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60" r:id="rId4"/>
    <p:sldId id="285" r:id="rId5"/>
    <p:sldId id="286" r:id="rId6"/>
    <p:sldId id="28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7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216" y="29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14.12.23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14.12.23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B0EEA-E4F2-C90E-5BD8-B3F4567817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15EBF9-0788-274B-B46B-19BC1057D25C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BEB7C-8145-12FC-8FD7-ED9240B97D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F0B74-D1E1-88F0-73AF-F58A43A8F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D75C0-85F8-05CE-41EC-74556FB8C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3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AFD7F3-E737-E674-A8F1-B31A384EB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3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770876-BEFC-90EF-BEA3-975FEFF6C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5E2E7-CA95-2DFD-076C-EDF75A4A5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D75C0-85F8-05CE-41EC-74556FB8C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4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AFD7F3-E737-E674-A8F1-B31A384EB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4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770876-BEFC-90EF-BEA3-975FEFF6C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5E2E7-CA95-2DFD-076C-EDF75A4A5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0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D75C0-85F8-05CE-41EC-74556FB8C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6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AFD7F3-E737-E674-A8F1-B31A384EB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6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770876-BEFC-90EF-BEA3-975FEFF6C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5E2E7-CA95-2DFD-076C-EDF75A4A5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18.12.2023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R Hinzmann | 18.12.2023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github.com/SciCatProject/scicat-backend-next/issues/954" TargetMode="External"/><Relationship Id="rId4" Type="http://schemas.openxmlformats.org/officeDocument/2006/relationships/hyperlink" Target="https://github.com/SciCatProject/scicat-backend-next/issues/80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-data.desy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gitlab.desy.de/fs-sc/scicat-desy/consense/-/board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B8E8D-73BA-EA71-0E57-A442E2EB5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1854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News,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next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steps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prospects</a:t>
            </a:r>
            <a:endParaRPr lang="de-DE" sz="6000" b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D96AC8-69C4-FD84-2058-695472ADC20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7880" y="2334960"/>
            <a:ext cx="11375640" cy="15253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32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…</a:t>
            </a:r>
            <a:r>
              <a:rPr lang="de-DE" sz="32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towards</a:t>
            </a:r>
            <a:r>
              <a:rPr lang="de-DE" sz="32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a </a:t>
            </a:r>
            <a:r>
              <a:rPr lang="de-DE" sz="32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fantastic</a:t>
            </a:r>
            <a:r>
              <a:rPr lang="de-DE" sz="32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2024!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A76979-00EE-7A25-0F62-2A200FFD95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4360" y="4096800"/>
            <a:ext cx="11369160" cy="69984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Regina Hinzmann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Hamburg, 1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8</a:t>
            </a: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.12.2023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de-DE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0646-5FBB-835D-E9D9-45F9FE9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 </a:t>
            </a:r>
            <a:r>
              <a:rPr lang="en-GB" dirty="0" err="1"/>
              <a:t>Hinzmann</a:t>
            </a:r>
            <a:r>
              <a:rPr lang="en-GB" dirty="0"/>
              <a:t> | 18.12.2023</a:t>
            </a:r>
            <a:endParaRPr lang="en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43533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32FDA6-6781-DCA1-6624-4EE39F6B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23" y="2225390"/>
            <a:ext cx="4681441" cy="35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CF97BE-8407-00FA-D3C4-1D9DA6F8A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News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81C7983-AF47-839D-41FA-20DC7FEF0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87488" y="404664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Highlight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from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bi-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weekly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collaboration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meeting</a:t>
            </a:r>
            <a:r>
              <a:rPr lang="de-DE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(12.12.2023) 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F7EBCF20-FCBD-E56C-3503-A8B809C54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9336" y="750880"/>
            <a:ext cx="7416824" cy="577446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9525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1. Jobs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migration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cart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function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  <a:p>
            <a:pPr lvl="2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Daphne van Dijk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lead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release,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kick-off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at ESS (Oct‘23),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split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several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sub-tasks</a:t>
            </a:r>
          </a:p>
          <a:p>
            <a:pPr lvl="3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Nicolas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job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Dtos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parts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jobs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schema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done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lvl="3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Spencer, Despina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configuration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endpoint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implementation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  <a:p>
            <a:pPr lvl="4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on hold due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unusual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long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sickness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one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collaborators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dedicated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coding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session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about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jobs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Wednesday (6th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Dec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 </a:t>
            </a:r>
          </a:p>
          <a:p>
            <a:pPr marL="628650" lvl="2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URL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communication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only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DESY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jobs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potentially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relevant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DESY‘s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DOI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provision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but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KAFKA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85725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2.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Discussion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grouping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datasets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  <a:hlinkClick r:id="rId4"/>
              </a:rPr>
              <a:t>issue 805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needs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followed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next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year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clearer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case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possible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solutions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discussed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85725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3.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Discussion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issue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patching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sub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fields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scientific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meta</a:t>
            </a:r>
            <a:r>
              <a:rPr lang="de-DE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  <a:hlinkClick r:id="rId5"/>
              </a:rPr>
              <a:t>issue 954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generally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supported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but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concrete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example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would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help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AB98D6-7DBC-B7FC-85DB-CC2231F8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 </a:t>
            </a:r>
            <a:r>
              <a:rPr lang="en-GB" dirty="0" err="1"/>
              <a:t>Hinzmann</a:t>
            </a:r>
            <a:r>
              <a:rPr lang="en-GB" dirty="0"/>
              <a:t> | 18.12.2023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445F-C438-375C-BD74-EAB7C3A26917}"/>
              </a:ext>
            </a:extLst>
          </p:cNvPr>
          <p:cNvSpPr txBox="1"/>
          <p:nvPr/>
        </p:nvSpPr>
        <p:spPr>
          <a:xfrm>
            <a:off x="7680176" y="5754742"/>
            <a:ext cx="4198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From </a:t>
            </a:r>
            <a:r>
              <a:rPr lang="en-GB" sz="1600" dirty="0" err="1"/>
              <a:t>SciCat</a:t>
            </a:r>
            <a:r>
              <a:rPr lang="en-GB" sz="1600" dirty="0"/>
              <a:t> coll. meeting notes 12-12-2023</a:t>
            </a:r>
            <a:endParaRPr lang="en-DE" sz="1600" dirty="0" err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F97BE-8407-00FA-D3C4-1D9DA6F8A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352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Elastic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search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endParaRPr lang="de-DE" sz="3000" b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81C7983-AF47-839D-41FA-20DC7FEF0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352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Status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F7EBCF20-FCBD-E56C-3503-A8B809C54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352" y="1112675"/>
            <a:ext cx="11784120" cy="500976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indent="0">
              <a:buNone/>
            </a:pPr>
            <a:r>
              <a:rPr lang="en-GB" dirty="0"/>
              <a:t>From Max’ meeting notes of 12th Dec </a:t>
            </a:r>
          </a:p>
          <a:p>
            <a:pPr marL="0" indent="0">
              <a:buNone/>
            </a:pPr>
            <a:r>
              <a:rPr lang="en-GB" dirty="0"/>
              <a:t>Max reported that this release has been merged in master and official release 4.4 has been created.</a:t>
            </a:r>
          </a:p>
          <a:p>
            <a:pPr marL="0" indent="0">
              <a:buNone/>
            </a:pPr>
            <a:r>
              <a:rPr lang="en-GB" dirty="0"/>
              <a:t>▪ ESS has deployed release 4.4 on their staging environment for further testing.</a:t>
            </a:r>
          </a:p>
          <a:p>
            <a:pPr marL="0" indent="0">
              <a:buNone/>
            </a:pPr>
            <a:r>
              <a:rPr lang="en-GB" dirty="0"/>
              <a:t>▪ Elastic Search is an opt-in feature. Please check the documentation for more info: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scicatproject.github.io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/documentation/Development/v4.x/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elasticsearch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elasticsearch.html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/>
              <a:t>◦ Release Search UI</a:t>
            </a:r>
          </a:p>
          <a:p>
            <a:pPr marL="0" indent="0">
              <a:buNone/>
            </a:pPr>
            <a:r>
              <a:rPr lang="en-GB" dirty="0"/>
              <a:t>▪ Igor is doing preliminary research</a:t>
            </a:r>
          </a:p>
          <a:p>
            <a:pPr marL="0" indent="0">
              <a:buNone/>
            </a:pPr>
            <a:r>
              <a:rPr lang="en-GB" dirty="0"/>
              <a:t>▪ Work will start at the beginning of January</a:t>
            </a:r>
          </a:p>
          <a:p>
            <a:pPr marL="0" indent="0">
              <a:buNone/>
            </a:pPr>
            <a:r>
              <a:rPr lang="en-GB" dirty="0"/>
              <a:t>▪ Volunteers are needed to help on this release</a:t>
            </a:r>
          </a:p>
          <a:p>
            <a:pPr marL="0" indent="0">
              <a:buNone/>
            </a:pPr>
            <a:r>
              <a:rPr lang="en-GB" dirty="0"/>
              <a:t>Tasks are followed up in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https://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/orgs/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SciCatProject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/projects/5/views/1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AB98D6-7DBC-B7FC-85DB-CC2231F8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18.12.2023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17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and 2024 </a:t>
            </a:r>
            <a:r>
              <a:rPr lang="de-DE" dirty="0" err="1"/>
              <a:t>prospects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1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F97BE-8407-00FA-D3C4-1D9DA6F8A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Framed</a:t>
            </a:r>
            <a:endParaRPr lang="de-DE" sz="3000" b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81C7983-AF47-839D-41FA-20DC7FEF0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91544" y="404664"/>
            <a:ext cx="9503432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what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expect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F7EBCF20-FCBD-E56C-3503-A8B809C54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9336" y="1124744"/>
            <a:ext cx="6336704" cy="540060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43815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Our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goals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2024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regarding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now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tracked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DESY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gitlab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</a:p>
          <a:p>
            <a:pPr lvl="1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More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than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anything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else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meant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documenting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progress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The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meetings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meant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discussions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43815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Open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test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instance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created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: </a:t>
            </a:r>
            <a:r>
              <a:rPr lang="en-GB" dirty="0">
                <a:hlinkClick r:id="rId3"/>
              </a:rPr>
              <a:t>https://public-data.desy.de/</a:t>
            </a:r>
            <a:r>
              <a:rPr lang="en-GB" dirty="0"/>
              <a:t> and been spread in the DAPHNE context (TA2)</a:t>
            </a:r>
          </a:p>
          <a:p>
            <a:pPr marL="43815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Migration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FLASH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preparation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thanks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Noel!</a:t>
            </a:r>
          </a:p>
          <a:p>
            <a:pPr marL="43815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9525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		Are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activities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converging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? </a:t>
            </a:r>
          </a:p>
          <a:p>
            <a:pPr marL="95250" indent="0">
              <a:spcAft>
                <a:spcPts val="1199"/>
              </a:spcAft>
              <a:buNone/>
              <a:tabLst>
                <a:tab pos="0" algn="l"/>
              </a:tabLst>
            </a:pPr>
            <a:endParaRPr lang="en-GB" dirty="0"/>
          </a:p>
          <a:p>
            <a:pPr marL="9525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GB" dirty="0"/>
              <a:t>We continue to meet weekly in 2024! First meeting in 2024 is currently scheduled for Monday 8</a:t>
            </a:r>
            <a:r>
              <a:rPr lang="en-GB" baseline="30000" dirty="0"/>
              <a:t>th</a:t>
            </a:r>
            <a:r>
              <a:rPr lang="en-GB" dirty="0"/>
              <a:t> Jan (tbc).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AB98D6-7DBC-B7FC-85DB-CC2231F8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 </a:t>
            </a:r>
            <a:r>
              <a:rPr lang="en-GB" dirty="0" err="1"/>
              <a:t>Hinzmann</a:t>
            </a:r>
            <a:r>
              <a:rPr lang="en-GB" dirty="0"/>
              <a:t> | 18.12.2023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18D75-7305-5C78-095C-66E7B4F1B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15519" r="54307" b="9248"/>
          <a:stretch/>
        </p:blipFill>
        <p:spPr>
          <a:xfrm>
            <a:off x="6489714" y="404664"/>
            <a:ext cx="5438934" cy="5854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BC153-085D-225A-2DEE-2B699C51E8D6}"/>
              </a:ext>
            </a:extLst>
          </p:cNvPr>
          <p:cNvSpPr txBox="1"/>
          <p:nvPr/>
        </p:nvSpPr>
        <p:spPr>
          <a:xfrm>
            <a:off x="6672064" y="6258798"/>
            <a:ext cx="5489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  <a:hlinkClick r:id="rId5"/>
              </a:rPr>
              <a:t>https://gitlab.desy.de/fs-sc/scicat-desy/consense/-/boards</a:t>
            </a:r>
            <a:endParaRPr lang="en-DE" sz="1600" dirty="0" err="1"/>
          </a:p>
        </p:txBody>
      </p:sp>
    </p:spTree>
    <p:extLst>
      <p:ext uri="{BB962C8B-B14F-4D97-AF65-F5344CB8AC3E}">
        <p14:creationId xmlns:p14="http://schemas.microsoft.com/office/powerpoint/2010/main" val="813874518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472</Words>
  <Application>Microsoft Macintosh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Courier New</vt:lpstr>
      <vt:lpstr>DESY</vt:lpstr>
      <vt:lpstr>News, next steps and prospects</vt:lpstr>
      <vt:lpstr>News</vt:lpstr>
      <vt:lpstr>News</vt:lpstr>
      <vt:lpstr>Elastic search in SciCat</vt:lpstr>
      <vt:lpstr>Next steps and 2024 prospects</vt:lpstr>
      <vt:lpstr>Framed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Microsoft Office User</dc:creator>
  <cp:lastModifiedBy>Regina</cp:lastModifiedBy>
  <cp:revision>62</cp:revision>
  <dcterms:created xsi:type="dcterms:W3CDTF">2022-01-20T12:32:59Z</dcterms:created>
  <dcterms:modified xsi:type="dcterms:W3CDTF">2023-12-15T12:35:38Z</dcterms:modified>
</cp:coreProperties>
</file>