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80" r:id="rId2"/>
    <p:sldId id="463" r:id="rId3"/>
    <p:sldId id="460" r:id="rId4"/>
    <p:sldId id="4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211"/>
  </p:normalViewPr>
  <p:slideViewPr>
    <p:cSldViewPr snapToGrid="0" snapToObjects="1">
      <p:cViewPr varScale="1">
        <p:scale>
          <a:sx n="106" d="100"/>
          <a:sy n="106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202" d="100"/>
          <a:sy n="202" d="100"/>
        </p:scale>
        <p:origin x="1296" y="1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3807-E1D7-D64F-9574-A6E51C49987A}" type="datetimeFigureOut">
              <a:rPr lang="de-DE" smtClean="0"/>
              <a:t>18.12.23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66805-9DE4-714D-8AD5-EA56D645358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4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66805-9DE4-714D-8AD5-EA56D645358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75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6677" y="6310310"/>
            <a:ext cx="801858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5262" y="6310310"/>
            <a:ext cx="908538" cy="365125"/>
          </a:xfrm>
          <a:prstGeom prst="rect">
            <a:avLst/>
          </a:prstGeom>
        </p:spPr>
        <p:txBody>
          <a:bodyPr/>
          <a:lstStyle/>
          <a:p>
            <a:fld id="{78278BF4-29EF-7B46-8BA9-14AE0DC9C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0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2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887B8D-1FD5-5E44-86FE-A9793B7E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677" y="6310310"/>
            <a:ext cx="801858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D9D045-3A51-D943-B34D-9C48C2F9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5262" y="6310310"/>
            <a:ext cx="908538" cy="365125"/>
          </a:xfrm>
          <a:prstGeom prst="rect">
            <a:avLst/>
          </a:prstGeom>
        </p:spPr>
        <p:txBody>
          <a:bodyPr/>
          <a:lstStyle/>
          <a:p>
            <a:fld id="{78278BF4-29EF-7B46-8BA9-14AE0DC9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BD69EB-793F-9F4D-B98B-ABD8D5A3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9990" y="6310310"/>
            <a:ext cx="473202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08B64D-47E7-1846-93E1-15B39CFC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3910" y="6310310"/>
            <a:ext cx="908538" cy="365125"/>
          </a:xfrm>
          <a:prstGeom prst="rect">
            <a:avLst/>
          </a:prstGeom>
        </p:spPr>
        <p:txBody>
          <a:bodyPr/>
          <a:lstStyle/>
          <a:p>
            <a:fld id="{78278BF4-29EF-7B46-8BA9-14AE0DC9C7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ECA633-FEBD-494B-B5CA-EAF63DF3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677" y="6310310"/>
            <a:ext cx="801858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AD3495-DE75-2942-AC41-201DC141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5262" y="6310310"/>
            <a:ext cx="908538" cy="365125"/>
          </a:xfrm>
          <a:prstGeom prst="rect">
            <a:avLst/>
          </a:prstGeom>
        </p:spPr>
        <p:txBody>
          <a:bodyPr/>
          <a:lstStyle/>
          <a:p>
            <a:fld id="{78278BF4-29EF-7B46-8BA9-14AE0DC9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1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0D88D5-C286-F146-B682-1D8C325E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677" y="6310310"/>
            <a:ext cx="801858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84BA15-F80E-DE4C-8A2F-E68A1A10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5262" y="6310310"/>
            <a:ext cx="908538" cy="365125"/>
          </a:xfrm>
          <a:prstGeom prst="rect">
            <a:avLst/>
          </a:prstGeom>
        </p:spPr>
        <p:txBody>
          <a:bodyPr/>
          <a:lstStyle/>
          <a:p>
            <a:fld id="{78278BF4-29EF-7B46-8BA9-14AE0DC9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6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B5A3B1-B8A0-9B46-B1BB-27434AE0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677" y="6310310"/>
            <a:ext cx="801858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F84598-5392-DF46-80B9-66FD792C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5262" y="6310310"/>
            <a:ext cx="908538" cy="365125"/>
          </a:xfrm>
          <a:prstGeom prst="rect">
            <a:avLst/>
          </a:prstGeom>
        </p:spPr>
        <p:txBody>
          <a:bodyPr/>
          <a:lstStyle/>
          <a:p>
            <a:fld id="{78278BF4-29EF-7B46-8BA9-14AE0DC9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7FE42-BEF2-4947-9AAC-E8C6C4CA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677" y="6310310"/>
            <a:ext cx="801858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0AA90-C33B-C743-A4AD-160DB9E9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5262" y="6310310"/>
            <a:ext cx="908538" cy="365125"/>
          </a:xfrm>
          <a:prstGeom prst="rect">
            <a:avLst/>
          </a:prstGeom>
        </p:spPr>
        <p:txBody>
          <a:bodyPr/>
          <a:lstStyle/>
          <a:p>
            <a:fld id="{78278BF4-29EF-7B46-8BA9-14AE0DC9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7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673254-6064-1446-83BE-7FCA0ED4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677" y="6310310"/>
            <a:ext cx="801858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07E190-CA80-B946-AF1A-DCE2A6F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5262" y="6310310"/>
            <a:ext cx="908538" cy="365125"/>
          </a:xfrm>
          <a:prstGeom prst="rect">
            <a:avLst/>
          </a:prstGeom>
        </p:spPr>
        <p:txBody>
          <a:bodyPr/>
          <a:lstStyle/>
          <a:p>
            <a:fld id="{78278BF4-29EF-7B46-8BA9-14AE0DC9C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848C8FC9-ECA0-5744-99E7-4D9DA395E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384" y="5944239"/>
            <a:ext cx="733816" cy="733816"/>
          </a:xfrm>
          <a:prstGeom prst="rect">
            <a:avLst/>
          </a:prstGeom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EB947297-05A8-AB4E-9D7E-C35A148C88F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7" y="6492872"/>
            <a:ext cx="2168482" cy="16061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935839E-031D-BA45-988E-A070BD273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6677" y="6310310"/>
            <a:ext cx="801858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EE0F59-7C96-AC41-BA6A-D82772C3D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5262" y="6310310"/>
            <a:ext cx="90853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8278BF4-29EF-7B46-8BA9-14AE0DC9C796}" type="slidenum">
              <a:rPr lang="en-US" smtClean="0"/>
              <a:pPr/>
              <a:t>‹#›</a:t>
            </a:fld>
            <a:r>
              <a:rPr lang="en-US" dirty="0"/>
              <a:t> / 19</a:t>
            </a:r>
          </a:p>
        </p:txBody>
      </p:sp>
    </p:spTree>
    <p:extLst>
      <p:ext uri="{BB962C8B-B14F-4D97-AF65-F5344CB8AC3E}">
        <p14:creationId xmlns:p14="http://schemas.microsoft.com/office/powerpoint/2010/main" val="21198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4E15-6B4E-3F49-A2AD-2261909E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ALPS </a:t>
            </a:r>
            <a:r>
              <a:rPr lang="en-US" dirty="0" err="1"/>
              <a:t>IIc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B5A1C-5F08-684B-B4A9-4CD6CD5E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Sven Karstensen, DESY, IT-Seminar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88BA0-7173-B34C-BAA7-ECFA40EC6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18" y="1232852"/>
            <a:ext cx="5660340" cy="3635936"/>
          </a:xfrm>
          <a:prstGeom prst="rect">
            <a:avLst/>
          </a:prstGeom>
        </p:spPr>
      </p:pic>
      <p:pic>
        <p:nvPicPr>
          <p:cNvPr id="9" name="Picture 8" descr="A picture containing boat, sitting, large, water&#10;&#10;Description automatically generated">
            <a:extLst>
              <a:ext uri="{FF2B5EF4-FFF2-40B4-BE49-F238E27FC236}">
                <a16:creationId xmlns:a16="http://schemas.microsoft.com/office/drawing/2014/main" id="{0A1B1F4E-5E91-8047-BADB-193C6F0D0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29" y="1886333"/>
            <a:ext cx="4784671" cy="209198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10485D-EACB-B94C-B0F5-560E68457F6C}"/>
              </a:ext>
            </a:extLst>
          </p:cNvPr>
          <p:cNvCxnSpPr>
            <a:cxnSpLocks/>
          </p:cNvCxnSpPr>
          <p:nvPr/>
        </p:nvCxnSpPr>
        <p:spPr>
          <a:xfrm flipV="1">
            <a:off x="6415429" y="2301202"/>
            <a:ext cx="690461" cy="387276"/>
          </a:xfrm>
          <a:prstGeom prst="straightConnector1">
            <a:avLst/>
          </a:prstGeom>
          <a:ln w="825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0ACB4AF-E643-AF44-92AF-BA7E35A80499}"/>
              </a:ext>
            </a:extLst>
          </p:cNvPr>
          <p:cNvSpPr txBox="1"/>
          <p:nvPr/>
        </p:nvSpPr>
        <p:spPr>
          <a:xfrm>
            <a:off x="380934" y="5134012"/>
            <a:ext cx="269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Location: HERA North</a:t>
            </a:r>
          </a:p>
          <a:p>
            <a:r>
              <a:rPr lang="en-US" dirty="0"/>
              <a:t>Overall length: ~280m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2BD30-6CD2-5E4A-87DF-C64AEA9894E4}"/>
              </a:ext>
            </a:extLst>
          </p:cNvPr>
          <p:cNvSpPr txBox="1"/>
          <p:nvPr/>
        </p:nvSpPr>
        <p:spPr>
          <a:xfrm>
            <a:off x="4356677" y="790864"/>
            <a:ext cx="347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Through The Wall experiment</a:t>
            </a:r>
          </a:p>
        </p:txBody>
      </p:sp>
      <p:pic>
        <p:nvPicPr>
          <p:cNvPr id="1028" name="Picture 4" descr="ALPS">
            <a:extLst>
              <a:ext uri="{FF2B5EF4-FFF2-40B4-BE49-F238E27FC236}">
                <a16:creationId xmlns:a16="http://schemas.microsoft.com/office/drawing/2014/main" id="{DA513B86-FC1F-EF4F-8B3D-2D8F43B2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8" y="975530"/>
            <a:ext cx="1935852" cy="19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A6E582F2-A248-EA49-BEBA-A263EA175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75058">
            <a:off x="2130808" y="3081933"/>
            <a:ext cx="3198362" cy="13449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5C40E-AE10-D255-C187-6D80E785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8BF4-29EF-7B46-8BA9-14AE0DC9C79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376379-2F73-8801-6815-59BD48A75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677" y="4950178"/>
            <a:ext cx="7772400" cy="19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0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576B7B5-0769-F58C-10B3-AE07F2D5FB47}"/>
              </a:ext>
            </a:extLst>
          </p:cNvPr>
          <p:cNvCxnSpPr>
            <a:cxnSpLocks/>
          </p:cNvCxnSpPr>
          <p:nvPr/>
        </p:nvCxnSpPr>
        <p:spPr>
          <a:xfrm>
            <a:off x="170935" y="3756454"/>
            <a:ext cx="11738919" cy="0"/>
          </a:xfrm>
          <a:prstGeom prst="line">
            <a:avLst/>
          </a:prstGeom>
          <a:ln w="730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67B9EFF6-E500-609D-1D6F-D180DD32BCE8}"/>
              </a:ext>
            </a:extLst>
          </p:cNvPr>
          <p:cNvSpPr/>
          <p:nvPr/>
        </p:nvSpPr>
        <p:spPr>
          <a:xfrm>
            <a:off x="3048670" y="5054802"/>
            <a:ext cx="4334360" cy="1223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C9BFC-B133-4E46-4491-8234E1AC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94" y="13056"/>
            <a:ext cx="10515600" cy="1325563"/>
          </a:xfrm>
        </p:spPr>
        <p:txBody>
          <a:bodyPr/>
          <a:lstStyle/>
          <a:p>
            <a:r>
              <a:rPr lang="en-US" dirty="0"/>
              <a:t>ALPS </a:t>
            </a:r>
            <a:r>
              <a:rPr lang="en-US" dirty="0" err="1"/>
              <a:t>IIc</a:t>
            </a:r>
            <a:r>
              <a:rPr lang="en-US" dirty="0"/>
              <a:t> Needs / proposals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C7B55-DB2C-3BEE-3D62-D17213A5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1D57A-8EE7-6CEB-6DB8-4462F493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8BF4-29EF-7B46-8BA9-14AE0DC9C7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F8E72-9D41-A171-136D-9E373F827D75}"/>
              </a:ext>
            </a:extLst>
          </p:cNvPr>
          <p:cNvSpPr/>
          <p:nvPr/>
        </p:nvSpPr>
        <p:spPr>
          <a:xfrm>
            <a:off x="838200" y="5304532"/>
            <a:ext cx="1852863" cy="733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DOOCS</a:t>
            </a:r>
          </a:p>
          <a:p>
            <a:pPr algn="ctr"/>
            <a:r>
              <a:rPr lang="en-US" sz="1400" dirty="0"/>
              <a:t>control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ADF9C-D8C4-3C9F-5776-A8206E4ECA38}"/>
              </a:ext>
            </a:extLst>
          </p:cNvPr>
          <p:cNvSpPr/>
          <p:nvPr/>
        </p:nvSpPr>
        <p:spPr>
          <a:xfrm>
            <a:off x="833205" y="4213481"/>
            <a:ext cx="1852863" cy="733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Metadata</a:t>
            </a:r>
          </a:p>
          <a:p>
            <a:pPr algn="ctr"/>
            <a:r>
              <a:rPr lang="en-US" sz="1400" dirty="0"/>
              <a:t>- hardware</a:t>
            </a:r>
          </a:p>
          <a:p>
            <a:pPr algn="ctr"/>
            <a:r>
              <a:rPr lang="en-US" sz="1400" dirty="0"/>
              <a:t>- </a:t>
            </a:r>
            <a:r>
              <a:rPr lang="en-US" sz="1400" dirty="0" err="1"/>
              <a:t>json</a:t>
            </a:r>
            <a:r>
              <a:rPr lang="en-US" sz="1400" dirty="0"/>
              <a:t> format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0A42F0-9C2C-E898-A61B-DE451826C05E}"/>
              </a:ext>
            </a:extLst>
          </p:cNvPr>
          <p:cNvSpPr/>
          <p:nvPr/>
        </p:nvSpPr>
        <p:spPr>
          <a:xfrm>
            <a:off x="4645016" y="5355619"/>
            <a:ext cx="649705" cy="6256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&amp;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8AD3B0-A9ED-4251-B240-485D50B2B6C6}"/>
              </a:ext>
            </a:extLst>
          </p:cNvPr>
          <p:cNvSpPr/>
          <p:nvPr/>
        </p:nvSpPr>
        <p:spPr>
          <a:xfrm>
            <a:off x="8944262" y="5304532"/>
            <a:ext cx="1852863" cy="733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HDF5 / </a:t>
            </a:r>
            <a:r>
              <a:rPr lang="en-US" dirty="0" err="1"/>
              <a:t>NeXus</a:t>
            </a:r>
            <a:endParaRPr lang="en-US" dirty="0"/>
          </a:p>
          <a:p>
            <a:pPr algn="ctr"/>
            <a:r>
              <a:rPr lang="en-US" sz="1400" dirty="0"/>
              <a:t>(dCache)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913184-2F65-8C7A-14A9-7E0A2779997D}"/>
              </a:ext>
            </a:extLst>
          </p:cNvPr>
          <p:cNvSpPr/>
          <p:nvPr/>
        </p:nvSpPr>
        <p:spPr>
          <a:xfrm>
            <a:off x="831956" y="1245291"/>
            <a:ext cx="1852863" cy="7339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DOI Metadata</a:t>
            </a:r>
          </a:p>
          <a:p>
            <a:pPr algn="ctr"/>
            <a:r>
              <a:rPr lang="en-US" sz="1400" dirty="0"/>
              <a:t>Digital Object Identifier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144FCA-1B67-CDCF-25F5-FBB7CD703B20}"/>
              </a:ext>
            </a:extLst>
          </p:cNvPr>
          <p:cNvSpPr/>
          <p:nvPr/>
        </p:nvSpPr>
        <p:spPr>
          <a:xfrm>
            <a:off x="835702" y="2684787"/>
            <a:ext cx="1852863" cy="4059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unique 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B90423-C3CC-3FDC-E754-C5B37A59301D}"/>
              </a:ext>
            </a:extLst>
          </p:cNvPr>
          <p:cNvSpPr/>
          <p:nvPr/>
        </p:nvSpPr>
        <p:spPr>
          <a:xfrm>
            <a:off x="833205" y="3214368"/>
            <a:ext cx="1852863" cy="4059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eLogbook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753F0BD-36D7-62F3-FF19-7A5770DF3AF1}"/>
              </a:ext>
            </a:extLst>
          </p:cNvPr>
          <p:cNvCxnSpPr>
            <a:cxnSpLocks/>
            <a:stCxn id="6" idx="3"/>
            <a:endCxn id="8" idx="2"/>
          </p:cNvCxnSpPr>
          <p:nvPr/>
        </p:nvCxnSpPr>
        <p:spPr>
          <a:xfrm flipV="1">
            <a:off x="2691063" y="5668440"/>
            <a:ext cx="1953953" cy="3056"/>
          </a:xfrm>
          <a:prstGeom prst="bentConnector3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811DE8D0-3537-24BE-4FFE-BD73A16082B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2686068" y="4580445"/>
            <a:ext cx="2283801" cy="775174"/>
          </a:xfrm>
          <a:prstGeom prst="bent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CFD30E9C-68B9-42E5-3445-79C62B1BAE4A}"/>
              </a:ext>
            </a:extLst>
          </p:cNvPr>
          <p:cNvCxnSpPr>
            <a:cxnSpLocks/>
            <a:stCxn id="89" idx="6"/>
            <a:endCxn id="9" idx="1"/>
          </p:cNvCxnSpPr>
          <p:nvPr/>
        </p:nvCxnSpPr>
        <p:spPr>
          <a:xfrm>
            <a:off x="6528801" y="5668440"/>
            <a:ext cx="2415461" cy="3056"/>
          </a:xfrm>
          <a:prstGeom prst="bent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004E25B5-B8E8-C64D-B6B9-424E7E15F2B9}"/>
              </a:ext>
            </a:extLst>
          </p:cNvPr>
          <p:cNvCxnSpPr>
            <a:cxnSpLocks/>
            <a:stCxn id="12" idx="3"/>
            <a:endCxn id="89" idx="1"/>
          </p:cNvCxnSpPr>
          <p:nvPr/>
        </p:nvCxnSpPr>
        <p:spPr>
          <a:xfrm>
            <a:off x="2686068" y="3417361"/>
            <a:ext cx="3288175" cy="2029881"/>
          </a:xfrm>
          <a:prstGeom prst="bentConnector2">
            <a:avLst/>
          </a:prstGeom>
          <a:ln w="3492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287196EA-56EB-A4FC-4C40-34ADF5DF3397}"/>
              </a:ext>
            </a:extLst>
          </p:cNvPr>
          <p:cNvCxnSpPr>
            <a:cxnSpLocks/>
            <a:stCxn id="11" idx="3"/>
            <a:endCxn id="89" idx="0"/>
          </p:cNvCxnSpPr>
          <p:nvPr/>
        </p:nvCxnSpPr>
        <p:spPr>
          <a:xfrm>
            <a:off x="2688565" y="2887780"/>
            <a:ext cx="3515384" cy="2467839"/>
          </a:xfrm>
          <a:prstGeom prst="bentConnector2">
            <a:avLst/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DAC00488-5C4E-0ECB-04B1-5D8EF6C49E5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684819" y="1502381"/>
            <a:ext cx="2592697" cy="109874"/>
          </a:xfrm>
          <a:prstGeom prst="bentConnector3">
            <a:avLst>
              <a:gd name="adj1" fmla="val 18423"/>
            </a:avLst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DD3CA962-8C61-2E7F-2983-91DA3FC2CB21}"/>
              </a:ext>
            </a:extLst>
          </p:cNvPr>
          <p:cNvSpPr txBox="1"/>
          <p:nvPr/>
        </p:nvSpPr>
        <p:spPr>
          <a:xfrm>
            <a:off x="3013674" y="5206775"/>
            <a:ext cx="1860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 script</a:t>
            </a:r>
          </a:p>
          <a:p>
            <a:endParaRPr lang="en-US" dirty="0"/>
          </a:p>
          <a:p>
            <a:r>
              <a:rPr lang="en-US" dirty="0"/>
              <a:t>(special Software)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FA9BC92-D8ED-B623-6A52-1A429073E365}"/>
              </a:ext>
            </a:extLst>
          </p:cNvPr>
          <p:cNvSpPr/>
          <p:nvPr/>
        </p:nvSpPr>
        <p:spPr>
          <a:xfrm>
            <a:off x="5879096" y="5355619"/>
            <a:ext cx="649705" cy="6256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&amp;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22CC366-F881-85E9-4AFD-45781723BD19}"/>
              </a:ext>
            </a:extLst>
          </p:cNvPr>
          <p:cNvCxnSpPr>
            <a:cxnSpLocks/>
            <a:stCxn id="8" idx="6"/>
            <a:endCxn id="89" idx="2"/>
          </p:cNvCxnSpPr>
          <p:nvPr/>
        </p:nvCxnSpPr>
        <p:spPr>
          <a:xfrm>
            <a:off x="5294721" y="5668440"/>
            <a:ext cx="584375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784BFFA1-CEA2-479C-83C4-C09AA037A12E}"/>
              </a:ext>
            </a:extLst>
          </p:cNvPr>
          <p:cNvSpPr txBox="1"/>
          <p:nvPr/>
        </p:nvSpPr>
        <p:spPr>
          <a:xfrm>
            <a:off x="170935" y="3793568"/>
            <a:ext cx="89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existing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16E15AB-E0DA-43DB-15AF-9B7CB81D127D}"/>
              </a:ext>
            </a:extLst>
          </p:cNvPr>
          <p:cNvSpPr/>
          <p:nvPr/>
        </p:nvSpPr>
        <p:spPr>
          <a:xfrm>
            <a:off x="833205" y="2162700"/>
            <a:ext cx="1852863" cy="4059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EDMS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AD5155-14F5-5295-02FE-9EA9A46BC1BC}"/>
              </a:ext>
            </a:extLst>
          </p:cNvPr>
          <p:cNvSpPr/>
          <p:nvPr/>
        </p:nvSpPr>
        <p:spPr>
          <a:xfrm>
            <a:off x="5277516" y="1189559"/>
            <a:ext cx="1852863" cy="15386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SciCat</a:t>
            </a:r>
            <a:endParaRPr lang="en-US" dirty="0"/>
          </a:p>
          <a:p>
            <a:pPr algn="ctr"/>
            <a:endParaRPr lang="en-US" sz="1400" dirty="0"/>
          </a:p>
          <a:p>
            <a:r>
              <a:rPr lang="en-US" sz="1400" dirty="0"/>
              <a:t>manage and annotate scientific data,</a:t>
            </a:r>
          </a:p>
          <a:p>
            <a:r>
              <a:rPr lang="en-US" sz="1400" dirty="0"/>
              <a:t>public Metadata access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FE28E4-0A5E-284D-9684-0CE2060ADE78}"/>
              </a:ext>
            </a:extLst>
          </p:cNvPr>
          <p:cNvSpPr/>
          <p:nvPr/>
        </p:nvSpPr>
        <p:spPr>
          <a:xfrm>
            <a:off x="8944262" y="1189558"/>
            <a:ext cx="1852863" cy="15320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Invenio</a:t>
            </a:r>
            <a:r>
              <a:rPr lang="en-US" dirty="0"/>
              <a:t> RDM</a:t>
            </a:r>
          </a:p>
          <a:p>
            <a:pPr algn="ctr"/>
            <a:r>
              <a:rPr lang="en-US" sz="1400" dirty="0"/>
              <a:t>instance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repository/document management platform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621506C1-D5C0-9FCF-81D0-526E5D47BDCE}"/>
              </a:ext>
            </a:extLst>
          </p:cNvPr>
          <p:cNvCxnSpPr>
            <a:cxnSpLocks/>
            <a:stCxn id="140" idx="3"/>
            <a:endCxn id="48" idx="1"/>
          </p:cNvCxnSpPr>
          <p:nvPr/>
        </p:nvCxnSpPr>
        <p:spPr>
          <a:xfrm flipV="1">
            <a:off x="2686068" y="1958876"/>
            <a:ext cx="2591448" cy="406817"/>
          </a:xfrm>
          <a:prstGeom prst="bentConnector3">
            <a:avLst>
              <a:gd name="adj1" fmla="val 26613"/>
            </a:avLst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5E3F1C08-069A-DE91-C778-5855BB747425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688565" y="2298733"/>
            <a:ext cx="2606156" cy="589047"/>
          </a:xfrm>
          <a:prstGeom prst="bentConnector3">
            <a:avLst>
              <a:gd name="adj1" fmla="val 50000"/>
            </a:avLst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814D3A65-17FE-84E5-4A9C-96D7F812ED4C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686068" y="2568686"/>
            <a:ext cx="2591448" cy="848675"/>
          </a:xfrm>
          <a:prstGeom prst="bentConnector3">
            <a:avLst>
              <a:gd name="adj1" fmla="val 75028"/>
            </a:avLst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2F9053DF-8E70-BB1B-C32D-7BF76A4D6560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 flipV="1">
            <a:off x="7130379" y="1955566"/>
            <a:ext cx="1813883" cy="3310"/>
          </a:xfrm>
          <a:prstGeom prst="bentConnector3">
            <a:avLst>
              <a:gd name="adj1" fmla="val 50000"/>
            </a:avLst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CF211A0C-2A04-CA87-046E-EC4DCD21BD7D}"/>
              </a:ext>
            </a:extLst>
          </p:cNvPr>
          <p:cNvCxnSpPr>
            <a:cxnSpLocks/>
            <a:stCxn id="49" idx="2"/>
            <a:endCxn id="9" idx="0"/>
          </p:cNvCxnSpPr>
          <p:nvPr/>
        </p:nvCxnSpPr>
        <p:spPr>
          <a:xfrm rot="5400000">
            <a:off x="8579215" y="4013052"/>
            <a:ext cx="2582959" cy="12700"/>
          </a:xfrm>
          <a:prstGeom prst="bentConnector3">
            <a:avLst>
              <a:gd name="adj1" fmla="val 50000"/>
            </a:avLst>
          </a:prstGeom>
          <a:ln w="34925">
            <a:gradFill>
              <a:gsLst>
                <a:gs pos="0">
                  <a:srgbClr val="92D050"/>
                </a:gs>
                <a:gs pos="100000">
                  <a:srgbClr val="0070C0"/>
                </a:gs>
              </a:gsLst>
              <a:lin ang="5400000" scaled="1"/>
            </a:gra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70DBE3-DCB3-8021-359E-4541EC84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01" y="1228065"/>
            <a:ext cx="498385" cy="4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 descr="A blue sign with white letters&#10;&#10;Description automatically generated">
            <a:extLst>
              <a:ext uri="{FF2B5EF4-FFF2-40B4-BE49-F238E27FC236}">
                <a16:creationId xmlns:a16="http://schemas.microsoft.com/office/drawing/2014/main" id="{45D15BF5-2D5F-3220-83EA-51211998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738" y="1189559"/>
            <a:ext cx="835387" cy="2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5006-1782-69A4-97BB-D9B35618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HZDR solution as a solution(?!)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73EFC-084D-D54C-4D45-8E82CC1F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67B1E-1561-4150-BF52-655B5A6B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8BF4-29EF-7B46-8BA9-14AE0DC9C79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F7766C1-C698-B388-9BDC-930C85C47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96" y="1690688"/>
            <a:ext cx="8422252" cy="461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CFF2D-7415-91D6-3633-B2E40814D151}"/>
              </a:ext>
            </a:extLst>
          </p:cNvPr>
          <p:cNvSpPr txBox="1"/>
          <p:nvPr/>
        </p:nvSpPr>
        <p:spPr>
          <a:xfrm>
            <a:off x="9684444" y="5940978"/>
            <a:ext cx="20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Oliver </a:t>
            </a:r>
            <a:r>
              <a:rPr lang="en-US" dirty="0" err="1"/>
              <a:t>Knodel</a:t>
            </a:r>
            <a:r>
              <a:rPr lang="en-US" dirty="0"/>
              <a:t>, HZDR</a:t>
            </a:r>
          </a:p>
        </p:txBody>
      </p:sp>
    </p:spTree>
    <p:extLst>
      <p:ext uri="{BB962C8B-B14F-4D97-AF65-F5344CB8AC3E}">
        <p14:creationId xmlns:p14="http://schemas.microsoft.com/office/powerpoint/2010/main" val="426259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4641-17E1-F5E7-01E9-C387C0E2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HZDR FAIR principles and RODARE in detail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30837-711E-85CF-8EDC-6690C17E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Sven Karstensen, DESY, short NeXus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B5427-A78F-E9D0-8570-47833416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8BF4-29EF-7B46-8BA9-14AE0DC9C79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Content Placeholder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8D978760-8DD0-2805-9E66-248539336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619" y="1824830"/>
            <a:ext cx="8264967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10E95C-5C70-EDEA-863B-9CC19B62C0AE}"/>
              </a:ext>
            </a:extLst>
          </p:cNvPr>
          <p:cNvSpPr txBox="1"/>
          <p:nvPr/>
        </p:nvSpPr>
        <p:spPr>
          <a:xfrm>
            <a:off x="9472448" y="5361349"/>
            <a:ext cx="20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Oliver </a:t>
            </a:r>
            <a:r>
              <a:rPr lang="en-US" dirty="0" err="1"/>
              <a:t>Knodel</a:t>
            </a:r>
            <a:r>
              <a:rPr lang="en-US" dirty="0"/>
              <a:t>, HZDR</a:t>
            </a:r>
          </a:p>
        </p:txBody>
      </p:sp>
    </p:spTree>
    <p:extLst>
      <p:ext uri="{BB962C8B-B14F-4D97-AF65-F5344CB8AC3E}">
        <p14:creationId xmlns:p14="http://schemas.microsoft.com/office/powerpoint/2010/main" val="299894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81DBDC-8BF8-7A45-9588-9008A295B94F}" vid="{F581113B-79BB-4940-9707-751E00C49B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31582</TotalTime>
  <Words>129</Words>
  <Application>Microsoft Macintosh PowerPoint</Application>
  <PresentationFormat>Widescreen</PresentationFormat>
  <Paragraphs>44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About ALPS IIc</vt:lpstr>
      <vt:lpstr>ALPS IIc Needs / proposals</vt:lpstr>
      <vt:lpstr>HZDR solution as a solution(?!)</vt:lpstr>
      <vt:lpstr>HZDR FAIR principles and RODARE in detail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ALPS IIc Control System</dc:title>
  <dc:creator>Sven Karstensen</dc:creator>
  <cp:lastModifiedBy>Sven Karstensen</cp:lastModifiedBy>
  <cp:revision>205</cp:revision>
  <cp:lastPrinted>2020-12-02T12:37:08Z</cp:lastPrinted>
  <dcterms:created xsi:type="dcterms:W3CDTF">2019-10-16T07:22:21Z</dcterms:created>
  <dcterms:modified xsi:type="dcterms:W3CDTF">2023-12-18T11:10:27Z</dcterms:modified>
</cp:coreProperties>
</file>