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A90636-0936-4F2A-B8B1-DA9E891D4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E37C7D0-6D53-46DF-AD7D-23267BD71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19B584-B560-42CC-972D-21D0CB3D7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1DEDA0-903B-4E72-916B-A7AD90E29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14C43C-4F43-4460-A4FC-F8385C428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54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A14A8B-6EC6-4B5D-A056-18B22AB3C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F084ED0-8F45-4858-B6DE-6482F8BA0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FDA87-B312-406D-BA37-05C1A45F0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F4B6C1-B6DA-4C5C-9428-15AEFD1FA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6F2DF9-5B7F-46F2-86A5-C95667829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53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5993712-E7C9-4E3E-A31B-0F2F0AC7A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2ED8D33-A5F2-4699-9088-D324563B3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EA3122-B71D-4811-978A-53BC31A94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5A0EC5-74CF-43A4-9AC8-BC91883D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323018-0954-4B87-B414-29000F988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51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57F4DE-1C09-482A-B4F8-F4B9B3872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59E3BC-39EE-43A1-818D-2252B819C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BB3799-9982-4CF9-A892-44810DE46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CCDBE1-EAB9-4D50-B648-12C37A219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E14A55-A99A-4CB3-90BA-601CBA3BC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10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C8A069-0578-4F93-94C3-1A1F7210D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B4DEA3-1A87-4AB7-92BA-86D06246A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EE6C43-1E7D-4D7C-B0D0-53DDDA32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5E777C-6697-400B-AA66-89EA2D4EC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F40A39-55BA-4452-AD68-D597BB1D5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854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00ABA1-5E05-473D-8CEF-D481457DD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29E5F5-70CC-46B9-8222-19191DF4E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2456C58-7D64-4E10-A73C-04EF59E6B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B42E1C-23BB-418A-B171-CC1658185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C393B7-74C9-44FC-A060-0D8590EF5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50270B-0C76-435D-B7E6-7F1B14113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74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69C59F-992A-4741-A890-B8CB7CF0C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A766A0-43B7-4053-AA78-42BAEE1F2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185B72-53C7-4E91-9B72-CF58C3E68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3DB6FB1-B2DE-4A43-90C0-09D2A9E9E7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79DCF4-7B5C-44D4-BAC6-39D22E708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E3BC763-A943-431F-B424-38553294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FE3648D-B2E1-43CA-B304-32AE69E0B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8CF6044-9B8D-4574-B767-D47D35158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54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59F82D-B576-4E02-A488-1F8A3AFEA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236AF0-532A-4614-B030-C516EC774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42724F3-67A6-447A-8570-EC23EC546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F92C601-78B4-4FD4-A4B8-B36AD5B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95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15A1E8E-A631-4808-86D6-17A53436C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AFB5AB1-1513-49C6-A386-B9445617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B58FC5-1689-4E9C-89BA-CD4CCE7E9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906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42C17F-54F9-406D-ABB5-017DACF2D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51CFBF-6FD4-4593-BF90-A0253BFEA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FABB02-2963-4651-81BF-65CCC7C10E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4BA75E-0D81-4A71-ABBD-4015E0804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29AA9E-8B81-420B-9F65-AF39FEC8C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E50203-D71D-4B13-82C5-D52C94A8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19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A3674B-101B-48B4-B2FE-F1F87054D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C2C05D8-E42F-471F-973F-26BCAF9AEA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14C679-C208-4D1D-BD32-9B74C9B90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66C27A-0CAC-4E9E-9BAD-D28A89065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D20476-0AE0-44BC-B660-98E09D72D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05542E-185F-4EF2-9B29-9784D7BC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8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4F473E-22B9-4C4A-A395-1556EB2E5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FCDEFB-F10C-4010-8A7A-82EB8A66F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06136F-7DA2-4A18-8E71-3DB47E36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EAD37-D952-4B5F-8E67-DC43D57B102D}" type="datetimeFigureOut">
              <a:rPr lang="de-DE" smtClean="0"/>
              <a:t>05.04.2024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6264CF-F54C-43C0-BFC4-8F70E28D4D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636D3C-3B60-4CB0-BACD-7D746BF14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5D207-108F-4C91-9097-4D2CBE62D8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33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F1DA391-036D-452D-898C-C0BC8905C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867189"/>
            <a:ext cx="12192000" cy="1555523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TOSCA Collaboration Meeting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/>
              <a:t>08.04. 2024  </a:t>
            </a:r>
            <a:endParaRPr lang="en-US" dirty="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8925795F-A69D-4A81-86DC-2B0AC41BF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516437"/>
            <a:ext cx="12192000" cy="41945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Wolfgang </a:t>
            </a:r>
            <a:r>
              <a:rPr lang="en-US" dirty="0" err="1"/>
              <a:t>Hillert</a:t>
            </a:r>
            <a:r>
              <a:rPr lang="en-US" dirty="0"/>
              <a:t> on behalf of: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BA645382-A390-4B1D-8CCB-E8262624645F}"/>
              </a:ext>
            </a:extLst>
          </p:cNvPr>
          <p:cNvGrpSpPr/>
          <p:nvPr/>
        </p:nvGrpSpPr>
        <p:grpSpPr>
          <a:xfrm>
            <a:off x="1220275" y="4665"/>
            <a:ext cx="9668545" cy="2991613"/>
            <a:chOff x="1388230" y="3055771"/>
            <a:chExt cx="9668545" cy="2991613"/>
          </a:xfrm>
        </p:grpSpPr>
        <p:pic>
          <p:nvPicPr>
            <p:cNvPr id="1026" name="Picture 2" descr="Tosca – Wikipedia">
              <a:extLst>
                <a:ext uri="{FF2B5EF4-FFF2-40B4-BE49-F238E27FC236}">
                  <a16:creationId xmlns:a16="http://schemas.microsoft.com/office/drawing/2014/main" id="{DEA96DF7-F78E-41D8-8D3C-AFB69FAACA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8230" y="3055771"/>
              <a:ext cx="2247034" cy="29916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Inhaltsplatzhalter 3">
              <a:extLst>
                <a:ext uri="{FF2B5EF4-FFF2-40B4-BE49-F238E27FC236}">
                  <a16:creationId xmlns:a16="http://schemas.microsoft.com/office/drawing/2014/main" id="{35773307-C735-45AA-8C1F-3D1EB2BE6B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1722" y="3170990"/>
              <a:ext cx="7585053" cy="2753944"/>
            </a:xfrm>
            <a:prstGeom prst="rect">
              <a:avLst/>
            </a:prstGeom>
          </p:spPr>
        </p:pic>
      </p:grpSp>
      <p:sp>
        <p:nvSpPr>
          <p:cNvPr id="7" name="Textfeld 6">
            <a:extLst>
              <a:ext uri="{FF2B5EF4-FFF2-40B4-BE49-F238E27FC236}">
                <a16:creationId xmlns:a16="http://schemas.microsoft.com/office/drawing/2014/main" id="{42BE90DF-14DD-4C14-85C7-7B89B084603A}"/>
              </a:ext>
            </a:extLst>
          </p:cNvPr>
          <p:cNvSpPr txBox="1"/>
          <p:nvPr/>
        </p:nvSpPr>
        <p:spPr>
          <a:xfrm>
            <a:off x="2416634" y="4986643"/>
            <a:ext cx="7212564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Floria</a:t>
            </a:r>
            <a:r>
              <a:rPr lang="en-US" dirty="0"/>
              <a:t> Tosca (singer)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Cesare </a:t>
            </a:r>
            <a:r>
              <a:rPr lang="en-US" dirty="0" err="1"/>
              <a:t>Angelotti</a:t>
            </a:r>
            <a:r>
              <a:rPr lang="en-US" dirty="0"/>
              <a:t> (escaped political prisoner) / TU Darmstadt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Baron </a:t>
            </a:r>
            <a:r>
              <a:rPr lang="en-US" dirty="0" err="1"/>
              <a:t>Scarpia</a:t>
            </a:r>
            <a:r>
              <a:rPr lang="en-US" dirty="0"/>
              <a:t> (chief of police) / Univ. Hamburg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Count Palmieri (involved in a mock execution) / J.G. Univ. Mainz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Marchesa</a:t>
            </a:r>
            <a:r>
              <a:rPr lang="en-US" dirty="0"/>
              <a:t> </a:t>
            </a:r>
            <a:r>
              <a:rPr lang="en-US" dirty="0" err="1"/>
              <a:t>Attavanti</a:t>
            </a:r>
            <a:r>
              <a:rPr lang="en-US" dirty="0"/>
              <a:t> (</a:t>
            </a:r>
            <a:r>
              <a:rPr lang="en-US" dirty="0" err="1"/>
              <a:t>Angelotti‘s</a:t>
            </a:r>
            <a:r>
              <a:rPr lang="en-US" dirty="0"/>
              <a:t> sister) / Univ. Rostock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Mario Cavaradossi (painter) / B. Univ. Wuppertal</a:t>
            </a:r>
          </a:p>
        </p:txBody>
      </p:sp>
    </p:spTree>
    <p:extLst>
      <p:ext uri="{BB962C8B-B14F-4D97-AF65-F5344CB8AC3E}">
        <p14:creationId xmlns:p14="http://schemas.microsoft.com/office/powerpoint/2010/main" val="276494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96C2E0-3533-48D6-86A5-06E12C923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work packages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A08638-574E-4A51-BC28-25EAD398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5006" y="2505075"/>
            <a:ext cx="6489577" cy="3684588"/>
          </a:xfrm>
        </p:spPr>
        <p:txBody>
          <a:bodyPr/>
          <a:lstStyle/>
          <a:p>
            <a:r>
              <a:rPr lang="en-US" dirty="0"/>
              <a:t>Well advanced within project time</a:t>
            </a:r>
          </a:p>
          <a:p>
            <a:pPr lvl="1"/>
            <a:r>
              <a:rPr lang="en-US" dirty="0"/>
              <a:t>Last collaboration meeting</a:t>
            </a:r>
          </a:p>
          <a:p>
            <a:endParaRPr lang="en-US" dirty="0"/>
          </a:p>
          <a:p>
            <a:r>
              <a:rPr lang="en-US" dirty="0"/>
              <a:t>Annual reports are due end of April</a:t>
            </a:r>
          </a:p>
          <a:p>
            <a:pPr lvl="1"/>
            <a:r>
              <a:rPr lang="en-US" dirty="0" err="1"/>
              <a:t>Kooperationsübersicht</a:t>
            </a:r>
            <a:r>
              <a:rPr lang="en-US" dirty="0"/>
              <a:t> already sent around</a:t>
            </a:r>
          </a:p>
          <a:p>
            <a:pPr lvl="1"/>
            <a:endParaRPr lang="en-US" dirty="0"/>
          </a:p>
          <a:p>
            <a:r>
              <a:rPr lang="en-US" dirty="0"/>
              <a:t>Looking forward to status reports today</a:t>
            </a:r>
          </a:p>
          <a:p>
            <a:pPr lvl="1"/>
            <a:endParaRPr lang="en-US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45D3D16-A6E9-4405-8D3F-DBD901332E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01" t="15084" r="24579" b="11381"/>
          <a:stretch/>
        </p:blipFill>
        <p:spPr>
          <a:xfrm rot="5400000">
            <a:off x="6639025" y="1313728"/>
            <a:ext cx="5883564" cy="50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827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AB7EEB-7578-486E-BD01-F23264799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Status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SuperSurfer</a:t>
            </a:r>
            <a:r>
              <a:rPr lang="de-DE" dirty="0"/>
              <a:t> </a:t>
            </a:r>
            <a:r>
              <a:rPr lang="de-DE" dirty="0" err="1"/>
              <a:t>Proposal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BCCF60-3D88-47C1-9101-B7F0F9670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872" y="1825625"/>
            <a:ext cx="11850255" cy="5032375"/>
          </a:xfrm>
        </p:spPr>
        <p:txBody>
          <a:bodyPr>
            <a:normAutofit/>
          </a:bodyPr>
          <a:lstStyle/>
          <a:p>
            <a:r>
              <a:rPr lang="en-US" dirty="0"/>
              <a:t>Original plan of PT/BMBF: </a:t>
            </a:r>
            <a:r>
              <a:rPr lang="en-US" dirty="0" err="1"/>
              <a:t>Inaussichtsstellung</a:t>
            </a:r>
            <a:r>
              <a:rPr lang="en-US" dirty="0"/>
              <a:t> 1.4.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endParaRPr lang="en-US" dirty="0"/>
          </a:p>
          <a:p>
            <a:r>
              <a:rPr lang="en-US" dirty="0"/>
              <a:t>What we know: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All non-successful proposals were asked to withdraw already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First funding information already available for some partners in </a:t>
            </a:r>
            <a:r>
              <a:rPr lang="en-US" i="1" dirty="0" err="1"/>
              <a:t>Profi</a:t>
            </a:r>
            <a:r>
              <a:rPr lang="en-US" i="1" dirty="0"/>
              <a:t>-Online</a:t>
            </a:r>
            <a:r>
              <a:rPr lang="en-US" dirty="0"/>
              <a:t> portal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   </a:t>
            </a:r>
            <a:r>
              <a:rPr lang="en-US" b="1" dirty="0"/>
              <a:t>We can expect funding – but the actual extent is yet unknown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CF760D9-67D7-43AF-9EBB-1AED996811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98" t="29630" r="11364" b="23501"/>
          <a:stretch/>
        </p:blipFill>
        <p:spPr>
          <a:xfrm>
            <a:off x="2613890" y="3574473"/>
            <a:ext cx="6687255" cy="233651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8E5D044-126E-4B41-BDC9-347C9B648120}"/>
              </a:ext>
            </a:extLst>
          </p:cNvPr>
          <p:cNvSpPr/>
          <p:nvPr/>
        </p:nvSpPr>
        <p:spPr>
          <a:xfrm>
            <a:off x="3565237" y="4239491"/>
            <a:ext cx="757382" cy="138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A36E56B-0931-4D74-B953-7525E52E99CF}"/>
              </a:ext>
            </a:extLst>
          </p:cNvPr>
          <p:cNvSpPr/>
          <p:nvPr/>
        </p:nvSpPr>
        <p:spPr>
          <a:xfrm>
            <a:off x="3602181" y="4655127"/>
            <a:ext cx="2530763" cy="203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877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Breitbild</PresentationFormat>
  <Paragraphs>27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</vt:lpstr>
      <vt:lpstr>5th TOSCA Collaboration Meeting 08.04. 2024  </vt:lpstr>
      <vt:lpstr>Overview work packages</vt:lpstr>
      <vt:lpstr>Status of SuperSurfer Proposal?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TOSCA Kollaboration</dc:title>
  <dc:creator>Wenskat, Marc</dc:creator>
  <cp:lastModifiedBy>Wenskat, Marc</cp:lastModifiedBy>
  <cp:revision>69</cp:revision>
  <dcterms:created xsi:type="dcterms:W3CDTF">2022-05-07T15:50:59Z</dcterms:created>
  <dcterms:modified xsi:type="dcterms:W3CDTF">2024-04-05T21:13:54Z</dcterms:modified>
</cp:coreProperties>
</file>