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75" r:id="rId3"/>
    <p:sldId id="295" r:id="rId4"/>
    <p:sldId id="257" r:id="rId5"/>
    <p:sldId id="301" r:id="rId6"/>
    <p:sldId id="266" r:id="rId7"/>
    <p:sldId id="300" r:id="rId8"/>
    <p:sldId id="302" r:id="rId9"/>
    <p:sldId id="291" r:id="rId10"/>
    <p:sldId id="268" r:id="rId11"/>
    <p:sldId id="297" r:id="rId12"/>
    <p:sldId id="305" r:id="rId13"/>
    <p:sldId id="298" r:id="rId14"/>
    <p:sldId id="303" r:id="rId15"/>
    <p:sldId id="299" r:id="rId16"/>
    <p:sldId id="304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12C368-8272-4752-964B-CCE36B15F333}">
          <p14:sldIdLst>
            <p14:sldId id="262"/>
            <p14:sldId id="275"/>
            <p14:sldId id="295"/>
            <p14:sldId id="257"/>
            <p14:sldId id="301"/>
            <p14:sldId id="266"/>
            <p14:sldId id="300"/>
            <p14:sldId id="302"/>
            <p14:sldId id="291"/>
            <p14:sldId id="268"/>
            <p14:sldId id="297"/>
            <p14:sldId id="305"/>
            <p14:sldId id="298"/>
            <p14:sldId id="303"/>
            <p14:sldId id="299"/>
            <p14:sldId id="304"/>
          </p14:sldIdLst>
        </p14:section>
        <p14:section name="Abschnitt ohne Titel" id="{E92BEB64-0353-4CB3-91E5-538D7038FF2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5332" autoAdjust="0"/>
  </p:normalViewPr>
  <p:slideViewPr>
    <p:cSldViewPr showGuides="1">
      <p:cViewPr varScale="1">
        <p:scale>
          <a:sx n="92" d="100"/>
          <a:sy n="92" d="100"/>
        </p:scale>
        <p:origin x="84" y="788"/>
      </p:cViewPr>
      <p:guideLst/>
    </p:cSldViewPr>
  </p:slideViewPr>
  <p:outlineViewPr>
    <p:cViewPr>
      <p:scale>
        <a:sx n="33" d="100"/>
        <a:sy n="33" d="100"/>
      </p:scale>
      <p:origin x="0" y="-219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-Arbeitsblat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0-4ABB-B7F9-F723E626AB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0-4ABB-B7F9-F723E626AB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80-4ABB-B7F9-F723E626AB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80-4ABB-B7F9-F723E626AB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80-4ABB-B7F9-F723E626AB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80-4ABB-B7F9-F723E626ABB6}"/>
              </c:ext>
            </c:extLst>
          </c:dPt>
          <c:dPt>
            <c:idx val="6"/>
            <c:bubble3D val="0"/>
            <c:spPr>
              <a:solidFill>
                <a:srgbClr val="96B9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80-4ABB-B7F9-F723E626ABB6}"/>
              </c:ext>
            </c:extLst>
          </c:dPt>
          <c:dPt>
            <c:idx val="7"/>
            <c:bubble3D val="0"/>
            <c:spPr>
              <a:solidFill>
                <a:srgbClr val="AF19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180-4ABB-B7F9-F723E626ABB6}"/>
              </c:ext>
            </c:extLst>
          </c:dPt>
          <c:dPt>
            <c:idx val="8"/>
            <c:bubble3D val="0"/>
            <c:spPr>
              <a:solidFill>
                <a:srgbClr val="FA73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180-4ABB-B7F9-F723E626ABB6}"/>
              </c:ext>
            </c:extLst>
          </c:dPt>
          <c:dPt>
            <c:idx val="9"/>
            <c:bubble3D val="0"/>
            <c:spPr>
              <a:solidFill>
                <a:srgbClr val="FAB4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180-4ABB-B7F9-F723E626ABB6}"/>
              </c:ext>
            </c:extLst>
          </c:dPt>
          <c:dLbls>
            <c:dLbl>
              <c:idx val="0"/>
              <c:layout>
                <c:manualLayout>
                  <c:x val="4.3690302217132569E-2"/>
                  <c:y val="-8.9688985457260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80-4ABB-B7F9-F723E626ABB6}"/>
                </c:ext>
              </c:extLst>
            </c:dLbl>
            <c:dLbl>
              <c:idx val="1"/>
              <c:layout>
                <c:manualLayout>
                  <c:x val="9.559372320454422E-2"/>
                  <c:y val="-2.424774478728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80-4ABB-B7F9-F723E626ABB6}"/>
                </c:ext>
              </c:extLst>
            </c:dLbl>
            <c:dLbl>
              <c:idx val="2"/>
              <c:layout>
                <c:manualLayout>
                  <c:x val="0.10215460390440949"/>
                  <c:y val="5.880255122363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80-4ABB-B7F9-F723E626ABB6}"/>
                </c:ext>
              </c:extLst>
            </c:dLbl>
            <c:dLbl>
              <c:idx val="3"/>
              <c:layout>
                <c:manualLayout>
                  <c:x val="8.4997322234851402E-2"/>
                  <c:y val="7.277537877191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80-4ABB-B7F9-F723E626ABB6}"/>
                </c:ext>
              </c:extLst>
            </c:dLbl>
            <c:dLbl>
              <c:idx val="4"/>
              <c:layout>
                <c:manualLayout>
                  <c:x val="-1.5749674537587821E-3"/>
                  <c:y val="0.10733192274395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80-4ABB-B7F9-F723E626ABB6}"/>
                </c:ext>
              </c:extLst>
            </c:dLbl>
            <c:dLbl>
              <c:idx val="5"/>
              <c:layout>
                <c:manualLayout>
                  <c:x val="-7.0621782764877974E-2"/>
                  <c:y val="9.2992475167357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80-4ABB-B7F9-F723E626ABB6}"/>
                </c:ext>
              </c:extLst>
            </c:dLbl>
            <c:dLbl>
              <c:idx val="6"/>
              <c:layout>
                <c:manualLayout>
                  <c:x val="-8.8518654622420867E-2"/>
                  <c:y val="7.607582779457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80-4ABB-B7F9-F723E626ABB6}"/>
                </c:ext>
              </c:extLst>
            </c:dLbl>
            <c:dLbl>
              <c:idx val="7"/>
              <c:layout>
                <c:manualLayout>
                  <c:x val="-9.9096895216770786E-2"/>
                  <c:y val="6.969689993227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180-4ABB-B7F9-F723E626ABB6}"/>
                </c:ext>
              </c:extLst>
            </c:dLbl>
            <c:dLbl>
              <c:idx val="8"/>
              <c:layout>
                <c:manualLayout>
                  <c:x val="-9.856419087337874E-2"/>
                  <c:y val="-6.1742027208939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180-4ABB-B7F9-F723E626ABB6}"/>
                </c:ext>
              </c:extLst>
            </c:dLbl>
            <c:dLbl>
              <c:idx val="9"/>
              <c:layout>
                <c:manualLayout>
                  <c:x val="-5.4479345599776706E-2"/>
                  <c:y val="-9.042048797820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180-4ABB-B7F9-F723E626A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Tabelle1!$A$2:$A$11</c:f>
              <c:strCache>
                <c:ptCount val="10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  <c:pt idx="5">
                  <c:v>Datenreihe 6</c:v>
                </c:pt>
                <c:pt idx="6">
                  <c:v>Datenreihe 7</c:v>
                </c:pt>
                <c:pt idx="7">
                  <c:v>Datenreihe 8</c:v>
                </c:pt>
                <c:pt idx="8">
                  <c:v>Datenreihe 9</c:v>
                </c:pt>
                <c:pt idx="9">
                  <c:v>Datenreihe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2.4</c:v>
                </c:pt>
                <c:pt idx="2">
                  <c:v>2.1</c:v>
                </c:pt>
                <c:pt idx="3">
                  <c:v>3.9</c:v>
                </c:pt>
                <c:pt idx="4">
                  <c:v>2.4</c:v>
                </c:pt>
                <c:pt idx="5">
                  <c:v>1.6</c:v>
                </c:pt>
                <c:pt idx="6">
                  <c:v>2.6</c:v>
                </c:pt>
                <c:pt idx="7">
                  <c:v>2.2999999999999998</c:v>
                </c:pt>
                <c:pt idx="8">
                  <c:v>3.6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180-4ABB-B7F9-F723E626A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9-434D-B91A-DF59AC45C10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9-434D-B91A-DF59AC45C10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29-434D-B91A-DF59AC45C10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29-434D-B91A-DF59AC45C104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Tabelle1!$F$2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29-434D-B91A-DF59AC45C104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Tabelle1!$G$2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29-434D-B91A-DF59AC45C104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Datenreihe 7</c:v>
                </c:pt>
              </c:strCache>
            </c:strRef>
          </c:tx>
          <c:spPr>
            <a:solidFill>
              <a:srgbClr val="96B919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Tabelle1!$H$2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29-434D-B91A-DF59AC45C104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Datenreihe 8</c:v>
                </c:pt>
              </c:strCache>
            </c:strRef>
          </c:tx>
          <c:spPr>
            <a:solidFill>
              <a:srgbClr val="AF193C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Tabelle1!$I$2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29-434D-B91A-DF59AC45C104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Datenreihe 9</c:v>
                </c:pt>
              </c:strCache>
            </c:strRef>
          </c:tx>
          <c:spPr>
            <a:solidFill>
              <a:srgbClr val="FA7350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Tabelle1!$J$2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29-434D-B91A-DF59AC45C104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Datenreihe 10</c:v>
                </c:pt>
              </c:strCache>
            </c:strRef>
          </c:tx>
          <c:spPr>
            <a:solidFill>
              <a:srgbClr val="FAB423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Tabelle1!$K$2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29-434D-B91A-DF59AC45C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0"/>
        <c:axId val="358477944"/>
        <c:axId val="358473024"/>
      </c:barChart>
      <c:catAx>
        <c:axId val="35847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8473024"/>
        <c:crosses val="autoZero"/>
        <c:auto val="1"/>
        <c:lblAlgn val="ctr"/>
        <c:lblOffset val="100"/>
        <c:noMultiLvlLbl val="0"/>
      </c:catAx>
      <c:valAx>
        <c:axId val="3584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847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807366565995302E-2"/>
          <c:y val="7.1345262238132423E-2"/>
          <c:w val="0.59592586542927561"/>
          <c:h val="0.7859642132856028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3.8</c:v>
                </c:pt>
                <c:pt idx="4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13-449B-A112-4936644ECEB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2.9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13-449B-A112-4936644ECEB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1.7</c:v>
                </c:pt>
                <c:pt idx="1">
                  <c:v>1.8</c:v>
                </c:pt>
                <c:pt idx="2">
                  <c:v>2.5</c:v>
                </c:pt>
                <c:pt idx="3">
                  <c:v>3.4</c:v>
                </c:pt>
                <c:pt idx="4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13-449B-A112-4936644ECEB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2.5</c:v>
                </c:pt>
                <c:pt idx="1">
                  <c:v>2.8</c:v>
                </c:pt>
                <c:pt idx="2">
                  <c:v>4.0999999999999996</c:v>
                </c:pt>
                <c:pt idx="3">
                  <c:v>4.5</c:v>
                </c:pt>
                <c:pt idx="4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13-449B-A112-4936644ECEB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Tabelle1!$F$2:$F$6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3.2</c:v>
                </c:pt>
                <c:pt idx="2">
                  <c:v>1.7</c:v>
                </c:pt>
                <c:pt idx="3">
                  <c:v>2</c:v>
                </c:pt>
                <c:pt idx="4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13-449B-A112-4936644ECEB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Tabelle1!$G$2:$G$6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13-449B-A112-4936644ECEBA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Datenreihe 7</c:v>
                </c:pt>
              </c:strCache>
            </c:strRef>
          </c:tx>
          <c:spPr>
            <a:ln w="28575" cap="rnd">
              <a:solidFill>
                <a:srgbClr val="96B919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Tabelle1!$H$2:$H$6</c:f>
              <c:numCache>
                <c:formatCode>General</c:formatCode>
                <c:ptCount val="5"/>
                <c:pt idx="0">
                  <c:v>2.6</c:v>
                </c:pt>
                <c:pt idx="1">
                  <c:v>3.7</c:v>
                </c:pt>
                <c:pt idx="2">
                  <c:v>1.5</c:v>
                </c:pt>
                <c:pt idx="3">
                  <c:v>2.5</c:v>
                </c:pt>
                <c:pt idx="4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13-449B-A112-4936644ECEBA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Datenreihe 8</c:v>
                </c:pt>
              </c:strCache>
            </c:strRef>
          </c:tx>
          <c:spPr>
            <a:ln w="28575" cap="rnd">
              <a:solidFill>
                <a:srgbClr val="AF193C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Tabelle1!$I$2:$I$6</c:f>
              <c:numCache>
                <c:formatCode>General</c:formatCode>
                <c:ptCount val="5"/>
                <c:pt idx="0">
                  <c:v>0.4</c:v>
                </c:pt>
                <c:pt idx="1">
                  <c:v>1.7</c:v>
                </c:pt>
                <c:pt idx="2">
                  <c:v>1.1000000000000001</c:v>
                </c:pt>
                <c:pt idx="3">
                  <c:v>3.1</c:v>
                </c:pt>
                <c:pt idx="4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213-449B-A112-4936644ECEBA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Datenreihe 9</c:v>
                </c:pt>
              </c:strCache>
            </c:strRef>
          </c:tx>
          <c:spPr>
            <a:ln w="28575" cap="rnd">
              <a:solidFill>
                <a:srgbClr val="FA7350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Tabelle1!$J$2:$J$6</c:f>
              <c:numCache>
                <c:formatCode>General</c:formatCode>
                <c:ptCount val="5"/>
                <c:pt idx="0">
                  <c:v>3.9</c:v>
                </c:pt>
                <c:pt idx="1">
                  <c:v>2.2000000000000002</c:v>
                </c:pt>
                <c:pt idx="2">
                  <c:v>3.8</c:v>
                </c:pt>
                <c:pt idx="3">
                  <c:v>4.0999999999999996</c:v>
                </c:pt>
                <c:pt idx="4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213-449B-A112-4936644ECEBA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Datenreihe 10</c:v>
                </c:pt>
              </c:strCache>
            </c:strRef>
          </c:tx>
          <c:spPr>
            <a:ln w="28575" cap="rnd">
              <a:solidFill>
                <a:srgbClr val="FAB42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Tabelle1!$K$2:$K$6</c:f>
              <c:numCache>
                <c:formatCode>General</c:formatCode>
                <c:ptCount val="5"/>
                <c:pt idx="0">
                  <c:v>2.4</c:v>
                </c:pt>
                <c:pt idx="1">
                  <c:v>4</c:v>
                </c:pt>
                <c:pt idx="2">
                  <c:v>5.3</c:v>
                </c:pt>
                <c:pt idx="3">
                  <c:v>4.7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213-449B-A112-4936644EC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4241080"/>
        <c:axId val="604240096"/>
      </c:lineChart>
      <c:catAx>
        <c:axId val="60424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4240096"/>
        <c:crosses val="autoZero"/>
        <c:auto val="1"/>
        <c:lblAlgn val="ctr"/>
        <c:lblOffset val="100"/>
        <c:noMultiLvlLbl val="0"/>
      </c:catAx>
      <c:valAx>
        <c:axId val="6042400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424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70825305180905"/>
          <c:y val="2.9408422025159683E-2"/>
          <c:w val="0.30529174694819089"/>
          <c:h val="0.84788507319695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B-4B39-A855-84777A8FCC7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B-4B39-A855-84777A8FCC7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5B-4B39-A855-84777A8FCC7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5B-4B39-A855-84777A8FCC7B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Tabelle1!$F$2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5B-4B39-A855-84777A8FCC7B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Tabelle1!$G$2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5B-4B39-A855-84777A8FCC7B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Datenreihe 7</c:v>
                </c:pt>
              </c:strCache>
            </c:strRef>
          </c:tx>
          <c:spPr>
            <a:solidFill>
              <a:srgbClr val="96B919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Tabelle1!$H$2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5B-4B39-A855-84777A8FCC7B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Datenreihe 8</c:v>
                </c:pt>
              </c:strCache>
            </c:strRef>
          </c:tx>
          <c:spPr>
            <a:solidFill>
              <a:srgbClr val="AF193C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Tabelle1!$I$2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5B-4B39-A855-84777A8FCC7B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Datenreihe 9</c:v>
                </c:pt>
              </c:strCache>
            </c:strRef>
          </c:tx>
          <c:spPr>
            <a:solidFill>
              <a:srgbClr val="FA7350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Tabelle1!$J$2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5B-4B39-A855-84777A8FCC7B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Datenreihe 10</c:v>
                </c:pt>
              </c:strCache>
            </c:strRef>
          </c:tx>
          <c:spPr>
            <a:solidFill>
              <a:srgbClr val="FAB423"/>
            </a:solidFill>
            <a:ln>
              <a:noFill/>
            </a:ln>
            <a:effectLst/>
          </c:spPr>
          <c:invertIfNegative val="0"/>
          <c:cat>
            <c:strRef>
              <c:f>Tabelle1!$A$2</c:f>
              <c:strCache>
                <c:ptCount val="1"/>
                <c:pt idx="0">
                  <c:v>Kat 1</c:v>
                </c:pt>
              </c:strCache>
            </c:strRef>
          </c:cat>
          <c:val>
            <c:numRef>
              <c:f>Tabelle1!$K$2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5B-4B39-A855-84777A8FC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0"/>
        <c:axId val="358477944"/>
        <c:axId val="358473024"/>
      </c:barChart>
      <c:catAx>
        <c:axId val="35847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8473024"/>
        <c:crosses val="autoZero"/>
        <c:auto val="1"/>
        <c:lblAlgn val="ctr"/>
        <c:lblOffset val="100"/>
        <c:noMultiLvlLbl val="0"/>
      </c:catAx>
      <c:valAx>
        <c:axId val="3584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5847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12-4B6A-9D04-B1C7646680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12-4B6A-9D04-B1C7646680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12-4B6A-9D04-B1C7646680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12-4B6A-9D04-B1C7646680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12-4B6A-9D04-B1C7646680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12-4B6A-9D04-B1C764668025}"/>
              </c:ext>
            </c:extLst>
          </c:dPt>
          <c:dPt>
            <c:idx val="6"/>
            <c:bubble3D val="0"/>
            <c:spPr>
              <a:solidFill>
                <a:srgbClr val="96B91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E12-4B6A-9D04-B1C764668025}"/>
              </c:ext>
            </c:extLst>
          </c:dPt>
          <c:dPt>
            <c:idx val="7"/>
            <c:bubble3D val="0"/>
            <c:spPr>
              <a:solidFill>
                <a:srgbClr val="AF19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E12-4B6A-9D04-B1C764668025}"/>
              </c:ext>
            </c:extLst>
          </c:dPt>
          <c:dPt>
            <c:idx val="8"/>
            <c:bubble3D val="0"/>
            <c:spPr>
              <a:solidFill>
                <a:srgbClr val="FA73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E12-4B6A-9D04-B1C764668025}"/>
              </c:ext>
            </c:extLst>
          </c:dPt>
          <c:dPt>
            <c:idx val="9"/>
            <c:bubble3D val="0"/>
            <c:spPr>
              <a:solidFill>
                <a:srgbClr val="FAB42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E12-4B6A-9D04-B1C764668025}"/>
              </c:ext>
            </c:extLst>
          </c:dPt>
          <c:dLbls>
            <c:dLbl>
              <c:idx val="0"/>
              <c:layout>
                <c:manualLayout>
                  <c:x val="3.4645669291338582E-2"/>
                  <c:y val="-6.7622189894036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2-4B6A-9D04-B1C764668025}"/>
                </c:ext>
              </c:extLst>
            </c:dLbl>
            <c:dLbl>
              <c:idx val="1"/>
              <c:layout>
                <c:manualLayout>
                  <c:x val="6.8460022263753903E-2"/>
                  <c:y val="-3.5281144596087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12-4B6A-9D04-B1C764668025}"/>
                </c:ext>
              </c:extLst>
            </c:dLbl>
            <c:dLbl>
              <c:idx val="2"/>
              <c:layout>
                <c:manualLayout>
                  <c:x val="7.0498483409418083E-2"/>
                  <c:y val="5.8801136265020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12-4B6A-9D04-B1C764668025}"/>
                </c:ext>
              </c:extLst>
            </c:dLbl>
            <c:dLbl>
              <c:idx val="3"/>
              <c:layout>
                <c:manualLayout>
                  <c:x val="4.8818897637795157E-2"/>
                  <c:y val="6.174199946846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12-4B6A-9D04-B1C764668025}"/>
                </c:ext>
              </c:extLst>
            </c:dLbl>
            <c:dLbl>
              <c:idx val="4"/>
              <c:layout>
                <c:manualLayout>
                  <c:x val="-1.5748031496062992E-3"/>
                  <c:y val="8.5265003153077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12-4B6A-9D04-B1C764668025}"/>
                </c:ext>
              </c:extLst>
            </c:dLbl>
            <c:dLbl>
              <c:idx val="5"/>
              <c:layout>
                <c:manualLayout>
                  <c:x val="-2.9921259842519744E-2"/>
                  <c:y val="7.64424755323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12-4B6A-9D04-B1C764668025}"/>
                </c:ext>
              </c:extLst>
            </c:dLbl>
            <c:dLbl>
              <c:idx val="6"/>
              <c:layout>
                <c:manualLayout>
                  <c:x val="-5.2340247352349441E-2"/>
                  <c:y val="7.05590493326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12-4B6A-9D04-B1C764668025}"/>
                </c:ext>
              </c:extLst>
            </c:dLbl>
            <c:dLbl>
              <c:idx val="7"/>
              <c:layout>
                <c:manualLayout>
                  <c:x val="-6.7440791690921903E-2"/>
                  <c:y val="2.3519760250394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12-4B6A-9D04-B1C764668025}"/>
                </c:ext>
              </c:extLst>
            </c:dLbl>
            <c:dLbl>
              <c:idx val="8"/>
              <c:layout>
                <c:manualLayout>
                  <c:x val="-4.8818897637795275E-2"/>
                  <c:y val="-6.174199946846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12-4B6A-9D04-B1C764668025}"/>
                </c:ext>
              </c:extLst>
            </c:dLbl>
            <c:dLbl>
              <c:idx val="9"/>
              <c:layout>
                <c:manualLayout>
                  <c:x val="-3.18678064074676E-2"/>
                  <c:y val="-7.938697229341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E12-4B6A-9D04-B1C764668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Tabelle1!$A$2:$A$11</c:f>
              <c:strCache>
                <c:ptCount val="10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  <c:pt idx="5">
                  <c:v>Datenreihe 6</c:v>
                </c:pt>
                <c:pt idx="6">
                  <c:v>Datenreihe 7</c:v>
                </c:pt>
                <c:pt idx="7">
                  <c:v>Datenreihe 8</c:v>
                </c:pt>
                <c:pt idx="8">
                  <c:v>Datenreihe 9</c:v>
                </c:pt>
                <c:pt idx="9">
                  <c:v>Datenreihe 10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2.4</c:v>
                </c:pt>
                <c:pt idx="2">
                  <c:v>2.1</c:v>
                </c:pt>
                <c:pt idx="3">
                  <c:v>3.9</c:v>
                </c:pt>
                <c:pt idx="4">
                  <c:v>2.4</c:v>
                </c:pt>
                <c:pt idx="5">
                  <c:v>1.6</c:v>
                </c:pt>
                <c:pt idx="6">
                  <c:v>2.6</c:v>
                </c:pt>
                <c:pt idx="7">
                  <c:v>2.2999999999999998</c:v>
                </c:pt>
                <c:pt idx="8">
                  <c:v>3.6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E12-4B6A-9D04-B1C764668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3.8</c:v>
                </c:pt>
                <c:pt idx="4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47-4110-8E3F-C0913B110BD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2.9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47-4110-8E3F-C0913B110BD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1.7</c:v>
                </c:pt>
                <c:pt idx="1">
                  <c:v>1.8</c:v>
                </c:pt>
                <c:pt idx="2">
                  <c:v>2.5</c:v>
                </c:pt>
                <c:pt idx="3">
                  <c:v>3.4</c:v>
                </c:pt>
                <c:pt idx="4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47-4110-8E3F-C0913B110BD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2.5</c:v>
                </c:pt>
                <c:pt idx="1">
                  <c:v>2.8</c:v>
                </c:pt>
                <c:pt idx="2">
                  <c:v>4.0999999999999996</c:v>
                </c:pt>
                <c:pt idx="3">
                  <c:v>4.5</c:v>
                </c:pt>
                <c:pt idx="4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47-4110-8E3F-C0913B110BD7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Tabelle1!$F$2:$F$6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3.2</c:v>
                </c:pt>
                <c:pt idx="2">
                  <c:v>1.7</c:v>
                </c:pt>
                <c:pt idx="3">
                  <c:v>2</c:v>
                </c:pt>
                <c:pt idx="4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47-4110-8E3F-C0913B110BD7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Tabelle1!$G$2:$G$6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47-4110-8E3F-C0913B110BD7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Datenreihe 7</c:v>
                </c:pt>
              </c:strCache>
            </c:strRef>
          </c:tx>
          <c:spPr>
            <a:ln w="28575" cap="rnd">
              <a:solidFill>
                <a:srgbClr val="96B919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Tabelle1!$H$2:$H$6</c:f>
              <c:numCache>
                <c:formatCode>General</c:formatCode>
                <c:ptCount val="5"/>
                <c:pt idx="0">
                  <c:v>2.6</c:v>
                </c:pt>
                <c:pt idx="1">
                  <c:v>3.7</c:v>
                </c:pt>
                <c:pt idx="2">
                  <c:v>1.5</c:v>
                </c:pt>
                <c:pt idx="3">
                  <c:v>2.5</c:v>
                </c:pt>
                <c:pt idx="4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47-4110-8E3F-C0913B110BD7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Datenreihe 8</c:v>
                </c:pt>
              </c:strCache>
            </c:strRef>
          </c:tx>
          <c:spPr>
            <a:ln w="28575" cap="rnd">
              <a:solidFill>
                <a:srgbClr val="AF193C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Tabelle1!$I$2:$I$6</c:f>
              <c:numCache>
                <c:formatCode>General</c:formatCode>
                <c:ptCount val="5"/>
                <c:pt idx="0">
                  <c:v>0.4</c:v>
                </c:pt>
                <c:pt idx="1">
                  <c:v>1.7</c:v>
                </c:pt>
                <c:pt idx="2">
                  <c:v>1.1000000000000001</c:v>
                </c:pt>
                <c:pt idx="3">
                  <c:v>3.1</c:v>
                </c:pt>
                <c:pt idx="4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647-4110-8E3F-C0913B110BD7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Datenreihe 9</c:v>
                </c:pt>
              </c:strCache>
            </c:strRef>
          </c:tx>
          <c:spPr>
            <a:ln w="28575" cap="rnd">
              <a:solidFill>
                <a:srgbClr val="FA7350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Tabelle1!$J$2:$J$6</c:f>
              <c:numCache>
                <c:formatCode>General</c:formatCode>
                <c:ptCount val="5"/>
                <c:pt idx="0">
                  <c:v>3.9</c:v>
                </c:pt>
                <c:pt idx="1">
                  <c:v>2.2000000000000002</c:v>
                </c:pt>
                <c:pt idx="2">
                  <c:v>3.8</c:v>
                </c:pt>
                <c:pt idx="3">
                  <c:v>4.0999999999999996</c:v>
                </c:pt>
                <c:pt idx="4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647-4110-8E3F-C0913B110BD7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Datenreihe 10</c:v>
                </c:pt>
              </c:strCache>
            </c:strRef>
          </c:tx>
          <c:spPr>
            <a:ln w="28575" cap="rnd">
              <a:solidFill>
                <a:srgbClr val="FAB42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Tabelle1!$K$2:$K$6</c:f>
              <c:numCache>
                <c:formatCode>General</c:formatCode>
                <c:ptCount val="5"/>
                <c:pt idx="0">
                  <c:v>2.4</c:v>
                </c:pt>
                <c:pt idx="1">
                  <c:v>4</c:v>
                </c:pt>
                <c:pt idx="2">
                  <c:v>5.3</c:v>
                </c:pt>
                <c:pt idx="3">
                  <c:v>4.7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647-4110-8E3F-C0913B110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4241080"/>
        <c:axId val="604240096"/>
      </c:lineChart>
      <c:catAx>
        <c:axId val="60424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4240096"/>
        <c:crosses val="autoZero"/>
        <c:auto val="1"/>
        <c:lblAlgn val="ctr"/>
        <c:lblOffset val="100"/>
        <c:noMultiLvlLbl val="0"/>
      </c:catAx>
      <c:valAx>
        <c:axId val="6042400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424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9355E-7227-4621-90F7-EC58D11E84F2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83172-3DCF-4887-AD27-FBE84FC28D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11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chart" Target="../charts/chart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03371-9377-464D-9B09-607C69BB1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88640"/>
            <a:ext cx="9432925" cy="1440000"/>
          </a:xfrm>
        </p:spPr>
        <p:txBody>
          <a:bodyPr tIns="36000" anchor="t" anchorCtr="0"/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256269-DB86-49D5-9A0E-DC60BE570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1700649"/>
            <a:ext cx="9432925" cy="1008271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0" indent="0" algn="l">
              <a:buNone/>
              <a:defRPr sz="2800" b="0"/>
            </a:lvl2pPr>
            <a:lvl3pPr marL="0" indent="0" algn="l">
              <a:buNone/>
              <a:defRPr sz="2800" b="0"/>
            </a:lvl3pPr>
            <a:lvl4pPr marL="0" indent="0" algn="l">
              <a:buNone/>
              <a:defRPr sz="2800" b="0"/>
            </a:lvl4pPr>
            <a:lvl5pPr marL="0" indent="0" algn="l">
              <a:buNone/>
              <a:defRPr sz="2800" b="0"/>
            </a:lvl5pPr>
            <a:lvl6pPr marL="0" indent="0" algn="l">
              <a:buNone/>
              <a:defRPr sz="2800" b="0"/>
            </a:lvl6pPr>
            <a:lvl7pPr marL="0" indent="0" algn="l">
              <a:buNone/>
              <a:defRPr sz="2800" b="0"/>
            </a:lvl7pPr>
            <a:lvl8pPr marL="0" indent="0" algn="l">
              <a:buNone/>
              <a:defRPr sz="2800" b="0"/>
            </a:lvl8pPr>
            <a:lvl9pPr marL="0" indent="0" algn="l">
              <a:buNone/>
              <a:defRPr sz="2800" b="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7A6A3E-A598-424F-909E-7E59636F6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368" y="2780928"/>
            <a:ext cx="3601070" cy="3744413"/>
          </a:xfrm>
        </p:spPr>
        <p:txBody>
          <a:bodyPr bIns="0" anchor="b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A6D93B9-209F-418F-83F1-5B4D688FC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48536" y="4848563"/>
            <a:ext cx="2260800" cy="18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6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.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3BFD4-C117-4A80-8C1F-DF97C37D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6ED9F60-D359-4BFE-99E3-D07D2FA5D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CEEA5EF-0700-42CB-9091-7501BD2F0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B4A6967-F6CD-4EB0-9C80-FA5096E140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628775"/>
            <a:ext cx="5543550" cy="43211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471FB31-6206-469D-9550-06E23141AD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463" y="1628775"/>
            <a:ext cx="489585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392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Grafiken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07E63-2240-496D-B292-4102FC7F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B74985-B442-48DC-8F24-DBBE834A4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39DAE1-C448-474D-97A6-21A83BD75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327E00E-2199-4C48-A8AD-84E282036E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628775"/>
            <a:ext cx="3600450" cy="201612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D5D2B07-791E-4DF7-898B-BA32115461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3933825"/>
            <a:ext cx="3600450" cy="20161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CFF548D-36F7-4188-A586-E948104D4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5775" y="1628775"/>
            <a:ext cx="3600450" cy="201612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46D4AB26-9732-4C20-9A94-21DD79A32A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5775" y="3933825"/>
            <a:ext cx="3600450" cy="20161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E6A3C1E9-C58F-48A8-B611-4F051C1CE2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5573" y="1628775"/>
            <a:ext cx="3600450" cy="201612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ED227F12-CA52-4E78-BE78-75FE8DCBDD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5573" y="3933825"/>
            <a:ext cx="3600450" cy="20161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590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8E8A1-E986-4C81-8988-3FB1E2B1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39" y="1124744"/>
            <a:ext cx="8064749" cy="4824044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6ED9F60-D359-4BFE-99E3-D07D2FA5D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CEEA5EF-0700-42CB-9091-7501BD2F0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62BB119-6FB2-476D-8EAA-9AB0E16F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83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70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-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8E8A1-E986-4C81-8988-3FB1E2B1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39" y="1124744"/>
            <a:ext cx="4896099" cy="4824044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6ED9F60-D359-4BFE-99E3-D07D2FA5D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Titel der Präsentation, Z1, Arial Regular 9 pt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CEEA5EF-0700-42CB-9091-7501BD2F0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74A2CAE-B5FD-4E66-A5F0-37F7559AFA3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40464" y="1132019"/>
            <a:ext cx="4896099" cy="4824044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E0E0F6-9037-4273-B142-360922A3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923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70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3BFD4-C117-4A80-8C1F-DF97C37D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332656"/>
            <a:ext cx="7488858" cy="864000"/>
          </a:xfrm>
        </p:spPr>
        <p:txBody>
          <a:bodyPr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8E8A1-E986-4C81-8988-3FB1E2B1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2636841"/>
            <a:ext cx="3600449" cy="3888504"/>
          </a:xfrm>
        </p:spPr>
        <p:txBody>
          <a:bodyPr anchor="b" anchorCtr="0"/>
          <a:lstStyle>
            <a:lvl5pPr marL="504000" indent="0">
              <a:buNone/>
              <a:defRPr/>
            </a:lvl5pPr>
            <a:lvl9pPr>
              <a:defRPr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F3A1AB8-F809-49FF-B2F1-0835865E2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48536" y="4848563"/>
            <a:ext cx="2260800" cy="18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8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bschlussfolie -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3BFD4-C117-4A80-8C1F-DF97C37D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332656"/>
            <a:ext cx="7416825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8E8A1-E986-4C81-8988-3FB1E2B1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2636912"/>
            <a:ext cx="3600449" cy="3888432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4D3620A-4411-42FC-AE75-CFC1D4A7F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49215" y="4849574"/>
            <a:ext cx="2260800" cy="18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6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bschlussfolie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E425A61-63EF-45E0-B5C3-E073DF8F5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23BFD4-C117-4A80-8C1F-DF97C37D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332656"/>
            <a:ext cx="7488858" cy="864000"/>
          </a:xfrm>
        </p:spPr>
        <p:txBody>
          <a:bodyPr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8E8A1-E986-4C81-8988-3FB1E2B1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628801"/>
            <a:ext cx="3600449" cy="576064"/>
          </a:xfrm>
        </p:spPr>
        <p:txBody>
          <a:bodyPr anchor="t" anchorCtr="0"/>
          <a:lstStyle>
            <a:lvl5pPr marL="504000" indent="0">
              <a:buNone/>
              <a:defRPr/>
            </a:lvl5pPr>
            <a:lvl9pPr>
              <a:defRPr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AA3C779-168A-4486-B051-9119A0474F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82400" y="5974411"/>
            <a:ext cx="1627200" cy="6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4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bschlussfolie mit Grafik -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0DC400B-2626-4A92-A76C-4D23EA150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23BFD4-C117-4A80-8C1F-DF97C37D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332656"/>
            <a:ext cx="7488858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8E8A1-E986-4C81-8988-3FB1E2B1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628800"/>
            <a:ext cx="3600449" cy="5760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EA85C8C-F30A-4AAA-9B2F-DFCA57A2EE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82400" y="5974412"/>
            <a:ext cx="1627200" cy="6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5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07E63-2240-496D-B292-4102FC7F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62642E-5A0D-4B1A-8623-B5E3ED1F7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D3B249-424A-4760-8914-932992504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26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AC8319-A8A5-4AFA-AF78-C56F288B3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A440C5A-0B1B-44D6-B161-040C72FB3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6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3BFD4-C117-4A80-8C1F-DF97C37D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8E8A1-E986-4C81-8988-3FB1E2B1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6ED9F60-D359-4BFE-99E3-D07D2FA5D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CEEA5EF-0700-42CB-9091-7501BD2F0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90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AC8319-A8A5-4AFA-AF78-C56F288B3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A440C5A-0B1B-44D6-B161-040C72FB3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FA0EEE6B-B77B-4CE5-B8BF-7AA553F6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864000"/>
          </a:xfrm>
        </p:spPr>
        <p:txBody>
          <a:bodyPr/>
          <a:lstStyle/>
          <a:p>
            <a:r>
              <a:rPr lang="de-DE" sz="4500" dirty="0"/>
              <a:t>Überschrift H1, Arial Bold 45 pt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EF220DE3-244F-4D62-A84D-EB9C9FDD4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7" y="1628775"/>
            <a:ext cx="5544171" cy="4321175"/>
          </a:xfrm>
        </p:spPr>
        <p:txBody>
          <a:bodyPr/>
          <a:lstStyle/>
          <a:p>
            <a:r>
              <a:rPr lang="de-DE" sz="2800" dirty="0"/>
              <a:t>Überschrift H2, Arial Bold 28 pt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Überschrift H2, Arial Bold 28 pt</a:t>
            </a:r>
          </a:p>
          <a:p>
            <a:r>
              <a:rPr lang="de-DE" sz="2800" dirty="0">
                <a:solidFill>
                  <a:schemeClr val="accent3"/>
                </a:solidFill>
              </a:rPr>
              <a:t>Überschrift H2, Arial Bold 28 pt</a:t>
            </a:r>
          </a:p>
          <a:p>
            <a:r>
              <a:rPr lang="de-DE" sz="2800" dirty="0">
                <a:solidFill>
                  <a:schemeClr val="accent4"/>
                </a:solidFill>
              </a:rPr>
              <a:t>Überschrift H2, Arial Bold 28 pt</a:t>
            </a:r>
          </a:p>
          <a:p>
            <a:endParaRPr lang="de-DE" sz="2800" dirty="0"/>
          </a:p>
          <a:p>
            <a:r>
              <a:rPr lang="de-DE" sz="2800" b="0" dirty="0"/>
              <a:t>Überschrift H2, Arial Regular 28 pt</a:t>
            </a:r>
          </a:p>
          <a:p>
            <a:r>
              <a:rPr lang="de-DE" sz="2800" b="0" dirty="0">
                <a:solidFill>
                  <a:schemeClr val="accent2"/>
                </a:solidFill>
              </a:rPr>
              <a:t>Überschrift H2, Arial Regular 28 pt</a:t>
            </a:r>
          </a:p>
          <a:p>
            <a:r>
              <a:rPr lang="de-DE" sz="2800" b="0" dirty="0">
                <a:solidFill>
                  <a:schemeClr val="accent3"/>
                </a:solidFill>
              </a:rPr>
              <a:t>Überschrift H2, Arial Regular 28 pt</a:t>
            </a:r>
          </a:p>
          <a:p>
            <a:r>
              <a:rPr lang="de-DE" sz="2800" b="0" dirty="0">
                <a:solidFill>
                  <a:schemeClr val="accent4"/>
                </a:solidFill>
              </a:rPr>
              <a:t>Überschrift H2, Arial Regular 28 pt</a:t>
            </a:r>
          </a:p>
        </p:txBody>
      </p:sp>
      <p:sp>
        <p:nvSpPr>
          <p:cNvPr id="6" name="Inhaltsplatzhalter 7">
            <a:extLst>
              <a:ext uri="{FF2B5EF4-FFF2-40B4-BE49-F238E27FC236}">
                <a16:creationId xmlns:a16="http://schemas.microsoft.com/office/drawing/2014/main" id="{176DBCB4-65DF-4041-B533-86F0A149C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4895848" cy="4321175"/>
          </a:xfrm>
        </p:spPr>
        <p:txBody>
          <a:bodyPr/>
          <a:lstStyle/>
          <a:p>
            <a:r>
              <a:rPr lang="de-DE" dirty="0"/>
              <a:t>Überschrift H3, Arial Bold 17 pt</a:t>
            </a:r>
          </a:p>
          <a:p>
            <a:r>
              <a:rPr lang="de-DE" dirty="0">
                <a:solidFill>
                  <a:schemeClr val="accent2"/>
                </a:solidFill>
              </a:rPr>
              <a:t>Überschrift H3, Arial Bold 17 pt</a:t>
            </a:r>
          </a:p>
          <a:p>
            <a:r>
              <a:rPr lang="de-DE" dirty="0">
                <a:solidFill>
                  <a:schemeClr val="accent3"/>
                </a:solidFill>
              </a:rPr>
              <a:t>Überschrift H3, Arial Bold 17 pt</a:t>
            </a:r>
          </a:p>
          <a:p>
            <a:r>
              <a:rPr lang="de-DE" dirty="0">
                <a:solidFill>
                  <a:schemeClr val="accent4"/>
                </a:solidFill>
              </a:rPr>
              <a:t>Überschrift H3, Arial Bold 17 pt</a:t>
            </a:r>
          </a:p>
          <a:p>
            <a:endParaRPr lang="de-DE" dirty="0"/>
          </a:p>
          <a:p>
            <a:r>
              <a:rPr lang="de-DE" sz="1500" dirty="0"/>
              <a:t>Überschrift H3, Arial Bold 15 pt</a:t>
            </a:r>
          </a:p>
          <a:p>
            <a:r>
              <a:rPr lang="de-DE" sz="1500" dirty="0">
                <a:solidFill>
                  <a:schemeClr val="accent2"/>
                </a:solidFill>
              </a:rPr>
              <a:t>Überschrift H3, Arial Bold 15 pt</a:t>
            </a:r>
          </a:p>
          <a:p>
            <a:r>
              <a:rPr lang="de-DE" sz="1500" dirty="0">
                <a:solidFill>
                  <a:schemeClr val="accent3"/>
                </a:solidFill>
              </a:rPr>
              <a:t>Überschrift H3, Arial Bold 15 pt</a:t>
            </a:r>
          </a:p>
          <a:p>
            <a:r>
              <a:rPr lang="de-DE" sz="1500" dirty="0">
                <a:solidFill>
                  <a:schemeClr val="accent4"/>
                </a:solidFill>
              </a:rPr>
              <a:t>Überschrift H3, Arial Bold 15 pt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20199F3-1496-4CAE-8B16-56E408DCA2B9}"/>
              </a:ext>
            </a:extLst>
          </p:cNvPr>
          <p:cNvSpPr txBox="1">
            <a:spLocks/>
          </p:cNvSpPr>
          <p:nvPr userDrawn="1"/>
        </p:nvSpPr>
        <p:spPr>
          <a:xfrm>
            <a:off x="911382" y="6309320"/>
            <a:ext cx="4247952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Titel der Präsentation, Z1, Arial Regular 9 pt</a:t>
            </a:r>
            <a:endParaRPr lang="de-DE" dirty="0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26BABFC4-63EB-4FD3-A6AB-DC39F982B8D5}"/>
              </a:ext>
            </a:extLst>
          </p:cNvPr>
          <p:cNvSpPr txBox="1">
            <a:spLocks/>
          </p:cNvSpPr>
          <p:nvPr userDrawn="1"/>
        </p:nvSpPr>
        <p:spPr>
          <a:xfrm>
            <a:off x="407367" y="6309320"/>
            <a:ext cx="288000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0A3BAA4-D9B0-4367-946B-D994A0971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8233" y="2192563"/>
            <a:ext cx="1728000" cy="183352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D785309-3847-4465-A91A-583250F1D1E3}"/>
              </a:ext>
            </a:extLst>
          </p:cNvPr>
          <p:cNvSpPr txBox="1"/>
          <p:nvPr userDrawn="1"/>
        </p:nvSpPr>
        <p:spPr>
          <a:xfrm>
            <a:off x="10128251" y="1628800"/>
            <a:ext cx="1655762" cy="57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1200" dirty="0"/>
              <a:t>Schrift einfärben </a:t>
            </a:r>
            <a:br>
              <a:rPr lang="de-DE" sz="1200" dirty="0"/>
            </a:br>
            <a:r>
              <a:rPr lang="de-DE" sz="1200" dirty="0"/>
              <a:t>über:</a:t>
            </a:r>
            <a:br>
              <a:rPr lang="de-DE" sz="1200" dirty="0"/>
            </a:br>
            <a:r>
              <a:rPr lang="de-DE" sz="1200" dirty="0"/>
              <a:t>Akzentfarben 1 bis 4</a:t>
            </a:r>
          </a:p>
        </p:txBody>
      </p:sp>
    </p:spTree>
    <p:extLst>
      <p:ext uri="{BB962C8B-B14F-4D97-AF65-F5344CB8AC3E}">
        <p14:creationId xmlns:p14="http://schemas.microsoft.com/office/powerpoint/2010/main" val="2931325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AC8319-A8A5-4AFA-AF78-C56F288B3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A440C5A-0B1B-44D6-B161-040C72FB3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CB72C78B-55D5-412F-9D93-9914382F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864000"/>
          </a:xfrm>
        </p:spPr>
        <p:txBody>
          <a:bodyPr/>
          <a:lstStyle/>
          <a:p>
            <a:r>
              <a:rPr lang="de-DE" dirty="0"/>
              <a:t>Fließtext</a:t>
            </a:r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214E356F-60D5-4CC8-AD11-8C94DD69B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628775"/>
            <a:ext cx="3601070" cy="4321175"/>
          </a:xfrm>
        </p:spPr>
        <p:txBody>
          <a:bodyPr/>
          <a:lstStyle/>
          <a:p>
            <a:r>
              <a:rPr lang="de-DE" dirty="0"/>
              <a:t>Fließtext P1, Arial Bold 17 pt</a:t>
            </a:r>
          </a:p>
          <a:p>
            <a:pPr lvl="1"/>
            <a:r>
              <a:rPr lang="de-DE" dirty="0"/>
              <a:t>Fließtext P1, Arial Regular 17 pt</a:t>
            </a:r>
          </a:p>
          <a:p>
            <a:pPr lvl="2"/>
            <a:r>
              <a:rPr lang="de-DE" dirty="0"/>
              <a:t>Fließtext P1, Arial Bold 17 pt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Fließtext P1, Arial Bold 17 pt</a:t>
            </a:r>
          </a:p>
          <a:p>
            <a:pPr lvl="2"/>
            <a:r>
              <a:rPr lang="de-DE" dirty="0">
                <a:solidFill>
                  <a:schemeClr val="accent3"/>
                </a:solidFill>
              </a:rPr>
              <a:t>Fließtext P1, Arial Bold 17 pt</a:t>
            </a:r>
          </a:p>
          <a:p>
            <a:pPr lvl="2"/>
            <a:r>
              <a:rPr lang="de-DE" dirty="0">
                <a:solidFill>
                  <a:schemeClr val="accent4"/>
                </a:solidFill>
              </a:rPr>
              <a:t>Fließtext P1, Arial Bold 17 pt</a:t>
            </a:r>
          </a:p>
          <a:p>
            <a:pPr lvl="3"/>
            <a:r>
              <a:rPr lang="de-DE" dirty="0"/>
              <a:t>Fließtext P1, Arial Regular 17 pt</a:t>
            </a:r>
          </a:p>
          <a:p>
            <a:pPr lvl="4"/>
            <a:r>
              <a:rPr lang="de-DE" dirty="0"/>
              <a:t>Fließtext P1, </a:t>
            </a:r>
            <a:br>
              <a:rPr lang="de-DE" dirty="0"/>
            </a:br>
            <a:r>
              <a:rPr lang="de-DE" dirty="0"/>
              <a:t>Arial Regular 17 pt</a:t>
            </a:r>
          </a:p>
        </p:txBody>
      </p:sp>
      <p:sp>
        <p:nvSpPr>
          <p:cNvPr id="6" name="Inhaltsplatzhalter 7">
            <a:extLst>
              <a:ext uri="{FF2B5EF4-FFF2-40B4-BE49-F238E27FC236}">
                <a16:creationId xmlns:a16="http://schemas.microsoft.com/office/drawing/2014/main" id="{850708A3-A9A2-4410-93CA-06E30CB5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496" y="1628775"/>
            <a:ext cx="3601070" cy="4321175"/>
          </a:xfrm>
        </p:spPr>
        <p:txBody>
          <a:bodyPr/>
          <a:lstStyle/>
          <a:p>
            <a:r>
              <a:rPr lang="de-DE" sz="1500" dirty="0"/>
              <a:t>Fließtext P2, Arial Bold 15 pt</a:t>
            </a:r>
          </a:p>
          <a:p>
            <a:pPr lvl="1"/>
            <a:r>
              <a:rPr lang="de-DE" sz="1500" dirty="0"/>
              <a:t>Fließtext P2, Arial Regular 15 pt</a:t>
            </a:r>
          </a:p>
          <a:p>
            <a:pPr lvl="2"/>
            <a:r>
              <a:rPr lang="de-DE" sz="1500" dirty="0"/>
              <a:t>Fließtext P2, Arial Bold 15 pt</a:t>
            </a:r>
          </a:p>
          <a:p>
            <a:pPr lvl="2"/>
            <a:r>
              <a:rPr lang="de-DE" sz="1500" dirty="0">
                <a:solidFill>
                  <a:schemeClr val="accent2"/>
                </a:solidFill>
              </a:rPr>
              <a:t>Fließtext P2, Arial Bold 15 pt</a:t>
            </a:r>
          </a:p>
          <a:p>
            <a:pPr lvl="2"/>
            <a:r>
              <a:rPr lang="de-DE" sz="1500" dirty="0">
                <a:solidFill>
                  <a:schemeClr val="accent3"/>
                </a:solidFill>
              </a:rPr>
              <a:t>Fließtext P2, Arial Bold 15 pt</a:t>
            </a:r>
          </a:p>
          <a:p>
            <a:pPr lvl="2"/>
            <a:r>
              <a:rPr lang="de-DE" sz="1500" dirty="0">
                <a:solidFill>
                  <a:schemeClr val="accent4"/>
                </a:solidFill>
              </a:rPr>
              <a:t>Fließtext P2, Arial Bold 15 pt</a:t>
            </a:r>
          </a:p>
          <a:p>
            <a:pPr lvl="3"/>
            <a:r>
              <a:rPr lang="de-DE" sz="1500" dirty="0"/>
              <a:t>Fließtext P2, Arial Regular 15 pt</a:t>
            </a:r>
          </a:p>
          <a:p>
            <a:pPr lvl="4"/>
            <a:r>
              <a:rPr lang="de-DE" sz="1500" dirty="0"/>
              <a:t>Fließtext P2, Arial Regular 15 pt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04176AEF-EA6C-4996-AB2D-B07D5C787577}"/>
              </a:ext>
            </a:extLst>
          </p:cNvPr>
          <p:cNvSpPr txBox="1">
            <a:spLocks/>
          </p:cNvSpPr>
          <p:nvPr userDrawn="1"/>
        </p:nvSpPr>
        <p:spPr>
          <a:xfrm>
            <a:off x="911382" y="6309320"/>
            <a:ext cx="4247952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Titel der Präsentation, Z1, Arial Regular 9 pt</a:t>
            </a:r>
            <a:endParaRPr lang="de-DE" dirty="0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8C4A4273-0AA6-4560-9B10-C0E1B4D8DC9F}"/>
              </a:ext>
            </a:extLst>
          </p:cNvPr>
          <p:cNvSpPr txBox="1">
            <a:spLocks/>
          </p:cNvSpPr>
          <p:nvPr userDrawn="1"/>
        </p:nvSpPr>
        <p:spPr>
          <a:xfrm>
            <a:off x="407367" y="6309320"/>
            <a:ext cx="288000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4D245DB4-CB4A-4C9D-97EA-CD3DB5A26FC2}"/>
              </a:ext>
            </a:extLst>
          </p:cNvPr>
          <p:cNvSpPr txBox="1">
            <a:spLocks/>
          </p:cNvSpPr>
          <p:nvPr userDrawn="1"/>
        </p:nvSpPr>
        <p:spPr>
          <a:xfrm>
            <a:off x="8184232" y="1628800"/>
            <a:ext cx="3601070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52000" algn="l"/>
              </a:tabLst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Fließtext P3, Arial Bold 12 pt</a:t>
            </a:r>
          </a:p>
          <a:p>
            <a:pPr lvl="1"/>
            <a:r>
              <a:rPr lang="de-DE" sz="1200" dirty="0"/>
              <a:t>Fließtext P3, Arial Regular 12 pt</a:t>
            </a:r>
          </a:p>
          <a:p>
            <a:pPr lvl="2"/>
            <a:r>
              <a:rPr lang="de-DE" sz="1200" dirty="0"/>
              <a:t>Fließtext P3, Arial Bold 12 pt</a:t>
            </a:r>
          </a:p>
          <a:p>
            <a:pPr lvl="2"/>
            <a:r>
              <a:rPr lang="de-DE" sz="1200" dirty="0">
                <a:solidFill>
                  <a:schemeClr val="accent2"/>
                </a:solidFill>
              </a:rPr>
              <a:t>Fließtext P3, Arial Bold 12 pt</a:t>
            </a:r>
          </a:p>
          <a:p>
            <a:pPr lvl="2"/>
            <a:r>
              <a:rPr lang="de-DE" sz="1200" dirty="0">
                <a:solidFill>
                  <a:schemeClr val="accent3"/>
                </a:solidFill>
              </a:rPr>
              <a:t>Fließtext P3, Arial Bold 12 pt</a:t>
            </a:r>
          </a:p>
          <a:p>
            <a:pPr lvl="2"/>
            <a:r>
              <a:rPr lang="de-DE" sz="1200" dirty="0">
                <a:solidFill>
                  <a:schemeClr val="accent4"/>
                </a:solidFill>
              </a:rPr>
              <a:t>Fließtext P3, Arial Bold 12 pt</a:t>
            </a:r>
          </a:p>
          <a:p>
            <a:pPr lvl="3"/>
            <a:r>
              <a:rPr lang="de-DE" sz="1200" dirty="0"/>
              <a:t>Fließtext P3, Arial Regular 12 pt</a:t>
            </a:r>
          </a:p>
          <a:p>
            <a:pPr lvl="4"/>
            <a:r>
              <a:rPr lang="de-DE" sz="1200" dirty="0"/>
              <a:t>Fließtext P3, Arial Regular 12 pt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AD392FB-D457-4263-A71E-2375E6CCCAB6}"/>
              </a:ext>
            </a:extLst>
          </p:cNvPr>
          <p:cNvSpPr txBox="1"/>
          <p:nvPr userDrawn="1"/>
        </p:nvSpPr>
        <p:spPr>
          <a:xfrm>
            <a:off x="8184232" y="260649"/>
            <a:ext cx="1655762" cy="936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1200" dirty="0"/>
              <a:t>Schrift einfärben </a:t>
            </a:r>
            <a:br>
              <a:rPr lang="de-DE" sz="1200" dirty="0"/>
            </a:br>
            <a:r>
              <a:rPr lang="de-DE" sz="1200" dirty="0"/>
              <a:t>über:</a:t>
            </a:r>
            <a:br>
              <a:rPr lang="de-DE" sz="1200" dirty="0"/>
            </a:br>
            <a:r>
              <a:rPr lang="de-DE" sz="1200" dirty="0"/>
              <a:t>Akzentfarben 1 bis 4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6DF3FD8-E09F-4027-82D7-9C70739D5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832" y="188639"/>
            <a:ext cx="171490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55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AC8319-A8A5-4AFA-AF78-C56F288B3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A440C5A-0B1B-44D6-B161-040C72FB3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E3A7B6A-1CDE-4328-AE1B-C7D5BA67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864000"/>
          </a:xfrm>
        </p:spPr>
        <p:txBody>
          <a:bodyPr/>
          <a:lstStyle/>
          <a:p>
            <a:r>
              <a:rPr lang="de-DE" dirty="0"/>
              <a:t>Textformatierungen mit Hilfe der Listenebenen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B3D6344-E420-400A-981C-95413D00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39" y="1628774"/>
            <a:ext cx="8064749" cy="4320017"/>
          </a:xfrm>
        </p:spPr>
        <p:txBody>
          <a:bodyPr/>
          <a:lstStyle/>
          <a:p>
            <a:pPr lvl="1"/>
            <a:r>
              <a:rPr lang="de-DE" dirty="0"/>
              <a:t>In der Registerkarte „Start“, in der Gruppe „Absatz“ die Funktion </a:t>
            </a:r>
          </a:p>
          <a:p>
            <a:pPr lvl="1"/>
            <a:r>
              <a:rPr lang="de-DE" dirty="0"/>
              <a:t>„Listenebene erhöhen/verringern“ (den Einzug vergrößern/verkleinern) </a:t>
            </a:r>
            <a:br>
              <a:rPr lang="de-DE" dirty="0"/>
            </a:br>
            <a:r>
              <a:rPr lang="de-DE" dirty="0"/>
              <a:t>anwenden</a:t>
            </a:r>
          </a:p>
          <a:p>
            <a:pPr lvl="1"/>
            <a:endParaRPr lang="de-DE" dirty="0"/>
          </a:p>
          <a:p>
            <a:r>
              <a:rPr lang="de-DE" dirty="0"/>
              <a:t>Zwischenüberschrift  [1. Ebene]</a:t>
            </a:r>
          </a:p>
          <a:p>
            <a:pPr lvl="1"/>
            <a:r>
              <a:rPr lang="de-DE" dirty="0"/>
              <a:t>Standardtext  [2. Ebene – 1 × „Einzug vergrößern“]</a:t>
            </a:r>
          </a:p>
          <a:p>
            <a:pPr lvl="2"/>
            <a:r>
              <a:rPr lang="de-DE" dirty="0"/>
              <a:t>Nummerierung  [3. Ebene – 2 × „Einzug vergrößern“]</a:t>
            </a:r>
          </a:p>
          <a:p>
            <a:pPr lvl="3"/>
            <a:r>
              <a:rPr lang="de-DE" dirty="0"/>
              <a:t>Aufzählung  [4. Ebene – 3 × „Einzug vergrößern“]</a:t>
            </a:r>
          </a:p>
          <a:p>
            <a:pPr lvl="4"/>
            <a:r>
              <a:rPr lang="de-DE" dirty="0"/>
              <a:t>Aufzählung  [5. Ebene – 4 × „Einzug vergrößern“]</a:t>
            </a:r>
          </a:p>
          <a:p>
            <a:pPr lvl="5"/>
            <a:endParaRPr lang="de-DE" dirty="0"/>
          </a:p>
          <a:p>
            <a:pPr lvl="5"/>
            <a:r>
              <a:rPr lang="de-DE" dirty="0"/>
              <a:t>Beschriftung/Quelle  [6. Ebene – 5 × „Einzug vergrößern“]</a:t>
            </a:r>
          </a:p>
          <a:p>
            <a:pPr lvl="6"/>
            <a:r>
              <a:rPr lang="de-DE" dirty="0"/>
              <a:t>Alle weiteren Ebenen wie Ebene 6</a:t>
            </a:r>
          </a:p>
          <a:p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641CB315-4111-4C8B-BCF2-F114AAF974E7}"/>
              </a:ext>
            </a:extLst>
          </p:cNvPr>
          <p:cNvSpPr txBox="1">
            <a:spLocks/>
          </p:cNvSpPr>
          <p:nvPr userDrawn="1"/>
        </p:nvSpPr>
        <p:spPr>
          <a:xfrm>
            <a:off x="911382" y="6309320"/>
            <a:ext cx="4247952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Titel der Präsentation, Z1, Arial Regular 9 pt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37988AC-FA6F-4DE6-8814-DE3588E4A63D}"/>
              </a:ext>
            </a:extLst>
          </p:cNvPr>
          <p:cNvSpPr txBox="1">
            <a:spLocks/>
          </p:cNvSpPr>
          <p:nvPr userDrawn="1"/>
        </p:nvSpPr>
        <p:spPr>
          <a:xfrm>
            <a:off x="407367" y="6309320"/>
            <a:ext cx="288000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785B79D-034E-44E3-BC1D-B886782DE5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9211" y="1620147"/>
            <a:ext cx="23907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12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AC8319-A8A5-4AFA-AF78-C56F288B3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A440C5A-0B1B-44D6-B161-040C72FB3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17348A4-3A25-40E2-80CD-1184B31F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864000"/>
          </a:xfrm>
        </p:spPr>
        <p:txBody>
          <a:bodyPr/>
          <a:lstStyle/>
          <a:p>
            <a:r>
              <a:rPr lang="de-DE" dirty="0"/>
              <a:t>Kästen, Linien, Pfeile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6DA6C46B-83C4-4748-AB9E-C41324CEFAE9}"/>
              </a:ext>
            </a:extLst>
          </p:cNvPr>
          <p:cNvSpPr txBox="1">
            <a:spLocks/>
          </p:cNvSpPr>
          <p:nvPr userDrawn="1"/>
        </p:nvSpPr>
        <p:spPr>
          <a:xfrm>
            <a:off x="911382" y="6309320"/>
            <a:ext cx="4247952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Titel der Präsentation, Z1, Arial Regular 9 pt</a:t>
            </a:r>
            <a:endParaRPr lang="de-DE" dirty="0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FCD4B58-1C13-4F7F-B63C-E0A3D6E36C8E}"/>
              </a:ext>
            </a:extLst>
          </p:cNvPr>
          <p:cNvSpPr txBox="1">
            <a:spLocks/>
          </p:cNvSpPr>
          <p:nvPr userDrawn="1"/>
        </p:nvSpPr>
        <p:spPr>
          <a:xfrm>
            <a:off x="407367" y="6309320"/>
            <a:ext cx="288000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4E212EA-A1F5-48E5-9D4A-DC1C437B0CF7}"/>
              </a:ext>
            </a:extLst>
          </p:cNvPr>
          <p:cNvGrpSpPr/>
          <p:nvPr userDrawn="1"/>
        </p:nvGrpSpPr>
        <p:grpSpPr>
          <a:xfrm>
            <a:off x="407170" y="1124744"/>
            <a:ext cx="1656382" cy="2016080"/>
            <a:chOff x="407170" y="1124744"/>
            <a:chExt cx="1656382" cy="201608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24FEB24-E8D0-4841-8697-A85AFDA07942}"/>
                </a:ext>
              </a:extLst>
            </p:cNvPr>
            <p:cNvSpPr txBox="1"/>
            <p:nvPr/>
          </p:nvSpPr>
          <p:spPr>
            <a:xfrm>
              <a:off x="407368" y="1124744"/>
              <a:ext cx="1656000" cy="72000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08000" tIns="72000" rIns="108000" bIns="72000" rtlCol="0">
              <a:noAutofit/>
            </a:bodyPr>
            <a:lstStyle/>
            <a:p>
              <a:pPr algn="l"/>
              <a:r>
                <a:rPr lang="de-DE" sz="1200" b="1" dirty="0"/>
                <a:t>Hier ist Platz für die Überschrift des Kastens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1636DC5-6977-4E50-B23B-14EC21EAE105}"/>
                </a:ext>
              </a:extLst>
            </p:cNvPr>
            <p:cNvSpPr txBox="1"/>
            <p:nvPr/>
          </p:nvSpPr>
          <p:spPr>
            <a:xfrm>
              <a:off x="407170" y="1844824"/>
              <a:ext cx="1656382" cy="1296000"/>
            </a:xfrm>
            <a:prstGeom prst="rect">
              <a:avLst/>
            </a:prstGeom>
            <a:solidFill>
              <a:srgbClr val="9BD7EB"/>
            </a:solidFill>
          </p:spPr>
          <p:txBody>
            <a:bodyPr wrap="square" lIns="108000" tIns="72000" rIns="108000" bIns="72000" rtlCol="0">
              <a:noAutofit/>
            </a:bodyPr>
            <a:lstStyle/>
            <a:p>
              <a:pPr marL="171450" indent="-171450" algn="l">
                <a:buFont typeface="Arial" panose="020B0604020202020204" pitchFamily="34" charset="0"/>
                <a:buChar char="–"/>
              </a:pPr>
              <a:r>
                <a:rPr lang="de-DE" sz="1200" dirty="0"/>
                <a:t>Listenpunkt 1</a:t>
              </a:r>
            </a:p>
            <a:p>
              <a:pPr marL="171450" indent="-171450" algn="l">
                <a:buFont typeface="Arial" panose="020B0604020202020204" pitchFamily="34" charset="0"/>
                <a:buChar char="–"/>
              </a:pPr>
              <a:r>
                <a:rPr lang="de-DE" sz="1200" dirty="0"/>
                <a:t>Listenpunkt 2</a:t>
              </a:r>
            </a:p>
            <a:p>
              <a:pPr marL="171450" indent="-171450" algn="l">
                <a:buFont typeface="Arial" panose="020B0604020202020204" pitchFamily="34" charset="0"/>
                <a:buChar char="–"/>
              </a:pPr>
              <a:r>
                <a:rPr lang="de-DE" sz="1200" dirty="0"/>
                <a:t>Listenpunkt 3</a:t>
              </a:r>
            </a:p>
            <a:p>
              <a:pPr marL="171450" indent="-171450" algn="l">
                <a:buFont typeface="Arial" panose="020B0604020202020204" pitchFamily="34" charset="0"/>
                <a:buChar char="–"/>
              </a:pPr>
              <a:endParaRPr lang="de-DE" sz="1200" dirty="0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53EC858-C5CC-48D6-A3F4-ABFCA0006558}"/>
              </a:ext>
            </a:extLst>
          </p:cNvPr>
          <p:cNvGrpSpPr/>
          <p:nvPr userDrawn="1"/>
        </p:nvGrpSpPr>
        <p:grpSpPr>
          <a:xfrm>
            <a:off x="407368" y="3644900"/>
            <a:ext cx="3600400" cy="2016348"/>
            <a:chOff x="4295847" y="3644900"/>
            <a:chExt cx="3600400" cy="2016348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2B46D6F-41EB-40C4-97FC-953117C68E07}"/>
                </a:ext>
              </a:extLst>
            </p:cNvPr>
            <p:cNvSpPr txBox="1"/>
            <p:nvPr/>
          </p:nvSpPr>
          <p:spPr>
            <a:xfrm>
              <a:off x="4296277" y="3644900"/>
              <a:ext cx="3599446" cy="50400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08000" tIns="72000" rIns="108000" bIns="72000" rtlCol="0">
              <a:noAutofit/>
            </a:bodyPr>
            <a:lstStyle/>
            <a:p>
              <a:pPr algn="l"/>
              <a:r>
                <a:rPr lang="de-DE" sz="1200" b="1" dirty="0">
                  <a:solidFill>
                    <a:schemeClr val="bg1"/>
                  </a:solidFill>
                </a:rPr>
                <a:t>Eine Infobox zum Thema Küste</a:t>
              </a:r>
            </a:p>
            <a:p>
              <a:pPr algn="l"/>
              <a:r>
                <a:rPr lang="de-DE" sz="1200" b="1" dirty="0">
                  <a:solidFill>
                    <a:schemeClr val="bg1"/>
                  </a:solidFill>
                </a:rPr>
                <a:t>Hier kann noch eine Subheadline stehen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A05CF6C-10E1-482A-A161-6E81AF5EC2E2}"/>
                </a:ext>
              </a:extLst>
            </p:cNvPr>
            <p:cNvSpPr txBox="1"/>
            <p:nvPr/>
          </p:nvSpPr>
          <p:spPr>
            <a:xfrm>
              <a:off x="4295847" y="4149080"/>
              <a:ext cx="1800051" cy="1512080"/>
            </a:xfrm>
            <a:prstGeom prst="rect">
              <a:avLst/>
            </a:prstGeom>
            <a:solidFill>
              <a:srgbClr val="9BD2D7"/>
            </a:solidFill>
          </p:spPr>
          <p:txBody>
            <a:bodyPr wrap="square" lIns="108000" tIns="72000" rIns="108000" bIns="72000" rtlCol="0">
              <a:noAutofit/>
            </a:bodyPr>
            <a:lstStyle/>
            <a:p>
              <a:pPr algn="l"/>
              <a:r>
                <a:rPr lang="de-DE" sz="1200" b="1" dirty="0"/>
                <a:t>So sieht eine</a:t>
              </a:r>
            </a:p>
            <a:p>
              <a:pPr algn="l"/>
              <a:r>
                <a:rPr lang="de-DE" sz="1200" b="1" dirty="0"/>
                <a:t>Überschrift im </a:t>
              </a:r>
              <a:br>
                <a:rPr lang="de-DE" sz="1200" b="1" dirty="0"/>
              </a:br>
              <a:r>
                <a:rPr lang="de-DE" sz="1200" b="1" dirty="0"/>
                <a:t>Kasten aus</a:t>
              </a:r>
            </a:p>
            <a:p>
              <a:pPr marL="171450" indent="-171450" algn="l">
                <a:buFont typeface="Arial" panose="020B0604020202020204" pitchFamily="34" charset="0"/>
                <a:buChar char="–"/>
              </a:pPr>
              <a:r>
                <a:rPr lang="de-DE" sz="1200" dirty="0"/>
                <a:t>Listenpunkt 1</a:t>
              </a:r>
            </a:p>
            <a:p>
              <a:pPr marL="171450" indent="-171450" algn="l">
                <a:buFont typeface="Arial" panose="020B0604020202020204" pitchFamily="34" charset="0"/>
                <a:buChar char="–"/>
              </a:pPr>
              <a:r>
                <a:rPr lang="de-DE" sz="1200" dirty="0"/>
                <a:t>Listenpunkt 2</a:t>
              </a:r>
            </a:p>
            <a:p>
              <a:pPr marL="171450" indent="-171450" algn="l">
                <a:buFont typeface="Arial" panose="020B0604020202020204" pitchFamily="34" charset="0"/>
                <a:buChar char="–"/>
              </a:pPr>
              <a:r>
                <a:rPr lang="de-DE" sz="1200" dirty="0"/>
                <a:t>Listenpunkt 3</a:t>
              </a:r>
            </a:p>
            <a:p>
              <a:pPr marL="171450" indent="-171450" algn="l">
                <a:buFont typeface="Arial" panose="020B0604020202020204" pitchFamily="34" charset="0"/>
                <a:buChar char="–"/>
              </a:pPr>
              <a:endParaRPr lang="de-DE" sz="120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4D9CE9B-546B-483A-828C-ABB0DCEBBDED}"/>
                </a:ext>
              </a:extLst>
            </p:cNvPr>
            <p:cNvSpPr/>
            <p:nvPr/>
          </p:nvSpPr>
          <p:spPr>
            <a:xfrm>
              <a:off x="6096000" y="4149080"/>
              <a:ext cx="1800225" cy="1512168"/>
            </a:xfrm>
            <a:prstGeom prst="rect">
              <a:avLst/>
            </a:prstGeom>
            <a:solidFill>
              <a:srgbClr val="9BD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CD2B868-4EB8-4868-BA9B-9E52A4863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0"/>
            <a:stretch/>
          </p:blipFill>
          <p:spPr>
            <a:xfrm>
              <a:off x="6096524" y="4149080"/>
              <a:ext cx="1799723" cy="1512000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7D392D0C-F5DA-4D76-9515-FDCB95175F9B}"/>
              </a:ext>
            </a:extLst>
          </p:cNvPr>
          <p:cNvSpPr txBox="1"/>
          <p:nvPr userDrawn="1"/>
        </p:nvSpPr>
        <p:spPr>
          <a:xfrm>
            <a:off x="10128869" y="1130044"/>
            <a:ext cx="1655763" cy="504000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72000" rIns="108000" bIns="72000" rtlCol="0">
            <a:noAutofit/>
          </a:bodyPr>
          <a:lstStyle/>
          <a:p>
            <a:pPr algn="l"/>
            <a:r>
              <a:rPr lang="de-DE" sz="1200" dirty="0">
                <a:solidFill>
                  <a:schemeClr val="bg1"/>
                </a:solidFill>
              </a:rPr>
              <a:t>Hier steht Text für</a:t>
            </a:r>
          </a:p>
          <a:p>
            <a:pPr algn="l"/>
            <a:r>
              <a:rPr lang="de-DE" sz="1200" dirty="0">
                <a:solidFill>
                  <a:schemeClr val="bg1"/>
                </a:solidFill>
              </a:rPr>
              <a:t>Bereich 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5E614BF-4A23-43F5-8292-BBC48B6BB5BF}"/>
              </a:ext>
            </a:extLst>
          </p:cNvPr>
          <p:cNvSpPr txBox="1"/>
          <p:nvPr userDrawn="1"/>
        </p:nvSpPr>
        <p:spPr>
          <a:xfrm>
            <a:off x="10128448" y="1772816"/>
            <a:ext cx="1655763" cy="504000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72000" rIns="108000" bIns="72000" rtlCol="0">
            <a:noAutofit/>
          </a:bodyPr>
          <a:lstStyle/>
          <a:p>
            <a:pPr algn="l"/>
            <a:r>
              <a:rPr lang="de-DE" sz="1200" dirty="0">
                <a:solidFill>
                  <a:schemeClr val="bg1"/>
                </a:solidFill>
              </a:rPr>
              <a:t>Hier steht Text für</a:t>
            </a:r>
          </a:p>
          <a:p>
            <a:pPr algn="l"/>
            <a:r>
              <a:rPr lang="de-DE" sz="1200" dirty="0">
                <a:solidFill>
                  <a:schemeClr val="bg1"/>
                </a:solidFill>
              </a:rPr>
              <a:t>Bereich 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E30F9E1-BA36-4D34-8257-B9E555AEE5DA}"/>
              </a:ext>
            </a:extLst>
          </p:cNvPr>
          <p:cNvSpPr txBox="1"/>
          <p:nvPr userDrawn="1"/>
        </p:nvSpPr>
        <p:spPr>
          <a:xfrm>
            <a:off x="10149342" y="2420944"/>
            <a:ext cx="1655763" cy="504000"/>
          </a:xfrm>
          <a:prstGeom prst="rect">
            <a:avLst/>
          </a:prstGeom>
          <a:solidFill>
            <a:schemeClr val="accent3"/>
          </a:solidFill>
        </p:spPr>
        <p:txBody>
          <a:bodyPr wrap="square" lIns="108000" tIns="72000" rIns="108000" bIns="72000" rtlCol="0">
            <a:noAutofit/>
          </a:bodyPr>
          <a:lstStyle/>
          <a:p>
            <a:pPr algn="l"/>
            <a:r>
              <a:rPr lang="de-DE" sz="1200" dirty="0">
                <a:solidFill>
                  <a:schemeClr val="bg1"/>
                </a:solidFill>
              </a:rPr>
              <a:t>Hier steht Text für</a:t>
            </a:r>
          </a:p>
          <a:p>
            <a:pPr algn="l"/>
            <a:r>
              <a:rPr lang="de-DE" sz="1200" dirty="0">
                <a:solidFill>
                  <a:schemeClr val="bg1"/>
                </a:solidFill>
              </a:rPr>
              <a:t>Bereich 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7646255-7BFD-4722-A5B3-CE3EC0274B3D}"/>
              </a:ext>
            </a:extLst>
          </p:cNvPr>
          <p:cNvSpPr txBox="1"/>
          <p:nvPr userDrawn="1"/>
        </p:nvSpPr>
        <p:spPr>
          <a:xfrm>
            <a:off x="10128250" y="3069016"/>
            <a:ext cx="1655763" cy="504000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72000" rIns="108000" bIns="72000" rtlCol="0">
            <a:noAutofit/>
          </a:bodyPr>
          <a:lstStyle/>
          <a:p>
            <a:pPr algn="l"/>
            <a:r>
              <a:rPr lang="de-DE" sz="1200" dirty="0">
                <a:solidFill>
                  <a:schemeClr val="bg1"/>
                </a:solidFill>
              </a:rPr>
              <a:t>Hier steht Text für</a:t>
            </a:r>
          </a:p>
          <a:p>
            <a:pPr algn="l"/>
            <a:r>
              <a:rPr lang="de-DE" sz="1200" dirty="0">
                <a:solidFill>
                  <a:schemeClr val="bg1"/>
                </a:solidFill>
              </a:rPr>
              <a:t>Bereich 1</a:t>
            </a:r>
          </a:p>
        </p:txBody>
      </p:sp>
      <p:sp>
        <p:nvSpPr>
          <p:cNvPr id="21" name="Flussdiagramm: Grenzstelle 20">
            <a:extLst>
              <a:ext uri="{FF2B5EF4-FFF2-40B4-BE49-F238E27FC236}">
                <a16:creationId xmlns:a16="http://schemas.microsoft.com/office/drawing/2014/main" id="{BBEC3249-D609-4F4A-8C00-2F2A1DA76812}"/>
              </a:ext>
            </a:extLst>
          </p:cNvPr>
          <p:cNvSpPr/>
          <p:nvPr userDrawn="1"/>
        </p:nvSpPr>
        <p:spPr>
          <a:xfrm>
            <a:off x="10128448" y="3789040"/>
            <a:ext cx="1656000" cy="432000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Prozessschritt</a:t>
            </a:r>
          </a:p>
        </p:txBody>
      </p:sp>
      <p:sp>
        <p:nvSpPr>
          <p:cNvPr id="22" name="Flussdiagramm: Grenzstelle 21">
            <a:extLst>
              <a:ext uri="{FF2B5EF4-FFF2-40B4-BE49-F238E27FC236}">
                <a16:creationId xmlns:a16="http://schemas.microsoft.com/office/drawing/2014/main" id="{E41A6654-9140-48A4-9448-DC46D7990A4A}"/>
              </a:ext>
            </a:extLst>
          </p:cNvPr>
          <p:cNvSpPr/>
          <p:nvPr userDrawn="1"/>
        </p:nvSpPr>
        <p:spPr>
          <a:xfrm>
            <a:off x="10128448" y="4293144"/>
            <a:ext cx="1656000" cy="432000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Prozessschritt</a:t>
            </a:r>
          </a:p>
        </p:txBody>
      </p:sp>
      <p:sp>
        <p:nvSpPr>
          <p:cNvPr id="23" name="Flussdiagramm: Grenzstelle 22">
            <a:extLst>
              <a:ext uri="{FF2B5EF4-FFF2-40B4-BE49-F238E27FC236}">
                <a16:creationId xmlns:a16="http://schemas.microsoft.com/office/drawing/2014/main" id="{2A792DE6-1B9B-491D-8FB0-3A5716517020}"/>
              </a:ext>
            </a:extLst>
          </p:cNvPr>
          <p:cNvSpPr/>
          <p:nvPr userDrawn="1"/>
        </p:nvSpPr>
        <p:spPr>
          <a:xfrm>
            <a:off x="10128448" y="4797152"/>
            <a:ext cx="1656000" cy="432000"/>
          </a:xfrm>
          <a:prstGeom prst="flowChartTermina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Prozessschritt</a:t>
            </a:r>
          </a:p>
        </p:txBody>
      </p:sp>
      <p:sp>
        <p:nvSpPr>
          <p:cNvPr id="24" name="Flussdiagramm: Grenzstelle 23">
            <a:extLst>
              <a:ext uri="{FF2B5EF4-FFF2-40B4-BE49-F238E27FC236}">
                <a16:creationId xmlns:a16="http://schemas.microsoft.com/office/drawing/2014/main" id="{8AD3A519-90CD-48B5-8008-37E1F97F4C5C}"/>
              </a:ext>
            </a:extLst>
          </p:cNvPr>
          <p:cNvSpPr/>
          <p:nvPr userDrawn="1"/>
        </p:nvSpPr>
        <p:spPr>
          <a:xfrm>
            <a:off x="10128448" y="5301208"/>
            <a:ext cx="1656000" cy="432000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Prozessschritt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DFCC7AD-D311-41D6-8AA5-E401E65A796D}"/>
              </a:ext>
            </a:extLst>
          </p:cNvPr>
          <p:cNvGrpSpPr/>
          <p:nvPr userDrawn="1"/>
        </p:nvGrpSpPr>
        <p:grpSpPr>
          <a:xfrm>
            <a:off x="4295847" y="1124620"/>
            <a:ext cx="5545066" cy="2016348"/>
            <a:chOff x="4295847" y="3644900"/>
            <a:chExt cx="5545066" cy="2016348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25358E38-AB28-404A-8E65-F26DF9CAC019}"/>
                </a:ext>
              </a:extLst>
            </p:cNvPr>
            <p:cNvSpPr txBox="1"/>
            <p:nvPr/>
          </p:nvSpPr>
          <p:spPr>
            <a:xfrm>
              <a:off x="4296277" y="3644900"/>
              <a:ext cx="5544636" cy="50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" tIns="72000" rIns="108000" bIns="72000" rtlCol="0">
              <a:noAutofit/>
            </a:bodyPr>
            <a:lstStyle/>
            <a:p>
              <a:pPr algn="l"/>
              <a:r>
                <a:rPr lang="de-DE" sz="1200" b="1" dirty="0">
                  <a:solidFill>
                    <a:schemeClr val="bg1"/>
                  </a:solidFill>
                </a:rPr>
                <a:t>Überschrift Infokasten zur Vorstellung von Kooperationen</a:t>
              </a:r>
            </a:p>
            <a:p>
              <a:pPr algn="l"/>
              <a:r>
                <a:rPr lang="de-DE" sz="1200" b="1" dirty="0">
                  <a:solidFill>
                    <a:schemeClr val="bg1"/>
                  </a:solidFill>
                </a:rPr>
                <a:t>Hier kann noch eine Subheadline stehen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3F617754-02C1-4BF7-97E8-88E86047D870}"/>
                </a:ext>
              </a:extLst>
            </p:cNvPr>
            <p:cNvSpPr txBox="1"/>
            <p:nvPr/>
          </p:nvSpPr>
          <p:spPr>
            <a:xfrm>
              <a:off x="4295847" y="4149080"/>
              <a:ext cx="1800051" cy="15120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108000" tIns="72000" rIns="108000" bIns="72000" rtlCol="0">
              <a:noAutofit/>
            </a:bodyPr>
            <a:lstStyle/>
            <a:p>
              <a:pPr algn="l"/>
              <a:r>
                <a:rPr lang="de-DE" sz="1200" b="1" dirty="0"/>
                <a:t>Kooperation 1</a:t>
              </a:r>
              <a:endParaRPr lang="de-DE" sz="1200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656C266-0111-41E6-8C00-D2DF46EB97AF}"/>
                </a:ext>
              </a:extLst>
            </p:cNvPr>
            <p:cNvSpPr txBox="1"/>
            <p:nvPr/>
          </p:nvSpPr>
          <p:spPr>
            <a:xfrm>
              <a:off x="6168157" y="4149168"/>
              <a:ext cx="1800051" cy="15120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108000" tIns="72000" rIns="108000" bIns="72000" rtlCol="0">
              <a:noAutofit/>
            </a:bodyPr>
            <a:lstStyle/>
            <a:p>
              <a:pPr algn="l"/>
              <a:r>
                <a:rPr lang="de-DE" sz="1200" b="1" dirty="0"/>
                <a:t>Kooperation 2</a:t>
              </a:r>
              <a:endParaRPr lang="de-DE" sz="1200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9EF57F8-2D6B-4C61-AC31-68F6AD0418DC}"/>
                </a:ext>
              </a:extLst>
            </p:cNvPr>
            <p:cNvSpPr txBox="1"/>
            <p:nvPr/>
          </p:nvSpPr>
          <p:spPr>
            <a:xfrm>
              <a:off x="8040365" y="4149080"/>
              <a:ext cx="1800051" cy="15120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lIns="108000" tIns="72000" rIns="108000" bIns="72000" rtlCol="0">
              <a:noAutofit/>
            </a:bodyPr>
            <a:lstStyle/>
            <a:p>
              <a:pPr algn="l"/>
              <a:r>
                <a:rPr lang="de-DE" sz="1200" b="1" dirty="0"/>
                <a:t>Kooperation 3</a:t>
              </a:r>
              <a:endParaRPr lang="de-DE" sz="1200" dirty="0"/>
            </a:p>
          </p:txBody>
        </p: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4CF1FEA8-7F36-4DB9-85EA-BDE4C90AE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"/>
          <a:stretch/>
        </p:blipFill>
        <p:spPr>
          <a:xfrm>
            <a:off x="4439984" y="2132856"/>
            <a:ext cx="1511554" cy="864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F37F2906-10DB-40AE-9965-A0D8E020B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9"/>
          <a:stretch/>
        </p:blipFill>
        <p:spPr>
          <a:xfrm>
            <a:off x="8184400" y="2132952"/>
            <a:ext cx="1512000" cy="864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793E61C-E58C-42DF-B3C2-4CCAD61B8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"/>
          <a:stretch/>
        </p:blipFill>
        <p:spPr>
          <a:xfrm>
            <a:off x="6312024" y="2132856"/>
            <a:ext cx="1512168" cy="864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E4A212DB-8C2A-4AFB-A932-2205CFC5B637}"/>
              </a:ext>
            </a:extLst>
          </p:cNvPr>
          <p:cNvSpPr txBox="1"/>
          <p:nvPr userDrawn="1"/>
        </p:nvSpPr>
        <p:spPr>
          <a:xfrm>
            <a:off x="2351768" y="1124744"/>
            <a:ext cx="1656000" cy="2016080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72000" rIns="108000" bIns="72000" rtlCol="0">
            <a:no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</a:rPr>
              <a:t>30%</a:t>
            </a:r>
          </a:p>
          <a:p>
            <a:pPr algn="ctr"/>
            <a:r>
              <a:rPr lang="de-DE" sz="1500" b="1" dirty="0">
                <a:solidFill>
                  <a:schemeClr val="bg1"/>
                </a:solidFill>
              </a:rPr>
              <a:t>Platz für  Erläuterung zum  Prozentwert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867DF74-EEF8-4283-A32C-378C884C3D2B}"/>
              </a:ext>
            </a:extLst>
          </p:cNvPr>
          <p:cNvSpPr txBox="1"/>
          <p:nvPr userDrawn="1"/>
        </p:nvSpPr>
        <p:spPr>
          <a:xfrm>
            <a:off x="4943872" y="3645040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2,25 pt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11EF7BD-CF5B-4E44-82C0-6FB75E7DF133}"/>
              </a:ext>
            </a:extLst>
          </p:cNvPr>
          <p:cNvSpPr txBox="1"/>
          <p:nvPr userDrawn="1"/>
        </p:nvSpPr>
        <p:spPr>
          <a:xfrm>
            <a:off x="4943872" y="3861064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2,25 pt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D46A8C7-2875-44F9-8B00-A2B282AF84E0}"/>
              </a:ext>
            </a:extLst>
          </p:cNvPr>
          <p:cNvSpPr txBox="1"/>
          <p:nvPr userDrawn="1"/>
        </p:nvSpPr>
        <p:spPr>
          <a:xfrm>
            <a:off x="4943872" y="4077088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2,25 pt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D811318-0ADD-4382-9527-123143509B72}"/>
              </a:ext>
            </a:extLst>
          </p:cNvPr>
          <p:cNvSpPr txBox="1"/>
          <p:nvPr userDrawn="1"/>
        </p:nvSpPr>
        <p:spPr>
          <a:xfrm>
            <a:off x="4943872" y="4293112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2,25 pt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5C3343F-E550-4072-9242-E910360AF593}"/>
              </a:ext>
            </a:extLst>
          </p:cNvPr>
          <p:cNvSpPr txBox="1"/>
          <p:nvPr userDrawn="1"/>
        </p:nvSpPr>
        <p:spPr>
          <a:xfrm>
            <a:off x="4943872" y="4509136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2,25 pt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F5957FAD-0D67-4832-8075-6834D8BC3E69}"/>
              </a:ext>
            </a:extLst>
          </p:cNvPr>
          <p:cNvCxnSpPr/>
          <p:nvPr userDrawn="1"/>
        </p:nvCxnSpPr>
        <p:spPr>
          <a:xfrm>
            <a:off x="4295800" y="3701880"/>
            <a:ext cx="576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92830E5B-4097-4CFE-8A1D-E98D9196D82C}"/>
              </a:ext>
            </a:extLst>
          </p:cNvPr>
          <p:cNvCxnSpPr/>
          <p:nvPr userDrawn="1"/>
        </p:nvCxnSpPr>
        <p:spPr>
          <a:xfrm>
            <a:off x="4295800" y="3933056"/>
            <a:ext cx="576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ED9D599C-34C4-46F5-8984-194E564598E7}"/>
              </a:ext>
            </a:extLst>
          </p:cNvPr>
          <p:cNvCxnSpPr/>
          <p:nvPr userDrawn="1"/>
        </p:nvCxnSpPr>
        <p:spPr>
          <a:xfrm>
            <a:off x="4295847" y="4149169"/>
            <a:ext cx="57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A3B48F17-94E3-48CF-B621-65D2E1D54389}"/>
              </a:ext>
            </a:extLst>
          </p:cNvPr>
          <p:cNvCxnSpPr/>
          <p:nvPr userDrawn="1"/>
        </p:nvCxnSpPr>
        <p:spPr>
          <a:xfrm>
            <a:off x="4295800" y="4365104"/>
            <a:ext cx="576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944AA66E-0450-4D73-AA3D-849D38862F25}"/>
              </a:ext>
            </a:extLst>
          </p:cNvPr>
          <p:cNvCxnSpPr/>
          <p:nvPr userDrawn="1"/>
        </p:nvCxnSpPr>
        <p:spPr>
          <a:xfrm>
            <a:off x="4295800" y="4581128"/>
            <a:ext cx="57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5C7C2513-B411-45B3-9DD1-9B53402F9D2D}"/>
              </a:ext>
            </a:extLst>
          </p:cNvPr>
          <p:cNvSpPr txBox="1"/>
          <p:nvPr userDrawn="1"/>
        </p:nvSpPr>
        <p:spPr>
          <a:xfrm>
            <a:off x="6168056" y="3645040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1,50 pt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F872CF6-0327-44F3-8F85-1C1C9B94FF35}"/>
              </a:ext>
            </a:extLst>
          </p:cNvPr>
          <p:cNvSpPr txBox="1"/>
          <p:nvPr userDrawn="1"/>
        </p:nvSpPr>
        <p:spPr>
          <a:xfrm>
            <a:off x="6168056" y="3861064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1,50 pt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B752013-6070-4628-BCE2-5CBE29E26172}"/>
              </a:ext>
            </a:extLst>
          </p:cNvPr>
          <p:cNvSpPr txBox="1"/>
          <p:nvPr userDrawn="1"/>
        </p:nvSpPr>
        <p:spPr>
          <a:xfrm>
            <a:off x="6168056" y="4077088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1,50 pt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810B33A-8D08-4579-AD73-61DFB01C2231}"/>
              </a:ext>
            </a:extLst>
          </p:cNvPr>
          <p:cNvSpPr txBox="1"/>
          <p:nvPr userDrawn="1"/>
        </p:nvSpPr>
        <p:spPr>
          <a:xfrm>
            <a:off x="6168056" y="4293112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1,50 pt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11D02CFD-6619-4DD8-BE54-60DEAB8E3AB1}"/>
              </a:ext>
            </a:extLst>
          </p:cNvPr>
          <p:cNvSpPr txBox="1"/>
          <p:nvPr userDrawn="1"/>
        </p:nvSpPr>
        <p:spPr>
          <a:xfrm>
            <a:off x="6168056" y="4509136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1,50 pt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6DA56AE9-FD6C-4488-B2EB-351973B06256}"/>
              </a:ext>
            </a:extLst>
          </p:cNvPr>
          <p:cNvCxnSpPr/>
          <p:nvPr userDrawn="1"/>
        </p:nvCxnSpPr>
        <p:spPr>
          <a:xfrm>
            <a:off x="5520031" y="3717121"/>
            <a:ext cx="576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F961723-E826-45DF-AE32-7309C1B1B5AB}"/>
              </a:ext>
            </a:extLst>
          </p:cNvPr>
          <p:cNvCxnSpPr/>
          <p:nvPr userDrawn="1"/>
        </p:nvCxnSpPr>
        <p:spPr>
          <a:xfrm>
            <a:off x="5519984" y="3933056"/>
            <a:ext cx="57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FA92D083-509D-4838-88A9-CC3A4138D0DD}"/>
              </a:ext>
            </a:extLst>
          </p:cNvPr>
          <p:cNvCxnSpPr/>
          <p:nvPr userDrawn="1"/>
        </p:nvCxnSpPr>
        <p:spPr>
          <a:xfrm>
            <a:off x="5520031" y="4149169"/>
            <a:ext cx="57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565E9B71-8FB5-46FF-917D-D6508286A928}"/>
              </a:ext>
            </a:extLst>
          </p:cNvPr>
          <p:cNvCxnSpPr/>
          <p:nvPr userDrawn="1"/>
        </p:nvCxnSpPr>
        <p:spPr>
          <a:xfrm>
            <a:off x="5519984" y="4365104"/>
            <a:ext cx="576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A52415C0-8C0A-402A-A4A4-F3220811141C}"/>
              </a:ext>
            </a:extLst>
          </p:cNvPr>
          <p:cNvCxnSpPr/>
          <p:nvPr userDrawn="1"/>
        </p:nvCxnSpPr>
        <p:spPr>
          <a:xfrm>
            <a:off x="5519984" y="4581128"/>
            <a:ext cx="576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0FCD3945-E090-4835-8C1D-4D5215B593CA}"/>
              </a:ext>
            </a:extLst>
          </p:cNvPr>
          <p:cNvCxnSpPr/>
          <p:nvPr userDrawn="1"/>
        </p:nvCxnSpPr>
        <p:spPr>
          <a:xfrm>
            <a:off x="4295864" y="4941168"/>
            <a:ext cx="57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92ED5ED8-DAE1-4A0E-8E6D-FF0AD1D99D90}"/>
              </a:ext>
            </a:extLst>
          </p:cNvPr>
          <p:cNvCxnSpPr/>
          <p:nvPr userDrawn="1"/>
        </p:nvCxnSpPr>
        <p:spPr>
          <a:xfrm>
            <a:off x="4295800" y="5157192"/>
            <a:ext cx="576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B1272E1B-63BD-4DCF-ADC7-DB5399250141}"/>
              </a:ext>
            </a:extLst>
          </p:cNvPr>
          <p:cNvCxnSpPr/>
          <p:nvPr userDrawn="1"/>
        </p:nvCxnSpPr>
        <p:spPr>
          <a:xfrm>
            <a:off x="4295800" y="5373216"/>
            <a:ext cx="576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id="{C4F0404D-3968-454B-AB62-5B7FB1231893}"/>
              </a:ext>
            </a:extLst>
          </p:cNvPr>
          <p:cNvSpPr txBox="1"/>
          <p:nvPr userDrawn="1"/>
        </p:nvSpPr>
        <p:spPr>
          <a:xfrm>
            <a:off x="4943920" y="4869176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1,00 pt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A1B3114B-BCEA-4430-8564-97810E4DBF75}"/>
              </a:ext>
            </a:extLst>
          </p:cNvPr>
          <p:cNvSpPr txBox="1"/>
          <p:nvPr userDrawn="1"/>
        </p:nvSpPr>
        <p:spPr>
          <a:xfrm>
            <a:off x="4943920" y="5085200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0,75 pt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A7D9562-14B5-4AFC-B6D3-7C9EE63665A3}"/>
              </a:ext>
            </a:extLst>
          </p:cNvPr>
          <p:cNvSpPr txBox="1"/>
          <p:nvPr userDrawn="1"/>
        </p:nvSpPr>
        <p:spPr>
          <a:xfrm>
            <a:off x="4943920" y="5301224"/>
            <a:ext cx="43200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00" b="1" dirty="0"/>
              <a:t>0,50 pt</a:t>
            </a: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31CFA364-D5CB-4D38-99E1-B878063D17D5}"/>
              </a:ext>
            </a:extLst>
          </p:cNvPr>
          <p:cNvCxnSpPr/>
          <p:nvPr userDrawn="1"/>
        </p:nvCxnSpPr>
        <p:spPr>
          <a:xfrm>
            <a:off x="6816080" y="3644900"/>
            <a:ext cx="0" cy="1008000"/>
          </a:xfrm>
          <a:prstGeom prst="straightConnector1">
            <a:avLst/>
          </a:prstGeom>
          <a:ln w="12700">
            <a:solidFill>
              <a:schemeClr val="accent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16E8B363-C2F0-40F5-9E91-4854DAE99578}"/>
              </a:ext>
            </a:extLst>
          </p:cNvPr>
          <p:cNvCxnSpPr/>
          <p:nvPr userDrawn="1"/>
        </p:nvCxnSpPr>
        <p:spPr>
          <a:xfrm>
            <a:off x="7032104" y="3645024"/>
            <a:ext cx="0" cy="100800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5947B664-C474-4355-BF29-01C1D5729568}"/>
              </a:ext>
            </a:extLst>
          </p:cNvPr>
          <p:cNvCxnSpPr/>
          <p:nvPr userDrawn="1"/>
        </p:nvCxnSpPr>
        <p:spPr>
          <a:xfrm>
            <a:off x="7248128" y="3645024"/>
            <a:ext cx="0" cy="1008000"/>
          </a:xfrm>
          <a:prstGeom prst="straightConnector1">
            <a:avLst/>
          </a:prstGeom>
          <a:ln w="12700">
            <a:solidFill>
              <a:schemeClr val="accent3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1BA188AE-ACE2-451E-A0E7-FF4C9D2A77EC}"/>
              </a:ext>
            </a:extLst>
          </p:cNvPr>
          <p:cNvCxnSpPr/>
          <p:nvPr userDrawn="1"/>
        </p:nvCxnSpPr>
        <p:spPr>
          <a:xfrm>
            <a:off x="7464152" y="3645024"/>
            <a:ext cx="0" cy="1008000"/>
          </a:xfrm>
          <a:prstGeom prst="straightConnector1">
            <a:avLst/>
          </a:prstGeom>
          <a:ln w="12700">
            <a:solidFill>
              <a:schemeClr val="accent4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8F9C5E4-15AC-4BDC-8A94-61CDCAB1365A}"/>
              </a:ext>
            </a:extLst>
          </p:cNvPr>
          <p:cNvCxnSpPr/>
          <p:nvPr userDrawn="1"/>
        </p:nvCxnSpPr>
        <p:spPr>
          <a:xfrm>
            <a:off x="7680176" y="3645024"/>
            <a:ext cx="0" cy="1008000"/>
          </a:xfrm>
          <a:prstGeom prst="straightConnector1">
            <a:avLst/>
          </a:prstGeom>
          <a:ln w="12700">
            <a:solidFill>
              <a:schemeClr val="tx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12">
            <a:extLst>
              <a:ext uri="{FF2B5EF4-FFF2-40B4-BE49-F238E27FC236}">
                <a16:creationId xmlns:a16="http://schemas.microsoft.com/office/drawing/2014/main" id="{29B2FBCF-B34B-4C89-8F06-582C63F6368F}"/>
              </a:ext>
            </a:extLst>
          </p:cNvPr>
          <p:cNvCxnSpPr>
            <a:cxnSpLocks/>
          </p:cNvCxnSpPr>
          <p:nvPr userDrawn="1"/>
        </p:nvCxnSpPr>
        <p:spPr>
          <a:xfrm>
            <a:off x="8183563" y="3645024"/>
            <a:ext cx="1657350" cy="288156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Verbinder: gewinkelt 68">
            <a:extLst>
              <a:ext uri="{FF2B5EF4-FFF2-40B4-BE49-F238E27FC236}">
                <a16:creationId xmlns:a16="http://schemas.microsoft.com/office/drawing/2014/main" id="{A980702D-CAC4-415E-8D8B-AF59BD556D80}"/>
              </a:ext>
            </a:extLst>
          </p:cNvPr>
          <p:cNvCxnSpPr>
            <a:cxnSpLocks/>
          </p:cNvCxnSpPr>
          <p:nvPr userDrawn="1"/>
        </p:nvCxnSpPr>
        <p:spPr>
          <a:xfrm>
            <a:off x="8183066" y="4077072"/>
            <a:ext cx="1657350" cy="288156"/>
          </a:xfrm>
          <a:prstGeom prst="bentConnector3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86">
            <a:extLst>
              <a:ext uri="{FF2B5EF4-FFF2-40B4-BE49-F238E27FC236}">
                <a16:creationId xmlns:a16="http://schemas.microsoft.com/office/drawing/2014/main" id="{CBD86037-557C-4CE4-B8BA-D5DF929D526F}"/>
              </a:ext>
            </a:extLst>
          </p:cNvPr>
          <p:cNvCxnSpPr>
            <a:cxnSpLocks/>
          </p:cNvCxnSpPr>
          <p:nvPr userDrawn="1"/>
        </p:nvCxnSpPr>
        <p:spPr>
          <a:xfrm>
            <a:off x="8184729" y="4508996"/>
            <a:ext cx="1657350" cy="288156"/>
          </a:xfrm>
          <a:prstGeom prst="bentConnector3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87">
            <a:extLst>
              <a:ext uri="{FF2B5EF4-FFF2-40B4-BE49-F238E27FC236}">
                <a16:creationId xmlns:a16="http://schemas.microsoft.com/office/drawing/2014/main" id="{F3AE54C6-59B4-43F0-9362-402D836D925F}"/>
              </a:ext>
            </a:extLst>
          </p:cNvPr>
          <p:cNvCxnSpPr>
            <a:cxnSpLocks/>
          </p:cNvCxnSpPr>
          <p:nvPr userDrawn="1"/>
        </p:nvCxnSpPr>
        <p:spPr>
          <a:xfrm>
            <a:off x="8184232" y="4941044"/>
            <a:ext cx="1657350" cy="288156"/>
          </a:xfrm>
          <a:prstGeom prst="bentConnector3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er: gewinkelt 88">
            <a:extLst>
              <a:ext uri="{FF2B5EF4-FFF2-40B4-BE49-F238E27FC236}">
                <a16:creationId xmlns:a16="http://schemas.microsoft.com/office/drawing/2014/main" id="{48F4FEE6-996C-4D0F-A37C-0B1573454809}"/>
              </a:ext>
            </a:extLst>
          </p:cNvPr>
          <p:cNvCxnSpPr>
            <a:cxnSpLocks/>
          </p:cNvCxnSpPr>
          <p:nvPr userDrawn="1"/>
        </p:nvCxnSpPr>
        <p:spPr>
          <a:xfrm>
            <a:off x="8184232" y="5373092"/>
            <a:ext cx="1657350" cy="288156"/>
          </a:xfrm>
          <a:prstGeom prst="bentConnector3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1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AC8319-A8A5-4AFA-AF78-C56F288B3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A440C5A-0B1B-44D6-B161-040C72FB3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Pfeil: Fünfeck 6">
            <a:extLst>
              <a:ext uri="{FF2B5EF4-FFF2-40B4-BE49-F238E27FC236}">
                <a16:creationId xmlns:a16="http://schemas.microsoft.com/office/drawing/2014/main" id="{D1231EA9-70F2-4E84-8834-889762D54A4A}"/>
              </a:ext>
            </a:extLst>
          </p:cNvPr>
          <p:cNvSpPr/>
          <p:nvPr userDrawn="1"/>
        </p:nvSpPr>
        <p:spPr>
          <a:xfrm>
            <a:off x="407986" y="3573016"/>
            <a:ext cx="11376646" cy="288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123D52E-ADE9-4382-98E7-2F80C196E304}"/>
              </a:ext>
            </a:extLst>
          </p:cNvPr>
          <p:cNvCxnSpPr>
            <a:cxnSpLocks/>
          </p:cNvCxnSpPr>
          <p:nvPr userDrawn="1"/>
        </p:nvCxnSpPr>
        <p:spPr>
          <a:xfrm>
            <a:off x="407368" y="3717032"/>
            <a:ext cx="1123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0F3A135-5AB3-4DF6-B122-63BA00065835}"/>
              </a:ext>
            </a:extLst>
          </p:cNvPr>
          <p:cNvCxnSpPr>
            <a:cxnSpLocks/>
          </p:cNvCxnSpPr>
          <p:nvPr userDrawn="1"/>
        </p:nvCxnSpPr>
        <p:spPr>
          <a:xfrm>
            <a:off x="983432" y="3140968"/>
            <a:ext cx="0" cy="5760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5743395B-62AC-43F4-9109-72859ABF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864000"/>
          </a:xfrm>
        </p:spPr>
        <p:txBody>
          <a:bodyPr/>
          <a:lstStyle/>
          <a:p>
            <a:r>
              <a:rPr lang="de-DE" dirty="0"/>
              <a:t>Hier steht eine Headline in 28 pt</a:t>
            </a:r>
            <a:br>
              <a:rPr lang="de-DE" dirty="0"/>
            </a:br>
            <a:r>
              <a:rPr lang="de-DE" b="0" dirty="0"/>
              <a:t>Hier ist optional Platz für eine Subheadline in 28 pt</a:t>
            </a:r>
            <a:endParaRPr lang="de-DE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D8600EF-0929-4E6B-8760-AB94033C30B6}"/>
              </a:ext>
            </a:extLst>
          </p:cNvPr>
          <p:cNvSpPr txBox="1">
            <a:spLocks/>
          </p:cNvSpPr>
          <p:nvPr userDrawn="1"/>
        </p:nvSpPr>
        <p:spPr>
          <a:xfrm>
            <a:off x="911382" y="6309320"/>
            <a:ext cx="4247952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Titel der Präsentation, Z1, Arial Regular 9 pt</a:t>
            </a:r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AA6BFBC6-E68D-4CA2-8FD1-6F27C2A855E2}"/>
              </a:ext>
            </a:extLst>
          </p:cNvPr>
          <p:cNvSpPr txBox="1">
            <a:spLocks/>
          </p:cNvSpPr>
          <p:nvPr userDrawn="1"/>
        </p:nvSpPr>
        <p:spPr>
          <a:xfrm>
            <a:off x="407367" y="6309320"/>
            <a:ext cx="288000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5FE6B43-1577-4665-ADAF-05DB9D4D60ED}"/>
              </a:ext>
            </a:extLst>
          </p:cNvPr>
          <p:cNvSpPr>
            <a:spLocks noChangeAspect="1"/>
          </p:cNvSpPr>
          <p:nvPr userDrawn="1"/>
        </p:nvSpPr>
        <p:spPr>
          <a:xfrm>
            <a:off x="911424" y="3645024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0E99545-7E50-4839-92B2-1BF49BBEADBF}"/>
              </a:ext>
            </a:extLst>
          </p:cNvPr>
          <p:cNvCxnSpPr>
            <a:cxnSpLocks/>
          </p:cNvCxnSpPr>
          <p:nvPr userDrawn="1"/>
        </p:nvCxnSpPr>
        <p:spPr>
          <a:xfrm>
            <a:off x="3575720" y="2636912"/>
            <a:ext cx="0" cy="10800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60A5776-FCAD-4316-898B-58E190CC8B53}"/>
              </a:ext>
            </a:extLst>
          </p:cNvPr>
          <p:cNvSpPr>
            <a:spLocks noChangeAspect="1"/>
          </p:cNvSpPr>
          <p:nvPr userDrawn="1"/>
        </p:nvSpPr>
        <p:spPr>
          <a:xfrm>
            <a:off x="3503712" y="3644968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40AD094-E32C-47C1-91C7-4B5E622D573F}"/>
              </a:ext>
            </a:extLst>
          </p:cNvPr>
          <p:cNvCxnSpPr>
            <a:cxnSpLocks/>
          </p:cNvCxnSpPr>
          <p:nvPr userDrawn="1"/>
        </p:nvCxnSpPr>
        <p:spPr>
          <a:xfrm>
            <a:off x="5735960" y="3140968"/>
            <a:ext cx="0" cy="576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85FEABA0-0192-4297-BD47-91BD58F621A3}"/>
              </a:ext>
            </a:extLst>
          </p:cNvPr>
          <p:cNvSpPr>
            <a:spLocks noChangeAspect="1"/>
          </p:cNvSpPr>
          <p:nvPr userDrawn="1"/>
        </p:nvSpPr>
        <p:spPr>
          <a:xfrm>
            <a:off x="5663952" y="3644968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62DE736-C90E-44C9-A15C-ED67394AA8CB}"/>
              </a:ext>
            </a:extLst>
          </p:cNvPr>
          <p:cNvCxnSpPr>
            <a:cxnSpLocks/>
          </p:cNvCxnSpPr>
          <p:nvPr userDrawn="1"/>
        </p:nvCxnSpPr>
        <p:spPr>
          <a:xfrm>
            <a:off x="7536160" y="2636912"/>
            <a:ext cx="0" cy="10801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AA3E9747-2D98-4241-8413-56278B11D441}"/>
              </a:ext>
            </a:extLst>
          </p:cNvPr>
          <p:cNvSpPr>
            <a:spLocks noChangeAspect="1"/>
          </p:cNvSpPr>
          <p:nvPr userDrawn="1"/>
        </p:nvSpPr>
        <p:spPr>
          <a:xfrm>
            <a:off x="7464152" y="3645040"/>
            <a:ext cx="144000" cy="144000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4700D02-041B-4A11-B751-8E8B21BE5467}"/>
              </a:ext>
            </a:extLst>
          </p:cNvPr>
          <p:cNvCxnSpPr>
            <a:cxnSpLocks/>
          </p:cNvCxnSpPr>
          <p:nvPr userDrawn="1"/>
        </p:nvCxnSpPr>
        <p:spPr>
          <a:xfrm>
            <a:off x="9480392" y="3140968"/>
            <a:ext cx="0" cy="576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64DFFAD3-E502-4FAA-A000-DF949DF7646E}"/>
              </a:ext>
            </a:extLst>
          </p:cNvPr>
          <p:cNvSpPr>
            <a:spLocks noChangeAspect="1"/>
          </p:cNvSpPr>
          <p:nvPr userDrawn="1"/>
        </p:nvSpPr>
        <p:spPr>
          <a:xfrm>
            <a:off x="9408384" y="3644968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58EFB8A-D41F-4D65-A7A4-A95CADB7CED3}"/>
              </a:ext>
            </a:extLst>
          </p:cNvPr>
          <p:cNvSpPr txBox="1"/>
          <p:nvPr userDrawn="1"/>
        </p:nvSpPr>
        <p:spPr>
          <a:xfrm>
            <a:off x="839416" y="2420952"/>
            <a:ext cx="1656181" cy="57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/>
              <a:t>TT.MM.JJJJ</a:t>
            </a:r>
          </a:p>
          <a:p>
            <a:r>
              <a:rPr lang="de-DE" sz="1200" dirty="0"/>
              <a:t>Hier steht ein kurzer Text zum Ereignis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E806747-7F70-40CA-8141-6B988BC900EA}"/>
              </a:ext>
            </a:extLst>
          </p:cNvPr>
          <p:cNvSpPr txBox="1"/>
          <p:nvPr userDrawn="1"/>
        </p:nvSpPr>
        <p:spPr>
          <a:xfrm>
            <a:off x="3431704" y="1916929"/>
            <a:ext cx="1656181" cy="57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/>
              <a:t>TT.MM.JJJJ</a:t>
            </a:r>
          </a:p>
          <a:p>
            <a:r>
              <a:rPr lang="de-DE" sz="1200" dirty="0"/>
              <a:t>Hier steht ein kurzer Text zum Ereignis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39BD948-0A53-4509-9177-33F2FFC6E9AC}"/>
              </a:ext>
            </a:extLst>
          </p:cNvPr>
          <p:cNvSpPr txBox="1"/>
          <p:nvPr userDrawn="1"/>
        </p:nvSpPr>
        <p:spPr>
          <a:xfrm>
            <a:off x="5591944" y="2420952"/>
            <a:ext cx="1656181" cy="57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/>
              <a:t>TT.MM.JJJJ</a:t>
            </a:r>
          </a:p>
          <a:p>
            <a:r>
              <a:rPr lang="de-DE" sz="1200" dirty="0"/>
              <a:t>Hier steht ein kurzer Text zum Ereignis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4A57360-4353-4C3F-B9E2-F4B77DABDFBE}"/>
              </a:ext>
            </a:extLst>
          </p:cNvPr>
          <p:cNvSpPr txBox="1"/>
          <p:nvPr userDrawn="1"/>
        </p:nvSpPr>
        <p:spPr>
          <a:xfrm>
            <a:off x="7392144" y="1916896"/>
            <a:ext cx="1656181" cy="57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/>
              <a:t>TT.MM.JJJJ</a:t>
            </a:r>
          </a:p>
          <a:p>
            <a:r>
              <a:rPr lang="de-DE" sz="1200" dirty="0"/>
              <a:t>Hier steht ein kurzer Text zum Ereignis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54D44BD-890F-4AB3-A907-3C22E25F2CE9}"/>
              </a:ext>
            </a:extLst>
          </p:cNvPr>
          <p:cNvSpPr txBox="1"/>
          <p:nvPr userDrawn="1"/>
        </p:nvSpPr>
        <p:spPr>
          <a:xfrm>
            <a:off x="9336360" y="2420952"/>
            <a:ext cx="1656181" cy="57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/>
              <a:t>TT.MM.JJJJ</a:t>
            </a:r>
          </a:p>
          <a:p>
            <a:r>
              <a:rPr lang="de-DE" sz="1200" dirty="0"/>
              <a:t>Hier steht ein kurzer Text zum Ereignis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B1A2165-F2A3-4809-B0F0-D2440CE6FF07}"/>
              </a:ext>
            </a:extLst>
          </p:cNvPr>
          <p:cNvSpPr txBox="1"/>
          <p:nvPr userDrawn="1"/>
        </p:nvSpPr>
        <p:spPr>
          <a:xfrm>
            <a:off x="2207568" y="4365137"/>
            <a:ext cx="1656181" cy="57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/>
              <a:t>TT.MM.JJJJ</a:t>
            </a:r>
          </a:p>
          <a:p>
            <a:r>
              <a:rPr lang="de-DE" sz="1200" dirty="0"/>
              <a:t>Hier steht ein kurzer Text zum Ereignis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92FD8F9-D28B-4A54-A51D-F86CD9353946}"/>
              </a:ext>
            </a:extLst>
          </p:cNvPr>
          <p:cNvSpPr txBox="1"/>
          <p:nvPr userDrawn="1"/>
        </p:nvSpPr>
        <p:spPr>
          <a:xfrm>
            <a:off x="5159896" y="4869160"/>
            <a:ext cx="1656181" cy="57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/>
              <a:t>TT.MM.JJJJ</a:t>
            </a:r>
          </a:p>
          <a:p>
            <a:r>
              <a:rPr lang="de-DE" sz="1200" dirty="0"/>
              <a:t>Hier steht ein kurzer Text zum Ereignis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7D7F742-3F9E-4C7D-B544-B35F1CB2A82C}"/>
              </a:ext>
            </a:extLst>
          </p:cNvPr>
          <p:cNvSpPr txBox="1"/>
          <p:nvPr userDrawn="1"/>
        </p:nvSpPr>
        <p:spPr>
          <a:xfrm>
            <a:off x="7896200" y="4365104"/>
            <a:ext cx="1656181" cy="576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/>
              <a:t>TT.MM.JJJJ</a:t>
            </a:r>
          </a:p>
          <a:p>
            <a:r>
              <a:rPr lang="de-DE" sz="1200" dirty="0"/>
              <a:t>Hier steht ein kurzer Text zum Ereignis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76B63405-9CEB-4A3A-992E-05210AA45F54}"/>
              </a:ext>
            </a:extLst>
          </p:cNvPr>
          <p:cNvCxnSpPr>
            <a:cxnSpLocks/>
          </p:cNvCxnSpPr>
          <p:nvPr userDrawn="1"/>
        </p:nvCxnSpPr>
        <p:spPr>
          <a:xfrm>
            <a:off x="2351600" y="3717032"/>
            <a:ext cx="0" cy="5760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23DB1CCF-2D9C-4E16-9E59-5B72CC6E0661}"/>
              </a:ext>
            </a:extLst>
          </p:cNvPr>
          <p:cNvSpPr>
            <a:spLocks noChangeAspect="1"/>
          </p:cNvSpPr>
          <p:nvPr userDrawn="1"/>
        </p:nvSpPr>
        <p:spPr>
          <a:xfrm>
            <a:off x="2279592" y="3645040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05FBCDED-8521-44A5-9EFC-67D11AE32BCB}"/>
              </a:ext>
            </a:extLst>
          </p:cNvPr>
          <p:cNvCxnSpPr>
            <a:cxnSpLocks/>
          </p:cNvCxnSpPr>
          <p:nvPr userDrawn="1"/>
        </p:nvCxnSpPr>
        <p:spPr>
          <a:xfrm>
            <a:off x="5303912" y="3717016"/>
            <a:ext cx="0" cy="108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87D6744E-E4C9-4992-9975-5B0E277BFF1C}"/>
              </a:ext>
            </a:extLst>
          </p:cNvPr>
          <p:cNvSpPr>
            <a:spLocks noChangeAspect="1"/>
          </p:cNvSpPr>
          <p:nvPr userDrawn="1"/>
        </p:nvSpPr>
        <p:spPr>
          <a:xfrm>
            <a:off x="5231920" y="3645024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E80A41D-0074-4271-B3BD-EB262025CF6F}"/>
              </a:ext>
            </a:extLst>
          </p:cNvPr>
          <p:cNvCxnSpPr>
            <a:cxnSpLocks/>
          </p:cNvCxnSpPr>
          <p:nvPr userDrawn="1"/>
        </p:nvCxnSpPr>
        <p:spPr>
          <a:xfrm>
            <a:off x="8040232" y="3717016"/>
            <a:ext cx="0" cy="5760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B56EEA69-82B5-47A5-9286-4BEC4BE21BFC}"/>
              </a:ext>
            </a:extLst>
          </p:cNvPr>
          <p:cNvSpPr>
            <a:spLocks noChangeAspect="1"/>
          </p:cNvSpPr>
          <p:nvPr userDrawn="1"/>
        </p:nvSpPr>
        <p:spPr>
          <a:xfrm>
            <a:off x="7968224" y="3645024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73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AC8319-A8A5-4AFA-AF78-C56F288B3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A440C5A-0B1B-44D6-B161-040C72FB3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1610EB5-9191-4528-96DA-B72FF13E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864000"/>
          </a:xfrm>
        </p:spPr>
        <p:txBody>
          <a:bodyPr/>
          <a:lstStyle/>
          <a:p>
            <a:r>
              <a:rPr lang="de-DE" dirty="0"/>
              <a:t>Farben und Diagramme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B2C1E3B-FD1C-4F19-8D7B-BD464B859322}"/>
              </a:ext>
            </a:extLst>
          </p:cNvPr>
          <p:cNvSpPr txBox="1">
            <a:spLocks/>
          </p:cNvSpPr>
          <p:nvPr userDrawn="1"/>
        </p:nvSpPr>
        <p:spPr>
          <a:xfrm>
            <a:off x="911382" y="6309320"/>
            <a:ext cx="4247952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Titel der Präsentation, Z1, Arial Regular 9 pt</a:t>
            </a:r>
            <a:endParaRPr lang="de-DE" dirty="0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4CCB8706-63D0-42A0-ABF5-19D869C76470}"/>
              </a:ext>
            </a:extLst>
          </p:cNvPr>
          <p:cNvSpPr txBox="1">
            <a:spLocks/>
          </p:cNvSpPr>
          <p:nvPr userDrawn="1"/>
        </p:nvSpPr>
        <p:spPr>
          <a:xfrm>
            <a:off x="407367" y="6309320"/>
            <a:ext cx="288000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F1210F9-8E4C-4571-BFA4-0B829740BACD}"/>
              </a:ext>
            </a:extLst>
          </p:cNvPr>
          <p:cNvSpPr/>
          <p:nvPr userDrawn="1"/>
        </p:nvSpPr>
        <p:spPr>
          <a:xfrm>
            <a:off x="407480" y="1628800"/>
            <a:ext cx="1008000" cy="360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 dirty="0">
                <a:solidFill>
                  <a:schemeClr val="bg1"/>
                </a:solidFill>
              </a:rPr>
              <a:t>0 / 70 / 125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B321E2-37D7-412C-9D45-C191F7A9FBBD}"/>
              </a:ext>
            </a:extLst>
          </p:cNvPr>
          <p:cNvSpPr/>
          <p:nvPr userDrawn="1"/>
        </p:nvSpPr>
        <p:spPr>
          <a:xfrm>
            <a:off x="1559496" y="1628775"/>
            <a:ext cx="1008000" cy="360065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0 / 170 / 230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A4FBEDC-DD25-499E-A67A-840F7210348B}"/>
              </a:ext>
            </a:extLst>
          </p:cNvPr>
          <p:cNvSpPr/>
          <p:nvPr userDrawn="1"/>
        </p:nvSpPr>
        <p:spPr>
          <a:xfrm>
            <a:off x="2711736" y="1628775"/>
            <a:ext cx="1008000" cy="360065"/>
          </a:xfrm>
          <a:prstGeom prst="rect">
            <a:avLst/>
          </a:prstGeom>
          <a:solidFill>
            <a:srgbClr val="00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0 / 145 / 160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910012A-EC5E-49B8-91D8-837652CBDE68}"/>
              </a:ext>
            </a:extLst>
          </p:cNvPr>
          <p:cNvSpPr/>
          <p:nvPr userDrawn="1"/>
        </p:nvSpPr>
        <p:spPr>
          <a:xfrm>
            <a:off x="3863752" y="1628775"/>
            <a:ext cx="1008000" cy="360065"/>
          </a:xfrm>
          <a:prstGeom prst="rect">
            <a:avLst/>
          </a:prstGeom>
          <a:solidFill>
            <a:srgbClr val="E6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230 / 0 / 70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5540CA3-361D-4900-90E1-CFBCD5268098}"/>
              </a:ext>
            </a:extLst>
          </p:cNvPr>
          <p:cNvSpPr/>
          <p:nvPr userDrawn="1"/>
        </p:nvSpPr>
        <p:spPr>
          <a:xfrm>
            <a:off x="5015880" y="1628800"/>
            <a:ext cx="1008000" cy="360065"/>
          </a:xfrm>
          <a:prstGeom prst="rect">
            <a:avLst/>
          </a:prstGeom>
          <a:solidFill>
            <a:srgbClr val="8C5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140 / 90 / 180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A44B98-93D9-430A-8CE8-43FEADDC9435}"/>
              </a:ext>
            </a:extLst>
          </p:cNvPr>
          <p:cNvSpPr/>
          <p:nvPr userDrawn="1"/>
        </p:nvSpPr>
        <p:spPr>
          <a:xfrm>
            <a:off x="6168008" y="1628776"/>
            <a:ext cx="1008000" cy="360064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0 / 120 / 210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0EA230-E415-4828-A9AA-D062ACD40894}"/>
              </a:ext>
            </a:extLst>
          </p:cNvPr>
          <p:cNvSpPr/>
          <p:nvPr userDrawn="1"/>
        </p:nvSpPr>
        <p:spPr>
          <a:xfrm>
            <a:off x="7320136" y="1628800"/>
            <a:ext cx="1008000" cy="360065"/>
          </a:xfrm>
          <a:prstGeom prst="rect">
            <a:avLst/>
          </a:prstGeom>
          <a:solidFill>
            <a:srgbClr val="96B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150 / 185 / 25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62FE4AA-574A-4D55-BE2A-723AAC2132B7}"/>
              </a:ext>
            </a:extLst>
          </p:cNvPr>
          <p:cNvSpPr/>
          <p:nvPr userDrawn="1"/>
        </p:nvSpPr>
        <p:spPr>
          <a:xfrm>
            <a:off x="8472264" y="1628800"/>
            <a:ext cx="1008000" cy="360065"/>
          </a:xfrm>
          <a:prstGeom prst="rect">
            <a:avLst/>
          </a:prstGeom>
          <a:solidFill>
            <a:srgbClr val="AF1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175 / 25 / 60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B553F53-E74A-4DAE-A1AA-1C1D0C9863CA}"/>
              </a:ext>
            </a:extLst>
          </p:cNvPr>
          <p:cNvSpPr/>
          <p:nvPr userDrawn="1"/>
        </p:nvSpPr>
        <p:spPr>
          <a:xfrm>
            <a:off x="9624392" y="1628800"/>
            <a:ext cx="1008000" cy="360065"/>
          </a:xfrm>
          <a:prstGeom prst="rect">
            <a:avLst/>
          </a:prstGeom>
          <a:solidFill>
            <a:srgbClr val="FA7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 dirty="0">
                <a:solidFill>
                  <a:schemeClr val="bg1"/>
                </a:solidFill>
              </a:rPr>
              <a:t>250 / 115 / 80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4C5DB1C-7721-4E10-9B20-FE08A0AA08C5}"/>
              </a:ext>
            </a:extLst>
          </p:cNvPr>
          <p:cNvSpPr/>
          <p:nvPr userDrawn="1"/>
        </p:nvSpPr>
        <p:spPr>
          <a:xfrm>
            <a:off x="10776520" y="1628800"/>
            <a:ext cx="1008000" cy="360065"/>
          </a:xfrm>
          <a:prstGeom prst="rect">
            <a:avLst/>
          </a:prstGeom>
          <a:solidFill>
            <a:srgbClr val="FAB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250 / 180 / 35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2B7EA8F-1E87-4D9C-8483-5AD7C431F1C8}"/>
              </a:ext>
            </a:extLst>
          </p:cNvPr>
          <p:cNvSpPr/>
          <p:nvPr userDrawn="1"/>
        </p:nvSpPr>
        <p:spPr>
          <a:xfrm>
            <a:off x="407368" y="2060873"/>
            <a:ext cx="1008000" cy="360065"/>
          </a:xfrm>
          <a:prstGeom prst="rect">
            <a:avLst/>
          </a:prstGeom>
          <a:solidFill>
            <a:srgbClr val="326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50 / 105 / 150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A72DB55-CC5D-4C21-8E67-425D597B3504}"/>
              </a:ext>
            </a:extLst>
          </p:cNvPr>
          <p:cNvSpPr/>
          <p:nvPr userDrawn="1"/>
        </p:nvSpPr>
        <p:spPr>
          <a:xfrm>
            <a:off x="1559384" y="2060848"/>
            <a:ext cx="1008000" cy="360065"/>
          </a:xfrm>
          <a:prstGeom prst="rect">
            <a:avLst/>
          </a:prstGeom>
          <a:solidFill>
            <a:srgbClr val="37B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55 / 185 / 235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E247E36-6B03-4A69-AF5A-A611F52C4CBB}"/>
              </a:ext>
            </a:extLst>
          </p:cNvPr>
          <p:cNvSpPr/>
          <p:nvPr userDrawn="1"/>
        </p:nvSpPr>
        <p:spPr>
          <a:xfrm>
            <a:off x="2711624" y="2060848"/>
            <a:ext cx="1008000" cy="360065"/>
          </a:xfrm>
          <a:prstGeom prst="rect">
            <a:avLst/>
          </a:prstGeom>
          <a:solidFill>
            <a:srgbClr val="32A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50 / 165 / 180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721F548-5109-4E13-95A1-8F9B7E66F47C}"/>
              </a:ext>
            </a:extLst>
          </p:cNvPr>
          <p:cNvSpPr/>
          <p:nvPr userDrawn="1"/>
        </p:nvSpPr>
        <p:spPr>
          <a:xfrm>
            <a:off x="3863640" y="2060848"/>
            <a:ext cx="1008000" cy="360065"/>
          </a:xfrm>
          <a:prstGeom prst="rect">
            <a:avLst/>
          </a:prstGeom>
          <a:solidFill>
            <a:srgbClr val="E63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230 / 50 / 105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24B4562-AD1F-4EF8-A395-719116276710}"/>
              </a:ext>
            </a:extLst>
          </p:cNvPr>
          <p:cNvSpPr/>
          <p:nvPr userDrawn="1"/>
        </p:nvSpPr>
        <p:spPr>
          <a:xfrm>
            <a:off x="5015768" y="2060873"/>
            <a:ext cx="1008000" cy="360065"/>
          </a:xfrm>
          <a:prstGeom prst="rect">
            <a:avLst/>
          </a:prstGeom>
          <a:solidFill>
            <a:srgbClr val="9B7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155 / 120 / 180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EAD44A8-38C4-4400-9C25-9B32AFC3DE3E}"/>
              </a:ext>
            </a:extLst>
          </p:cNvPr>
          <p:cNvSpPr/>
          <p:nvPr userDrawn="1"/>
        </p:nvSpPr>
        <p:spPr>
          <a:xfrm>
            <a:off x="6167896" y="2060849"/>
            <a:ext cx="1008000" cy="360064"/>
          </a:xfrm>
          <a:prstGeom prst="rect">
            <a:avLst/>
          </a:prstGeom>
          <a:solidFill>
            <a:srgbClr val="41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65 / 145 / 205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B18DF94-0A89-416C-B4A5-9F7CB62CB14E}"/>
              </a:ext>
            </a:extLst>
          </p:cNvPr>
          <p:cNvSpPr/>
          <p:nvPr userDrawn="1"/>
        </p:nvSpPr>
        <p:spPr>
          <a:xfrm>
            <a:off x="7320024" y="2060873"/>
            <a:ext cx="1008000" cy="360065"/>
          </a:xfrm>
          <a:prstGeom prst="rect">
            <a:avLst/>
          </a:prstGeom>
          <a:solidFill>
            <a:srgbClr val="AAC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170 / 200 / 70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9DAEB46-27F3-4C20-87BC-E01AA5CC2714}"/>
              </a:ext>
            </a:extLst>
          </p:cNvPr>
          <p:cNvSpPr/>
          <p:nvPr userDrawn="1"/>
        </p:nvSpPr>
        <p:spPr>
          <a:xfrm>
            <a:off x="8472152" y="2060873"/>
            <a:ext cx="1008000" cy="360065"/>
          </a:xfrm>
          <a:prstGeom prst="rect">
            <a:avLst/>
          </a:prstGeom>
          <a:solidFill>
            <a:srgbClr val="BE4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 dirty="0">
                <a:solidFill>
                  <a:schemeClr val="bg1"/>
                </a:solidFill>
              </a:rPr>
              <a:t>190 / 70 / 100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350CD45-BE3D-424D-8CA1-464A01415972}"/>
              </a:ext>
            </a:extLst>
          </p:cNvPr>
          <p:cNvSpPr/>
          <p:nvPr userDrawn="1"/>
        </p:nvSpPr>
        <p:spPr>
          <a:xfrm>
            <a:off x="9624280" y="2060873"/>
            <a:ext cx="1008000" cy="360065"/>
          </a:xfrm>
          <a:prstGeom prst="rect">
            <a:avLst/>
          </a:prstGeom>
          <a:solidFill>
            <a:srgbClr val="F08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240 / 140 / 115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6B0D29B-F367-4E70-A3D4-3E881421D0EE}"/>
              </a:ext>
            </a:extLst>
          </p:cNvPr>
          <p:cNvSpPr/>
          <p:nvPr userDrawn="1"/>
        </p:nvSpPr>
        <p:spPr>
          <a:xfrm>
            <a:off x="10776408" y="2060873"/>
            <a:ext cx="1008000" cy="360065"/>
          </a:xfrm>
          <a:prstGeom prst="rect">
            <a:avLst/>
          </a:prstGeom>
          <a:solidFill>
            <a:srgbClr val="FAC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250 / 195 / 80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93F07DF-D6D1-4469-B71D-7705EE202F7D}"/>
              </a:ext>
            </a:extLst>
          </p:cNvPr>
          <p:cNvSpPr/>
          <p:nvPr userDrawn="1"/>
        </p:nvSpPr>
        <p:spPr>
          <a:xfrm>
            <a:off x="407368" y="2492871"/>
            <a:ext cx="1008000" cy="360065"/>
          </a:xfrm>
          <a:prstGeom prst="rect">
            <a:avLst/>
          </a:prstGeom>
          <a:solidFill>
            <a:srgbClr val="649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 dirty="0">
                <a:solidFill>
                  <a:schemeClr val="bg1"/>
                </a:solidFill>
              </a:rPr>
              <a:t>100 / 145 / 175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642DE41-C494-4677-A5A5-2396CAE1121C}"/>
              </a:ext>
            </a:extLst>
          </p:cNvPr>
          <p:cNvSpPr/>
          <p:nvPr userDrawn="1"/>
        </p:nvSpPr>
        <p:spPr>
          <a:xfrm>
            <a:off x="1559384" y="2492846"/>
            <a:ext cx="1008000" cy="360065"/>
          </a:xfrm>
          <a:prstGeom prst="rect">
            <a:avLst/>
          </a:prstGeom>
          <a:solidFill>
            <a:srgbClr val="69C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 dirty="0">
                <a:solidFill>
                  <a:schemeClr val="bg1"/>
                </a:solidFill>
              </a:rPr>
              <a:t>105 / 200 / 235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70B2F74-A36B-458F-A63E-3589D0D632D9}"/>
              </a:ext>
            </a:extLst>
          </p:cNvPr>
          <p:cNvSpPr/>
          <p:nvPr userDrawn="1"/>
        </p:nvSpPr>
        <p:spPr>
          <a:xfrm>
            <a:off x="2711624" y="2492846"/>
            <a:ext cx="1008000" cy="360065"/>
          </a:xfrm>
          <a:prstGeom prst="rect">
            <a:avLst/>
          </a:prstGeom>
          <a:solidFill>
            <a:srgbClr val="69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105 / 190 / 200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6590DEB-2A28-4D64-B02C-D8735FF2AAF8}"/>
              </a:ext>
            </a:extLst>
          </p:cNvPr>
          <p:cNvSpPr/>
          <p:nvPr userDrawn="1"/>
        </p:nvSpPr>
        <p:spPr>
          <a:xfrm>
            <a:off x="3863640" y="2492846"/>
            <a:ext cx="1008000" cy="360065"/>
          </a:xfrm>
          <a:prstGeom prst="rect">
            <a:avLst/>
          </a:prstGeom>
          <a:solidFill>
            <a:srgbClr val="EB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235 / 100 / 140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0D8D7F4-6CA6-47CB-9D0E-C2518D6A42CB}"/>
              </a:ext>
            </a:extLst>
          </p:cNvPr>
          <p:cNvSpPr/>
          <p:nvPr userDrawn="1"/>
        </p:nvSpPr>
        <p:spPr>
          <a:xfrm>
            <a:off x="5015768" y="2492871"/>
            <a:ext cx="1008000" cy="360065"/>
          </a:xfrm>
          <a:prstGeom prst="rect">
            <a:avLst/>
          </a:prstGeom>
          <a:solidFill>
            <a:srgbClr val="B49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180 / 155 / 200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AC75AD4-8F0A-4F0C-85B1-E20039395093}"/>
              </a:ext>
            </a:extLst>
          </p:cNvPr>
          <p:cNvSpPr/>
          <p:nvPr userDrawn="1"/>
        </p:nvSpPr>
        <p:spPr>
          <a:xfrm>
            <a:off x="6167896" y="2492847"/>
            <a:ext cx="1008000" cy="360064"/>
          </a:xfrm>
          <a:prstGeom prst="rect">
            <a:avLst/>
          </a:prstGeom>
          <a:solidFill>
            <a:srgbClr val="66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102 / 170 / 225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03C235A2-18E6-4666-A0D6-48768F6EF68C}"/>
              </a:ext>
            </a:extLst>
          </p:cNvPr>
          <p:cNvSpPr/>
          <p:nvPr userDrawn="1"/>
        </p:nvSpPr>
        <p:spPr>
          <a:xfrm>
            <a:off x="7320024" y="2492871"/>
            <a:ext cx="1008000" cy="360065"/>
          </a:xfrm>
          <a:prstGeom prst="rect">
            <a:avLst/>
          </a:prstGeom>
          <a:solidFill>
            <a:srgbClr val="BED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190 / 210 / 115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9DAE886-AD36-4BB6-893E-65BF21EBB42A}"/>
              </a:ext>
            </a:extLst>
          </p:cNvPr>
          <p:cNvSpPr/>
          <p:nvPr userDrawn="1"/>
        </p:nvSpPr>
        <p:spPr>
          <a:xfrm>
            <a:off x="8472152" y="2492871"/>
            <a:ext cx="1008000" cy="360065"/>
          </a:xfrm>
          <a:prstGeom prst="rect">
            <a:avLst/>
          </a:prstGeom>
          <a:solidFill>
            <a:srgbClr val="CD7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205 / 115 / 140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D0A6DFD5-DCDB-4EA2-B187-C20548038628}"/>
              </a:ext>
            </a:extLst>
          </p:cNvPr>
          <p:cNvSpPr/>
          <p:nvPr userDrawn="1"/>
        </p:nvSpPr>
        <p:spPr>
          <a:xfrm>
            <a:off x="9624280" y="2492871"/>
            <a:ext cx="1008000" cy="360065"/>
          </a:xfrm>
          <a:prstGeom prst="rect">
            <a:avLst/>
          </a:prstGeom>
          <a:solidFill>
            <a:srgbClr val="F5A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245 / 170 / 150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A5B0B3F-7A75-48E9-A13C-D3E92738CA23}"/>
              </a:ext>
            </a:extLst>
          </p:cNvPr>
          <p:cNvSpPr/>
          <p:nvPr userDrawn="1"/>
        </p:nvSpPr>
        <p:spPr>
          <a:xfrm>
            <a:off x="10776408" y="2492871"/>
            <a:ext cx="1008000" cy="360065"/>
          </a:xfrm>
          <a:prstGeom prst="rect">
            <a:avLst/>
          </a:prstGeom>
          <a:solidFill>
            <a:srgbClr val="FAD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250 / 210 / 125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4E4858F9-2AE7-4C80-95A5-C1A21CB18972}"/>
              </a:ext>
            </a:extLst>
          </p:cNvPr>
          <p:cNvSpPr/>
          <p:nvPr userDrawn="1"/>
        </p:nvSpPr>
        <p:spPr>
          <a:xfrm>
            <a:off x="407368" y="2924919"/>
            <a:ext cx="1008000" cy="360065"/>
          </a:xfrm>
          <a:prstGeom prst="rect">
            <a:avLst/>
          </a:prstGeom>
          <a:solidFill>
            <a:srgbClr val="96B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150 / 180 / 200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64B23621-C29C-48C3-925D-7369EFA416E3}"/>
              </a:ext>
            </a:extLst>
          </p:cNvPr>
          <p:cNvSpPr/>
          <p:nvPr userDrawn="1"/>
        </p:nvSpPr>
        <p:spPr>
          <a:xfrm>
            <a:off x="1559384" y="2924894"/>
            <a:ext cx="1008000" cy="360065"/>
          </a:xfrm>
          <a:prstGeom prst="rect">
            <a:avLst/>
          </a:prstGeom>
          <a:solidFill>
            <a:srgbClr val="9B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155 / 215 / 235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73F4C7A-D5E3-4E54-AEE9-66802438D960}"/>
              </a:ext>
            </a:extLst>
          </p:cNvPr>
          <p:cNvSpPr/>
          <p:nvPr userDrawn="1"/>
        </p:nvSpPr>
        <p:spPr>
          <a:xfrm>
            <a:off x="2711624" y="2924894"/>
            <a:ext cx="1008000" cy="360065"/>
          </a:xfrm>
          <a:prstGeom prst="rect">
            <a:avLst/>
          </a:prstGeom>
          <a:solidFill>
            <a:srgbClr val="9BD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155 / 210 / 215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E381A9F-2944-4594-A8B8-91A30CD8E472}"/>
              </a:ext>
            </a:extLst>
          </p:cNvPr>
          <p:cNvSpPr/>
          <p:nvPr userDrawn="1"/>
        </p:nvSpPr>
        <p:spPr>
          <a:xfrm>
            <a:off x="3863640" y="2924894"/>
            <a:ext cx="1008000" cy="360065"/>
          </a:xfrm>
          <a:prstGeom prst="rect">
            <a:avLst/>
          </a:prstGeom>
          <a:solidFill>
            <a:srgbClr val="F09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240 / 155 / 180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D138B143-CE5B-41FE-A942-DC344A31A20E}"/>
              </a:ext>
            </a:extLst>
          </p:cNvPr>
          <p:cNvSpPr/>
          <p:nvPr userDrawn="1"/>
        </p:nvSpPr>
        <p:spPr>
          <a:xfrm>
            <a:off x="5015768" y="2924919"/>
            <a:ext cx="1008000" cy="360065"/>
          </a:xfrm>
          <a:prstGeom prst="rect">
            <a:avLst/>
          </a:prstGeom>
          <a:solidFill>
            <a:srgbClr val="CDB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205 / 190 / 220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0D2C9675-D307-47A9-A33A-027177601706}"/>
              </a:ext>
            </a:extLst>
          </p:cNvPr>
          <p:cNvSpPr/>
          <p:nvPr userDrawn="1"/>
        </p:nvSpPr>
        <p:spPr>
          <a:xfrm>
            <a:off x="6167896" y="2924895"/>
            <a:ext cx="1008000" cy="360064"/>
          </a:xfrm>
          <a:prstGeom prst="rect">
            <a:avLst/>
          </a:prstGeom>
          <a:solidFill>
            <a:srgbClr val="9B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155 / 200 / 240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41C78C53-5BF5-4E7F-A964-86745C126663}"/>
              </a:ext>
            </a:extLst>
          </p:cNvPr>
          <p:cNvSpPr/>
          <p:nvPr userDrawn="1"/>
        </p:nvSpPr>
        <p:spPr>
          <a:xfrm>
            <a:off x="7320024" y="2924919"/>
            <a:ext cx="1008000" cy="360065"/>
          </a:xfrm>
          <a:prstGeom prst="rect">
            <a:avLst/>
          </a:prstGeom>
          <a:solidFill>
            <a:srgbClr val="D2E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210 / 225 / 160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D60C9D0-835A-44BA-9BA3-A7BB1498D19C}"/>
              </a:ext>
            </a:extLst>
          </p:cNvPr>
          <p:cNvSpPr/>
          <p:nvPr userDrawn="1"/>
        </p:nvSpPr>
        <p:spPr>
          <a:xfrm>
            <a:off x="8472152" y="2924919"/>
            <a:ext cx="1008000" cy="360065"/>
          </a:xfrm>
          <a:prstGeom prst="rect">
            <a:avLst/>
          </a:prstGeom>
          <a:solidFill>
            <a:srgbClr val="E1A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 dirty="0">
                <a:solidFill>
                  <a:schemeClr val="bg1"/>
                </a:solidFill>
              </a:rPr>
              <a:t>225 / 165 / 180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2A70E3BF-3A09-4B36-A7BA-3B9CB1B59505}"/>
              </a:ext>
            </a:extLst>
          </p:cNvPr>
          <p:cNvSpPr/>
          <p:nvPr userDrawn="1"/>
        </p:nvSpPr>
        <p:spPr>
          <a:xfrm>
            <a:off x="9624280" y="2924919"/>
            <a:ext cx="1008000" cy="360065"/>
          </a:xfrm>
          <a:prstGeom prst="rect">
            <a:avLst/>
          </a:prstGeom>
          <a:solidFill>
            <a:srgbClr val="FAC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250 / 200 / 185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40A923B3-4F99-4F7D-8469-C0FFC653CE5F}"/>
              </a:ext>
            </a:extLst>
          </p:cNvPr>
          <p:cNvSpPr/>
          <p:nvPr userDrawn="1"/>
        </p:nvSpPr>
        <p:spPr>
          <a:xfrm>
            <a:off x="10776408" y="2924919"/>
            <a:ext cx="1008000" cy="360065"/>
          </a:xfrm>
          <a:prstGeom prst="rect">
            <a:avLst/>
          </a:prstGeom>
          <a:solidFill>
            <a:srgbClr val="FAE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900">
                <a:solidFill>
                  <a:schemeClr val="bg1"/>
                </a:solidFill>
              </a:rPr>
              <a:t>250 / 225 / 165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4613F71F-5D01-4F67-888C-E15F742EFBA9}"/>
              </a:ext>
            </a:extLst>
          </p:cNvPr>
          <p:cNvCxnSpPr/>
          <p:nvPr userDrawn="1"/>
        </p:nvCxnSpPr>
        <p:spPr>
          <a:xfrm>
            <a:off x="407988" y="3356992"/>
            <a:ext cx="113760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015F83C3-E2EC-4D5C-A690-270B6A21C4DB}"/>
              </a:ext>
            </a:extLst>
          </p:cNvPr>
          <p:cNvSpPr txBox="1"/>
          <p:nvPr userDrawn="1"/>
        </p:nvSpPr>
        <p:spPr>
          <a:xfrm>
            <a:off x="407368" y="3429000"/>
            <a:ext cx="1656000" cy="288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1200" dirty="0">
                <a:solidFill>
                  <a:schemeClr val="tx2"/>
                </a:solidFill>
              </a:rPr>
              <a:t>Primärfarben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8AE7597-864B-4C84-B51C-DC16BCFF71DA}"/>
              </a:ext>
            </a:extLst>
          </p:cNvPr>
          <p:cNvSpPr txBox="1"/>
          <p:nvPr userDrawn="1"/>
        </p:nvSpPr>
        <p:spPr>
          <a:xfrm>
            <a:off x="5016064" y="3429032"/>
            <a:ext cx="1656000" cy="288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1200" dirty="0">
                <a:solidFill>
                  <a:schemeClr val="tx2"/>
                </a:solidFill>
              </a:rPr>
              <a:t>Sekundärfarben</a:t>
            </a:r>
          </a:p>
        </p:txBody>
      </p:sp>
      <p:graphicFrame>
        <p:nvGraphicFramePr>
          <p:cNvPr id="52" name="Inhaltsplatzhalter 7">
            <a:extLst>
              <a:ext uri="{FF2B5EF4-FFF2-40B4-BE49-F238E27FC236}">
                <a16:creationId xmlns:a16="http://schemas.microsoft.com/office/drawing/2014/main" id="{8B17DA8A-6520-4402-8BFA-35E5E4E8347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78697916"/>
              </p:ext>
            </p:extLst>
          </p:nvPr>
        </p:nvGraphicFramePr>
        <p:xfrm>
          <a:off x="407369" y="3647839"/>
          <a:ext cx="2808312" cy="230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Inhaltsplatzhalter 7">
            <a:extLst>
              <a:ext uri="{FF2B5EF4-FFF2-40B4-BE49-F238E27FC236}">
                <a16:creationId xmlns:a16="http://schemas.microsoft.com/office/drawing/2014/main" id="{A61A0435-EAF1-4AC9-94DB-B4801C6098C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03434123"/>
              </p:ext>
            </p:extLst>
          </p:nvPr>
        </p:nvGraphicFramePr>
        <p:xfrm>
          <a:off x="3503712" y="3647838"/>
          <a:ext cx="3601071" cy="231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Inhaltsplatzhalter 7">
            <a:extLst>
              <a:ext uri="{FF2B5EF4-FFF2-40B4-BE49-F238E27FC236}">
                <a16:creationId xmlns:a16="http://schemas.microsoft.com/office/drawing/2014/main" id="{B7432B98-9AC0-49A7-961E-C6C573AA785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98839887"/>
              </p:ext>
            </p:extLst>
          </p:nvPr>
        </p:nvGraphicFramePr>
        <p:xfrm>
          <a:off x="7320024" y="3635851"/>
          <a:ext cx="4463990" cy="231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feld 54">
            <a:extLst>
              <a:ext uri="{FF2B5EF4-FFF2-40B4-BE49-F238E27FC236}">
                <a16:creationId xmlns:a16="http://schemas.microsoft.com/office/drawing/2014/main" id="{96A029C4-83EF-49F7-AEFA-2AAF85994F1D}"/>
              </a:ext>
            </a:extLst>
          </p:cNvPr>
          <p:cNvSpPr txBox="1"/>
          <p:nvPr userDrawn="1"/>
        </p:nvSpPr>
        <p:spPr>
          <a:xfrm>
            <a:off x="407988" y="1268792"/>
            <a:ext cx="11376460" cy="288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r>
              <a:rPr lang="de-DE" sz="1200" dirty="0">
                <a:solidFill>
                  <a:schemeClr val="tx2"/>
                </a:solidFill>
              </a:rPr>
              <a:t>Die hier dargestellten Farben sind als „Benutzerdefinierte Farben“ hinterlegt. </a:t>
            </a: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7B11688A-B3DE-41F2-B856-08AAE6A3B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36" y="1168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AC8319-A8A5-4AFA-AF78-C56F288B3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A440C5A-0B1B-44D6-B161-040C72FB3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43">
            <a:extLst>
              <a:ext uri="{FF2B5EF4-FFF2-40B4-BE49-F238E27FC236}">
                <a16:creationId xmlns:a16="http://schemas.microsoft.com/office/drawing/2014/main" id="{0DE40A4A-56EC-4E8A-B5B0-C1ECBA03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67" y="413048"/>
            <a:ext cx="9433546" cy="864000"/>
          </a:xfrm>
        </p:spPr>
        <p:txBody>
          <a:bodyPr/>
          <a:lstStyle/>
          <a:p>
            <a:r>
              <a:rPr lang="de-DE" dirty="0"/>
              <a:t>Diagramme</a:t>
            </a:r>
            <a:br>
              <a:rPr lang="de-DE" dirty="0"/>
            </a:br>
            <a:r>
              <a:rPr lang="de-DE" b="0" dirty="0"/>
              <a:t>Säulen – und Ringdiagramm</a:t>
            </a:r>
          </a:p>
        </p:txBody>
      </p:sp>
      <p:graphicFrame>
        <p:nvGraphicFramePr>
          <p:cNvPr id="5" name="Inhaltsplatzhalter 7">
            <a:extLst>
              <a:ext uri="{FF2B5EF4-FFF2-40B4-BE49-F238E27FC236}">
                <a16:creationId xmlns:a16="http://schemas.microsoft.com/office/drawing/2014/main" id="{4538DA28-5B54-44BD-8FBD-8218F2C748F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31351969"/>
              </p:ext>
            </p:extLst>
          </p:nvPr>
        </p:nvGraphicFramePr>
        <p:xfrm>
          <a:off x="1208088" y="1781175"/>
          <a:ext cx="489585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Inhaltsplatzhalter 7">
            <a:extLst>
              <a:ext uri="{FF2B5EF4-FFF2-40B4-BE49-F238E27FC236}">
                <a16:creationId xmlns:a16="http://schemas.microsoft.com/office/drawing/2014/main" id="{D62AA735-A0A4-4B10-984B-21DF5C58873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54182752"/>
              </p:ext>
            </p:extLst>
          </p:nvPr>
        </p:nvGraphicFramePr>
        <p:xfrm>
          <a:off x="6392863" y="1781175"/>
          <a:ext cx="489585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976DF0BC-9456-4789-B011-28D64A5FAE4C}"/>
              </a:ext>
            </a:extLst>
          </p:cNvPr>
          <p:cNvSpPr txBox="1">
            <a:spLocks/>
          </p:cNvSpPr>
          <p:nvPr userDrawn="1"/>
        </p:nvSpPr>
        <p:spPr>
          <a:xfrm>
            <a:off x="1063782" y="6461720"/>
            <a:ext cx="4247952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Titel der Präsentation, Z1, Arial Regular 9 pt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9A018FE-BFB7-4EBD-B0B5-4C1C6116A5DB}"/>
              </a:ext>
            </a:extLst>
          </p:cNvPr>
          <p:cNvSpPr txBox="1">
            <a:spLocks/>
          </p:cNvSpPr>
          <p:nvPr userDrawn="1"/>
        </p:nvSpPr>
        <p:spPr>
          <a:xfrm>
            <a:off x="559767" y="6461720"/>
            <a:ext cx="288000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440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AC8319-A8A5-4AFA-AF78-C56F288B3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A440C5A-0B1B-44D6-B161-040C72FB3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19">
            <a:extLst>
              <a:ext uri="{FF2B5EF4-FFF2-40B4-BE49-F238E27FC236}">
                <a16:creationId xmlns:a16="http://schemas.microsoft.com/office/drawing/2014/main" id="{F49501DA-81AD-49E9-B6F9-7E9082EB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67" y="413048"/>
            <a:ext cx="9433546" cy="864000"/>
          </a:xfrm>
        </p:spPr>
        <p:txBody>
          <a:bodyPr/>
          <a:lstStyle/>
          <a:p>
            <a:r>
              <a:rPr lang="de-DE" dirty="0"/>
              <a:t>Diagramme</a:t>
            </a:r>
            <a:br>
              <a:rPr lang="de-DE" dirty="0"/>
            </a:br>
            <a:r>
              <a:rPr lang="de-DE" b="0" dirty="0"/>
              <a:t>Liniendiagramm</a:t>
            </a:r>
            <a:endParaRPr lang="de-DE" dirty="0"/>
          </a:p>
        </p:txBody>
      </p:sp>
      <p:graphicFrame>
        <p:nvGraphicFramePr>
          <p:cNvPr id="5" name="Inhaltsplatzhalter 7">
            <a:extLst>
              <a:ext uri="{FF2B5EF4-FFF2-40B4-BE49-F238E27FC236}">
                <a16:creationId xmlns:a16="http://schemas.microsoft.com/office/drawing/2014/main" id="{48E84DE2-782F-48E9-8D6F-28C469A06BD0}"/>
              </a:ext>
            </a:extLst>
          </p:cNvPr>
          <p:cNvGraphicFramePr>
            <a:graphicFrameLocks/>
          </p:cNvGraphicFramePr>
          <p:nvPr userDrawn="1"/>
        </p:nvGraphicFramePr>
        <p:xfrm>
          <a:off x="1208088" y="1781175"/>
          <a:ext cx="80645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27A1E22-836F-4215-A4A6-A7F98A6394A3}"/>
              </a:ext>
            </a:extLst>
          </p:cNvPr>
          <p:cNvSpPr txBox="1">
            <a:spLocks/>
          </p:cNvSpPr>
          <p:nvPr userDrawn="1"/>
        </p:nvSpPr>
        <p:spPr>
          <a:xfrm>
            <a:off x="1063782" y="6461720"/>
            <a:ext cx="4247952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Titel der Präsentation, Z1, Arial Regular 9 pt</a:t>
            </a:r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FEFA1EE-667D-4801-A221-9BF4BA9F798F}"/>
              </a:ext>
            </a:extLst>
          </p:cNvPr>
          <p:cNvSpPr txBox="1">
            <a:spLocks/>
          </p:cNvSpPr>
          <p:nvPr userDrawn="1"/>
        </p:nvSpPr>
        <p:spPr>
          <a:xfrm>
            <a:off x="559767" y="6461720"/>
            <a:ext cx="288000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9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03371-9377-464D-9B09-607C69BB1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88640"/>
            <a:ext cx="9432925" cy="1440000"/>
          </a:xfrm>
        </p:spPr>
        <p:txBody>
          <a:bodyPr tIns="36000" anchor="t" anchorCtr="0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256269-DB86-49D5-9A0E-DC60BE570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1700649"/>
            <a:ext cx="9432925" cy="1008271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0" indent="0" algn="l">
              <a:buNone/>
              <a:defRPr sz="2800" b="0">
                <a:solidFill>
                  <a:schemeClr val="bg1"/>
                </a:solidFill>
              </a:defRPr>
            </a:lvl2pPr>
            <a:lvl3pPr marL="0" indent="0" algn="l">
              <a:buNone/>
              <a:defRPr sz="2800" b="0">
                <a:solidFill>
                  <a:schemeClr val="bg1"/>
                </a:solidFill>
              </a:defRPr>
            </a:lvl3pPr>
            <a:lvl4pPr marL="0" indent="0" algn="l">
              <a:buNone/>
              <a:defRPr sz="2800" b="0">
                <a:solidFill>
                  <a:schemeClr val="bg1"/>
                </a:solidFill>
              </a:defRPr>
            </a:lvl4pPr>
            <a:lvl5pPr marL="0" indent="0" algn="l">
              <a:buNone/>
              <a:defRPr sz="2800" b="0">
                <a:solidFill>
                  <a:schemeClr val="bg1"/>
                </a:solidFill>
              </a:defRPr>
            </a:lvl5pPr>
            <a:lvl6pPr marL="0" indent="0" algn="l">
              <a:buNone/>
              <a:defRPr sz="2800" b="0">
                <a:solidFill>
                  <a:schemeClr val="bg1"/>
                </a:solidFill>
              </a:defRPr>
            </a:lvl6pPr>
            <a:lvl7pPr marL="0" indent="0" algn="l">
              <a:buNone/>
              <a:defRPr sz="2800" b="0">
                <a:solidFill>
                  <a:schemeClr val="bg1"/>
                </a:solidFill>
              </a:defRPr>
            </a:lvl7pPr>
            <a:lvl8pPr marL="0" indent="0" algn="l">
              <a:buNone/>
              <a:defRPr sz="2800" b="0">
                <a:solidFill>
                  <a:schemeClr val="bg1"/>
                </a:solidFill>
              </a:defRPr>
            </a:lvl8pPr>
            <a:lvl9pPr marL="0" indent="0" algn="l">
              <a:buNone/>
              <a:defRPr sz="2800" b="0">
                <a:solidFill>
                  <a:schemeClr val="bg1"/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7A6A3E-A598-424F-909E-7E59636F6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368" y="2780928"/>
            <a:ext cx="3601070" cy="3744413"/>
          </a:xfrm>
        </p:spPr>
        <p:txBody>
          <a:bodyPr bIns="0" anchor="b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2157FB-E083-4556-9088-C39013F18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49215" y="4849574"/>
            <a:ext cx="2260800" cy="18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90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63BAD338-5F3E-45FF-9E2D-85953EFDF6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303371-9377-464D-9B09-607C69BB1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88640"/>
            <a:ext cx="9432925" cy="1440000"/>
          </a:xfrm>
        </p:spPr>
        <p:txBody>
          <a:bodyPr tIns="36000" anchor="t" anchorCtr="0"/>
          <a:lstStyle>
            <a:lvl1pPr algn="l"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256269-DB86-49D5-9A0E-DC60BE570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1700649"/>
            <a:ext cx="9432925" cy="1008271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800" b="0"/>
            </a:lvl2pPr>
            <a:lvl3pPr marL="0" indent="0" algn="l">
              <a:spcBef>
                <a:spcPts val="0"/>
              </a:spcBef>
              <a:buNone/>
              <a:defRPr sz="2800" b="0"/>
            </a:lvl3pPr>
            <a:lvl4pPr marL="0" indent="0" algn="l">
              <a:spcBef>
                <a:spcPts val="0"/>
              </a:spcBef>
              <a:buNone/>
              <a:defRPr sz="2800" b="0"/>
            </a:lvl4pPr>
            <a:lvl5pPr marL="0" indent="0" algn="l">
              <a:spcBef>
                <a:spcPts val="0"/>
              </a:spcBef>
              <a:buNone/>
              <a:defRPr sz="2800" b="0"/>
            </a:lvl5pPr>
            <a:lvl6pPr marL="0" indent="0" algn="l">
              <a:spcBef>
                <a:spcPts val="0"/>
              </a:spcBef>
              <a:buNone/>
              <a:defRPr sz="2800" b="0"/>
            </a:lvl6pPr>
            <a:lvl7pPr marL="0" indent="0" algn="l">
              <a:spcBef>
                <a:spcPts val="0"/>
              </a:spcBef>
              <a:buNone/>
              <a:defRPr sz="2800" b="0"/>
            </a:lvl7pPr>
            <a:lvl8pPr marL="0" indent="0" algn="l">
              <a:spcBef>
                <a:spcPts val="0"/>
              </a:spcBef>
              <a:buNone/>
              <a:defRPr sz="2800" b="0"/>
            </a:lvl8pPr>
            <a:lvl9pPr marL="0" indent="0" algn="l">
              <a:spcBef>
                <a:spcPts val="0"/>
              </a:spcBef>
              <a:buNone/>
              <a:defRPr sz="2800" b="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7A6A3E-A598-424F-909E-7E59636F6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368" y="2780928"/>
            <a:ext cx="3601070" cy="3744413"/>
          </a:xfrm>
        </p:spPr>
        <p:txBody>
          <a:bodyPr bIns="0" anchor="b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71AB4F-C9EF-4783-8F07-C3CE87C5D1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82400" y="5974411"/>
            <a:ext cx="1627200" cy="6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Grafik -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ED2388-0A1F-4A24-ABF8-4A746FFDB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303371-9377-464D-9B09-607C69BB1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91" y="188640"/>
            <a:ext cx="9432925" cy="1440000"/>
          </a:xfrm>
        </p:spPr>
        <p:txBody>
          <a:bodyPr tIns="36000" anchor="t" anchorCtr="0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256269-DB86-49D5-9A0E-DC60BE570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1700649"/>
            <a:ext cx="9432925" cy="1008271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0" indent="0" algn="l">
              <a:buNone/>
              <a:defRPr sz="2800" b="0">
                <a:solidFill>
                  <a:schemeClr val="bg1"/>
                </a:solidFill>
              </a:defRPr>
            </a:lvl2pPr>
            <a:lvl3pPr marL="0" indent="0" algn="l">
              <a:buNone/>
              <a:defRPr sz="2800" b="0">
                <a:solidFill>
                  <a:schemeClr val="bg1"/>
                </a:solidFill>
              </a:defRPr>
            </a:lvl3pPr>
            <a:lvl4pPr marL="0" indent="0" algn="l">
              <a:buNone/>
              <a:defRPr sz="2800" b="0">
                <a:solidFill>
                  <a:schemeClr val="bg1"/>
                </a:solidFill>
              </a:defRPr>
            </a:lvl4pPr>
            <a:lvl5pPr marL="0" indent="0" algn="l">
              <a:buNone/>
              <a:defRPr sz="2800" b="0">
                <a:solidFill>
                  <a:schemeClr val="bg1"/>
                </a:solidFill>
              </a:defRPr>
            </a:lvl5pPr>
            <a:lvl6pPr marL="0" indent="0" algn="l">
              <a:buNone/>
              <a:defRPr sz="2800" b="0">
                <a:solidFill>
                  <a:schemeClr val="bg1"/>
                </a:solidFill>
              </a:defRPr>
            </a:lvl6pPr>
            <a:lvl7pPr marL="0" indent="0" algn="l">
              <a:buNone/>
              <a:defRPr sz="2800" b="0">
                <a:solidFill>
                  <a:schemeClr val="bg1"/>
                </a:solidFill>
              </a:defRPr>
            </a:lvl7pPr>
            <a:lvl8pPr marL="0" indent="0" algn="l">
              <a:buNone/>
              <a:defRPr sz="2800" b="0">
                <a:solidFill>
                  <a:schemeClr val="bg1"/>
                </a:solidFill>
              </a:defRPr>
            </a:lvl8pPr>
            <a:lvl9pPr marL="0" indent="0" algn="l">
              <a:buNone/>
              <a:defRPr sz="2800" b="0">
                <a:solidFill>
                  <a:schemeClr val="bg1"/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7A6A3E-A598-424F-909E-7E59636F6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368" y="2780928"/>
            <a:ext cx="3601070" cy="3744413"/>
          </a:xfrm>
        </p:spPr>
        <p:txBody>
          <a:bodyPr bIns="0" anchor="b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A83247-9185-4804-BBDA-E47D12ACE1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82400" y="5974412"/>
            <a:ext cx="1627200" cy="6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5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9BF911E-44C0-4033-B30F-A85FE9FFA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7828AF-1969-4F32-A460-F3F186B4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88640"/>
            <a:ext cx="9432925" cy="1440000"/>
          </a:xfrm>
        </p:spPr>
        <p:txBody>
          <a:bodyPr tIns="36000" anchor="t" anchorCtr="0"/>
          <a:lstStyle>
            <a:lvl1pPr marL="648000" indent="-648000">
              <a:lnSpc>
                <a:spcPct val="100000"/>
              </a:lnSpc>
              <a:buFontTx/>
              <a:buNone/>
              <a:tabLst>
                <a:tab pos="648000" algn="l"/>
              </a:tabLst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D1EB27-0377-4D8C-93B8-6CB0F1112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008" y="1700904"/>
            <a:ext cx="8784000" cy="864000"/>
          </a:xfrm>
        </p:spPr>
        <p:txBody>
          <a:bodyPr tIns="0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0" indent="0">
              <a:buNone/>
              <a:defRPr sz="2800" b="0">
                <a:solidFill>
                  <a:schemeClr val="tx1"/>
                </a:solidFill>
              </a:defRPr>
            </a:lvl2pPr>
            <a:lvl3pPr marL="0" indent="0">
              <a:buNone/>
              <a:defRPr sz="2800" b="0">
                <a:solidFill>
                  <a:schemeClr val="tx1"/>
                </a:solidFill>
              </a:defRPr>
            </a:lvl3pPr>
            <a:lvl4pPr marL="0" indent="0">
              <a:buNone/>
              <a:defRPr sz="2800" b="0">
                <a:solidFill>
                  <a:schemeClr val="tx1"/>
                </a:solidFill>
              </a:defRPr>
            </a:lvl4pPr>
            <a:lvl5pPr marL="0" indent="0">
              <a:buNone/>
              <a:defRPr sz="2800" b="0">
                <a:solidFill>
                  <a:schemeClr val="tx1"/>
                </a:solidFill>
              </a:defRPr>
            </a:lvl5pPr>
            <a:lvl6pPr marL="0" indent="0">
              <a:buNone/>
              <a:defRPr sz="2800" b="0">
                <a:solidFill>
                  <a:schemeClr val="tx1"/>
                </a:solidFill>
              </a:defRPr>
            </a:lvl6pPr>
            <a:lvl7pPr marL="0" indent="0">
              <a:buNone/>
              <a:defRPr sz="2800" b="0">
                <a:solidFill>
                  <a:schemeClr val="tx1"/>
                </a:solidFill>
              </a:defRPr>
            </a:lvl7pPr>
            <a:lvl8pPr marL="0" indent="0">
              <a:buNone/>
              <a:defRPr sz="2800" b="0">
                <a:solidFill>
                  <a:schemeClr val="tx1"/>
                </a:solidFill>
              </a:defRPr>
            </a:lvl8pPr>
            <a:lvl9pPr marL="0" indent="0">
              <a:buNone/>
              <a:defRPr sz="2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962FEE-9CF2-4672-B455-58C970496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Titel der Präsentation, Z1, Arial Regular 9 pt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84BD928-4571-45D3-8A65-36A55A63B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8166DC-B2AC-47EF-BC8B-630AC9859F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90956" y="6192883"/>
            <a:ext cx="921600" cy="3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8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-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E87A279-2CD6-4A56-9F6A-C164270F6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7828AF-1969-4F32-A460-F3F186B4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88640"/>
            <a:ext cx="9432925" cy="1368000"/>
          </a:xfrm>
        </p:spPr>
        <p:txBody>
          <a:bodyPr tIns="36000" anchor="t" anchorCtr="0"/>
          <a:lstStyle>
            <a:lvl1pPr marL="648000" indent="-648000">
              <a:lnSpc>
                <a:spcPct val="100000"/>
              </a:lnSpc>
              <a:tabLst>
                <a:tab pos="648000" algn="l"/>
              </a:tabLst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D1EB27-0377-4D8C-93B8-6CB0F1112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008" y="1712789"/>
            <a:ext cx="8784000" cy="864000"/>
          </a:xfr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buNone/>
              <a:defRPr sz="2800" b="0">
                <a:solidFill>
                  <a:schemeClr val="bg1"/>
                </a:solidFill>
              </a:defRPr>
            </a:lvl2pPr>
            <a:lvl3pPr marL="0" indent="0">
              <a:buNone/>
              <a:defRPr sz="2800" b="0">
                <a:solidFill>
                  <a:schemeClr val="bg1"/>
                </a:solidFill>
              </a:defRPr>
            </a:lvl3pPr>
            <a:lvl4pPr marL="0" indent="0">
              <a:buNone/>
              <a:defRPr sz="2800" b="0">
                <a:solidFill>
                  <a:schemeClr val="bg1"/>
                </a:solidFill>
              </a:defRPr>
            </a:lvl4pPr>
            <a:lvl5pPr marL="0" indent="0">
              <a:buNone/>
              <a:defRPr sz="2800" b="0">
                <a:solidFill>
                  <a:schemeClr val="bg1"/>
                </a:solidFill>
              </a:defRPr>
            </a:lvl5pPr>
            <a:lvl6pPr marL="0" indent="0">
              <a:buNone/>
              <a:defRPr sz="2800" b="0">
                <a:solidFill>
                  <a:schemeClr val="bg1"/>
                </a:solidFill>
              </a:defRPr>
            </a:lvl6pPr>
            <a:lvl7pPr marL="0" indent="0">
              <a:buNone/>
              <a:defRPr sz="2800" b="0">
                <a:solidFill>
                  <a:schemeClr val="bg1"/>
                </a:solidFill>
              </a:defRPr>
            </a:lvl7pPr>
            <a:lvl8pPr marL="0" indent="0">
              <a:buNone/>
              <a:defRPr sz="2800" b="0">
                <a:solidFill>
                  <a:schemeClr val="bg1"/>
                </a:solidFill>
              </a:defRPr>
            </a:lvl8pPr>
            <a:lvl9pPr marL="0" indent="0">
              <a:buNone/>
              <a:defRPr sz="2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962FEE-9CF2-4672-B455-58C970496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84BD928-4571-45D3-8A65-36A55A63B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2BCE68-32A4-40B9-AB6B-1D60451483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90800" y="6195176"/>
            <a:ext cx="921600" cy="3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5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4BA90-0225-42DD-8788-26EED170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902446-4A77-4B6E-84EC-A9E485982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628775"/>
            <a:ext cx="4895850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84B835-2FB0-48D9-AA9C-27B0C2701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4895848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9AE0EC-577E-4035-9E3D-6D76DC365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07AD4D6-0D08-4C14-93B6-3E8566653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87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. Grafik/Objek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4BA90-0225-42DD-8788-26EED170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902446-4A77-4B6E-84EC-A9E485982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7" y="1628775"/>
            <a:ext cx="5544171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84B835-2FB0-48D9-AA9C-27B0C2701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4895848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9AE0EC-577E-4035-9E3D-6D76DC365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Präsentation, Z1, Arial Regular 9 pt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07AD4D6-0D08-4C14-93B6-3E8566653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33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8860DA-2D87-4AE6-80B7-297EFBE9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6648E0-E4EB-48CD-86D4-80BDAE0B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439" y="1628774"/>
            <a:ext cx="8064749" cy="4320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AFF246-5B2F-4C75-906B-42C41581D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382" y="6309320"/>
            <a:ext cx="4247952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Präsentation, Z1, Arial Regular 9 pt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766FB6-D060-4CF8-8B43-7F607B59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367" y="6309320"/>
            <a:ext cx="288000" cy="216000"/>
          </a:xfrm>
          <a:prstGeom prst="rect">
            <a:avLst/>
          </a:prstGeom>
        </p:spPr>
        <p:txBody>
          <a:bodyPr vert="horz" lIns="0" tIns="5760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CD9D1E67-2FEA-447A-A0DB-FEECA62BA29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47FA97-8A3F-4B98-B0C8-2CC1425B9FCB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10278501" y="5963574"/>
            <a:ext cx="1627200" cy="7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6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62" r:id="rId7"/>
    <p:sldLayoutId id="2147483652" r:id="rId8"/>
    <p:sldLayoutId id="2147483671" r:id="rId9"/>
    <p:sldLayoutId id="2147483672" r:id="rId10"/>
    <p:sldLayoutId id="2147483663" r:id="rId11"/>
    <p:sldLayoutId id="2147483664" r:id="rId12"/>
    <p:sldLayoutId id="2147483665" r:id="rId13"/>
    <p:sldLayoutId id="2147483667" r:id="rId14"/>
    <p:sldLayoutId id="2147483668" r:id="rId15"/>
    <p:sldLayoutId id="2147483669" r:id="rId16"/>
    <p:sldLayoutId id="2147483670" r:id="rId17"/>
    <p:sldLayoutId id="2147483654" r:id="rId18"/>
    <p:sldLayoutId id="2147483655" r:id="rId19"/>
    <p:sldLayoutId id="2147483679" r:id="rId20"/>
    <p:sldLayoutId id="2147483678" r:id="rId21"/>
    <p:sldLayoutId id="2147483676" r:id="rId22"/>
    <p:sldLayoutId id="2147483675" r:id="rId23"/>
    <p:sldLayoutId id="2147483680" r:id="rId24"/>
    <p:sldLayoutId id="2147483677" r:id="rId25"/>
    <p:sldLayoutId id="2147483674" r:id="rId26"/>
    <p:sldLayoutId id="2147483673" r:id="rId2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tabLst>
          <a:tab pos="252000" algn="l"/>
        </a:tabLst>
        <a:defRPr sz="1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25" userDrawn="1">
          <p15:clr>
            <a:srgbClr val="F26B43"/>
          </p15:clr>
        </p15:guide>
        <p15:guide id="2" pos="2706" userDrawn="1">
          <p15:clr>
            <a:srgbClr val="F26B43"/>
          </p15:clr>
        </p15:guide>
        <p15:guide id="3" pos="1481" userDrawn="1">
          <p15:clr>
            <a:srgbClr val="F26B43"/>
          </p15:clr>
        </p15:guide>
        <p15:guide id="4" pos="1300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pos="3749" userDrawn="1">
          <p15:clr>
            <a:srgbClr val="F26B43"/>
          </p15:clr>
        </p15:guide>
        <p15:guide id="7" pos="3931" userDrawn="1">
          <p15:clr>
            <a:srgbClr val="F26B43"/>
          </p15:clr>
        </p15:guide>
        <p15:guide id="8" pos="4974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6199" userDrawn="1">
          <p15:clr>
            <a:srgbClr val="F26B43"/>
          </p15:clr>
        </p15:guide>
        <p15:guide id="11" pos="6380" userDrawn="1">
          <p15:clr>
            <a:srgbClr val="F26B43"/>
          </p15:clr>
        </p15:guide>
        <p15:guide id="12" pos="7423" userDrawn="1">
          <p15:clr>
            <a:srgbClr val="F26B43"/>
          </p15:clr>
        </p15:guide>
        <p15:guide id="13" orient="horz" pos="2387" userDrawn="1">
          <p15:clr>
            <a:srgbClr val="F26B43"/>
          </p15:clr>
        </p15:guide>
        <p15:guide id="14" orient="horz" pos="2296" userDrawn="1">
          <p15:clr>
            <a:srgbClr val="F26B43"/>
          </p15:clr>
        </p15:guide>
        <p15:guide id="15" orient="horz" pos="2478" userDrawn="1">
          <p15:clr>
            <a:srgbClr val="F26B43"/>
          </p15:clr>
        </p15:guide>
        <p15:guide id="16" orient="horz" pos="3748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  <p15:guide id="18" pos="665" userDrawn="1">
          <p15:clr>
            <a:srgbClr val="FBAE40"/>
          </p15:clr>
        </p15:guide>
        <p15:guide id="19" pos="7015" userDrawn="1">
          <p15:clr>
            <a:srgbClr val="FBAE40"/>
          </p15:clr>
        </p15:guide>
        <p15:guide id="20" pos="5745" userDrawn="1">
          <p15:clr>
            <a:srgbClr val="A4A3A4"/>
          </p15:clr>
        </p15:guide>
        <p15:guide id="23" pos="325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BE47D72-E54A-4471-8ED1-DF7D99990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188640"/>
            <a:ext cx="9432925" cy="1440000"/>
          </a:xfrm>
        </p:spPr>
        <p:txBody>
          <a:bodyPr tIns="36000"/>
          <a:lstStyle/>
          <a:p>
            <a:r>
              <a:rPr lang="de-DE" dirty="0" smtClean="0"/>
              <a:t>Explosionsschutz bei Versuchsanlagen</a:t>
            </a:r>
            <a:endParaRPr lang="de-DE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A85A1467-A4FF-48D3-9B41-57B917051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1700649"/>
            <a:ext cx="9432925" cy="1008271"/>
          </a:xfrm>
        </p:spPr>
        <p:txBody>
          <a:bodyPr/>
          <a:lstStyle/>
          <a:p>
            <a:r>
              <a:rPr lang="de-DE" dirty="0" smtClean="0"/>
              <a:t>Eine mögliche </a:t>
            </a:r>
            <a:r>
              <a:rPr lang="de-DE" dirty="0"/>
              <a:t>V</a:t>
            </a:r>
            <a:r>
              <a:rPr lang="de-DE" dirty="0" smtClean="0"/>
              <a:t>orgehensweise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CE4B58-7AB8-4D06-B1C3-AEF39820C9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368" y="2780928"/>
            <a:ext cx="3601070" cy="3744413"/>
          </a:xfrm>
        </p:spPr>
        <p:txBody>
          <a:bodyPr/>
          <a:lstStyle/>
          <a:p>
            <a:r>
              <a:rPr lang="de-DE" dirty="0" smtClean="0"/>
              <a:t>Jürgen Stolzenberger</a:t>
            </a:r>
            <a:endParaRPr lang="de-DE" dirty="0"/>
          </a:p>
          <a:p>
            <a:endParaRPr lang="de-DE" dirty="0"/>
          </a:p>
          <a:p>
            <a:pPr lvl="1"/>
            <a:r>
              <a:rPr lang="de-DE" dirty="0" smtClean="0"/>
              <a:t>TKE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 smtClean="0"/>
              <a:t>Geesthacht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1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A32F-4EFC-4C32-8640-DCC03FB2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432048"/>
          </a:xfrm>
        </p:spPr>
        <p:txBody>
          <a:bodyPr/>
          <a:lstStyle/>
          <a:p>
            <a:r>
              <a:rPr lang="de-DE" altLang="de-DE" dirty="0"/>
              <a:t>Explosionsschutz - Maßnahmen</a:t>
            </a:r>
            <a:endParaRPr lang="de-DE" b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C1E905-DB30-4FE2-9C8A-83B02E107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ADD87F-A5F3-4640-9082-FA816811B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35360" y="980728"/>
            <a:ext cx="5904656" cy="21602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altLang="de-DE" sz="2000" dirty="0" smtClean="0"/>
              <a:t>Primär	</a:t>
            </a:r>
            <a:endParaRPr lang="de-DE" altLang="de-DE" sz="2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Absaugung</a:t>
            </a:r>
            <a:r>
              <a:rPr lang="de-DE" altLang="de-DE" sz="1600" dirty="0"/>
              <a:t>		</a:t>
            </a:r>
            <a:endParaRPr lang="de-DE" altLang="de-DE" sz="16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Mengenbegrenzung</a:t>
            </a:r>
            <a:r>
              <a:rPr lang="de-DE" altLang="de-DE" sz="1600" dirty="0"/>
              <a:t>	</a:t>
            </a:r>
            <a:endParaRPr lang="de-DE" altLang="de-DE" sz="16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err="1" smtClean="0"/>
              <a:t>Temp</a:t>
            </a:r>
            <a:r>
              <a:rPr lang="de-DE" altLang="de-DE" sz="1600" dirty="0"/>
              <a:t>. unterhalb </a:t>
            </a:r>
            <a:r>
              <a:rPr lang="de-DE" altLang="de-DE" sz="1600" dirty="0" smtClean="0"/>
              <a:t>UEP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Konzentrationsüberwachung</a:t>
            </a:r>
            <a:endParaRPr lang="de-DE" altLang="de-DE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Belüftung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err="1" smtClean="0"/>
              <a:t>Inertisierung</a:t>
            </a:r>
            <a:r>
              <a:rPr lang="de-DE" altLang="de-DE" sz="1600" dirty="0" smtClean="0"/>
              <a:t> </a:t>
            </a:r>
            <a:r>
              <a:rPr lang="de-DE" altLang="de-DE" sz="1600" dirty="0"/>
              <a:t>im </a:t>
            </a:r>
            <a:r>
              <a:rPr lang="de-DE" altLang="de-DE" sz="1600" dirty="0" smtClean="0"/>
              <a:t>Gehäuse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Ersetzen des Gases – Wenn es möglich ist</a:t>
            </a:r>
            <a:endParaRPr lang="de-DE" alt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335360" y="3429000"/>
            <a:ext cx="5256626" cy="1152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altLang="de-DE" sz="2000" dirty="0" smtClean="0"/>
              <a:t>Sekundär</a:t>
            </a:r>
            <a:endParaRPr lang="de-DE" altLang="de-DE" sz="2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Geräteauswahl</a:t>
            </a:r>
            <a:endParaRPr lang="de-DE" altLang="de-DE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Erdung</a:t>
            </a:r>
            <a:endParaRPr lang="de-DE" altLang="de-DE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Blitzschutz</a:t>
            </a:r>
            <a:endParaRPr lang="de-DE" altLang="de-DE" sz="1600" dirty="0"/>
          </a:p>
          <a:p>
            <a:pPr algn="l"/>
            <a:endParaRPr lang="de-DE" sz="1200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407367" y="4869160"/>
            <a:ext cx="4896577" cy="1008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altLang="de-DE" sz="2000" dirty="0" smtClean="0"/>
              <a:t>Tertiär</a:t>
            </a:r>
            <a:endParaRPr lang="de-DE" altLang="de-DE" sz="2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druckfeste </a:t>
            </a:r>
            <a:r>
              <a:rPr lang="de-DE" altLang="de-DE" sz="1600" dirty="0"/>
              <a:t>Bauweise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Druckentlastung</a:t>
            </a: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13923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A32F-4EFC-4C32-8640-DCC03FB2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Vorgehensweise</a:t>
            </a:r>
            <a:endParaRPr lang="de-DE" b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C1E905-DB30-4FE2-9C8A-83B02E107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ADD87F-A5F3-4640-9082-FA816811B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07367" y="980728"/>
            <a:ext cx="10009113" cy="41044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600" dirty="0"/>
              <a:t>Der Auftraggeber muss ein Zonenkonzept </a:t>
            </a:r>
            <a:r>
              <a:rPr lang="de-DE" altLang="de-DE" sz="1600" dirty="0" smtClean="0"/>
              <a:t>vorlegen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Gefahrenanalyse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Entsprechende Normen </a:t>
            </a:r>
            <a:r>
              <a:rPr lang="de-DE" sz="1600" b="1" dirty="0"/>
              <a:t>DIN EN IEC </a:t>
            </a:r>
            <a:r>
              <a:rPr lang="de-DE" sz="1600" b="1" dirty="0" smtClean="0"/>
              <a:t>60079-0 - X </a:t>
            </a:r>
            <a:r>
              <a:rPr lang="de-DE" altLang="de-DE" sz="1600" dirty="0" smtClean="0"/>
              <a:t>und </a:t>
            </a:r>
            <a:r>
              <a:rPr lang="de-DE" altLang="de-DE" sz="1600" b="1" dirty="0" smtClean="0"/>
              <a:t>TRBS</a:t>
            </a:r>
            <a:r>
              <a:rPr lang="de-DE" altLang="de-DE" sz="1600" dirty="0" smtClean="0"/>
              <a:t> beachten</a:t>
            </a:r>
            <a:endParaRPr lang="de-DE" alt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600" dirty="0"/>
              <a:t>Auswahl der Geräte nach der Zoneneinteilung</a:t>
            </a:r>
          </a:p>
          <a:p>
            <a:r>
              <a:rPr lang="de-DE" altLang="de-DE" sz="1600" dirty="0" smtClean="0"/>
              <a:t>	Nur </a:t>
            </a:r>
            <a:r>
              <a:rPr lang="de-DE" altLang="de-DE" sz="1600" dirty="0"/>
              <a:t>neue Geräte einsetzen</a:t>
            </a:r>
          </a:p>
          <a:p>
            <a:r>
              <a:rPr lang="de-DE" altLang="de-DE" sz="1600" dirty="0" smtClean="0"/>
              <a:t>	Wenn </a:t>
            </a:r>
            <a:r>
              <a:rPr lang="de-DE" altLang="de-DE" sz="1600" dirty="0"/>
              <a:t>es geht sollte die Geräte einen FISCO Bus haben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600" dirty="0"/>
              <a:t>Einplanen von Reserve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600" dirty="0"/>
              <a:t>Termin mit dem TÜV und das Konzept abklären auf Machbarkeit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600" dirty="0"/>
              <a:t>Schaltschränke nach Möglichkeit außerhalb der Zone 2</a:t>
            </a:r>
          </a:p>
          <a:p>
            <a:r>
              <a:rPr lang="de-DE" altLang="de-DE" sz="1600" dirty="0" smtClean="0"/>
              <a:t>	wenn </a:t>
            </a:r>
            <a:r>
              <a:rPr lang="de-DE" altLang="de-DE" sz="1600" dirty="0"/>
              <a:t>nicht </a:t>
            </a:r>
          </a:p>
          <a:p>
            <a:r>
              <a:rPr lang="de-DE" altLang="de-DE" sz="1600" dirty="0" smtClean="0"/>
              <a:t>	sollte </a:t>
            </a:r>
            <a:r>
              <a:rPr lang="de-DE" altLang="de-DE" sz="1600" dirty="0"/>
              <a:t>einer mit einem </a:t>
            </a:r>
            <a:r>
              <a:rPr lang="de-DE" altLang="de-DE" sz="1600" dirty="0" err="1"/>
              <a:t>Spülgas</a:t>
            </a:r>
            <a:r>
              <a:rPr lang="de-DE" altLang="de-DE" sz="1600" dirty="0"/>
              <a:t> genommen werden</a:t>
            </a:r>
          </a:p>
          <a:p>
            <a:r>
              <a:rPr lang="de-DE" altLang="de-DE" sz="1600" dirty="0" smtClean="0"/>
              <a:t>	Der </a:t>
            </a:r>
            <a:r>
              <a:rPr lang="de-DE" altLang="de-DE" sz="1600" dirty="0"/>
              <a:t>Schrank muss dann abgenommen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600" dirty="0"/>
              <a:t>Erstellen eines Explosionsschutzdokuments ( Anwender / Auftraggeber </a:t>
            </a:r>
            <a:r>
              <a:rPr lang="de-DE" altLang="de-DE" sz="16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Nachweis der Eigensicherheit</a:t>
            </a:r>
            <a:endParaRPr lang="de-DE" altLang="de-D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altLang="de-DE" sz="1600" dirty="0" smtClean="0"/>
          </a:p>
          <a:p>
            <a:r>
              <a:rPr lang="de-DE" altLang="de-DE" sz="1600" dirty="0" smtClean="0"/>
              <a:t>	Zum </a:t>
            </a:r>
            <a:r>
              <a:rPr lang="de-DE" altLang="de-DE" sz="1600" dirty="0"/>
              <a:t>Schluss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Abnahme </a:t>
            </a:r>
            <a:r>
              <a:rPr lang="de-DE" altLang="de-DE" sz="1600" dirty="0"/>
              <a:t>durch eine zertifizierte Stelle</a:t>
            </a:r>
          </a:p>
          <a:p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6507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648072"/>
          </a:xfrm>
        </p:spPr>
        <p:txBody>
          <a:bodyPr/>
          <a:lstStyle/>
          <a:p>
            <a:pPr algn="ctr"/>
            <a:r>
              <a:rPr lang="de-DE" dirty="0" smtClean="0"/>
              <a:t>Nachweis der Eigensicherheit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98" y="706850"/>
            <a:ext cx="7993702" cy="56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8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A32F-4EFC-4C32-8640-DCC03FB2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284" y="249792"/>
            <a:ext cx="9433546" cy="946959"/>
          </a:xfrm>
        </p:spPr>
        <p:txBody>
          <a:bodyPr/>
          <a:lstStyle/>
          <a:p>
            <a:pPr algn="ctr"/>
            <a:r>
              <a:rPr lang="de-DE" altLang="de-DE" dirty="0" smtClean="0"/>
              <a:t>Beispiel</a:t>
            </a:r>
            <a:br>
              <a:rPr lang="de-DE" altLang="de-DE" dirty="0" smtClean="0"/>
            </a:br>
            <a:r>
              <a:rPr lang="de-DE" altLang="de-DE" dirty="0" err="1" smtClean="0"/>
              <a:t>Profibus</a:t>
            </a:r>
            <a:r>
              <a:rPr lang="de-DE" altLang="de-DE" dirty="0" smtClean="0"/>
              <a:t> PA bei einem Membranversuchsstand</a:t>
            </a:r>
            <a:endParaRPr lang="de-DE" b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C1E905-DB30-4FE2-9C8A-83B02E107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ADD87F-A5F3-4640-9082-FA816811B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0270" y="2053303"/>
            <a:ext cx="4059120" cy="304434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1545913"/>
            <a:ext cx="4911049" cy="36832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466200"/>
            <a:ext cx="5412160" cy="40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A32F-4EFC-4C32-8640-DCC03FB2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432048"/>
          </a:xfrm>
        </p:spPr>
        <p:txBody>
          <a:bodyPr/>
          <a:lstStyle/>
          <a:p>
            <a:r>
              <a:rPr lang="de-DE" altLang="de-DE" dirty="0" smtClean="0"/>
              <a:t>Beispiele Aufbau eines Schaltschrankes</a:t>
            </a:r>
            <a:endParaRPr lang="de-DE" b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C1E905-DB30-4FE2-9C8A-83B02E107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ADD87F-A5F3-4640-9082-FA816811B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8696" y="2232248"/>
            <a:ext cx="4608512" cy="34563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6200" y="2132856"/>
            <a:ext cx="4608512" cy="345638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04" y="836712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A32F-4EFC-4C32-8640-DCC03FB2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dirty="0" smtClean="0"/>
              <a:t>Beispiel</a:t>
            </a:r>
            <a:endParaRPr lang="de-DE" b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C1E905-DB30-4FE2-9C8A-83B02E1072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ADD87F-A5F3-4640-9082-FA816811B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1664" y="1649582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7" y="1628800"/>
            <a:ext cx="9433546" cy="864000"/>
          </a:xfrm>
        </p:spPr>
        <p:txBody>
          <a:bodyPr/>
          <a:lstStyle/>
          <a:p>
            <a:pPr algn="ctr"/>
            <a:r>
              <a:rPr lang="de-DE" sz="4000" dirty="0" smtClean="0"/>
              <a:t>Fragen?</a:t>
            </a:r>
            <a:endParaRPr lang="de-DE" sz="4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6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C1DD0-FCB8-49B4-BF35-EA8EFD70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61" y="260648"/>
            <a:ext cx="9433546" cy="864000"/>
          </a:xfrm>
        </p:spPr>
        <p:txBody>
          <a:bodyPr/>
          <a:lstStyle/>
          <a:p>
            <a:r>
              <a:rPr lang="de-DE" sz="3200" dirty="0" smtClean="0"/>
              <a:t>Definition einer Explosion</a:t>
            </a:r>
            <a:endParaRPr lang="de-DE" sz="3200" b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A5665D-9A4B-41D9-B3EA-4FA6467156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6E1FC4-510C-4226-9A9A-7930074F0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30" y="1126100"/>
            <a:ext cx="3084512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918188"/>
            <a:ext cx="20907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943872" y="3375588"/>
            <a:ext cx="5616624" cy="25016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altLang="de-DE" sz="2400" dirty="0"/>
              <a:t>Eine Explosion ist eine plötzlich,</a:t>
            </a:r>
          </a:p>
          <a:p>
            <a:r>
              <a:rPr lang="de-DE" altLang="de-DE" sz="2400" dirty="0"/>
              <a:t>äußerst schnell verlaufende </a:t>
            </a:r>
          </a:p>
          <a:p>
            <a:r>
              <a:rPr lang="de-DE" altLang="de-DE" sz="2400" dirty="0"/>
              <a:t>Zerfalls- oder Oxidationsreaktion, </a:t>
            </a:r>
          </a:p>
          <a:p>
            <a:r>
              <a:rPr lang="de-DE" altLang="de-DE" sz="2400" dirty="0"/>
              <a:t>bei der Wärme frei und/oder eine</a:t>
            </a:r>
          </a:p>
          <a:p>
            <a:r>
              <a:rPr lang="de-DE" altLang="de-DE" sz="2400" dirty="0"/>
              <a:t>Druckerhöhung bewirkt wird.</a:t>
            </a:r>
          </a:p>
          <a:p>
            <a:pPr algn="l"/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8938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C1DD0-FCB8-49B4-BF35-EA8EFD70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61" y="260648"/>
            <a:ext cx="9433546" cy="864000"/>
          </a:xfrm>
        </p:spPr>
        <p:txBody>
          <a:bodyPr/>
          <a:lstStyle/>
          <a:p>
            <a:r>
              <a:rPr lang="de-DE" dirty="0" smtClean="0"/>
              <a:t>Wie entsteht eine Explosion</a:t>
            </a:r>
            <a:endParaRPr lang="de-DE" b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A5665D-9A4B-41D9-B3EA-4FA6467156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6E1FC4-510C-4226-9A9A-7930074F0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34235" y="872620"/>
            <a:ext cx="8208912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400" dirty="0" smtClean="0"/>
              <a:t>Drei Dinge braucht eine Explosion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87488" y="1448684"/>
            <a:ext cx="6624736" cy="1224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Sauerstoff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Zündenergie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Explosionsfähiges Gemisch (Gase/Stäube)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34235" y="2528804"/>
            <a:ext cx="7992888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000" dirty="0" smtClean="0"/>
              <a:t>Wenn alle drei Anteile vorhanden sind kommt es zu einer Explosion</a:t>
            </a:r>
          </a:p>
        </p:txBody>
      </p:sp>
      <p:pic>
        <p:nvPicPr>
          <p:cNvPr id="8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6" y="3068960"/>
            <a:ext cx="3672408" cy="34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2419F-FAD6-423E-A675-32E46678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Zündquellen Gase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/>
              <a:t>ATEX-Produktrichtlinie </a:t>
            </a:r>
            <a:r>
              <a:rPr lang="de-DE" sz="1800" dirty="0" smtClean="0"/>
              <a:t>2014/34/EU - </a:t>
            </a:r>
            <a:r>
              <a:rPr lang="de-DE" altLang="de-DE" sz="1800" dirty="0" smtClean="0"/>
              <a:t>13 </a:t>
            </a:r>
            <a:r>
              <a:rPr lang="de-DE" altLang="de-DE" sz="1800" dirty="0"/>
              <a:t>Zündquellenarten: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CDC336-95D8-41B5-944D-D896687CD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>
                <a:solidFill>
                  <a:srgbClr val="FF0000"/>
                </a:solidFill>
              </a:rPr>
              <a:t>Heiße </a:t>
            </a:r>
            <a:r>
              <a:rPr lang="de-DE" altLang="de-DE" sz="1600" dirty="0">
                <a:solidFill>
                  <a:srgbClr val="FF0000"/>
                </a:solidFill>
              </a:rPr>
              <a:t>Oberflächen </a:t>
            </a: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>
                <a:solidFill>
                  <a:srgbClr val="FF0000"/>
                </a:solidFill>
              </a:rPr>
              <a:t>Flammen </a:t>
            </a:r>
            <a:r>
              <a:rPr lang="de-DE" altLang="de-DE" sz="1600" dirty="0">
                <a:solidFill>
                  <a:srgbClr val="FF0000"/>
                </a:solidFill>
              </a:rPr>
              <a:t>und heiße Gase</a:t>
            </a: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>
                <a:solidFill>
                  <a:srgbClr val="FF0000"/>
                </a:solidFill>
              </a:rPr>
              <a:t>Mechanisch </a:t>
            </a:r>
            <a:r>
              <a:rPr lang="de-DE" altLang="de-DE" sz="1600" dirty="0">
                <a:solidFill>
                  <a:srgbClr val="FF0000"/>
                </a:solidFill>
              </a:rPr>
              <a:t>erzeugte Funken</a:t>
            </a: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>
                <a:solidFill>
                  <a:srgbClr val="FF0000"/>
                </a:solidFill>
              </a:rPr>
              <a:t>Elektrische Anlagen (Motoren, MSR, …)</a:t>
            </a:r>
            <a:endParaRPr lang="de-DE" altLang="de-DE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>
                <a:solidFill>
                  <a:srgbClr val="FF0000"/>
                </a:solidFill>
              </a:rPr>
              <a:t>Elektrische </a:t>
            </a:r>
            <a:r>
              <a:rPr lang="de-DE" altLang="de-DE" sz="1600" dirty="0">
                <a:solidFill>
                  <a:srgbClr val="FF0000"/>
                </a:solidFill>
              </a:rPr>
              <a:t>Ausgleichsströme, kathodischer Korrosionsschutz</a:t>
            </a: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>
                <a:solidFill>
                  <a:srgbClr val="FF0000"/>
                </a:solidFill>
              </a:rPr>
              <a:t>Statische Elektrizität</a:t>
            </a: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>
                <a:solidFill>
                  <a:srgbClr val="FF0000"/>
                </a:solidFill>
              </a:rPr>
              <a:t>Blitzschlag</a:t>
            </a:r>
            <a:endParaRPr lang="de-DE" altLang="de-DE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/>
              <a:t>Elektromagnetische </a:t>
            </a:r>
            <a:r>
              <a:rPr lang="de-DE" altLang="de-DE" sz="1600" dirty="0"/>
              <a:t>Felder im Bereich der Frequenzen von 9 kHz bis 300 GHz</a:t>
            </a: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/>
              <a:t>Elektromagnetische </a:t>
            </a:r>
            <a:r>
              <a:rPr lang="de-DE" altLang="de-DE" sz="1600" dirty="0"/>
              <a:t>Strahlung im Bereich der Frequenzen von 3 x 1011 Hz                   bis 3 x 1015 Hz bzw. Wellenlängen im Bereich von 1000 </a:t>
            </a:r>
            <a:r>
              <a:rPr lang="de-DE" altLang="de-DE" sz="1600" dirty="0" err="1"/>
              <a:t>μm</a:t>
            </a:r>
            <a:r>
              <a:rPr lang="de-DE" altLang="de-DE" sz="1600" dirty="0"/>
              <a:t> bis 0,1 </a:t>
            </a:r>
            <a:r>
              <a:rPr lang="de-DE" altLang="de-DE" sz="1600" dirty="0" err="1"/>
              <a:t>μm</a:t>
            </a:r>
            <a:r>
              <a:rPr lang="de-DE" altLang="de-DE" sz="1600" dirty="0"/>
              <a:t> (optischer Spektralbereich)</a:t>
            </a: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/>
              <a:t>Ionisierende </a:t>
            </a:r>
            <a:r>
              <a:rPr lang="de-DE" altLang="de-DE" sz="1600" dirty="0"/>
              <a:t>Strahlung</a:t>
            </a: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/>
              <a:t>Ultraschall</a:t>
            </a:r>
            <a:endParaRPr lang="de-DE" altLang="de-DE" sz="1600" dirty="0"/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/>
              <a:t>Adiabatische </a:t>
            </a:r>
            <a:r>
              <a:rPr lang="de-DE" altLang="de-DE" sz="1600" dirty="0"/>
              <a:t>Kompression, Stoßwellen, strömende Gase</a:t>
            </a:r>
          </a:p>
          <a:p>
            <a:pPr marL="342900" indent="-342900">
              <a:buFont typeface="+mj-lt"/>
              <a:buAutoNum type="arabicPeriod"/>
            </a:pPr>
            <a:r>
              <a:rPr lang="de-DE" altLang="de-DE" sz="1600" dirty="0" smtClean="0"/>
              <a:t>Chemische </a:t>
            </a:r>
            <a:r>
              <a:rPr lang="de-DE" altLang="de-DE" sz="1600" dirty="0"/>
              <a:t>Reaktionen</a:t>
            </a:r>
          </a:p>
          <a:p>
            <a:endParaRPr lang="de-DE" altLang="de-DE" sz="1600" dirty="0">
              <a:solidFill>
                <a:srgbClr val="FF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88D5D5-CBCF-4740-914C-66C1399C1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2049A1-D338-44B0-9282-5F63713F55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4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6" y="260648"/>
            <a:ext cx="10369153" cy="504056"/>
          </a:xfrm>
        </p:spPr>
        <p:txBody>
          <a:bodyPr/>
          <a:lstStyle/>
          <a:p>
            <a:r>
              <a:rPr lang="de-DE" dirty="0" smtClean="0"/>
              <a:t>Wichtige </a:t>
            </a:r>
            <a:r>
              <a:rPr lang="de-DE" dirty="0"/>
              <a:t>Vorschriften und Normen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367" y="1150869"/>
            <a:ext cx="10369153" cy="48245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Die Richtlinie 2014/34/EU (ATEX): Sie regelt den Explosionsschutz für Geräte und Schutzsysteme, die in explosionsgefährdeten Bereichen eingesetzt werden. Sie legt grundlegende Anforderungen fest, um die Sicherheit dieser Geräte zu gewährleisten</a:t>
            </a:r>
            <a:r>
              <a:rPr lang="de-DE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Die DIN EN 1127-1: Diese Norm legt die Grundlagen für den Explosionsschutz fest, einschließlich der Klassifizierung von explosionsgefährdeten Bereichen und der Festlegung von Schutzmaßnahmen.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</a:t>
            </a:r>
            <a:r>
              <a:rPr lang="de-DE" sz="1600" dirty="0"/>
              <a:t>DIN EN 13463: Diese Norm spezifiziert Anforderungen an nicht-elektrische Geräte und Schutzsysteme zur Verwendung in explosionsgefährdeten Bereichen.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</a:t>
            </a:r>
            <a:r>
              <a:rPr lang="de-DE" sz="1600" dirty="0"/>
              <a:t>DIN EN 60079-Serie: Diese Normenreihe behandelt den Explosionsschutz bei elektrischen Geräten und Schutzsystemen in explosionsgefährdeten Bereichen.</a:t>
            </a:r>
          </a:p>
          <a:p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</a:t>
            </a:r>
            <a:r>
              <a:rPr lang="de-DE" sz="1600" dirty="0"/>
              <a:t>Betriebssicherheitsverordnung (BetrSichV): Diese deutsche Verordnung legt Anforderungen an den Betrieb von Anlagen und Maschinen fest, einschließlich Vorschriften zum Explosionsschutz.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</a:t>
            </a:r>
            <a:r>
              <a:rPr lang="de-DE" sz="1600" dirty="0"/>
              <a:t>Gefahrstoffverordnung (GefStoffV): Diese Verordnung legt Regeln für den Umgang mit gefährlichen Stoffen fest, einschließlich Vorschriften zum Explosionsschutz bei der Lagerung, Verarbeitung und Entsorgung solcher Stoffe.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1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E5DBA-37B9-494B-811C-0B7A144E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504056"/>
          </a:xfrm>
        </p:spPr>
        <p:txBody>
          <a:bodyPr/>
          <a:lstStyle/>
          <a:p>
            <a:r>
              <a:rPr lang="de-DE" dirty="0" smtClean="0"/>
              <a:t>Was sind Zonen und Zonen Einteilung</a:t>
            </a: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113231-EDAB-48D8-B3E0-F8412DDFB8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0A726B-6283-4C64-A386-0D03809DF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4" y="2708920"/>
            <a:ext cx="5334000" cy="3092450"/>
          </a:xfrm>
        </p:spPr>
      </p:pic>
      <p:sp>
        <p:nvSpPr>
          <p:cNvPr id="12" name="Textfeld 6"/>
          <p:cNvSpPr txBox="1">
            <a:spLocks noChangeArrowheads="1"/>
          </p:cNvSpPr>
          <p:nvPr/>
        </p:nvSpPr>
        <p:spPr bwMode="auto">
          <a:xfrm>
            <a:off x="407367" y="851308"/>
            <a:ext cx="84963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aseline="0" dirty="0"/>
              <a:t>Explosionsgefährdete Bereiche sind nach Häufigkeit und</a:t>
            </a:r>
          </a:p>
          <a:p>
            <a:pPr eaLnBrk="1" hangingPunct="1"/>
            <a:r>
              <a:rPr lang="de-DE" altLang="de-DE" baseline="0" dirty="0"/>
              <a:t>Dauer des Auftretens bzw. Vorhandenseins gefährlicher</a:t>
            </a:r>
          </a:p>
          <a:p>
            <a:pPr eaLnBrk="1" hangingPunct="1"/>
            <a:r>
              <a:rPr lang="de-DE" altLang="de-DE" baseline="0" dirty="0"/>
              <a:t>explosionsfähiger Atmosphäre in Zonen zu unterteilen.</a:t>
            </a:r>
          </a:p>
          <a:p>
            <a:pPr eaLnBrk="1" hangingPunct="1"/>
            <a:endParaRPr lang="de-DE" altLang="de-DE" baseline="0" dirty="0"/>
          </a:p>
          <a:p>
            <a:pPr eaLnBrk="1" hangingPunct="1"/>
            <a:r>
              <a:rPr lang="de-DE" altLang="de-DE" baseline="0" dirty="0"/>
              <a:t>Zonen dienen zur Bestimmung des Umfanges der zur</a:t>
            </a:r>
          </a:p>
          <a:p>
            <a:pPr eaLnBrk="1" hangingPunct="1"/>
            <a:r>
              <a:rPr lang="de-DE" altLang="de-DE" baseline="0" dirty="0"/>
              <a:t>Vermeidung von Zündquellen erforderlichen Maßnahmen.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25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E5DBA-37B9-494B-811C-0B7A144E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504056"/>
          </a:xfrm>
        </p:spPr>
        <p:txBody>
          <a:bodyPr/>
          <a:lstStyle/>
          <a:p>
            <a:r>
              <a:rPr lang="de-DE" dirty="0" smtClean="0"/>
              <a:t>Definition der Zonen</a:t>
            </a: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113231-EDAB-48D8-B3E0-F8412DDFB8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0A726B-6283-4C64-A386-0D03809DF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07367" y="1700808"/>
            <a:ext cx="9289032" cy="35283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000" b="1" dirty="0" smtClean="0">
                <a:solidFill>
                  <a:srgbClr val="FF0000"/>
                </a:solidFill>
              </a:rPr>
              <a:t>Zone 0</a:t>
            </a:r>
          </a:p>
          <a:p>
            <a:pPr algn="l"/>
            <a:r>
              <a:rPr lang="de-DE" sz="1600" dirty="0" smtClean="0"/>
              <a:t>Ist ein Bereich, in dem gefährliche explosionsfähige Atmosphäre als Gemisch aus Luft und brennbaren Gase, Dämpfen oder Nebel </a:t>
            </a:r>
            <a:r>
              <a:rPr lang="de-DE" sz="1600" dirty="0" smtClean="0">
                <a:solidFill>
                  <a:srgbClr val="FF0000"/>
                </a:solidFill>
              </a:rPr>
              <a:t>ständig, über lange Zeiträume oder häufig </a:t>
            </a:r>
            <a:r>
              <a:rPr lang="de-DE" sz="1600" dirty="0" smtClean="0"/>
              <a:t>vorhanden ist.</a:t>
            </a:r>
          </a:p>
          <a:p>
            <a:pPr algn="l"/>
            <a:endParaRPr lang="de-DE" sz="1600" dirty="0"/>
          </a:p>
          <a:p>
            <a:pPr algn="l"/>
            <a:r>
              <a:rPr lang="de-DE" sz="2000" dirty="0" smtClean="0">
                <a:solidFill>
                  <a:srgbClr val="FF0000"/>
                </a:solidFill>
              </a:rPr>
              <a:t>Zone 1</a:t>
            </a:r>
          </a:p>
          <a:p>
            <a:r>
              <a:rPr lang="de-DE" sz="1600" dirty="0" smtClean="0"/>
              <a:t>Ist ein Bereich, in dem sich bei Normalbetrieb </a:t>
            </a:r>
            <a:r>
              <a:rPr lang="de-DE" sz="1600" dirty="0" smtClean="0">
                <a:solidFill>
                  <a:srgbClr val="FF0000"/>
                </a:solidFill>
              </a:rPr>
              <a:t>gelegentlic</a:t>
            </a:r>
            <a:r>
              <a:rPr lang="de-DE" sz="1600" dirty="0" smtClean="0"/>
              <a:t>h eine </a:t>
            </a:r>
            <a:r>
              <a:rPr lang="de-DE" sz="1600" dirty="0"/>
              <a:t>gefährliche explosionsfähige Atmosphäre als Gemisch aus Luft und brennbaren Gase, Dämpfen oder Nebel </a:t>
            </a:r>
            <a:r>
              <a:rPr lang="de-DE" sz="1600" dirty="0" smtClean="0"/>
              <a:t>bilden kann.</a:t>
            </a:r>
          </a:p>
          <a:p>
            <a:endParaRPr lang="de-DE" sz="1600" dirty="0"/>
          </a:p>
          <a:p>
            <a:r>
              <a:rPr lang="de-DE" sz="1600" b="1" dirty="0" smtClean="0">
                <a:solidFill>
                  <a:srgbClr val="FF0000"/>
                </a:solidFill>
              </a:rPr>
              <a:t>Zone 2</a:t>
            </a:r>
          </a:p>
          <a:p>
            <a:r>
              <a:rPr lang="de-DE" sz="1600" dirty="0" smtClean="0"/>
              <a:t>Ist ein Bereich, </a:t>
            </a:r>
            <a:r>
              <a:rPr lang="de-DE" sz="1600" dirty="0"/>
              <a:t>i</a:t>
            </a:r>
            <a:r>
              <a:rPr lang="de-DE" sz="1600" dirty="0" smtClean="0"/>
              <a:t>n dem bei Normalbetrieb eine gefährliche </a:t>
            </a:r>
            <a:r>
              <a:rPr lang="de-DE" sz="1600" dirty="0"/>
              <a:t>explosionsfähige Atmosphäre als Gemisch aus Luft und brennbaren Gase, Dämpfen oder </a:t>
            </a:r>
            <a:r>
              <a:rPr lang="de-DE" sz="1600" dirty="0" smtClean="0"/>
              <a:t>Nebel </a:t>
            </a:r>
            <a:r>
              <a:rPr lang="de-DE" sz="1600" dirty="0" smtClean="0">
                <a:solidFill>
                  <a:srgbClr val="FF0000"/>
                </a:solidFill>
              </a:rPr>
              <a:t>normalerweise nicht oder aber nur kurzzeitig </a:t>
            </a:r>
            <a:r>
              <a:rPr lang="de-DE" sz="1600" dirty="0" smtClean="0"/>
              <a:t>auftritt.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07367" y="1342937"/>
            <a:ext cx="9721080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de-DE" sz="1200" dirty="0" smtClean="0"/>
          </a:p>
        </p:txBody>
      </p:sp>
      <p:sp>
        <p:nvSpPr>
          <p:cNvPr id="11" name="Textfeld 13"/>
          <p:cNvSpPr txBox="1"/>
          <p:nvPr/>
        </p:nvSpPr>
        <p:spPr>
          <a:xfrm>
            <a:off x="407367" y="764704"/>
            <a:ext cx="9851421" cy="4320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b="1" dirty="0" smtClean="0"/>
              <a:t>Zonen Einteilung gemäß der Betriebssicherheitsverordnung</a:t>
            </a:r>
            <a:endParaRPr lang="de-DE" alt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651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7" y="260648"/>
            <a:ext cx="9433546" cy="576064"/>
          </a:xfrm>
        </p:spPr>
        <p:txBody>
          <a:bodyPr/>
          <a:lstStyle/>
          <a:p>
            <a:r>
              <a:rPr lang="de-DE" dirty="0" smtClean="0"/>
              <a:t>Wofür brauchen wir eine Zoneneinteilung?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55440" y="1988840"/>
            <a:ext cx="8496977" cy="15841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Auswahl geeigneter Geräte und Materialien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Identifikation </a:t>
            </a:r>
            <a:r>
              <a:rPr lang="de-DE" sz="2400" dirty="0"/>
              <a:t>gefährdeter Bereiche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Risikobewertung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Planung von Schutzmaßnahmen</a:t>
            </a:r>
          </a:p>
          <a:p>
            <a:pPr algn="l"/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6551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3A4EE-FA7A-4743-9E33-68691209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42988">
              <a:defRPr/>
            </a:pPr>
            <a:r>
              <a:rPr lang="de-DE" dirty="0" smtClean="0"/>
              <a:t>Drei Arten von </a:t>
            </a:r>
            <a:r>
              <a:rPr lang="de-DE" dirty="0" err="1" smtClean="0"/>
              <a:t>Explosionschutz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930DB5-5CA0-4A84-AFAC-7F016720DB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Explosionsschutz bei Versuchsanlagen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6C544D-BB91-434D-92BC-C2DE78733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D1E67-2FEA-447A-A0DB-FEECA62BA29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3652465" y="1504206"/>
            <a:ext cx="3515469" cy="628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defTabSz="1042988">
              <a:defRPr/>
            </a:pPr>
            <a:r>
              <a:rPr lang="de-DE" sz="3200" b="1" dirty="0" err="1" smtClean="0"/>
              <a:t>Explosionschutz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12" name="Rechteck 6"/>
          <p:cNvSpPr>
            <a:spLocks noChangeArrowheads="1"/>
          </p:cNvSpPr>
          <p:nvPr/>
        </p:nvSpPr>
        <p:spPr bwMode="auto">
          <a:xfrm>
            <a:off x="1485900" y="2638425"/>
            <a:ext cx="2219325" cy="7048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FF0000"/>
                </a:solidFill>
              </a:rPr>
              <a:t>Primärer</a:t>
            </a:r>
          </a:p>
          <a:p>
            <a:pPr eaLnBrk="1" hangingPunct="1"/>
            <a:r>
              <a:rPr lang="de-DE" altLang="de-DE" sz="2400" b="1"/>
              <a:t>Explosionsschutz</a:t>
            </a:r>
          </a:p>
        </p:txBody>
      </p:sp>
      <p:sp>
        <p:nvSpPr>
          <p:cNvPr id="13" name="Rechteck 7"/>
          <p:cNvSpPr>
            <a:spLocks noChangeArrowheads="1"/>
          </p:cNvSpPr>
          <p:nvPr/>
        </p:nvSpPr>
        <p:spPr bwMode="auto">
          <a:xfrm>
            <a:off x="7720013" y="2638425"/>
            <a:ext cx="2219325" cy="7048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FF0000"/>
                </a:solidFill>
              </a:rPr>
              <a:t>Tertiärer</a:t>
            </a:r>
          </a:p>
          <a:p>
            <a:pPr eaLnBrk="1" hangingPunct="1"/>
            <a:r>
              <a:rPr lang="de-DE" altLang="de-DE" sz="2400" b="1"/>
              <a:t>Explosionsschutz</a:t>
            </a:r>
          </a:p>
        </p:txBody>
      </p:sp>
      <p:sp>
        <p:nvSpPr>
          <p:cNvPr id="14" name="Rechteck 8"/>
          <p:cNvSpPr>
            <a:spLocks noChangeArrowheads="1"/>
          </p:cNvSpPr>
          <p:nvPr/>
        </p:nvSpPr>
        <p:spPr bwMode="auto">
          <a:xfrm>
            <a:off x="4300538" y="2638425"/>
            <a:ext cx="2219325" cy="7048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FF0000"/>
                </a:solidFill>
              </a:rPr>
              <a:t>Sekundärer</a:t>
            </a:r>
          </a:p>
          <a:p>
            <a:pPr eaLnBrk="1" hangingPunct="1"/>
            <a:r>
              <a:rPr lang="de-DE" altLang="de-DE" sz="2400" b="1"/>
              <a:t>Explosionsschutz</a:t>
            </a:r>
          </a:p>
        </p:txBody>
      </p:sp>
      <p:sp>
        <p:nvSpPr>
          <p:cNvPr id="15" name="Rechteck 9"/>
          <p:cNvSpPr>
            <a:spLocks noChangeArrowheads="1"/>
          </p:cNvSpPr>
          <p:nvPr/>
        </p:nvSpPr>
        <p:spPr bwMode="auto">
          <a:xfrm>
            <a:off x="1238250" y="4019550"/>
            <a:ext cx="2514600" cy="136207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 smtClean="0">
                <a:solidFill>
                  <a:srgbClr val="C00000"/>
                </a:solidFill>
              </a:rPr>
              <a:t>Entstehung</a:t>
            </a:r>
            <a:endParaRPr lang="de-DE" altLang="de-DE" sz="2400" b="1" dirty="0">
              <a:solidFill>
                <a:srgbClr val="C00000"/>
              </a:solidFill>
            </a:endParaRPr>
          </a:p>
          <a:p>
            <a:pPr eaLnBrk="1" hangingPunct="1"/>
            <a:r>
              <a:rPr lang="de-DE" altLang="de-DE" sz="2400" b="1" dirty="0"/>
              <a:t>einer explosionsfähigen</a:t>
            </a:r>
          </a:p>
          <a:p>
            <a:pPr eaLnBrk="1" hangingPunct="1"/>
            <a:r>
              <a:rPr lang="de-DE" altLang="de-DE" sz="2400" b="1" dirty="0"/>
              <a:t>Atmosphäre</a:t>
            </a:r>
          </a:p>
          <a:p>
            <a:pPr eaLnBrk="1" hangingPunct="1"/>
            <a:r>
              <a:rPr lang="de-DE" altLang="de-DE" sz="2400" b="1" dirty="0"/>
              <a:t>wird verhindert</a:t>
            </a:r>
          </a:p>
        </p:txBody>
      </p:sp>
      <p:sp>
        <p:nvSpPr>
          <p:cNvPr id="16" name="Rechteck 10"/>
          <p:cNvSpPr>
            <a:spLocks noChangeArrowheads="1"/>
          </p:cNvSpPr>
          <p:nvPr/>
        </p:nvSpPr>
        <p:spPr bwMode="auto">
          <a:xfrm>
            <a:off x="4152900" y="4019550"/>
            <a:ext cx="2514600" cy="136207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solidFill>
                  <a:srgbClr val="C00000"/>
                </a:solidFill>
              </a:rPr>
              <a:t>Zündung</a:t>
            </a:r>
          </a:p>
          <a:p>
            <a:pPr eaLnBrk="1" hangingPunct="1"/>
            <a:r>
              <a:rPr lang="de-DE" altLang="de-DE" sz="2400" b="1" dirty="0"/>
              <a:t>einer explosionsfähigen</a:t>
            </a:r>
          </a:p>
          <a:p>
            <a:pPr eaLnBrk="1" hangingPunct="1"/>
            <a:r>
              <a:rPr lang="de-DE" altLang="de-DE" sz="2400" b="1" dirty="0"/>
              <a:t>Atmosphäre</a:t>
            </a:r>
          </a:p>
          <a:p>
            <a:pPr eaLnBrk="1" hangingPunct="1"/>
            <a:r>
              <a:rPr lang="de-DE" altLang="de-DE" sz="2400" b="1" dirty="0"/>
              <a:t>wird verhindert</a:t>
            </a:r>
          </a:p>
        </p:txBody>
      </p:sp>
      <p:sp>
        <p:nvSpPr>
          <p:cNvPr id="17" name="Rechteck 11"/>
          <p:cNvSpPr>
            <a:spLocks noChangeArrowheads="1"/>
          </p:cNvSpPr>
          <p:nvPr/>
        </p:nvSpPr>
        <p:spPr bwMode="auto">
          <a:xfrm>
            <a:off x="7686675" y="4019550"/>
            <a:ext cx="2514600" cy="136207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 eaLnBrk="0" hangingPunct="0"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104298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anose="05040102010807070707" pitchFamily="18" charset="2"/>
              <a:defRPr sz="16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solidFill>
                  <a:srgbClr val="C00000"/>
                </a:solidFill>
              </a:rPr>
              <a:t>Auswirkung</a:t>
            </a:r>
          </a:p>
          <a:p>
            <a:pPr eaLnBrk="1" hangingPunct="1"/>
            <a:r>
              <a:rPr lang="de-DE" altLang="de-DE" sz="2400" b="1" dirty="0"/>
              <a:t>einer Explosion wird auf</a:t>
            </a:r>
          </a:p>
          <a:p>
            <a:pPr eaLnBrk="1" hangingPunct="1"/>
            <a:r>
              <a:rPr lang="de-DE" altLang="de-DE" sz="2400" b="1" dirty="0"/>
              <a:t>ein unbedenkliches Maß</a:t>
            </a:r>
          </a:p>
          <a:p>
            <a:pPr eaLnBrk="1" hangingPunct="1"/>
            <a:r>
              <a:rPr lang="de-DE" altLang="de-DE" sz="2400" b="1" dirty="0"/>
              <a:t>beschränkt</a:t>
            </a:r>
          </a:p>
        </p:txBody>
      </p:sp>
      <p:cxnSp>
        <p:nvCxnSpPr>
          <p:cNvPr id="18" name="Gerade Verbindung 13"/>
          <p:cNvCxnSpPr>
            <a:cxnSpLocks noChangeShapeType="1"/>
          </p:cNvCxnSpPr>
          <p:nvPr/>
        </p:nvCxnSpPr>
        <p:spPr bwMode="auto">
          <a:xfrm>
            <a:off x="2495550" y="2447925"/>
            <a:ext cx="64484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5"/>
          <p:cNvCxnSpPr>
            <a:cxnSpLocks noChangeShapeType="1"/>
          </p:cNvCxnSpPr>
          <p:nvPr/>
        </p:nvCxnSpPr>
        <p:spPr bwMode="auto">
          <a:xfrm>
            <a:off x="5410200" y="2132856"/>
            <a:ext cx="1" cy="505569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7"/>
          <p:cNvCxnSpPr>
            <a:cxnSpLocks noChangeShapeType="1"/>
          </p:cNvCxnSpPr>
          <p:nvPr/>
        </p:nvCxnSpPr>
        <p:spPr bwMode="auto">
          <a:xfrm>
            <a:off x="2495550" y="2447925"/>
            <a:ext cx="0" cy="1905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19"/>
          <p:cNvCxnSpPr>
            <a:cxnSpLocks noChangeShapeType="1"/>
          </p:cNvCxnSpPr>
          <p:nvPr/>
        </p:nvCxnSpPr>
        <p:spPr bwMode="auto">
          <a:xfrm>
            <a:off x="8943975" y="2447925"/>
            <a:ext cx="0" cy="1905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>
            <a:cxnSpLocks noChangeShapeType="1"/>
          </p:cNvCxnSpPr>
          <p:nvPr/>
        </p:nvCxnSpPr>
        <p:spPr bwMode="auto">
          <a:xfrm flipH="1">
            <a:off x="2495551" y="3343276"/>
            <a:ext cx="0" cy="676275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3"/>
          <p:cNvCxnSpPr>
            <a:cxnSpLocks noChangeShapeType="1"/>
          </p:cNvCxnSpPr>
          <p:nvPr/>
        </p:nvCxnSpPr>
        <p:spPr bwMode="auto">
          <a:xfrm flipH="1">
            <a:off x="5410199" y="3343275"/>
            <a:ext cx="0" cy="676275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5"/>
          <p:cNvCxnSpPr>
            <a:cxnSpLocks noChangeShapeType="1"/>
            <a:endCxn id="17" idx="0"/>
          </p:cNvCxnSpPr>
          <p:nvPr/>
        </p:nvCxnSpPr>
        <p:spPr bwMode="auto">
          <a:xfrm flipH="1">
            <a:off x="8943975" y="3343275"/>
            <a:ext cx="0" cy="676275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37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">
  <a:themeElements>
    <a:clrScheme name="HZG - Colors">
      <a:dk1>
        <a:srgbClr val="00467D"/>
      </a:dk1>
      <a:lt1>
        <a:sysClr val="window" lastClr="FFFFFF"/>
      </a:lt1>
      <a:dk2>
        <a:srgbClr val="96A0AA"/>
      </a:dk2>
      <a:lt2>
        <a:srgbClr val="FFFFFF"/>
      </a:lt2>
      <a:accent1>
        <a:srgbClr val="00467D"/>
      </a:accent1>
      <a:accent2>
        <a:srgbClr val="00AAE6"/>
      </a:accent2>
      <a:accent3>
        <a:srgbClr val="0091A0"/>
      </a:accent3>
      <a:accent4>
        <a:srgbClr val="E60046"/>
      </a:accent4>
      <a:accent5>
        <a:srgbClr val="8C5AB4"/>
      </a:accent5>
      <a:accent6>
        <a:srgbClr val="0078D2"/>
      </a:accent6>
      <a:hlink>
        <a:srgbClr val="0563C1"/>
      </a:hlink>
      <a:folHlink>
        <a:srgbClr val="954F72"/>
      </a:folHlink>
    </a:clrScheme>
    <a:fontScheme name="HZG -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defRPr sz="1200" dirty="0" smtClean="0"/>
        </a:defPPr>
      </a:lstStyle>
    </a:txDef>
  </a:objectDefaults>
  <a:extraClrSchemeLst/>
  <a:custClrLst>
    <a:custClr name="0 / 70 / 125">
      <a:srgbClr val="00467D"/>
    </a:custClr>
    <a:custClr name="0 / 170 / 230">
      <a:srgbClr val="00AAE6"/>
    </a:custClr>
    <a:custClr name="0 / 145 / 160">
      <a:srgbClr val="0091A0"/>
    </a:custClr>
    <a:custClr name="230 / 0 / 70">
      <a:srgbClr val="E60046"/>
    </a:custClr>
    <a:custClr name="140 / 90 / 180">
      <a:srgbClr val="8C5AB4"/>
    </a:custClr>
    <a:custClr name="0 / 120 / 210">
      <a:srgbClr val="0078D2"/>
    </a:custClr>
    <a:custClr name="150 / 185 / 25">
      <a:srgbClr val="96B919"/>
    </a:custClr>
    <a:custClr name="175 / 25 / 60">
      <a:srgbClr val="AF193C"/>
    </a:custClr>
    <a:custClr name="250 / 115 / 80">
      <a:srgbClr val="FA7350"/>
    </a:custClr>
    <a:custClr name="250 / 180 / 35">
      <a:srgbClr val="FAB423"/>
    </a:custClr>
    <a:custClr name="50 / 105 / 150">
      <a:srgbClr val="326996"/>
    </a:custClr>
    <a:custClr name="55 / 185 / 235">
      <a:srgbClr val="37B9EB"/>
    </a:custClr>
    <a:custClr name="50 / 165 / 180">
      <a:srgbClr val="32A5B4"/>
    </a:custClr>
    <a:custClr name="230 / 50 / 105">
      <a:srgbClr val="E63269"/>
    </a:custClr>
    <a:custClr name="155 / 120 / 180">
      <a:srgbClr val="9B78B4"/>
    </a:custClr>
    <a:custClr name="65 / 145 / 205">
      <a:srgbClr val="4191CD"/>
    </a:custClr>
    <a:custClr name="170 / 200 / 70">
      <a:srgbClr val="AAC846"/>
    </a:custClr>
    <a:custClr name="190 / 70 / 100">
      <a:srgbClr val="BE4664"/>
    </a:custClr>
    <a:custClr name="240 / 140 / 115">
      <a:srgbClr val="F08C73"/>
    </a:custClr>
    <a:custClr name="250 / 195 / 80">
      <a:srgbClr val="FAC350"/>
    </a:custClr>
    <a:custClr name="100 / 145 / 175">
      <a:srgbClr val="6491AF"/>
    </a:custClr>
    <a:custClr name="105 / 200 / 235">
      <a:srgbClr val="69C8EB"/>
    </a:custClr>
    <a:custClr name="105 / 190 / 200">
      <a:srgbClr val="69BEC8"/>
    </a:custClr>
    <a:custClr name="235 / 100 / 140">
      <a:srgbClr val="EB648C"/>
    </a:custClr>
    <a:custClr name="180 / 155 / 200">
      <a:srgbClr val="B49BC8"/>
    </a:custClr>
    <a:custClr name="102 / 170 / 225">
      <a:srgbClr val="66AAE1"/>
    </a:custClr>
    <a:custClr name="190 / 210 / 115">
      <a:srgbClr val="BED273"/>
    </a:custClr>
    <a:custClr name="205 / 115 / 140">
      <a:srgbClr val="CD738C"/>
    </a:custClr>
    <a:custClr name="245 / 170 / 150">
      <a:srgbClr val="F5AA96"/>
    </a:custClr>
    <a:custClr name="250 / 210 / 125">
      <a:srgbClr val="FAD27D"/>
    </a:custClr>
    <a:custClr name="150 / 180 / 200">
      <a:srgbClr val="96B4C8"/>
    </a:custClr>
    <a:custClr name="155 / 215 / 235">
      <a:srgbClr val="9BD7EB"/>
    </a:custClr>
    <a:custClr name="155 / 210 / 215">
      <a:srgbClr val="9BD2D7"/>
    </a:custClr>
    <a:custClr name="240 / 155 / 180">
      <a:srgbClr val="F09BB4"/>
    </a:custClr>
    <a:custClr name="205 / 190 / 220">
      <a:srgbClr val="CDBEDC"/>
    </a:custClr>
    <a:custClr name="155 / 200 / 240">
      <a:srgbClr val="9BC8F0"/>
    </a:custClr>
    <a:custClr name="210 / 225 / 160">
      <a:srgbClr val="D2E1A0"/>
    </a:custClr>
    <a:custClr name="225 / 165 / 180">
      <a:srgbClr val="E1A5B4"/>
    </a:custClr>
    <a:custClr name="250 / 200 / 185">
      <a:srgbClr val="FAC8B9"/>
    </a:custClr>
    <a:custClr name="250 / 225 / 165">
      <a:srgbClr val="FAE1A5"/>
    </a:custClr>
  </a:custClrLst>
  <a:extLst>
    <a:ext uri="{05A4C25C-085E-4340-85A3-A5531E510DB2}">
      <thm15:themeFamily xmlns:thm15="http://schemas.microsoft.com/office/thememl/2012/main" name="HZG_Basisvorlage_001-000-001.potx" id="{FD9ECAD4-8FF9-474F-AF91-C3994F244E18}" vid="{89051706-C1A8-476E-8874-618BC286BE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ZG - Colors">
    <a:dk1>
      <a:srgbClr val="00467D"/>
    </a:dk1>
    <a:lt1>
      <a:sysClr val="window" lastClr="FFFFFF"/>
    </a:lt1>
    <a:dk2>
      <a:srgbClr val="96A0AA"/>
    </a:dk2>
    <a:lt2>
      <a:srgbClr val="AFC3CD"/>
    </a:lt2>
    <a:accent1>
      <a:srgbClr val="00467D"/>
    </a:accent1>
    <a:accent2>
      <a:srgbClr val="00AAE6"/>
    </a:accent2>
    <a:accent3>
      <a:srgbClr val="0091A0"/>
    </a:accent3>
    <a:accent4>
      <a:srgbClr val="E60046"/>
    </a:accent4>
    <a:accent5>
      <a:srgbClr val="8C5AB4"/>
    </a:accent5>
    <a:accent6>
      <a:srgbClr val="0078D2"/>
    </a:accent6>
    <a:hlink>
      <a:srgbClr val="0563C1"/>
    </a:hlink>
    <a:folHlink>
      <a:srgbClr val="954F72"/>
    </a:folHlink>
  </a:clrScheme>
  <a:fontScheme name="HZG -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HZG - Colors">
    <a:dk1>
      <a:srgbClr val="00467D"/>
    </a:dk1>
    <a:lt1>
      <a:sysClr val="window" lastClr="FFFFFF"/>
    </a:lt1>
    <a:dk2>
      <a:srgbClr val="96A0AA"/>
    </a:dk2>
    <a:lt2>
      <a:srgbClr val="AFC3CD"/>
    </a:lt2>
    <a:accent1>
      <a:srgbClr val="00467D"/>
    </a:accent1>
    <a:accent2>
      <a:srgbClr val="00AAE6"/>
    </a:accent2>
    <a:accent3>
      <a:srgbClr val="0091A0"/>
    </a:accent3>
    <a:accent4>
      <a:srgbClr val="E60046"/>
    </a:accent4>
    <a:accent5>
      <a:srgbClr val="8C5AB4"/>
    </a:accent5>
    <a:accent6>
      <a:srgbClr val="0078D2"/>
    </a:accent6>
    <a:hlink>
      <a:srgbClr val="0563C1"/>
    </a:hlink>
    <a:folHlink>
      <a:srgbClr val="954F72"/>
    </a:folHlink>
  </a:clrScheme>
  <a:fontScheme name="HZG -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hereon_PPTX-Basisvorlage</Template>
  <TotalTime>0</TotalTime>
  <Words>721</Words>
  <Application>Microsoft Office PowerPoint</Application>
  <PresentationFormat>Breitbild</PresentationFormat>
  <Paragraphs>155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Office</vt:lpstr>
      <vt:lpstr>Explosionsschutz bei Versuchsanlagen</vt:lpstr>
      <vt:lpstr>Definition einer Explosion</vt:lpstr>
      <vt:lpstr>Wie entsteht eine Explosion</vt:lpstr>
      <vt:lpstr>Zündquellen Gase ATEX-Produktrichtlinie 2014/34/EU - 13 Zündquellenarten: </vt:lpstr>
      <vt:lpstr>Wichtige Vorschriften und Normen </vt:lpstr>
      <vt:lpstr>Was sind Zonen und Zonen Einteilung </vt:lpstr>
      <vt:lpstr>Definition der Zonen </vt:lpstr>
      <vt:lpstr>Wofür brauchen wir eine Zoneneinteilung?</vt:lpstr>
      <vt:lpstr>Drei Arten von Explosionschutz</vt:lpstr>
      <vt:lpstr>Explosionsschutz - Maßnahmen</vt:lpstr>
      <vt:lpstr>Vorgehensweise</vt:lpstr>
      <vt:lpstr>Nachweis der Eigensicherheit</vt:lpstr>
      <vt:lpstr>Beispiel Profibus PA bei einem Membranversuchsstand</vt:lpstr>
      <vt:lpstr>Beispiele Aufbau eines Schaltschrankes</vt:lpstr>
      <vt:lpstr>Beispiel</vt:lpstr>
      <vt:lpstr>Fragen?</vt:lpstr>
    </vt:vector>
  </TitlesOfParts>
  <Company>HZG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eine Überschrift linksbündig, Arial 45 pt</dc:title>
  <dc:creator>Seth, Bianca</dc:creator>
  <dc:description>Basis Präsentation | Office 365</dc:description>
  <cp:lastModifiedBy>Stolzenberger,  Juergen</cp:lastModifiedBy>
  <cp:revision>55</cp:revision>
  <dcterms:created xsi:type="dcterms:W3CDTF">2021-06-14T13:25:19Z</dcterms:created>
  <dcterms:modified xsi:type="dcterms:W3CDTF">2024-02-22T13:29:20Z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001-000-001</vt:lpwstr>
  </property>
  <property fmtid="{D5CDD505-2E9C-101B-9397-08002B2CF9AE}" pid="4" name="Erstellt von">
    <vt:lpwstr>morfeld softwareentwicklung</vt:lpwstr>
  </property>
  <property fmtid="{D5CDD505-2E9C-101B-9397-08002B2CF9AE}" pid="5" name="Erstellt am">
    <vt:lpwstr>08.06.2021</vt:lpwstr>
  </property>
  <property fmtid="{D5CDD505-2E9C-101B-9397-08002B2CF9AE}" pid="6" name="Autor">
    <vt:lpwstr>Clemens Morfeld</vt:lpwstr>
  </property>
  <property fmtid="{D5CDD505-2E9C-101B-9397-08002B2CF9AE}" pid="7" name="Stand">
    <vt:lpwstr>08.06.2021</vt:lpwstr>
  </property>
</Properties>
</file>