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6.xml" ContentType="application/vnd.openxmlformats-officedocument.theme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7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8.xml" ContentType="application/vnd.openxmlformats-officedocument.theme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theme/theme9.xml" ContentType="application/vnd.openxmlformats-officedocument.theme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theme/theme10.xml" ContentType="application/vnd.openxmlformats-officedocument.theme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theme/theme11.xml" ContentType="application/vnd.openxmlformats-officedocument.theme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theme/theme12.xml" ContentType="application/vnd.openxmlformats-officedocument.theme+xml"/>
  <Override PartName="/ppt/theme/theme1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  <p:sldMasterId id="2147483700" r:id="rId5"/>
    <p:sldMasterId id="2147483713" r:id="rId6"/>
    <p:sldMasterId id="2147483726" r:id="rId7"/>
    <p:sldMasterId id="2147483739" r:id="rId8"/>
    <p:sldMasterId id="2147483752" r:id="rId9"/>
    <p:sldMasterId id="2147483765" r:id="rId10"/>
    <p:sldMasterId id="2147483778" r:id="rId11"/>
    <p:sldMasterId id="2147483791" r:id="rId12"/>
  </p:sldMasterIdLst>
  <p:notesMasterIdLst>
    <p:notesMasterId r:id="rId16"/>
  </p:notesMasterIdLst>
  <p:sldIdLst>
    <p:sldId id="872" r:id="rId13"/>
    <p:sldId id="871" r:id="rId14"/>
    <p:sldId id="862" r:id="rId15"/>
  </p:sldIdLst>
  <p:sldSz cx="9144000" cy="5143500" type="screen16x9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/>
    <p:restoredTop sz="94694"/>
  </p:normalViewPr>
  <p:slideViewPr>
    <p:cSldViewPr snapToGrid="0">
      <p:cViewPr varScale="1">
        <p:scale>
          <a:sx n="161" d="100"/>
          <a:sy n="161" d="100"/>
        </p:scale>
        <p:origin x="48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10" Type="http://schemas.openxmlformats.org/officeDocument/2006/relationships/slideMaster" Target="slideMasters/slideMaster10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0" y="812520"/>
            <a:ext cx="0" cy="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de-DE" sz="1800" b="0" strike="noStrike" spc="-1">
                <a:solidFill>
                  <a:schemeClr val="dk1"/>
                </a:solidFill>
                <a:latin typeface="Arial"/>
              </a:rPr>
              <a:t>Folie mittels Klicken verschieben</a:t>
            </a:r>
          </a:p>
        </p:txBody>
      </p:sp>
      <p:sp>
        <p:nvSpPr>
          <p:cNvPr id="526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r>
              <a:rPr lang="de-DE" sz="2000" b="0" strike="noStrike" spc="-1">
                <a:solidFill>
                  <a:srgbClr val="000000"/>
                </a:solidFill>
                <a:latin typeface="Calibri"/>
              </a:rPr>
              <a:t>Format der Notizen mittels Klicken bearbeiten</a:t>
            </a:r>
          </a:p>
        </p:txBody>
      </p:sp>
      <p:sp>
        <p:nvSpPr>
          <p:cNvPr id="527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de-DE" sz="1400" b="0" strike="noStrike" spc="-1">
                <a:solidFill>
                  <a:srgbClr val="000000"/>
                </a:solidFill>
                <a:latin typeface="Calibri"/>
              </a:rPr>
              <a:t>&lt;Kopfzeile&gt;</a:t>
            </a:r>
          </a:p>
        </p:txBody>
      </p:sp>
      <p:sp>
        <p:nvSpPr>
          <p:cNvPr id="528" name="PlaceHolder 4"/>
          <p:cNvSpPr>
            <a:spLocks noGrp="1"/>
          </p:cNvSpPr>
          <p:nvPr>
            <p:ph type="dt" idx="4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de-DE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r">
              <a:buNone/>
            </a:pPr>
            <a:r>
              <a:rPr lang="de-DE" sz="1400" b="0" strike="noStrike" spc="-1">
                <a:solidFill>
                  <a:srgbClr val="000000"/>
                </a:solidFill>
                <a:latin typeface="Calibri"/>
              </a:rPr>
              <a:t>&lt;Datum/Uhrzeit&gt;</a:t>
            </a:r>
          </a:p>
        </p:txBody>
      </p:sp>
      <p:sp>
        <p:nvSpPr>
          <p:cNvPr id="529" name="PlaceHolder 5"/>
          <p:cNvSpPr>
            <a:spLocks noGrp="1"/>
          </p:cNvSpPr>
          <p:nvPr>
            <p:ph type="ftr" idx="5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de-DE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>
              <a:buNone/>
            </a:pPr>
            <a:r>
              <a:rPr lang="de-DE" sz="1400" b="0" strike="noStrike" spc="-1">
                <a:solidFill>
                  <a:srgbClr val="000000"/>
                </a:solidFill>
                <a:latin typeface="Calibri"/>
              </a:rPr>
              <a:t>&lt;Fußzeile&gt;</a:t>
            </a:r>
          </a:p>
        </p:txBody>
      </p:sp>
      <p:sp>
        <p:nvSpPr>
          <p:cNvPr id="530" name="PlaceHolder 6"/>
          <p:cNvSpPr>
            <a:spLocks noGrp="1"/>
          </p:cNvSpPr>
          <p:nvPr>
            <p:ph type="sldNum" idx="6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de-DE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r">
              <a:buNone/>
            </a:pPr>
            <a:fld id="{103C11E4-F292-4E57-B8EB-2160D506ADB7}" type="slidenum">
              <a:rPr lang="de-DE" sz="1400" b="0" strike="noStrike" spc="-1">
                <a:solidFill>
                  <a:srgbClr val="000000"/>
                </a:solidFill>
                <a:latin typeface="Calibri"/>
              </a:rPr>
              <a:t>‹#›</a:t>
            </a:fld>
            <a:endParaRPr lang="de-DE" sz="1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ln w="0">
            <a:noFill/>
          </a:ln>
        </p:spPr>
      </p:sp>
      <p:sp>
        <p:nvSpPr>
          <p:cNvPr id="554" name="PlaceHolder 2"/>
          <p:cNvSpPr>
            <a:spLocks noGrp="1"/>
          </p:cNvSpPr>
          <p:nvPr>
            <p:ph type="body"/>
          </p:nvPr>
        </p:nvSpPr>
        <p:spPr>
          <a:xfrm>
            <a:off x="679680" y="4715280"/>
            <a:ext cx="5437800" cy="44665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marL="216000" indent="0">
              <a:buNone/>
            </a:pPr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55" name="PlaceHolder 3"/>
          <p:cNvSpPr>
            <a:spLocks noGrp="1"/>
          </p:cNvSpPr>
          <p:nvPr>
            <p:ph type="sldNum" idx="7"/>
          </p:nvPr>
        </p:nvSpPr>
        <p:spPr>
          <a:xfrm>
            <a:off x="3850560" y="9428760"/>
            <a:ext cx="2945160" cy="4960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de-DE" sz="1200" b="0" strike="noStrike" spc="-1">
                <a:solidFill>
                  <a:srgbClr val="000000"/>
                </a:solidFill>
                <a:latin typeface="Calibri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476FC69B-C6D7-49BA-AFEF-7C1B307F964B}" type="slidenum">
              <a:rPr lang="de-DE" sz="1200" b="0" strike="noStrike" spc="-1">
                <a:solidFill>
                  <a:srgbClr val="000000"/>
                </a:solidFill>
                <a:latin typeface="Calibri"/>
                <a:ea typeface="+mn-ea"/>
              </a:rPr>
              <a:t>1</a:t>
            </a:fld>
            <a:endParaRPr lang="de-DE" sz="12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890615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360B53-F8A3-7ACF-0665-691D2F7C93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F4879DB8-37D9-0DB9-BD15-EC2684A51A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0" y="812800"/>
            <a:ext cx="0" cy="0"/>
          </a:xfrm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932B2A84-F2D8-8E0A-4EE4-5B81894742A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404483B-3EC8-76F2-D1EC-2440E2B7CC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01BAFD-BDF1-4073-A261-64C06A00B82D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93323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0" y="812800"/>
            <a:ext cx="0" cy="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01BAFD-BDF1-4073-A261-64C06A00B82D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6644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358920" y="83052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62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63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PlaceHolder 1"/>
          <p:cNvSpPr>
            <a:spLocks noGrp="1"/>
          </p:cNvSpPr>
          <p:nvPr>
            <p:ph type="subTitle"/>
          </p:nvPr>
        </p:nvSpPr>
        <p:spPr>
          <a:xfrm>
            <a:off x="360000" y="219600"/>
            <a:ext cx="8423640" cy="1723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67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68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69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71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72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73" name="PlaceHolder 4"/>
          <p:cNvSpPr>
            <a:spLocks noGrp="1"/>
          </p:cNvSpPr>
          <p:nvPr>
            <p:ph/>
          </p:nvPr>
        </p:nvSpPr>
        <p:spPr>
          <a:xfrm>
            <a:off x="46753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75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76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77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79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80" name="PlaceHolder 3"/>
          <p:cNvSpPr>
            <a:spLocks noGrp="1"/>
          </p:cNvSpPr>
          <p:nvPr>
            <p:ph/>
          </p:nvPr>
        </p:nvSpPr>
        <p:spPr>
          <a:xfrm>
            <a:off x="358920" y="83052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82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83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84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85" name="PlaceHolder 5"/>
          <p:cNvSpPr>
            <a:spLocks noGrp="1"/>
          </p:cNvSpPr>
          <p:nvPr>
            <p:ph/>
          </p:nvPr>
        </p:nvSpPr>
        <p:spPr>
          <a:xfrm>
            <a:off x="46753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87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88" name="PlaceHolder 3"/>
          <p:cNvSpPr>
            <a:spLocks noGrp="1"/>
          </p:cNvSpPr>
          <p:nvPr>
            <p:ph/>
          </p:nvPr>
        </p:nvSpPr>
        <p:spPr>
          <a:xfrm>
            <a:off x="320724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89" name="PlaceHolder 4"/>
          <p:cNvSpPr>
            <a:spLocks noGrp="1"/>
          </p:cNvSpPr>
          <p:nvPr>
            <p:ph/>
          </p:nvPr>
        </p:nvSpPr>
        <p:spPr>
          <a:xfrm>
            <a:off x="605556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90" name="PlaceHolder 5"/>
          <p:cNvSpPr>
            <a:spLocks noGrp="1"/>
          </p:cNvSpPr>
          <p:nvPr>
            <p:ph/>
          </p:nvPr>
        </p:nvSpPr>
        <p:spPr>
          <a:xfrm>
            <a:off x="35892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91" name="PlaceHolder 6"/>
          <p:cNvSpPr>
            <a:spLocks noGrp="1"/>
          </p:cNvSpPr>
          <p:nvPr>
            <p:ph/>
          </p:nvPr>
        </p:nvSpPr>
        <p:spPr>
          <a:xfrm>
            <a:off x="320724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92" name="PlaceHolder 7"/>
          <p:cNvSpPr>
            <a:spLocks noGrp="1"/>
          </p:cNvSpPr>
          <p:nvPr>
            <p:ph/>
          </p:nvPr>
        </p:nvSpPr>
        <p:spPr>
          <a:xfrm>
            <a:off x="605556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46753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03" name="PlaceHolder 2"/>
          <p:cNvSpPr>
            <a:spLocks noGrp="1"/>
          </p:cNvSpPr>
          <p:nvPr>
            <p:ph type="subTitle"/>
          </p:nvPr>
        </p:nvSpPr>
        <p:spPr>
          <a:xfrm>
            <a:off x="358920" y="620640"/>
            <a:ext cx="8423640" cy="407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05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842364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07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08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PlaceHolder 1"/>
          <p:cNvSpPr>
            <a:spLocks noGrp="1"/>
          </p:cNvSpPr>
          <p:nvPr>
            <p:ph type="subTitle"/>
          </p:nvPr>
        </p:nvSpPr>
        <p:spPr>
          <a:xfrm>
            <a:off x="360000" y="219600"/>
            <a:ext cx="8423640" cy="1723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12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13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14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16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17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18" name="PlaceHolder 4"/>
          <p:cNvSpPr>
            <a:spLocks noGrp="1"/>
          </p:cNvSpPr>
          <p:nvPr>
            <p:ph/>
          </p:nvPr>
        </p:nvSpPr>
        <p:spPr>
          <a:xfrm>
            <a:off x="46753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20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21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22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24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25" name="PlaceHolder 3"/>
          <p:cNvSpPr>
            <a:spLocks noGrp="1"/>
          </p:cNvSpPr>
          <p:nvPr>
            <p:ph/>
          </p:nvPr>
        </p:nvSpPr>
        <p:spPr>
          <a:xfrm>
            <a:off x="358920" y="83052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27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28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29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30" name="PlaceHolder 5"/>
          <p:cNvSpPr>
            <a:spLocks noGrp="1"/>
          </p:cNvSpPr>
          <p:nvPr>
            <p:ph/>
          </p:nvPr>
        </p:nvSpPr>
        <p:spPr>
          <a:xfrm>
            <a:off x="46753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320724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605556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35892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320724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605556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32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33" name="PlaceHolder 3"/>
          <p:cNvSpPr>
            <a:spLocks noGrp="1"/>
          </p:cNvSpPr>
          <p:nvPr>
            <p:ph/>
          </p:nvPr>
        </p:nvSpPr>
        <p:spPr>
          <a:xfrm>
            <a:off x="320724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34" name="PlaceHolder 4"/>
          <p:cNvSpPr>
            <a:spLocks noGrp="1"/>
          </p:cNvSpPr>
          <p:nvPr>
            <p:ph/>
          </p:nvPr>
        </p:nvSpPr>
        <p:spPr>
          <a:xfrm>
            <a:off x="605556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35" name="PlaceHolder 5"/>
          <p:cNvSpPr>
            <a:spLocks noGrp="1"/>
          </p:cNvSpPr>
          <p:nvPr>
            <p:ph/>
          </p:nvPr>
        </p:nvSpPr>
        <p:spPr>
          <a:xfrm>
            <a:off x="35892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36" name="PlaceHolder 6"/>
          <p:cNvSpPr>
            <a:spLocks noGrp="1"/>
          </p:cNvSpPr>
          <p:nvPr>
            <p:ph/>
          </p:nvPr>
        </p:nvSpPr>
        <p:spPr>
          <a:xfrm>
            <a:off x="320724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37" name="PlaceHolder 7"/>
          <p:cNvSpPr>
            <a:spLocks noGrp="1"/>
          </p:cNvSpPr>
          <p:nvPr>
            <p:ph/>
          </p:nvPr>
        </p:nvSpPr>
        <p:spPr>
          <a:xfrm>
            <a:off x="605556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45" name="PlaceHolder 2"/>
          <p:cNvSpPr>
            <a:spLocks noGrp="1"/>
          </p:cNvSpPr>
          <p:nvPr>
            <p:ph type="subTitle"/>
          </p:nvPr>
        </p:nvSpPr>
        <p:spPr>
          <a:xfrm>
            <a:off x="358920" y="620640"/>
            <a:ext cx="8423640" cy="407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47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842364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49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50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PlaceHolder 1"/>
          <p:cNvSpPr>
            <a:spLocks noGrp="1"/>
          </p:cNvSpPr>
          <p:nvPr>
            <p:ph type="subTitle"/>
          </p:nvPr>
        </p:nvSpPr>
        <p:spPr>
          <a:xfrm>
            <a:off x="360000" y="219600"/>
            <a:ext cx="8423640" cy="1723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54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55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56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58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59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60" name="PlaceHolder 4"/>
          <p:cNvSpPr>
            <a:spLocks noGrp="1"/>
          </p:cNvSpPr>
          <p:nvPr>
            <p:ph/>
          </p:nvPr>
        </p:nvSpPr>
        <p:spPr>
          <a:xfrm>
            <a:off x="46753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62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63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64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66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67" name="PlaceHolder 3"/>
          <p:cNvSpPr>
            <a:spLocks noGrp="1"/>
          </p:cNvSpPr>
          <p:nvPr>
            <p:ph/>
          </p:nvPr>
        </p:nvSpPr>
        <p:spPr>
          <a:xfrm>
            <a:off x="358920" y="83052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69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70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71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72" name="PlaceHolder 5"/>
          <p:cNvSpPr>
            <a:spLocks noGrp="1"/>
          </p:cNvSpPr>
          <p:nvPr>
            <p:ph/>
          </p:nvPr>
        </p:nvSpPr>
        <p:spPr>
          <a:xfrm>
            <a:off x="46753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74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75" name="PlaceHolder 3"/>
          <p:cNvSpPr>
            <a:spLocks noGrp="1"/>
          </p:cNvSpPr>
          <p:nvPr>
            <p:ph/>
          </p:nvPr>
        </p:nvSpPr>
        <p:spPr>
          <a:xfrm>
            <a:off x="320724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76" name="PlaceHolder 4"/>
          <p:cNvSpPr>
            <a:spLocks noGrp="1"/>
          </p:cNvSpPr>
          <p:nvPr>
            <p:ph/>
          </p:nvPr>
        </p:nvSpPr>
        <p:spPr>
          <a:xfrm>
            <a:off x="605556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77" name="PlaceHolder 5"/>
          <p:cNvSpPr>
            <a:spLocks noGrp="1"/>
          </p:cNvSpPr>
          <p:nvPr>
            <p:ph/>
          </p:nvPr>
        </p:nvSpPr>
        <p:spPr>
          <a:xfrm>
            <a:off x="35892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78" name="PlaceHolder 6"/>
          <p:cNvSpPr>
            <a:spLocks noGrp="1"/>
          </p:cNvSpPr>
          <p:nvPr>
            <p:ph/>
          </p:nvPr>
        </p:nvSpPr>
        <p:spPr>
          <a:xfrm>
            <a:off x="320724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79" name="PlaceHolder 7"/>
          <p:cNvSpPr>
            <a:spLocks noGrp="1"/>
          </p:cNvSpPr>
          <p:nvPr>
            <p:ph/>
          </p:nvPr>
        </p:nvSpPr>
        <p:spPr>
          <a:xfrm>
            <a:off x="605556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9">
            <a:extLst>
              <a:ext uri="{FF2B5EF4-FFF2-40B4-BE49-F238E27FC236}">
                <a16:creationId xmlns:a16="http://schemas.microsoft.com/office/drawing/2014/main" id="{AE49FAAD-3BD8-4597-9AE5-BB11CAD7A77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8775" y="691200"/>
            <a:ext cx="8424000" cy="266400"/>
          </a:xfrm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DE" dirty="0"/>
              <a:t>Entweder zweizeiliger Titel oder Titel mit Subheader</a:t>
            </a: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64139161-AAAD-415A-A2B6-287119D799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219600"/>
            <a:ext cx="8424000" cy="371930"/>
          </a:xfrm>
        </p:spPr>
        <p:txBody>
          <a:bodyPr/>
          <a:lstStyle/>
          <a:p>
            <a:r>
              <a:rPr lang="de-DE" dirty="0"/>
              <a:t>Folientitel, insgesamt zweizeilig</a:t>
            </a:r>
          </a:p>
        </p:txBody>
      </p:sp>
    </p:spTree>
    <p:extLst>
      <p:ext uri="{BB962C8B-B14F-4D97-AF65-F5344CB8AC3E}">
        <p14:creationId xmlns:p14="http://schemas.microsoft.com/office/powerpoint/2010/main" val="2984363844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926A1D7-2586-40FB-A80F-3F4219244497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90" name="PlaceHolder 2"/>
          <p:cNvSpPr>
            <a:spLocks noGrp="1"/>
          </p:cNvSpPr>
          <p:nvPr>
            <p:ph type="subTitle"/>
          </p:nvPr>
        </p:nvSpPr>
        <p:spPr>
          <a:xfrm>
            <a:off x="358920" y="620640"/>
            <a:ext cx="8423640" cy="407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D4673AC6-7EC2-405D-957F-FD3D0C90169E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92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842364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DDA1F5F-D6D8-46ED-9500-03AB18AE9EF2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94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95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5F23A5C-6F56-4B69-8A10-7DE9A61BD770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DB1BC2ED-0DA9-4824-BB5E-1C46792AD860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PlaceHolder 1"/>
          <p:cNvSpPr>
            <a:spLocks noGrp="1"/>
          </p:cNvSpPr>
          <p:nvPr>
            <p:ph type="subTitle"/>
          </p:nvPr>
        </p:nvSpPr>
        <p:spPr>
          <a:xfrm>
            <a:off x="360000" y="219600"/>
            <a:ext cx="8423640" cy="1723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B2CD043-FA45-4994-9128-6ED8EFAD2024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subTitle"/>
          </p:nvPr>
        </p:nvSpPr>
        <p:spPr>
          <a:xfrm>
            <a:off x="358920" y="620640"/>
            <a:ext cx="8423640" cy="407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99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00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01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36496B0-A429-41F9-ADFC-9448360036BB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03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04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05" name="PlaceHolder 4"/>
          <p:cNvSpPr>
            <a:spLocks noGrp="1"/>
          </p:cNvSpPr>
          <p:nvPr>
            <p:ph/>
          </p:nvPr>
        </p:nvSpPr>
        <p:spPr>
          <a:xfrm>
            <a:off x="46753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41BB836-B3F5-4F55-9C3A-F65FE102F9DE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07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08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09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5BF9E599-EA76-49A7-BD59-F8279D0327AD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11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12" name="PlaceHolder 3"/>
          <p:cNvSpPr>
            <a:spLocks noGrp="1"/>
          </p:cNvSpPr>
          <p:nvPr>
            <p:ph/>
          </p:nvPr>
        </p:nvSpPr>
        <p:spPr>
          <a:xfrm>
            <a:off x="358920" y="83052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CA82D3B-EE82-448F-9FEE-2C473FEAA6DD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14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15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16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17" name="PlaceHolder 5"/>
          <p:cNvSpPr>
            <a:spLocks noGrp="1"/>
          </p:cNvSpPr>
          <p:nvPr>
            <p:ph/>
          </p:nvPr>
        </p:nvSpPr>
        <p:spPr>
          <a:xfrm>
            <a:off x="46753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031F723-6A2E-4E23-A223-C7B90E9CF882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19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20" name="PlaceHolder 3"/>
          <p:cNvSpPr>
            <a:spLocks noGrp="1"/>
          </p:cNvSpPr>
          <p:nvPr>
            <p:ph/>
          </p:nvPr>
        </p:nvSpPr>
        <p:spPr>
          <a:xfrm>
            <a:off x="320724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21" name="PlaceHolder 4"/>
          <p:cNvSpPr>
            <a:spLocks noGrp="1"/>
          </p:cNvSpPr>
          <p:nvPr>
            <p:ph/>
          </p:nvPr>
        </p:nvSpPr>
        <p:spPr>
          <a:xfrm>
            <a:off x="605556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22" name="PlaceHolder 5"/>
          <p:cNvSpPr>
            <a:spLocks noGrp="1"/>
          </p:cNvSpPr>
          <p:nvPr>
            <p:ph/>
          </p:nvPr>
        </p:nvSpPr>
        <p:spPr>
          <a:xfrm>
            <a:off x="35892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23" name="PlaceHolder 6"/>
          <p:cNvSpPr>
            <a:spLocks noGrp="1"/>
          </p:cNvSpPr>
          <p:nvPr>
            <p:ph/>
          </p:nvPr>
        </p:nvSpPr>
        <p:spPr>
          <a:xfrm>
            <a:off x="320724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24" name="PlaceHolder 7"/>
          <p:cNvSpPr>
            <a:spLocks noGrp="1"/>
          </p:cNvSpPr>
          <p:nvPr>
            <p:ph/>
          </p:nvPr>
        </p:nvSpPr>
        <p:spPr>
          <a:xfrm>
            <a:off x="605556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D1309A05-5E60-4082-B603-1F9E22555603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842364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subTitle"/>
          </p:nvPr>
        </p:nvSpPr>
        <p:spPr>
          <a:xfrm>
            <a:off x="360000" y="219600"/>
            <a:ext cx="8423640" cy="1723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358920" y="620640"/>
            <a:ext cx="8423640" cy="407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46753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358920" y="83052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46753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/>
          </p:nvPr>
        </p:nvSpPr>
        <p:spPr>
          <a:xfrm>
            <a:off x="320724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/>
          </p:nvPr>
        </p:nvSpPr>
        <p:spPr>
          <a:xfrm>
            <a:off x="605556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/>
          </p:nvPr>
        </p:nvSpPr>
        <p:spPr>
          <a:xfrm>
            <a:off x="35892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85" name="PlaceHolder 6"/>
          <p:cNvSpPr>
            <a:spLocks noGrp="1"/>
          </p:cNvSpPr>
          <p:nvPr>
            <p:ph/>
          </p:nvPr>
        </p:nvSpPr>
        <p:spPr>
          <a:xfrm>
            <a:off x="320724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86" name="PlaceHolder 7"/>
          <p:cNvSpPr>
            <a:spLocks noGrp="1"/>
          </p:cNvSpPr>
          <p:nvPr>
            <p:ph/>
          </p:nvPr>
        </p:nvSpPr>
        <p:spPr>
          <a:xfrm>
            <a:off x="605556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subTitle"/>
          </p:nvPr>
        </p:nvSpPr>
        <p:spPr>
          <a:xfrm>
            <a:off x="358920" y="620640"/>
            <a:ext cx="8423640" cy="407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842364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842364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subTitle"/>
          </p:nvPr>
        </p:nvSpPr>
        <p:spPr>
          <a:xfrm>
            <a:off x="360000" y="219600"/>
            <a:ext cx="8423640" cy="1723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/>
          </p:nvPr>
        </p:nvSpPr>
        <p:spPr>
          <a:xfrm>
            <a:off x="46753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/>
          </p:nvPr>
        </p:nvSpPr>
        <p:spPr>
          <a:xfrm>
            <a:off x="358920" y="83052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19" name="PlaceHolder 5"/>
          <p:cNvSpPr>
            <a:spLocks noGrp="1"/>
          </p:cNvSpPr>
          <p:nvPr>
            <p:ph/>
          </p:nvPr>
        </p:nvSpPr>
        <p:spPr>
          <a:xfrm>
            <a:off x="46753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/>
          </p:nvPr>
        </p:nvSpPr>
        <p:spPr>
          <a:xfrm>
            <a:off x="320724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23" name="PlaceHolder 4"/>
          <p:cNvSpPr>
            <a:spLocks noGrp="1"/>
          </p:cNvSpPr>
          <p:nvPr>
            <p:ph/>
          </p:nvPr>
        </p:nvSpPr>
        <p:spPr>
          <a:xfrm>
            <a:off x="605556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24" name="PlaceHolder 5"/>
          <p:cNvSpPr>
            <a:spLocks noGrp="1"/>
          </p:cNvSpPr>
          <p:nvPr>
            <p:ph/>
          </p:nvPr>
        </p:nvSpPr>
        <p:spPr>
          <a:xfrm>
            <a:off x="35892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25" name="PlaceHolder 6"/>
          <p:cNvSpPr>
            <a:spLocks noGrp="1"/>
          </p:cNvSpPr>
          <p:nvPr>
            <p:ph/>
          </p:nvPr>
        </p:nvSpPr>
        <p:spPr>
          <a:xfrm>
            <a:off x="320724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26" name="PlaceHolder 7"/>
          <p:cNvSpPr>
            <a:spLocks noGrp="1"/>
          </p:cNvSpPr>
          <p:nvPr>
            <p:ph/>
          </p:nvPr>
        </p:nvSpPr>
        <p:spPr>
          <a:xfrm>
            <a:off x="605556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subTitle"/>
          </p:nvPr>
        </p:nvSpPr>
        <p:spPr>
          <a:xfrm>
            <a:off x="358920" y="620640"/>
            <a:ext cx="8423640" cy="407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842364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subTitle"/>
          </p:nvPr>
        </p:nvSpPr>
        <p:spPr>
          <a:xfrm>
            <a:off x="360000" y="219600"/>
            <a:ext cx="8423640" cy="1723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45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46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49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50" name="PlaceHolder 4"/>
          <p:cNvSpPr>
            <a:spLocks noGrp="1"/>
          </p:cNvSpPr>
          <p:nvPr>
            <p:ph/>
          </p:nvPr>
        </p:nvSpPr>
        <p:spPr>
          <a:xfrm>
            <a:off x="46753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53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54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57" name="PlaceHolder 3"/>
          <p:cNvSpPr>
            <a:spLocks noGrp="1"/>
          </p:cNvSpPr>
          <p:nvPr>
            <p:ph/>
          </p:nvPr>
        </p:nvSpPr>
        <p:spPr>
          <a:xfrm>
            <a:off x="358920" y="83052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60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61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62" name="PlaceHolder 5"/>
          <p:cNvSpPr>
            <a:spLocks noGrp="1"/>
          </p:cNvSpPr>
          <p:nvPr>
            <p:ph/>
          </p:nvPr>
        </p:nvSpPr>
        <p:spPr>
          <a:xfrm>
            <a:off x="46753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65" name="PlaceHolder 3"/>
          <p:cNvSpPr>
            <a:spLocks noGrp="1"/>
          </p:cNvSpPr>
          <p:nvPr>
            <p:ph/>
          </p:nvPr>
        </p:nvSpPr>
        <p:spPr>
          <a:xfrm>
            <a:off x="320724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66" name="PlaceHolder 4"/>
          <p:cNvSpPr>
            <a:spLocks noGrp="1"/>
          </p:cNvSpPr>
          <p:nvPr>
            <p:ph/>
          </p:nvPr>
        </p:nvSpPr>
        <p:spPr>
          <a:xfrm>
            <a:off x="605556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67" name="PlaceHolder 5"/>
          <p:cNvSpPr>
            <a:spLocks noGrp="1"/>
          </p:cNvSpPr>
          <p:nvPr>
            <p:ph/>
          </p:nvPr>
        </p:nvSpPr>
        <p:spPr>
          <a:xfrm>
            <a:off x="35892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68" name="PlaceHolder 6"/>
          <p:cNvSpPr>
            <a:spLocks noGrp="1"/>
          </p:cNvSpPr>
          <p:nvPr>
            <p:ph/>
          </p:nvPr>
        </p:nvSpPr>
        <p:spPr>
          <a:xfrm>
            <a:off x="320724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69" name="PlaceHolder 7"/>
          <p:cNvSpPr>
            <a:spLocks noGrp="1"/>
          </p:cNvSpPr>
          <p:nvPr>
            <p:ph/>
          </p:nvPr>
        </p:nvSpPr>
        <p:spPr>
          <a:xfrm>
            <a:off x="605556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75" name="PlaceHolder 2"/>
          <p:cNvSpPr>
            <a:spLocks noGrp="1"/>
          </p:cNvSpPr>
          <p:nvPr>
            <p:ph type="subTitle"/>
          </p:nvPr>
        </p:nvSpPr>
        <p:spPr>
          <a:xfrm>
            <a:off x="358920" y="620640"/>
            <a:ext cx="8423640" cy="407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77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842364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79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80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subTitle"/>
          </p:nvPr>
        </p:nvSpPr>
        <p:spPr>
          <a:xfrm>
            <a:off x="360000" y="219600"/>
            <a:ext cx="8423640" cy="1723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84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85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86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88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89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90" name="PlaceHolder 4"/>
          <p:cNvSpPr>
            <a:spLocks noGrp="1"/>
          </p:cNvSpPr>
          <p:nvPr>
            <p:ph/>
          </p:nvPr>
        </p:nvSpPr>
        <p:spPr>
          <a:xfrm>
            <a:off x="46753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92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93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94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96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97" name="PlaceHolder 3"/>
          <p:cNvSpPr>
            <a:spLocks noGrp="1"/>
          </p:cNvSpPr>
          <p:nvPr>
            <p:ph/>
          </p:nvPr>
        </p:nvSpPr>
        <p:spPr>
          <a:xfrm>
            <a:off x="358920" y="83052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99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00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01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02" name="PlaceHolder 5"/>
          <p:cNvSpPr>
            <a:spLocks noGrp="1"/>
          </p:cNvSpPr>
          <p:nvPr>
            <p:ph/>
          </p:nvPr>
        </p:nvSpPr>
        <p:spPr>
          <a:xfrm>
            <a:off x="46753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360000" y="219600"/>
            <a:ext cx="8423640" cy="1723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04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05" name="PlaceHolder 3"/>
          <p:cNvSpPr>
            <a:spLocks noGrp="1"/>
          </p:cNvSpPr>
          <p:nvPr>
            <p:ph/>
          </p:nvPr>
        </p:nvSpPr>
        <p:spPr>
          <a:xfrm>
            <a:off x="320724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06" name="PlaceHolder 4"/>
          <p:cNvSpPr>
            <a:spLocks noGrp="1"/>
          </p:cNvSpPr>
          <p:nvPr>
            <p:ph/>
          </p:nvPr>
        </p:nvSpPr>
        <p:spPr>
          <a:xfrm>
            <a:off x="605556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07" name="PlaceHolder 5"/>
          <p:cNvSpPr>
            <a:spLocks noGrp="1"/>
          </p:cNvSpPr>
          <p:nvPr>
            <p:ph/>
          </p:nvPr>
        </p:nvSpPr>
        <p:spPr>
          <a:xfrm>
            <a:off x="35892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08" name="PlaceHolder 6"/>
          <p:cNvSpPr>
            <a:spLocks noGrp="1"/>
          </p:cNvSpPr>
          <p:nvPr>
            <p:ph/>
          </p:nvPr>
        </p:nvSpPr>
        <p:spPr>
          <a:xfrm>
            <a:off x="320724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09" name="PlaceHolder 7"/>
          <p:cNvSpPr>
            <a:spLocks noGrp="1"/>
          </p:cNvSpPr>
          <p:nvPr>
            <p:ph/>
          </p:nvPr>
        </p:nvSpPr>
        <p:spPr>
          <a:xfrm>
            <a:off x="605556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21" name="PlaceHolder 2"/>
          <p:cNvSpPr>
            <a:spLocks noGrp="1"/>
          </p:cNvSpPr>
          <p:nvPr>
            <p:ph type="subTitle"/>
          </p:nvPr>
        </p:nvSpPr>
        <p:spPr>
          <a:xfrm>
            <a:off x="358920" y="620640"/>
            <a:ext cx="8423640" cy="407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23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842364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25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26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PlaceHolder 1"/>
          <p:cNvSpPr>
            <a:spLocks noGrp="1"/>
          </p:cNvSpPr>
          <p:nvPr>
            <p:ph type="subTitle"/>
          </p:nvPr>
        </p:nvSpPr>
        <p:spPr>
          <a:xfrm>
            <a:off x="360000" y="219600"/>
            <a:ext cx="8423640" cy="1723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30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31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32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34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35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36" name="PlaceHolder 4"/>
          <p:cNvSpPr>
            <a:spLocks noGrp="1"/>
          </p:cNvSpPr>
          <p:nvPr>
            <p:ph/>
          </p:nvPr>
        </p:nvSpPr>
        <p:spPr>
          <a:xfrm>
            <a:off x="46753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38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39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40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42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43" name="PlaceHolder 3"/>
          <p:cNvSpPr>
            <a:spLocks noGrp="1"/>
          </p:cNvSpPr>
          <p:nvPr>
            <p:ph/>
          </p:nvPr>
        </p:nvSpPr>
        <p:spPr>
          <a:xfrm>
            <a:off x="358920" y="83052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45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46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47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48" name="PlaceHolder 5"/>
          <p:cNvSpPr>
            <a:spLocks noGrp="1"/>
          </p:cNvSpPr>
          <p:nvPr>
            <p:ph/>
          </p:nvPr>
        </p:nvSpPr>
        <p:spPr>
          <a:xfrm>
            <a:off x="46753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50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51" name="PlaceHolder 3"/>
          <p:cNvSpPr>
            <a:spLocks noGrp="1"/>
          </p:cNvSpPr>
          <p:nvPr>
            <p:ph/>
          </p:nvPr>
        </p:nvSpPr>
        <p:spPr>
          <a:xfrm>
            <a:off x="320724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52" name="PlaceHolder 4"/>
          <p:cNvSpPr>
            <a:spLocks noGrp="1"/>
          </p:cNvSpPr>
          <p:nvPr>
            <p:ph/>
          </p:nvPr>
        </p:nvSpPr>
        <p:spPr>
          <a:xfrm>
            <a:off x="605556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53" name="PlaceHolder 5"/>
          <p:cNvSpPr>
            <a:spLocks noGrp="1"/>
          </p:cNvSpPr>
          <p:nvPr>
            <p:ph/>
          </p:nvPr>
        </p:nvSpPr>
        <p:spPr>
          <a:xfrm>
            <a:off x="35892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54" name="PlaceHolder 6"/>
          <p:cNvSpPr>
            <a:spLocks noGrp="1"/>
          </p:cNvSpPr>
          <p:nvPr>
            <p:ph/>
          </p:nvPr>
        </p:nvSpPr>
        <p:spPr>
          <a:xfrm>
            <a:off x="320724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55" name="PlaceHolder 7"/>
          <p:cNvSpPr>
            <a:spLocks noGrp="1"/>
          </p:cNvSpPr>
          <p:nvPr>
            <p:ph/>
          </p:nvPr>
        </p:nvSpPr>
        <p:spPr>
          <a:xfrm>
            <a:off x="605556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69" name="PlaceHolder 2"/>
          <p:cNvSpPr>
            <a:spLocks noGrp="1"/>
          </p:cNvSpPr>
          <p:nvPr>
            <p:ph type="subTitle"/>
          </p:nvPr>
        </p:nvSpPr>
        <p:spPr>
          <a:xfrm>
            <a:off x="358920" y="620640"/>
            <a:ext cx="8423640" cy="407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71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842364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73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74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PlaceHolder 1"/>
          <p:cNvSpPr>
            <a:spLocks noGrp="1"/>
          </p:cNvSpPr>
          <p:nvPr>
            <p:ph type="subTitle"/>
          </p:nvPr>
        </p:nvSpPr>
        <p:spPr>
          <a:xfrm>
            <a:off x="360000" y="219600"/>
            <a:ext cx="8423640" cy="1723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78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79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80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46753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82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83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84" name="PlaceHolder 4"/>
          <p:cNvSpPr>
            <a:spLocks noGrp="1"/>
          </p:cNvSpPr>
          <p:nvPr>
            <p:ph/>
          </p:nvPr>
        </p:nvSpPr>
        <p:spPr>
          <a:xfrm>
            <a:off x="46753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86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87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88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90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91" name="PlaceHolder 3"/>
          <p:cNvSpPr>
            <a:spLocks noGrp="1"/>
          </p:cNvSpPr>
          <p:nvPr>
            <p:ph/>
          </p:nvPr>
        </p:nvSpPr>
        <p:spPr>
          <a:xfrm>
            <a:off x="358920" y="83052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93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94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95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96" name="PlaceHolder 5"/>
          <p:cNvSpPr>
            <a:spLocks noGrp="1"/>
          </p:cNvSpPr>
          <p:nvPr>
            <p:ph/>
          </p:nvPr>
        </p:nvSpPr>
        <p:spPr>
          <a:xfrm>
            <a:off x="46753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98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99" name="PlaceHolder 3"/>
          <p:cNvSpPr>
            <a:spLocks noGrp="1"/>
          </p:cNvSpPr>
          <p:nvPr>
            <p:ph/>
          </p:nvPr>
        </p:nvSpPr>
        <p:spPr>
          <a:xfrm>
            <a:off x="320724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00" name="PlaceHolder 4"/>
          <p:cNvSpPr>
            <a:spLocks noGrp="1"/>
          </p:cNvSpPr>
          <p:nvPr>
            <p:ph/>
          </p:nvPr>
        </p:nvSpPr>
        <p:spPr>
          <a:xfrm>
            <a:off x="605556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01" name="PlaceHolder 5"/>
          <p:cNvSpPr>
            <a:spLocks noGrp="1"/>
          </p:cNvSpPr>
          <p:nvPr>
            <p:ph/>
          </p:nvPr>
        </p:nvSpPr>
        <p:spPr>
          <a:xfrm>
            <a:off x="35892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02" name="PlaceHolder 6"/>
          <p:cNvSpPr>
            <a:spLocks noGrp="1"/>
          </p:cNvSpPr>
          <p:nvPr>
            <p:ph/>
          </p:nvPr>
        </p:nvSpPr>
        <p:spPr>
          <a:xfrm>
            <a:off x="320724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03" name="PlaceHolder 7"/>
          <p:cNvSpPr>
            <a:spLocks noGrp="1"/>
          </p:cNvSpPr>
          <p:nvPr>
            <p:ph/>
          </p:nvPr>
        </p:nvSpPr>
        <p:spPr>
          <a:xfrm>
            <a:off x="605556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15" name="PlaceHolder 2"/>
          <p:cNvSpPr>
            <a:spLocks noGrp="1"/>
          </p:cNvSpPr>
          <p:nvPr>
            <p:ph type="subTitle"/>
          </p:nvPr>
        </p:nvSpPr>
        <p:spPr>
          <a:xfrm>
            <a:off x="358920" y="620640"/>
            <a:ext cx="8423640" cy="407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17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842364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19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20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PlaceHolder 1"/>
          <p:cNvSpPr>
            <a:spLocks noGrp="1"/>
          </p:cNvSpPr>
          <p:nvPr>
            <p:ph type="subTitle"/>
          </p:nvPr>
        </p:nvSpPr>
        <p:spPr>
          <a:xfrm>
            <a:off x="360000" y="219600"/>
            <a:ext cx="8423640" cy="1723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24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25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26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28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29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30" name="PlaceHolder 4"/>
          <p:cNvSpPr>
            <a:spLocks noGrp="1"/>
          </p:cNvSpPr>
          <p:nvPr>
            <p:ph/>
          </p:nvPr>
        </p:nvSpPr>
        <p:spPr>
          <a:xfrm>
            <a:off x="46753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32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33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34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36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37" name="PlaceHolder 3"/>
          <p:cNvSpPr>
            <a:spLocks noGrp="1"/>
          </p:cNvSpPr>
          <p:nvPr>
            <p:ph/>
          </p:nvPr>
        </p:nvSpPr>
        <p:spPr>
          <a:xfrm>
            <a:off x="358920" y="830520"/>
            <a:ext cx="84236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39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40" name="PlaceHolder 3"/>
          <p:cNvSpPr>
            <a:spLocks noGrp="1"/>
          </p:cNvSpPr>
          <p:nvPr>
            <p:ph/>
          </p:nvPr>
        </p:nvSpPr>
        <p:spPr>
          <a:xfrm>
            <a:off x="4675320" y="69120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41" name="PlaceHolder 4"/>
          <p:cNvSpPr>
            <a:spLocks noGrp="1"/>
          </p:cNvSpPr>
          <p:nvPr>
            <p:ph/>
          </p:nvPr>
        </p:nvSpPr>
        <p:spPr>
          <a:xfrm>
            <a:off x="3589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42" name="PlaceHolder 5"/>
          <p:cNvSpPr>
            <a:spLocks noGrp="1"/>
          </p:cNvSpPr>
          <p:nvPr>
            <p:ph/>
          </p:nvPr>
        </p:nvSpPr>
        <p:spPr>
          <a:xfrm>
            <a:off x="4675320" y="830520"/>
            <a:ext cx="411048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44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45" name="PlaceHolder 3"/>
          <p:cNvSpPr>
            <a:spLocks noGrp="1"/>
          </p:cNvSpPr>
          <p:nvPr>
            <p:ph/>
          </p:nvPr>
        </p:nvSpPr>
        <p:spPr>
          <a:xfrm>
            <a:off x="320724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46" name="PlaceHolder 4"/>
          <p:cNvSpPr>
            <a:spLocks noGrp="1"/>
          </p:cNvSpPr>
          <p:nvPr>
            <p:ph/>
          </p:nvPr>
        </p:nvSpPr>
        <p:spPr>
          <a:xfrm>
            <a:off x="6055560" y="69120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47" name="PlaceHolder 5"/>
          <p:cNvSpPr>
            <a:spLocks noGrp="1"/>
          </p:cNvSpPr>
          <p:nvPr>
            <p:ph/>
          </p:nvPr>
        </p:nvSpPr>
        <p:spPr>
          <a:xfrm>
            <a:off x="35892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48" name="PlaceHolder 6"/>
          <p:cNvSpPr>
            <a:spLocks noGrp="1"/>
          </p:cNvSpPr>
          <p:nvPr>
            <p:ph/>
          </p:nvPr>
        </p:nvSpPr>
        <p:spPr>
          <a:xfrm>
            <a:off x="320724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49" name="PlaceHolder 7"/>
          <p:cNvSpPr>
            <a:spLocks noGrp="1"/>
          </p:cNvSpPr>
          <p:nvPr>
            <p:ph/>
          </p:nvPr>
        </p:nvSpPr>
        <p:spPr>
          <a:xfrm>
            <a:off x="6055560" y="830520"/>
            <a:ext cx="2712240" cy="126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413" lnSpcReduction="20000"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58" name="PlaceHolder 2"/>
          <p:cNvSpPr>
            <a:spLocks noGrp="1"/>
          </p:cNvSpPr>
          <p:nvPr>
            <p:ph type="subTitle"/>
          </p:nvPr>
        </p:nvSpPr>
        <p:spPr>
          <a:xfrm>
            <a:off x="358920" y="620640"/>
            <a:ext cx="8423640" cy="407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de-DE" sz="18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60" name="PlaceHolder 2"/>
          <p:cNvSpPr>
            <a:spLocks noGrp="1"/>
          </p:cNvSpPr>
          <p:nvPr>
            <p:ph/>
          </p:nvPr>
        </p:nvSpPr>
        <p:spPr>
          <a:xfrm>
            <a:off x="358920" y="691200"/>
            <a:ext cx="842364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ts val="1800"/>
              </a:lnSpc>
              <a:spcBef>
                <a:spcPts val="1417"/>
              </a:spcBef>
              <a:buNone/>
              <a:tabLst>
                <a:tab pos="180000" algn="l"/>
                <a:tab pos="360000" algn="l"/>
              </a:tabLst>
            </a:pPr>
            <a:endParaRPr lang="de-DE" sz="16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6.xml"/><Relationship Id="rId13" Type="http://schemas.openxmlformats.org/officeDocument/2006/relationships/theme" Target="../theme/theme10.xml"/><Relationship Id="rId3" Type="http://schemas.openxmlformats.org/officeDocument/2006/relationships/slideLayout" Target="../slideLayouts/slideLayout111.xml"/><Relationship Id="rId7" Type="http://schemas.openxmlformats.org/officeDocument/2006/relationships/slideLayout" Target="../slideLayouts/slideLayout115.xml"/><Relationship Id="rId12" Type="http://schemas.openxmlformats.org/officeDocument/2006/relationships/slideLayout" Target="../slideLayouts/slideLayout120.xml"/><Relationship Id="rId2" Type="http://schemas.openxmlformats.org/officeDocument/2006/relationships/slideLayout" Target="../slideLayouts/slideLayout110.xml"/><Relationship Id="rId1" Type="http://schemas.openxmlformats.org/officeDocument/2006/relationships/slideLayout" Target="../slideLayouts/slideLayout109.xml"/><Relationship Id="rId6" Type="http://schemas.openxmlformats.org/officeDocument/2006/relationships/slideLayout" Target="../slideLayouts/slideLayout114.xml"/><Relationship Id="rId11" Type="http://schemas.openxmlformats.org/officeDocument/2006/relationships/slideLayout" Target="../slideLayouts/slideLayout119.xml"/><Relationship Id="rId5" Type="http://schemas.openxmlformats.org/officeDocument/2006/relationships/slideLayout" Target="../slideLayouts/slideLayout113.xml"/><Relationship Id="rId15" Type="http://schemas.openxmlformats.org/officeDocument/2006/relationships/image" Target="../media/image9.png"/><Relationship Id="rId10" Type="http://schemas.openxmlformats.org/officeDocument/2006/relationships/slideLayout" Target="../slideLayouts/slideLayout118.xml"/><Relationship Id="rId4" Type="http://schemas.openxmlformats.org/officeDocument/2006/relationships/slideLayout" Target="../slideLayouts/slideLayout112.xml"/><Relationship Id="rId9" Type="http://schemas.openxmlformats.org/officeDocument/2006/relationships/slideLayout" Target="../slideLayouts/slideLayout117.xml"/><Relationship Id="rId14" Type="http://schemas.openxmlformats.org/officeDocument/2006/relationships/image" Target="../media/image10.png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8.xml"/><Relationship Id="rId13" Type="http://schemas.openxmlformats.org/officeDocument/2006/relationships/slideLayout" Target="../slideLayouts/slideLayout133.xml"/><Relationship Id="rId3" Type="http://schemas.openxmlformats.org/officeDocument/2006/relationships/slideLayout" Target="../slideLayouts/slideLayout123.xml"/><Relationship Id="rId7" Type="http://schemas.openxmlformats.org/officeDocument/2006/relationships/slideLayout" Target="../slideLayouts/slideLayout127.xml"/><Relationship Id="rId12" Type="http://schemas.openxmlformats.org/officeDocument/2006/relationships/slideLayout" Target="../slideLayouts/slideLayout132.xml"/><Relationship Id="rId2" Type="http://schemas.openxmlformats.org/officeDocument/2006/relationships/slideLayout" Target="../slideLayouts/slideLayout122.xml"/><Relationship Id="rId16" Type="http://schemas.openxmlformats.org/officeDocument/2006/relationships/image" Target="../media/image9.png"/><Relationship Id="rId1" Type="http://schemas.openxmlformats.org/officeDocument/2006/relationships/slideLayout" Target="../slideLayouts/slideLayout121.xml"/><Relationship Id="rId6" Type="http://schemas.openxmlformats.org/officeDocument/2006/relationships/slideLayout" Target="../slideLayouts/slideLayout126.xml"/><Relationship Id="rId11" Type="http://schemas.openxmlformats.org/officeDocument/2006/relationships/slideLayout" Target="../slideLayouts/slideLayout131.xml"/><Relationship Id="rId5" Type="http://schemas.openxmlformats.org/officeDocument/2006/relationships/slideLayout" Target="../slideLayouts/slideLayout125.xml"/><Relationship Id="rId15" Type="http://schemas.openxmlformats.org/officeDocument/2006/relationships/image" Target="../media/image10.png"/><Relationship Id="rId10" Type="http://schemas.openxmlformats.org/officeDocument/2006/relationships/slideLayout" Target="../slideLayouts/slideLayout130.xml"/><Relationship Id="rId4" Type="http://schemas.openxmlformats.org/officeDocument/2006/relationships/slideLayout" Target="../slideLayouts/slideLayout124.xml"/><Relationship Id="rId9" Type="http://schemas.openxmlformats.org/officeDocument/2006/relationships/slideLayout" Target="../slideLayouts/slideLayout129.xml"/><Relationship Id="rId14" Type="http://schemas.openxmlformats.org/officeDocument/2006/relationships/theme" Target="../theme/theme11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1.xml"/><Relationship Id="rId13" Type="http://schemas.openxmlformats.org/officeDocument/2006/relationships/theme" Target="../theme/theme12.xml"/><Relationship Id="rId3" Type="http://schemas.openxmlformats.org/officeDocument/2006/relationships/slideLayout" Target="../slideLayouts/slideLayout136.xml"/><Relationship Id="rId7" Type="http://schemas.openxmlformats.org/officeDocument/2006/relationships/slideLayout" Target="../slideLayouts/slideLayout140.xml"/><Relationship Id="rId12" Type="http://schemas.openxmlformats.org/officeDocument/2006/relationships/slideLayout" Target="../slideLayouts/slideLayout145.xml"/><Relationship Id="rId2" Type="http://schemas.openxmlformats.org/officeDocument/2006/relationships/slideLayout" Target="../slideLayouts/slideLayout135.xml"/><Relationship Id="rId1" Type="http://schemas.openxmlformats.org/officeDocument/2006/relationships/slideLayout" Target="../slideLayouts/slideLayout134.xml"/><Relationship Id="rId6" Type="http://schemas.openxmlformats.org/officeDocument/2006/relationships/slideLayout" Target="../slideLayouts/slideLayout139.xml"/><Relationship Id="rId11" Type="http://schemas.openxmlformats.org/officeDocument/2006/relationships/slideLayout" Target="../slideLayouts/slideLayout144.xml"/><Relationship Id="rId5" Type="http://schemas.openxmlformats.org/officeDocument/2006/relationships/slideLayout" Target="../slideLayouts/slideLayout138.xml"/><Relationship Id="rId15" Type="http://schemas.openxmlformats.org/officeDocument/2006/relationships/image" Target="../media/image9.png"/><Relationship Id="rId10" Type="http://schemas.openxmlformats.org/officeDocument/2006/relationships/slideLayout" Target="../slideLayouts/slideLayout143.xml"/><Relationship Id="rId4" Type="http://schemas.openxmlformats.org/officeDocument/2006/relationships/slideLayout" Target="../slideLayouts/slideLayout137.xml"/><Relationship Id="rId9" Type="http://schemas.openxmlformats.org/officeDocument/2006/relationships/slideLayout" Target="../slideLayouts/slideLayout142.xml"/><Relationship Id="rId14" Type="http://schemas.openxmlformats.org/officeDocument/2006/relationships/image" Target="../media/image10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6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image" Target="../media/image6.png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5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image" Target="../media/image6.png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image" Target="../media/image7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slideLayout" Target="../slideLayouts/slideLayout72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5" Type="http://schemas.openxmlformats.org/officeDocument/2006/relationships/image" Target="../media/image9.png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Relationship Id="rId14" Type="http://schemas.openxmlformats.org/officeDocument/2006/relationships/image" Target="../media/image8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0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5.xml"/><Relationship Id="rId7" Type="http://schemas.openxmlformats.org/officeDocument/2006/relationships/slideLayout" Target="../slideLayouts/slideLayout79.xml"/><Relationship Id="rId12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4.xml"/><Relationship Id="rId1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8.xml"/><Relationship Id="rId11" Type="http://schemas.openxmlformats.org/officeDocument/2006/relationships/slideLayout" Target="../slideLayouts/slideLayout83.xml"/><Relationship Id="rId5" Type="http://schemas.openxmlformats.org/officeDocument/2006/relationships/slideLayout" Target="../slideLayouts/slideLayout77.xml"/><Relationship Id="rId15" Type="http://schemas.openxmlformats.org/officeDocument/2006/relationships/image" Target="../media/image9.png"/><Relationship Id="rId10" Type="http://schemas.openxmlformats.org/officeDocument/2006/relationships/slideLayout" Target="../slideLayouts/slideLayout82.xml"/><Relationship Id="rId4" Type="http://schemas.openxmlformats.org/officeDocument/2006/relationships/slideLayout" Target="../slideLayouts/slideLayout76.xml"/><Relationship Id="rId9" Type="http://schemas.openxmlformats.org/officeDocument/2006/relationships/slideLayout" Target="../slideLayouts/slideLayout81.xml"/><Relationship Id="rId14" Type="http://schemas.openxmlformats.org/officeDocument/2006/relationships/image" Target="../media/image8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2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12" Type="http://schemas.openxmlformats.org/officeDocument/2006/relationships/slideLayout" Target="../slideLayouts/slideLayout96.xml"/><Relationship Id="rId2" Type="http://schemas.openxmlformats.org/officeDocument/2006/relationships/slideLayout" Target="../slideLayouts/slideLayout86.xml"/><Relationship Id="rId16" Type="http://schemas.openxmlformats.org/officeDocument/2006/relationships/image" Target="../media/image11.wmf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11" Type="http://schemas.openxmlformats.org/officeDocument/2006/relationships/slideLayout" Target="../slideLayouts/slideLayout95.xml"/><Relationship Id="rId5" Type="http://schemas.openxmlformats.org/officeDocument/2006/relationships/slideLayout" Target="../slideLayouts/slideLayout89.xml"/><Relationship Id="rId15" Type="http://schemas.openxmlformats.org/officeDocument/2006/relationships/image" Target="../media/image9.png"/><Relationship Id="rId10" Type="http://schemas.openxmlformats.org/officeDocument/2006/relationships/slideLayout" Target="../slideLayouts/slideLayout94.xml"/><Relationship Id="rId4" Type="http://schemas.openxmlformats.org/officeDocument/2006/relationships/slideLayout" Target="../slideLayouts/slideLayout88.xml"/><Relationship Id="rId9" Type="http://schemas.openxmlformats.org/officeDocument/2006/relationships/slideLayout" Target="../slideLayouts/slideLayout93.xml"/><Relationship Id="rId14" Type="http://schemas.openxmlformats.org/officeDocument/2006/relationships/image" Target="../media/image10.pn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4.xml"/><Relationship Id="rId13" Type="http://schemas.openxmlformats.org/officeDocument/2006/relationships/theme" Target="../theme/theme9.xml"/><Relationship Id="rId3" Type="http://schemas.openxmlformats.org/officeDocument/2006/relationships/slideLayout" Target="../slideLayouts/slideLayout99.xml"/><Relationship Id="rId7" Type="http://schemas.openxmlformats.org/officeDocument/2006/relationships/slideLayout" Target="../slideLayouts/slideLayout103.xml"/><Relationship Id="rId12" Type="http://schemas.openxmlformats.org/officeDocument/2006/relationships/slideLayout" Target="../slideLayouts/slideLayout108.xml"/><Relationship Id="rId2" Type="http://schemas.openxmlformats.org/officeDocument/2006/relationships/slideLayout" Target="../slideLayouts/slideLayout98.xml"/><Relationship Id="rId16" Type="http://schemas.openxmlformats.org/officeDocument/2006/relationships/image" Target="../media/image11.wmf"/><Relationship Id="rId1" Type="http://schemas.openxmlformats.org/officeDocument/2006/relationships/slideLayout" Target="../slideLayouts/slideLayout97.xml"/><Relationship Id="rId6" Type="http://schemas.openxmlformats.org/officeDocument/2006/relationships/slideLayout" Target="../slideLayouts/slideLayout102.xml"/><Relationship Id="rId11" Type="http://schemas.openxmlformats.org/officeDocument/2006/relationships/slideLayout" Target="../slideLayouts/slideLayout107.xml"/><Relationship Id="rId5" Type="http://schemas.openxmlformats.org/officeDocument/2006/relationships/slideLayout" Target="../slideLayouts/slideLayout101.xml"/><Relationship Id="rId15" Type="http://schemas.openxmlformats.org/officeDocument/2006/relationships/image" Target="../media/image9.png"/><Relationship Id="rId10" Type="http://schemas.openxmlformats.org/officeDocument/2006/relationships/slideLayout" Target="../slideLayouts/slideLayout106.xml"/><Relationship Id="rId4" Type="http://schemas.openxmlformats.org/officeDocument/2006/relationships/slideLayout" Target="../slideLayouts/slideLayout100.xml"/><Relationship Id="rId9" Type="http://schemas.openxmlformats.org/officeDocument/2006/relationships/slideLayout" Target="../slideLayouts/slideLayout105.xml"/><Relationship Id="rId14" Type="http://schemas.openxmlformats.org/officeDocument/2006/relationships/image" Target="../media/image10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8"/>
          <p:cNvPicPr/>
          <p:nvPr/>
        </p:nvPicPr>
        <p:blipFill>
          <a:blip r:embed="rId14"/>
          <a:stretch/>
        </p:blipFill>
        <p:spPr>
          <a:xfrm>
            <a:off x="0" y="2520"/>
            <a:ext cx="9143640" cy="5143320"/>
          </a:xfrm>
          <a:prstGeom prst="rect">
            <a:avLst/>
          </a:prstGeom>
          <a:ln w="0">
            <a:noFill/>
          </a:ln>
        </p:spPr>
      </p:pic>
      <p:pic>
        <p:nvPicPr>
          <p:cNvPr id="7" name="Grafik 7"/>
          <p:cNvPicPr/>
          <p:nvPr/>
        </p:nvPicPr>
        <p:blipFill>
          <a:blip r:embed="rId15"/>
          <a:stretch/>
        </p:blipFill>
        <p:spPr>
          <a:xfrm>
            <a:off x="0" y="-3600"/>
            <a:ext cx="9149400" cy="5151240"/>
          </a:xfrm>
          <a:prstGeom prst="rect">
            <a:avLst/>
          </a:prstGeom>
          <a:ln w="0">
            <a:noFill/>
          </a:ln>
        </p:spPr>
      </p:pic>
      <p:pic>
        <p:nvPicPr>
          <p:cNvPr id="2" name="Grafik 10"/>
          <p:cNvPicPr/>
          <p:nvPr/>
        </p:nvPicPr>
        <p:blipFill>
          <a:blip r:embed="rId16"/>
          <a:stretch/>
        </p:blipFill>
        <p:spPr>
          <a:xfrm>
            <a:off x="360000" y="388800"/>
            <a:ext cx="1633320" cy="216360"/>
          </a:xfrm>
          <a:prstGeom prst="rect">
            <a:avLst/>
          </a:prstGeom>
          <a:ln w="0">
            <a:noFill/>
          </a:ln>
        </p:spPr>
      </p:pic>
      <p:sp>
        <p:nvSpPr>
          <p:cNvPr id="3" name="Textfeld 12"/>
          <p:cNvSpPr/>
          <p:nvPr/>
        </p:nvSpPr>
        <p:spPr>
          <a:xfrm>
            <a:off x="6865200" y="4903200"/>
            <a:ext cx="1018800" cy="137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de-DE" sz="900" b="0" strike="noStrike" spc="-1">
                <a:solidFill>
                  <a:schemeClr val="accent2"/>
                </a:solidFill>
                <a:latin typeface="Arial"/>
              </a:rPr>
              <a:t>www.helmholtz.de</a:t>
            </a:r>
            <a:endParaRPr lang="de-DE" sz="9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4" name="Grafik 9"/>
          <p:cNvPicPr/>
          <p:nvPr/>
        </p:nvPicPr>
        <p:blipFill>
          <a:blip r:embed="rId17"/>
          <a:srcRect l="57172" t="20441" r="-9719" b="21248"/>
          <a:stretch/>
        </p:blipFill>
        <p:spPr>
          <a:xfrm>
            <a:off x="6819120" y="297720"/>
            <a:ext cx="1965600" cy="391320"/>
          </a:xfrm>
          <a:prstGeom prst="rect">
            <a:avLst/>
          </a:prstGeom>
          <a:ln w="0">
            <a:noFill/>
          </a:ln>
        </p:spPr>
      </p:pic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60000" y="1285200"/>
            <a:ext cx="5867640" cy="699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defTabSz="914400">
              <a:lnSpc>
                <a:spcPct val="100000"/>
              </a:lnSpc>
              <a:buNone/>
            </a:pPr>
            <a:r>
              <a:rPr lang="de-DE" sz="2200" b="1" strike="noStrike" spc="-1">
                <a:solidFill>
                  <a:schemeClr val="lt1"/>
                </a:solidFill>
                <a:latin typeface="Arial"/>
              </a:rPr>
              <a:t>Präsentationstitel</a:t>
            </a:r>
            <a:br>
              <a:rPr sz="2200"/>
            </a:br>
            <a:r>
              <a:rPr lang="de-DE" sz="2200" b="1" strike="noStrike" spc="-1">
                <a:solidFill>
                  <a:schemeClr val="lt1"/>
                </a:solidFill>
                <a:latin typeface="Arial"/>
              </a:rPr>
              <a:t>Auch zweizeilig möglich</a:t>
            </a:r>
            <a:endParaRPr lang="de-DE" sz="22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3" name="Grafik 2"/>
          <p:cNvPicPr/>
          <p:nvPr/>
        </p:nvPicPr>
        <p:blipFill>
          <a:blip r:embed="rId14"/>
          <a:stretch/>
        </p:blipFill>
        <p:spPr>
          <a:xfrm>
            <a:off x="0" y="4878000"/>
            <a:ext cx="9143640" cy="271080"/>
          </a:xfrm>
          <a:prstGeom prst="rect">
            <a:avLst/>
          </a:prstGeom>
          <a:ln w="0">
            <a:noFill/>
          </a:ln>
        </p:spPr>
      </p:pic>
      <p:cxnSp>
        <p:nvCxnSpPr>
          <p:cNvPr id="394" name="Gerade Verbindung 6"/>
          <p:cNvCxnSpPr/>
          <p:nvPr/>
        </p:nvCxnSpPr>
        <p:spPr>
          <a:xfrm>
            <a:off x="358560" y="1023480"/>
            <a:ext cx="8425800" cy="360"/>
          </a:xfrm>
          <a:prstGeom prst="straightConnector1">
            <a:avLst/>
          </a:prstGeom>
          <a:ln>
            <a:solidFill>
              <a:srgbClr val="072B6D"/>
            </a:solidFill>
            <a:round/>
          </a:ln>
        </p:spPr>
      </p:cxnSp>
      <p:pic>
        <p:nvPicPr>
          <p:cNvPr id="395" name="Grafik 7"/>
          <p:cNvPicPr/>
          <p:nvPr/>
        </p:nvPicPr>
        <p:blipFill>
          <a:blip r:embed="rId15"/>
          <a:stretch/>
        </p:blipFill>
        <p:spPr>
          <a:xfrm>
            <a:off x="6883200" y="4856400"/>
            <a:ext cx="1072800" cy="307440"/>
          </a:xfrm>
          <a:prstGeom prst="rect">
            <a:avLst/>
          </a:prstGeom>
          <a:ln w="0">
            <a:noFill/>
          </a:ln>
        </p:spPr>
      </p:pic>
      <p:sp>
        <p:nvSpPr>
          <p:cNvPr id="396" name="Rechteck 8"/>
          <p:cNvSpPr/>
          <p:nvPr/>
        </p:nvSpPr>
        <p:spPr>
          <a:xfrm>
            <a:off x="7883640" y="4866120"/>
            <a:ext cx="1238760" cy="257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algn="r" defTabSz="914400">
              <a:lnSpc>
                <a:spcPct val="100000"/>
              </a:lnSpc>
            </a:pPr>
            <a:fld id="{5EAE0B88-D93C-47E2-924E-6F745065FDAD}" type="slidenum">
              <a:rPr lang="de-DE" sz="1100" b="0" strike="noStrike" spc="-1">
                <a:solidFill>
                  <a:srgbClr val="FFFFFF"/>
                </a:solidFill>
                <a:latin typeface="Arial"/>
              </a:rPr>
              <a:t>‹#›</a:t>
            </a:fld>
            <a:endParaRPr lang="de-DE" sz="1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7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 defTabSz="914400">
              <a:lnSpc>
                <a:spcPct val="100000"/>
              </a:lnSpc>
              <a:buNone/>
            </a:pPr>
            <a:r>
              <a:rPr lang="de-DE" sz="2200" b="1" strike="noStrike" spc="-1">
                <a:solidFill>
                  <a:schemeClr val="accent1"/>
                </a:solidFill>
                <a:latin typeface="Arial"/>
              </a:rPr>
              <a:t>Folientitel, insgesamt zweizeilig</a:t>
            </a:r>
            <a:endParaRPr lang="de-DE" sz="22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98" name="PlaceHolder 2"/>
          <p:cNvSpPr>
            <a:spLocks noGrp="1"/>
          </p:cNvSpPr>
          <p:nvPr>
            <p:ph type="body"/>
          </p:nvPr>
        </p:nvSpPr>
        <p:spPr>
          <a:xfrm>
            <a:off x="358920" y="691200"/>
            <a:ext cx="842364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 defTabSz="180000">
              <a:lnSpc>
                <a:spcPts val="1800"/>
              </a:lnSpc>
              <a:spcBef>
                <a:spcPts val="1100"/>
              </a:spcBef>
              <a:buNone/>
              <a:tabLst>
                <a:tab pos="0" algn="l"/>
              </a:tabLst>
            </a:pPr>
            <a:r>
              <a:rPr lang="de-DE" sz="2000" b="0" strike="noStrike" spc="-1">
                <a:solidFill>
                  <a:schemeClr val="accent2"/>
                </a:solidFill>
                <a:latin typeface="Arial"/>
              </a:rPr>
              <a:t>Entweder zweizeiliger Titel oder Titel mit Subheader</a:t>
            </a:r>
            <a:endParaRPr lang="de-DE" sz="20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99" name="PlaceHolder 3"/>
          <p:cNvSpPr>
            <a:spLocks noGrp="1"/>
          </p:cNvSpPr>
          <p:nvPr>
            <p:ph type="body"/>
          </p:nvPr>
        </p:nvSpPr>
        <p:spPr>
          <a:xfrm>
            <a:off x="358920" y="1311120"/>
            <a:ext cx="4105080" cy="342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181080" indent="-181080" defTabSz="180000">
              <a:lnSpc>
                <a:spcPts val="1800"/>
              </a:lnSpc>
              <a:spcBef>
                <a:spcPts val="110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Textmasterformat bearbeiten</a:t>
            </a:r>
          </a:p>
          <a:p>
            <a:pPr marL="360360" lvl="1" indent="-179280" defTabSz="914400">
              <a:lnSpc>
                <a:spcPct val="100000"/>
              </a:lnSpc>
              <a:spcBef>
                <a:spcPts val="32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Zweite Ebene</a:t>
            </a:r>
          </a:p>
          <a:p>
            <a:pPr marL="541440" lvl="2" indent="-181080" defTabSz="914400">
              <a:lnSpc>
                <a:spcPct val="100000"/>
              </a:lnSpc>
              <a:spcBef>
                <a:spcPts val="32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Dritte Ebene</a:t>
            </a:r>
          </a:p>
          <a:p>
            <a:pPr marL="714240" lvl="3" indent="-174600" defTabSz="914400">
              <a:lnSpc>
                <a:spcPct val="100000"/>
              </a:lnSpc>
              <a:spcBef>
                <a:spcPts val="32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Vierte Ebene</a:t>
            </a:r>
          </a:p>
          <a:p>
            <a:pPr marL="1000080" lvl="4" indent="-285840" defTabSz="914400">
              <a:lnSpc>
                <a:spcPct val="100000"/>
              </a:lnSpc>
              <a:spcBef>
                <a:spcPts val="32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Fünfte Ebene</a:t>
            </a:r>
          </a:p>
        </p:txBody>
      </p:sp>
      <p:sp>
        <p:nvSpPr>
          <p:cNvPr id="400" name="PlaceHolder 4"/>
          <p:cNvSpPr>
            <a:spLocks noGrp="1"/>
          </p:cNvSpPr>
          <p:nvPr>
            <p:ph type="body"/>
          </p:nvPr>
        </p:nvSpPr>
        <p:spPr>
          <a:xfrm>
            <a:off x="4680000" y="1311120"/>
            <a:ext cx="4092120" cy="342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181080" indent="-181080" defTabSz="180000">
              <a:lnSpc>
                <a:spcPts val="1800"/>
              </a:lnSpc>
              <a:spcBef>
                <a:spcPts val="110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Textmasterformat bearbeiten</a:t>
            </a:r>
          </a:p>
          <a:p>
            <a:pPr marL="360360" lvl="1" indent="-179280" defTabSz="914400">
              <a:lnSpc>
                <a:spcPct val="100000"/>
              </a:lnSpc>
              <a:spcBef>
                <a:spcPts val="32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Zweite Ebene</a:t>
            </a:r>
          </a:p>
          <a:p>
            <a:pPr marL="541440" lvl="2" indent="-181080" defTabSz="914400">
              <a:lnSpc>
                <a:spcPct val="100000"/>
              </a:lnSpc>
              <a:spcBef>
                <a:spcPts val="32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Dritte Ebene</a:t>
            </a:r>
          </a:p>
          <a:p>
            <a:pPr marL="714240" lvl="3" indent="-174600" defTabSz="914400">
              <a:lnSpc>
                <a:spcPct val="100000"/>
              </a:lnSpc>
              <a:spcBef>
                <a:spcPts val="32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Vierte Ebene</a:t>
            </a:r>
          </a:p>
          <a:p>
            <a:pPr marL="1000080" lvl="4" indent="-285840" defTabSz="914400">
              <a:lnSpc>
                <a:spcPct val="100000"/>
              </a:lnSpc>
              <a:spcBef>
                <a:spcPts val="32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Fünfte Ebene</a:t>
            </a:r>
          </a:p>
        </p:txBody>
      </p:sp>
      <p:pic>
        <p:nvPicPr>
          <p:cNvPr id="401" name="Grafik 5"/>
          <p:cNvPicPr/>
          <p:nvPr/>
        </p:nvPicPr>
        <p:blipFill>
          <a:blip r:embed="rId15"/>
          <a:stretch/>
        </p:blipFill>
        <p:spPr>
          <a:xfrm>
            <a:off x="6883200" y="4856400"/>
            <a:ext cx="1072800" cy="30744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8" name="Grafik 2"/>
          <p:cNvPicPr/>
          <p:nvPr/>
        </p:nvPicPr>
        <p:blipFill>
          <a:blip r:embed="rId15"/>
          <a:stretch/>
        </p:blipFill>
        <p:spPr>
          <a:xfrm>
            <a:off x="0" y="4878000"/>
            <a:ext cx="9143640" cy="271080"/>
          </a:xfrm>
          <a:prstGeom prst="rect">
            <a:avLst/>
          </a:prstGeom>
          <a:ln w="0">
            <a:noFill/>
          </a:ln>
        </p:spPr>
      </p:pic>
      <p:cxnSp>
        <p:nvCxnSpPr>
          <p:cNvPr id="439" name="Gerade Verbindung 6"/>
          <p:cNvCxnSpPr/>
          <p:nvPr/>
        </p:nvCxnSpPr>
        <p:spPr>
          <a:xfrm>
            <a:off x="358560" y="1023480"/>
            <a:ext cx="8425800" cy="360"/>
          </a:xfrm>
          <a:prstGeom prst="straightConnector1">
            <a:avLst/>
          </a:prstGeom>
          <a:ln>
            <a:solidFill>
              <a:srgbClr val="072B6D"/>
            </a:solidFill>
            <a:round/>
          </a:ln>
        </p:spPr>
      </p:cxnSp>
      <p:pic>
        <p:nvPicPr>
          <p:cNvPr id="440" name="Grafik 7"/>
          <p:cNvPicPr/>
          <p:nvPr/>
        </p:nvPicPr>
        <p:blipFill>
          <a:blip r:embed="rId16"/>
          <a:stretch/>
        </p:blipFill>
        <p:spPr>
          <a:xfrm>
            <a:off x="6883200" y="4856400"/>
            <a:ext cx="1072800" cy="307440"/>
          </a:xfrm>
          <a:prstGeom prst="rect">
            <a:avLst/>
          </a:prstGeom>
          <a:ln w="0">
            <a:noFill/>
          </a:ln>
        </p:spPr>
      </p:pic>
      <p:sp>
        <p:nvSpPr>
          <p:cNvPr id="441" name="Rechteck 8"/>
          <p:cNvSpPr/>
          <p:nvPr/>
        </p:nvSpPr>
        <p:spPr>
          <a:xfrm>
            <a:off x="7883640" y="4866120"/>
            <a:ext cx="1238760" cy="257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algn="r" defTabSz="914400">
              <a:lnSpc>
                <a:spcPct val="100000"/>
              </a:lnSpc>
            </a:pPr>
            <a:fld id="{D8F0535E-B31E-42B2-96A5-C8ABA3E21716}" type="slidenum">
              <a:rPr lang="de-DE" sz="1100" b="0" strike="noStrike" spc="-1">
                <a:solidFill>
                  <a:srgbClr val="FFFFFF"/>
                </a:solidFill>
                <a:latin typeface="Arial"/>
              </a:rPr>
              <a:t>‹#›</a:t>
            </a:fld>
            <a:endParaRPr lang="de-DE" sz="1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2" name="PlaceHolder 1"/>
          <p:cNvSpPr>
            <a:spLocks noGrp="1"/>
          </p:cNvSpPr>
          <p:nvPr>
            <p:ph type="body"/>
          </p:nvPr>
        </p:nvSpPr>
        <p:spPr>
          <a:xfrm>
            <a:off x="358920" y="691200"/>
            <a:ext cx="842364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 defTabSz="180000">
              <a:lnSpc>
                <a:spcPts val="1800"/>
              </a:lnSpc>
              <a:spcBef>
                <a:spcPts val="1100"/>
              </a:spcBef>
              <a:buNone/>
              <a:tabLst>
                <a:tab pos="0" algn="l"/>
              </a:tabLst>
            </a:pPr>
            <a:r>
              <a:rPr lang="de-DE" sz="2000" b="0" strike="noStrike" spc="-1">
                <a:solidFill>
                  <a:schemeClr val="accent2"/>
                </a:solidFill>
                <a:latin typeface="Arial"/>
              </a:rPr>
              <a:t>Entweder zweizeiliger Titel oder Titel mit Subheader</a:t>
            </a:r>
            <a:endParaRPr lang="de-DE" sz="20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43" name="PlaceHolder 2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 defTabSz="914400">
              <a:lnSpc>
                <a:spcPct val="100000"/>
              </a:lnSpc>
              <a:buNone/>
            </a:pPr>
            <a:r>
              <a:rPr lang="de-DE" sz="2200" b="1" strike="noStrike" spc="-1">
                <a:solidFill>
                  <a:schemeClr val="accent1"/>
                </a:solidFill>
                <a:latin typeface="Arial"/>
              </a:rPr>
              <a:t>Folientitel, insgesamt zweizeilig</a:t>
            </a:r>
            <a:endParaRPr lang="de-DE" sz="22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  <p:sldLayoutId id="214748380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0" name="Grafik 2"/>
          <p:cNvPicPr/>
          <p:nvPr/>
        </p:nvPicPr>
        <p:blipFill>
          <a:blip r:embed="rId14"/>
          <a:stretch/>
        </p:blipFill>
        <p:spPr>
          <a:xfrm>
            <a:off x="0" y="4878000"/>
            <a:ext cx="9143640" cy="271080"/>
          </a:xfrm>
          <a:prstGeom prst="rect">
            <a:avLst/>
          </a:prstGeom>
          <a:ln w="0">
            <a:noFill/>
          </a:ln>
        </p:spPr>
      </p:pic>
      <p:cxnSp>
        <p:nvCxnSpPr>
          <p:cNvPr id="481" name="Gerade Verbindung 6"/>
          <p:cNvCxnSpPr/>
          <p:nvPr/>
        </p:nvCxnSpPr>
        <p:spPr>
          <a:xfrm>
            <a:off x="358560" y="1023480"/>
            <a:ext cx="8425800" cy="360"/>
          </a:xfrm>
          <a:prstGeom prst="straightConnector1">
            <a:avLst/>
          </a:prstGeom>
          <a:ln>
            <a:solidFill>
              <a:srgbClr val="072B6D"/>
            </a:solidFill>
            <a:round/>
          </a:ln>
        </p:spPr>
      </p:cxnSp>
      <p:pic>
        <p:nvPicPr>
          <p:cNvPr id="482" name="Grafik 7"/>
          <p:cNvPicPr/>
          <p:nvPr/>
        </p:nvPicPr>
        <p:blipFill>
          <a:blip r:embed="rId15"/>
          <a:stretch/>
        </p:blipFill>
        <p:spPr>
          <a:xfrm>
            <a:off x="6883200" y="4856400"/>
            <a:ext cx="1072800" cy="307440"/>
          </a:xfrm>
          <a:prstGeom prst="rect">
            <a:avLst/>
          </a:prstGeom>
          <a:ln w="0">
            <a:noFill/>
          </a:ln>
        </p:spPr>
      </p:pic>
      <p:sp>
        <p:nvSpPr>
          <p:cNvPr id="483" name="Rechteck 8"/>
          <p:cNvSpPr/>
          <p:nvPr/>
        </p:nvSpPr>
        <p:spPr>
          <a:xfrm>
            <a:off x="7883640" y="4866120"/>
            <a:ext cx="1238760" cy="257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algn="r" defTabSz="914400">
              <a:lnSpc>
                <a:spcPct val="100000"/>
              </a:lnSpc>
            </a:pPr>
            <a:fld id="{B1695D63-6B75-4C59-8A0D-21A0FB5358EC}" type="slidenum">
              <a:rPr lang="de-DE" sz="1100" b="0" strike="noStrike" spc="-1">
                <a:solidFill>
                  <a:srgbClr val="FFFFFF"/>
                </a:solidFill>
                <a:latin typeface="Arial"/>
              </a:rPr>
              <a:t>‹#›</a:t>
            </a:fld>
            <a:endParaRPr lang="de-DE" sz="1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4" name="PlaceHolder 1"/>
          <p:cNvSpPr>
            <a:spLocks noGrp="1"/>
          </p:cNvSpPr>
          <p:nvPr>
            <p:ph type="dt" idx="1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 w="0">
            <a:noFill/>
          </a:ln>
        </p:spPr>
        <p:txBody>
          <a:bodyPr lIns="90000" tIns="-45000" rIns="90000" bIns="-45000" anchor="t">
            <a:noAutofit/>
          </a:bodyPr>
          <a:lstStyle>
            <a:lvl1pPr indent="0" defTabSz="914400">
              <a:lnSpc>
                <a:spcPct val="100000"/>
              </a:lnSpc>
              <a:buNone/>
              <a:defRPr lang="en-DE" sz="1800" b="0" strike="noStrike" spc="-1">
                <a:solidFill>
                  <a:schemeClr val="dk1"/>
                </a:solidFill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lang="en-DE" sz="1800" b="0" strike="noStrike" spc="-1">
                <a:solidFill>
                  <a:schemeClr val="dk1"/>
                </a:solidFill>
                <a:latin typeface="Arial"/>
              </a:rPr>
              <a:t>&lt;Datum/Uhrzeit&gt;</a:t>
            </a:r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5" name="PlaceHolder 2"/>
          <p:cNvSpPr>
            <a:spLocks noGrp="1"/>
          </p:cNvSpPr>
          <p:nvPr>
            <p:ph type="ftr" idx="2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 w="0">
            <a:noFill/>
          </a:ln>
        </p:spPr>
        <p:txBody>
          <a:bodyPr lIns="90000" tIns="-45000" rIns="90000" bIns="-45000" anchor="t">
            <a:noAutofit/>
          </a:bodyPr>
          <a:lstStyle>
            <a:lvl1pPr indent="0" algn="ctr">
              <a:buNone/>
              <a:defRPr lang="de-DE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buNone/>
            </a:pPr>
            <a:r>
              <a:rPr lang="de-DE" sz="1400" b="0" strike="noStrike" spc="-1">
                <a:solidFill>
                  <a:srgbClr val="000000"/>
                </a:solidFill>
                <a:latin typeface="Calibri"/>
              </a:rPr>
              <a:t>&lt;Fußzeile&gt;</a:t>
            </a:r>
          </a:p>
        </p:txBody>
      </p:sp>
      <p:sp>
        <p:nvSpPr>
          <p:cNvPr id="486" name="PlaceHolder 3"/>
          <p:cNvSpPr>
            <a:spLocks noGrp="1"/>
          </p:cNvSpPr>
          <p:nvPr>
            <p:ph type="sldNum" idx="3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 w="0">
            <a:noFill/>
          </a:ln>
        </p:spPr>
        <p:txBody>
          <a:bodyPr lIns="90000" tIns="-45000" rIns="90000" bIns="-45000" anchor="t">
            <a:noAutofit/>
          </a:bodyPr>
          <a:lstStyle>
            <a:lvl1pPr indent="0" defTabSz="914400">
              <a:lnSpc>
                <a:spcPct val="100000"/>
              </a:lnSpc>
              <a:buNone/>
              <a:defRPr lang="en-DE" sz="1800" b="0" strike="noStrike" spc="-1">
                <a:solidFill>
                  <a:schemeClr val="dk1"/>
                </a:solidFill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8528A5E2-7B2C-4BB1-83D0-32291999D62F}" type="slidenum">
              <a:rPr lang="en-DE" sz="1800" b="0" strike="noStrike" spc="-1">
                <a:solidFill>
                  <a:schemeClr val="dk1"/>
                </a:solidFill>
                <a:latin typeface="Arial"/>
              </a:rPr>
              <a:t>‹#›</a:t>
            </a:fld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7" name="PlaceHolder 4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de-DE" sz="1800" b="0" strike="noStrike" spc="-1">
                <a:solidFill>
                  <a:schemeClr val="dk1"/>
                </a:solidFill>
                <a:latin typeface="Arial"/>
              </a:rPr>
              <a:t>Format des Titeltextes durch Klicken bearbeiten</a:t>
            </a:r>
          </a:p>
        </p:txBody>
      </p:sp>
      <p:sp>
        <p:nvSpPr>
          <p:cNvPr id="488" name="PlaceHolder 5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ts val="18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Format des Gliederungstextes durch Klicken bearbeiten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Zweite Gliederungsebene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Dritte Gliederungsebene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Vierte Gliederungsebene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180000" algn="l"/>
                <a:tab pos="360000" algn="l"/>
              </a:tabLst>
            </a:pPr>
            <a:r>
              <a:rPr lang="de-DE" sz="2000" b="0" strike="noStrike" spc="-1">
                <a:solidFill>
                  <a:schemeClr val="dk1"/>
                </a:solidFill>
                <a:latin typeface="Arial"/>
              </a:rPr>
              <a:t>Fünfte Gliederungsebene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180000" algn="l"/>
                <a:tab pos="360000" algn="l"/>
              </a:tabLst>
            </a:pPr>
            <a:r>
              <a:rPr lang="de-DE" sz="2000" b="0" strike="noStrike" spc="-1">
                <a:solidFill>
                  <a:schemeClr val="dk1"/>
                </a:solidFill>
                <a:latin typeface="Arial"/>
              </a:rPr>
              <a:t>Sechste Gliederungsebene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180000" algn="l"/>
                <a:tab pos="360000" algn="l"/>
              </a:tabLst>
            </a:pPr>
            <a:r>
              <a:rPr lang="de-DE" sz="2000" b="0" strike="noStrike" spc="-1">
                <a:solidFill>
                  <a:schemeClr val="dk1"/>
                </a:solidFill>
                <a:latin typeface="Arial"/>
              </a:rPr>
              <a:t>Siebte Gliederungsebene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Grafik 8"/>
          <p:cNvPicPr/>
          <p:nvPr/>
        </p:nvPicPr>
        <p:blipFill>
          <a:blip r:embed="rId14"/>
          <a:stretch/>
        </p:blipFill>
        <p:spPr>
          <a:xfrm>
            <a:off x="0" y="2520"/>
            <a:ext cx="9143640" cy="5143320"/>
          </a:xfrm>
          <a:prstGeom prst="rect">
            <a:avLst/>
          </a:prstGeom>
          <a:ln w="0">
            <a:noFill/>
          </a:ln>
        </p:spPr>
      </p:pic>
      <p:pic>
        <p:nvPicPr>
          <p:cNvPr id="43" name="Grafik 7"/>
          <p:cNvPicPr/>
          <p:nvPr/>
        </p:nvPicPr>
        <p:blipFill>
          <a:blip r:embed="rId15"/>
          <a:stretch/>
        </p:blipFill>
        <p:spPr>
          <a:xfrm>
            <a:off x="0" y="-3600"/>
            <a:ext cx="9149400" cy="5151240"/>
          </a:xfrm>
          <a:prstGeom prst="rect">
            <a:avLst/>
          </a:prstGeom>
          <a:ln w="0">
            <a:noFill/>
          </a:ln>
        </p:spPr>
      </p:pic>
      <p:pic>
        <p:nvPicPr>
          <p:cNvPr id="44" name="Grafik 10"/>
          <p:cNvPicPr/>
          <p:nvPr/>
        </p:nvPicPr>
        <p:blipFill>
          <a:blip r:embed="rId16"/>
          <a:stretch/>
        </p:blipFill>
        <p:spPr>
          <a:xfrm>
            <a:off x="360000" y="388800"/>
            <a:ext cx="1633320" cy="216360"/>
          </a:xfrm>
          <a:prstGeom prst="rect">
            <a:avLst/>
          </a:prstGeom>
          <a:ln w="0">
            <a:noFill/>
          </a:ln>
        </p:spPr>
      </p:pic>
      <p:sp>
        <p:nvSpPr>
          <p:cNvPr id="45" name="Textfeld 12"/>
          <p:cNvSpPr/>
          <p:nvPr/>
        </p:nvSpPr>
        <p:spPr>
          <a:xfrm>
            <a:off x="6865200" y="4903200"/>
            <a:ext cx="1018800" cy="137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de-DE" sz="900" b="0" strike="noStrike" spc="-1">
                <a:solidFill>
                  <a:schemeClr val="accent2"/>
                </a:solidFill>
                <a:latin typeface="Arial"/>
              </a:rPr>
              <a:t>www.helmholtz.de</a:t>
            </a:r>
            <a:endParaRPr lang="de-DE" sz="9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46" name="Grafik 9"/>
          <p:cNvPicPr/>
          <p:nvPr/>
        </p:nvPicPr>
        <p:blipFill>
          <a:blip r:embed="rId17"/>
          <a:srcRect l="57172" t="20441" r="-9719" b="21248"/>
          <a:stretch/>
        </p:blipFill>
        <p:spPr>
          <a:xfrm>
            <a:off x="6819120" y="297720"/>
            <a:ext cx="1965600" cy="391320"/>
          </a:xfrm>
          <a:prstGeom prst="rect">
            <a:avLst/>
          </a:prstGeom>
          <a:ln w="0">
            <a:noFill/>
          </a:ln>
        </p:spPr>
      </p:pic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indent="0" algn="ctr" defTabSz="914400">
              <a:lnSpc>
                <a:spcPct val="100000"/>
              </a:lnSpc>
              <a:buNone/>
            </a:pPr>
            <a:r>
              <a:rPr lang="de-DE" sz="4400" b="0" strike="noStrike" spc="-1">
                <a:solidFill>
                  <a:schemeClr val="lt1"/>
                </a:solidFill>
                <a:latin typeface="Arial"/>
              </a:rPr>
              <a:t>Folientitel, insgesamt zweizeilig</a:t>
            </a:r>
            <a:endParaRPr lang="de-DE" sz="44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358920" y="691200"/>
            <a:ext cx="8423640" cy="2660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pos="0" algn="l"/>
              </a:tabLst>
            </a:pPr>
            <a:r>
              <a:rPr lang="de-DE" sz="2000" b="0" strike="noStrike" spc="-1">
                <a:solidFill>
                  <a:schemeClr val="accent2"/>
                </a:solidFill>
                <a:latin typeface="Arial"/>
              </a:rPr>
              <a:t>Entweder zweizeiliger Titel oder Titel mit Subheader</a:t>
            </a:r>
            <a:endParaRPr lang="de-DE" sz="2000" b="0" strike="noStrike" spc="-1">
              <a:solidFill>
                <a:schemeClr val="lt1"/>
              </a:solidFill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358920" y="1311120"/>
            <a:ext cx="4105080" cy="34221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FFFFFF"/>
              </a:buClr>
              <a:buFont typeface="Arial"/>
              <a:buChar char="•"/>
            </a:pPr>
            <a:r>
              <a:rPr lang="de-DE" sz="3200" b="0" strike="noStrike" spc="-1">
                <a:solidFill>
                  <a:schemeClr val="lt1"/>
                </a:solidFill>
                <a:latin typeface="Arial"/>
              </a:rPr>
              <a:t>Textmasterformat bearbeiten</a:t>
            </a:r>
          </a:p>
          <a:p>
            <a:pPr marL="743040" lvl="1" indent="-285840" defTabSz="914400">
              <a:lnSpc>
                <a:spcPct val="100000"/>
              </a:lnSpc>
              <a:spcBef>
                <a:spcPts val="561"/>
              </a:spcBef>
              <a:buClr>
                <a:srgbClr val="FFFFFF"/>
              </a:buClr>
              <a:buFont typeface="Arial"/>
              <a:buChar char="–"/>
            </a:pPr>
            <a:r>
              <a:rPr lang="de-DE" sz="2800" b="0" strike="noStrike" spc="-1">
                <a:solidFill>
                  <a:schemeClr val="lt1"/>
                </a:solidFill>
                <a:latin typeface="Arial"/>
              </a:rPr>
              <a:t>Zweite Ebene</a:t>
            </a:r>
          </a:p>
          <a:p>
            <a:pPr marL="1143000" lvl="2" indent="-228600" defTabSz="91440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Font typeface="Arial"/>
              <a:buChar char="•"/>
            </a:pPr>
            <a:r>
              <a:rPr lang="de-DE" sz="2400" b="0" strike="noStrike" spc="-1">
                <a:solidFill>
                  <a:schemeClr val="lt1"/>
                </a:solidFill>
                <a:latin typeface="Arial"/>
              </a:rPr>
              <a:t>Dritte Ebene</a:t>
            </a:r>
          </a:p>
          <a:p>
            <a:pPr marL="1600200" lvl="3" indent="-228600" defTabSz="914400">
              <a:lnSpc>
                <a:spcPct val="100000"/>
              </a:lnSpc>
              <a:spcBef>
                <a:spcPts val="400"/>
              </a:spcBef>
              <a:buClr>
                <a:srgbClr val="FFFFFF"/>
              </a:buClr>
              <a:buFont typeface="Arial"/>
              <a:buChar char="–"/>
            </a:pPr>
            <a:r>
              <a:rPr lang="de-DE" sz="2000" b="0" strike="noStrike" spc="-1">
                <a:solidFill>
                  <a:schemeClr val="lt1"/>
                </a:solidFill>
                <a:latin typeface="Arial"/>
              </a:rPr>
              <a:t>Vierte Ebene</a:t>
            </a:r>
          </a:p>
          <a:p>
            <a:pPr marL="2057400" lvl="4" indent="-228600" defTabSz="914400">
              <a:lnSpc>
                <a:spcPct val="100000"/>
              </a:lnSpc>
              <a:spcBef>
                <a:spcPts val="400"/>
              </a:spcBef>
              <a:buClr>
                <a:srgbClr val="FFFFFF"/>
              </a:buClr>
              <a:buFont typeface="Arial"/>
              <a:buChar char="»"/>
            </a:pPr>
            <a:r>
              <a:rPr lang="de-DE" sz="2000" b="0" strike="noStrike" spc="-1">
                <a:solidFill>
                  <a:schemeClr val="lt1"/>
                </a:solidFill>
                <a:latin typeface="Arial"/>
              </a:rPr>
              <a:t>Fünfte Ebene</a:t>
            </a:r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4680000" y="1311120"/>
            <a:ext cx="4092120" cy="34221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FFFFFF"/>
              </a:buClr>
              <a:buFont typeface="Arial"/>
              <a:buChar char="•"/>
            </a:pPr>
            <a:r>
              <a:rPr lang="de-DE" sz="3200" b="0" strike="noStrike" spc="-1">
                <a:solidFill>
                  <a:schemeClr val="lt1"/>
                </a:solidFill>
                <a:latin typeface="Arial"/>
              </a:rPr>
              <a:t>Textmasterformat bearbeiten</a:t>
            </a:r>
          </a:p>
          <a:p>
            <a:pPr marL="743040" lvl="1" indent="-285840" defTabSz="914400">
              <a:lnSpc>
                <a:spcPct val="100000"/>
              </a:lnSpc>
              <a:spcBef>
                <a:spcPts val="561"/>
              </a:spcBef>
              <a:buClr>
                <a:srgbClr val="FFFFFF"/>
              </a:buClr>
              <a:buFont typeface="Arial"/>
              <a:buChar char="–"/>
            </a:pPr>
            <a:r>
              <a:rPr lang="de-DE" sz="2800" b="0" strike="noStrike" spc="-1">
                <a:solidFill>
                  <a:schemeClr val="lt1"/>
                </a:solidFill>
                <a:latin typeface="Arial"/>
              </a:rPr>
              <a:t>Zweite Ebene</a:t>
            </a:r>
          </a:p>
          <a:p>
            <a:pPr marL="1143000" lvl="2" indent="-228600" defTabSz="91440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Font typeface="Arial"/>
              <a:buChar char="•"/>
            </a:pPr>
            <a:r>
              <a:rPr lang="de-DE" sz="2400" b="0" strike="noStrike" spc="-1">
                <a:solidFill>
                  <a:schemeClr val="lt1"/>
                </a:solidFill>
                <a:latin typeface="Arial"/>
              </a:rPr>
              <a:t>Dritte Ebene</a:t>
            </a:r>
          </a:p>
          <a:p>
            <a:pPr marL="1600200" lvl="3" indent="-228600" defTabSz="914400">
              <a:lnSpc>
                <a:spcPct val="100000"/>
              </a:lnSpc>
              <a:spcBef>
                <a:spcPts val="400"/>
              </a:spcBef>
              <a:buClr>
                <a:srgbClr val="FFFFFF"/>
              </a:buClr>
              <a:buFont typeface="Arial"/>
              <a:buChar char="–"/>
            </a:pPr>
            <a:r>
              <a:rPr lang="de-DE" sz="2000" b="0" strike="noStrike" spc="-1">
                <a:solidFill>
                  <a:schemeClr val="lt1"/>
                </a:solidFill>
                <a:latin typeface="Arial"/>
              </a:rPr>
              <a:t>Vierte Ebene</a:t>
            </a:r>
          </a:p>
          <a:p>
            <a:pPr marL="2057400" lvl="4" indent="-228600" defTabSz="914400">
              <a:lnSpc>
                <a:spcPct val="100000"/>
              </a:lnSpc>
              <a:spcBef>
                <a:spcPts val="400"/>
              </a:spcBef>
              <a:buClr>
                <a:srgbClr val="FFFFFF"/>
              </a:buClr>
              <a:buFont typeface="Arial"/>
              <a:buChar char="»"/>
            </a:pPr>
            <a:r>
              <a:rPr lang="de-DE" sz="2000" b="0" strike="noStrike" spc="-1">
                <a:solidFill>
                  <a:schemeClr val="lt1"/>
                </a:solidFill>
                <a:latin typeface="Arial"/>
              </a:rPr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Grafik 8"/>
          <p:cNvPicPr/>
          <p:nvPr/>
        </p:nvPicPr>
        <p:blipFill>
          <a:blip r:embed="rId14"/>
          <a:stretch/>
        </p:blipFill>
        <p:spPr>
          <a:xfrm>
            <a:off x="0" y="2520"/>
            <a:ext cx="9143640" cy="5142960"/>
          </a:xfrm>
          <a:prstGeom prst="rect">
            <a:avLst/>
          </a:prstGeom>
          <a:ln w="0">
            <a:noFill/>
          </a:ln>
        </p:spPr>
      </p:pic>
      <p:pic>
        <p:nvPicPr>
          <p:cNvPr id="88" name="Grafik 1"/>
          <p:cNvPicPr/>
          <p:nvPr/>
        </p:nvPicPr>
        <p:blipFill>
          <a:blip r:embed="rId15"/>
          <a:stretch/>
        </p:blipFill>
        <p:spPr>
          <a:xfrm>
            <a:off x="0" y="-3600"/>
            <a:ext cx="9149400" cy="5151240"/>
          </a:xfrm>
          <a:prstGeom prst="rect">
            <a:avLst/>
          </a:prstGeom>
          <a:ln w="0">
            <a:noFill/>
          </a:ln>
        </p:spPr>
      </p:pic>
      <p:sp>
        <p:nvSpPr>
          <p:cNvPr id="89" name="Textfeld 12"/>
          <p:cNvSpPr/>
          <p:nvPr/>
        </p:nvSpPr>
        <p:spPr>
          <a:xfrm>
            <a:off x="6865200" y="4903200"/>
            <a:ext cx="1018800" cy="137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de-DE" sz="900" b="0" strike="noStrike" spc="-1">
                <a:solidFill>
                  <a:schemeClr val="accent2"/>
                </a:solidFill>
                <a:latin typeface="Arial"/>
              </a:rPr>
              <a:t>www.helmholtz.de</a:t>
            </a:r>
            <a:endParaRPr lang="de-DE" sz="9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4720" cy="339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defTabSz="914400">
              <a:lnSpc>
                <a:spcPct val="100000"/>
              </a:lnSpc>
              <a:buNone/>
            </a:pPr>
            <a:r>
              <a:rPr lang="de-DE" sz="2200" b="1" strike="noStrike" spc="-1">
                <a:solidFill>
                  <a:schemeClr val="accent1"/>
                </a:solidFill>
                <a:latin typeface="Arial"/>
              </a:rPr>
              <a:t>Zwischentitel grafisch, Insgesamt Zweizeilig</a:t>
            </a:r>
            <a:endParaRPr lang="de-DE" sz="22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Grafik 8"/>
          <p:cNvPicPr/>
          <p:nvPr/>
        </p:nvPicPr>
        <p:blipFill>
          <a:blip r:embed="rId14"/>
          <a:stretch/>
        </p:blipFill>
        <p:spPr>
          <a:xfrm>
            <a:off x="0" y="2520"/>
            <a:ext cx="9143640" cy="5142960"/>
          </a:xfrm>
          <a:prstGeom prst="rect">
            <a:avLst/>
          </a:prstGeom>
          <a:ln w="0">
            <a:noFill/>
          </a:ln>
        </p:spPr>
      </p:pic>
      <p:pic>
        <p:nvPicPr>
          <p:cNvPr id="128" name="Grafik 1"/>
          <p:cNvPicPr/>
          <p:nvPr/>
        </p:nvPicPr>
        <p:blipFill>
          <a:blip r:embed="rId15"/>
          <a:stretch/>
        </p:blipFill>
        <p:spPr>
          <a:xfrm>
            <a:off x="0" y="-3600"/>
            <a:ext cx="9149400" cy="5151240"/>
          </a:xfrm>
          <a:prstGeom prst="rect">
            <a:avLst/>
          </a:prstGeom>
          <a:ln w="0">
            <a:noFill/>
          </a:ln>
        </p:spPr>
      </p:pic>
      <p:sp>
        <p:nvSpPr>
          <p:cNvPr id="129" name="Textfeld 12"/>
          <p:cNvSpPr/>
          <p:nvPr/>
        </p:nvSpPr>
        <p:spPr>
          <a:xfrm>
            <a:off x="6865200" y="4903200"/>
            <a:ext cx="1018800" cy="137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de-DE" sz="900" b="0" strike="noStrike" spc="-1">
                <a:solidFill>
                  <a:schemeClr val="accent2"/>
                </a:solidFill>
                <a:latin typeface="Arial"/>
              </a:rPr>
              <a:t>www.helmholtz.de</a:t>
            </a:r>
            <a:endParaRPr lang="de-DE" sz="9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indent="0" algn="ctr" defTabSz="914400">
              <a:lnSpc>
                <a:spcPct val="100000"/>
              </a:lnSpc>
              <a:buNone/>
            </a:pPr>
            <a:r>
              <a:rPr lang="de-DE" sz="4400" b="0" strike="noStrike" spc="-1">
                <a:solidFill>
                  <a:schemeClr val="lt1"/>
                </a:solidFill>
                <a:latin typeface="Arial"/>
              </a:rPr>
              <a:t>Folientitel, insgesamt zweizeilig</a:t>
            </a:r>
            <a:endParaRPr lang="de-DE" sz="44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358920" y="691200"/>
            <a:ext cx="8423640" cy="2660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pos="0" algn="l"/>
              </a:tabLst>
            </a:pPr>
            <a:r>
              <a:rPr lang="de-DE" sz="2000" b="0" strike="noStrike" spc="-1">
                <a:solidFill>
                  <a:schemeClr val="accent2"/>
                </a:solidFill>
                <a:latin typeface="Arial"/>
              </a:rPr>
              <a:t>Entweder zweizeiliger Titel oder Titel mit Subheader</a:t>
            </a:r>
            <a:endParaRPr lang="de-DE" sz="2000" b="0" strike="noStrike" spc="-1">
              <a:solidFill>
                <a:schemeClr val="lt1"/>
              </a:solidFill>
              <a:latin typeface="Arial"/>
            </a:endParaRPr>
          </a:p>
        </p:txBody>
      </p:sp>
      <p:sp>
        <p:nvSpPr>
          <p:cNvPr id="132" name="PlaceHolder 3"/>
          <p:cNvSpPr>
            <a:spLocks noGrp="1"/>
          </p:cNvSpPr>
          <p:nvPr>
            <p:ph type="body"/>
          </p:nvPr>
        </p:nvSpPr>
        <p:spPr>
          <a:xfrm>
            <a:off x="358920" y="1311120"/>
            <a:ext cx="4105080" cy="34221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FFFFFF"/>
              </a:buClr>
              <a:buFont typeface="Arial"/>
              <a:buChar char="•"/>
            </a:pPr>
            <a:r>
              <a:rPr lang="de-DE" sz="3200" b="0" strike="noStrike" spc="-1">
                <a:solidFill>
                  <a:schemeClr val="lt1"/>
                </a:solidFill>
                <a:latin typeface="Arial"/>
              </a:rPr>
              <a:t>Textmasterformat bearbeiten</a:t>
            </a:r>
          </a:p>
          <a:p>
            <a:pPr marL="743040" lvl="1" indent="-285840" defTabSz="914400">
              <a:lnSpc>
                <a:spcPct val="100000"/>
              </a:lnSpc>
              <a:spcBef>
                <a:spcPts val="561"/>
              </a:spcBef>
              <a:buClr>
                <a:srgbClr val="FFFFFF"/>
              </a:buClr>
              <a:buFont typeface="Arial"/>
              <a:buChar char="–"/>
            </a:pPr>
            <a:r>
              <a:rPr lang="de-DE" sz="2800" b="0" strike="noStrike" spc="-1">
                <a:solidFill>
                  <a:schemeClr val="lt1"/>
                </a:solidFill>
                <a:latin typeface="Arial"/>
              </a:rPr>
              <a:t>Zweite Ebene</a:t>
            </a:r>
          </a:p>
          <a:p>
            <a:pPr marL="1143000" lvl="2" indent="-228600" defTabSz="91440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Font typeface="Arial"/>
              <a:buChar char="•"/>
            </a:pPr>
            <a:r>
              <a:rPr lang="de-DE" sz="2400" b="0" strike="noStrike" spc="-1">
                <a:solidFill>
                  <a:schemeClr val="lt1"/>
                </a:solidFill>
                <a:latin typeface="Arial"/>
              </a:rPr>
              <a:t>Dritte Ebene</a:t>
            </a:r>
          </a:p>
          <a:p>
            <a:pPr marL="1600200" lvl="3" indent="-228600" defTabSz="914400">
              <a:lnSpc>
                <a:spcPct val="100000"/>
              </a:lnSpc>
              <a:spcBef>
                <a:spcPts val="400"/>
              </a:spcBef>
              <a:buClr>
                <a:srgbClr val="FFFFFF"/>
              </a:buClr>
              <a:buFont typeface="Arial"/>
              <a:buChar char="–"/>
            </a:pPr>
            <a:r>
              <a:rPr lang="de-DE" sz="2000" b="0" strike="noStrike" spc="-1">
                <a:solidFill>
                  <a:schemeClr val="lt1"/>
                </a:solidFill>
                <a:latin typeface="Arial"/>
              </a:rPr>
              <a:t>Vierte Ebene</a:t>
            </a:r>
          </a:p>
          <a:p>
            <a:pPr marL="2057400" lvl="4" indent="-228600" defTabSz="914400">
              <a:lnSpc>
                <a:spcPct val="100000"/>
              </a:lnSpc>
              <a:spcBef>
                <a:spcPts val="400"/>
              </a:spcBef>
              <a:buClr>
                <a:srgbClr val="FFFFFF"/>
              </a:buClr>
              <a:buFont typeface="Arial"/>
              <a:buChar char="»"/>
            </a:pPr>
            <a:r>
              <a:rPr lang="de-DE" sz="2000" b="0" strike="noStrike" spc="-1">
                <a:solidFill>
                  <a:schemeClr val="lt1"/>
                </a:solidFill>
                <a:latin typeface="Arial"/>
              </a:rPr>
              <a:t>Fünfte Ebene</a:t>
            </a:r>
          </a:p>
        </p:txBody>
      </p:sp>
      <p:sp>
        <p:nvSpPr>
          <p:cNvPr id="133" name="PlaceHolder 4"/>
          <p:cNvSpPr>
            <a:spLocks noGrp="1"/>
          </p:cNvSpPr>
          <p:nvPr>
            <p:ph type="body"/>
          </p:nvPr>
        </p:nvSpPr>
        <p:spPr>
          <a:xfrm>
            <a:off x="4680000" y="1311120"/>
            <a:ext cx="4092120" cy="34221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FFFFFF"/>
              </a:buClr>
              <a:buFont typeface="Arial"/>
              <a:buChar char="•"/>
            </a:pPr>
            <a:r>
              <a:rPr lang="de-DE" sz="3200" b="0" strike="noStrike" spc="-1">
                <a:solidFill>
                  <a:schemeClr val="lt1"/>
                </a:solidFill>
                <a:latin typeface="Arial"/>
              </a:rPr>
              <a:t>Textmasterformat bearbeiten</a:t>
            </a:r>
          </a:p>
          <a:p>
            <a:pPr marL="743040" lvl="1" indent="-285840" defTabSz="914400">
              <a:lnSpc>
                <a:spcPct val="100000"/>
              </a:lnSpc>
              <a:spcBef>
                <a:spcPts val="561"/>
              </a:spcBef>
              <a:buClr>
                <a:srgbClr val="FFFFFF"/>
              </a:buClr>
              <a:buFont typeface="Arial"/>
              <a:buChar char="–"/>
            </a:pPr>
            <a:r>
              <a:rPr lang="de-DE" sz="2800" b="0" strike="noStrike" spc="-1">
                <a:solidFill>
                  <a:schemeClr val="lt1"/>
                </a:solidFill>
                <a:latin typeface="Arial"/>
              </a:rPr>
              <a:t>Zweite Ebene</a:t>
            </a:r>
          </a:p>
          <a:p>
            <a:pPr marL="1143000" lvl="2" indent="-228600" defTabSz="914400">
              <a:lnSpc>
                <a:spcPct val="100000"/>
              </a:lnSpc>
              <a:spcBef>
                <a:spcPts val="479"/>
              </a:spcBef>
              <a:buClr>
                <a:srgbClr val="FFFFFF"/>
              </a:buClr>
              <a:buFont typeface="Arial"/>
              <a:buChar char="•"/>
            </a:pPr>
            <a:r>
              <a:rPr lang="de-DE" sz="2400" b="0" strike="noStrike" spc="-1">
                <a:solidFill>
                  <a:schemeClr val="lt1"/>
                </a:solidFill>
                <a:latin typeface="Arial"/>
              </a:rPr>
              <a:t>Dritte Ebene</a:t>
            </a:r>
          </a:p>
          <a:p>
            <a:pPr marL="1600200" lvl="3" indent="-228600" defTabSz="914400">
              <a:lnSpc>
                <a:spcPct val="100000"/>
              </a:lnSpc>
              <a:spcBef>
                <a:spcPts val="400"/>
              </a:spcBef>
              <a:buClr>
                <a:srgbClr val="FFFFFF"/>
              </a:buClr>
              <a:buFont typeface="Arial"/>
              <a:buChar char="–"/>
            </a:pPr>
            <a:r>
              <a:rPr lang="de-DE" sz="2000" b="0" strike="noStrike" spc="-1">
                <a:solidFill>
                  <a:schemeClr val="lt1"/>
                </a:solidFill>
                <a:latin typeface="Arial"/>
              </a:rPr>
              <a:t>Vierte Ebene</a:t>
            </a:r>
          </a:p>
          <a:p>
            <a:pPr marL="2057400" lvl="4" indent="-228600" defTabSz="914400">
              <a:lnSpc>
                <a:spcPct val="100000"/>
              </a:lnSpc>
              <a:spcBef>
                <a:spcPts val="400"/>
              </a:spcBef>
              <a:buClr>
                <a:srgbClr val="FFFFFF"/>
              </a:buClr>
              <a:buFont typeface="Arial"/>
              <a:buChar char="»"/>
            </a:pPr>
            <a:r>
              <a:rPr lang="de-DE" sz="2000" b="0" strike="noStrike" spc="-1">
                <a:solidFill>
                  <a:schemeClr val="lt1"/>
                </a:solidFill>
                <a:latin typeface="Arial"/>
              </a:rPr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Grafik 8"/>
          <p:cNvPicPr/>
          <p:nvPr/>
        </p:nvPicPr>
        <p:blipFill>
          <a:blip r:embed="rId14"/>
          <a:stretch/>
        </p:blipFill>
        <p:spPr>
          <a:xfrm>
            <a:off x="0" y="2520"/>
            <a:ext cx="9143640" cy="5142960"/>
          </a:xfrm>
          <a:prstGeom prst="rect">
            <a:avLst/>
          </a:prstGeom>
          <a:ln w="0">
            <a:noFill/>
          </a:ln>
        </p:spPr>
      </p:pic>
      <p:pic>
        <p:nvPicPr>
          <p:cNvPr id="171" name="Grafik 1"/>
          <p:cNvPicPr/>
          <p:nvPr/>
        </p:nvPicPr>
        <p:blipFill>
          <a:blip r:embed="rId15"/>
          <a:stretch/>
        </p:blipFill>
        <p:spPr>
          <a:xfrm>
            <a:off x="0" y="-3600"/>
            <a:ext cx="9149400" cy="5151240"/>
          </a:xfrm>
          <a:prstGeom prst="rect">
            <a:avLst/>
          </a:prstGeom>
          <a:ln w="0">
            <a:noFill/>
          </a:ln>
        </p:spPr>
      </p:pic>
      <p:sp>
        <p:nvSpPr>
          <p:cNvPr id="172" name="Textfeld 12"/>
          <p:cNvSpPr/>
          <p:nvPr/>
        </p:nvSpPr>
        <p:spPr>
          <a:xfrm>
            <a:off x="6865200" y="4903200"/>
            <a:ext cx="1018800" cy="137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de-DE" sz="900" b="0" strike="noStrike" spc="-1">
                <a:solidFill>
                  <a:schemeClr val="accent2"/>
                </a:solidFill>
                <a:latin typeface="Arial"/>
              </a:rPr>
              <a:t>www.helmholtz.de</a:t>
            </a:r>
            <a:endParaRPr lang="de-DE" sz="9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4720" cy="339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defTabSz="914400">
              <a:lnSpc>
                <a:spcPct val="100000"/>
              </a:lnSpc>
              <a:buNone/>
            </a:pPr>
            <a:r>
              <a:rPr lang="de-DE" sz="2200" b="1" strike="noStrike" spc="-1">
                <a:solidFill>
                  <a:schemeClr val="accent1"/>
                </a:solidFill>
                <a:latin typeface="Arial"/>
              </a:rPr>
              <a:t>Zwischentitel grafisch, Insgesamt Zweizeilig</a:t>
            </a:r>
            <a:endParaRPr lang="de-DE" sz="22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0" name="Grafik 2"/>
          <p:cNvPicPr/>
          <p:nvPr/>
        </p:nvPicPr>
        <p:blipFill>
          <a:blip r:embed="rId14"/>
          <a:stretch/>
        </p:blipFill>
        <p:spPr>
          <a:xfrm>
            <a:off x="0" y="4878000"/>
            <a:ext cx="9143640" cy="271080"/>
          </a:xfrm>
          <a:prstGeom prst="rect">
            <a:avLst/>
          </a:prstGeom>
          <a:ln w="0">
            <a:noFill/>
          </a:ln>
        </p:spPr>
      </p:pic>
      <p:sp>
        <p:nvSpPr>
          <p:cNvPr id="211" name="Rechteck 4"/>
          <p:cNvSpPr/>
          <p:nvPr/>
        </p:nvSpPr>
        <p:spPr>
          <a:xfrm>
            <a:off x="7883640" y="4866120"/>
            <a:ext cx="1238760" cy="257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algn="r" defTabSz="914400">
              <a:lnSpc>
                <a:spcPct val="100000"/>
              </a:lnSpc>
            </a:pPr>
            <a:fld id="{ACA55D39-A50A-48B6-A2D6-C5B9CE0C24D8}" type="slidenum">
              <a:rPr lang="de-DE" sz="1100" b="0" strike="noStrike" spc="-1">
                <a:solidFill>
                  <a:srgbClr val="FFFFFF"/>
                </a:solidFill>
                <a:latin typeface="Arial"/>
              </a:rPr>
              <a:t>‹#›</a:t>
            </a:fld>
            <a:endParaRPr lang="de-DE" sz="11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12" name="Grafik 5"/>
          <p:cNvPicPr/>
          <p:nvPr/>
        </p:nvPicPr>
        <p:blipFill>
          <a:blip r:embed="rId15"/>
          <a:stretch/>
        </p:blipFill>
        <p:spPr>
          <a:xfrm>
            <a:off x="6883200" y="4856400"/>
            <a:ext cx="1072800" cy="307440"/>
          </a:xfrm>
          <a:prstGeom prst="rect">
            <a:avLst/>
          </a:prstGeom>
          <a:ln w="0">
            <a:noFill/>
          </a:ln>
        </p:spPr>
      </p:pic>
      <p:sp>
        <p:nvSpPr>
          <p:cNvPr id="213" name="Textfeld 1"/>
          <p:cNvSpPr/>
          <p:nvPr/>
        </p:nvSpPr>
        <p:spPr>
          <a:xfrm>
            <a:off x="0" y="4902120"/>
            <a:ext cx="6732000" cy="318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180000">
              <a:lnSpc>
                <a:spcPts val="1800"/>
              </a:lnSpc>
              <a:spcBef>
                <a:spcPts val="1100"/>
              </a:spcBef>
              <a:tabLst>
                <a:tab pos="0" algn="l"/>
              </a:tabLst>
            </a:pPr>
            <a:r>
              <a:rPr lang="de-DE" sz="800" b="0" strike="noStrike" spc="-1">
                <a:solidFill>
                  <a:schemeClr val="lt1"/>
                </a:solidFill>
                <a:latin typeface="Arial"/>
              </a:rPr>
              <a:t>MT Annual Meeting 2020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4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 defTabSz="914400">
              <a:lnSpc>
                <a:spcPct val="100000"/>
              </a:lnSpc>
              <a:buNone/>
            </a:pPr>
            <a:r>
              <a:rPr lang="de-DE" sz="2200" b="1" strike="noStrike" spc="-1">
                <a:solidFill>
                  <a:schemeClr val="accent1"/>
                </a:solidFill>
                <a:latin typeface="Arial"/>
              </a:rPr>
              <a:t>Folientitel, insgesamt zweizeilig</a:t>
            </a:r>
            <a:endParaRPr lang="de-DE" sz="22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15" name="PlaceHolder 2"/>
          <p:cNvSpPr>
            <a:spLocks noGrp="1"/>
          </p:cNvSpPr>
          <p:nvPr>
            <p:ph type="body"/>
          </p:nvPr>
        </p:nvSpPr>
        <p:spPr>
          <a:xfrm>
            <a:off x="358920" y="691200"/>
            <a:ext cx="842364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 defTabSz="180000">
              <a:lnSpc>
                <a:spcPts val="1800"/>
              </a:lnSpc>
              <a:spcBef>
                <a:spcPts val="1100"/>
              </a:spcBef>
              <a:buNone/>
              <a:tabLst>
                <a:tab pos="0" algn="l"/>
              </a:tabLst>
            </a:pPr>
            <a:r>
              <a:rPr lang="de-DE" sz="2000" b="0" strike="noStrike" spc="-1">
                <a:solidFill>
                  <a:schemeClr val="accent2"/>
                </a:solidFill>
                <a:latin typeface="Arial"/>
              </a:rPr>
              <a:t>Entweder zweizeiliger Titel oder Titel mit Subheader</a:t>
            </a:r>
            <a:endParaRPr lang="de-DE" sz="20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16" name="PlaceHolder 3"/>
          <p:cNvSpPr>
            <a:spLocks noGrp="1"/>
          </p:cNvSpPr>
          <p:nvPr>
            <p:ph type="body"/>
          </p:nvPr>
        </p:nvSpPr>
        <p:spPr>
          <a:xfrm>
            <a:off x="358920" y="1311120"/>
            <a:ext cx="4105080" cy="342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181080" indent="-181080" defTabSz="180000">
              <a:lnSpc>
                <a:spcPts val="1800"/>
              </a:lnSpc>
              <a:spcBef>
                <a:spcPts val="110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Textmasterformat bearbeiten</a:t>
            </a:r>
          </a:p>
          <a:p>
            <a:pPr marL="360360" lvl="1" indent="-179280" defTabSz="914400">
              <a:lnSpc>
                <a:spcPct val="100000"/>
              </a:lnSpc>
              <a:spcBef>
                <a:spcPts val="32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Zweite Ebene</a:t>
            </a:r>
          </a:p>
          <a:p>
            <a:pPr marL="541440" lvl="2" indent="-181080" defTabSz="914400">
              <a:lnSpc>
                <a:spcPct val="100000"/>
              </a:lnSpc>
              <a:spcBef>
                <a:spcPts val="32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Dritte Ebene</a:t>
            </a:r>
          </a:p>
          <a:p>
            <a:pPr marL="714240" lvl="3" indent="-174600" defTabSz="914400">
              <a:lnSpc>
                <a:spcPct val="100000"/>
              </a:lnSpc>
              <a:spcBef>
                <a:spcPts val="32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Vierte Ebene</a:t>
            </a:r>
          </a:p>
          <a:p>
            <a:pPr marL="1000080" lvl="4" indent="-285840" defTabSz="914400">
              <a:lnSpc>
                <a:spcPct val="100000"/>
              </a:lnSpc>
              <a:spcBef>
                <a:spcPts val="32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Fünfte Ebene</a:t>
            </a:r>
          </a:p>
        </p:txBody>
      </p:sp>
      <p:sp>
        <p:nvSpPr>
          <p:cNvPr id="217" name="PlaceHolder 4"/>
          <p:cNvSpPr>
            <a:spLocks noGrp="1"/>
          </p:cNvSpPr>
          <p:nvPr>
            <p:ph type="body"/>
          </p:nvPr>
        </p:nvSpPr>
        <p:spPr>
          <a:xfrm>
            <a:off x="4680000" y="1311120"/>
            <a:ext cx="4092120" cy="342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181080" indent="-181080" defTabSz="180000">
              <a:lnSpc>
                <a:spcPts val="1800"/>
              </a:lnSpc>
              <a:spcBef>
                <a:spcPts val="110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Textmasterformat bearbeiten</a:t>
            </a:r>
          </a:p>
          <a:p>
            <a:pPr marL="360360" lvl="1" indent="-179280" defTabSz="914400">
              <a:lnSpc>
                <a:spcPct val="100000"/>
              </a:lnSpc>
              <a:spcBef>
                <a:spcPts val="32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Zweite Ebene</a:t>
            </a:r>
          </a:p>
          <a:p>
            <a:pPr marL="541440" lvl="2" indent="-181080" defTabSz="914400">
              <a:lnSpc>
                <a:spcPct val="100000"/>
              </a:lnSpc>
              <a:spcBef>
                <a:spcPts val="32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Dritte Ebene</a:t>
            </a:r>
          </a:p>
          <a:p>
            <a:pPr marL="714240" lvl="3" indent="-174600" defTabSz="914400">
              <a:lnSpc>
                <a:spcPct val="100000"/>
              </a:lnSpc>
              <a:spcBef>
                <a:spcPts val="32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Vierte Ebene</a:t>
            </a:r>
          </a:p>
          <a:p>
            <a:pPr marL="1000080" lvl="4" indent="-285840" defTabSz="914400">
              <a:lnSpc>
                <a:spcPct val="100000"/>
              </a:lnSpc>
              <a:spcBef>
                <a:spcPts val="32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Fünfte Ebene</a:t>
            </a:r>
          </a:p>
        </p:txBody>
      </p:sp>
      <p:cxnSp>
        <p:nvCxnSpPr>
          <p:cNvPr id="218" name="Gerade Verbindung 7"/>
          <p:cNvCxnSpPr/>
          <p:nvPr/>
        </p:nvCxnSpPr>
        <p:spPr>
          <a:xfrm>
            <a:off x="358560" y="1023480"/>
            <a:ext cx="8425800" cy="360"/>
          </a:xfrm>
          <a:prstGeom prst="straightConnector1">
            <a:avLst/>
          </a:prstGeom>
          <a:ln>
            <a:solidFill>
              <a:srgbClr val="072B6D"/>
            </a:solidFill>
            <a:round/>
          </a:ln>
        </p:spPr>
      </p:cxnSp>
      <p:pic>
        <p:nvPicPr>
          <p:cNvPr id="219" name="Grafik 8"/>
          <p:cNvPicPr/>
          <p:nvPr/>
        </p:nvPicPr>
        <p:blipFill>
          <a:blip r:embed="rId15"/>
          <a:stretch/>
        </p:blipFill>
        <p:spPr>
          <a:xfrm>
            <a:off x="6883200" y="4856400"/>
            <a:ext cx="1072800" cy="30744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" name="Grafik 2"/>
          <p:cNvPicPr/>
          <p:nvPr/>
        </p:nvPicPr>
        <p:blipFill>
          <a:blip r:embed="rId14"/>
          <a:stretch/>
        </p:blipFill>
        <p:spPr>
          <a:xfrm>
            <a:off x="0" y="4878000"/>
            <a:ext cx="9143640" cy="271080"/>
          </a:xfrm>
          <a:prstGeom prst="rect">
            <a:avLst/>
          </a:prstGeom>
          <a:ln w="0">
            <a:noFill/>
          </a:ln>
        </p:spPr>
      </p:pic>
      <p:sp>
        <p:nvSpPr>
          <p:cNvPr id="257" name="Rechteck 4"/>
          <p:cNvSpPr/>
          <p:nvPr/>
        </p:nvSpPr>
        <p:spPr>
          <a:xfrm>
            <a:off x="7883640" y="4866120"/>
            <a:ext cx="1238760" cy="257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algn="r" defTabSz="914400">
              <a:lnSpc>
                <a:spcPct val="100000"/>
              </a:lnSpc>
            </a:pPr>
            <a:fld id="{67227FCA-A1CF-49BD-B4D4-3A7205CE5E53}" type="slidenum">
              <a:rPr lang="de-DE" sz="1100" b="0" strike="noStrike" spc="-1">
                <a:solidFill>
                  <a:srgbClr val="FFFFFF"/>
                </a:solidFill>
                <a:latin typeface="Arial"/>
              </a:rPr>
              <a:t>‹#›</a:t>
            </a:fld>
            <a:endParaRPr lang="de-DE" sz="11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58" name="Grafik 5"/>
          <p:cNvPicPr/>
          <p:nvPr/>
        </p:nvPicPr>
        <p:blipFill>
          <a:blip r:embed="rId15"/>
          <a:stretch/>
        </p:blipFill>
        <p:spPr>
          <a:xfrm>
            <a:off x="6883200" y="4856400"/>
            <a:ext cx="1072800" cy="307440"/>
          </a:xfrm>
          <a:prstGeom prst="rect">
            <a:avLst/>
          </a:prstGeom>
          <a:ln w="0">
            <a:noFill/>
          </a:ln>
        </p:spPr>
      </p:pic>
      <p:sp>
        <p:nvSpPr>
          <p:cNvPr id="259" name="Textfeld 1"/>
          <p:cNvSpPr/>
          <p:nvPr/>
        </p:nvSpPr>
        <p:spPr>
          <a:xfrm>
            <a:off x="0" y="4902120"/>
            <a:ext cx="6732000" cy="318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180000">
              <a:lnSpc>
                <a:spcPts val="1800"/>
              </a:lnSpc>
              <a:spcBef>
                <a:spcPts val="1100"/>
              </a:spcBef>
              <a:tabLst>
                <a:tab pos="0" algn="l"/>
              </a:tabLst>
            </a:pPr>
            <a:r>
              <a:rPr lang="de-DE" sz="800" b="0" strike="noStrike" spc="-1">
                <a:solidFill>
                  <a:schemeClr val="lt1"/>
                </a:solidFill>
                <a:latin typeface="Arial"/>
              </a:rPr>
              <a:t>MT Annual Meeting 2020</a:t>
            </a:r>
            <a:endParaRPr lang="de-DE" sz="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0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 defTabSz="914400">
              <a:lnSpc>
                <a:spcPct val="100000"/>
              </a:lnSpc>
              <a:buNone/>
            </a:pPr>
            <a:r>
              <a:rPr lang="de-DE" sz="2200" b="1" strike="noStrike" spc="-1">
                <a:solidFill>
                  <a:schemeClr val="accent1"/>
                </a:solidFill>
                <a:latin typeface="Arial"/>
              </a:rPr>
              <a:t>Folientitel, insgesamt zweizeilig</a:t>
            </a:r>
            <a:endParaRPr lang="de-DE" sz="22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61" name="PlaceHolder 2"/>
          <p:cNvSpPr>
            <a:spLocks noGrp="1"/>
          </p:cNvSpPr>
          <p:nvPr>
            <p:ph type="body"/>
          </p:nvPr>
        </p:nvSpPr>
        <p:spPr>
          <a:xfrm>
            <a:off x="358920" y="691200"/>
            <a:ext cx="842364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 defTabSz="180000">
              <a:lnSpc>
                <a:spcPts val="1800"/>
              </a:lnSpc>
              <a:spcBef>
                <a:spcPts val="1100"/>
              </a:spcBef>
              <a:buNone/>
              <a:tabLst>
                <a:tab pos="0" algn="l"/>
              </a:tabLst>
            </a:pPr>
            <a:r>
              <a:rPr lang="de-DE" sz="2000" b="0" strike="noStrike" spc="-1">
                <a:solidFill>
                  <a:schemeClr val="accent2"/>
                </a:solidFill>
                <a:latin typeface="Arial"/>
              </a:rPr>
              <a:t>Entweder zweizeiliger Titel oder Titel mit Subheader</a:t>
            </a:r>
            <a:endParaRPr lang="de-DE" sz="20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262" name="PlaceHolder 3"/>
          <p:cNvSpPr>
            <a:spLocks noGrp="1"/>
          </p:cNvSpPr>
          <p:nvPr>
            <p:ph type="body"/>
          </p:nvPr>
        </p:nvSpPr>
        <p:spPr>
          <a:xfrm>
            <a:off x="360000" y="1311120"/>
            <a:ext cx="6264360" cy="126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181080" indent="-181080" defTabSz="180000">
              <a:lnSpc>
                <a:spcPts val="1800"/>
              </a:lnSpc>
              <a:spcBef>
                <a:spcPts val="110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Textmasterformat bearbeiten</a:t>
            </a:r>
          </a:p>
          <a:p>
            <a:pPr marL="360360" lvl="1" indent="-179280" defTabSz="914400">
              <a:lnSpc>
                <a:spcPct val="100000"/>
              </a:lnSpc>
              <a:spcBef>
                <a:spcPts val="32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Zweite Ebene</a:t>
            </a:r>
          </a:p>
          <a:p>
            <a:pPr marL="541440" lvl="2" indent="-181080" defTabSz="914400">
              <a:lnSpc>
                <a:spcPct val="100000"/>
              </a:lnSpc>
              <a:spcBef>
                <a:spcPts val="32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Dritte Ebene</a:t>
            </a:r>
          </a:p>
          <a:p>
            <a:pPr marL="714240" lvl="3" indent="-174600" defTabSz="914400">
              <a:lnSpc>
                <a:spcPct val="100000"/>
              </a:lnSpc>
              <a:spcBef>
                <a:spcPts val="32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Vierte Ebene</a:t>
            </a:r>
          </a:p>
          <a:p>
            <a:pPr marL="1000080" lvl="4" indent="-285840" defTabSz="914400">
              <a:lnSpc>
                <a:spcPct val="100000"/>
              </a:lnSpc>
              <a:spcBef>
                <a:spcPts val="32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Fünfte Ebene</a:t>
            </a:r>
          </a:p>
        </p:txBody>
      </p:sp>
      <p:sp>
        <p:nvSpPr>
          <p:cNvPr id="263" name="PlaceHolder 4"/>
          <p:cNvSpPr>
            <a:spLocks noGrp="1"/>
          </p:cNvSpPr>
          <p:nvPr>
            <p:ph type="body"/>
          </p:nvPr>
        </p:nvSpPr>
        <p:spPr>
          <a:xfrm>
            <a:off x="358920" y="2880000"/>
            <a:ext cx="4105080" cy="18536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432000" indent="-324000">
              <a:lnSpc>
                <a:spcPts val="18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180000" algn="l"/>
                <a:tab pos="360000" algn="l"/>
              </a:tabLst>
            </a:pPr>
            <a:r>
              <a:rPr lang="de-DE" sz="1800" b="0" strike="noStrike" spc="-1">
                <a:solidFill>
                  <a:schemeClr val="dk1"/>
                </a:solidFill>
                <a:latin typeface="Arial"/>
              </a:rPr>
              <a:t>Format des Gliederungstextes durch Klicken bearbeiten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  <a:tabLst>
                <a:tab pos="180000" algn="l"/>
                <a:tab pos="360000" algn="l"/>
              </a:tabLst>
            </a:pPr>
            <a:r>
              <a:rPr lang="de-DE" sz="1800" b="0" strike="noStrike" spc="-1">
                <a:solidFill>
                  <a:schemeClr val="dk1"/>
                </a:solidFill>
                <a:latin typeface="Arial"/>
              </a:rPr>
              <a:t>Zweite Gliederungsebene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180000" algn="l"/>
                <a:tab pos="360000" algn="l"/>
              </a:tabLst>
            </a:pPr>
            <a:r>
              <a:rPr lang="de-DE" sz="1800" b="0" strike="noStrike" spc="-1">
                <a:solidFill>
                  <a:schemeClr val="dk1"/>
                </a:solidFill>
                <a:latin typeface="Arial"/>
              </a:rPr>
              <a:t>Dritte Gliederungsebene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  <a:tabLst>
                <a:tab pos="180000" algn="l"/>
                <a:tab pos="360000" algn="l"/>
              </a:tabLst>
            </a:pPr>
            <a:r>
              <a:rPr lang="de-DE" sz="1800" b="0" strike="noStrike" spc="-1">
                <a:solidFill>
                  <a:schemeClr val="dk1"/>
                </a:solidFill>
                <a:latin typeface="Arial"/>
              </a:rPr>
              <a:t>Vierte Gliederungsebene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180000" algn="l"/>
                <a:tab pos="360000" algn="l"/>
              </a:tabLst>
            </a:pPr>
            <a:r>
              <a:rPr lang="de-DE" sz="1800" b="0" strike="noStrike" spc="-1">
                <a:solidFill>
                  <a:schemeClr val="dk1"/>
                </a:solidFill>
                <a:latin typeface="Arial"/>
              </a:rPr>
              <a:t>Fünfte Gliederungsebene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180000" algn="l"/>
                <a:tab pos="360000" algn="l"/>
              </a:tabLst>
            </a:pPr>
            <a:r>
              <a:rPr lang="de-DE" sz="1800" b="0" strike="noStrike" spc="-1">
                <a:solidFill>
                  <a:schemeClr val="dk1"/>
                </a:solidFill>
                <a:latin typeface="Arial"/>
              </a:rPr>
              <a:t>Sechste Gliederungsebene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180000" algn="l"/>
                <a:tab pos="360000" algn="l"/>
              </a:tabLst>
            </a:pPr>
            <a:r>
              <a:rPr lang="de-DE" sz="1800" b="0" strike="noStrike" spc="-1">
                <a:solidFill>
                  <a:schemeClr val="dk1"/>
                </a:solidFill>
                <a:latin typeface="Arial"/>
              </a:rPr>
              <a:t>Siebte Gliederungsebene</a:t>
            </a:r>
          </a:p>
        </p:txBody>
      </p:sp>
      <p:sp>
        <p:nvSpPr>
          <p:cNvPr id="264" name="PlaceHolder 5"/>
          <p:cNvSpPr>
            <a:spLocks noGrp="1"/>
          </p:cNvSpPr>
          <p:nvPr>
            <p:ph type="body"/>
          </p:nvPr>
        </p:nvSpPr>
        <p:spPr>
          <a:xfrm>
            <a:off x="4680000" y="2879640"/>
            <a:ext cx="4105080" cy="18540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432000" indent="-324000">
              <a:lnSpc>
                <a:spcPts val="18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180000" algn="l"/>
                <a:tab pos="360000" algn="l"/>
              </a:tabLst>
            </a:pPr>
            <a:r>
              <a:rPr lang="de-DE" sz="1800" b="0" strike="noStrike" spc="-1">
                <a:solidFill>
                  <a:schemeClr val="dk1"/>
                </a:solidFill>
                <a:latin typeface="Arial"/>
              </a:rPr>
              <a:t>Format des Gliederungstextes durch Klicken bearbeiten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  <a:tabLst>
                <a:tab pos="180000" algn="l"/>
                <a:tab pos="360000" algn="l"/>
              </a:tabLst>
            </a:pPr>
            <a:r>
              <a:rPr lang="de-DE" sz="1800" b="0" strike="noStrike" spc="-1">
                <a:solidFill>
                  <a:schemeClr val="dk1"/>
                </a:solidFill>
                <a:latin typeface="Arial"/>
              </a:rPr>
              <a:t>Zweite Gliederungsebene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180000" algn="l"/>
                <a:tab pos="360000" algn="l"/>
              </a:tabLst>
            </a:pPr>
            <a:r>
              <a:rPr lang="de-DE" sz="1800" b="0" strike="noStrike" spc="-1">
                <a:solidFill>
                  <a:schemeClr val="dk1"/>
                </a:solidFill>
                <a:latin typeface="Arial"/>
              </a:rPr>
              <a:t>Dritte Gliederungsebene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  <a:tabLst>
                <a:tab pos="180000" algn="l"/>
                <a:tab pos="360000" algn="l"/>
              </a:tabLst>
            </a:pPr>
            <a:r>
              <a:rPr lang="de-DE" sz="1800" b="0" strike="noStrike" spc="-1">
                <a:solidFill>
                  <a:schemeClr val="dk1"/>
                </a:solidFill>
                <a:latin typeface="Arial"/>
              </a:rPr>
              <a:t>Vierte Gliederungsebene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180000" algn="l"/>
                <a:tab pos="360000" algn="l"/>
              </a:tabLst>
            </a:pPr>
            <a:r>
              <a:rPr lang="de-DE" sz="1800" b="0" strike="noStrike" spc="-1">
                <a:solidFill>
                  <a:schemeClr val="dk1"/>
                </a:solidFill>
                <a:latin typeface="Arial"/>
              </a:rPr>
              <a:t>Fünfte Gliederungsebene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180000" algn="l"/>
                <a:tab pos="360000" algn="l"/>
              </a:tabLst>
            </a:pPr>
            <a:r>
              <a:rPr lang="de-DE" sz="1800" b="0" strike="noStrike" spc="-1">
                <a:solidFill>
                  <a:schemeClr val="dk1"/>
                </a:solidFill>
                <a:latin typeface="Arial"/>
              </a:rPr>
              <a:t>Sechste Gliederungsebene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180000" algn="l"/>
                <a:tab pos="360000" algn="l"/>
              </a:tabLst>
            </a:pPr>
            <a:r>
              <a:rPr lang="de-DE" sz="1800" b="0" strike="noStrike" spc="-1">
                <a:solidFill>
                  <a:schemeClr val="dk1"/>
                </a:solidFill>
                <a:latin typeface="Arial"/>
              </a:rPr>
              <a:t>Siebte Gliederungsebene</a:t>
            </a:r>
          </a:p>
        </p:txBody>
      </p:sp>
      <p:sp>
        <p:nvSpPr>
          <p:cNvPr id="265" name="PlaceHolder 6"/>
          <p:cNvSpPr>
            <a:spLocks noGrp="1"/>
          </p:cNvSpPr>
          <p:nvPr>
            <p:ph type="body"/>
          </p:nvPr>
        </p:nvSpPr>
        <p:spPr>
          <a:xfrm>
            <a:off x="358920" y="2761200"/>
            <a:ext cx="4105080" cy="1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 defTabSz="180000">
              <a:lnSpc>
                <a:spcPts val="799"/>
              </a:lnSpc>
              <a:buNone/>
              <a:tabLst>
                <a:tab pos="0" algn="l"/>
              </a:tabLst>
            </a:pPr>
            <a:r>
              <a:rPr lang="de-DE" sz="800" b="0" strike="noStrike" spc="-1">
                <a:solidFill>
                  <a:schemeClr val="dk1"/>
                </a:solidFill>
                <a:latin typeface="Arial"/>
              </a:rPr>
              <a:t>Bildunterschrift</a:t>
            </a:r>
          </a:p>
        </p:txBody>
      </p:sp>
      <p:sp>
        <p:nvSpPr>
          <p:cNvPr id="266" name="PlaceHolder 7"/>
          <p:cNvSpPr>
            <a:spLocks noGrp="1"/>
          </p:cNvSpPr>
          <p:nvPr>
            <p:ph type="body"/>
          </p:nvPr>
        </p:nvSpPr>
        <p:spPr>
          <a:xfrm>
            <a:off x="4680000" y="2761200"/>
            <a:ext cx="4105080" cy="10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 defTabSz="180000">
              <a:lnSpc>
                <a:spcPts val="799"/>
              </a:lnSpc>
              <a:buNone/>
              <a:tabLst>
                <a:tab pos="0" algn="l"/>
              </a:tabLst>
            </a:pPr>
            <a:r>
              <a:rPr lang="de-DE" sz="800" b="0" strike="noStrike" spc="-1">
                <a:solidFill>
                  <a:schemeClr val="dk1"/>
                </a:solidFill>
                <a:latin typeface="Arial"/>
              </a:rPr>
              <a:t>Bildunterschrift</a:t>
            </a:r>
          </a:p>
        </p:txBody>
      </p:sp>
      <p:cxnSp>
        <p:nvCxnSpPr>
          <p:cNvPr id="267" name="Gerade Verbindung 7"/>
          <p:cNvCxnSpPr/>
          <p:nvPr/>
        </p:nvCxnSpPr>
        <p:spPr>
          <a:xfrm>
            <a:off x="358560" y="1023480"/>
            <a:ext cx="8425800" cy="360"/>
          </a:xfrm>
          <a:prstGeom prst="straightConnector1">
            <a:avLst/>
          </a:prstGeom>
          <a:ln>
            <a:solidFill>
              <a:srgbClr val="072B6D"/>
            </a:solidFill>
            <a:round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4" name="Grafik 2"/>
          <p:cNvPicPr/>
          <p:nvPr/>
        </p:nvPicPr>
        <p:blipFill>
          <a:blip r:embed="rId14"/>
          <a:stretch/>
        </p:blipFill>
        <p:spPr>
          <a:xfrm>
            <a:off x="0" y="4878000"/>
            <a:ext cx="9143640" cy="271080"/>
          </a:xfrm>
          <a:prstGeom prst="rect">
            <a:avLst/>
          </a:prstGeom>
          <a:ln w="0">
            <a:noFill/>
          </a:ln>
        </p:spPr>
      </p:pic>
      <p:cxnSp>
        <p:nvCxnSpPr>
          <p:cNvPr id="305" name="Gerade Verbindung 6"/>
          <p:cNvCxnSpPr/>
          <p:nvPr/>
        </p:nvCxnSpPr>
        <p:spPr>
          <a:xfrm>
            <a:off x="358560" y="1023480"/>
            <a:ext cx="8425800" cy="360"/>
          </a:xfrm>
          <a:prstGeom prst="straightConnector1">
            <a:avLst/>
          </a:prstGeom>
          <a:ln>
            <a:solidFill>
              <a:srgbClr val="072B6D"/>
            </a:solidFill>
            <a:round/>
          </a:ln>
        </p:spPr>
      </p:cxnSp>
      <p:pic>
        <p:nvPicPr>
          <p:cNvPr id="306" name="Grafik 7"/>
          <p:cNvPicPr/>
          <p:nvPr/>
        </p:nvPicPr>
        <p:blipFill>
          <a:blip r:embed="rId15"/>
          <a:stretch/>
        </p:blipFill>
        <p:spPr>
          <a:xfrm>
            <a:off x="6883200" y="4856400"/>
            <a:ext cx="1072800" cy="307440"/>
          </a:xfrm>
          <a:prstGeom prst="rect">
            <a:avLst/>
          </a:prstGeom>
          <a:ln w="0">
            <a:noFill/>
          </a:ln>
        </p:spPr>
      </p:pic>
      <p:pic>
        <p:nvPicPr>
          <p:cNvPr id="307" name="Picture 13"/>
          <p:cNvPicPr/>
          <p:nvPr/>
        </p:nvPicPr>
        <p:blipFill>
          <a:blip r:embed="rId16"/>
          <a:stretch/>
        </p:blipFill>
        <p:spPr>
          <a:xfrm>
            <a:off x="360000" y="4830840"/>
            <a:ext cx="467640" cy="161640"/>
          </a:xfrm>
          <a:prstGeom prst="rect">
            <a:avLst/>
          </a:prstGeom>
          <a:ln w="0">
            <a:noFill/>
          </a:ln>
        </p:spPr>
      </p:pic>
      <p:sp>
        <p:nvSpPr>
          <p:cNvPr id="308" name="Rechteck 8"/>
          <p:cNvSpPr/>
          <p:nvPr/>
        </p:nvSpPr>
        <p:spPr>
          <a:xfrm>
            <a:off x="7883640" y="4866120"/>
            <a:ext cx="1238760" cy="257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algn="r" defTabSz="914400">
              <a:lnSpc>
                <a:spcPct val="100000"/>
              </a:lnSpc>
            </a:pPr>
            <a:fld id="{3E94A9BB-E835-4A12-BD26-64E234F3C822}" type="slidenum">
              <a:rPr lang="de-DE" sz="1100" b="0" strike="noStrike" spc="-1">
                <a:solidFill>
                  <a:srgbClr val="FFFFFF"/>
                </a:solidFill>
                <a:latin typeface="Arial"/>
              </a:rPr>
              <a:t>‹#›</a:t>
            </a:fld>
            <a:endParaRPr lang="de-DE" sz="1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9" name="PlaceHolder 1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 defTabSz="914400">
              <a:lnSpc>
                <a:spcPct val="100000"/>
              </a:lnSpc>
              <a:buNone/>
            </a:pPr>
            <a:r>
              <a:rPr lang="de-DE" sz="2200" b="1" strike="noStrike" spc="-1">
                <a:solidFill>
                  <a:schemeClr val="accent1"/>
                </a:solidFill>
                <a:latin typeface="Arial"/>
              </a:rPr>
              <a:t>Folientitel, insgesamt zweizeilig</a:t>
            </a:r>
            <a:endParaRPr lang="de-DE" sz="22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10" name="PlaceHolder 2"/>
          <p:cNvSpPr>
            <a:spLocks noGrp="1"/>
          </p:cNvSpPr>
          <p:nvPr>
            <p:ph type="body"/>
          </p:nvPr>
        </p:nvSpPr>
        <p:spPr>
          <a:xfrm>
            <a:off x="358920" y="691200"/>
            <a:ext cx="842364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 defTabSz="180000">
              <a:lnSpc>
                <a:spcPts val="1800"/>
              </a:lnSpc>
              <a:spcBef>
                <a:spcPts val="1100"/>
              </a:spcBef>
              <a:buNone/>
              <a:tabLst>
                <a:tab pos="0" algn="l"/>
              </a:tabLst>
            </a:pPr>
            <a:r>
              <a:rPr lang="de-DE" sz="2000" b="0" strike="noStrike" spc="-1">
                <a:solidFill>
                  <a:schemeClr val="accent2"/>
                </a:solidFill>
                <a:latin typeface="Arial"/>
              </a:rPr>
              <a:t>Entweder zweizeiliger Titel oder Titel mit Subheader</a:t>
            </a:r>
            <a:endParaRPr lang="de-DE" sz="20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11" name="PlaceHolder 3"/>
          <p:cNvSpPr>
            <a:spLocks noGrp="1"/>
          </p:cNvSpPr>
          <p:nvPr>
            <p:ph type="body"/>
          </p:nvPr>
        </p:nvSpPr>
        <p:spPr>
          <a:xfrm>
            <a:off x="358920" y="1311120"/>
            <a:ext cx="4105080" cy="342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181080" indent="-181080" defTabSz="180000">
              <a:lnSpc>
                <a:spcPts val="1800"/>
              </a:lnSpc>
              <a:spcBef>
                <a:spcPts val="110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Textmasterformat bearbeiten</a:t>
            </a:r>
          </a:p>
          <a:p>
            <a:pPr marL="360360" lvl="1" indent="-179280" defTabSz="914400">
              <a:lnSpc>
                <a:spcPct val="100000"/>
              </a:lnSpc>
              <a:spcBef>
                <a:spcPts val="32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Zweite Ebene</a:t>
            </a:r>
          </a:p>
          <a:p>
            <a:pPr marL="541440" lvl="2" indent="-181080" defTabSz="914400">
              <a:lnSpc>
                <a:spcPct val="100000"/>
              </a:lnSpc>
              <a:spcBef>
                <a:spcPts val="32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Dritte Ebene</a:t>
            </a:r>
          </a:p>
          <a:p>
            <a:pPr marL="714240" lvl="3" indent="-174600" defTabSz="914400">
              <a:lnSpc>
                <a:spcPct val="100000"/>
              </a:lnSpc>
              <a:spcBef>
                <a:spcPts val="32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Vierte Ebene</a:t>
            </a:r>
          </a:p>
          <a:p>
            <a:pPr marL="1000080" lvl="4" indent="-285840" defTabSz="914400">
              <a:lnSpc>
                <a:spcPct val="100000"/>
              </a:lnSpc>
              <a:spcBef>
                <a:spcPts val="32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Fünfte Ebene</a:t>
            </a:r>
          </a:p>
        </p:txBody>
      </p:sp>
      <p:sp>
        <p:nvSpPr>
          <p:cNvPr id="312" name="PlaceHolder 4"/>
          <p:cNvSpPr>
            <a:spLocks noGrp="1"/>
          </p:cNvSpPr>
          <p:nvPr>
            <p:ph type="body"/>
          </p:nvPr>
        </p:nvSpPr>
        <p:spPr>
          <a:xfrm>
            <a:off x="4680000" y="1311120"/>
            <a:ext cx="4092120" cy="342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181080" indent="-181080" defTabSz="180000">
              <a:lnSpc>
                <a:spcPts val="1800"/>
              </a:lnSpc>
              <a:spcBef>
                <a:spcPts val="110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Textmasterformat bearbeiten</a:t>
            </a:r>
          </a:p>
          <a:p>
            <a:pPr marL="360360" lvl="1" indent="-179280" defTabSz="914400">
              <a:lnSpc>
                <a:spcPct val="100000"/>
              </a:lnSpc>
              <a:spcBef>
                <a:spcPts val="32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Zweite Ebene</a:t>
            </a:r>
          </a:p>
          <a:p>
            <a:pPr marL="541440" lvl="2" indent="-181080" defTabSz="914400">
              <a:lnSpc>
                <a:spcPct val="100000"/>
              </a:lnSpc>
              <a:spcBef>
                <a:spcPts val="32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Dritte Ebene</a:t>
            </a:r>
          </a:p>
          <a:p>
            <a:pPr marL="714240" lvl="3" indent="-174600" defTabSz="914400">
              <a:lnSpc>
                <a:spcPct val="100000"/>
              </a:lnSpc>
              <a:spcBef>
                <a:spcPts val="32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Vierte Ebene</a:t>
            </a:r>
          </a:p>
          <a:p>
            <a:pPr marL="1000080" lvl="4" indent="-285840" defTabSz="914400">
              <a:lnSpc>
                <a:spcPct val="100000"/>
              </a:lnSpc>
              <a:spcBef>
                <a:spcPts val="320"/>
              </a:spcBef>
              <a:buClr>
                <a:srgbClr val="8CB423"/>
              </a:buClr>
              <a:buFont typeface="Wingdings" charset="2"/>
              <a:buChar char=""/>
              <a:tabLst>
                <a:tab pos="180000" algn="l"/>
                <a:tab pos="360000" algn="l"/>
              </a:tabLst>
            </a:pPr>
            <a:r>
              <a:rPr lang="de-DE" sz="1600" b="0" strike="noStrike" spc="-1">
                <a:solidFill>
                  <a:schemeClr val="dk1"/>
                </a:solidFill>
                <a:latin typeface="Arial"/>
              </a:rPr>
              <a:t>Fünfte Ebene</a:t>
            </a:r>
          </a:p>
        </p:txBody>
      </p:sp>
      <p:pic>
        <p:nvPicPr>
          <p:cNvPr id="313" name="Grafik 5"/>
          <p:cNvPicPr/>
          <p:nvPr/>
        </p:nvPicPr>
        <p:blipFill>
          <a:blip r:embed="rId15"/>
          <a:stretch/>
        </p:blipFill>
        <p:spPr>
          <a:xfrm>
            <a:off x="6883200" y="4856400"/>
            <a:ext cx="1072800" cy="30744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0" name="Grafik 2"/>
          <p:cNvPicPr/>
          <p:nvPr/>
        </p:nvPicPr>
        <p:blipFill>
          <a:blip r:embed="rId14"/>
          <a:stretch/>
        </p:blipFill>
        <p:spPr>
          <a:xfrm>
            <a:off x="0" y="4878000"/>
            <a:ext cx="9143640" cy="271080"/>
          </a:xfrm>
          <a:prstGeom prst="rect">
            <a:avLst/>
          </a:prstGeom>
          <a:ln w="0">
            <a:noFill/>
          </a:ln>
        </p:spPr>
      </p:pic>
      <p:cxnSp>
        <p:nvCxnSpPr>
          <p:cNvPr id="351" name="Gerade Verbindung 6"/>
          <p:cNvCxnSpPr/>
          <p:nvPr/>
        </p:nvCxnSpPr>
        <p:spPr>
          <a:xfrm>
            <a:off x="358560" y="1023480"/>
            <a:ext cx="8425800" cy="360"/>
          </a:xfrm>
          <a:prstGeom prst="straightConnector1">
            <a:avLst/>
          </a:prstGeom>
          <a:ln>
            <a:solidFill>
              <a:srgbClr val="072B6D"/>
            </a:solidFill>
            <a:round/>
          </a:ln>
        </p:spPr>
      </p:cxnSp>
      <p:pic>
        <p:nvPicPr>
          <p:cNvPr id="352" name="Grafik 7"/>
          <p:cNvPicPr/>
          <p:nvPr/>
        </p:nvPicPr>
        <p:blipFill>
          <a:blip r:embed="rId15"/>
          <a:stretch/>
        </p:blipFill>
        <p:spPr>
          <a:xfrm>
            <a:off x="6883200" y="4856400"/>
            <a:ext cx="1072800" cy="307440"/>
          </a:xfrm>
          <a:prstGeom prst="rect">
            <a:avLst/>
          </a:prstGeom>
          <a:ln w="0">
            <a:noFill/>
          </a:ln>
        </p:spPr>
      </p:pic>
      <p:pic>
        <p:nvPicPr>
          <p:cNvPr id="353" name="Picture 13"/>
          <p:cNvPicPr/>
          <p:nvPr/>
        </p:nvPicPr>
        <p:blipFill>
          <a:blip r:embed="rId16"/>
          <a:stretch/>
        </p:blipFill>
        <p:spPr>
          <a:xfrm>
            <a:off x="360000" y="4830840"/>
            <a:ext cx="467640" cy="161640"/>
          </a:xfrm>
          <a:prstGeom prst="rect">
            <a:avLst/>
          </a:prstGeom>
          <a:ln w="0">
            <a:noFill/>
          </a:ln>
        </p:spPr>
      </p:pic>
      <p:sp>
        <p:nvSpPr>
          <p:cNvPr id="354" name="Rechteck 8"/>
          <p:cNvSpPr/>
          <p:nvPr/>
        </p:nvSpPr>
        <p:spPr>
          <a:xfrm>
            <a:off x="7883640" y="4866120"/>
            <a:ext cx="1238760" cy="257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algn="r" defTabSz="914400">
              <a:lnSpc>
                <a:spcPct val="100000"/>
              </a:lnSpc>
            </a:pPr>
            <a:fld id="{AC53D8D1-6B87-4FE5-9557-D2C57F9F4A56}" type="slidenum">
              <a:rPr lang="de-DE" sz="1100" b="0" strike="noStrike" spc="-1">
                <a:solidFill>
                  <a:srgbClr val="FFFFFF"/>
                </a:solidFill>
                <a:latin typeface="Arial"/>
              </a:rPr>
              <a:t>‹#›</a:t>
            </a:fld>
            <a:endParaRPr lang="de-DE" sz="1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5" name="PlaceHolder 1"/>
          <p:cNvSpPr>
            <a:spLocks noGrp="1"/>
          </p:cNvSpPr>
          <p:nvPr>
            <p:ph type="body"/>
          </p:nvPr>
        </p:nvSpPr>
        <p:spPr>
          <a:xfrm>
            <a:off x="358920" y="691200"/>
            <a:ext cx="8423640" cy="26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 defTabSz="180000">
              <a:lnSpc>
                <a:spcPts val="1800"/>
              </a:lnSpc>
              <a:spcBef>
                <a:spcPts val="1100"/>
              </a:spcBef>
              <a:buNone/>
              <a:tabLst>
                <a:tab pos="0" algn="l"/>
              </a:tabLst>
            </a:pPr>
            <a:r>
              <a:rPr lang="de-DE" sz="2000" b="0" strike="noStrike" spc="-1">
                <a:solidFill>
                  <a:schemeClr val="accent2"/>
                </a:solidFill>
                <a:latin typeface="Arial"/>
              </a:rPr>
              <a:t>Entweder zweizeiliger Titel oder Titel mit Subheader</a:t>
            </a:r>
            <a:endParaRPr lang="de-DE" sz="2000" b="0" strike="noStrike" spc="-1">
              <a:solidFill>
                <a:schemeClr val="dk1"/>
              </a:solidFill>
              <a:latin typeface="Arial"/>
            </a:endParaRPr>
          </a:p>
        </p:txBody>
      </p:sp>
      <p:sp>
        <p:nvSpPr>
          <p:cNvPr id="356" name="PlaceHolder 2"/>
          <p:cNvSpPr>
            <a:spLocks noGrp="1"/>
          </p:cNvSpPr>
          <p:nvPr>
            <p:ph type="title"/>
          </p:nvPr>
        </p:nvSpPr>
        <p:spPr>
          <a:xfrm>
            <a:off x="360000" y="219600"/>
            <a:ext cx="8423640" cy="37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 defTabSz="914400">
              <a:lnSpc>
                <a:spcPct val="100000"/>
              </a:lnSpc>
              <a:buNone/>
            </a:pPr>
            <a:r>
              <a:rPr lang="de-DE" sz="2200" b="1" strike="noStrike" spc="-1">
                <a:solidFill>
                  <a:schemeClr val="accent1"/>
                </a:solidFill>
                <a:latin typeface="Arial"/>
              </a:rPr>
              <a:t>Folientitel, insgesamt zweizeilig</a:t>
            </a:r>
            <a:endParaRPr lang="de-DE" sz="2200" b="0" strike="noStrike" spc="-1">
              <a:solidFill>
                <a:schemeClr val="dk1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Rectangle 1"/>
          <p:cNvSpPr/>
          <p:nvPr/>
        </p:nvSpPr>
        <p:spPr>
          <a:xfrm>
            <a:off x="2536560" y="1109879"/>
            <a:ext cx="1796400" cy="1048181"/>
          </a:xfrm>
          <a:prstGeom prst="roundRect">
            <a:avLst>
              <a:gd name="adj" fmla="val 14192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r>
              <a:rPr lang="en-GB" sz="1200" b="1" strike="noStrike" spc="-1" dirty="0">
                <a:solidFill>
                  <a:srgbClr val="000000"/>
                </a:solidFill>
                <a:latin typeface="Arial"/>
              </a:rPr>
              <a:t>ST2 Techs: System</a:t>
            </a:r>
          </a:p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GB" sz="1200" b="1" strike="noStrike" spc="-1" dirty="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GB" sz="1200" b="1" strike="noStrike" spc="-1" dirty="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de-DE" sz="1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2" name="Rectangle 2"/>
          <p:cNvSpPr/>
          <p:nvPr/>
        </p:nvSpPr>
        <p:spPr>
          <a:xfrm>
            <a:off x="539640" y="333360"/>
            <a:ext cx="8113680" cy="582120"/>
          </a:xfrm>
          <a:prstGeom prst="roundRect">
            <a:avLst>
              <a:gd name="adj" fmla="val 16667"/>
            </a:avLst>
          </a:prstGeom>
          <a:solidFill>
            <a:srgbClr val="005A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r>
              <a:rPr lang="en-US" sz="1600" b="1" strike="noStrike" spc="-1">
                <a:solidFill>
                  <a:srgbClr val="FFFFFF"/>
                </a:solidFill>
                <a:latin typeface="Arial"/>
              </a:rPr>
              <a:t>Detector Technology and  Systems (DTS)</a:t>
            </a:r>
            <a:endParaRPr lang="de-DE" sz="1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3" name="Rectangle 3"/>
          <p:cNvSpPr/>
          <p:nvPr/>
        </p:nvSpPr>
        <p:spPr>
          <a:xfrm>
            <a:off x="539640" y="1109879"/>
            <a:ext cx="1746360" cy="1058824"/>
          </a:xfrm>
          <a:prstGeom prst="roundRect">
            <a:avLst>
              <a:gd name="adj" fmla="val 14896"/>
            </a:avLst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r>
              <a:rPr lang="en-GB" sz="1200" b="1" strike="noStrike" spc="-1" dirty="0">
                <a:solidFill>
                  <a:srgbClr val="000000"/>
                </a:solidFill>
                <a:latin typeface="Arial"/>
              </a:rPr>
              <a:t>ST1 Techs: Semicond</a:t>
            </a:r>
            <a:r>
              <a:rPr lang="en-GB" sz="1200" b="1" spc="-1" dirty="0">
                <a:solidFill>
                  <a:srgbClr val="000000"/>
                </a:solidFill>
                <a:latin typeface="Arial"/>
              </a:rPr>
              <a:t>uctor</a:t>
            </a:r>
          </a:p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GB" sz="1200" b="1" spc="-1" dirty="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GB" sz="1200" b="1" strike="noStrike" spc="-1" dirty="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endParaRPr lang="en-GB" sz="1200" b="1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4" name="Rectangle 4"/>
          <p:cNvSpPr/>
          <p:nvPr/>
        </p:nvSpPr>
        <p:spPr>
          <a:xfrm>
            <a:off x="536040" y="2304299"/>
            <a:ext cx="1749960" cy="429197"/>
          </a:xfrm>
          <a:prstGeom prst="roundRect">
            <a:avLst>
              <a:gd name="adj" fmla="val 11620"/>
            </a:avLst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en-GB" sz="1000" b="1" strike="noStrike" spc="-1" dirty="0">
                <a:solidFill>
                  <a:srgbClr val="000000"/>
                </a:solidFill>
                <a:latin typeface="Arial"/>
              </a:rPr>
              <a:t>Sensors</a:t>
            </a:r>
            <a:endParaRPr lang="de-DE" sz="1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5" name="Rectangle 5"/>
          <p:cNvSpPr/>
          <p:nvPr/>
        </p:nvSpPr>
        <p:spPr>
          <a:xfrm>
            <a:off x="528480" y="2861279"/>
            <a:ext cx="1746360" cy="429197"/>
          </a:xfrm>
          <a:prstGeom prst="roundRect">
            <a:avLst>
              <a:gd name="adj" fmla="val 13530"/>
            </a:avLst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r>
              <a:rPr lang="en-GB" sz="1000" b="1" strike="noStrike" spc="-1" dirty="0">
                <a:solidFill>
                  <a:srgbClr val="000000"/>
                </a:solidFill>
                <a:latin typeface="Arial"/>
              </a:rPr>
              <a:t>Electrical &amp; Photonics </a:t>
            </a:r>
            <a:br>
              <a:rPr sz="1000" dirty="0"/>
            </a:br>
            <a:r>
              <a:rPr lang="en-GB" sz="1000" b="1" strike="noStrike" spc="-1" dirty="0">
                <a:solidFill>
                  <a:srgbClr val="000000"/>
                </a:solidFill>
                <a:latin typeface="Arial"/>
              </a:rPr>
              <a:t>Integrated Circuits</a:t>
            </a:r>
            <a:endParaRPr lang="de-DE" sz="1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6" name="Rectangle 6"/>
          <p:cNvSpPr/>
          <p:nvPr/>
        </p:nvSpPr>
        <p:spPr>
          <a:xfrm>
            <a:off x="2553120" y="4234680"/>
            <a:ext cx="1760760" cy="575437"/>
          </a:xfrm>
          <a:prstGeom prst="roundRect">
            <a:avLst>
              <a:gd name="adj" fmla="val 16437"/>
            </a:avLst>
          </a:prstGeom>
          <a:solidFill>
            <a:srgbClr val="005AA0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r>
              <a:rPr lang="en-US" sz="1000" b="1" strike="noStrike" spc="-1" dirty="0">
                <a:solidFill>
                  <a:srgbClr val="FFFFFF"/>
                </a:solidFill>
                <a:latin typeface="Arial"/>
              </a:rPr>
              <a:t>Test Beams</a:t>
            </a:r>
            <a:endParaRPr lang="de-DE" sz="1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7" name="Rectangle 7"/>
          <p:cNvSpPr/>
          <p:nvPr/>
        </p:nvSpPr>
        <p:spPr>
          <a:xfrm>
            <a:off x="4511520" y="4234680"/>
            <a:ext cx="1849680" cy="575437"/>
          </a:xfrm>
          <a:prstGeom prst="roundRect">
            <a:avLst>
              <a:gd name="adj" fmla="val 19062"/>
            </a:avLst>
          </a:prstGeom>
          <a:solidFill>
            <a:srgbClr val="005AA0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r>
              <a:rPr lang="en-US" sz="1000" b="1" strike="noStrike" spc="-1">
                <a:solidFill>
                  <a:srgbClr val="FFFFFF"/>
                </a:solidFill>
                <a:latin typeface="Arial"/>
              </a:rPr>
              <a:t>Center for High-resolution Superconducting Sensors </a:t>
            </a:r>
            <a:endParaRPr lang="de-DE" sz="1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8" name="Rectangle 8"/>
          <p:cNvSpPr/>
          <p:nvPr/>
        </p:nvSpPr>
        <p:spPr>
          <a:xfrm>
            <a:off x="528480" y="3409962"/>
            <a:ext cx="1761480" cy="422957"/>
          </a:xfrm>
          <a:prstGeom prst="roundRect">
            <a:avLst>
              <a:gd name="adj" fmla="val 17205"/>
            </a:avLst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en-GB" sz="1000" b="1" strike="noStrike" spc="-1" dirty="0">
                <a:solidFill>
                  <a:srgbClr val="000000"/>
                </a:solidFill>
                <a:latin typeface="Arial"/>
              </a:rPr>
              <a:t>Packaging &amp; Photonics</a:t>
            </a:r>
            <a:endParaRPr lang="de-DE" sz="1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9" name="Rectangle 9"/>
          <p:cNvSpPr/>
          <p:nvPr/>
        </p:nvSpPr>
        <p:spPr>
          <a:xfrm>
            <a:off x="4518180" y="2290680"/>
            <a:ext cx="1822680" cy="718218"/>
          </a:xfrm>
          <a:prstGeom prst="roundRect">
            <a:avLst>
              <a:gd name="adj" fmla="val 16667"/>
            </a:avLst>
          </a:prstGeom>
          <a:solidFill>
            <a:srgbClr val="F6DEF6"/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en-GB" sz="1000" b="1" strike="noStrike" spc="-1" dirty="0">
                <a:solidFill>
                  <a:srgbClr val="000000"/>
                </a:solidFill>
                <a:latin typeface="Arial"/>
              </a:rPr>
              <a:t>Cryogenic Quantum Sensors and Production</a:t>
            </a:r>
            <a:endParaRPr lang="de-DE" sz="1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40" name="Rectangle 10"/>
          <p:cNvSpPr/>
          <p:nvPr/>
        </p:nvSpPr>
        <p:spPr>
          <a:xfrm>
            <a:off x="4508820" y="3156353"/>
            <a:ext cx="1822680" cy="707886"/>
          </a:xfrm>
          <a:prstGeom prst="roundRect">
            <a:avLst>
              <a:gd name="adj" fmla="val 16667"/>
            </a:avLst>
          </a:prstGeom>
          <a:solidFill>
            <a:srgbClr val="F6DEF6"/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en-US" sz="1000" b="1" strike="noStrike" spc="-1">
                <a:solidFill>
                  <a:srgbClr val="000000"/>
                </a:solidFill>
                <a:latin typeface="Arial"/>
              </a:rPr>
              <a:t>Scalable Readout for Superconducting Quantum Devices</a:t>
            </a:r>
            <a:endParaRPr lang="de-DE" sz="1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41" name="Rectangle 11"/>
          <p:cNvSpPr/>
          <p:nvPr/>
        </p:nvSpPr>
        <p:spPr>
          <a:xfrm>
            <a:off x="536040" y="4236399"/>
            <a:ext cx="1796400" cy="575437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9050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en-GB" sz="1000" b="1" strike="noStrike" spc="-1">
                <a:solidFill>
                  <a:schemeClr val="lt1"/>
                </a:solidFill>
                <a:latin typeface="Arial"/>
              </a:rPr>
              <a:t>Interconnect and Packaging Facilities</a:t>
            </a:r>
            <a:endParaRPr lang="de-DE" sz="1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42" name="Rectangle 12"/>
          <p:cNvSpPr/>
          <p:nvPr/>
        </p:nvSpPr>
        <p:spPr>
          <a:xfrm>
            <a:off x="4518180" y="1120034"/>
            <a:ext cx="1822680" cy="1038026"/>
          </a:xfrm>
          <a:prstGeom prst="roundRect">
            <a:avLst>
              <a:gd name="adj" fmla="val 16667"/>
            </a:avLst>
          </a:prstGeom>
          <a:solidFill>
            <a:srgbClr val="F6DEF6"/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en-GB" sz="1200" b="1" strike="noStrike" spc="-1" dirty="0">
                <a:solidFill>
                  <a:srgbClr val="000000"/>
                </a:solidFill>
                <a:latin typeface="Arial"/>
              </a:rPr>
              <a:t>ST3 Techs: Quantum</a:t>
            </a:r>
          </a:p>
          <a:p>
            <a:pPr algn="ctr" defTabSz="914400">
              <a:lnSpc>
                <a:spcPct val="100000"/>
              </a:lnSpc>
            </a:pPr>
            <a:endParaRPr lang="en-GB" sz="1200" b="1" strike="noStrike" spc="-1" dirty="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lang="en-GB" sz="1200" b="1" spc="-1" dirty="0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lang="en-GB" sz="1200" b="1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3" name="Rectangle 13"/>
          <p:cNvSpPr/>
          <p:nvPr/>
        </p:nvSpPr>
        <p:spPr>
          <a:xfrm>
            <a:off x="2552400" y="3423642"/>
            <a:ext cx="1761480" cy="422957"/>
          </a:xfrm>
          <a:prstGeom prst="roundRect">
            <a:avLst>
              <a:gd name="adj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r>
              <a:rPr lang="en-GB" sz="1000" b="1" strike="noStrike" spc="-1">
                <a:solidFill>
                  <a:srgbClr val="000000"/>
                </a:solidFill>
                <a:latin typeface="Arial"/>
              </a:rPr>
              <a:t>Engineering, Materials &amp; Cooling</a:t>
            </a:r>
            <a:endParaRPr lang="de-DE" sz="1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44" name="Rectangle 14"/>
          <p:cNvSpPr/>
          <p:nvPr/>
        </p:nvSpPr>
        <p:spPr>
          <a:xfrm>
            <a:off x="536040" y="3927240"/>
            <a:ext cx="5825160" cy="244440"/>
          </a:xfrm>
          <a:prstGeom prst="roundRect">
            <a:avLst>
              <a:gd name="adj" fmla="val 16667"/>
            </a:avLst>
          </a:prstGeom>
          <a:solidFill>
            <a:srgbClr val="005AA0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r>
              <a:rPr lang="en-US" sz="1050" b="1" strike="noStrike" spc="-1">
                <a:solidFill>
                  <a:srgbClr val="FFFFFF"/>
                </a:solidFill>
                <a:latin typeface="Arial"/>
              </a:rPr>
              <a:t>Research infrastructures</a:t>
            </a:r>
            <a:endParaRPr lang="de-DE" sz="10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45" name="Rectangle 15"/>
          <p:cNvSpPr/>
          <p:nvPr/>
        </p:nvSpPr>
        <p:spPr>
          <a:xfrm>
            <a:off x="2534940" y="2304300"/>
            <a:ext cx="1796400" cy="429197"/>
          </a:xfrm>
          <a:prstGeom prst="roundRect">
            <a:avLst>
              <a:gd name="adj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  <a:tabLst>
                <a:tab pos="0" algn="l"/>
              </a:tabLst>
            </a:pPr>
            <a:r>
              <a:rPr lang="en-US" sz="1000" b="1" strike="noStrike" spc="-1" dirty="0">
                <a:solidFill>
                  <a:srgbClr val="000000"/>
                </a:solidFill>
                <a:latin typeface="Arial"/>
              </a:rPr>
              <a:t>Data Acquisition Systems</a:t>
            </a:r>
            <a:endParaRPr lang="de-DE" sz="1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46" name="Rectangle 16"/>
          <p:cNvSpPr/>
          <p:nvPr/>
        </p:nvSpPr>
        <p:spPr>
          <a:xfrm>
            <a:off x="6550200" y="3351960"/>
            <a:ext cx="2115360" cy="511920"/>
          </a:xfrm>
          <a:prstGeom prst="roundRect">
            <a:avLst>
              <a:gd name="adj" fmla="val 11232"/>
            </a:avLst>
          </a:prstGeom>
          <a:solidFill>
            <a:schemeClr val="accent2"/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en-GB" sz="1000" b="1" strike="noStrike" spc="-1">
                <a:solidFill>
                  <a:schemeClr val="lt1"/>
                </a:solidFill>
                <a:latin typeface="Arial"/>
              </a:rPr>
              <a:t>Beyond Matter: Health Technologies, Quantum </a:t>
            </a:r>
            <a:r>
              <a:rPr lang="en-US" sz="1000" b="1" strike="noStrike" spc="-1">
                <a:solidFill>
                  <a:schemeClr val="lt1"/>
                </a:solidFill>
                <a:latin typeface="Arial"/>
              </a:rPr>
              <a:t>Computing</a:t>
            </a:r>
            <a:r>
              <a:rPr lang="en-GB" sz="1000" b="1" strike="noStrike" spc="-1">
                <a:solidFill>
                  <a:schemeClr val="lt1"/>
                </a:solidFill>
                <a:latin typeface="Arial"/>
              </a:rPr>
              <a:t>, …</a:t>
            </a:r>
            <a:endParaRPr lang="de-DE" sz="1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47" name="Rectangle 19"/>
          <p:cNvSpPr/>
          <p:nvPr/>
        </p:nvSpPr>
        <p:spPr>
          <a:xfrm>
            <a:off x="6550200" y="1814760"/>
            <a:ext cx="2103120" cy="4050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en-GB" sz="1000" b="1" strike="noStrike" spc="-1">
                <a:solidFill>
                  <a:schemeClr val="lt1"/>
                </a:solidFill>
                <a:latin typeface="Arial"/>
              </a:rPr>
              <a:t>Particle Physics, Hadrons &amp; Nuclei</a:t>
            </a:r>
            <a:endParaRPr lang="de-DE" sz="1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48" name="Rectangle 20"/>
          <p:cNvSpPr/>
          <p:nvPr/>
        </p:nvSpPr>
        <p:spPr>
          <a:xfrm>
            <a:off x="6567120" y="2290680"/>
            <a:ext cx="2098440" cy="28764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en-GB" sz="1000" b="1" strike="noStrike" spc="-1">
                <a:solidFill>
                  <a:schemeClr val="lt1"/>
                </a:solidFill>
                <a:latin typeface="Arial"/>
              </a:rPr>
              <a:t>Photon Science</a:t>
            </a:r>
            <a:endParaRPr lang="de-DE" sz="1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49" name="Rectangle 21"/>
          <p:cNvSpPr/>
          <p:nvPr/>
        </p:nvSpPr>
        <p:spPr>
          <a:xfrm>
            <a:off x="6550200" y="2649240"/>
            <a:ext cx="2115360" cy="28764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en-GB" sz="1000" b="1" strike="noStrike" spc="-1">
                <a:solidFill>
                  <a:schemeClr val="lt1"/>
                </a:solidFill>
                <a:latin typeface="Arial"/>
              </a:rPr>
              <a:t>Astroparticle Physics</a:t>
            </a:r>
            <a:endParaRPr lang="de-DE" sz="1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50" name="Rectangle 22"/>
          <p:cNvSpPr/>
          <p:nvPr/>
        </p:nvSpPr>
        <p:spPr>
          <a:xfrm>
            <a:off x="6550200" y="2995200"/>
            <a:ext cx="2115360" cy="28764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en-GB" sz="1000" b="1" strike="noStrike" spc="-1">
                <a:solidFill>
                  <a:schemeClr val="lt1"/>
                </a:solidFill>
                <a:latin typeface="Arial"/>
              </a:rPr>
              <a:t>Beam Physics</a:t>
            </a:r>
            <a:endParaRPr lang="de-DE" sz="1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51" name="Rectangle 23"/>
          <p:cNvSpPr/>
          <p:nvPr/>
        </p:nvSpPr>
        <p:spPr>
          <a:xfrm>
            <a:off x="6550200" y="1100160"/>
            <a:ext cx="2103120" cy="57024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en-GB" sz="1200" b="1" strike="noStrike" spc="-1" dirty="0">
                <a:solidFill>
                  <a:schemeClr val="lt1"/>
                </a:solidFill>
                <a:latin typeface="Arial"/>
              </a:rPr>
              <a:t>Systems</a:t>
            </a:r>
            <a:endParaRPr lang="de-DE" sz="1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52" name="Rectangle 24"/>
          <p:cNvSpPr/>
          <p:nvPr/>
        </p:nvSpPr>
        <p:spPr>
          <a:xfrm>
            <a:off x="2534940" y="2870049"/>
            <a:ext cx="1796400" cy="424989"/>
          </a:xfrm>
          <a:prstGeom prst="roundRect">
            <a:avLst>
              <a:gd name="adj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0A2D6E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r>
              <a:rPr lang="en-GB" sz="1000" b="1" strike="noStrike" spc="-1">
                <a:solidFill>
                  <a:srgbClr val="000000"/>
                </a:solidFill>
                <a:latin typeface="Arial"/>
              </a:rPr>
              <a:t>Embedded Computing &amp; Intelligence </a:t>
            </a:r>
            <a:endParaRPr lang="de-DE" sz="1000" b="0" strike="noStrike" spc="-1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05BF0BAF-C421-4EDF-8026-3E395DC4D10A}"/>
              </a:ext>
            </a:extLst>
          </p:cNvPr>
          <p:cNvCxnSpPr>
            <a:cxnSpLocks/>
            <a:stCxn id="533" idx="2"/>
            <a:endCxn id="534" idx="0"/>
          </p:cNvCxnSpPr>
          <p:nvPr/>
        </p:nvCxnSpPr>
        <p:spPr>
          <a:xfrm flipH="1">
            <a:off x="1411020" y="2168703"/>
            <a:ext cx="1800" cy="135596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FD86994A-6A0F-4C94-B4EA-94D6554C90DE}"/>
              </a:ext>
            </a:extLst>
          </p:cNvPr>
          <p:cNvCxnSpPr>
            <a:cxnSpLocks/>
            <a:stCxn id="534" idx="2"/>
            <a:endCxn id="535" idx="0"/>
          </p:cNvCxnSpPr>
          <p:nvPr/>
        </p:nvCxnSpPr>
        <p:spPr>
          <a:xfrm flipH="1">
            <a:off x="1401660" y="2733496"/>
            <a:ext cx="9360" cy="127783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r Verbinder 30">
            <a:extLst>
              <a:ext uri="{FF2B5EF4-FFF2-40B4-BE49-F238E27FC236}">
                <a16:creationId xmlns:a16="http://schemas.microsoft.com/office/drawing/2014/main" id="{2BDD176C-85B3-4D78-8C92-5DA834ED3556}"/>
              </a:ext>
            </a:extLst>
          </p:cNvPr>
          <p:cNvCxnSpPr>
            <a:cxnSpLocks/>
            <a:stCxn id="535" idx="2"/>
            <a:endCxn id="538" idx="0"/>
          </p:cNvCxnSpPr>
          <p:nvPr/>
        </p:nvCxnSpPr>
        <p:spPr>
          <a:xfrm>
            <a:off x="1401660" y="3290476"/>
            <a:ext cx="7560" cy="119486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>
            <a:extLst>
              <a:ext uri="{FF2B5EF4-FFF2-40B4-BE49-F238E27FC236}">
                <a16:creationId xmlns:a16="http://schemas.microsoft.com/office/drawing/2014/main" id="{BA3C7268-F2E3-4651-AC2B-4B83EC6DC790}"/>
              </a:ext>
            </a:extLst>
          </p:cNvPr>
          <p:cNvCxnSpPr>
            <a:cxnSpLocks/>
            <a:stCxn id="531" idx="2"/>
            <a:endCxn id="545" idx="0"/>
          </p:cNvCxnSpPr>
          <p:nvPr/>
        </p:nvCxnSpPr>
        <p:spPr>
          <a:xfrm flipH="1">
            <a:off x="3433140" y="2158060"/>
            <a:ext cx="1620" cy="14624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r Verbinder 37">
            <a:extLst>
              <a:ext uri="{FF2B5EF4-FFF2-40B4-BE49-F238E27FC236}">
                <a16:creationId xmlns:a16="http://schemas.microsoft.com/office/drawing/2014/main" id="{200C704A-F316-47AD-B88A-508592327764}"/>
              </a:ext>
            </a:extLst>
          </p:cNvPr>
          <p:cNvCxnSpPr>
            <a:cxnSpLocks/>
            <a:stCxn id="545" idx="2"/>
            <a:endCxn id="552" idx="0"/>
          </p:cNvCxnSpPr>
          <p:nvPr/>
        </p:nvCxnSpPr>
        <p:spPr>
          <a:xfrm>
            <a:off x="3433140" y="2733497"/>
            <a:ext cx="0" cy="136552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>
            <a:extLst>
              <a:ext uri="{FF2B5EF4-FFF2-40B4-BE49-F238E27FC236}">
                <a16:creationId xmlns:a16="http://schemas.microsoft.com/office/drawing/2014/main" id="{4E7B818D-EBEF-4B66-9905-5939B004D428}"/>
              </a:ext>
            </a:extLst>
          </p:cNvPr>
          <p:cNvCxnSpPr>
            <a:cxnSpLocks/>
            <a:stCxn id="552" idx="2"/>
            <a:endCxn id="543" idx="0"/>
          </p:cNvCxnSpPr>
          <p:nvPr/>
        </p:nvCxnSpPr>
        <p:spPr>
          <a:xfrm>
            <a:off x="3433140" y="3295038"/>
            <a:ext cx="0" cy="12860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>
            <a:extLst>
              <a:ext uri="{FF2B5EF4-FFF2-40B4-BE49-F238E27FC236}">
                <a16:creationId xmlns:a16="http://schemas.microsoft.com/office/drawing/2014/main" id="{F2196C34-0C1D-4735-A384-E72A4996A906}"/>
              </a:ext>
            </a:extLst>
          </p:cNvPr>
          <p:cNvCxnSpPr>
            <a:cxnSpLocks/>
            <a:stCxn id="542" idx="2"/>
            <a:endCxn id="539" idx="0"/>
          </p:cNvCxnSpPr>
          <p:nvPr/>
        </p:nvCxnSpPr>
        <p:spPr>
          <a:xfrm>
            <a:off x="5429520" y="2158060"/>
            <a:ext cx="0" cy="13262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r Verbinder 40">
            <a:extLst>
              <a:ext uri="{FF2B5EF4-FFF2-40B4-BE49-F238E27FC236}">
                <a16:creationId xmlns:a16="http://schemas.microsoft.com/office/drawing/2014/main" id="{76CCB793-8FEE-4380-8056-E5A76FBC078A}"/>
              </a:ext>
            </a:extLst>
          </p:cNvPr>
          <p:cNvCxnSpPr>
            <a:cxnSpLocks/>
            <a:stCxn id="539" idx="2"/>
            <a:endCxn id="540" idx="0"/>
          </p:cNvCxnSpPr>
          <p:nvPr/>
        </p:nvCxnSpPr>
        <p:spPr>
          <a:xfrm flipH="1">
            <a:off x="5420160" y="3008898"/>
            <a:ext cx="9360" cy="14745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r Verbinder 56">
            <a:extLst>
              <a:ext uri="{FF2B5EF4-FFF2-40B4-BE49-F238E27FC236}">
                <a16:creationId xmlns:a16="http://schemas.microsoft.com/office/drawing/2014/main" id="{F4D92D8A-33BA-46EC-9AA4-65ACE65BB469}"/>
              </a:ext>
            </a:extLst>
          </p:cNvPr>
          <p:cNvCxnSpPr>
            <a:cxnSpLocks/>
            <a:endCxn id="536" idx="0"/>
          </p:cNvCxnSpPr>
          <p:nvPr/>
        </p:nvCxnSpPr>
        <p:spPr>
          <a:xfrm>
            <a:off x="3433500" y="4167979"/>
            <a:ext cx="0" cy="66701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Gerader Verbinder 59">
            <a:extLst>
              <a:ext uri="{FF2B5EF4-FFF2-40B4-BE49-F238E27FC236}">
                <a16:creationId xmlns:a16="http://schemas.microsoft.com/office/drawing/2014/main" id="{EEB7444D-4327-4649-B81B-35476EDF1CBA}"/>
              </a:ext>
            </a:extLst>
          </p:cNvPr>
          <p:cNvCxnSpPr>
            <a:cxnSpLocks/>
          </p:cNvCxnSpPr>
          <p:nvPr/>
        </p:nvCxnSpPr>
        <p:spPr>
          <a:xfrm>
            <a:off x="1407397" y="4187490"/>
            <a:ext cx="0" cy="66701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rader Verbinder 60">
            <a:extLst>
              <a:ext uri="{FF2B5EF4-FFF2-40B4-BE49-F238E27FC236}">
                <a16:creationId xmlns:a16="http://schemas.microsoft.com/office/drawing/2014/main" id="{9B0A6584-E73D-4952-BE00-EA229082C8AF}"/>
              </a:ext>
            </a:extLst>
          </p:cNvPr>
          <p:cNvCxnSpPr>
            <a:cxnSpLocks/>
            <a:endCxn id="537" idx="0"/>
          </p:cNvCxnSpPr>
          <p:nvPr/>
        </p:nvCxnSpPr>
        <p:spPr>
          <a:xfrm>
            <a:off x="5435820" y="4167979"/>
            <a:ext cx="540" cy="66701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B1CB2E53-D841-F8DD-2D03-8DDDA804BA47}"/>
              </a:ext>
            </a:extLst>
          </p:cNvPr>
          <p:cNvSpPr txBox="1"/>
          <p:nvPr/>
        </p:nvSpPr>
        <p:spPr>
          <a:xfrm>
            <a:off x="95796" y="64140"/>
            <a:ext cx="1359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Proposal Hansen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3356864-AA14-B5DA-086E-745FBC7C9E20}"/>
              </a:ext>
            </a:extLst>
          </p:cNvPr>
          <p:cNvSpPr txBox="1"/>
          <p:nvPr/>
        </p:nvSpPr>
        <p:spPr>
          <a:xfrm>
            <a:off x="560028" y="1492908"/>
            <a:ext cx="17834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i="1" spc="-1" dirty="0">
                <a:solidFill>
                  <a:srgbClr val="000000"/>
                </a:solidFill>
              </a:rPr>
              <a:t>Realize intelligent and compact 3D, detectors with high space and time resolution</a:t>
            </a:r>
            <a:endParaRPr lang="de-DE" sz="1000" i="1" strike="noStrike" spc="-1" dirty="0">
              <a:solidFill>
                <a:srgbClr val="000000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0F39ED7-7C27-2CD5-F92C-A2F0CE004968}"/>
              </a:ext>
            </a:extLst>
          </p:cNvPr>
          <p:cNvSpPr txBox="1"/>
          <p:nvPr/>
        </p:nvSpPr>
        <p:spPr>
          <a:xfrm>
            <a:off x="4498588" y="1458079"/>
            <a:ext cx="19144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0" i="1" u="none" strike="noStrike" dirty="0">
                <a:solidFill>
                  <a:srgbClr val="000000"/>
                </a:solidFill>
                <a:effectLst/>
              </a:rPr>
              <a:t>Establish highly pixelated quantum sensors with ultimate energy resolution for science</a:t>
            </a:r>
            <a:endParaRPr lang="en-US" sz="1000" i="1" dirty="0"/>
          </a:p>
          <a:p>
            <a:endParaRPr lang="en-US" sz="1000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CB31653-59D8-9A1E-2257-11C9E8FEF19E}"/>
              </a:ext>
            </a:extLst>
          </p:cNvPr>
          <p:cNvSpPr txBox="1"/>
          <p:nvPr/>
        </p:nvSpPr>
        <p:spPr>
          <a:xfrm>
            <a:off x="2535168" y="1464648"/>
            <a:ext cx="18120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i="1" spc="-1" dirty="0">
                <a:solidFill>
                  <a:srgbClr val="000000"/>
                </a:solidFill>
              </a:rPr>
              <a:t>Build sustainable detector systems and migrate to non-backend software-defined DAQ </a:t>
            </a:r>
            <a:endParaRPr lang="de-DE" sz="1000" i="1" strike="noStrike" spc="-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375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1DEDE4-098B-BC29-4270-2040BE593A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804233FD-B9E8-1FF6-B848-214FBE6170A8}"/>
              </a:ext>
            </a:extLst>
          </p:cNvPr>
          <p:cNvSpPr/>
          <p:nvPr/>
        </p:nvSpPr>
        <p:spPr>
          <a:xfrm>
            <a:off x="625969" y="123478"/>
            <a:ext cx="2445419" cy="792088"/>
          </a:xfrm>
          <a:prstGeom prst="roundRect">
            <a:avLst/>
          </a:prstGeom>
          <a:solidFill>
            <a:srgbClr val="005A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>
                <a:solidFill>
                  <a:prstClr val="white"/>
                </a:solidFill>
                <a:latin typeface="Arial"/>
              </a:rPr>
              <a:t>ST1: </a:t>
            </a:r>
            <a:r>
              <a:rPr lang="de-DE" sz="1200" b="1" dirty="0" err="1">
                <a:solidFill>
                  <a:prstClr val="white"/>
                </a:solidFill>
                <a:latin typeface="Arial"/>
              </a:rPr>
              <a:t>Spatial</a:t>
            </a:r>
            <a:r>
              <a:rPr lang="de-DE" sz="1200" b="1" dirty="0">
                <a:solidFill>
                  <a:prstClr val="white"/>
                </a:solidFill>
                <a:latin typeface="Arial"/>
              </a:rPr>
              <a:t> and </a:t>
            </a:r>
          </a:p>
          <a:p>
            <a:pPr algn="ctr"/>
            <a:r>
              <a:rPr lang="de-DE" sz="1200" b="1" dirty="0" err="1">
                <a:solidFill>
                  <a:prstClr val="white"/>
                </a:solidFill>
                <a:latin typeface="Arial"/>
              </a:rPr>
              <a:t>energy</a:t>
            </a:r>
            <a:r>
              <a:rPr lang="de-DE" sz="1200" b="1" dirty="0">
                <a:solidFill>
                  <a:prstClr val="white"/>
                </a:solidFill>
                <a:latin typeface="Arial"/>
              </a:rPr>
              <a:t> </a:t>
            </a:r>
            <a:r>
              <a:rPr lang="de-DE" sz="1200" b="1" dirty="0" err="1">
                <a:solidFill>
                  <a:prstClr val="white"/>
                </a:solidFill>
                <a:latin typeface="Arial"/>
              </a:rPr>
              <a:t>resolution</a:t>
            </a:r>
            <a:endParaRPr lang="en-DE" sz="1200" b="1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7CD414AC-B4CE-9EFA-B7E3-245D8835F63C}"/>
              </a:ext>
            </a:extLst>
          </p:cNvPr>
          <p:cNvSpPr/>
          <p:nvPr/>
        </p:nvSpPr>
        <p:spPr>
          <a:xfrm>
            <a:off x="6232355" y="123478"/>
            <a:ext cx="2445419" cy="792088"/>
          </a:xfrm>
          <a:prstGeom prst="roundRect">
            <a:avLst/>
          </a:prstGeom>
          <a:solidFill>
            <a:srgbClr val="005A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>
                <a:solidFill>
                  <a:prstClr val="white"/>
                </a:solidFill>
                <a:latin typeface="Arial"/>
              </a:rPr>
              <a:t>ST3: </a:t>
            </a:r>
            <a:r>
              <a:rPr lang="en-DE" sz="1200" b="1" dirty="0">
                <a:solidFill>
                  <a:prstClr val="white"/>
                </a:solidFill>
                <a:latin typeface="Arial"/>
              </a:rPr>
              <a:t>Low-noise measurements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28168519-4112-36FD-AC91-A6DD6A027374}"/>
              </a:ext>
            </a:extLst>
          </p:cNvPr>
          <p:cNvSpPr/>
          <p:nvPr/>
        </p:nvSpPr>
        <p:spPr>
          <a:xfrm>
            <a:off x="3441033" y="123478"/>
            <a:ext cx="2445419" cy="792088"/>
          </a:xfrm>
          <a:prstGeom prst="roundRect">
            <a:avLst/>
          </a:prstGeom>
          <a:solidFill>
            <a:srgbClr val="005A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>
                <a:solidFill>
                  <a:prstClr val="white"/>
                </a:solidFill>
                <a:latin typeface="Arial"/>
              </a:rPr>
              <a:t>ST2: Time </a:t>
            </a:r>
            <a:r>
              <a:rPr lang="de-DE" sz="1200" b="1" dirty="0" err="1">
                <a:solidFill>
                  <a:prstClr val="white"/>
                </a:solidFill>
                <a:latin typeface="Arial"/>
              </a:rPr>
              <a:t>resolution</a:t>
            </a:r>
            <a:r>
              <a:rPr lang="de-DE" sz="1200" b="1" dirty="0">
                <a:solidFill>
                  <a:prstClr val="white"/>
                </a:solidFill>
                <a:latin typeface="Arial"/>
              </a:rPr>
              <a:t> and </a:t>
            </a:r>
            <a:r>
              <a:rPr lang="de-DE" sz="1200" b="1" dirty="0" err="1">
                <a:solidFill>
                  <a:prstClr val="white"/>
                </a:solidFill>
                <a:latin typeface="Arial"/>
              </a:rPr>
              <a:t>data</a:t>
            </a:r>
            <a:r>
              <a:rPr lang="de-DE" sz="1200" b="1" dirty="0">
                <a:solidFill>
                  <a:prstClr val="white"/>
                </a:solidFill>
                <a:latin typeface="Arial"/>
              </a:rPr>
              <a:t> </a:t>
            </a:r>
            <a:r>
              <a:rPr lang="de-DE" sz="1200" b="1" dirty="0" err="1">
                <a:solidFill>
                  <a:prstClr val="white"/>
                </a:solidFill>
                <a:latin typeface="Arial"/>
              </a:rPr>
              <a:t>throughput</a:t>
            </a:r>
            <a:endParaRPr lang="en-DE" sz="1200" b="1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3E96D512-4C57-4160-0B83-74E8F1CBA609}"/>
              </a:ext>
            </a:extLst>
          </p:cNvPr>
          <p:cNvSpPr/>
          <p:nvPr/>
        </p:nvSpPr>
        <p:spPr>
          <a:xfrm>
            <a:off x="631650" y="1059582"/>
            <a:ext cx="2445419" cy="263167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b="1" dirty="0">
                <a:solidFill>
                  <a:prstClr val="black"/>
                </a:solidFill>
                <a:latin typeface="Arial"/>
                <a:cs typeface="Arial Narrow" panose="020B0604020202020204" pitchFamily="34" charset="0"/>
              </a:rPr>
              <a:t>Silicon sensors: pixels (CMOS MAPS, HV-MAPS, etc), strips, etc.</a:t>
            </a:r>
          </a:p>
          <a:p>
            <a:pPr algn="ctr"/>
            <a:r>
              <a:rPr lang="en-DE" sz="1000" b="1" dirty="0">
                <a:solidFill>
                  <a:prstClr val="black"/>
                </a:solidFill>
                <a:latin typeface="Arial"/>
                <a:cs typeface="Arial Narrow" panose="020B0604020202020204" pitchFamily="34" charset="0"/>
              </a:rPr>
              <a:t>High-radiation tolerance sensors (new materials, SiC, etc)</a:t>
            </a:r>
          </a:p>
          <a:p>
            <a:pPr algn="ctr"/>
            <a:r>
              <a:rPr lang="en-DE" sz="1000" b="1" dirty="0">
                <a:solidFill>
                  <a:prstClr val="black"/>
                </a:solidFill>
                <a:latin typeface="Arial"/>
                <a:cs typeface="Arial Narrow" panose="020B0604020202020204" pitchFamily="34" charset="0"/>
              </a:rPr>
              <a:t>Gas detectors</a:t>
            </a:r>
          </a:p>
          <a:p>
            <a:pPr algn="ctr"/>
            <a:r>
              <a:rPr lang="en-DE" sz="1000" b="1" dirty="0">
                <a:solidFill>
                  <a:prstClr val="black"/>
                </a:solidFill>
                <a:latin typeface="Arial"/>
                <a:cs typeface="Arial Narrow" panose="020B0604020202020204" pitchFamily="34" charset="0"/>
              </a:rPr>
              <a:t>Calorimetry</a:t>
            </a:r>
          </a:p>
          <a:p>
            <a:pPr algn="ctr"/>
            <a:endParaRPr lang="en-DE" sz="1000" b="1" dirty="0">
              <a:solidFill>
                <a:prstClr val="black"/>
              </a:solidFill>
              <a:latin typeface="Arial"/>
              <a:cs typeface="Arial Narrow" panose="020B0604020202020204" pitchFamily="34" charset="0"/>
            </a:endParaRP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7954871F-93EA-A96E-56DA-94AC74164AF5}"/>
              </a:ext>
            </a:extLst>
          </p:cNvPr>
          <p:cNvSpPr/>
          <p:nvPr/>
        </p:nvSpPr>
        <p:spPr>
          <a:xfrm>
            <a:off x="6232356" y="1059582"/>
            <a:ext cx="2445419" cy="263167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b="1" dirty="0">
                <a:solidFill>
                  <a:schemeClr val="tx1"/>
                </a:solidFill>
                <a:latin typeface="Arial"/>
                <a:cs typeface="Arial Narrow" panose="020B0604020202020204" pitchFamily="34" charset="0"/>
              </a:rPr>
              <a:t>Cryogenic sensors (metallic magnetic calorimeters, transition edge sensors, single tunnel junctions, CCC)</a:t>
            </a:r>
          </a:p>
          <a:p>
            <a:pPr algn="ctr"/>
            <a:endParaRPr lang="en-DE" sz="1000" b="1" dirty="0">
              <a:solidFill>
                <a:schemeClr val="tx1"/>
              </a:solidFill>
              <a:latin typeface="Arial"/>
              <a:cs typeface="Arial Narrow" panose="020B0604020202020204" pitchFamily="34" charset="0"/>
            </a:endParaRPr>
          </a:p>
          <a:p>
            <a:pPr algn="ctr"/>
            <a:r>
              <a:rPr lang="en-DE" sz="1000" b="1" dirty="0">
                <a:solidFill>
                  <a:schemeClr val="tx1"/>
                </a:solidFill>
                <a:latin typeface="Arial"/>
                <a:cs typeface="Arial Narrow" panose="020B0604020202020204" pitchFamily="34" charset="0"/>
              </a:rPr>
              <a:t>Cryo readout systems (highly multiplexed systems, low noise)</a:t>
            </a:r>
          </a:p>
          <a:p>
            <a:pPr algn="ctr"/>
            <a:endParaRPr lang="en-GB" sz="1000" dirty="0">
              <a:solidFill>
                <a:prstClr val="black"/>
              </a:solidFill>
              <a:latin typeface="Arial"/>
              <a:cs typeface="Arial Narrow" panose="020B0604020202020204" pitchFamily="34" charset="0"/>
            </a:endParaRP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76936B28-6BE8-D2F4-157D-73E5242CDC0D}"/>
              </a:ext>
            </a:extLst>
          </p:cNvPr>
          <p:cNvSpPr/>
          <p:nvPr/>
        </p:nvSpPr>
        <p:spPr>
          <a:xfrm>
            <a:off x="3441033" y="1059582"/>
            <a:ext cx="2445419" cy="263167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b="1" dirty="0">
                <a:solidFill>
                  <a:prstClr val="black"/>
                </a:solidFill>
                <a:latin typeface="Arial"/>
                <a:cs typeface="Arial Narrow" panose="020B0604020202020204" pitchFamily="34" charset="0"/>
              </a:rPr>
              <a:t>Semiconductor timing sensors (LGADs, etc)</a:t>
            </a:r>
          </a:p>
          <a:p>
            <a:pPr algn="ctr"/>
            <a:r>
              <a:rPr lang="en-DE" sz="1000" b="1" dirty="0">
                <a:solidFill>
                  <a:prstClr val="black"/>
                </a:solidFill>
                <a:latin typeface="Arial"/>
                <a:cs typeface="Arial Narrow" panose="020B0604020202020204" pitchFamily="34" charset="0"/>
              </a:rPr>
              <a:t>Pixels for photon science  (also high-Z materials)</a:t>
            </a:r>
          </a:p>
          <a:p>
            <a:pPr algn="ctr"/>
            <a:r>
              <a:rPr lang="en-DE" sz="1000" b="1" dirty="0">
                <a:solidFill>
                  <a:prstClr val="black"/>
                </a:solidFill>
                <a:latin typeface="Arial"/>
                <a:cs typeface="Arial Narrow" panose="020B0604020202020204" pitchFamily="34" charset="0"/>
              </a:rPr>
              <a:t>MHz frame readout systems</a:t>
            </a:r>
          </a:p>
          <a:p>
            <a:pPr algn="ctr"/>
            <a:r>
              <a:rPr lang="en-DE" sz="1000" b="1" dirty="0">
                <a:solidFill>
                  <a:prstClr val="black"/>
                </a:solidFill>
                <a:latin typeface="Arial"/>
                <a:cs typeface="Arial Narrow" panose="020B0604020202020204" pitchFamily="34" charset="0"/>
              </a:rPr>
              <a:t>Advanced data transmission</a:t>
            </a:r>
          </a:p>
          <a:p>
            <a:pPr algn="ctr"/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 Narrow" panose="020B0604020202020204" pitchFamily="34" charset="0"/>
              </a:rPr>
              <a:t>Digital real-time </a:t>
            </a:r>
            <a:r>
              <a:rPr lang="en-US" sz="1000" b="1" dirty="0">
                <a:solidFill>
                  <a:prstClr val="black"/>
                </a:solidFill>
                <a:latin typeface="Arial"/>
                <a:cs typeface="Arial Narrow" panose="020B0604020202020204" pitchFamily="34" charset="0"/>
              </a:rPr>
              <a:t>d</a:t>
            </a:r>
            <a:r>
              <a:rPr kumimoji="0" lang="en-US" sz="1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 Narrow" panose="020B0604020202020204" pitchFamily="34" charset="0"/>
              </a:rPr>
              <a:t>ata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 Narrow" panose="020B0604020202020204" pitchFamily="34" charset="0"/>
              </a:rPr>
              <a:t> acquisition and </a:t>
            </a:r>
            <a:r>
              <a:rPr lang="en-US" sz="1000" b="1" dirty="0">
                <a:solidFill>
                  <a:prstClr val="black"/>
                </a:solidFill>
                <a:latin typeface="Arial"/>
                <a:cs typeface="Arial Narrow" panose="020B0604020202020204" pitchFamily="34" charset="0"/>
              </a:rPr>
              <a:t>p</a:t>
            </a:r>
            <a:r>
              <a:rPr kumimoji="0" lang="en-US" sz="1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 Narrow" panose="020B0604020202020204" pitchFamily="34" charset="0"/>
              </a:rPr>
              <a:t>rocessing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 Narrow" panose="020B0604020202020204" pitchFamily="34" charset="0"/>
              </a:rPr>
              <a:t> systems</a:t>
            </a:r>
            <a:br>
              <a:rPr lang="en-GB" sz="1000" dirty="0">
                <a:solidFill>
                  <a:prstClr val="black"/>
                </a:solidFill>
                <a:cs typeface="Arial Narrow" panose="020B0604020202020204" pitchFamily="34" charset="0"/>
              </a:rPr>
            </a:br>
            <a:endParaRPr lang="en-US" sz="1000" dirty="0">
              <a:solidFill>
                <a:prstClr val="black"/>
              </a:solidFill>
              <a:cs typeface="Arial Narrow" panose="020B0604020202020204" pitchFamily="34" charset="0"/>
            </a:endParaRP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ACD9A972-BFE9-5ABE-1B7A-347B41CB4F38}"/>
              </a:ext>
            </a:extLst>
          </p:cNvPr>
          <p:cNvSpPr/>
          <p:nvPr/>
        </p:nvSpPr>
        <p:spPr>
          <a:xfrm>
            <a:off x="631650" y="3723878"/>
            <a:ext cx="8046125" cy="648072"/>
          </a:xfrm>
          <a:prstGeom prst="roundRect">
            <a:avLst/>
          </a:prstGeom>
          <a:solidFill>
            <a:srgbClr val="005A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DE" sz="1200" b="1" dirty="0">
                <a:solidFill>
                  <a:prstClr val="white"/>
                </a:solidFill>
                <a:latin typeface="Arial"/>
              </a:rPr>
              <a:t>Systems competence (packaging, cooling, mechanics, engineering, etc)</a:t>
            </a:r>
          </a:p>
          <a:p>
            <a:r>
              <a:rPr lang="en-DE" sz="1200" b="1" dirty="0">
                <a:solidFill>
                  <a:prstClr val="white"/>
                </a:solidFill>
                <a:latin typeface="Arial"/>
              </a:rPr>
              <a:t>Infrastructure: test beams, integration facilities, fabrication facilities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F32D95DF-5D98-4BAF-095F-84EB3181B5C2}"/>
              </a:ext>
            </a:extLst>
          </p:cNvPr>
          <p:cNvSpPr/>
          <p:nvPr/>
        </p:nvSpPr>
        <p:spPr>
          <a:xfrm>
            <a:off x="640679" y="4371950"/>
            <a:ext cx="8046125" cy="512552"/>
          </a:xfrm>
          <a:prstGeom prst="roundRect">
            <a:avLst/>
          </a:prstGeom>
          <a:solidFill>
            <a:srgbClr val="005A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DE" sz="1200" b="1" dirty="0">
                <a:solidFill>
                  <a:prstClr val="white"/>
                </a:solidFill>
                <a:latin typeface="Arial"/>
              </a:rPr>
              <a:t>Demonstrator </a:t>
            </a:r>
          </a:p>
          <a:p>
            <a:r>
              <a:rPr lang="en-DE" sz="1200" b="1" dirty="0">
                <a:solidFill>
                  <a:prstClr val="white"/>
                </a:solidFill>
                <a:latin typeface="Arial"/>
              </a:rPr>
              <a:t>systems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435887F4-594D-B63D-CF2C-C437E8C89E42}"/>
              </a:ext>
            </a:extLst>
          </p:cNvPr>
          <p:cNvSpPr/>
          <p:nvPr/>
        </p:nvSpPr>
        <p:spPr>
          <a:xfrm>
            <a:off x="1835695" y="4443958"/>
            <a:ext cx="1366479" cy="41204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900" b="1" dirty="0">
                <a:solidFill>
                  <a:prstClr val="black"/>
                </a:solidFill>
                <a:latin typeface="Arial"/>
                <a:cs typeface="Arial Narrow" panose="020B0604020202020204" pitchFamily="34" charset="0"/>
              </a:rPr>
              <a:t>Particle, Hadron and Nuclear Physics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031B79D3-8754-1B88-DBF4-7C6DFBEE178F}"/>
              </a:ext>
            </a:extLst>
          </p:cNvPr>
          <p:cNvSpPr/>
          <p:nvPr/>
        </p:nvSpPr>
        <p:spPr>
          <a:xfrm>
            <a:off x="3303686" y="4463962"/>
            <a:ext cx="1152128" cy="41204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900" b="1" dirty="0">
                <a:solidFill>
                  <a:prstClr val="black"/>
                </a:solidFill>
                <a:latin typeface="Arial"/>
                <a:cs typeface="Arial Narrow" panose="020B0604020202020204" pitchFamily="34" charset="0"/>
              </a:rPr>
              <a:t>Photon Science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9CA0EC8E-0242-0715-27E9-EBD81F953CAD}"/>
              </a:ext>
            </a:extLst>
          </p:cNvPr>
          <p:cNvSpPr/>
          <p:nvPr/>
        </p:nvSpPr>
        <p:spPr>
          <a:xfrm>
            <a:off x="4572000" y="4463962"/>
            <a:ext cx="1152128" cy="41204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900" b="1" dirty="0">
                <a:solidFill>
                  <a:prstClr val="black"/>
                </a:solidFill>
                <a:latin typeface="Arial"/>
                <a:cs typeface="Arial Narrow" panose="020B0604020202020204" pitchFamily="34" charset="0"/>
              </a:rPr>
              <a:t>Astroprticle Physics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B4974541-190B-828F-FE48-BFA81FBD16D0}"/>
              </a:ext>
            </a:extLst>
          </p:cNvPr>
          <p:cNvSpPr/>
          <p:nvPr/>
        </p:nvSpPr>
        <p:spPr>
          <a:xfrm>
            <a:off x="5831223" y="4463962"/>
            <a:ext cx="1152128" cy="41204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900" b="1" dirty="0">
                <a:solidFill>
                  <a:prstClr val="black"/>
                </a:solidFill>
                <a:latin typeface="Arial"/>
                <a:cs typeface="Arial Narrow" panose="020B0604020202020204" pitchFamily="34" charset="0"/>
              </a:rPr>
              <a:t>Beam Physics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08A8477D-7921-6E1E-D739-ED64B89E1C47}"/>
              </a:ext>
            </a:extLst>
          </p:cNvPr>
          <p:cNvSpPr/>
          <p:nvPr/>
        </p:nvSpPr>
        <p:spPr>
          <a:xfrm>
            <a:off x="7090446" y="4463962"/>
            <a:ext cx="1204047" cy="41204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900" b="1" dirty="0">
                <a:solidFill>
                  <a:prstClr val="black"/>
                </a:solidFill>
                <a:latin typeface="Arial"/>
                <a:cs typeface="Arial Narrow" panose="020B0604020202020204" pitchFamily="34" charset="0"/>
              </a:rPr>
              <a:t>Medical Applications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35ADD0-D4E5-944D-4A07-76C377D86282}"/>
              </a:ext>
            </a:extLst>
          </p:cNvPr>
          <p:cNvSpPr txBox="1"/>
          <p:nvPr/>
        </p:nvSpPr>
        <p:spPr>
          <a:xfrm>
            <a:off x="95796" y="64140"/>
            <a:ext cx="15905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highlight>
                  <a:srgbClr val="C0C0C0"/>
                </a:highlight>
              </a:rPr>
              <a:t>Proposal </a:t>
            </a:r>
            <a:r>
              <a:rPr lang="en-US" sz="1200" dirty="0" err="1">
                <a:highlight>
                  <a:srgbClr val="C0C0C0"/>
                </a:highlight>
              </a:rPr>
              <a:t>Masciocchi</a:t>
            </a:r>
            <a:endParaRPr lang="en-US" sz="1200" dirty="0">
              <a:highlight>
                <a:srgbClr val="C0C0C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553085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8">
            <a:extLst>
              <a:ext uri="{FF2B5EF4-FFF2-40B4-BE49-F238E27FC236}">
                <a16:creationId xmlns:a16="http://schemas.microsoft.com/office/drawing/2014/main" id="{1958F6ED-52DC-EC70-CD92-682F55503C39}"/>
              </a:ext>
            </a:extLst>
          </p:cNvPr>
          <p:cNvSpPr/>
          <p:nvPr/>
        </p:nvSpPr>
        <p:spPr>
          <a:xfrm>
            <a:off x="4662072" y="1103942"/>
            <a:ext cx="3544441" cy="561217"/>
          </a:xfrm>
          <a:prstGeom prst="roundRect">
            <a:avLst>
              <a:gd name="adj" fmla="val 26589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 Narrow" panose="020B0604020202020204" pitchFamily="34" charset="0"/>
              </a:rPr>
              <a:t>ST3: System Technologies and Applications</a:t>
            </a:r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9E9B0958-2E18-15D8-588B-F7CD76E76AEC}"/>
              </a:ext>
            </a:extLst>
          </p:cNvPr>
          <p:cNvSpPr/>
          <p:nvPr/>
        </p:nvSpPr>
        <p:spPr>
          <a:xfrm>
            <a:off x="6414760" y="1791190"/>
            <a:ext cx="1791753" cy="2004696"/>
          </a:xfrm>
          <a:prstGeom prst="roundRect">
            <a:avLst>
              <a:gd name="adj" fmla="val 6127"/>
            </a:avLst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 Narrow" panose="020B0604020202020204" pitchFamily="34" charset="0"/>
              </a:rPr>
              <a:t>Detector concepts &amp; demonstrators</a:t>
            </a:r>
          </a:p>
        </p:txBody>
      </p:sp>
      <p:sp>
        <p:nvSpPr>
          <p:cNvPr id="29" name="Rectangle 17">
            <a:extLst>
              <a:ext uri="{FF2B5EF4-FFF2-40B4-BE49-F238E27FC236}">
                <a16:creationId xmlns:a16="http://schemas.microsoft.com/office/drawing/2014/main" id="{51DC9AA1-8235-5345-B2C3-0A3EDF4C0254}"/>
              </a:ext>
            </a:extLst>
          </p:cNvPr>
          <p:cNvSpPr/>
          <p:nvPr/>
        </p:nvSpPr>
        <p:spPr>
          <a:xfrm>
            <a:off x="395536" y="409913"/>
            <a:ext cx="7848871" cy="582352"/>
          </a:xfrm>
          <a:prstGeom prst="roundRect">
            <a:avLst/>
          </a:prstGeom>
          <a:solidFill>
            <a:srgbClr val="005A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Detector Technology and Systems (DTS)</a:t>
            </a:r>
          </a:p>
        </p:txBody>
      </p:sp>
      <p:sp>
        <p:nvSpPr>
          <p:cNvPr id="17" name="Rectangle 18">
            <a:extLst>
              <a:ext uri="{FF2B5EF4-FFF2-40B4-BE49-F238E27FC236}">
                <a16:creationId xmlns:a16="http://schemas.microsoft.com/office/drawing/2014/main" id="{83FA7519-1ADE-144B-84D6-F5D1D1D0D826}"/>
              </a:ext>
            </a:extLst>
          </p:cNvPr>
          <p:cNvSpPr/>
          <p:nvPr/>
        </p:nvSpPr>
        <p:spPr>
          <a:xfrm>
            <a:off x="395536" y="1109201"/>
            <a:ext cx="2025544" cy="56121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 Narrow" panose="020B0604020202020204" pitchFamily="34" charset="0"/>
              </a:rPr>
              <a:t>ST1: Future Detector Technologies</a:t>
            </a:r>
          </a:p>
        </p:txBody>
      </p:sp>
      <p:sp>
        <p:nvSpPr>
          <p:cNvPr id="2" name="Rectangle 18">
            <a:extLst>
              <a:ext uri="{FF2B5EF4-FFF2-40B4-BE49-F238E27FC236}">
                <a16:creationId xmlns:a16="http://schemas.microsoft.com/office/drawing/2014/main" id="{66ACF781-8B1C-6F09-9387-1959433E4FC9}"/>
              </a:ext>
            </a:extLst>
          </p:cNvPr>
          <p:cNvSpPr/>
          <p:nvPr/>
        </p:nvSpPr>
        <p:spPr>
          <a:xfrm>
            <a:off x="4678077" y="2487424"/>
            <a:ext cx="1624493" cy="63052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prstClr val="black"/>
                </a:solidFill>
                <a:latin typeface="Arial"/>
                <a:cs typeface="Arial Narrow" panose="020B0604020202020204" pitchFamily="34" charset="0"/>
              </a:rPr>
              <a:t>Real-time Computing &amp; Intelligence in DAQ (software defined DAQ)</a:t>
            </a:r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421A8C7D-3C04-7271-6279-3DBA20C21469}"/>
              </a:ext>
            </a:extLst>
          </p:cNvPr>
          <p:cNvSpPr/>
          <p:nvPr/>
        </p:nvSpPr>
        <p:spPr>
          <a:xfrm>
            <a:off x="4688767" y="1780574"/>
            <a:ext cx="1611982" cy="63052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solidFill>
                  <a:prstClr val="black"/>
                </a:solidFill>
                <a:latin typeface="Arial"/>
                <a:cs typeface="Arial Narrow" panose="020B0604020202020204" pitchFamily="34" charset="0"/>
              </a:rPr>
              <a:t>R</a:t>
            </a:r>
            <a:r>
              <a:rPr kumimoji="0" lang="en-US" sz="1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 Narrow" panose="020B0604020202020204" pitchFamily="34" charset="0"/>
              </a:rPr>
              <a:t>eal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 Narrow" panose="020B0604020202020204" pitchFamily="34" charset="0"/>
              </a:rPr>
              <a:t>-time Data </a:t>
            </a:r>
            <a:r>
              <a:rPr lang="en-US" sz="1000" b="1" dirty="0">
                <a:solidFill>
                  <a:prstClr val="black"/>
                </a:solidFill>
                <a:latin typeface="Arial"/>
                <a:cs typeface="Arial Narrow" panose="020B0604020202020204" pitchFamily="34" charset="0"/>
              </a:rPr>
              <a:t>A</a:t>
            </a:r>
            <a:r>
              <a:rPr kumimoji="0" lang="en-US" sz="1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 Narrow" panose="020B0604020202020204" pitchFamily="34" charset="0"/>
              </a:rPr>
              <a:t>cquisition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 Narrow" panose="020B0604020202020204" pitchFamily="34" charset="0"/>
            </a:endParaRPr>
          </a:p>
        </p:txBody>
      </p:sp>
      <p:sp>
        <p:nvSpPr>
          <p:cNvPr id="21" name="Rectangle 18">
            <a:extLst>
              <a:ext uri="{FF2B5EF4-FFF2-40B4-BE49-F238E27FC236}">
                <a16:creationId xmlns:a16="http://schemas.microsoft.com/office/drawing/2014/main" id="{4BFA9BA3-BE95-928E-A473-0F42D8F39247}"/>
              </a:ext>
            </a:extLst>
          </p:cNvPr>
          <p:cNvSpPr/>
          <p:nvPr/>
        </p:nvSpPr>
        <p:spPr>
          <a:xfrm>
            <a:off x="395535" y="1785106"/>
            <a:ext cx="2025545" cy="625993"/>
          </a:xfrm>
          <a:prstGeom prst="roundRect">
            <a:avLst>
              <a:gd name="adj" fmla="val 11620"/>
            </a:avLst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prstClr val="black"/>
                </a:solidFill>
                <a:latin typeface="Arial"/>
                <a:cs typeface="Arial Narrow" panose="020B0604020202020204" pitchFamily="34" charset="0"/>
              </a:rPr>
              <a:t>Semiconductor Sensors</a:t>
            </a:r>
          </a:p>
        </p:txBody>
      </p:sp>
      <p:sp>
        <p:nvSpPr>
          <p:cNvPr id="23" name="Rectangle 18">
            <a:extLst>
              <a:ext uri="{FF2B5EF4-FFF2-40B4-BE49-F238E27FC236}">
                <a16:creationId xmlns:a16="http://schemas.microsoft.com/office/drawing/2014/main" id="{EC535D3E-556F-36AB-4B2D-22646D284062}"/>
              </a:ext>
            </a:extLst>
          </p:cNvPr>
          <p:cNvSpPr/>
          <p:nvPr/>
        </p:nvSpPr>
        <p:spPr>
          <a:xfrm>
            <a:off x="386213" y="2487424"/>
            <a:ext cx="2025546" cy="660113"/>
          </a:xfrm>
          <a:prstGeom prst="roundRect">
            <a:avLst>
              <a:gd name="adj" fmla="val 8262"/>
            </a:avLst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Arial"/>
                <a:cs typeface="Arial Narrow" panose="020B0604020202020204" pitchFamily="34" charset="0"/>
              </a:rPr>
              <a:t>Electrical and Optical </a:t>
            </a:r>
            <a:br>
              <a:rPr lang="en-GB" sz="1000" b="1" dirty="0">
                <a:solidFill>
                  <a:prstClr val="black"/>
                </a:solidFill>
                <a:latin typeface="Arial"/>
                <a:cs typeface="Arial Narrow" panose="020B0604020202020204" pitchFamily="34" charset="0"/>
              </a:rPr>
            </a:br>
            <a:r>
              <a:rPr lang="en-GB" sz="1000" b="1" dirty="0">
                <a:solidFill>
                  <a:prstClr val="black"/>
                </a:solidFill>
                <a:latin typeface="Arial"/>
                <a:cs typeface="Arial Narrow" panose="020B0604020202020204" pitchFamily="34" charset="0"/>
              </a:rPr>
              <a:t>Integrated Circuits (ASICs)</a:t>
            </a:r>
          </a:p>
        </p:txBody>
      </p:sp>
      <p:sp>
        <p:nvSpPr>
          <p:cNvPr id="24" name="Rectangle 18">
            <a:extLst>
              <a:ext uri="{FF2B5EF4-FFF2-40B4-BE49-F238E27FC236}">
                <a16:creationId xmlns:a16="http://schemas.microsoft.com/office/drawing/2014/main" id="{D91F2E73-7210-9E87-9610-B2CC03D36DD5}"/>
              </a:ext>
            </a:extLst>
          </p:cNvPr>
          <p:cNvSpPr/>
          <p:nvPr/>
        </p:nvSpPr>
        <p:spPr>
          <a:xfrm>
            <a:off x="395535" y="3231528"/>
            <a:ext cx="2025547" cy="618178"/>
          </a:xfrm>
          <a:prstGeom prst="roundRect">
            <a:avLst>
              <a:gd name="adj" fmla="val 12794"/>
            </a:avLst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prstClr val="black"/>
                </a:solidFill>
                <a:latin typeface="Arial"/>
                <a:cs typeface="Arial Narrow" panose="020B0604020202020204" pitchFamily="34" charset="0"/>
              </a:rPr>
              <a:t>3D and interposer Interconnection &amp; packaging, P</a:t>
            </a:r>
            <a:r>
              <a:rPr lang="en-GB" sz="1000" b="1" dirty="0">
                <a:solidFill>
                  <a:prstClr val="black"/>
                </a:solidFill>
                <a:cs typeface="Arial Narrow" panose="020B0604020202020204" pitchFamily="34" charset="0"/>
              </a:rPr>
              <a:t>hotonics integration and on-detector i</a:t>
            </a:r>
            <a:r>
              <a:rPr lang="en-GB" sz="1000" b="1" dirty="0">
                <a:solidFill>
                  <a:prstClr val="black"/>
                </a:solidFill>
                <a:latin typeface="Arial"/>
                <a:cs typeface="Arial Narrow" panose="020B0604020202020204" pitchFamily="34" charset="0"/>
              </a:rPr>
              <a:t>ntelligence</a:t>
            </a:r>
          </a:p>
        </p:txBody>
      </p:sp>
      <p:sp>
        <p:nvSpPr>
          <p:cNvPr id="25" name="Rectangle 17">
            <a:extLst>
              <a:ext uri="{FF2B5EF4-FFF2-40B4-BE49-F238E27FC236}">
                <a16:creationId xmlns:a16="http://schemas.microsoft.com/office/drawing/2014/main" id="{A95FDA22-D4CF-0DE1-7AC4-B4E330212B75}"/>
              </a:ext>
            </a:extLst>
          </p:cNvPr>
          <p:cNvSpPr/>
          <p:nvPr/>
        </p:nvSpPr>
        <p:spPr>
          <a:xfrm>
            <a:off x="4700446" y="4090296"/>
            <a:ext cx="1624493" cy="690258"/>
          </a:xfrm>
          <a:prstGeom prst="roundRect">
            <a:avLst>
              <a:gd name="adj" fmla="val 16437"/>
            </a:avLst>
          </a:prstGeom>
          <a:solidFill>
            <a:srgbClr val="005A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Detector Test Beams</a:t>
            </a:r>
          </a:p>
        </p:txBody>
      </p:sp>
      <p:sp>
        <p:nvSpPr>
          <p:cNvPr id="26" name="Rectangle 17">
            <a:extLst>
              <a:ext uri="{FF2B5EF4-FFF2-40B4-BE49-F238E27FC236}">
                <a16:creationId xmlns:a16="http://schemas.microsoft.com/office/drawing/2014/main" id="{2607F3FD-F8DE-4983-3EDC-EAF46D5BFDB0}"/>
              </a:ext>
            </a:extLst>
          </p:cNvPr>
          <p:cNvSpPr/>
          <p:nvPr/>
        </p:nvSpPr>
        <p:spPr>
          <a:xfrm>
            <a:off x="2555776" y="4104279"/>
            <a:ext cx="2048170" cy="690259"/>
          </a:xfrm>
          <a:prstGeom prst="roundRect">
            <a:avLst>
              <a:gd name="adj" fmla="val 19062"/>
            </a:avLst>
          </a:prstGeom>
          <a:solidFill>
            <a:srgbClr val="005A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Center for High-resolution </a:t>
            </a:r>
            <a:r>
              <a:rPr lang="en-US" sz="1000" b="1" dirty="0">
                <a:solidFill>
                  <a:prstClr val="white"/>
                </a:solidFill>
                <a:latin typeface="Arial"/>
              </a:rPr>
              <a:t>S</a:t>
            </a:r>
            <a:r>
              <a:rPr kumimoji="0" lang="en-US" sz="1000" b="1" i="0" u="none" strike="noStrike" kern="1200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uperconducting </a:t>
            </a:r>
            <a:r>
              <a:rPr lang="en-US" sz="1000" b="1" dirty="0">
                <a:solidFill>
                  <a:prstClr val="white"/>
                </a:solidFill>
                <a:latin typeface="Arial"/>
              </a:rPr>
              <a:t>S</a:t>
            </a:r>
            <a:r>
              <a:rPr kumimoji="0" lang="en-US" sz="1000" b="1" i="0" u="none" strike="noStrike" kern="1200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ensors </a:t>
            </a:r>
          </a:p>
        </p:txBody>
      </p:sp>
      <p:sp>
        <p:nvSpPr>
          <p:cNvPr id="27" name="Rectangle 18">
            <a:extLst>
              <a:ext uri="{FF2B5EF4-FFF2-40B4-BE49-F238E27FC236}">
                <a16:creationId xmlns:a16="http://schemas.microsoft.com/office/drawing/2014/main" id="{0E9A2304-8C7E-FBFD-B32F-77F68D6F9F4C}"/>
              </a:ext>
            </a:extLst>
          </p:cNvPr>
          <p:cNvSpPr/>
          <p:nvPr/>
        </p:nvSpPr>
        <p:spPr>
          <a:xfrm>
            <a:off x="386213" y="4105287"/>
            <a:ext cx="2025547" cy="667333"/>
          </a:xfrm>
          <a:prstGeom prst="roundRect">
            <a:avLst/>
          </a:prstGeom>
          <a:solidFill>
            <a:schemeClr val="accent2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bg1"/>
                </a:solidFill>
                <a:latin typeface="Arial"/>
                <a:cs typeface="Arial Narrow" panose="020B0604020202020204" pitchFamily="34" charset="0"/>
              </a:rPr>
              <a:t>Interconnect </a:t>
            </a:r>
            <a:r>
              <a:rPr lang="en-GB" sz="1000" b="1">
                <a:solidFill>
                  <a:schemeClr val="bg1"/>
                </a:solidFill>
                <a:latin typeface="Arial"/>
                <a:cs typeface="Arial Narrow" panose="020B0604020202020204" pitchFamily="34" charset="0"/>
              </a:rPr>
              <a:t>and Packaging Facilities</a:t>
            </a:r>
            <a:endParaRPr lang="en-GB" sz="1000" b="1" dirty="0">
              <a:solidFill>
                <a:schemeClr val="bg1"/>
              </a:solidFill>
              <a:latin typeface="Arial"/>
              <a:cs typeface="Arial Narrow" panose="020B0604020202020204" pitchFamily="34" charset="0"/>
            </a:endParaRPr>
          </a:p>
        </p:txBody>
      </p:sp>
      <p:sp>
        <p:nvSpPr>
          <p:cNvPr id="28" name="Rectangle 17">
            <a:extLst>
              <a:ext uri="{FF2B5EF4-FFF2-40B4-BE49-F238E27FC236}">
                <a16:creationId xmlns:a16="http://schemas.microsoft.com/office/drawing/2014/main" id="{EA196287-5D43-1493-4F01-CD7F9D782943}"/>
              </a:ext>
            </a:extLst>
          </p:cNvPr>
          <p:cNvSpPr/>
          <p:nvPr/>
        </p:nvSpPr>
        <p:spPr>
          <a:xfrm>
            <a:off x="570212" y="3967965"/>
            <a:ext cx="2411890" cy="244662"/>
          </a:xfrm>
          <a:prstGeom prst="roundRect">
            <a:avLst/>
          </a:prstGeom>
          <a:solidFill>
            <a:srgbClr val="005A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Research infrastructures</a:t>
            </a:r>
          </a:p>
        </p:txBody>
      </p:sp>
      <p:sp>
        <p:nvSpPr>
          <p:cNvPr id="32" name="Rectangle 18">
            <a:extLst>
              <a:ext uri="{FF2B5EF4-FFF2-40B4-BE49-F238E27FC236}">
                <a16:creationId xmlns:a16="http://schemas.microsoft.com/office/drawing/2014/main" id="{DE4C3B32-A3ED-F038-B300-0F166973B29A}"/>
              </a:ext>
            </a:extLst>
          </p:cNvPr>
          <p:cNvSpPr/>
          <p:nvPr/>
        </p:nvSpPr>
        <p:spPr>
          <a:xfrm>
            <a:off x="2555776" y="1785106"/>
            <a:ext cx="2010104" cy="972321"/>
          </a:xfrm>
          <a:prstGeom prst="roundRect">
            <a:avLst>
              <a:gd name="adj" fmla="val 11819"/>
            </a:avLst>
          </a:prstGeom>
          <a:solidFill>
            <a:srgbClr val="F6DEF6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prstClr val="black"/>
                </a:solidFill>
                <a:latin typeface="Arial"/>
                <a:cs typeface="Arial Narrow" panose="020B0604020202020204" pitchFamily="34" charset="0"/>
              </a:rPr>
              <a:t>Cryogenic Quantum Sensors and Production Technologies</a:t>
            </a:r>
          </a:p>
        </p:txBody>
      </p:sp>
      <p:sp>
        <p:nvSpPr>
          <p:cNvPr id="33" name="Rectangle 18">
            <a:extLst>
              <a:ext uri="{FF2B5EF4-FFF2-40B4-BE49-F238E27FC236}">
                <a16:creationId xmlns:a16="http://schemas.microsoft.com/office/drawing/2014/main" id="{D906AF0D-67C6-CD41-899A-1D5C7AFDF885}"/>
              </a:ext>
            </a:extLst>
          </p:cNvPr>
          <p:cNvSpPr/>
          <p:nvPr/>
        </p:nvSpPr>
        <p:spPr>
          <a:xfrm>
            <a:off x="2555776" y="2872680"/>
            <a:ext cx="1995133" cy="972322"/>
          </a:xfrm>
          <a:prstGeom prst="roundRect">
            <a:avLst>
              <a:gd name="adj" fmla="val 11819"/>
            </a:avLst>
          </a:prstGeom>
          <a:solidFill>
            <a:srgbClr val="F6DEF6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  <a:latin typeface="Arial"/>
                <a:cs typeface="Arial Narrow" panose="020B0604020202020204" pitchFamily="34" charset="0"/>
              </a:rPr>
              <a:t>Scalable Readout for Superconducting Q</a:t>
            </a:r>
            <a:r>
              <a:rPr lang="en-US" sz="1000" b="1" dirty="0" err="1">
                <a:solidFill>
                  <a:prstClr val="black"/>
                </a:solidFill>
                <a:latin typeface="Arial"/>
                <a:cs typeface="Arial Narrow" panose="020B0604020202020204" pitchFamily="34" charset="0"/>
              </a:rPr>
              <a:t>uantum</a:t>
            </a:r>
            <a:r>
              <a:rPr lang="en-US" sz="1000" b="1" dirty="0">
                <a:solidFill>
                  <a:prstClr val="black"/>
                </a:solidFill>
                <a:latin typeface="Arial"/>
                <a:cs typeface="Arial Narrow" panose="020B0604020202020204" pitchFamily="34" charset="0"/>
              </a:rPr>
              <a:t> Devices</a:t>
            </a:r>
          </a:p>
        </p:txBody>
      </p:sp>
      <p:sp>
        <p:nvSpPr>
          <p:cNvPr id="34" name="Rectangle 18">
            <a:extLst>
              <a:ext uri="{FF2B5EF4-FFF2-40B4-BE49-F238E27FC236}">
                <a16:creationId xmlns:a16="http://schemas.microsoft.com/office/drawing/2014/main" id="{A8705BF8-5377-EE9E-3224-07FB6E00EC3F}"/>
              </a:ext>
            </a:extLst>
          </p:cNvPr>
          <p:cNvSpPr/>
          <p:nvPr/>
        </p:nvSpPr>
        <p:spPr>
          <a:xfrm>
            <a:off x="2555776" y="1099249"/>
            <a:ext cx="1991838" cy="570604"/>
          </a:xfrm>
          <a:prstGeom prst="roundRect">
            <a:avLst/>
          </a:prstGeom>
          <a:solidFill>
            <a:srgbClr val="F6DEF6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prstClr val="black"/>
                </a:solidFill>
                <a:latin typeface="Arial"/>
                <a:cs typeface="Arial Narrow" panose="020B0604020202020204" pitchFamily="34" charset="0"/>
              </a:rPr>
              <a:t>ST2: Quantum Technologies</a:t>
            </a:r>
          </a:p>
        </p:txBody>
      </p:sp>
      <p:sp>
        <p:nvSpPr>
          <p:cNvPr id="35" name="Rectangle 18">
            <a:extLst>
              <a:ext uri="{FF2B5EF4-FFF2-40B4-BE49-F238E27FC236}">
                <a16:creationId xmlns:a16="http://schemas.microsoft.com/office/drawing/2014/main" id="{5AC913F7-CA58-5EDC-198A-821D0D3C95E6}"/>
              </a:ext>
            </a:extLst>
          </p:cNvPr>
          <p:cNvSpPr/>
          <p:nvPr/>
        </p:nvSpPr>
        <p:spPr>
          <a:xfrm>
            <a:off x="4692147" y="3181052"/>
            <a:ext cx="1610381" cy="65135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 Narrow" panose="020B0604020202020204" pitchFamily="34" charset="0"/>
              </a:rPr>
              <a:t>Novel Engineering Techniques, Advanced Materials, Cooling</a:t>
            </a:r>
          </a:p>
        </p:txBody>
      </p:sp>
      <p:sp>
        <p:nvSpPr>
          <p:cNvPr id="36" name="Rectangle 18">
            <a:extLst>
              <a:ext uri="{FF2B5EF4-FFF2-40B4-BE49-F238E27FC236}">
                <a16:creationId xmlns:a16="http://schemas.microsoft.com/office/drawing/2014/main" id="{2DD8251E-5BF7-BD1F-7A0B-E2122B3E6530}"/>
              </a:ext>
            </a:extLst>
          </p:cNvPr>
          <p:cNvSpPr/>
          <p:nvPr/>
        </p:nvSpPr>
        <p:spPr>
          <a:xfrm>
            <a:off x="6611965" y="3503955"/>
            <a:ext cx="2358200" cy="464010"/>
          </a:xfrm>
          <a:prstGeom prst="roundRect">
            <a:avLst>
              <a:gd name="adj" fmla="val 11232"/>
            </a:avLst>
          </a:prstGeom>
          <a:solidFill>
            <a:schemeClr val="accent2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bg1"/>
                </a:solidFill>
                <a:latin typeface="Arial"/>
                <a:cs typeface="Arial Narrow" panose="020B0604020202020204" pitchFamily="34" charset="0"/>
              </a:rPr>
              <a:t>Beyond Matter: </a:t>
            </a:r>
          </a:p>
          <a:p>
            <a:pPr algn="ctr"/>
            <a:r>
              <a:rPr lang="en-GB" sz="1000" b="1" dirty="0">
                <a:solidFill>
                  <a:schemeClr val="bg1"/>
                </a:solidFill>
                <a:latin typeface="Arial"/>
                <a:cs typeface="Arial Narrow" panose="020B0604020202020204" pitchFamily="34" charset="0"/>
              </a:rPr>
              <a:t>Health Technologies, Quantum </a:t>
            </a:r>
            <a:r>
              <a:rPr lang="en-US" sz="1000" b="1" dirty="0">
                <a:solidFill>
                  <a:schemeClr val="bg1"/>
                </a:solidFill>
                <a:latin typeface="Arial"/>
                <a:cs typeface="Arial Narrow" panose="020B0604020202020204" pitchFamily="34" charset="0"/>
              </a:rPr>
              <a:t>Computing</a:t>
            </a:r>
            <a:r>
              <a:rPr lang="en-GB" sz="1000" b="1" dirty="0">
                <a:solidFill>
                  <a:schemeClr val="bg1"/>
                </a:solidFill>
                <a:latin typeface="Arial"/>
                <a:cs typeface="Arial Narrow" panose="020B0604020202020204" pitchFamily="34" charset="0"/>
              </a:rPr>
              <a:t>, …</a:t>
            </a:r>
          </a:p>
        </p:txBody>
      </p:sp>
      <p:sp>
        <p:nvSpPr>
          <p:cNvPr id="37" name="Rectangle 18">
            <a:extLst>
              <a:ext uri="{FF2B5EF4-FFF2-40B4-BE49-F238E27FC236}">
                <a16:creationId xmlns:a16="http://schemas.microsoft.com/office/drawing/2014/main" id="{76C9AF6A-5EAC-EC18-C8AB-109CFACD0BAD}"/>
              </a:ext>
            </a:extLst>
          </p:cNvPr>
          <p:cNvSpPr/>
          <p:nvPr/>
        </p:nvSpPr>
        <p:spPr>
          <a:xfrm>
            <a:off x="6588224" y="2345255"/>
            <a:ext cx="2344788" cy="231463"/>
          </a:xfrm>
          <a:prstGeom prst="roundRect">
            <a:avLst/>
          </a:prstGeom>
          <a:solidFill>
            <a:schemeClr val="accent2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bg1"/>
                </a:solidFill>
                <a:latin typeface="Arial"/>
                <a:cs typeface="Arial Narrow" panose="020B0604020202020204" pitchFamily="34" charset="0"/>
              </a:rPr>
              <a:t>Particle Physics, Hadrons &amp; Nuclei</a:t>
            </a:r>
          </a:p>
        </p:txBody>
      </p:sp>
      <p:sp>
        <p:nvSpPr>
          <p:cNvPr id="38" name="Rectangle 18">
            <a:extLst>
              <a:ext uri="{FF2B5EF4-FFF2-40B4-BE49-F238E27FC236}">
                <a16:creationId xmlns:a16="http://schemas.microsoft.com/office/drawing/2014/main" id="{460A98EA-2D57-9E5A-305C-C7BCB63FA744}"/>
              </a:ext>
            </a:extLst>
          </p:cNvPr>
          <p:cNvSpPr/>
          <p:nvPr/>
        </p:nvSpPr>
        <p:spPr>
          <a:xfrm>
            <a:off x="6588224" y="2651807"/>
            <a:ext cx="2339315" cy="211346"/>
          </a:xfrm>
          <a:prstGeom prst="roundRect">
            <a:avLst/>
          </a:prstGeom>
          <a:solidFill>
            <a:schemeClr val="accent2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bg1"/>
                </a:solidFill>
                <a:latin typeface="Arial"/>
                <a:cs typeface="Arial Narrow" panose="020B0604020202020204" pitchFamily="34" charset="0"/>
              </a:rPr>
              <a:t>Photon Science</a:t>
            </a:r>
          </a:p>
        </p:txBody>
      </p:sp>
      <p:sp>
        <p:nvSpPr>
          <p:cNvPr id="39" name="Rectangle 18">
            <a:extLst>
              <a:ext uri="{FF2B5EF4-FFF2-40B4-BE49-F238E27FC236}">
                <a16:creationId xmlns:a16="http://schemas.microsoft.com/office/drawing/2014/main" id="{C00D79B2-F2AE-3DEC-80A2-BF867E9463EC}"/>
              </a:ext>
            </a:extLst>
          </p:cNvPr>
          <p:cNvSpPr/>
          <p:nvPr/>
        </p:nvSpPr>
        <p:spPr>
          <a:xfrm>
            <a:off x="6590413" y="2938242"/>
            <a:ext cx="2358201" cy="192453"/>
          </a:xfrm>
          <a:prstGeom prst="roundRect">
            <a:avLst/>
          </a:prstGeom>
          <a:solidFill>
            <a:schemeClr val="accent2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bg1"/>
                </a:solidFill>
                <a:latin typeface="Arial"/>
                <a:cs typeface="Arial Narrow" panose="020B0604020202020204" pitchFamily="34" charset="0"/>
              </a:rPr>
              <a:t>Astroparticle Physics</a:t>
            </a:r>
          </a:p>
        </p:txBody>
      </p:sp>
      <p:sp>
        <p:nvSpPr>
          <p:cNvPr id="40" name="Rectangle 18">
            <a:extLst>
              <a:ext uri="{FF2B5EF4-FFF2-40B4-BE49-F238E27FC236}">
                <a16:creationId xmlns:a16="http://schemas.microsoft.com/office/drawing/2014/main" id="{F4950EFB-13B8-CB16-2641-FB925E3EAE7B}"/>
              </a:ext>
            </a:extLst>
          </p:cNvPr>
          <p:cNvSpPr/>
          <p:nvPr/>
        </p:nvSpPr>
        <p:spPr>
          <a:xfrm>
            <a:off x="6590414" y="3216411"/>
            <a:ext cx="2358201" cy="194974"/>
          </a:xfrm>
          <a:prstGeom prst="roundRect">
            <a:avLst/>
          </a:prstGeom>
          <a:solidFill>
            <a:schemeClr val="accent2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bg1"/>
                </a:solidFill>
                <a:latin typeface="Arial"/>
                <a:cs typeface="Arial Narrow" panose="020B0604020202020204" pitchFamily="34" charset="0"/>
              </a:rPr>
              <a:t>Beam Physics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399F79-F5E0-F38D-1D85-ECFF8318689C}"/>
              </a:ext>
            </a:extLst>
          </p:cNvPr>
          <p:cNvSpPr txBox="1"/>
          <p:nvPr/>
        </p:nvSpPr>
        <p:spPr>
          <a:xfrm>
            <a:off x="95796" y="64140"/>
            <a:ext cx="1342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Proposal Caselle</a:t>
            </a:r>
          </a:p>
        </p:txBody>
      </p:sp>
    </p:spTree>
    <p:extLst>
      <p:ext uri="{BB962C8B-B14F-4D97-AF65-F5344CB8AC3E}">
        <p14:creationId xmlns:p14="http://schemas.microsoft.com/office/powerpoint/2010/main" val="3652141329"/>
      </p:ext>
    </p:extLst>
  </p:cSld>
  <p:clrMapOvr>
    <a:masterClrMapping/>
  </p:clrMapOvr>
</p:sld>
</file>

<file path=ppt/theme/theme1.xml><?xml version="1.0" encoding="utf-8"?>
<a:theme xmlns:a="http://schemas.openxmlformats.org/drawingml/2006/main" name="Helmholtz_PPT_master_blanko_DEUTSCH">
  <a:themeElements>
    <a:clrScheme name="hz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0A2D6E"/>
      </a:accent1>
      <a:accent2>
        <a:srgbClr val="005AA0"/>
      </a:accent2>
      <a:accent3>
        <a:srgbClr val="8CB423"/>
      </a:accent3>
      <a:accent4>
        <a:srgbClr val="5A696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3_Inhaltsfolie_Materie">
  <a:themeElements>
    <a:clrScheme name="hz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0A2D6E"/>
      </a:accent1>
      <a:accent2>
        <a:srgbClr val="005AA0"/>
      </a:accent2>
      <a:accent3>
        <a:srgbClr val="8CB423"/>
      </a:accent3>
      <a:accent4>
        <a:srgbClr val="5A696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3_Inhaltsfolie_Materie">
  <a:themeElements>
    <a:clrScheme name="hz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0A2D6E"/>
      </a:accent1>
      <a:accent2>
        <a:srgbClr val="005AA0"/>
      </a:accent2>
      <a:accent3>
        <a:srgbClr val="8CB423"/>
      </a:accent3>
      <a:accent4>
        <a:srgbClr val="5A696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3_Inhaltsfolie_Materie">
  <a:themeElements>
    <a:clrScheme name="hz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0A2D6E"/>
      </a:accent1>
      <a:accent2>
        <a:srgbClr val="005AA0"/>
      </a:accent2>
      <a:accent3>
        <a:srgbClr val="8CB423"/>
      </a:accent3>
      <a:accent4>
        <a:srgbClr val="5A696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Helmholtz_PPT_master_blanko_DEUTSCH">
  <a:themeElements>
    <a:clrScheme name="hz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0A2D6E"/>
      </a:accent1>
      <a:accent2>
        <a:srgbClr val="005AA0"/>
      </a:accent2>
      <a:accent3>
        <a:srgbClr val="8CB423"/>
      </a:accent3>
      <a:accent4>
        <a:srgbClr val="5A696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Zwischenfolie">
  <a:themeElements>
    <a:clrScheme name="hz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0A2D6E"/>
      </a:accent1>
      <a:accent2>
        <a:srgbClr val="005AA0"/>
      </a:accent2>
      <a:accent3>
        <a:srgbClr val="8CB423"/>
      </a:accent3>
      <a:accent4>
        <a:srgbClr val="5A696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Zwischenfolie">
  <a:themeElements>
    <a:clrScheme name="hz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0A2D6E"/>
      </a:accent1>
      <a:accent2>
        <a:srgbClr val="005AA0"/>
      </a:accent2>
      <a:accent3>
        <a:srgbClr val="8CB423"/>
      </a:accent3>
      <a:accent4>
        <a:srgbClr val="5A696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Zwischenfoliel_Variante">
  <a:themeElements>
    <a:clrScheme name="hz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0A2D6E"/>
      </a:accent1>
      <a:accent2>
        <a:srgbClr val="005AA0"/>
      </a:accent2>
      <a:accent3>
        <a:srgbClr val="8CB423"/>
      </a:accent3>
      <a:accent4>
        <a:srgbClr val="5A696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Inhaltsfolie">
  <a:themeElements>
    <a:clrScheme name="hz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0A2D6E"/>
      </a:accent1>
      <a:accent2>
        <a:srgbClr val="005AA0"/>
      </a:accent2>
      <a:accent3>
        <a:srgbClr val="8CB423"/>
      </a:accent3>
      <a:accent4>
        <a:srgbClr val="5A696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Inhaltsfolie">
  <a:themeElements>
    <a:clrScheme name="hz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0A2D6E"/>
      </a:accent1>
      <a:accent2>
        <a:srgbClr val="005AA0"/>
      </a:accent2>
      <a:accent3>
        <a:srgbClr val="8CB423"/>
      </a:accent3>
      <a:accent4>
        <a:srgbClr val="5A696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Inhaltsfolie_Materie">
  <a:themeElements>
    <a:clrScheme name="hz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0A2D6E"/>
      </a:accent1>
      <a:accent2>
        <a:srgbClr val="005AA0"/>
      </a:accent2>
      <a:accent3>
        <a:srgbClr val="8CB423"/>
      </a:accent3>
      <a:accent4>
        <a:srgbClr val="5A696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Inhaltsfolie_Materie">
  <a:themeElements>
    <a:clrScheme name="hz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0A2D6E"/>
      </a:accent1>
      <a:accent2>
        <a:srgbClr val="005AA0"/>
      </a:accent2>
      <a:accent3>
        <a:srgbClr val="8CB423"/>
      </a:accent3>
      <a:accent4>
        <a:srgbClr val="5A696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Helmholtz_PPT_master_blanko_DEUTSCH</Template>
  <TotalTime>30</TotalTime>
  <Words>396</Words>
  <Application>Microsoft Macintosh PowerPoint</Application>
  <PresentationFormat>On-screen Show (16:9)</PresentationFormat>
  <Paragraphs>82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12</vt:i4>
      </vt:variant>
      <vt:variant>
        <vt:lpstr>Slide Titles</vt:lpstr>
      </vt:variant>
      <vt:variant>
        <vt:i4>3</vt:i4>
      </vt:variant>
    </vt:vector>
  </HeadingPairs>
  <TitlesOfParts>
    <vt:vector size="20" baseType="lpstr">
      <vt:lpstr>Arial</vt:lpstr>
      <vt:lpstr>Arial Narrow</vt:lpstr>
      <vt:lpstr>Calibri</vt:lpstr>
      <vt:lpstr>Symbol</vt:lpstr>
      <vt:lpstr>Wingdings</vt:lpstr>
      <vt:lpstr>Helmholtz_PPT_master_blanko_DEUTSCH</vt:lpstr>
      <vt:lpstr>Helmholtz_PPT_master_blanko_DEUTSCH</vt:lpstr>
      <vt:lpstr>Zwischenfolie</vt:lpstr>
      <vt:lpstr>Zwischenfolie</vt:lpstr>
      <vt:lpstr>Zwischenfoliel_Variante</vt:lpstr>
      <vt:lpstr>Inhaltsfolie</vt:lpstr>
      <vt:lpstr>Inhaltsfolie</vt:lpstr>
      <vt:lpstr>Inhaltsfolie_Materie</vt:lpstr>
      <vt:lpstr>Inhaltsfolie_Materie</vt:lpstr>
      <vt:lpstr>3_Inhaltsfolie_Materie</vt:lpstr>
      <vt:lpstr>3_Inhaltsfolie_Materie</vt:lpstr>
      <vt:lpstr>3_Inhaltsfolie_Materie</vt:lpstr>
      <vt:lpstr>PowerPoint Presentation</vt:lpstr>
      <vt:lpstr>PowerPoint Presentation</vt:lpstr>
      <vt:lpstr>PowerPoint Presentation</vt:lpstr>
    </vt:vector>
  </TitlesOfParts>
  <Company>Helmholtz-Gemeinschaft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Mehwald, Lars</dc:creator>
  <dc:description/>
  <cp:lastModifiedBy>andreas.kopmann@kit.edu</cp:lastModifiedBy>
  <cp:revision>1446</cp:revision>
  <cp:lastPrinted>2024-01-11T14:48:33Z</cp:lastPrinted>
  <dcterms:created xsi:type="dcterms:W3CDTF">2017-09-27T14:19:35Z</dcterms:created>
  <dcterms:modified xsi:type="dcterms:W3CDTF">2024-01-24T16:27:44Z</dcterms:modified>
  <dc:language>de-DE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r8>10</vt:r8>
  </property>
  <property fmtid="{D5CDD505-2E9C-101B-9397-08002B2CF9AE}" pid="3" name="PresentationFormat">
    <vt:lpwstr>On-screen Show (16:9)</vt:lpwstr>
  </property>
  <property fmtid="{D5CDD505-2E9C-101B-9397-08002B2CF9AE}" pid="4" name="Slides">
    <vt:r8>10</vt:r8>
  </property>
</Properties>
</file>