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pos="3840">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1" d="100"/>
          <a:sy n="91" d="100"/>
        </p:scale>
        <p:origin x="696" y="48"/>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40F353-F7E8-4941-BD64-EF8F0701127E}" type="doc">
      <dgm:prSet loTypeId="urn:microsoft.com/office/officeart/2005/8/layout/chevronAccent+Icon" loCatId="process" qsTypeId="urn:microsoft.com/office/officeart/2005/8/quickstyle/simple1" qsCatId="simple" csTypeId="urn:microsoft.com/office/officeart/2005/8/colors/colorful1" csCatId="colorful" phldr="1"/>
      <dgm:spPr bwMode="auto"/>
      <dgm:t>
        <a:bodyPr/>
        <a:lstStyle/>
        <a:p>
          <a:pPr>
            <a:defRPr/>
          </a:pPr>
          <a:endParaRPr lang="en-US"/>
        </a:p>
      </dgm:t>
    </dgm:pt>
    <dgm:pt modelId="{203CACE6-F6DE-48AE-830D-1A008800C7B1}">
      <dgm:prSet phldrT="[Text]" custT="1"/>
      <dgm:spPr bwMode="auto"/>
      <dgm:t>
        <a:bodyPr/>
        <a:lstStyle/>
        <a:p>
          <a:pPr>
            <a:defRPr/>
          </a:pPr>
          <a:r>
            <a:rPr lang="en-US" sz="2400" b="1"/>
            <a:t>01</a:t>
          </a:r>
          <a:r>
            <a:rPr lang="en-US" sz="2000"/>
            <a:t> – Questionnaire 1</a:t>
          </a:r>
          <a:endParaRPr/>
        </a:p>
      </dgm:t>
    </dgm:pt>
    <dgm:pt modelId="{FEE06237-BAC6-46AA-B1E6-65505E66ED03}" type="parTrans" cxnId="{BA0D51ED-E49C-41B2-9E28-A877FDCEA1EA}">
      <dgm:prSet/>
      <dgm:spPr bwMode="auto"/>
      <dgm:t>
        <a:bodyPr/>
        <a:lstStyle/>
        <a:p>
          <a:pPr>
            <a:defRPr/>
          </a:pPr>
          <a:endParaRPr lang="en-US"/>
        </a:p>
      </dgm:t>
    </dgm:pt>
    <dgm:pt modelId="{9E6DD113-1D46-4908-994F-750351396F7D}" type="sibTrans" cxnId="{BA0D51ED-E49C-41B2-9E28-A877FDCEA1EA}">
      <dgm:prSet/>
      <dgm:spPr bwMode="auto"/>
      <dgm:t>
        <a:bodyPr/>
        <a:lstStyle/>
        <a:p>
          <a:pPr>
            <a:defRPr/>
          </a:pPr>
          <a:endParaRPr lang="en-US"/>
        </a:p>
      </dgm:t>
    </dgm:pt>
    <dgm:pt modelId="{D937A547-14F2-4AB8-8AA7-79A639AB3C25}">
      <dgm:prSet phldrT="[Text]" custT="1"/>
      <dgm:spPr bwMode="auto"/>
      <dgm:t>
        <a:bodyPr/>
        <a:lstStyle/>
        <a:p>
          <a:pPr>
            <a:defRPr/>
          </a:pPr>
          <a:r>
            <a:rPr lang="en-US" sz="2400" b="1" dirty="0"/>
            <a:t>02</a:t>
          </a:r>
          <a:r>
            <a:rPr lang="en-US" sz="2000" dirty="0"/>
            <a:t> – 1</a:t>
          </a:r>
          <a:r>
            <a:rPr lang="en-US" sz="2000" baseline="30000" dirty="0"/>
            <a:t>st</a:t>
          </a:r>
          <a:r>
            <a:rPr lang="en-US" sz="2000" dirty="0"/>
            <a:t> Stage dialogue</a:t>
          </a:r>
          <a:endParaRPr dirty="0"/>
        </a:p>
      </dgm:t>
    </dgm:pt>
    <dgm:pt modelId="{93593941-14C1-41B6-BBBF-C868B64B2F10}" type="parTrans" cxnId="{529EDFE0-E838-4609-AE6A-CD0A17F513DB}">
      <dgm:prSet/>
      <dgm:spPr bwMode="auto"/>
      <dgm:t>
        <a:bodyPr/>
        <a:lstStyle/>
        <a:p>
          <a:pPr>
            <a:defRPr/>
          </a:pPr>
          <a:endParaRPr lang="en-US"/>
        </a:p>
      </dgm:t>
    </dgm:pt>
    <dgm:pt modelId="{A318038F-FEA4-4E33-93E6-DB465D9E4700}" type="sibTrans" cxnId="{529EDFE0-E838-4609-AE6A-CD0A17F513DB}">
      <dgm:prSet/>
      <dgm:spPr bwMode="auto"/>
      <dgm:t>
        <a:bodyPr/>
        <a:lstStyle/>
        <a:p>
          <a:pPr>
            <a:defRPr/>
          </a:pPr>
          <a:endParaRPr lang="en-US"/>
        </a:p>
      </dgm:t>
    </dgm:pt>
    <dgm:pt modelId="{1862C4D3-772C-4190-9DEF-6C733EA09BD3}">
      <dgm:prSet phldrT="[Text]" custT="1"/>
      <dgm:spPr bwMode="auto"/>
      <dgm:t>
        <a:bodyPr/>
        <a:lstStyle/>
        <a:p>
          <a:pPr>
            <a:defRPr/>
          </a:pPr>
          <a:r>
            <a:rPr lang="en-US" sz="2400" b="1"/>
            <a:t>03</a:t>
          </a:r>
          <a:r>
            <a:rPr lang="en-US" sz="2000"/>
            <a:t> – Questionnaire 2</a:t>
          </a:r>
          <a:endParaRPr/>
        </a:p>
      </dgm:t>
    </dgm:pt>
    <dgm:pt modelId="{6E683BE1-2684-4DC5-A290-E44167D192E0}" type="parTrans" cxnId="{C8558B2C-9464-467B-A11C-63F02E03B72B}">
      <dgm:prSet/>
      <dgm:spPr bwMode="auto"/>
      <dgm:t>
        <a:bodyPr/>
        <a:lstStyle/>
        <a:p>
          <a:pPr>
            <a:defRPr/>
          </a:pPr>
          <a:endParaRPr lang="en-US"/>
        </a:p>
      </dgm:t>
    </dgm:pt>
    <dgm:pt modelId="{67DC1E7B-E380-4951-9A8A-A09D20C1E8C3}" type="sibTrans" cxnId="{C8558B2C-9464-467B-A11C-63F02E03B72B}">
      <dgm:prSet/>
      <dgm:spPr bwMode="auto"/>
      <dgm:t>
        <a:bodyPr/>
        <a:lstStyle/>
        <a:p>
          <a:pPr>
            <a:defRPr/>
          </a:pPr>
          <a:endParaRPr lang="en-US"/>
        </a:p>
      </dgm:t>
    </dgm:pt>
    <dgm:pt modelId="{5556D4E1-5037-4AE0-83B9-80641FF97C1C}">
      <dgm:prSet phldrT="[Text]" custT="1"/>
      <dgm:spPr bwMode="auto">
        <a:ln>
          <a:solidFill>
            <a:schemeClr val="accent1"/>
          </a:solidFill>
        </a:ln>
      </dgm:spPr>
      <dgm:t>
        <a:bodyPr/>
        <a:lstStyle/>
        <a:p>
          <a:pPr>
            <a:defRPr/>
          </a:pPr>
          <a:r>
            <a:rPr lang="en-US" sz="2400" b="1"/>
            <a:t>04</a:t>
          </a:r>
          <a:r>
            <a:rPr lang="en-US" sz="2000"/>
            <a:t> – 2nd stage dialogue </a:t>
          </a:r>
          <a:endParaRPr/>
        </a:p>
      </dgm:t>
    </dgm:pt>
    <dgm:pt modelId="{BF54961F-55A9-4961-9FAA-C0AF39E7CB6E}" type="parTrans" cxnId="{C15004C2-48F4-4498-9909-81F4E5C85B19}">
      <dgm:prSet/>
      <dgm:spPr bwMode="auto"/>
      <dgm:t>
        <a:bodyPr/>
        <a:lstStyle/>
        <a:p>
          <a:pPr>
            <a:defRPr/>
          </a:pPr>
          <a:endParaRPr lang="en-US"/>
        </a:p>
      </dgm:t>
    </dgm:pt>
    <dgm:pt modelId="{1D14C84F-8F1F-433E-8F69-D322A6DB4064}" type="sibTrans" cxnId="{C15004C2-48F4-4498-9909-81F4E5C85B19}">
      <dgm:prSet/>
      <dgm:spPr bwMode="auto"/>
      <dgm:t>
        <a:bodyPr/>
        <a:lstStyle/>
        <a:p>
          <a:pPr>
            <a:defRPr/>
          </a:pPr>
          <a:endParaRPr lang="en-US"/>
        </a:p>
      </dgm:t>
    </dgm:pt>
    <dgm:pt modelId="{5317A9CE-4593-402C-A402-9716F5E4A405}" type="pres">
      <dgm:prSet presAssocID="{1640F353-F7E8-4941-BD64-EF8F0701127E}" presName="Name0" presStyleCnt="0">
        <dgm:presLayoutVars>
          <dgm:dir/>
          <dgm:resizeHandles val="exact"/>
        </dgm:presLayoutVars>
      </dgm:prSet>
      <dgm:spPr bwMode="auto"/>
    </dgm:pt>
    <dgm:pt modelId="{C9088823-8ECE-4D48-9ACC-E886D45C644A}" type="pres">
      <dgm:prSet presAssocID="{203CACE6-F6DE-48AE-830D-1A008800C7B1}" presName="composite" presStyleCnt="0"/>
      <dgm:spPr bwMode="auto"/>
    </dgm:pt>
    <dgm:pt modelId="{AD7E1BDE-724B-472D-9537-B71C400C60FE}" type="pres">
      <dgm:prSet presAssocID="{203CACE6-F6DE-48AE-830D-1A008800C7B1}" presName="bgChev" presStyleLbl="node1" presStyleIdx="0" presStyleCnt="4" custScaleY="127062"/>
      <dgm:spPr bwMode="auto">
        <a:noFill/>
        <a:ln w="57150">
          <a:solidFill>
            <a:schemeClr val="accent2"/>
          </a:solidFill>
        </a:ln>
      </dgm:spPr>
    </dgm:pt>
    <dgm:pt modelId="{4D1DEF0E-B0B9-450C-A47D-0EA8B0096437}" type="pres">
      <dgm:prSet presAssocID="{203CACE6-F6DE-48AE-830D-1A008800C7B1}" presName="txNode" presStyleLbl="fgAcc1" presStyleIdx="0" presStyleCnt="4" custScaleX="114962" custLinFactNeighborY="54384">
        <dgm:presLayoutVars>
          <dgm:bulletEnabled val="1"/>
        </dgm:presLayoutVars>
      </dgm:prSet>
      <dgm:spPr bwMode="auto"/>
    </dgm:pt>
    <dgm:pt modelId="{5099DF76-452D-498E-9ECE-0789D7F3914E}" type="pres">
      <dgm:prSet presAssocID="{9E6DD113-1D46-4908-994F-750351396F7D}" presName="compositeSpace" presStyleCnt="0"/>
      <dgm:spPr bwMode="auto"/>
    </dgm:pt>
    <dgm:pt modelId="{16FBB74F-0DD3-42D1-B82D-6C307C319EB2}" type="pres">
      <dgm:prSet presAssocID="{D937A547-14F2-4AB8-8AA7-79A639AB3C25}" presName="composite" presStyleCnt="0"/>
      <dgm:spPr bwMode="auto"/>
    </dgm:pt>
    <dgm:pt modelId="{EFEC1F53-4751-45C1-93E4-39BF8DDECF12}" type="pres">
      <dgm:prSet presAssocID="{D937A547-14F2-4AB8-8AA7-79A639AB3C25}" presName="bgChev" presStyleLbl="node1" presStyleIdx="1" presStyleCnt="4" custScaleY="127062"/>
      <dgm:spPr bwMode="auto">
        <a:noFill/>
        <a:ln w="57150">
          <a:solidFill>
            <a:schemeClr val="accent3"/>
          </a:solidFill>
        </a:ln>
      </dgm:spPr>
    </dgm:pt>
    <dgm:pt modelId="{09BB6051-32B2-4DC2-B2E6-3FAEE91F2A7C}" type="pres">
      <dgm:prSet presAssocID="{D937A547-14F2-4AB8-8AA7-79A639AB3C25}" presName="txNode" presStyleLbl="fgAcc1" presStyleIdx="1" presStyleCnt="4" custLinFactNeighborY="54384">
        <dgm:presLayoutVars>
          <dgm:bulletEnabled val="1"/>
        </dgm:presLayoutVars>
      </dgm:prSet>
      <dgm:spPr bwMode="auto"/>
    </dgm:pt>
    <dgm:pt modelId="{7F9097EC-F0EC-43B5-B432-467E0380E807}" type="pres">
      <dgm:prSet presAssocID="{A318038F-FEA4-4E33-93E6-DB465D9E4700}" presName="compositeSpace" presStyleCnt="0"/>
      <dgm:spPr bwMode="auto"/>
    </dgm:pt>
    <dgm:pt modelId="{9DFF6F86-7491-42BC-864F-D30EF7AE8F37}" type="pres">
      <dgm:prSet presAssocID="{1862C4D3-772C-4190-9DEF-6C733EA09BD3}" presName="composite" presStyleCnt="0"/>
      <dgm:spPr bwMode="auto"/>
    </dgm:pt>
    <dgm:pt modelId="{6AA0DA30-BC7A-4000-A1A4-1C1E4D7DE8F0}" type="pres">
      <dgm:prSet presAssocID="{1862C4D3-772C-4190-9DEF-6C733EA09BD3}" presName="bgChev" presStyleLbl="node1" presStyleIdx="2" presStyleCnt="4" custScaleY="127062"/>
      <dgm:spPr bwMode="auto">
        <a:noFill/>
        <a:ln w="57150">
          <a:solidFill>
            <a:schemeClr val="accent4"/>
          </a:solidFill>
        </a:ln>
      </dgm:spPr>
    </dgm:pt>
    <dgm:pt modelId="{CEED6912-A793-44F1-92A8-DD86243DA0E7}" type="pres">
      <dgm:prSet presAssocID="{1862C4D3-772C-4190-9DEF-6C733EA09BD3}" presName="txNode" presStyleLbl="fgAcc1" presStyleIdx="2" presStyleCnt="4" custLinFactNeighborY="54384">
        <dgm:presLayoutVars>
          <dgm:bulletEnabled val="1"/>
        </dgm:presLayoutVars>
      </dgm:prSet>
      <dgm:spPr bwMode="auto"/>
    </dgm:pt>
    <dgm:pt modelId="{B7D06CDB-400F-4152-AD72-78F4A1499A3E}" type="pres">
      <dgm:prSet presAssocID="{67DC1E7B-E380-4951-9A8A-A09D20C1E8C3}" presName="compositeSpace" presStyleCnt="0"/>
      <dgm:spPr bwMode="auto"/>
    </dgm:pt>
    <dgm:pt modelId="{8FF7921F-0814-41DF-B900-2A1B3D60106A}" type="pres">
      <dgm:prSet presAssocID="{5556D4E1-5037-4AE0-83B9-80641FF97C1C}" presName="composite" presStyleCnt="0"/>
      <dgm:spPr bwMode="auto"/>
    </dgm:pt>
    <dgm:pt modelId="{BAD4F697-914A-4B8B-A4EE-CB561F03C9C5}" type="pres">
      <dgm:prSet presAssocID="{5556D4E1-5037-4AE0-83B9-80641FF97C1C}" presName="bgChev" presStyleLbl="node1" presStyleIdx="3" presStyleCnt="4" custScaleY="127062"/>
      <dgm:spPr bwMode="auto">
        <a:noFill/>
        <a:ln w="57150">
          <a:solidFill>
            <a:schemeClr val="accent1"/>
          </a:solidFill>
        </a:ln>
      </dgm:spPr>
    </dgm:pt>
    <dgm:pt modelId="{C64CCD65-D2AF-4239-8154-D1FCEF8F715D}" type="pres">
      <dgm:prSet presAssocID="{5556D4E1-5037-4AE0-83B9-80641FF97C1C}" presName="txNode" presStyleLbl="fgAcc1" presStyleIdx="3" presStyleCnt="4" custLinFactNeighborY="54384">
        <dgm:presLayoutVars>
          <dgm:bulletEnabled val="1"/>
        </dgm:presLayoutVars>
      </dgm:prSet>
      <dgm:spPr bwMode="auto"/>
    </dgm:pt>
  </dgm:ptLst>
  <dgm:cxnLst>
    <dgm:cxn modelId="{788DA402-49CE-45AD-BEFC-A30755FCE501}" type="presOf" srcId="{1862C4D3-772C-4190-9DEF-6C733EA09BD3}" destId="{CEED6912-A793-44F1-92A8-DD86243DA0E7}" srcOrd="0" destOrd="0" presId="urn:microsoft.com/office/officeart/2005/8/layout/chevronAccent+Icon"/>
    <dgm:cxn modelId="{D9860D18-1159-4518-AECD-13A1326383B2}" type="presOf" srcId="{D937A547-14F2-4AB8-8AA7-79A639AB3C25}" destId="{09BB6051-32B2-4DC2-B2E6-3FAEE91F2A7C}" srcOrd="0" destOrd="0" presId="urn:microsoft.com/office/officeart/2005/8/layout/chevronAccent+Icon"/>
    <dgm:cxn modelId="{D0F97A22-78CE-49E0-851C-10172766B0F1}" type="presOf" srcId="{5556D4E1-5037-4AE0-83B9-80641FF97C1C}" destId="{C64CCD65-D2AF-4239-8154-D1FCEF8F715D}" srcOrd="0" destOrd="0" presId="urn:microsoft.com/office/officeart/2005/8/layout/chevronAccent+Icon"/>
    <dgm:cxn modelId="{C8558B2C-9464-467B-A11C-63F02E03B72B}" srcId="{1640F353-F7E8-4941-BD64-EF8F0701127E}" destId="{1862C4D3-772C-4190-9DEF-6C733EA09BD3}" srcOrd="2" destOrd="0" parTransId="{6E683BE1-2684-4DC5-A290-E44167D192E0}" sibTransId="{67DC1E7B-E380-4951-9A8A-A09D20C1E8C3}"/>
    <dgm:cxn modelId="{F1E02836-0903-43EC-AE20-3A37879AD39A}" type="presOf" srcId="{1640F353-F7E8-4941-BD64-EF8F0701127E}" destId="{5317A9CE-4593-402C-A402-9716F5E4A405}" srcOrd="0" destOrd="0" presId="urn:microsoft.com/office/officeart/2005/8/layout/chevronAccent+Icon"/>
    <dgm:cxn modelId="{C15004C2-48F4-4498-9909-81F4E5C85B19}" srcId="{1640F353-F7E8-4941-BD64-EF8F0701127E}" destId="{5556D4E1-5037-4AE0-83B9-80641FF97C1C}" srcOrd="3" destOrd="0" parTransId="{BF54961F-55A9-4961-9FAA-C0AF39E7CB6E}" sibTransId="{1D14C84F-8F1F-433E-8F69-D322A6DB4064}"/>
    <dgm:cxn modelId="{529EDFE0-E838-4609-AE6A-CD0A17F513DB}" srcId="{1640F353-F7E8-4941-BD64-EF8F0701127E}" destId="{D937A547-14F2-4AB8-8AA7-79A639AB3C25}" srcOrd="1" destOrd="0" parTransId="{93593941-14C1-41B6-BBBF-C868B64B2F10}" sibTransId="{A318038F-FEA4-4E33-93E6-DB465D9E4700}"/>
    <dgm:cxn modelId="{08E4EDE9-CF25-406D-B3E1-C99A951B855E}" type="presOf" srcId="{203CACE6-F6DE-48AE-830D-1A008800C7B1}" destId="{4D1DEF0E-B0B9-450C-A47D-0EA8B0096437}" srcOrd="0" destOrd="0" presId="urn:microsoft.com/office/officeart/2005/8/layout/chevronAccent+Icon"/>
    <dgm:cxn modelId="{BA0D51ED-E49C-41B2-9E28-A877FDCEA1EA}" srcId="{1640F353-F7E8-4941-BD64-EF8F0701127E}" destId="{203CACE6-F6DE-48AE-830D-1A008800C7B1}" srcOrd="0" destOrd="0" parTransId="{FEE06237-BAC6-46AA-B1E6-65505E66ED03}" sibTransId="{9E6DD113-1D46-4908-994F-750351396F7D}"/>
    <dgm:cxn modelId="{A9838D31-A4C4-4AF8-A4FF-C97D52FA7197}" type="presParOf" srcId="{5317A9CE-4593-402C-A402-9716F5E4A405}" destId="{C9088823-8ECE-4D48-9ACC-E886D45C644A}" srcOrd="0" destOrd="0" presId="urn:microsoft.com/office/officeart/2005/8/layout/chevronAccent+Icon"/>
    <dgm:cxn modelId="{C260633A-840F-406A-A10F-30F70CFDDEE7}" type="presParOf" srcId="{C9088823-8ECE-4D48-9ACC-E886D45C644A}" destId="{AD7E1BDE-724B-472D-9537-B71C400C60FE}" srcOrd="0" destOrd="0" presId="urn:microsoft.com/office/officeart/2005/8/layout/chevronAccent+Icon"/>
    <dgm:cxn modelId="{DA8B3CB5-1B6A-4A03-9D16-3A51E5749EAB}" type="presParOf" srcId="{C9088823-8ECE-4D48-9ACC-E886D45C644A}" destId="{4D1DEF0E-B0B9-450C-A47D-0EA8B0096437}" srcOrd="1" destOrd="0" presId="urn:microsoft.com/office/officeart/2005/8/layout/chevronAccent+Icon"/>
    <dgm:cxn modelId="{81F0AC01-ECD8-4B05-894B-185D2031C2F1}" type="presParOf" srcId="{5317A9CE-4593-402C-A402-9716F5E4A405}" destId="{5099DF76-452D-498E-9ECE-0789D7F3914E}" srcOrd="1" destOrd="0" presId="urn:microsoft.com/office/officeart/2005/8/layout/chevronAccent+Icon"/>
    <dgm:cxn modelId="{F5EE3441-9043-46BC-9B53-5DC2790BE19F}" type="presParOf" srcId="{5317A9CE-4593-402C-A402-9716F5E4A405}" destId="{16FBB74F-0DD3-42D1-B82D-6C307C319EB2}" srcOrd="2" destOrd="0" presId="urn:microsoft.com/office/officeart/2005/8/layout/chevronAccent+Icon"/>
    <dgm:cxn modelId="{92F63F49-B402-4C3C-96F0-09D9D3F86F4E}" type="presParOf" srcId="{16FBB74F-0DD3-42D1-B82D-6C307C319EB2}" destId="{EFEC1F53-4751-45C1-93E4-39BF8DDECF12}" srcOrd="0" destOrd="0" presId="urn:microsoft.com/office/officeart/2005/8/layout/chevronAccent+Icon"/>
    <dgm:cxn modelId="{2765F03F-259D-4927-94DE-FE4814762405}" type="presParOf" srcId="{16FBB74F-0DD3-42D1-B82D-6C307C319EB2}" destId="{09BB6051-32B2-4DC2-B2E6-3FAEE91F2A7C}" srcOrd="1" destOrd="0" presId="urn:microsoft.com/office/officeart/2005/8/layout/chevronAccent+Icon"/>
    <dgm:cxn modelId="{20314823-4346-49D5-8DA9-756333814A70}" type="presParOf" srcId="{5317A9CE-4593-402C-A402-9716F5E4A405}" destId="{7F9097EC-F0EC-43B5-B432-467E0380E807}" srcOrd="3" destOrd="0" presId="urn:microsoft.com/office/officeart/2005/8/layout/chevronAccent+Icon"/>
    <dgm:cxn modelId="{4D3CBC4B-94F3-4AF4-BEE3-1EEA8F026AAC}" type="presParOf" srcId="{5317A9CE-4593-402C-A402-9716F5E4A405}" destId="{9DFF6F86-7491-42BC-864F-D30EF7AE8F37}" srcOrd="4" destOrd="0" presId="urn:microsoft.com/office/officeart/2005/8/layout/chevronAccent+Icon"/>
    <dgm:cxn modelId="{79AFCD8E-5D34-48E9-A167-84DC296523A0}" type="presParOf" srcId="{9DFF6F86-7491-42BC-864F-D30EF7AE8F37}" destId="{6AA0DA30-BC7A-4000-A1A4-1C1E4D7DE8F0}" srcOrd="0" destOrd="0" presId="urn:microsoft.com/office/officeart/2005/8/layout/chevronAccent+Icon"/>
    <dgm:cxn modelId="{A58CA4D7-C11D-4CEB-8A23-6BC7FF073FF7}" type="presParOf" srcId="{9DFF6F86-7491-42BC-864F-D30EF7AE8F37}" destId="{CEED6912-A793-44F1-92A8-DD86243DA0E7}" srcOrd="1" destOrd="0" presId="urn:microsoft.com/office/officeart/2005/8/layout/chevronAccent+Icon"/>
    <dgm:cxn modelId="{0E7E0DEB-9232-4D43-AA55-97A94AF400EA}" type="presParOf" srcId="{5317A9CE-4593-402C-A402-9716F5E4A405}" destId="{B7D06CDB-400F-4152-AD72-78F4A1499A3E}" srcOrd="5" destOrd="0" presId="urn:microsoft.com/office/officeart/2005/8/layout/chevronAccent+Icon"/>
    <dgm:cxn modelId="{8C8911CE-B6E3-4CB6-B7EB-15E9E4FCC013}" type="presParOf" srcId="{5317A9CE-4593-402C-A402-9716F5E4A405}" destId="{8FF7921F-0814-41DF-B900-2A1B3D60106A}" srcOrd="6" destOrd="0" presId="urn:microsoft.com/office/officeart/2005/8/layout/chevronAccent+Icon"/>
    <dgm:cxn modelId="{CF3ACAE0-44AF-4604-820C-0D2939D6A0C5}" type="presParOf" srcId="{8FF7921F-0814-41DF-B900-2A1B3D60106A}" destId="{BAD4F697-914A-4B8B-A4EE-CB561F03C9C5}" srcOrd="0" destOrd="0" presId="urn:microsoft.com/office/officeart/2005/8/layout/chevronAccent+Icon"/>
    <dgm:cxn modelId="{341BF005-50F1-4515-BAA5-959DE2F11E60}" type="presParOf" srcId="{8FF7921F-0814-41DF-B900-2A1B3D60106A}" destId="{C64CCD65-D2AF-4239-8154-D1FCEF8F715D}"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7E1BDE-724B-472D-9537-B71C400C60FE}">
      <dsp:nvSpPr>
        <dsp:cNvPr id="0" name=""/>
        <dsp:cNvSpPr/>
      </dsp:nvSpPr>
      <dsp:spPr bwMode="auto">
        <a:xfrm>
          <a:off x="930" y="2070730"/>
          <a:ext cx="2388509" cy="1171466"/>
        </a:xfrm>
        <a:prstGeom prst="chevron">
          <a:avLst>
            <a:gd name="adj" fmla="val 40000"/>
          </a:avLst>
        </a:prstGeom>
        <a:noFill/>
        <a:ln w="5715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1DEF0E-B0B9-450C-A47D-0EA8B0096437}">
      <dsp:nvSpPr>
        <dsp:cNvPr id="0" name=""/>
        <dsp:cNvSpPr/>
      </dsp:nvSpPr>
      <dsp:spPr bwMode="auto">
        <a:xfrm>
          <a:off x="486977" y="2927373"/>
          <a:ext cx="2318741" cy="921964"/>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defRPr/>
          </a:pPr>
          <a:r>
            <a:rPr lang="en-US" sz="2400" b="1" kern="1200"/>
            <a:t>01</a:t>
          </a:r>
          <a:r>
            <a:rPr lang="en-US" sz="2000" kern="1200"/>
            <a:t> – Questionnaire 1</a:t>
          </a:r>
          <a:endParaRPr kern="1200"/>
        </a:p>
      </dsp:txBody>
      <dsp:txXfrm>
        <a:off x="513980" y="2954376"/>
        <a:ext cx="2264735" cy="867958"/>
      </dsp:txXfrm>
    </dsp:sp>
    <dsp:sp modelId="{EFEC1F53-4751-45C1-93E4-39BF8DDECF12}">
      <dsp:nvSpPr>
        <dsp:cNvPr id="0" name=""/>
        <dsp:cNvSpPr/>
      </dsp:nvSpPr>
      <dsp:spPr bwMode="auto">
        <a:xfrm>
          <a:off x="2880028" y="2070730"/>
          <a:ext cx="2388509" cy="1171466"/>
        </a:xfrm>
        <a:prstGeom prst="chevron">
          <a:avLst>
            <a:gd name="adj" fmla="val 40000"/>
          </a:avLst>
        </a:prstGeom>
        <a:noFill/>
        <a:ln w="5715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BB6051-32B2-4DC2-B2E6-3FAEE91F2A7C}">
      <dsp:nvSpPr>
        <dsp:cNvPr id="0" name=""/>
        <dsp:cNvSpPr/>
      </dsp:nvSpPr>
      <dsp:spPr bwMode="auto">
        <a:xfrm>
          <a:off x="3516963" y="2927373"/>
          <a:ext cx="2016963" cy="921964"/>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defRPr/>
          </a:pPr>
          <a:r>
            <a:rPr lang="en-US" sz="2400" b="1" kern="1200" dirty="0"/>
            <a:t>02</a:t>
          </a:r>
          <a:r>
            <a:rPr lang="en-US" sz="2000" kern="1200" dirty="0"/>
            <a:t> – 1</a:t>
          </a:r>
          <a:r>
            <a:rPr lang="en-US" sz="2000" kern="1200" baseline="30000" dirty="0"/>
            <a:t>st</a:t>
          </a:r>
          <a:r>
            <a:rPr lang="en-US" sz="2000" kern="1200" dirty="0"/>
            <a:t> Stage dialogue</a:t>
          </a:r>
          <a:endParaRPr kern="1200" dirty="0"/>
        </a:p>
      </dsp:txBody>
      <dsp:txXfrm>
        <a:off x="3543966" y="2954376"/>
        <a:ext cx="1962957" cy="867958"/>
      </dsp:txXfrm>
    </dsp:sp>
    <dsp:sp modelId="{6AA0DA30-BC7A-4000-A1A4-1C1E4D7DE8F0}">
      <dsp:nvSpPr>
        <dsp:cNvPr id="0" name=""/>
        <dsp:cNvSpPr/>
      </dsp:nvSpPr>
      <dsp:spPr bwMode="auto">
        <a:xfrm>
          <a:off x="5608236" y="2070730"/>
          <a:ext cx="2388509" cy="1171466"/>
        </a:xfrm>
        <a:prstGeom prst="chevron">
          <a:avLst>
            <a:gd name="adj" fmla="val 40000"/>
          </a:avLst>
        </a:prstGeom>
        <a:noFill/>
        <a:ln w="5715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ED6912-A793-44F1-92A8-DD86243DA0E7}">
      <dsp:nvSpPr>
        <dsp:cNvPr id="0" name=""/>
        <dsp:cNvSpPr/>
      </dsp:nvSpPr>
      <dsp:spPr bwMode="auto">
        <a:xfrm>
          <a:off x="6245171" y="2927373"/>
          <a:ext cx="2016963" cy="921964"/>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defRPr/>
          </a:pPr>
          <a:r>
            <a:rPr lang="en-US" sz="2400" b="1" kern="1200"/>
            <a:t>03</a:t>
          </a:r>
          <a:r>
            <a:rPr lang="en-US" sz="2000" kern="1200"/>
            <a:t> – Questionnaire 2</a:t>
          </a:r>
          <a:endParaRPr kern="1200"/>
        </a:p>
      </dsp:txBody>
      <dsp:txXfrm>
        <a:off x="6272174" y="2954376"/>
        <a:ext cx="1962957" cy="867958"/>
      </dsp:txXfrm>
    </dsp:sp>
    <dsp:sp modelId="{BAD4F697-914A-4B8B-A4EE-CB561F03C9C5}">
      <dsp:nvSpPr>
        <dsp:cNvPr id="0" name=""/>
        <dsp:cNvSpPr/>
      </dsp:nvSpPr>
      <dsp:spPr bwMode="auto">
        <a:xfrm>
          <a:off x="8336444" y="2070730"/>
          <a:ext cx="2388509" cy="1171466"/>
        </a:xfrm>
        <a:prstGeom prst="chevron">
          <a:avLst>
            <a:gd name="adj" fmla="val 40000"/>
          </a:avLst>
        </a:prstGeom>
        <a:noFill/>
        <a:ln w="5715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4CCD65-D2AF-4239-8154-D1FCEF8F715D}">
      <dsp:nvSpPr>
        <dsp:cNvPr id="0" name=""/>
        <dsp:cNvSpPr/>
      </dsp:nvSpPr>
      <dsp:spPr bwMode="auto">
        <a:xfrm>
          <a:off x="8973379" y="2927373"/>
          <a:ext cx="2016963" cy="921964"/>
        </a:xfrm>
        <a:prstGeom prst="roundRect">
          <a:avLst>
            <a:gd name="adj" fmla="val 10000"/>
          </a:avLst>
        </a:prstGeom>
        <a:solidFill>
          <a:schemeClr val="lt1">
            <a:alpha val="90000"/>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defRPr/>
          </a:pPr>
          <a:r>
            <a:rPr lang="en-US" sz="2400" b="1" kern="1200"/>
            <a:t>04</a:t>
          </a:r>
          <a:r>
            <a:rPr lang="en-US" sz="2000" kern="1200"/>
            <a:t> – 2nd stage dialogue </a:t>
          </a:r>
          <a:endParaRPr kern="1200"/>
        </a:p>
      </dsp:txBody>
      <dsp:txXfrm>
        <a:off x="9000382" y="2954376"/>
        <a:ext cx="1962957" cy="867958"/>
      </dsp:txXfrm>
    </dsp:sp>
  </dsp:spTree>
</dsp:drawing>
</file>

<file path=ppt/diagrams/layout1.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Header Placeholder 1"/>
          <p:cNvSpPr>
            <a:spLocks noGrp="1"/>
          </p:cNvSpPr>
          <p:nvPr>
            <p:ph type="hdr" sz="quarter"/>
          </p:nvPr>
        </p:nvSpPr>
        <p:spPr bwMode="auto">
          <a:xfrm>
            <a:off x="0" y="0"/>
            <a:ext cx="2971800" cy="458788"/>
          </a:xfrm>
          <a:prstGeom prst="rect">
            <a:avLst/>
          </a:prstGeom>
        </p:spPr>
        <p:txBody>
          <a:bodyPr vert="horz" lIns="91440" tIns="45720" rIns="91440" bIns="45720" rtlCol="0" anchor="ctr"/>
          <a:lstStyle>
            <a:lvl1pPr algn="l">
              <a:defRPr sz="1200"/>
            </a:lvl1pPr>
          </a:lstStyle>
          <a:p>
            <a:pPr>
              <a:defRPr/>
            </a:pPr>
            <a:endParaRPr/>
          </a:p>
        </p:txBody>
      </p:sp>
      <p:sp>
        <p:nvSpPr>
          <p:cNvPr id="3" name="Date Placeholder 2"/>
          <p:cNvSpPr>
            <a:spLocks noGrp="1"/>
          </p:cNvSpPr>
          <p:nvPr>
            <p:ph type="dt" idx="2"/>
          </p:nvPr>
        </p:nvSpPr>
        <p:spPr bwMode="auto">
          <a:xfrm>
            <a:off x="3884613" y="0"/>
            <a:ext cx="2971800" cy="458788"/>
          </a:xfrm>
          <a:prstGeom prst="rect">
            <a:avLst/>
          </a:prstGeom>
        </p:spPr>
        <p:txBody>
          <a:bodyPr vert="horz" lIns="91440" tIns="45720" rIns="91440" bIns="45720" rtlCol="0" anchor="ctr"/>
          <a:lstStyle>
            <a:lvl1pPr algn="r">
              <a:defRPr sz="1200"/>
            </a:lvl1pPr>
          </a:lstStyle>
          <a:p>
            <a:pPr>
              <a:defRPr/>
            </a:pPr>
            <a:endParaRPr/>
          </a:p>
        </p:txBody>
      </p:sp>
      <p:sp>
        <p:nvSpPr>
          <p:cNvPr id="4" name="Date Placeholder 2"/>
          <p:cNvSpPr>
            <a:spLocks noGrp="1"/>
          </p:cNvSpPr>
          <p:nvPr>
            <p:ph type="dt" idx="3"/>
          </p:nvPr>
        </p:nvSpPr>
        <p:spPr bwMode="auto">
          <a:xfrm>
            <a:off x="3884613" y="0"/>
            <a:ext cx="2971800" cy="458788"/>
          </a:xfrm>
          <a:prstGeom prst="rect">
            <a:avLst/>
          </a:prstGeom>
        </p:spPr>
        <p:txBody>
          <a:bodyPr vert="horz" lIns="91440" tIns="45720" rIns="91440" bIns="45720" rtlCol="0" anchor="ctr"/>
          <a:lstStyle>
            <a:lvl1pPr algn="r">
              <a:defRPr sz="1200"/>
            </a:lvl1pPr>
          </a:lstStyle>
          <a:p>
            <a:pPr>
              <a:defRPr/>
            </a:pPr>
            <a:endParaRPr/>
          </a:p>
        </p:txBody>
      </p:sp>
      <p:sp>
        <p:nvSpPr>
          <p:cNvPr id="5" name="Notes Placeholder 4"/>
          <p:cNvSpPr>
            <a:spLocks noGrp="1"/>
          </p:cNvSpPr>
          <p:nvPr>
            <p:ph type="body" sz="quarter" idx="1"/>
          </p:nvPr>
        </p:nvSpPr>
        <p:spPr bwMode="auto">
          <a:xfrm>
            <a:off x="685800" y="4400550"/>
            <a:ext cx="5486400" cy="3600450"/>
          </a:xfrm>
          <a:prstGeom prst="rect">
            <a:avLst/>
          </a:prstGeom>
        </p:spPr>
        <p:txBody>
          <a:bodyPr vert="horz" lIns="91440" tIns="45720" rIns="91440" bIns="45720" rtlCol="0" anchor="ctr"/>
          <a:lstStyle/>
          <a:p>
            <a:pPr>
              <a:defRPr/>
            </a:pPr>
            <a:endParaRPr/>
          </a:p>
        </p:txBody>
      </p:sp>
      <p:sp>
        <p:nvSpPr>
          <p:cNvPr id="6" name="Footer Placehold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a:p>
        </p:txBody>
      </p:sp>
      <p:sp>
        <p:nvSpPr>
          <p:cNvPr id="7" name="Slide Number Placeholder 6"/>
          <p:cNvSpPr>
            <a:spLocks noGrp="1"/>
          </p:cNvSpPr>
          <p:nvPr>
            <p:ph type="sldNum" sz="quarter" idx="10"/>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endParaRPr/>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AA31C060-6377-16AE-1CF4-EA4DB0FA3848}" type="slidenum">
              <a:rPr/>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68C52ADE-7A71-3E17-53DE-D9AF36CC92DB}" type="slidenum">
              <a:rPr/>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25FDB1BC-1FEB-6B71-D441-46D6BF3BC75A}" type="slidenum">
              <a:rP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BBF0E20C-44CA-F589-70AC-5FB4067C6EA8}" type="slidenum">
              <a:rP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394E9CFB-BE2D-9236-31EA-F20893018AD4}" type="slidenum">
              <a:rP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CBFEE7BF-69CB-C396-87F9-76C4FF6334ED}" type="slidenum">
              <a:rPr/>
              <a:t>6</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Title Slide">
    <p:spTree>
      <p:nvGrpSpPr>
        <p:cNvPr id="1" name=""/>
        <p:cNvGrpSpPr/>
        <p:nvPr/>
      </p:nvGrpSpPr>
      <p:grpSpPr bwMode="auto">
        <a:xfrm>
          <a:off x="0" y="0"/>
          <a:ext cx="0" cy="0"/>
          <a:chOff x="0" y="0"/>
          <a:chExt cx="0" cy="0"/>
        </a:xfrm>
      </p:grpSpPr>
      <p:sp>
        <p:nvSpPr>
          <p:cNvPr id="2" name="Title 1"/>
          <p:cNvSpPr>
            <a:spLocks noGrp="1"/>
          </p:cNvSpPr>
          <p:nvPr>
            <p:ph type="ctrTitle"/>
          </p:nvPr>
        </p:nvSpPr>
        <p:spPr bwMode="auto">
          <a:xfrm>
            <a:off x="1524000" y="1122363"/>
            <a:ext cx="9144000" cy="2387600"/>
          </a:xfrm>
        </p:spPr>
        <p:txBody>
          <a:bodyPr anchor="b"/>
          <a:lstStyle>
            <a:lvl1pPr algn="ctr">
              <a:defRPr sz="6000"/>
            </a:lvl1pPr>
          </a:lstStyle>
          <a:p>
            <a:pPr>
              <a:defRPr/>
            </a:pPr>
            <a:r>
              <a:rPr lang="en-US"/>
              <a:t>Click to edit Master title style</a:t>
            </a:r>
            <a:endParaRPr lang="en-IE"/>
          </a:p>
        </p:txBody>
      </p:sp>
      <p:sp>
        <p:nvSpPr>
          <p:cNvPr id="3" name="Subtitle 2"/>
          <p:cNvSpPr>
            <a:spLocks noGrp="1"/>
          </p:cNvSpPr>
          <p:nvPr>
            <p:ph type="subTitle" idx="1"/>
          </p:nvPr>
        </p:nvSpPr>
        <p:spPr bwMode="auto">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en-US"/>
              <a:t>Click to edit Master subtitle style</a:t>
            </a:r>
            <a:endParaRPr lang="en-IE"/>
          </a:p>
        </p:txBody>
      </p:sp>
      <p:sp>
        <p:nvSpPr>
          <p:cNvPr id="4" name="Date Placeholder 3"/>
          <p:cNvSpPr>
            <a:spLocks noGrp="1"/>
          </p:cNvSpPr>
          <p:nvPr>
            <p:ph type="dt" sz="half" idx="10"/>
          </p:nvPr>
        </p:nvSpPr>
        <p:spPr bwMode="auto"/>
        <p:txBody>
          <a:bodyPr/>
          <a:lstStyle/>
          <a:p>
            <a:pPr>
              <a:defRPr/>
            </a:pPr>
            <a:fld id="{E4BD69F2-FE75-4E53-8560-6A3CB4257524}" type="datetimeFigureOut">
              <a:rPr lang="en-IE"/>
              <a:t>11/12/2024</a:t>
            </a:fld>
            <a:endParaRPr lang="en-IE"/>
          </a:p>
        </p:txBody>
      </p:sp>
      <p:sp>
        <p:nvSpPr>
          <p:cNvPr id="5" name="Footer Placeholder 4"/>
          <p:cNvSpPr>
            <a:spLocks noGrp="1"/>
          </p:cNvSpPr>
          <p:nvPr>
            <p:ph type="ftr" sz="quarter" idx="11"/>
          </p:nvPr>
        </p:nvSpPr>
        <p:spPr bwMode="auto"/>
        <p:txBody>
          <a:bodyPr/>
          <a:lstStyle/>
          <a:p>
            <a:pPr>
              <a:defRPr/>
            </a:pPr>
            <a:endParaRPr lang="en-IE"/>
          </a:p>
        </p:txBody>
      </p:sp>
      <p:sp>
        <p:nvSpPr>
          <p:cNvPr id="6" name="Slide Number Placeholder 5"/>
          <p:cNvSpPr>
            <a:spLocks noGrp="1"/>
          </p:cNvSpPr>
          <p:nvPr>
            <p:ph type="sldNum" sz="quarter" idx="12"/>
          </p:nvPr>
        </p:nvSpPr>
        <p:spPr bwMode="auto"/>
        <p:txBody>
          <a:bodyPr/>
          <a:lstStyle/>
          <a:p>
            <a:pPr>
              <a:defRPr/>
            </a:pPr>
            <a:fld id="{B7380988-A3B6-4558-9C78-5EA33C057EE4}" type="slidenum">
              <a:rPr lang="en-IE"/>
              <a:t>‹#›</a:t>
            </a:fld>
            <a:endParaRPr lang="en-I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vertTx" preserve="1" userDrawn="1">
  <p:cSld name="Title and Vertical Text">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US"/>
              <a:t>Click to edit Master title style</a:t>
            </a:r>
            <a:endParaRPr lang="en-IE"/>
          </a:p>
        </p:txBody>
      </p:sp>
      <p:sp>
        <p:nvSpPr>
          <p:cNvPr id="3" name="Vertical Text Placeholder 2"/>
          <p:cNvSpPr>
            <a:spLocks noGrp="1"/>
          </p:cNvSpPr>
          <p:nvPr>
            <p:ph type="body" orient="vert" idx="1"/>
          </p:nvPr>
        </p:nvSpPr>
        <p:spPr bwMode="auto"/>
        <p:txBody>
          <a:bodyPr vert="eaVert"/>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IE"/>
          </a:p>
        </p:txBody>
      </p:sp>
      <p:sp>
        <p:nvSpPr>
          <p:cNvPr id="4" name="Date Placeholder 3"/>
          <p:cNvSpPr>
            <a:spLocks noGrp="1"/>
          </p:cNvSpPr>
          <p:nvPr>
            <p:ph type="dt" sz="half" idx="10"/>
          </p:nvPr>
        </p:nvSpPr>
        <p:spPr bwMode="auto"/>
        <p:txBody>
          <a:bodyPr/>
          <a:lstStyle/>
          <a:p>
            <a:pPr>
              <a:defRPr/>
            </a:pPr>
            <a:fld id="{E4BD69F2-FE75-4E53-8560-6A3CB4257524}" type="datetimeFigureOut">
              <a:rPr lang="en-IE"/>
              <a:t>11/12/2024</a:t>
            </a:fld>
            <a:endParaRPr lang="en-IE"/>
          </a:p>
        </p:txBody>
      </p:sp>
      <p:sp>
        <p:nvSpPr>
          <p:cNvPr id="5" name="Footer Placeholder 4"/>
          <p:cNvSpPr>
            <a:spLocks noGrp="1"/>
          </p:cNvSpPr>
          <p:nvPr>
            <p:ph type="ftr" sz="quarter" idx="11"/>
          </p:nvPr>
        </p:nvSpPr>
        <p:spPr bwMode="auto"/>
        <p:txBody>
          <a:bodyPr/>
          <a:lstStyle/>
          <a:p>
            <a:pPr>
              <a:defRPr/>
            </a:pPr>
            <a:endParaRPr lang="en-IE"/>
          </a:p>
        </p:txBody>
      </p:sp>
      <p:sp>
        <p:nvSpPr>
          <p:cNvPr id="6" name="Slide Number Placeholder 5"/>
          <p:cNvSpPr>
            <a:spLocks noGrp="1"/>
          </p:cNvSpPr>
          <p:nvPr>
            <p:ph type="sldNum" sz="quarter" idx="12"/>
          </p:nvPr>
        </p:nvSpPr>
        <p:spPr bwMode="auto"/>
        <p:txBody>
          <a:bodyPr/>
          <a:lstStyle/>
          <a:p>
            <a:pPr>
              <a:defRPr/>
            </a:pPr>
            <a:fld id="{B7380988-A3B6-4558-9C78-5EA33C057EE4}" type="slidenum">
              <a:rPr lang="en-IE"/>
              <a:t>‹#›</a:t>
            </a:fld>
            <a:endParaRPr lang="en-I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Vertical Title and Text">
    <p:spTree>
      <p:nvGrpSpPr>
        <p:cNvPr id="1" name=""/>
        <p:cNvGrpSpPr/>
        <p:nvPr/>
      </p:nvGrpSpPr>
      <p:grpSpPr bwMode="auto">
        <a:xfrm>
          <a:off x="0" y="0"/>
          <a:ext cx="0" cy="0"/>
          <a:chOff x="0" y="0"/>
          <a:chExt cx="0" cy="0"/>
        </a:xfrm>
      </p:grpSpPr>
      <p:sp>
        <p:nvSpPr>
          <p:cNvPr id="2" name="Vertical Title 1"/>
          <p:cNvSpPr>
            <a:spLocks noGrp="1"/>
          </p:cNvSpPr>
          <p:nvPr>
            <p:ph type="title" orient="vert"/>
          </p:nvPr>
        </p:nvSpPr>
        <p:spPr bwMode="auto">
          <a:xfrm>
            <a:off x="8724900" y="365125"/>
            <a:ext cx="2628900" cy="5811838"/>
          </a:xfrm>
        </p:spPr>
        <p:txBody>
          <a:bodyPr vert="eaVert"/>
          <a:lstStyle/>
          <a:p>
            <a:pPr>
              <a:defRPr/>
            </a:pPr>
            <a:r>
              <a:rPr lang="en-US"/>
              <a:t>Click to edit Master title style</a:t>
            </a:r>
            <a:endParaRPr lang="en-IE"/>
          </a:p>
        </p:txBody>
      </p:sp>
      <p:sp>
        <p:nvSpPr>
          <p:cNvPr id="3" name="Vertical Text Placeholder 2"/>
          <p:cNvSpPr>
            <a:spLocks noGrp="1"/>
          </p:cNvSpPr>
          <p:nvPr>
            <p:ph type="body" orient="vert" idx="1"/>
          </p:nvPr>
        </p:nvSpPr>
        <p:spPr bwMode="auto">
          <a:xfrm>
            <a:off x="838200" y="365125"/>
            <a:ext cx="7734300" cy="5811838"/>
          </a:xfrm>
        </p:spPr>
        <p:txBody>
          <a:bodyPr vert="eaVert"/>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IE"/>
          </a:p>
        </p:txBody>
      </p:sp>
      <p:sp>
        <p:nvSpPr>
          <p:cNvPr id="4" name="Date Placeholder 3"/>
          <p:cNvSpPr>
            <a:spLocks noGrp="1"/>
          </p:cNvSpPr>
          <p:nvPr>
            <p:ph type="dt" sz="half" idx="10"/>
          </p:nvPr>
        </p:nvSpPr>
        <p:spPr bwMode="auto"/>
        <p:txBody>
          <a:bodyPr/>
          <a:lstStyle/>
          <a:p>
            <a:pPr>
              <a:defRPr/>
            </a:pPr>
            <a:fld id="{E4BD69F2-FE75-4E53-8560-6A3CB4257524}" type="datetimeFigureOut">
              <a:rPr lang="en-IE"/>
              <a:t>11/12/2024</a:t>
            </a:fld>
            <a:endParaRPr lang="en-IE"/>
          </a:p>
        </p:txBody>
      </p:sp>
      <p:sp>
        <p:nvSpPr>
          <p:cNvPr id="5" name="Footer Placeholder 4"/>
          <p:cNvSpPr>
            <a:spLocks noGrp="1"/>
          </p:cNvSpPr>
          <p:nvPr>
            <p:ph type="ftr" sz="quarter" idx="11"/>
          </p:nvPr>
        </p:nvSpPr>
        <p:spPr bwMode="auto"/>
        <p:txBody>
          <a:bodyPr/>
          <a:lstStyle/>
          <a:p>
            <a:pPr>
              <a:defRPr/>
            </a:pPr>
            <a:endParaRPr lang="en-IE"/>
          </a:p>
        </p:txBody>
      </p:sp>
      <p:sp>
        <p:nvSpPr>
          <p:cNvPr id="6" name="Slide Number Placeholder 5"/>
          <p:cNvSpPr>
            <a:spLocks noGrp="1"/>
          </p:cNvSpPr>
          <p:nvPr>
            <p:ph type="sldNum" sz="quarter" idx="12"/>
          </p:nvPr>
        </p:nvSpPr>
        <p:spPr bwMode="auto"/>
        <p:txBody>
          <a:bodyPr/>
          <a:lstStyle/>
          <a:p>
            <a:pPr>
              <a:defRPr/>
            </a:pPr>
            <a:fld id="{B7380988-A3B6-4558-9C78-5EA33C057EE4}" type="slidenum">
              <a:rPr lang="en-IE"/>
              <a:t>‹#›</a:t>
            </a:fld>
            <a:endParaRPr lang="en-I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le and Content">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US"/>
              <a:t>Click to edit Master title style</a:t>
            </a:r>
            <a:endParaRPr lang="en-IE"/>
          </a:p>
        </p:txBody>
      </p:sp>
      <p:sp>
        <p:nvSpPr>
          <p:cNvPr id="3" name="Content Placeholder 2"/>
          <p:cNvSpPr>
            <a:spLocks noGrp="1"/>
          </p:cNvSpPr>
          <p:nvPr>
            <p:ph idx="1"/>
          </p:nvPr>
        </p:nvSpPr>
        <p:spPr bwMode="auto"/>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IE"/>
          </a:p>
        </p:txBody>
      </p:sp>
      <p:sp>
        <p:nvSpPr>
          <p:cNvPr id="4" name="Date Placeholder 3"/>
          <p:cNvSpPr>
            <a:spLocks noGrp="1"/>
          </p:cNvSpPr>
          <p:nvPr>
            <p:ph type="dt" sz="half" idx="10"/>
          </p:nvPr>
        </p:nvSpPr>
        <p:spPr bwMode="auto"/>
        <p:txBody>
          <a:bodyPr/>
          <a:lstStyle/>
          <a:p>
            <a:pPr>
              <a:defRPr/>
            </a:pPr>
            <a:fld id="{E4BD69F2-FE75-4E53-8560-6A3CB4257524}" type="datetimeFigureOut">
              <a:rPr lang="en-IE"/>
              <a:t>11/12/2024</a:t>
            </a:fld>
            <a:endParaRPr lang="en-IE"/>
          </a:p>
        </p:txBody>
      </p:sp>
      <p:sp>
        <p:nvSpPr>
          <p:cNvPr id="5" name="Footer Placeholder 4"/>
          <p:cNvSpPr>
            <a:spLocks noGrp="1"/>
          </p:cNvSpPr>
          <p:nvPr>
            <p:ph type="ftr" sz="quarter" idx="11"/>
          </p:nvPr>
        </p:nvSpPr>
        <p:spPr bwMode="auto"/>
        <p:txBody>
          <a:bodyPr/>
          <a:lstStyle/>
          <a:p>
            <a:pPr>
              <a:defRPr/>
            </a:pPr>
            <a:endParaRPr lang="en-IE"/>
          </a:p>
        </p:txBody>
      </p:sp>
      <p:sp>
        <p:nvSpPr>
          <p:cNvPr id="6" name="Slide Number Placeholder 5"/>
          <p:cNvSpPr>
            <a:spLocks noGrp="1"/>
          </p:cNvSpPr>
          <p:nvPr>
            <p:ph type="sldNum" sz="quarter" idx="12"/>
          </p:nvPr>
        </p:nvSpPr>
        <p:spPr bwMode="auto"/>
        <p:txBody>
          <a:bodyPr/>
          <a:lstStyle/>
          <a:p>
            <a:pPr>
              <a:defRPr/>
            </a:pPr>
            <a:fld id="{B7380988-A3B6-4558-9C78-5EA33C057EE4}" type="slidenum">
              <a:rPr lang="en-IE"/>
              <a:t>‹#›</a:t>
            </a:fld>
            <a:endParaRPr lang="en-I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Section Header">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831850" y="1709738"/>
            <a:ext cx="10515600" cy="2852737"/>
          </a:xfrm>
        </p:spPr>
        <p:txBody>
          <a:bodyPr anchor="b"/>
          <a:lstStyle>
            <a:lvl1pPr>
              <a:defRPr sz="6000"/>
            </a:lvl1pPr>
          </a:lstStyle>
          <a:p>
            <a:pPr>
              <a:defRPr/>
            </a:pPr>
            <a:r>
              <a:rPr lang="en-US"/>
              <a:t>Click to edit Master title style</a:t>
            </a:r>
            <a:endParaRPr lang="en-IE"/>
          </a:p>
        </p:txBody>
      </p:sp>
      <p:sp>
        <p:nvSpPr>
          <p:cNvPr id="3" name="Text Placeholder 2"/>
          <p:cNvSpPr>
            <a:spLocks noGrp="1"/>
          </p:cNvSpPr>
          <p:nvPr>
            <p:ph type="body" idx="1"/>
          </p:nvPr>
        </p:nvSpPr>
        <p:spPr bwMode="auto">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en-US"/>
              <a:t>Click to edit Master text styles</a:t>
            </a:r>
            <a:endParaRPr/>
          </a:p>
        </p:txBody>
      </p:sp>
      <p:sp>
        <p:nvSpPr>
          <p:cNvPr id="4" name="Date Placeholder 3"/>
          <p:cNvSpPr>
            <a:spLocks noGrp="1"/>
          </p:cNvSpPr>
          <p:nvPr>
            <p:ph type="dt" sz="half" idx="10"/>
          </p:nvPr>
        </p:nvSpPr>
        <p:spPr bwMode="auto"/>
        <p:txBody>
          <a:bodyPr/>
          <a:lstStyle/>
          <a:p>
            <a:pPr>
              <a:defRPr/>
            </a:pPr>
            <a:fld id="{E4BD69F2-FE75-4E53-8560-6A3CB4257524}" type="datetimeFigureOut">
              <a:rPr lang="en-IE"/>
              <a:t>11/12/2024</a:t>
            </a:fld>
            <a:endParaRPr lang="en-IE"/>
          </a:p>
        </p:txBody>
      </p:sp>
      <p:sp>
        <p:nvSpPr>
          <p:cNvPr id="5" name="Footer Placeholder 4"/>
          <p:cNvSpPr>
            <a:spLocks noGrp="1"/>
          </p:cNvSpPr>
          <p:nvPr>
            <p:ph type="ftr" sz="quarter" idx="11"/>
          </p:nvPr>
        </p:nvSpPr>
        <p:spPr bwMode="auto"/>
        <p:txBody>
          <a:bodyPr/>
          <a:lstStyle/>
          <a:p>
            <a:pPr>
              <a:defRPr/>
            </a:pPr>
            <a:endParaRPr lang="en-IE"/>
          </a:p>
        </p:txBody>
      </p:sp>
      <p:sp>
        <p:nvSpPr>
          <p:cNvPr id="6" name="Slide Number Placeholder 5"/>
          <p:cNvSpPr>
            <a:spLocks noGrp="1"/>
          </p:cNvSpPr>
          <p:nvPr>
            <p:ph type="sldNum" sz="quarter" idx="12"/>
          </p:nvPr>
        </p:nvSpPr>
        <p:spPr bwMode="auto"/>
        <p:txBody>
          <a:bodyPr/>
          <a:lstStyle/>
          <a:p>
            <a:pPr>
              <a:defRPr/>
            </a:pPr>
            <a:fld id="{B7380988-A3B6-4558-9C78-5EA33C057EE4}" type="slidenum">
              <a:rPr lang="en-IE"/>
              <a:t>‹#›</a:t>
            </a:fld>
            <a:endParaRPr lang="en-I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Two Content">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US"/>
              <a:t>Click to edit Master title style</a:t>
            </a:r>
            <a:endParaRPr lang="en-IE"/>
          </a:p>
        </p:txBody>
      </p:sp>
      <p:sp>
        <p:nvSpPr>
          <p:cNvPr id="3" name="Content Placeholder 2"/>
          <p:cNvSpPr>
            <a:spLocks noGrp="1"/>
          </p:cNvSpPr>
          <p:nvPr>
            <p:ph sz="half" idx="1"/>
          </p:nvPr>
        </p:nvSpPr>
        <p:spPr bwMode="auto">
          <a:xfrm>
            <a:off x="838200" y="1825625"/>
            <a:ext cx="5181600" cy="4351338"/>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IE"/>
          </a:p>
        </p:txBody>
      </p:sp>
      <p:sp>
        <p:nvSpPr>
          <p:cNvPr id="4" name="Content Placeholder 3"/>
          <p:cNvSpPr>
            <a:spLocks noGrp="1"/>
          </p:cNvSpPr>
          <p:nvPr>
            <p:ph sz="half" idx="2"/>
          </p:nvPr>
        </p:nvSpPr>
        <p:spPr bwMode="auto">
          <a:xfrm>
            <a:off x="6172200" y="1825625"/>
            <a:ext cx="5181600" cy="4351338"/>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IE"/>
          </a:p>
        </p:txBody>
      </p:sp>
      <p:sp>
        <p:nvSpPr>
          <p:cNvPr id="5" name="Date Placeholder 4"/>
          <p:cNvSpPr>
            <a:spLocks noGrp="1"/>
          </p:cNvSpPr>
          <p:nvPr>
            <p:ph type="dt" sz="half" idx="10"/>
          </p:nvPr>
        </p:nvSpPr>
        <p:spPr bwMode="auto"/>
        <p:txBody>
          <a:bodyPr/>
          <a:lstStyle/>
          <a:p>
            <a:pPr>
              <a:defRPr/>
            </a:pPr>
            <a:fld id="{E4BD69F2-FE75-4E53-8560-6A3CB4257524}" type="datetimeFigureOut">
              <a:rPr lang="en-IE"/>
              <a:t>11/12/2024</a:t>
            </a:fld>
            <a:endParaRPr lang="en-IE"/>
          </a:p>
        </p:txBody>
      </p:sp>
      <p:sp>
        <p:nvSpPr>
          <p:cNvPr id="6" name="Footer Placeholder 5"/>
          <p:cNvSpPr>
            <a:spLocks noGrp="1"/>
          </p:cNvSpPr>
          <p:nvPr>
            <p:ph type="ftr" sz="quarter" idx="11"/>
          </p:nvPr>
        </p:nvSpPr>
        <p:spPr bwMode="auto"/>
        <p:txBody>
          <a:bodyPr/>
          <a:lstStyle/>
          <a:p>
            <a:pPr>
              <a:defRPr/>
            </a:pPr>
            <a:endParaRPr lang="en-IE"/>
          </a:p>
        </p:txBody>
      </p:sp>
      <p:sp>
        <p:nvSpPr>
          <p:cNvPr id="7" name="Slide Number Placeholder 6"/>
          <p:cNvSpPr>
            <a:spLocks noGrp="1"/>
          </p:cNvSpPr>
          <p:nvPr>
            <p:ph type="sldNum" sz="quarter" idx="12"/>
          </p:nvPr>
        </p:nvSpPr>
        <p:spPr bwMode="auto"/>
        <p:txBody>
          <a:bodyPr/>
          <a:lstStyle/>
          <a:p>
            <a:pPr>
              <a:defRPr/>
            </a:pPr>
            <a:fld id="{B7380988-A3B6-4558-9C78-5EA33C057EE4}" type="slidenum">
              <a:rPr lang="en-IE"/>
              <a:t>‹#›</a:t>
            </a:fld>
            <a:endParaRPr lang="en-I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Comparison">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839788" y="365125"/>
            <a:ext cx="10515600" cy="1325563"/>
          </a:xfrm>
        </p:spPr>
        <p:txBody>
          <a:bodyPr/>
          <a:lstStyle/>
          <a:p>
            <a:pPr>
              <a:defRPr/>
            </a:pPr>
            <a:r>
              <a:rPr lang="en-US"/>
              <a:t>Click to edit Master title style</a:t>
            </a:r>
            <a:endParaRPr lang="en-IE"/>
          </a:p>
        </p:txBody>
      </p:sp>
      <p:sp>
        <p:nvSpPr>
          <p:cNvPr id="3" name="Text Placeholder 2"/>
          <p:cNvSpPr>
            <a:spLocks noGrp="1"/>
          </p:cNvSpPr>
          <p:nvPr>
            <p:ph type="body" idx="1"/>
          </p:nvPr>
        </p:nvSpPr>
        <p:spPr bwMode="auto">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US"/>
              <a:t>Click to edit Master text styles</a:t>
            </a:r>
            <a:endParaRPr/>
          </a:p>
        </p:txBody>
      </p:sp>
      <p:sp>
        <p:nvSpPr>
          <p:cNvPr id="4" name="Content Placeholder 3"/>
          <p:cNvSpPr>
            <a:spLocks noGrp="1"/>
          </p:cNvSpPr>
          <p:nvPr>
            <p:ph sz="half" idx="2"/>
          </p:nvPr>
        </p:nvSpPr>
        <p:spPr bwMode="auto">
          <a:xfrm>
            <a:off x="839788" y="2505074"/>
            <a:ext cx="5157787" cy="3684588"/>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IE"/>
          </a:p>
        </p:txBody>
      </p:sp>
      <p:sp>
        <p:nvSpPr>
          <p:cNvPr id="5" name="Text Placeholder 4"/>
          <p:cNvSpPr>
            <a:spLocks noGrp="1"/>
          </p:cNvSpPr>
          <p:nvPr>
            <p:ph type="body" sz="quarter" idx="3"/>
          </p:nvPr>
        </p:nvSpPr>
        <p:spPr bwMode="auto">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US"/>
              <a:t>Click to edit Master text styles</a:t>
            </a:r>
            <a:endParaRPr/>
          </a:p>
        </p:txBody>
      </p:sp>
      <p:sp>
        <p:nvSpPr>
          <p:cNvPr id="6" name="Content Placeholder 5"/>
          <p:cNvSpPr>
            <a:spLocks noGrp="1"/>
          </p:cNvSpPr>
          <p:nvPr>
            <p:ph sz="quarter" idx="4"/>
          </p:nvPr>
        </p:nvSpPr>
        <p:spPr bwMode="auto">
          <a:xfrm>
            <a:off x="6172200" y="2505074"/>
            <a:ext cx="5183188" cy="3684588"/>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IE"/>
          </a:p>
        </p:txBody>
      </p:sp>
      <p:sp>
        <p:nvSpPr>
          <p:cNvPr id="7" name="Date Placeholder 6"/>
          <p:cNvSpPr>
            <a:spLocks noGrp="1"/>
          </p:cNvSpPr>
          <p:nvPr>
            <p:ph type="dt" sz="half" idx="10"/>
          </p:nvPr>
        </p:nvSpPr>
        <p:spPr bwMode="auto"/>
        <p:txBody>
          <a:bodyPr/>
          <a:lstStyle/>
          <a:p>
            <a:pPr>
              <a:defRPr/>
            </a:pPr>
            <a:fld id="{E4BD69F2-FE75-4E53-8560-6A3CB4257524}" type="datetimeFigureOut">
              <a:rPr lang="en-IE"/>
              <a:t>11/12/2024</a:t>
            </a:fld>
            <a:endParaRPr lang="en-IE"/>
          </a:p>
        </p:txBody>
      </p:sp>
      <p:sp>
        <p:nvSpPr>
          <p:cNvPr id="8" name="Footer Placeholder 7"/>
          <p:cNvSpPr>
            <a:spLocks noGrp="1"/>
          </p:cNvSpPr>
          <p:nvPr>
            <p:ph type="ftr" sz="quarter" idx="11"/>
          </p:nvPr>
        </p:nvSpPr>
        <p:spPr bwMode="auto"/>
        <p:txBody>
          <a:bodyPr/>
          <a:lstStyle/>
          <a:p>
            <a:pPr>
              <a:defRPr/>
            </a:pPr>
            <a:endParaRPr lang="en-IE"/>
          </a:p>
        </p:txBody>
      </p:sp>
      <p:sp>
        <p:nvSpPr>
          <p:cNvPr id="9" name="Slide Number Placeholder 8"/>
          <p:cNvSpPr>
            <a:spLocks noGrp="1"/>
          </p:cNvSpPr>
          <p:nvPr>
            <p:ph type="sldNum" sz="quarter" idx="12"/>
          </p:nvPr>
        </p:nvSpPr>
        <p:spPr bwMode="auto"/>
        <p:txBody>
          <a:bodyPr/>
          <a:lstStyle/>
          <a:p>
            <a:pPr>
              <a:defRPr/>
            </a:pPr>
            <a:fld id="{B7380988-A3B6-4558-9C78-5EA33C057EE4}" type="slidenum">
              <a:rPr lang="en-IE"/>
              <a:t>‹#›</a:t>
            </a:fld>
            <a:endParaRPr lang="en-I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Only" preserve="1" userDrawn="1">
  <p:cSld name="Title Only">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US"/>
              <a:t>Click to edit Master title style</a:t>
            </a:r>
            <a:endParaRPr lang="en-IE"/>
          </a:p>
        </p:txBody>
      </p:sp>
      <p:sp>
        <p:nvSpPr>
          <p:cNvPr id="3" name="Date Placeholder 2"/>
          <p:cNvSpPr>
            <a:spLocks noGrp="1"/>
          </p:cNvSpPr>
          <p:nvPr>
            <p:ph type="dt" sz="half" idx="10"/>
          </p:nvPr>
        </p:nvSpPr>
        <p:spPr bwMode="auto"/>
        <p:txBody>
          <a:bodyPr/>
          <a:lstStyle/>
          <a:p>
            <a:pPr>
              <a:defRPr/>
            </a:pPr>
            <a:fld id="{E4BD69F2-FE75-4E53-8560-6A3CB4257524}" type="datetimeFigureOut">
              <a:rPr lang="en-IE"/>
              <a:t>11/12/2024</a:t>
            </a:fld>
            <a:endParaRPr lang="en-IE"/>
          </a:p>
        </p:txBody>
      </p:sp>
      <p:sp>
        <p:nvSpPr>
          <p:cNvPr id="4" name="Footer Placeholder 3"/>
          <p:cNvSpPr>
            <a:spLocks noGrp="1"/>
          </p:cNvSpPr>
          <p:nvPr>
            <p:ph type="ftr" sz="quarter" idx="11"/>
          </p:nvPr>
        </p:nvSpPr>
        <p:spPr bwMode="auto"/>
        <p:txBody>
          <a:bodyPr/>
          <a:lstStyle/>
          <a:p>
            <a:pPr>
              <a:defRPr/>
            </a:pPr>
            <a:endParaRPr lang="en-IE"/>
          </a:p>
        </p:txBody>
      </p:sp>
      <p:sp>
        <p:nvSpPr>
          <p:cNvPr id="5" name="Slide Number Placeholder 4"/>
          <p:cNvSpPr>
            <a:spLocks noGrp="1"/>
          </p:cNvSpPr>
          <p:nvPr>
            <p:ph type="sldNum" sz="quarter" idx="12"/>
          </p:nvPr>
        </p:nvSpPr>
        <p:spPr bwMode="auto"/>
        <p:txBody>
          <a:bodyPr/>
          <a:lstStyle/>
          <a:p>
            <a:pPr>
              <a:defRPr/>
            </a:pPr>
            <a:fld id="{B7380988-A3B6-4558-9C78-5EA33C057EE4}" type="slidenum">
              <a:rPr lang="en-IE"/>
              <a:t>‹#›</a:t>
            </a:fld>
            <a:endParaRPr lang="en-I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blank" preserve="1" userDrawn="1">
  <p:cSld name="Blank">
    <p:spTree>
      <p:nvGrpSpPr>
        <p:cNvPr id="1" name=""/>
        <p:cNvGrpSpPr/>
        <p:nvPr/>
      </p:nvGrpSpPr>
      <p:grpSpPr bwMode="auto">
        <a:xfrm>
          <a:off x="0" y="0"/>
          <a:ext cx="0" cy="0"/>
          <a:chOff x="0" y="0"/>
          <a:chExt cx="0" cy="0"/>
        </a:xfrm>
      </p:grpSpPr>
      <p:sp>
        <p:nvSpPr>
          <p:cNvPr id="2" name="Date Placeholder 1"/>
          <p:cNvSpPr>
            <a:spLocks noGrp="1"/>
          </p:cNvSpPr>
          <p:nvPr>
            <p:ph type="dt" sz="half" idx="10"/>
          </p:nvPr>
        </p:nvSpPr>
        <p:spPr bwMode="auto"/>
        <p:txBody>
          <a:bodyPr/>
          <a:lstStyle/>
          <a:p>
            <a:pPr>
              <a:defRPr/>
            </a:pPr>
            <a:fld id="{E4BD69F2-FE75-4E53-8560-6A3CB4257524}" type="datetimeFigureOut">
              <a:rPr lang="en-IE"/>
              <a:t>11/12/2024</a:t>
            </a:fld>
            <a:endParaRPr lang="en-IE"/>
          </a:p>
        </p:txBody>
      </p:sp>
      <p:sp>
        <p:nvSpPr>
          <p:cNvPr id="3" name="Footer Placeholder 2"/>
          <p:cNvSpPr>
            <a:spLocks noGrp="1"/>
          </p:cNvSpPr>
          <p:nvPr>
            <p:ph type="ftr" sz="quarter" idx="11"/>
          </p:nvPr>
        </p:nvSpPr>
        <p:spPr bwMode="auto"/>
        <p:txBody>
          <a:bodyPr/>
          <a:lstStyle/>
          <a:p>
            <a:pPr>
              <a:defRPr/>
            </a:pPr>
            <a:endParaRPr lang="en-IE"/>
          </a:p>
        </p:txBody>
      </p:sp>
      <p:sp>
        <p:nvSpPr>
          <p:cNvPr id="4" name="Slide Number Placeholder 3"/>
          <p:cNvSpPr>
            <a:spLocks noGrp="1"/>
          </p:cNvSpPr>
          <p:nvPr>
            <p:ph type="sldNum" sz="quarter" idx="12"/>
          </p:nvPr>
        </p:nvSpPr>
        <p:spPr bwMode="auto"/>
        <p:txBody>
          <a:bodyPr/>
          <a:lstStyle/>
          <a:p>
            <a:pPr>
              <a:defRPr/>
            </a:pPr>
            <a:fld id="{B7380988-A3B6-4558-9C78-5EA33C057EE4}" type="slidenum">
              <a:rPr lang="en-IE"/>
              <a:t>‹#›</a:t>
            </a:fld>
            <a:endParaRPr lang="en-I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Tx" preserve="1" userDrawn="1">
  <p:cSld name="Content with Caption">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839788" y="457200"/>
            <a:ext cx="3932237" cy="1600200"/>
          </a:xfrm>
        </p:spPr>
        <p:txBody>
          <a:bodyPr anchor="b"/>
          <a:lstStyle>
            <a:lvl1pPr>
              <a:defRPr sz="3200"/>
            </a:lvl1pPr>
          </a:lstStyle>
          <a:p>
            <a:pPr>
              <a:defRPr/>
            </a:pPr>
            <a:r>
              <a:rPr lang="en-US"/>
              <a:t>Click to edit Master title style</a:t>
            </a:r>
            <a:endParaRPr lang="en-IE"/>
          </a:p>
        </p:txBody>
      </p:sp>
      <p:sp>
        <p:nvSpPr>
          <p:cNvPr id="3" name="Content Placeholder 2"/>
          <p:cNvSpPr>
            <a:spLocks noGrp="1"/>
          </p:cNvSpPr>
          <p:nvPr>
            <p:ph idx="1"/>
          </p:nvPr>
        </p:nvSpPr>
        <p:spPr bwMode="auto">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IE"/>
          </a:p>
        </p:txBody>
      </p:sp>
      <p:sp>
        <p:nvSpPr>
          <p:cNvPr id="4" name="Text Placeholder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en-US"/>
              <a:t>Click to edit Master text styles</a:t>
            </a:r>
            <a:endParaRPr/>
          </a:p>
        </p:txBody>
      </p:sp>
      <p:sp>
        <p:nvSpPr>
          <p:cNvPr id="5" name="Date Placeholder 4"/>
          <p:cNvSpPr>
            <a:spLocks noGrp="1"/>
          </p:cNvSpPr>
          <p:nvPr>
            <p:ph type="dt" sz="half" idx="10"/>
          </p:nvPr>
        </p:nvSpPr>
        <p:spPr bwMode="auto"/>
        <p:txBody>
          <a:bodyPr/>
          <a:lstStyle/>
          <a:p>
            <a:pPr>
              <a:defRPr/>
            </a:pPr>
            <a:fld id="{E4BD69F2-FE75-4E53-8560-6A3CB4257524}" type="datetimeFigureOut">
              <a:rPr lang="en-IE"/>
              <a:t>11/12/2024</a:t>
            </a:fld>
            <a:endParaRPr lang="en-IE"/>
          </a:p>
        </p:txBody>
      </p:sp>
      <p:sp>
        <p:nvSpPr>
          <p:cNvPr id="6" name="Footer Placeholder 5"/>
          <p:cNvSpPr>
            <a:spLocks noGrp="1"/>
          </p:cNvSpPr>
          <p:nvPr>
            <p:ph type="ftr" sz="quarter" idx="11"/>
          </p:nvPr>
        </p:nvSpPr>
        <p:spPr bwMode="auto"/>
        <p:txBody>
          <a:bodyPr/>
          <a:lstStyle/>
          <a:p>
            <a:pPr>
              <a:defRPr/>
            </a:pPr>
            <a:endParaRPr lang="en-IE"/>
          </a:p>
        </p:txBody>
      </p:sp>
      <p:sp>
        <p:nvSpPr>
          <p:cNvPr id="7" name="Slide Number Placeholder 6"/>
          <p:cNvSpPr>
            <a:spLocks noGrp="1"/>
          </p:cNvSpPr>
          <p:nvPr>
            <p:ph type="sldNum" sz="quarter" idx="12"/>
          </p:nvPr>
        </p:nvSpPr>
        <p:spPr bwMode="auto"/>
        <p:txBody>
          <a:bodyPr/>
          <a:lstStyle/>
          <a:p>
            <a:pPr>
              <a:defRPr/>
            </a:pPr>
            <a:fld id="{B7380988-A3B6-4558-9C78-5EA33C057EE4}" type="slidenum">
              <a:rPr lang="en-IE"/>
              <a:t>‹#›</a:t>
            </a:fld>
            <a:endParaRPr lang="en-I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picTx" preserve="1" userDrawn="1">
  <p:cSld name="Picture with Caption">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839788" y="457200"/>
            <a:ext cx="3932237" cy="1600200"/>
          </a:xfrm>
        </p:spPr>
        <p:txBody>
          <a:bodyPr anchor="b"/>
          <a:lstStyle>
            <a:lvl1pPr>
              <a:defRPr sz="3200"/>
            </a:lvl1pPr>
          </a:lstStyle>
          <a:p>
            <a:pPr>
              <a:defRPr/>
            </a:pPr>
            <a:r>
              <a:rPr lang="en-US"/>
              <a:t>Click to edit Master title style</a:t>
            </a:r>
            <a:endParaRPr lang="en-IE"/>
          </a:p>
        </p:txBody>
      </p:sp>
      <p:sp>
        <p:nvSpPr>
          <p:cNvPr id="3" name="Picture Placeholder 2"/>
          <p:cNvSpPr>
            <a:spLocks noGrp="1"/>
          </p:cNvSpPr>
          <p:nvPr>
            <p:ph type="pic" idx="1"/>
          </p:nvPr>
        </p:nvSpPr>
        <p:spPr bwMode="auto">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en-IE"/>
          </a:p>
        </p:txBody>
      </p:sp>
      <p:sp>
        <p:nvSpPr>
          <p:cNvPr id="4" name="Text Placeholder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en-US"/>
              <a:t>Click to edit Master text styles</a:t>
            </a:r>
            <a:endParaRPr/>
          </a:p>
        </p:txBody>
      </p:sp>
      <p:sp>
        <p:nvSpPr>
          <p:cNvPr id="5" name="Date Placeholder 4"/>
          <p:cNvSpPr>
            <a:spLocks noGrp="1"/>
          </p:cNvSpPr>
          <p:nvPr>
            <p:ph type="dt" sz="half" idx="10"/>
          </p:nvPr>
        </p:nvSpPr>
        <p:spPr bwMode="auto"/>
        <p:txBody>
          <a:bodyPr/>
          <a:lstStyle/>
          <a:p>
            <a:pPr>
              <a:defRPr/>
            </a:pPr>
            <a:fld id="{E4BD69F2-FE75-4E53-8560-6A3CB4257524}" type="datetimeFigureOut">
              <a:rPr lang="en-IE"/>
              <a:t>11/12/2024</a:t>
            </a:fld>
            <a:endParaRPr lang="en-IE"/>
          </a:p>
        </p:txBody>
      </p:sp>
      <p:sp>
        <p:nvSpPr>
          <p:cNvPr id="6" name="Footer Placeholder 5"/>
          <p:cNvSpPr>
            <a:spLocks noGrp="1"/>
          </p:cNvSpPr>
          <p:nvPr>
            <p:ph type="ftr" sz="quarter" idx="11"/>
          </p:nvPr>
        </p:nvSpPr>
        <p:spPr bwMode="auto"/>
        <p:txBody>
          <a:bodyPr/>
          <a:lstStyle/>
          <a:p>
            <a:pPr>
              <a:defRPr/>
            </a:pPr>
            <a:endParaRPr lang="en-IE"/>
          </a:p>
        </p:txBody>
      </p:sp>
      <p:sp>
        <p:nvSpPr>
          <p:cNvPr id="7" name="Slide Number Placeholder 6"/>
          <p:cNvSpPr>
            <a:spLocks noGrp="1"/>
          </p:cNvSpPr>
          <p:nvPr>
            <p:ph type="sldNum" sz="quarter" idx="12"/>
          </p:nvPr>
        </p:nvSpPr>
        <p:spPr bwMode="auto"/>
        <p:txBody>
          <a:bodyPr/>
          <a:lstStyle/>
          <a:p>
            <a:pPr>
              <a:defRPr/>
            </a:pPr>
            <a:fld id="{B7380988-A3B6-4558-9C78-5EA33C057EE4}" type="slidenum">
              <a:rPr lang="en-IE"/>
              <a:t>‹#›</a:t>
            </a:fld>
            <a:endParaRPr lang="en-I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Title Placehold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en-US"/>
              <a:t>Click to edit Master title style</a:t>
            </a:r>
            <a:endParaRPr lang="en-IE"/>
          </a:p>
        </p:txBody>
      </p:sp>
      <p:sp>
        <p:nvSpPr>
          <p:cNvPr id="3" name="Text Placeholder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IE"/>
          </a:p>
        </p:txBody>
      </p:sp>
      <p:sp>
        <p:nvSpPr>
          <p:cNvPr id="4" name="Date Placeholder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E4BD69F2-FE75-4E53-8560-6A3CB4257524}" type="datetimeFigureOut">
              <a:rPr lang="en-IE"/>
              <a:t>11/12/2024</a:t>
            </a:fld>
            <a:endParaRPr lang="en-IE"/>
          </a:p>
        </p:txBody>
      </p:sp>
      <p:sp>
        <p:nvSpPr>
          <p:cNvPr id="5" name="Footer Placeholder 4"/>
          <p:cNvSpPr>
            <a:spLocks noGrp="1"/>
          </p:cNvSpPr>
          <p:nvPr>
            <p:ph type="ftr" sz="quarter" idx="3"/>
          </p:nvPr>
        </p:nvSpPr>
        <p:spPr bwMode="auto">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IE"/>
          </a:p>
        </p:txBody>
      </p:sp>
      <p:sp>
        <p:nvSpPr>
          <p:cNvPr id="6" name="Slide Number Placeholder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7380988-A3B6-4558-9C78-5EA33C057EE4}" type="slidenum">
              <a:rPr lang="en-IE"/>
              <a:t>‹#›</a:t>
            </a:fld>
            <a:endParaRPr lang="en-I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hyperlink" Target="mailto:jean-francois.perrin@esrf.fr"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mailto:jayesh.wagh@esrf.fr" TargetMode="External"/><Relationship Id="rId4" Type="http://schemas.openxmlformats.org/officeDocument/2006/relationships/hyperlink" Target="mailto:jordi.bodera@esrf.fr"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2"/>
          <p:cNvSpPr txBox="1"/>
          <p:nvPr/>
        </p:nvSpPr>
        <p:spPr bwMode="auto">
          <a:xfrm>
            <a:off x="2160165" y="-747457"/>
            <a:ext cx="7672888" cy="2288022"/>
          </a:xfrm>
          <a:prstGeom prst="rect">
            <a:avLst/>
          </a:prstGeom>
        </p:spPr>
        <p:txBody>
          <a:bodyPr vert="horz" lIns="128666" tIns="64333" rIns="128666" bIns="64333" rtlCol="0" anchor="b">
            <a:noAutofit/>
          </a:bodyPr>
          <a:lstStyle>
            <a:lvl1pPr algn="ctr" defTabSz="914400">
              <a:lnSpc>
                <a:spcPct val="90000"/>
              </a:lnSpc>
              <a:spcBef>
                <a:spcPts val="0"/>
              </a:spcBef>
              <a:buNone/>
              <a:defRPr sz="4250">
                <a:solidFill>
                  <a:schemeClr val="tx1"/>
                </a:solidFill>
                <a:latin typeface="+mj-lt"/>
                <a:ea typeface="+mj-ea"/>
                <a:cs typeface="+mj-cs"/>
              </a:defRPr>
            </a:lvl1pPr>
          </a:lstStyle>
          <a:p>
            <a:pPr>
              <a:defRPr/>
            </a:pPr>
            <a:r>
              <a:rPr lang="en-IE" sz="6000" b="1">
                <a:solidFill>
                  <a:schemeClr val="tx2"/>
                </a:solidFill>
                <a:latin typeface="Calibri"/>
                <a:ea typeface="Roboto"/>
              </a:rPr>
              <a:t>PaNOSC</a:t>
            </a:r>
            <a:r>
              <a:rPr lang="en-IE" sz="3650">
                <a:solidFill>
                  <a:schemeClr val="tx2"/>
                </a:solidFill>
                <a:latin typeface="Calibri"/>
                <a:ea typeface="Roboto"/>
              </a:rPr>
              <a:t> EOSC NODE</a:t>
            </a:r>
            <a:endParaRPr/>
          </a:p>
          <a:p>
            <a:pPr>
              <a:defRPr/>
            </a:pPr>
            <a:r>
              <a:rPr lang="en-IE" sz="3650">
                <a:solidFill>
                  <a:schemeClr val="tx2"/>
                </a:solidFill>
                <a:latin typeface="Calibri"/>
                <a:ea typeface="Roboto"/>
              </a:rPr>
              <a:t>Next Steps</a:t>
            </a:r>
            <a:endParaRPr>
              <a:solidFill>
                <a:schemeClr val="tx2"/>
              </a:solidFill>
            </a:endParaRPr>
          </a:p>
        </p:txBody>
      </p:sp>
      <p:pic>
        <p:nvPicPr>
          <p:cNvPr id="5" name="Content Placeholder 8"/>
          <p:cNvPicPr>
            <a:picLocks noChangeAspect="1"/>
          </p:cNvPicPr>
          <p:nvPr/>
        </p:nvPicPr>
        <p:blipFill>
          <a:blip r:embed="rId3"/>
          <a:stretch/>
        </p:blipFill>
        <p:spPr bwMode="auto">
          <a:xfrm>
            <a:off x="313791" y="2194335"/>
            <a:ext cx="4544985" cy="4424210"/>
          </a:xfrm>
          <a:prstGeom prst="rect">
            <a:avLst/>
          </a:prstGeom>
        </p:spPr>
      </p:pic>
      <p:sp>
        <p:nvSpPr>
          <p:cNvPr id="6" name="TextBox 5"/>
          <p:cNvSpPr txBox="1"/>
          <p:nvPr/>
        </p:nvSpPr>
        <p:spPr bwMode="auto">
          <a:xfrm>
            <a:off x="1980341" y="4267785"/>
            <a:ext cx="1677259" cy="830997"/>
          </a:xfrm>
          <a:prstGeom prst="rect">
            <a:avLst/>
          </a:prstGeom>
          <a:noFill/>
          <a:ln>
            <a:noFill/>
          </a:ln>
        </p:spPr>
        <p:style>
          <a:lnRef idx="0">
            <a:srgbClr val="000000"/>
          </a:lnRef>
          <a:fillRef idx="0">
            <a:srgbClr val="000000"/>
          </a:fillRef>
          <a:effectRef idx="0">
            <a:srgbClr val="000000"/>
          </a:effectRef>
          <a:fontRef idx="minor">
            <a:schemeClr val="accent5"/>
          </a:fontRef>
        </p:style>
        <p:txBody>
          <a:bodyPr wrap="square" rtlCol="0">
            <a:spAutoFit/>
          </a:bodyPr>
          <a:lstStyle/>
          <a:p>
            <a:pPr algn="ctr" defTabSz="1371600">
              <a:buClr>
                <a:srgbClr val="000000"/>
              </a:buClr>
              <a:defRPr/>
            </a:pPr>
            <a:r>
              <a:rPr lang="en-GB" sz="2400" b="1">
                <a:solidFill>
                  <a:srgbClr val="002060"/>
                </a:solidFill>
                <a:latin typeface="Arial"/>
                <a:cs typeface="Arial"/>
              </a:rPr>
              <a:t>Photons</a:t>
            </a:r>
            <a:br>
              <a:rPr lang="en-GB" sz="2400" b="1">
                <a:solidFill>
                  <a:srgbClr val="002060"/>
                </a:solidFill>
                <a:latin typeface="Arial"/>
                <a:cs typeface="Arial"/>
              </a:rPr>
            </a:br>
            <a:r>
              <a:rPr lang="en-GB" sz="2400" b="1">
                <a:solidFill>
                  <a:srgbClr val="002060"/>
                </a:solidFill>
                <a:latin typeface="Arial"/>
                <a:cs typeface="Arial"/>
              </a:rPr>
              <a:t>(LEAPS)</a:t>
            </a:r>
            <a:endParaRPr sz="2000">
              <a:solidFill>
                <a:srgbClr val="002060"/>
              </a:solidFill>
            </a:endParaRPr>
          </a:p>
        </p:txBody>
      </p:sp>
      <p:pic>
        <p:nvPicPr>
          <p:cNvPr id="7" name="Picture 6"/>
          <p:cNvPicPr>
            <a:picLocks noChangeAspect="1"/>
          </p:cNvPicPr>
          <p:nvPr/>
        </p:nvPicPr>
        <p:blipFill>
          <a:blip r:embed="rId4"/>
          <a:srcRect l="16149" t="13329" r="14843" b="7260"/>
          <a:stretch/>
        </p:blipFill>
        <p:spPr bwMode="auto">
          <a:xfrm>
            <a:off x="7583577" y="2194335"/>
            <a:ext cx="4052037" cy="4663664"/>
          </a:xfrm>
          <a:prstGeom prst="rect">
            <a:avLst/>
          </a:prstGeom>
        </p:spPr>
      </p:pic>
      <p:sp>
        <p:nvSpPr>
          <p:cNvPr id="8" name="TextBox 7"/>
          <p:cNvSpPr txBox="1"/>
          <p:nvPr/>
        </p:nvSpPr>
        <p:spPr bwMode="auto">
          <a:xfrm>
            <a:off x="8436782" y="4894448"/>
            <a:ext cx="1567374" cy="830997"/>
          </a:xfrm>
          <a:prstGeom prst="rect">
            <a:avLst/>
          </a:prstGeom>
          <a:noFill/>
          <a:ln>
            <a:noFill/>
          </a:ln>
        </p:spPr>
        <p:style>
          <a:lnRef idx="0">
            <a:srgbClr val="000000"/>
          </a:lnRef>
          <a:fillRef idx="0">
            <a:srgbClr val="000000"/>
          </a:fillRef>
          <a:effectRef idx="0">
            <a:srgbClr val="000000"/>
          </a:effectRef>
          <a:fontRef idx="minor">
            <a:schemeClr val="accent6"/>
          </a:fontRef>
        </p:style>
        <p:txBody>
          <a:bodyPr wrap="square" rtlCol="0">
            <a:spAutoFit/>
          </a:bodyPr>
          <a:lstStyle/>
          <a:p>
            <a:pPr algn="ctr" defTabSz="1371600">
              <a:buClr>
                <a:srgbClr val="000000"/>
              </a:buClr>
              <a:defRPr/>
            </a:pPr>
            <a:r>
              <a:rPr lang="en-GB" sz="2400" b="1">
                <a:solidFill>
                  <a:schemeClr val="accent6">
                    <a:lumMod val="50000"/>
                  </a:schemeClr>
                </a:solidFill>
                <a:latin typeface="Arial"/>
                <a:cs typeface="Arial"/>
              </a:rPr>
              <a:t>Neutrons </a:t>
            </a:r>
            <a:br>
              <a:rPr lang="en-GB" sz="2400" b="1">
                <a:solidFill>
                  <a:schemeClr val="accent6">
                    <a:lumMod val="50000"/>
                  </a:schemeClr>
                </a:solidFill>
                <a:latin typeface="Arial"/>
                <a:cs typeface="Arial"/>
              </a:rPr>
            </a:br>
            <a:r>
              <a:rPr lang="en-GB" sz="2400" b="1">
                <a:solidFill>
                  <a:schemeClr val="accent6">
                    <a:lumMod val="50000"/>
                  </a:schemeClr>
                </a:solidFill>
                <a:latin typeface="Arial"/>
                <a:cs typeface="Arial"/>
              </a:rPr>
              <a:t>(LENS)</a:t>
            </a:r>
            <a:endParaRPr>
              <a:solidFill>
                <a:schemeClr val="accent6">
                  <a:lumMod val="50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4" name="Diagram 3"/>
          <p:cNvGraphicFramePr>
            <a:graphicFrameLocks/>
          </p:cNvGraphicFramePr>
          <p:nvPr>
            <p:extLst>
              <p:ext uri="{D42A27DB-BD31-4B8C-83A1-F6EECF244321}">
                <p14:modId xmlns:p14="http://schemas.microsoft.com/office/powerpoint/2010/main" val="3278576210"/>
              </p:ext>
            </p:extLst>
          </p:nvPr>
        </p:nvGraphicFramePr>
        <p:xfrm>
          <a:off x="568464" y="1346211"/>
          <a:ext cx="10991274"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bwMode="auto">
          <a:xfrm>
            <a:off x="519896" y="5440142"/>
            <a:ext cx="2652718" cy="523220"/>
          </a:xfrm>
          <a:prstGeom prst="rect">
            <a:avLst/>
          </a:prstGeom>
          <a:noFill/>
        </p:spPr>
        <p:txBody>
          <a:bodyPr wrap="square" lIns="0" rIns="0" rtlCol="0" anchor="t">
            <a:spAutoFit/>
          </a:bodyPr>
          <a:lstStyle/>
          <a:p>
            <a:pPr algn="just">
              <a:defRPr/>
            </a:pPr>
            <a:r>
              <a:rPr lang="en-US" sz="1400" b="1">
                <a:solidFill>
                  <a:schemeClr val="accent2"/>
                </a:solidFill>
                <a:latin typeface="Arial"/>
                <a:cs typeface="Arial"/>
              </a:rPr>
              <a:t>Expression of interest to join the EOSC Federation </a:t>
            </a:r>
            <a:endParaRPr/>
          </a:p>
        </p:txBody>
      </p:sp>
      <p:sp>
        <p:nvSpPr>
          <p:cNvPr id="9" name="TextBox 8"/>
          <p:cNvSpPr txBox="1"/>
          <p:nvPr/>
        </p:nvSpPr>
        <p:spPr bwMode="auto">
          <a:xfrm>
            <a:off x="3659271" y="5224698"/>
            <a:ext cx="2385870" cy="738664"/>
          </a:xfrm>
          <a:prstGeom prst="rect">
            <a:avLst/>
          </a:prstGeom>
          <a:noFill/>
        </p:spPr>
        <p:txBody>
          <a:bodyPr wrap="square" lIns="0" rIns="0" rtlCol="0" anchor="t">
            <a:spAutoFit/>
          </a:bodyPr>
          <a:lstStyle/>
          <a:p>
            <a:pPr>
              <a:defRPr/>
            </a:pPr>
            <a:r>
              <a:rPr lang="en-US" sz="1400" b="1" dirty="0">
                <a:solidFill>
                  <a:schemeClr val="bg1">
                    <a:lumMod val="50000"/>
                  </a:schemeClr>
                </a:solidFill>
                <a:latin typeface="Arial"/>
                <a:cs typeface="Arial"/>
              </a:rPr>
              <a:t>Confirm the commitment to join the build up phase of EOSC Federation</a:t>
            </a:r>
            <a:endParaRPr dirty="0"/>
          </a:p>
        </p:txBody>
      </p:sp>
      <p:sp>
        <p:nvSpPr>
          <p:cNvPr id="11" name="TextBox 10"/>
          <p:cNvSpPr txBox="1"/>
          <p:nvPr/>
        </p:nvSpPr>
        <p:spPr bwMode="auto">
          <a:xfrm>
            <a:off x="6263421" y="5224698"/>
            <a:ext cx="2385870" cy="738664"/>
          </a:xfrm>
          <a:prstGeom prst="rect">
            <a:avLst/>
          </a:prstGeom>
          <a:noFill/>
        </p:spPr>
        <p:txBody>
          <a:bodyPr wrap="square" lIns="0" rIns="0" rtlCol="0" anchor="t">
            <a:spAutoFit/>
          </a:bodyPr>
          <a:lstStyle/>
          <a:p>
            <a:pPr algn="just">
              <a:defRPr/>
            </a:pPr>
            <a:r>
              <a:rPr lang="en-US" sz="1400" b="1">
                <a:solidFill>
                  <a:srgbClr val="FF0000"/>
                </a:solidFill>
                <a:latin typeface="Arial"/>
                <a:cs typeface="Arial"/>
              </a:rPr>
              <a:t>The questionnaire needs to be submitted by the 29 candidates by 07/01/2025</a:t>
            </a:r>
            <a:endParaRPr/>
          </a:p>
        </p:txBody>
      </p:sp>
      <p:sp>
        <p:nvSpPr>
          <p:cNvPr id="12" name="TextBox 11"/>
          <p:cNvSpPr txBox="1"/>
          <p:nvPr/>
        </p:nvSpPr>
        <p:spPr bwMode="auto">
          <a:xfrm>
            <a:off x="8843818" y="5224698"/>
            <a:ext cx="3536464" cy="738664"/>
          </a:xfrm>
          <a:prstGeom prst="rect">
            <a:avLst/>
          </a:prstGeom>
          <a:noFill/>
        </p:spPr>
        <p:txBody>
          <a:bodyPr wrap="square" lIns="0" rIns="0" rtlCol="0" anchor="t">
            <a:spAutoFit/>
          </a:bodyPr>
          <a:lstStyle/>
          <a:p>
            <a:pPr>
              <a:defRPr/>
            </a:pPr>
            <a:r>
              <a:rPr lang="en-US" sz="1400" b="1">
                <a:solidFill>
                  <a:schemeClr val="accent1"/>
                </a:solidFill>
                <a:latin typeface="Arial"/>
                <a:cs typeface="Arial"/>
              </a:rPr>
              <a:t>Focus on the organisational capacities and technical requirements to achieve   the goals of the build-up phase</a:t>
            </a:r>
            <a:endParaRPr/>
          </a:p>
        </p:txBody>
      </p:sp>
      <p:sp>
        <p:nvSpPr>
          <p:cNvPr id="14" name="Rectangle: Rounded Corners 13"/>
          <p:cNvSpPr/>
          <p:nvPr/>
        </p:nvSpPr>
        <p:spPr bwMode="auto">
          <a:xfrm>
            <a:off x="457200" y="6062870"/>
            <a:ext cx="2057400" cy="437321"/>
          </a:xfrm>
          <a:prstGeom prst="roundRect">
            <a:avLst>
              <a:gd name="adj"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t>121 candidates</a:t>
            </a:r>
            <a:endParaRPr/>
          </a:p>
        </p:txBody>
      </p:sp>
      <p:sp>
        <p:nvSpPr>
          <p:cNvPr id="15" name="Rectangle: Rounded Corners 14"/>
          <p:cNvSpPr/>
          <p:nvPr/>
        </p:nvSpPr>
        <p:spPr bwMode="auto">
          <a:xfrm>
            <a:off x="3432313" y="6062869"/>
            <a:ext cx="2057400" cy="437321"/>
          </a:xfrm>
          <a:prstGeom prst="roundRect">
            <a:avLst>
              <a:gd name="adj"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t>29 candidates</a:t>
            </a:r>
            <a:endParaRPr/>
          </a:p>
        </p:txBody>
      </p:sp>
      <p:sp>
        <p:nvSpPr>
          <p:cNvPr id="16" name="Rectangle: Rounded Corners 15"/>
          <p:cNvSpPr/>
          <p:nvPr/>
        </p:nvSpPr>
        <p:spPr bwMode="auto">
          <a:xfrm>
            <a:off x="6096000" y="6062868"/>
            <a:ext cx="2089299" cy="437321"/>
          </a:xfrm>
          <a:prstGeom prst="roundRect">
            <a:avLst>
              <a:gd name="adj"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t>29 candidates</a:t>
            </a:r>
            <a:endParaRPr/>
          </a:p>
        </p:txBody>
      </p:sp>
      <p:sp>
        <p:nvSpPr>
          <p:cNvPr id="17" name="Rectangle: Rounded Corners 16"/>
          <p:cNvSpPr/>
          <p:nvPr/>
        </p:nvSpPr>
        <p:spPr bwMode="auto">
          <a:xfrm>
            <a:off x="8843818" y="6062866"/>
            <a:ext cx="2057400" cy="437321"/>
          </a:xfrm>
          <a:prstGeom prst="roundRect">
            <a:avLst>
              <a:gd name="adj"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t>10 candidates</a:t>
            </a:r>
            <a:endParaRPr/>
          </a:p>
        </p:txBody>
      </p:sp>
      <p:sp>
        <p:nvSpPr>
          <p:cNvPr id="18" name="Rectangle: Rounded Corners 17"/>
          <p:cNvSpPr/>
          <p:nvPr/>
        </p:nvSpPr>
        <p:spPr bwMode="auto">
          <a:xfrm>
            <a:off x="519896" y="2737195"/>
            <a:ext cx="2057400" cy="437321"/>
          </a:xfrm>
          <a:prstGeom prst="roundRect">
            <a:avLst>
              <a:gd name="adj"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t>August 2024</a:t>
            </a:r>
            <a:endParaRPr/>
          </a:p>
        </p:txBody>
      </p:sp>
      <p:sp>
        <p:nvSpPr>
          <p:cNvPr id="19" name="Rectangle: Rounded Corners 18"/>
          <p:cNvSpPr/>
          <p:nvPr/>
        </p:nvSpPr>
        <p:spPr bwMode="auto">
          <a:xfrm>
            <a:off x="3432313" y="2629473"/>
            <a:ext cx="2057400" cy="437321"/>
          </a:xfrm>
          <a:prstGeom prst="roundRect">
            <a:avLst>
              <a:gd name="adj"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t>December 2024</a:t>
            </a:r>
            <a:endParaRPr/>
          </a:p>
        </p:txBody>
      </p:sp>
      <p:sp>
        <p:nvSpPr>
          <p:cNvPr id="20" name="Rectangle: Rounded Corners 19"/>
          <p:cNvSpPr/>
          <p:nvPr/>
        </p:nvSpPr>
        <p:spPr bwMode="auto">
          <a:xfrm>
            <a:off x="6096000" y="2629472"/>
            <a:ext cx="2057400" cy="437321"/>
          </a:xfrm>
          <a:prstGeom prst="roundRect">
            <a:avLst>
              <a:gd name="adj"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t>January 2025</a:t>
            </a:r>
            <a:endParaRPr/>
          </a:p>
        </p:txBody>
      </p:sp>
      <p:sp>
        <p:nvSpPr>
          <p:cNvPr id="21" name="Rectangle: Rounded Corners 20"/>
          <p:cNvSpPr/>
          <p:nvPr/>
        </p:nvSpPr>
        <p:spPr bwMode="auto">
          <a:xfrm>
            <a:off x="8827869" y="2629472"/>
            <a:ext cx="2057400" cy="437321"/>
          </a:xfrm>
          <a:prstGeom prst="roundRect">
            <a:avLst>
              <a:gd name="adj"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t>January 2025</a:t>
            </a:r>
            <a:endParaRPr/>
          </a:p>
        </p:txBody>
      </p:sp>
      <p:sp>
        <p:nvSpPr>
          <p:cNvPr id="22" name="Title 1"/>
          <p:cNvSpPr>
            <a:spLocks noGrp="1"/>
          </p:cNvSpPr>
          <p:nvPr>
            <p:ph type="title"/>
          </p:nvPr>
        </p:nvSpPr>
        <p:spPr bwMode="auto">
          <a:xfrm>
            <a:off x="568464" y="86736"/>
            <a:ext cx="10515600" cy="605730"/>
          </a:xfrm>
        </p:spPr>
        <p:txBody>
          <a:bodyPr>
            <a:noAutofit/>
          </a:bodyPr>
          <a:lstStyle/>
          <a:p>
            <a:pPr>
              <a:defRPr/>
            </a:pPr>
            <a:r>
              <a:rPr lang="en-US" sz="2800" b="1">
                <a:latin typeface="Arial"/>
                <a:cs typeface="Arial"/>
              </a:rPr>
              <a:t>EOSC Federation Build Up Phase</a:t>
            </a:r>
            <a:r>
              <a:rPr lang="en-US" sz="2800">
                <a:latin typeface="Arial"/>
                <a:cs typeface="Arial"/>
              </a:rPr>
              <a:t> </a:t>
            </a:r>
            <a:endParaRPr/>
          </a:p>
        </p:txBody>
      </p:sp>
      <p:sp>
        <p:nvSpPr>
          <p:cNvPr id="23" name="Content Placeholder 2"/>
          <p:cNvSpPr>
            <a:spLocks noGrp="1"/>
          </p:cNvSpPr>
          <p:nvPr>
            <p:ph idx="1"/>
          </p:nvPr>
        </p:nvSpPr>
        <p:spPr bwMode="auto">
          <a:xfrm>
            <a:off x="459231" y="711306"/>
            <a:ext cx="11009244" cy="1837497"/>
          </a:xfrm>
        </p:spPr>
        <p:txBody>
          <a:bodyPr>
            <a:normAutofit lnSpcReduction="10000"/>
          </a:bodyPr>
          <a:lstStyle/>
          <a:p>
            <a:pPr>
              <a:defRPr/>
            </a:pPr>
            <a:r>
              <a:rPr lang="en-US" sz="2000">
                <a:latin typeface="Arial"/>
                <a:cs typeface="Arial"/>
              </a:rPr>
              <a:t>The first phase of development of an operational EOSC Federation</a:t>
            </a:r>
            <a:endParaRPr/>
          </a:p>
          <a:p>
            <a:pPr>
              <a:defRPr/>
            </a:pPr>
            <a:r>
              <a:rPr lang="en-US" sz="2000">
                <a:latin typeface="Arial"/>
                <a:cs typeface="Arial"/>
              </a:rPr>
              <a:t>The first wave will consist of around 7-10 nodes</a:t>
            </a:r>
            <a:endParaRPr/>
          </a:p>
          <a:p>
            <a:pPr>
              <a:defRPr/>
            </a:pPr>
            <a:r>
              <a:rPr lang="en-US" sz="2000">
                <a:latin typeface="Arial"/>
                <a:cs typeface="Arial"/>
              </a:rPr>
              <a:t>The build-up phase will count on volunteer work by the participating organisations and the contribution of the EOSC EU Node.</a:t>
            </a:r>
            <a:endParaRPr/>
          </a:p>
          <a:p>
            <a:pPr>
              <a:defRPr/>
            </a:pPr>
            <a:r>
              <a:rPr lang="en-US" sz="2000">
                <a:latin typeface="Arial"/>
                <a:cs typeface="Arial"/>
              </a:rPr>
              <a:t>The first wave of candidate EOSC Nodes will then kick-off the build-up phase in early 2025.</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669235" y="-121892"/>
            <a:ext cx="10515600" cy="1325563"/>
          </a:xfrm>
        </p:spPr>
        <p:txBody>
          <a:bodyPr>
            <a:normAutofit/>
          </a:bodyPr>
          <a:lstStyle/>
          <a:p>
            <a:pPr>
              <a:defRPr/>
            </a:pPr>
            <a:r>
              <a:rPr lang="en-US" sz="2800" b="1">
                <a:latin typeface="Arial"/>
                <a:cs typeface="Arial"/>
              </a:rPr>
              <a:t>First wave dialogue questionnaire</a:t>
            </a:r>
            <a:endParaRPr sz="2800" b="1"/>
          </a:p>
        </p:txBody>
      </p:sp>
      <p:sp>
        <p:nvSpPr>
          <p:cNvPr id="3" name="Content Placeholder 2"/>
          <p:cNvSpPr>
            <a:spLocks noGrp="1"/>
          </p:cNvSpPr>
          <p:nvPr>
            <p:ph idx="1"/>
          </p:nvPr>
        </p:nvSpPr>
        <p:spPr bwMode="auto">
          <a:xfrm>
            <a:off x="669235" y="1070251"/>
            <a:ext cx="10515600" cy="5370306"/>
          </a:xfrm>
        </p:spPr>
        <p:txBody>
          <a:bodyPr>
            <a:normAutofit/>
          </a:bodyPr>
          <a:lstStyle/>
          <a:p>
            <a:pPr>
              <a:defRPr/>
            </a:pPr>
            <a:r>
              <a:rPr lang="en-US" sz="1800">
                <a:latin typeface="Arial"/>
                <a:cs typeface="Arial"/>
              </a:rPr>
              <a:t>This questionnaire is addressed to the organisations that are invited to join the 1st stage dialogues</a:t>
            </a:r>
            <a:endParaRPr/>
          </a:p>
          <a:p>
            <a:pPr marL="0" indent="0">
              <a:buNone/>
              <a:defRPr/>
            </a:pPr>
            <a:endParaRPr lang="en-US" sz="1800">
              <a:latin typeface="Arial"/>
              <a:cs typeface="Arial"/>
            </a:endParaRPr>
          </a:p>
          <a:p>
            <a:pPr>
              <a:defRPr/>
            </a:pPr>
            <a:r>
              <a:rPr lang="en-US" sz="1800">
                <a:latin typeface="Arial"/>
                <a:cs typeface="Arial"/>
              </a:rPr>
              <a:t>The inputs will be used to assess the capacity and readiness of the organisation to join the first wave of the build-up phase, with the aim to identify a reduced number of organisations to take part in the subsequent dialogue and eventually to be invited to join the first wave of the build-up phase.</a:t>
            </a:r>
            <a:endParaRPr/>
          </a:p>
          <a:p>
            <a:pPr>
              <a:defRPr/>
            </a:pPr>
            <a:endParaRPr lang="en-US" sz="1800">
              <a:latin typeface="Arial"/>
              <a:cs typeface="Arial"/>
            </a:endParaRPr>
          </a:p>
          <a:p>
            <a:pPr>
              <a:defRPr/>
            </a:pPr>
            <a:r>
              <a:rPr lang="en-US" sz="1800">
                <a:latin typeface="Arial"/>
                <a:cs typeface="Arial"/>
              </a:rPr>
              <a:t>Organisations are encouraged to coordinate with each other and with their thematic and/or national communities to commonly identify and propose to the Tripartite Group representative organisations to take part in the subsequent dialogue.</a:t>
            </a:r>
            <a:endParaRPr/>
          </a:p>
          <a:p>
            <a:pPr>
              <a:defRPr/>
            </a:pPr>
            <a:endParaRPr lang="en-US" sz="1800">
              <a:latin typeface="Arial"/>
              <a:cs typeface="Arial"/>
            </a:endParaRPr>
          </a:p>
          <a:p>
            <a:pPr>
              <a:defRPr/>
            </a:pPr>
            <a:r>
              <a:rPr lang="en-US" sz="1800">
                <a:latin typeface="Arial"/>
                <a:cs typeface="Arial"/>
              </a:rPr>
              <a:t>For PaN EOSC node, ESRF is tasked to compile the inputs from the 9 Ris which are </a:t>
            </a:r>
            <a:r>
              <a:rPr lang="en-US" sz="1800" b="1">
                <a:latin typeface="Arial"/>
                <a:cs typeface="Arial"/>
              </a:rPr>
              <a:t>ISIS, ILL, ESS, European-XFEL, PSI, MAX IV and ESRF, CELLS, Elettra. </a:t>
            </a:r>
            <a:endParaRPr/>
          </a:p>
          <a:p>
            <a:pPr marL="0" indent="0">
              <a:buNone/>
              <a:defRPr/>
            </a:pPr>
            <a:endParaRPr lang="en-US" sz="1800" b="1">
              <a:latin typeface="Arial"/>
              <a:cs typeface="Arial"/>
            </a:endParaRPr>
          </a:p>
          <a:p>
            <a:pPr>
              <a:defRPr/>
            </a:pPr>
            <a:r>
              <a:rPr lang="en-US" sz="1800">
                <a:solidFill>
                  <a:srgbClr val="FF0000"/>
                </a:solidFill>
                <a:latin typeface="Arial"/>
                <a:cs typeface="Arial"/>
              </a:rPr>
              <a:t>NEXT Steps: Considering the imminent holiday season, all the 9 Ris listed above are requested to fill in the questionnaire and send it back to </a:t>
            </a:r>
            <a:r>
              <a:rPr lang="en-US" sz="1800" u="sng">
                <a:solidFill>
                  <a:srgbClr val="FF0000"/>
                </a:solidFill>
                <a:latin typeface="Arial"/>
                <a:cs typeface="Arial"/>
                <a:hlinkClick r:id="rId3" tooltip="mailto:jean-francois.perrin@esrf.fr"/>
              </a:rPr>
              <a:t>jean-francois.perrin@esrf.fr</a:t>
            </a:r>
            <a:r>
              <a:rPr lang="en-US" sz="1800">
                <a:solidFill>
                  <a:srgbClr val="FF0000"/>
                </a:solidFill>
                <a:latin typeface="Arial"/>
                <a:cs typeface="Arial"/>
              </a:rPr>
              <a:t> , </a:t>
            </a:r>
            <a:r>
              <a:rPr lang="en-US" sz="1800" u="sng">
                <a:solidFill>
                  <a:srgbClr val="FF0000"/>
                </a:solidFill>
                <a:latin typeface="Arial"/>
                <a:cs typeface="Arial"/>
                <a:hlinkClick r:id="rId4" tooltip="mailto:jordi.bodera@esrf.fr"/>
              </a:rPr>
              <a:t>jordi.bodera@esrf.fr</a:t>
            </a:r>
            <a:r>
              <a:rPr lang="en-US" sz="1800">
                <a:solidFill>
                  <a:srgbClr val="FF0000"/>
                </a:solidFill>
                <a:latin typeface="Arial"/>
                <a:cs typeface="Arial"/>
              </a:rPr>
              <a:t>, </a:t>
            </a:r>
            <a:r>
              <a:rPr lang="en-US" sz="1800" u="sng">
                <a:solidFill>
                  <a:srgbClr val="FF0000"/>
                </a:solidFill>
                <a:latin typeface="Arial"/>
                <a:cs typeface="Arial"/>
                <a:hlinkClick r:id="rId5" tooltip="mailto:jayesh.wagh@esrf.fr"/>
              </a:rPr>
              <a:t>jayesh.wagh@esrf.fr</a:t>
            </a:r>
            <a:r>
              <a:rPr lang="en-US" sz="1800">
                <a:solidFill>
                  <a:srgbClr val="FF0000"/>
                </a:solidFill>
                <a:latin typeface="Arial"/>
                <a:cs typeface="Arial"/>
              </a:rPr>
              <a:t>  by </a:t>
            </a:r>
            <a:r>
              <a:rPr lang="en-US" sz="1800" b="1">
                <a:solidFill>
                  <a:srgbClr val="FF0000"/>
                </a:solidFill>
                <a:latin typeface="Arial"/>
                <a:cs typeface="Arial"/>
              </a:rPr>
              <a:t>December 16, 2024 cob. </a:t>
            </a:r>
            <a:endParaRPr/>
          </a:p>
          <a:p>
            <a:pPr marL="0" indent="0">
              <a:buNone/>
              <a:defRPr/>
            </a:pPr>
            <a:endParaRPr lang="en-US" sz="1600" b="1">
              <a:solidFill>
                <a:srgbClr val="FF0000"/>
              </a:solidFill>
              <a:latin typeface="Arial"/>
              <a:cs typeface="Arial"/>
            </a:endParaRPr>
          </a:p>
          <a:p>
            <a:pPr>
              <a:defRPr/>
            </a:pP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endParaRPr lang="en-US"/>
          </a:p>
        </p:txBody>
      </p:sp>
      <p:sp>
        <p:nvSpPr>
          <p:cNvPr id="3" name="Content Placeholder 2"/>
          <p:cNvSpPr>
            <a:spLocks noGrp="1"/>
          </p:cNvSpPr>
          <p:nvPr>
            <p:ph idx="1"/>
          </p:nvPr>
        </p:nvSpPr>
        <p:spPr bwMode="auto"/>
        <p:txBody>
          <a:bodyPr/>
          <a:lstStyle/>
          <a:p>
            <a:pPr>
              <a:defRPr/>
            </a:pPr>
            <a:endParaRPr lang="en-US"/>
          </a:p>
        </p:txBody>
      </p:sp>
      <p:pic>
        <p:nvPicPr>
          <p:cNvPr id="4" name="Picture 3"/>
          <p:cNvPicPr>
            <a:picLocks noChangeAspect="1"/>
          </p:cNvPicPr>
          <p:nvPr/>
        </p:nvPicPr>
        <p:blipFill>
          <a:blip r:embed="rId3"/>
          <a:stretch/>
        </p:blipFill>
        <p:spPr bwMode="auto">
          <a:xfrm>
            <a:off x="646043" y="77003"/>
            <a:ext cx="10899913" cy="6104722"/>
          </a:xfrm>
          <a:prstGeom prst="rect">
            <a:avLst/>
          </a:prstGeom>
        </p:spPr>
      </p:pic>
      <p:sp>
        <p:nvSpPr>
          <p:cNvPr id="5" name="Rectangle: Rounded Corners 4"/>
          <p:cNvSpPr/>
          <p:nvPr/>
        </p:nvSpPr>
        <p:spPr bwMode="auto">
          <a:xfrm>
            <a:off x="4373218" y="4214191"/>
            <a:ext cx="1918252" cy="1834529"/>
          </a:xfrm>
          <a:prstGeom prst="roundRect">
            <a:avLst>
              <a:gd name="adj" fmla="val 16667"/>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6" name="Rectangle: Rounded Corners 5"/>
          <p:cNvSpPr/>
          <p:nvPr/>
        </p:nvSpPr>
        <p:spPr bwMode="auto">
          <a:xfrm>
            <a:off x="5231296" y="1706469"/>
            <a:ext cx="1918252" cy="1834529"/>
          </a:xfrm>
          <a:prstGeom prst="roundRect">
            <a:avLst>
              <a:gd name="adj" fmla="val 16667"/>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8" name="Rectangle: Rounded Corners 7"/>
          <p:cNvSpPr/>
          <p:nvPr/>
        </p:nvSpPr>
        <p:spPr bwMode="auto">
          <a:xfrm>
            <a:off x="2007705" y="6370870"/>
            <a:ext cx="8050696" cy="409599"/>
          </a:xfrm>
          <a:prstGeom prst="roundRect">
            <a:avLst>
              <a:gd name="adj"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t>PaNOSC Node presented by Jean-Francois Perrin (ESRF) on 05/12/2024</a:t>
            </a:r>
            <a:endParaRPr/>
          </a:p>
        </p:txBody>
      </p:sp>
      <p:sp>
        <p:nvSpPr>
          <p:cNvPr id="9" name="Arrow: Up 8"/>
          <p:cNvSpPr/>
          <p:nvPr/>
        </p:nvSpPr>
        <p:spPr bwMode="auto">
          <a:xfrm>
            <a:off x="5625548" y="5753409"/>
            <a:ext cx="288235" cy="590619"/>
          </a:xfrm>
          <a:prstGeom prst="up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10" name="Rectangle: Rounded Corners 9"/>
          <p:cNvSpPr/>
          <p:nvPr/>
        </p:nvSpPr>
        <p:spPr bwMode="auto">
          <a:xfrm>
            <a:off x="1972917" y="874630"/>
            <a:ext cx="6317974" cy="409599"/>
          </a:xfrm>
          <a:prstGeom prst="roundRect">
            <a:avLst>
              <a:gd name="adj"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t>Next step, fill in the questionnaire latest by 16/12/2024</a:t>
            </a:r>
            <a:endParaRPr/>
          </a:p>
        </p:txBody>
      </p:sp>
      <p:sp>
        <p:nvSpPr>
          <p:cNvPr id="11" name="Arrow: Up 10"/>
          <p:cNvSpPr/>
          <p:nvPr/>
        </p:nvSpPr>
        <p:spPr bwMode="auto">
          <a:xfrm rot="10800000">
            <a:off x="5630518" y="1266294"/>
            <a:ext cx="288235" cy="590619"/>
          </a:xfrm>
          <a:prstGeom prst="up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906117" y="904505"/>
            <a:ext cx="10515600" cy="1325563"/>
          </a:xfrm>
        </p:spPr>
        <p:txBody>
          <a:bodyPr>
            <a:normAutofit/>
          </a:bodyPr>
          <a:lstStyle/>
          <a:p>
            <a:pPr>
              <a:defRPr/>
            </a:pPr>
            <a:r>
              <a:rPr lang="en-US" sz="2000" b="1" i="1">
                <a:latin typeface="Arial"/>
                <a:cs typeface="Arial"/>
              </a:rPr>
              <a:t>Q1: Do you have the organisational capacity and the necessary resources to support delivering the goals of the EOSC Federation build-up phase?</a:t>
            </a:r>
            <a:endParaRPr/>
          </a:p>
        </p:txBody>
      </p:sp>
      <p:sp>
        <p:nvSpPr>
          <p:cNvPr id="4" name="Rectangle 1"/>
          <p:cNvSpPr>
            <a:spLocks noGrp="1" noChangeArrowheads="1"/>
          </p:cNvSpPr>
          <p:nvPr>
            <p:ph idx="1"/>
          </p:nvPr>
        </p:nvSpPr>
        <p:spPr bwMode="auto">
          <a:xfrm>
            <a:off x="906117" y="2153123"/>
            <a:ext cx="11002618" cy="3970318"/>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a:lnSpc>
                <a:spcPct val="100000"/>
              </a:lnSpc>
              <a:spcBef>
                <a:spcPts val="0"/>
              </a:spcBef>
              <a:spcAft>
                <a:spcPts val="0"/>
              </a:spcAft>
              <a:buClrTx/>
              <a:buSzTx/>
              <a:buFontTx/>
              <a:buChar char="•"/>
              <a:defRPr/>
            </a:pPr>
            <a:r>
              <a:rPr lang="en-US" sz="1800" b="1" i="0" u="none" strike="noStrike" cap="none">
                <a:ln>
                  <a:noFill/>
                </a:ln>
                <a:solidFill>
                  <a:schemeClr val="tx1"/>
                </a:solidFill>
                <a:latin typeface="Arial"/>
              </a:rPr>
              <a:t>Yes</a:t>
            </a:r>
            <a:endParaRPr/>
          </a:p>
          <a:p>
            <a:pPr marL="0" marR="0" lvl="0" indent="0" algn="l" defTabSz="914400">
              <a:lnSpc>
                <a:spcPct val="100000"/>
              </a:lnSpc>
              <a:spcBef>
                <a:spcPts val="0"/>
              </a:spcBef>
              <a:spcAft>
                <a:spcPts val="0"/>
              </a:spcAft>
              <a:buClrTx/>
              <a:buSzTx/>
              <a:buFontTx/>
              <a:buChar char="•"/>
              <a:defRPr/>
            </a:pPr>
            <a:r>
              <a:rPr lang="en-US" sz="1800" b="1" i="0" u="none" strike="noStrike" cap="none">
                <a:ln>
                  <a:noFill/>
                </a:ln>
                <a:solidFill>
                  <a:schemeClr val="tx1"/>
                </a:solidFill>
                <a:latin typeface="Arial"/>
              </a:rPr>
              <a:t>Organizational Capacity &amp; Current Resource Allocation</a:t>
            </a:r>
            <a:r>
              <a:rPr lang="en-US" sz="1800" b="0" i="0" u="none" strike="noStrike" cap="none">
                <a:ln>
                  <a:noFill/>
                </a:ln>
                <a:solidFill>
                  <a:schemeClr val="tx1"/>
                </a:solidFill>
                <a:latin typeface="Arial"/>
              </a:rPr>
              <a:t>: We (ESRF) possess the organizational capacity and resources to contribute to the goals of the EOSC Federation build-up phase within reason.</a:t>
            </a:r>
            <a:endParaRPr/>
          </a:p>
          <a:p>
            <a:pPr marL="0" marR="0" lvl="0" indent="0" algn="l" defTabSz="914400">
              <a:lnSpc>
                <a:spcPct val="100000"/>
              </a:lnSpc>
              <a:spcBef>
                <a:spcPts val="0"/>
              </a:spcBef>
              <a:spcAft>
                <a:spcPts val="0"/>
              </a:spcAft>
              <a:buClrTx/>
              <a:buSzTx/>
              <a:buNone/>
              <a:defRPr/>
            </a:pPr>
            <a:r>
              <a:rPr lang="en-US" sz="1800" b="0" i="0" u="none" strike="noStrike" cap="none">
                <a:ln>
                  <a:noFill/>
                </a:ln>
                <a:solidFill>
                  <a:schemeClr val="tx1"/>
                </a:solidFill>
                <a:latin typeface="Arial"/>
              </a:rPr>
              <a:t>Example: Capable of supporting an additional 1,000 external users with data and resource sharing.</a:t>
            </a:r>
            <a:endParaRPr/>
          </a:p>
          <a:p>
            <a:pPr marL="0" marR="0" lvl="0" indent="0" algn="l" defTabSz="914400">
              <a:lnSpc>
                <a:spcPct val="100000"/>
              </a:lnSpc>
              <a:spcBef>
                <a:spcPts val="0"/>
              </a:spcBef>
              <a:spcAft>
                <a:spcPts val="0"/>
              </a:spcAft>
              <a:buClrTx/>
              <a:buSzTx/>
              <a:buNone/>
              <a:defRPr/>
            </a:pPr>
            <a:endParaRPr lang="en-US" sz="1800" b="0" i="0" u="none" strike="noStrike" cap="none">
              <a:ln>
                <a:noFill/>
              </a:ln>
              <a:solidFill>
                <a:schemeClr val="tx1"/>
              </a:solidFill>
              <a:latin typeface="Arial"/>
            </a:endParaRPr>
          </a:p>
          <a:p>
            <a:pPr marL="0" marR="0" lvl="0" indent="0" algn="l" defTabSz="914400">
              <a:lnSpc>
                <a:spcPct val="100000"/>
              </a:lnSpc>
              <a:spcBef>
                <a:spcPts val="0"/>
              </a:spcBef>
              <a:spcAft>
                <a:spcPts val="0"/>
              </a:spcAft>
              <a:buClrTx/>
              <a:buSzTx/>
              <a:buFontTx/>
              <a:buChar char="•"/>
              <a:defRPr/>
            </a:pPr>
            <a:r>
              <a:rPr lang="en-US" sz="1800" b="1" i="0" u="none" strike="noStrike" cap="none">
                <a:ln>
                  <a:noFill/>
                </a:ln>
                <a:solidFill>
                  <a:schemeClr val="tx1"/>
                </a:solidFill>
                <a:latin typeface="Arial"/>
              </a:rPr>
              <a:t>Constraints on Additional Development/Adjustments</a:t>
            </a:r>
            <a:r>
              <a:rPr lang="en-US" sz="1800" b="0" i="0" u="none" strike="noStrike" cap="none">
                <a:ln>
                  <a:noFill/>
                </a:ln>
                <a:solidFill>
                  <a:schemeClr val="tx1"/>
                </a:solidFill>
                <a:latin typeface="Arial"/>
              </a:rPr>
              <a:t>:</a:t>
            </a:r>
            <a:endParaRPr/>
          </a:p>
          <a:p>
            <a:pPr marL="0" marR="0" lvl="0" indent="0" algn="l" defTabSz="914400">
              <a:lnSpc>
                <a:spcPct val="100000"/>
              </a:lnSpc>
              <a:spcBef>
                <a:spcPts val="0"/>
              </a:spcBef>
              <a:spcAft>
                <a:spcPts val="0"/>
              </a:spcAft>
              <a:buClrTx/>
              <a:buSzTx/>
              <a:buFontTx/>
              <a:buChar char="•"/>
              <a:defRPr/>
            </a:pPr>
            <a:r>
              <a:rPr lang="en-US" sz="1800" b="0" i="0" u="none" strike="noStrike" cap="none">
                <a:ln>
                  <a:noFill/>
                </a:ln>
                <a:solidFill>
                  <a:schemeClr val="tx1"/>
                </a:solidFill>
                <a:latin typeface="Arial"/>
              </a:rPr>
              <a:t>Limited resources are available for new development or adjustments beyond our existing infrastructure. Example: If the EOSC Federation requires a </a:t>
            </a:r>
            <a:r>
              <a:rPr lang="en-US" sz="1800" b="1" i="0" u="none" strike="noStrike" cap="none">
                <a:ln>
                  <a:noFill/>
                </a:ln>
                <a:solidFill>
                  <a:schemeClr val="tx1"/>
                </a:solidFill>
                <a:latin typeface="Arial"/>
              </a:rPr>
              <a:t>common accounting/monitoring dashboard</a:t>
            </a:r>
            <a:r>
              <a:rPr lang="en-US" sz="1800" b="0" i="0" u="none" strike="noStrike" cap="none">
                <a:ln>
                  <a:noFill/>
                </a:ln>
                <a:solidFill>
                  <a:schemeClr val="tx1"/>
                </a:solidFill>
                <a:latin typeface="Arial"/>
              </a:rPr>
              <a:t>, we currently lack the capacity to implement it or make significant modifications in our existing monitoring systems.</a:t>
            </a:r>
            <a:endParaRPr/>
          </a:p>
          <a:p>
            <a:pPr marL="0" marR="0" lvl="0" indent="0" algn="l" defTabSz="914400">
              <a:lnSpc>
                <a:spcPct val="100000"/>
              </a:lnSpc>
              <a:spcBef>
                <a:spcPts val="0"/>
              </a:spcBef>
              <a:spcAft>
                <a:spcPts val="0"/>
              </a:spcAft>
              <a:buClrTx/>
              <a:buSzTx/>
              <a:buNone/>
              <a:defRPr/>
            </a:pPr>
            <a:endParaRPr lang="en-US" sz="1800" b="0" i="0" u="none" strike="noStrike" cap="none">
              <a:ln>
                <a:noFill/>
              </a:ln>
              <a:solidFill>
                <a:schemeClr val="tx1"/>
              </a:solidFill>
              <a:latin typeface="Arial"/>
            </a:endParaRPr>
          </a:p>
          <a:p>
            <a:pPr marL="0" marR="0" lvl="0" indent="0" algn="l" defTabSz="914400">
              <a:lnSpc>
                <a:spcPct val="100000"/>
              </a:lnSpc>
              <a:spcBef>
                <a:spcPts val="0"/>
              </a:spcBef>
              <a:spcAft>
                <a:spcPts val="0"/>
              </a:spcAft>
              <a:buClrTx/>
              <a:buSzTx/>
              <a:buFontTx/>
              <a:buChar char="•"/>
              <a:defRPr/>
            </a:pPr>
            <a:r>
              <a:rPr lang="en-US" sz="1800" b="1" i="0" u="none" strike="noStrike" cap="none">
                <a:ln>
                  <a:noFill/>
                </a:ln>
                <a:solidFill>
                  <a:schemeClr val="tx1"/>
                </a:solidFill>
                <a:latin typeface="Arial"/>
              </a:rPr>
              <a:t>Key Consideration</a:t>
            </a:r>
            <a:r>
              <a:rPr lang="en-US" sz="1800" b="0" i="0" u="none" strike="noStrike" cap="none">
                <a:ln>
                  <a:noFill/>
                </a:ln>
                <a:solidFill>
                  <a:schemeClr val="tx1"/>
                </a:solidFill>
                <a:latin typeface="Arial"/>
              </a:rPr>
              <a:t>:</a:t>
            </a:r>
            <a:endParaRPr/>
          </a:p>
          <a:p>
            <a:pPr marL="0" marR="0" lvl="0" indent="0" algn="l" defTabSz="914400">
              <a:lnSpc>
                <a:spcPct val="100000"/>
              </a:lnSpc>
              <a:spcBef>
                <a:spcPts val="0"/>
              </a:spcBef>
              <a:spcAft>
                <a:spcPts val="0"/>
              </a:spcAft>
              <a:buClrTx/>
              <a:buSzTx/>
              <a:buFontTx/>
              <a:buChar char="•"/>
              <a:defRPr/>
            </a:pPr>
            <a:r>
              <a:rPr lang="en-US" sz="1800" b="0" i="0" u="none" strike="noStrike" cap="none">
                <a:ln>
                  <a:noFill/>
                </a:ln>
                <a:solidFill>
                  <a:schemeClr val="tx1"/>
                </a:solidFill>
                <a:latin typeface="Arial"/>
              </a:rPr>
              <a:t>Our contributions are effective under the current scope but are contingent on the EOSC Federation not imposing resource-intensive additional development requirements.</a:t>
            </a:r>
            <a:endParaRPr/>
          </a:p>
          <a:p>
            <a:pPr marL="0" marR="0" lvl="0" indent="0" algn="l" defTabSz="914400">
              <a:lnSpc>
                <a:spcPct val="100000"/>
              </a:lnSpc>
              <a:spcBef>
                <a:spcPts val="0"/>
              </a:spcBef>
              <a:spcAft>
                <a:spcPts val="0"/>
              </a:spcAft>
              <a:buClrTx/>
              <a:buSzTx/>
              <a:buFontTx/>
              <a:buNone/>
              <a:defRPr/>
            </a:pPr>
            <a:endParaRPr lang="en-US" sz="1800" b="0" i="0" u="none" strike="noStrike" cap="none">
              <a:ln>
                <a:noFill/>
              </a:ln>
              <a:solidFill>
                <a:schemeClr val="tx1"/>
              </a:solidFill>
              <a:latin typeface="Arial"/>
            </a:endParaRPr>
          </a:p>
        </p:txBody>
      </p:sp>
      <p:sp>
        <p:nvSpPr>
          <p:cNvPr id="3" name="TextBox 2"/>
          <p:cNvSpPr txBox="1"/>
          <p:nvPr/>
        </p:nvSpPr>
        <p:spPr bwMode="auto">
          <a:xfrm>
            <a:off x="838199" y="308112"/>
            <a:ext cx="10651794" cy="488039"/>
          </a:xfrm>
          <a:prstGeom prst="rect">
            <a:avLst/>
          </a:prstGeom>
          <a:noFill/>
        </p:spPr>
        <p:txBody>
          <a:bodyPr wrap="square" rtlCol="0">
            <a:spAutoFit/>
          </a:bodyPr>
          <a:lstStyle/>
          <a:p>
            <a:pPr>
              <a:defRPr/>
            </a:pPr>
            <a:r>
              <a:rPr lang="en-US" sz="2600" b="1">
                <a:latin typeface="Arial"/>
                <a:cs typeface="Arial"/>
              </a:rPr>
              <a:t>Open Discussion: Approaches to Questionnaire Questions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1018887" y="2103437"/>
            <a:ext cx="10515600" cy="1325563"/>
          </a:xfrm>
        </p:spPr>
        <p:txBody>
          <a:bodyPr>
            <a:normAutofit/>
          </a:bodyPr>
          <a:lstStyle/>
          <a:p>
            <a:pPr>
              <a:defRPr/>
            </a:pPr>
            <a:r>
              <a:rPr lang="en-US" sz="2000" b="1" i="1" dirty="0">
                <a:latin typeface="Arial"/>
                <a:cs typeface="Arial"/>
              </a:rPr>
              <a:t>Q3: Do you have or plan to develop an approach for sustaining your foreseen participation in the EOSC Federation after the end of the build-up phase, i.e. beyond 2025/2026? </a:t>
            </a:r>
            <a:endParaRPr dirty="0"/>
          </a:p>
        </p:txBody>
      </p:sp>
      <p:sp>
        <p:nvSpPr>
          <p:cNvPr id="4" name="Rectangle 1"/>
          <p:cNvSpPr>
            <a:spLocks noGrp="1" noChangeArrowheads="1"/>
          </p:cNvSpPr>
          <p:nvPr>
            <p:ph idx="1"/>
          </p:nvPr>
        </p:nvSpPr>
        <p:spPr bwMode="auto">
          <a:xfrm>
            <a:off x="1018887" y="3472787"/>
            <a:ext cx="11002618" cy="923330"/>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a:lnSpc>
                <a:spcPct val="100000"/>
              </a:lnSpc>
              <a:spcBef>
                <a:spcPts val="0"/>
              </a:spcBef>
              <a:spcAft>
                <a:spcPts val="0"/>
              </a:spcAft>
              <a:buClrTx/>
              <a:buSzTx/>
              <a:buFontTx/>
              <a:buChar char="•"/>
              <a:defRPr/>
            </a:pPr>
            <a:r>
              <a:rPr lang="en-US" sz="1800" b="1" i="0" u="none" strike="noStrike" cap="none" dirty="0">
                <a:ln>
                  <a:noFill/>
                </a:ln>
                <a:solidFill>
                  <a:schemeClr val="tx1"/>
                </a:solidFill>
                <a:latin typeface="Arial"/>
              </a:rPr>
              <a:t>Yes</a:t>
            </a:r>
            <a:endParaRPr dirty="0"/>
          </a:p>
          <a:p>
            <a:pPr marL="0" marR="0" lvl="0" indent="0" algn="l" defTabSz="914400">
              <a:lnSpc>
                <a:spcPct val="100000"/>
              </a:lnSpc>
              <a:spcBef>
                <a:spcPts val="0"/>
              </a:spcBef>
              <a:spcAft>
                <a:spcPts val="0"/>
              </a:spcAft>
              <a:buClrTx/>
              <a:buSzTx/>
              <a:buFontTx/>
              <a:buChar char="•"/>
              <a:defRPr/>
            </a:pPr>
            <a:r>
              <a:rPr lang="en-US" sz="1800" dirty="0">
                <a:latin typeface="Arial"/>
              </a:rPr>
              <a:t>The sustainability plan will depend on the success of the EOSC federation. </a:t>
            </a:r>
            <a:endParaRPr lang="en-US" sz="1800" i="0" u="none" strike="noStrike" cap="none" dirty="0">
              <a:ln>
                <a:noFill/>
              </a:ln>
              <a:solidFill>
                <a:schemeClr val="tx1"/>
              </a:solidFill>
              <a:latin typeface="Arial"/>
            </a:endParaRPr>
          </a:p>
          <a:p>
            <a:pPr marL="0" marR="0" lvl="0" indent="0" algn="l" defTabSz="914400">
              <a:lnSpc>
                <a:spcPct val="100000"/>
              </a:lnSpc>
              <a:spcBef>
                <a:spcPts val="0"/>
              </a:spcBef>
              <a:spcAft>
                <a:spcPts val="0"/>
              </a:spcAft>
              <a:buClrTx/>
              <a:buSzTx/>
              <a:buFontTx/>
              <a:buNone/>
              <a:defRPr/>
            </a:pPr>
            <a:endParaRPr lang="en-US" sz="1800" b="0" i="0" u="none" strike="noStrike" cap="none" dirty="0">
              <a:ln>
                <a:noFill/>
              </a:ln>
              <a:solidFill>
                <a:schemeClr val="tx1"/>
              </a:solidFill>
              <a:latin typeface="Arial"/>
            </a:endParaRPr>
          </a:p>
        </p:txBody>
      </p:sp>
      <p:sp>
        <p:nvSpPr>
          <p:cNvPr id="5" name="Title 1"/>
          <p:cNvSpPr txBox="1"/>
          <p:nvPr/>
        </p:nvSpPr>
        <p:spPr bwMode="auto">
          <a:xfrm>
            <a:off x="1018887" y="4276431"/>
            <a:ext cx="10515600" cy="1325563"/>
          </a:xfrm>
          <a:prstGeom prst="rect">
            <a:avLst/>
          </a:prstGeom>
        </p:spPr>
        <p:txBody>
          <a:bodyPr vert="horz" lIns="91440" tIns="45720" rIns="91440" bIns="45720" rtlCol="0" anchor="ctr">
            <a:normAutofit/>
          </a:bodyPr>
          <a:lstStyle>
            <a:lvl1pPr algn="l" defTabSz="914400">
              <a:lnSpc>
                <a:spcPct val="90000"/>
              </a:lnSpc>
              <a:spcBef>
                <a:spcPts val="0"/>
              </a:spcBef>
              <a:buNone/>
              <a:defRPr sz="4400">
                <a:solidFill>
                  <a:schemeClr val="tx1"/>
                </a:solidFill>
                <a:latin typeface="+mj-lt"/>
                <a:ea typeface="+mj-ea"/>
                <a:cs typeface="+mj-cs"/>
              </a:defRPr>
            </a:lvl1pPr>
          </a:lstStyle>
          <a:p>
            <a:pPr>
              <a:defRPr/>
            </a:pPr>
            <a:r>
              <a:rPr lang="en-US" sz="2000" b="1" i="1" dirty="0">
                <a:latin typeface="Arial"/>
                <a:cs typeface="Arial"/>
              </a:rPr>
              <a:t>Q4: What are the most pressing challenges for your </a:t>
            </a:r>
            <a:r>
              <a:rPr lang="en-US" sz="2000" b="1" i="1" dirty="0" err="1">
                <a:latin typeface="Arial"/>
                <a:cs typeface="Arial"/>
              </a:rPr>
              <a:t>organisation</a:t>
            </a:r>
            <a:r>
              <a:rPr lang="en-US" sz="2000" b="1" i="1" dirty="0">
                <a:latin typeface="Arial"/>
                <a:cs typeface="Arial"/>
              </a:rPr>
              <a:t> to join the EOSC</a:t>
            </a:r>
            <a:endParaRPr dirty="0"/>
          </a:p>
          <a:p>
            <a:pPr>
              <a:defRPr/>
            </a:pPr>
            <a:r>
              <a:rPr lang="en-US" sz="2000" b="1" i="1" dirty="0">
                <a:latin typeface="Arial"/>
                <a:cs typeface="Arial"/>
              </a:rPr>
              <a:t>Federation?</a:t>
            </a:r>
            <a:endParaRPr dirty="0"/>
          </a:p>
        </p:txBody>
      </p:sp>
      <p:sp>
        <p:nvSpPr>
          <p:cNvPr id="6" name="Rectangle 1"/>
          <p:cNvSpPr txBox="1">
            <a:spLocks noChangeArrowheads="1"/>
          </p:cNvSpPr>
          <p:nvPr/>
        </p:nvSpPr>
        <p:spPr bwMode="auto">
          <a:xfrm>
            <a:off x="775378" y="5601994"/>
            <a:ext cx="11002618" cy="1200329"/>
          </a:xfrm>
          <a:prstGeom prst="rect">
            <a:avLst/>
          </a:prstGeom>
          <a:noFill/>
          <a:ln>
            <a:noFill/>
          </a:ln>
          <a:effectLst/>
        </p:spPr>
        <p:txBody>
          <a:bodyPr vert="horz" wrap="square" lIns="91440" tIns="45720" rIns="91440" bIns="45720" numCol="1" rtlCol="0" anchor="ctr" anchorCtr="0" compatLnSpc="1">
            <a:prstTxWarp prst="textNoShape">
              <a:avLst/>
            </a:prstTxWarp>
            <a:spAutoFit/>
          </a:bodyPr>
          <a:lst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lnSpc>
                <a:spcPct val="100000"/>
              </a:lnSpc>
              <a:defRPr/>
            </a:pPr>
            <a:r>
              <a:rPr lang="en-US" sz="1800" dirty="0">
                <a:solidFill>
                  <a:prstClr val="black"/>
                </a:solidFill>
                <a:latin typeface="Arial"/>
                <a:ea typeface="Roboto"/>
                <a:cs typeface="Arial"/>
              </a:rPr>
              <a:t>Making Open Science the new normal for Photon and </a:t>
            </a:r>
            <a:r>
              <a:rPr lang="en-US" sz="1800" dirty="0">
                <a:latin typeface="Arial"/>
                <a:ea typeface="Roboto"/>
                <a:cs typeface="Arial"/>
              </a:rPr>
              <a:t>Neutron</a:t>
            </a:r>
            <a:r>
              <a:rPr lang="en-US" sz="1800" dirty="0">
                <a:solidFill>
                  <a:prstClr val="black"/>
                </a:solidFill>
                <a:latin typeface="Arial"/>
                <a:ea typeface="Roboto"/>
                <a:cs typeface="Arial"/>
              </a:rPr>
              <a:t> science. EOSC is the motor of FAIR data.</a:t>
            </a:r>
            <a:r>
              <a:rPr lang="en-US" sz="1800" dirty="0">
                <a:latin typeface="Arial"/>
                <a:cs typeface="Arial"/>
              </a:rPr>
              <a:t> </a:t>
            </a:r>
            <a:r>
              <a:rPr lang="en-US" sz="1800" dirty="0">
                <a:solidFill>
                  <a:prstClr val="black"/>
                </a:solidFill>
                <a:latin typeface="Arial"/>
                <a:ea typeface="Roboto"/>
                <a:cs typeface="Arial"/>
              </a:rPr>
              <a:t>If EOSC and/or </a:t>
            </a:r>
            <a:r>
              <a:rPr lang="en-US" sz="1800" dirty="0" err="1">
                <a:solidFill>
                  <a:prstClr val="black"/>
                </a:solidFill>
                <a:latin typeface="Arial"/>
                <a:ea typeface="Roboto"/>
                <a:cs typeface="Arial"/>
              </a:rPr>
              <a:t>PaNOSC</a:t>
            </a:r>
            <a:r>
              <a:rPr lang="en-US" sz="1800" dirty="0">
                <a:solidFill>
                  <a:prstClr val="black"/>
                </a:solidFill>
                <a:latin typeface="Arial"/>
                <a:ea typeface="Roboto"/>
                <a:cs typeface="Arial"/>
              </a:rPr>
              <a:t> would stop the momentum now, many activities will be (at </a:t>
            </a:r>
            <a:r>
              <a:rPr lang="en-US" sz="1800" dirty="0">
                <a:latin typeface="Arial"/>
                <a:ea typeface="Roboto"/>
                <a:cs typeface="Arial"/>
              </a:rPr>
              <a:t>the very </a:t>
            </a:r>
            <a:r>
              <a:rPr lang="en-US" sz="1800" dirty="0">
                <a:solidFill>
                  <a:prstClr val="black"/>
                </a:solidFill>
                <a:latin typeface="Arial"/>
                <a:ea typeface="Roboto"/>
                <a:cs typeface="Arial"/>
              </a:rPr>
              <a:t>least) slowed down. </a:t>
            </a:r>
            <a:endParaRPr dirty="0"/>
          </a:p>
          <a:p>
            <a:pPr marL="0" indent="0">
              <a:lnSpc>
                <a:spcPct val="100000"/>
              </a:lnSpc>
              <a:spcBef>
                <a:spcPts val="0"/>
              </a:spcBef>
              <a:spcAft>
                <a:spcPts val="0"/>
              </a:spcAft>
              <a:buFontTx/>
              <a:buNone/>
              <a:defRPr/>
            </a:pPr>
            <a:endParaRPr lang="en-US" sz="1800" dirty="0">
              <a:latin typeface="Arial"/>
            </a:endParaRPr>
          </a:p>
        </p:txBody>
      </p:sp>
      <p:sp>
        <p:nvSpPr>
          <p:cNvPr id="7" name="Title 1">
            <a:extLst>
              <a:ext uri="{FF2B5EF4-FFF2-40B4-BE49-F238E27FC236}">
                <a16:creationId xmlns:a16="http://schemas.microsoft.com/office/drawing/2014/main" id="{47C9FC75-D948-465F-8917-FDA8D800BABF}"/>
              </a:ext>
            </a:extLst>
          </p:cNvPr>
          <p:cNvSpPr txBox="1">
            <a:spLocks/>
          </p:cNvSpPr>
          <p:nvPr/>
        </p:nvSpPr>
        <p:spPr bwMode="auto">
          <a:xfrm>
            <a:off x="838200" y="-69557"/>
            <a:ext cx="10515600" cy="1325563"/>
          </a:xfrm>
          <a:prstGeom prst="rect">
            <a:avLst/>
          </a:prstGeom>
        </p:spPr>
        <p:txBody>
          <a:bodyPr vert="horz" lIns="91440" tIns="45720" rIns="91440" bIns="45720" rtlCol="0" anchor="ctr">
            <a:normAutofit/>
          </a:bodyPr>
          <a:lstStyle>
            <a:lvl1pPr algn="l" defTabSz="914400">
              <a:lnSpc>
                <a:spcPct val="90000"/>
              </a:lnSpc>
              <a:spcBef>
                <a:spcPts val="0"/>
              </a:spcBef>
              <a:buNone/>
              <a:defRPr sz="4400">
                <a:solidFill>
                  <a:schemeClr val="tx1"/>
                </a:solidFill>
                <a:latin typeface="+mj-lt"/>
                <a:ea typeface="+mj-ea"/>
                <a:cs typeface="+mj-cs"/>
              </a:defRPr>
            </a:lvl1pPr>
          </a:lstStyle>
          <a:p>
            <a:pPr>
              <a:defRPr/>
            </a:pPr>
            <a:r>
              <a:rPr lang="en-US" sz="2000" b="1" i="1" dirty="0">
                <a:latin typeface="Arial"/>
              </a:rPr>
              <a:t>Q2:Do you offer a digital infrastructure/system that provides access to research data</a:t>
            </a:r>
          </a:p>
          <a:p>
            <a:pPr>
              <a:defRPr/>
            </a:pPr>
            <a:r>
              <a:rPr lang="en-US" sz="2000" b="1" i="1" dirty="0">
                <a:latin typeface="Arial"/>
              </a:rPr>
              <a:t>repositories and/or services that you (at least in part) would be interested to make</a:t>
            </a:r>
          </a:p>
          <a:p>
            <a:pPr>
              <a:defRPr/>
            </a:pPr>
            <a:r>
              <a:rPr lang="en-US" sz="2000" b="1" i="1" dirty="0">
                <a:latin typeface="Arial"/>
              </a:rPr>
              <a:t>accessible to the users of the EOSC Federation?</a:t>
            </a:r>
            <a:endParaRPr lang="en-US" dirty="0"/>
          </a:p>
        </p:txBody>
      </p:sp>
      <p:sp>
        <p:nvSpPr>
          <p:cNvPr id="9" name="Rectangle 1">
            <a:extLst>
              <a:ext uri="{FF2B5EF4-FFF2-40B4-BE49-F238E27FC236}">
                <a16:creationId xmlns:a16="http://schemas.microsoft.com/office/drawing/2014/main" id="{8B920CDA-5EF7-41AB-BB2F-D50914BD7420}"/>
              </a:ext>
            </a:extLst>
          </p:cNvPr>
          <p:cNvSpPr txBox="1">
            <a:spLocks noChangeArrowheads="1"/>
          </p:cNvSpPr>
          <p:nvPr/>
        </p:nvSpPr>
        <p:spPr bwMode="auto">
          <a:xfrm>
            <a:off x="726517" y="1253442"/>
            <a:ext cx="11002618" cy="1205458"/>
          </a:xfrm>
          <a:prstGeom prst="rect">
            <a:avLst/>
          </a:prstGeom>
          <a:noFill/>
          <a:ln>
            <a:noFill/>
          </a:ln>
          <a:effectLst/>
        </p:spPr>
        <p:txBody>
          <a:bodyPr vert="horz" wrap="square" lIns="91440" tIns="45720" rIns="91440" bIns="45720" numCol="1" rtlCol="0" anchor="ctr" anchorCtr="0" compatLnSpc="1">
            <a:prstTxWarp prst="textNoShape">
              <a:avLst/>
            </a:prstTxWarp>
            <a:spAutoFit/>
          </a:bodyPr>
          <a:lst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lnSpc>
                <a:spcPct val="100000"/>
              </a:lnSpc>
              <a:defRPr/>
            </a:pPr>
            <a:endParaRPr lang="en-US" sz="1800" dirty="0">
              <a:solidFill>
                <a:prstClr val="black"/>
              </a:solidFill>
              <a:latin typeface="Arial"/>
              <a:ea typeface="Roboto"/>
              <a:cs typeface="Arial"/>
            </a:endParaRPr>
          </a:p>
          <a:p>
            <a:pPr marL="0" indent="0">
              <a:lnSpc>
                <a:spcPct val="100000"/>
              </a:lnSpc>
              <a:buNone/>
              <a:defRPr/>
            </a:pPr>
            <a:endParaRPr lang="en-US" dirty="0"/>
          </a:p>
          <a:p>
            <a:pPr marL="0" indent="0">
              <a:lnSpc>
                <a:spcPct val="100000"/>
              </a:lnSpc>
              <a:spcBef>
                <a:spcPts val="0"/>
              </a:spcBef>
              <a:spcAft>
                <a:spcPts val="0"/>
              </a:spcAft>
              <a:buFontTx/>
              <a:buNone/>
              <a:defRPr/>
            </a:pPr>
            <a:endParaRPr lang="en-US" sz="1800" dirty="0">
              <a:latin typeface="Arial"/>
            </a:endParaRPr>
          </a:p>
        </p:txBody>
      </p:sp>
      <p:graphicFrame>
        <p:nvGraphicFramePr>
          <p:cNvPr id="3" name="Table 2">
            <a:extLst>
              <a:ext uri="{FF2B5EF4-FFF2-40B4-BE49-F238E27FC236}">
                <a16:creationId xmlns:a16="http://schemas.microsoft.com/office/drawing/2014/main" id="{4FBDF47A-EE98-49F4-B4F8-C683413C1F83}"/>
              </a:ext>
            </a:extLst>
          </p:cNvPr>
          <p:cNvGraphicFramePr>
            <a:graphicFrameLocks noGrp="1"/>
          </p:cNvGraphicFramePr>
          <p:nvPr>
            <p:extLst>
              <p:ext uri="{D42A27DB-BD31-4B8C-83A1-F6EECF244321}">
                <p14:modId xmlns:p14="http://schemas.microsoft.com/office/powerpoint/2010/main" val="1963042654"/>
              </p:ext>
            </p:extLst>
          </p:nvPr>
        </p:nvGraphicFramePr>
        <p:xfrm>
          <a:off x="1018887" y="1153477"/>
          <a:ext cx="9905052" cy="949960"/>
        </p:xfrm>
        <a:graphic>
          <a:graphicData uri="http://schemas.openxmlformats.org/drawingml/2006/table">
            <a:tbl>
              <a:tblPr/>
              <a:tblGrid>
                <a:gridCol w="9905052">
                  <a:extLst>
                    <a:ext uri="{9D8B030D-6E8A-4147-A177-3AD203B41FA5}">
                      <a16:colId xmlns:a16="http://schemas.microsoft.com/office/drawing/2014/main" val="4248075677"/>
                    </a:ext>
                  </a:extLst>
                </a:gridCol>
              </a:tblGrid>
              <a:tr h="0">
                <a:tc>
                  <a:txBody>
                    <a:bodyPr/>
                    <a:lstStyle/>
                    <a:p>
                      <a:pPr rtl="0" fontAlgn="t">
                        <a:spcBef>
                          <a:spcPts val="0"/>
                        </a:spcBef>
                        <a:spcAft>
                          <a:spcPts val="0"/>
                        </a:spcAft>
                      </a:pPr>
                      <a:r>
                        <a:rPr lang="en-US" dirty="0">
                          <a:effectLst/>
                          <a:latin typeface="Arial" panose="020B0604020202020204" pitchFamily="34" charset="0"/>
                          <a:cs typeface="Arial" panose="020B0604020202020204" pitchFamily="34" charset="0"/>
                        </a:rPr>
                        <a:t>Individual </a:t>
                      </a:r>
                      <a:r>
                        <a:rPr lang="en-US" dirty="0" err="1">
                          <a:effectLst/>
                          <a:latin typeface="Arial" panose="020B0604020202020204" pitchFamily="34" charset="0"/>
                          <a:cs typeface="Arial" panose="020B0604020202020204" pitchFamily="34" charset="0"/>
                        </a:rPr>
                        <a:t>PaN</a:t>
                      </a:r>
                      <a:r>
                        <a:rPr lang="en-US" dirty="0">
                          <a:effectLst/>
                          <a:latin typeface="Arial" panose="020B0604020202020204" pitchFamily="34" charset="0"/>
                          <a:cs typeface="Arial" panose="020B0604020202020204" pitchFamily="34" charset="0"/>
                        </a:rPr>
                        <a:t> RIs will need to provide separate responses to the related technical questions of Q2. We will then merge inputs from all the RIs as one single response to this question specifying digital infrastructure offered by the 9 RIs</a:t>
                      </a:r>
                      <a:r>
                        <a:rPr lang="en-US" dirty="0">
                          <a:effectLst/>
                        </a:rPr>
                        <a:t>. </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3582396"/>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TotalTime>
  <Words>745</Words>
  <Application>Microsoft Office PowerPoint</Application>
  <PresentationFormat>Widescreen</PresentationFormat>
  <Paragraphs>65</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Roboto</vt:lpstr>
      <vt:lpstr>Office Theme</vt:lpstr>
      <vt:lpstr>PowerPoint Presentation</vt:lpstr>
      <vt:lpstr>EOSC Federation Build Up Phase </vt:lpstr>
      <vt:lpstr>First wave dialogue questionnaire</vt:lpstr>
      <vt:lpstr>PowerPoint Presentation</vt:lpstr>
      <vt:lpstr>Q1: Do you have the organisational capacity and the necessary resources to support delivering the goals of the EOSC Federation build-up phase?</vt:lpstr>
      <vt:lpstr>Q3: Do you have or plan to develop an approach for sustaining your foreseen participation in the EOSC Federation after the end of the build-up phase, i.e. beyond 2025/2026? </vt:lpstr>
    </vt:vector>
  </TitlesOfParts>
  <Company>esrf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jayesh</dc:creator>
  <cp:lastModifiedBy>Jayesh Wagh</cp:lastModifiedBy>
  <cp:revision>51</cp:revision>
  <dcterms:created xsi:type="dcterms:W3CDTF">2024-11-26T16:37:23Z</dcterms:created>
  <dcterms:modified xsi:type="dcterms:W3CDTF">2024-12-11T08:48:43Z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bd9ddd1-4d20-43f6-abfa-fc3c07406f94_Enabled">
    <vt:lpwstr>true</vt:lpwstr>
  </property>
  <property fmtid="{D5CDD505-2E9C-101B-9397-08002B2CF9AE}" pid="3" name="MSIP_Label_6bd9ddd1-4d20-43f6-abfa-fc3c07406f94_SetDate">
    <vt:lpwstr>2024-11-26T16:37:36Z</vt:lpwstr>
  </property>
  <property fmtid="{D5CDD505-2E9C-101B-9397-08002B2CF9AE}" pid="4" name="MSIP_Label_6bd9ddd1-4d20-43f6-abfa-fc3c07406f94_Method">
    <vt:lpwstr>Standard</vt:lpwstr>
  </property>
  <property fmtid="{D5CDD505-2E9C-101B-9397-08002B2CF9AE}" pid="5" name="MSIP_Label_6bd9ddd1-4d20-43f6-abfa-fc3c07406f94_Name">
    <vt:lpwstr>Commission Use</vt:lpwstr>
  </property>
  <property fmtid="{D5CDD505-2E9C-101B-9397-08002B2CF9AE}" pid="6" name="MSIP_Label_6bd9ddd1-4d20-43f6-abfa-fc3c07406f94_SiteId">
    <vt:lpwstr>b24c8b06-522c-46fe-9080-70926f8dddb1</vt:lpwstr>
  </property>
  <property fmtid="{D5CDD505-2E9C-101B-9397-08002B2CF9AE}" pid="7" name="MSIP_Label_6bd9ddd1-4d20-43f6-abfa-fc3c07406f94_ActionId">
    <vt:lpwstr>a92703fb-5333-40ea-9937-f3ff1562a842</vt:lpwstr>
  </property>
  <property fmtid="{D5CDD505-2E9C-101B-9397-08002B2CF9AE}" pid="8" name="MSIP_Label_6bd9ddd1-4d20-43f6-abfa-fc3c07406f94_ContentBits">
    <vt:lpwstr>0</vt:lpwstr>
  </property>
  <property fmtid="{D5CDD505-2E9C-101B-9397-08002B2CF9AE}" pid="9" name="ContentTypeId">
    <vt:lpwstr>0x01010011BA2657F33C78458957214F412992C5</vt:lpwstr>
  </property>
</Properties>
</file>