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_rels/presentation.xml.rels" ContentType="application/vnd.openxmlformats-package.relationships+xml"/>
  <Override PartName="/ppt/media/image56.wmf" ContentType="image/x-wmf"/>
  <Override PartName="/ppt/media/image54.png" ContentType="image/png"/>
  <Override PartName="/ppt/media/image53.png" ContentType="image/png"/>
  <Override PartName="/ppt/media/image10.wmf" ContentType="image/x-wmf"/>
  <Override PartName="/ppt/media/image107.wmf" ContentType="image/x-wmf"/>
  <Override PartName="/ppt/media/image49.wmf" ContentType="image/x-wmf"/>
  <Override PartName="/ppt/media/image48.wmf" ContentType="image/x-wmf"/>
  <Override PartName="/ppt/media/image50.wmf" ContentType="image/x-wmf"/>
  <Override PartName="/ppt/media/image47.png" ContentType="image/png"/>
  <Override PartName="/ppt/media/image46.png" ContentType="image/png"/>
  <Override PartName="/ppt/media/image45.wmf" ContentType="image/x-wmf"/>
  <Override PartName="/ppt/media/image44.wmf" ContentType="image/x-wmf"/>
  <Override PartName="/ppt/media/image43.wmf" ContentType="image/x-wmf"/>
  <Override PartName="/ppt/media/image41.wmf" ContentType="image/x-wmf"/>
  <Override PartName="/ppt/media/image40.wmf" ContentType="image/x-wmf"/>
  <Override PartName="/ppt/media/image42.wmf" ContentType="image/x-wmf"/>
  <Override PartName="/ppt/media/image39.png" ContentType="image/png"/>
  <Override PartName="/ppt/media/image32.png" ContentType="image/png"/>
  <Override PartName="/ppt/media/image30.wmf" ContentType="image/x-wmf"/>
  <Override PartName="/ppt/media/image9.wmf" ContentType="image/x-wmf"/>
  <Override PartName="/ppt/media/image86.wmf" ContentType="image/x-wmf"/>
  <Override PartName="/ppt/media/image14.png" ContentType="image/png"/>
  <Override PartName="/ppt/media/image13.wmf" ContentType="image/x-wmf"/>
  <Override PartName="/ppt/media/image1.wmf" ContentType="image/x-wmf"/>
  <Override PartName="/ppt/media/image38.wmf" ContentType="image/x-wmf"/>
  <Override PartName="/ppt/media/image8.wmf" ContentType="image/x-wmf"/>
  <Override PartName="/ppt/media/image85.wmf" ContentType="image/x-wmf"/>
  <Override PartName="/ppt/media/image37.wmf" ContentType="image/x-wmf"/>
  <Override PartName="/ppt/media/image7.wmf" ContentType="image/x-wmf"/>
  <Override PartName="/ppt/media/image19.wmf" ContentType="image/x-wmf"/>
  <Override PartName="/ppt/media/image84.wmf" ContentType="image/x-wmf"/>
  <Override PartName="/ppt/media/image113.png" ContentType="image/png"/>
  <Override PartName="/ppt/media/image52.wmf" ContentType="image/x-wmf"/>
  <Override PartName="/ppt/media/image95.png" ContentType="image/png"/>
  <Override PartName="/ppt/media/image12.png" ContentType="image/png"/>
  <Override PartName="/ppt/media/image36.wmf" ContentType="image/x-wmf"/>
  <Override PartName="/ppt/media/image6.wmf" ContentType="image/x-wmf"/>
  <Override PartName="/ppt/media/image18.wmf" ContentType="image/x-wmf"/>
  <Override PartName="/ppt/media/image83.wmf" ContentType="image/x-wmf"/>
  <Override PartName="/ppt/media/image51.wmf" ContentType="image/x-wmf"/>
  <Override PartName="/ppt/media/image11.png" ContentType="image/png"/>
  <Override PartName="/ppt/media/image79.wmf" ContentType="image/x-wmf"/>
  <Override PartName="/ppt/media/image108.png" ContentType="image/png"/>
  <Override PartName="/ppt/media/image29.wmf" ContentType="image/x-wmf"/>
  <Override PartName="/ppt/media/image94.wmf" ContentType="image/x-wmf"/>
  <Override PartName="/ppt/media/image35.wmf" ContentType="image/x-wmf"/>
  <Override PartName="/ppt/media/image5.wmf" ContentType="image/x-wmf"/>
  <Override PartName="/ppt/media/image17.wmf" ContentType="image/x-wmf"/>
  <Override PartName="/ppt/media/image82.wmf" ContentType="image/x-wmf"/>
  <Override PartName="/ppt/media/image28.wmf" ContentType="image/x-wmf"/>
  <Override PartName="/ppt/media/image93.wmf" ContentType="image/x-wmf"/>
  <Override PartName="/ppt/media/image122.png" ContentType="image/png"/>
  <Override PartName="/ppt/media/image34.wmf" ContentType="image/x-wmf"/>
  <Override PartName="/ppt/media/image4.wmf" ContentType="image/x-wmf"/>
  <Override PartName="/ppt/media/image16.wmf" ContentType="image/x-wmf"/>
  <Override PartName="/ppt/media/image81.wmf" ContentType="image/x-wmf"/>
  <Override PartName="/ppt/media/image110.png" ContentType="image/png"/>
  <Override PartName="/ppt/media/image27.wmf" ContentType="image/x-wmf"/>
  <Override PartName="/ppt/media/image33.wmf" ContentType="image/x-wmf"/>
  <Override PartName="/ppt/media/image3.wmf" ContentType="image/x-wmf"/>
  <Override PartName="/ppt/media/image80.wmf" ContentType="image/x-wmf"/>
  <Override PartName="/ppt/media/image26.wmf" ContentType="image/x-wmf"/>
  <Override PartName="/ppt/media/image69.png" ContentType="image/png"/>
  <Override PartName="/ppt/media/image91.wmf" ContentType="image/x-wmf"/>
  <Override PartName="/ppt/media/image2.wmf" ContentType="image/x-wmf"/>
  <Override PartName="/ppt/media/image72.wmf" ContentType="image/x-wmf"/>
  <Override PartName="/ppt/media/image73.wmf" ContentType="image/x-wmf"/>
  <Override PartName="/ppt/media/image102.png" ContentType="image/png"/>
  <Override PartName="/ppt/media/image76.wmf" ContentType="image/x-wmf"/>
  <Override PartName="/ppt/media/image105.png" ContentType="image/png"/>
  <Override PartName="/ppt/media/image59.wmf" ContentType="image/x-wmf"/>
  <Override PartName="/ppt/media/image77.wmf" ContentType="image/x-wmf"/>
  <Override PartName="/ppt/media/image78.wmf" ContentType="image/x-wmf"/>
  <Override PartName="/ppt/media/image124.png" ContentType="image/png"/>
  <Override PartName="/ppt/media/image88.wmf" ContentType="image/x-wmf"/>
  <Override PartName="/ppt/media/image74.wmf" ContentType="image/x-wmf"/>
  <Override PartName="/ppt/media/image89.png" ContentType="image/png"/>
  <Override PartName="/ppt/media/image75.wmf" ContentType="image/x-wmf"/>
  <Override PartName="/ppt/media/image22.wmf" ContentType="image/x-wmf"/>
  <Override PartName="/ppt/media/image119.wmf" ContentType="image/x-wmf"/>
  <Override PartName="/ppt/media/image92.png" ContentType="image/png"/>
  <Override PartName="/ppt/media/image96.wmf" ContentType="image/x-wmf"/>
  <Override PartName="/ppt/media/image103.wmf" ContentType="image/x-wmf"/>
  <Override PartName="/ppt/media/image97.png" ContentType="image/png"/>
  <Override PartName="/ppt/media/image21.wmf" ContentType="image/x-wmf"/>
  <Override PartName="/ppt/media/image58.wmf" ContentType="image/x-wmf"/>
  <Override PartName="/ppt/media/image87.wmf" ContentType="image/x-wmf"/>
  <Override PartName="/ppt/media/image123.wmf" ContentType="image/x-wmf"/>
  <Override PartName="/ppt/media/image111.wmf" ContentType="image/x-wmf"/>
  <Override PartName="/ppt/media/image98.wmf" ContentType="image/x-wmf"/>
  <Override PartName="/ppt/media/image120.wmf" ContentType="image/x-wmf"/>
  <Override PartName="/ppt/media/image114.wmf" ContentType="image/x-wmf"/>
  <Override PartName="/ppt/media/image70.wmf" ContentType="image/x-wmf"/>
  <Override PartName="/ppt/media/image112.wmf" ContentType="image/x-wmf"/>
  <Override PartName="/ppt/media/image106.wmf" ContentType="image/x-wmf"/>
  <Override PartName="/ppt/media/image99.wmf" ContentType="image/x-wmf"/>
  <Override PartName="/ppt/media/image104.wmf" ContentType="image/x-wmf"/>
  <Override PartName="/ppt/media/image60.wmf" ContentType="image/x-wmf"/>
  <Override PartName="/ppt/media/image118.png" ContentType="image/png"/>
  <Override PartName="/ppt/media/image121.wmf" ContentType="image/x-wmf"/>
  <Override PartName="/ppt/media/image101.wmf" ContentType="image/x-wmf"/>
  <Override PartName="/ppt/media/image100.png" ContentType="image/png"/>
  <Override PartName="/ppt/media/image71.wmf" ContentType="image/x-wmf"/>
  <Override PartName="/ppt/media/image61.png" ContentType="image/png"/>
  <Override PartName="/ppt/media/image115.wmf" ContentType="image/x-wmf"/>
  <Override PartName="/ppt/media/image67.wmf" ContentType="image/x-wmf"/>
  <Override PartName="/ppt/media/image66.wmf" ContentType="image/x-wmf"/>
  <Override PartName="/ppt/media/image65.wmf" ContentType="image/x-wmf"/>
  <Override PartName="/ppt/media/image64.wmf" ContentType="image/x-wmf"/>
  <Override PartName="/ppt/media/image63.wmf" ContentType="image/x-wmf"/>
  <Override PartName="/ppt/media/image116.wmf" ContentType="image/x-wmf"/>
  <Override PartName="/ppt/media/image62.png" ContentType="image/png"/>
  <Override PartName="/ppt/media/image23.wmf" ContentType="image/x-wmf"/>
  <Override PartName="/ppt/media/image117.wmf" ContentType="image/x-wmf"/>
  <Override PartName="/ppt/media/image20.wmf" ContentType="image/x-wmf"/>
  <Override PartName="/ppt/media/image57.wmf" ContentType="image/x-wmf"/>
  <Override PartName="/ppt/media/image109.wmf" ContentType="image/x-wmf"/>
  <Override PartName="/ppt/media/image55.png" ContentType="image/png"/>
  <Override PartName="/ppt/media/image15.png" ContentType="image/png"/>
  <Override PartName="/ppt/media/image24.wmf" ContentType="image/x-wmf"/>
  <Override PartName="/ppt/media/image31.wmf" ContentType="image/x-wmf"/>
  <Override PartName="/ppt/media/image25.wmf" ContentType="image/x-wmf"/>
  <Override PartName="/ppt/media/image68.png" ContentType="image/png"/>
  <Override PartName="/ppt/media/image90.wmf" ContentType="image/x-wmf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74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109440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880" y="4055760"/>
            <a:ext cx="109440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53406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 type="body"/>
          </p:nvPr>
        </p:nvSpPr>
        <p:spPr>
          <a:xfrm>
            <a:off x="6231960" y="2023920"/>
            <a:ext cx="53406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subTitle"/>
          </p:nvPr>
        </p:nvSpPr>
        <p:spPr>
          <a:xfrm>
            <a:off x="611280" y="712080"/>
            <a:ext cx="10956600" cy="3617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 type="body"/>
          </p:nvPr>
        </p:nvSpPr>
        <p:spPr>
          <a:xfrm>
            <a:off x="6231960" y="2023920"/>
            <a:ext cx="53406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PlaceHolder 4"/>
          <p:cNvSpPr>
            <a:spLocks noGrp="1"/>
          </p:cNvSpPr>
          <p:nvPr>
            <p:ph type="body"/>
          </p:nvPr>
        </p:nvSpPr>
        <p:spPr>
          <a:xfrm>
            <a:off x="623880" y="405576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53406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body"/>
          </p:nvPr>
        </p:nvSpPr>
        <p:spPr>
          <a:xfrm>
            <a:off x="623196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PlaceHolder 4"/>
          <p:cNvSpPr>
            <a:spLocks noGrp="1"/>
          </p:cNvSpPr>
          <p:nvPr>
            <p:ph type="body"/>
          </p:nvPr>
        </p:nvSpPr>
        <p:spPr>
          <a:xfrm>
            <a:off x="6231960" y="405576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 type="body"/>
          </p:nvPr>
        </p:nvSpPr>
        <p:spPr>
          <a:xfrm>
            <a:off x="623196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 type="body"/>
          </p:nvPr>
        </p:nvSpPr>
        <p:spPr>
          <a:xfrm>
            <a:off x="623880" y="4055760"/>
            <a:ext cx="109440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109440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 type="body"/>
          </p:nvPr>
        </p:nvSpPr>
        <p:spPr>
          <a:xfrm>
            <a:off x="623880" y="4055760"/>
            <a:ext cx="109440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623196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 type="body"/>
          </p:nvPr>
        </p:nvSpPr>
        <p:spPr>
          <a:xfrm>
            <a:off x="623880" y="405576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PlaceHolder 5"/>
          <p:cNvSpPr>
            <a:spLocks noGrp="1"/>
          </p:cNvSpPr>
          <p:nvPr>
            <p:ph type="body"/>
          </p:nvPr>
        </p:nvSpPr>
        <p:spPr>
          <a:xfrm>
            <a:off x="6231960" y="405576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PlaceHolder 3"/>
          <p:cNvSpPr>
            <a:spLocks noGrp="1"/>
          </p:cNvSpPr>
          <p:nvPr>
            <p:ph type="body"/>
          </p:nvPr>
        </p:nvSpPr>
        <p:spPr>
          <a:xfrm>
            <a:off x="4323960" y="202392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PlaceHolder 4"/>
          <p:cNvSpPr>
            <a:spLocks noGrp="1"/>
          </p:cNvSpPr>
          <p:nvPr>
            <p:ph type="body"/>
          </p:nvPr>
        </p:nvSpPr>
        <p:spPr>
          <a:xfrm>
            <a:off x="8024400" y="202392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PlaceHolder 5"/>
          <p:cNvSpPr>
            <a:spLocks noGrp="1"/>
          </p:cNvSpPr>
          <p:nvPr>
            <p:ph type="body"/>
          </p:nvPr>
        </p:nvSpPr>
        <p:spPr>
          <a:xfrm>
            <a:off x="623880" y="405576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PlaceHolder 6"/>
          <p:cNvSpPr>
            <a:spLocks noGrp="1"/>
          </p:cNvSpPr>
          <p:nvPr>
            <p:ph type="body"/>
          </p:nvPr>
        </p:nvSpPr>
        <p:spPr>
          <a:xfrm>
            <a:off x="4323960" y="405576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PlaceHolder 7"/>
          <p:cNvSpPr>
            <a:spLocks noGrp="1"/>
          </p:cNvSpPr>
          <p:nvPr>
            <p:ph type="body"/>
          </p:nvPr>
        </p:nvSpPr>
        <p:spPr>
          <a:xfrm>
            <a:off x="8024400" y="405576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3196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23880" y="405576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231960" y="405576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323960" y="202392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8024400" y="202392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23880" y="405576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4323960" y="405576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8024400" y="405576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623880" y="2023920"/>
            <a:ext cx="10944000" cy="3889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109440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53406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2023920"/>
            <a:ext cx="53406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611280" y="712080"/>
            <a:ext cx="10956600" cy="3617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2023920"/>
            <a:ext cx="53406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3880" y="405576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623880" y="2023920"/>
            <a:ext cx="10944000" cy="3889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53406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231960" y="405576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196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23880" y="4055760"/>
            <a:ext cx="109440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109440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23880" y="4055760"/>
            <a:ext cx="109440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196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23880" y="405576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231960" y="405576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323960" y="202392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8024400" y="202392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623880" y="405576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4323960" y="405576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8024400" y="405576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623880" y="2023920"/>
            <a:ext cx="10944000" cy="3889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109440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53406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2023920"/>
            <a:ext cx="53406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109440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ubTitle"/>
          </p:nvPr>
        </p:nvSpPr>
        <p:spPr>
          <a:xfrm>
            <a:off x="611280" y="712080"/>
            <a:ext cx="10956600" cy="3617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31960" y="2023920"/>
            <a:ext cx="53406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23880" y="405576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53406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231960" y="405576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23196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623880" y="4055760"/>
            <a:ext cx="109440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109440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623880" y="4055760"/>
            <a:ext cx="109440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623196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623880" y="405576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6231960" y="405576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323960" y="202392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8024400" y="202392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623880" y="405576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 type="body"/>
          </p:nvPr>
        </p:nvSpPr>
        <p:spPr>
          <a:xfrm>
            <a:off x="4323960" y="405576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7"/>
          <p:cNvSpPr>
            <a:spLocks noGrp="1"/>
          </p:cNvSpPr>
          <p:nvPr>
            <p:ph type="body"/>
          </p:nvPr>
        </p:nvSpPr>
        <p:spPr>
          <a:xfrm>
            <a:off x="8024400" y="405576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subTitle"/>
          </p:nvPr>
        </p:nvSpPr>
        <p:spPr>
          <a:xfrm>
            <a:off x="623880" y="2023920"/>
            <a:ext cx="10944000" cy="3889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109440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53406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2023920"/>
            <a:ext cx="53406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53406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231960" y="2023920"/>
            <a:ext cx="53406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subTitle"/>
          </p:nvPr>
        </p:nvSpPr>
        <p:spPr>
          <a:xfrm>
            <a:off x="611280" y="712080"/>
            <a:ext cx="10956600" cy="3617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6231960" y="2023920"/>
            <a:ext cx="53406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623880" y="405576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53406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623196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6231960" y="405576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623196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623880" y="4055760"/>
            <a:ext cx="109440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109440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623880" y="4055760"/>
            <a:ext cx="109440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623196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623880" y="405576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6231960" y="405576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323960" y="202392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8024400" y="202392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5"/>
          <p:cNvSpPr>
            <a:spLocks noGrp="1"/>
          </p:cNvSpPr>
          <p:nvPr>
            <p:ph type="body"/>
          </p:nvPr>
        </p:nvSpPr>
        <p:spPr>
          <a:xfrm>
            <a:off x="623880" y="405576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6"/>
          <p:cNvSpPr>
            <a:spLocks noGrp="1"/>
          </p:cNvSpPr>
          <p:nvPr>
            <p:ph type="body"/>
          </p:nvPr>
        </p:nvSpPr>
        <p:spPr>
          <a:xfrm>
            <a:off x="4323960" y="405576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7"/>
          <p:cNvSpPr>
            <a:spLocks noGrp="1"/>
          </p:cNvSpPr>
          <p:nvPr>
            <p:ph type="body"/>
          </p:nvPr>
        </p:nvSpPr>
        <p:spPr>
          <a:xfrm>
            <a:off x="8024400" y="405576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subTitle"/>
          </p:nvPr>
        </p:nvSpPr>
        <p:spPr>
          <a:xfrm>
            <a:off x="623880" y="2023920"/>
            <a:ext cx="10944000" cy="3889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109440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53406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6231960" y="2023920"/>
            <a:ext cx="53406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subTitle"/>
          </p:nvPr>
        </p:nvSpPr>
        <p:spPr>
          <a:xfrm>
            <a:off x="611280" y="712080"/>
            <a:ext cx="10956600" cy="3617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6231960" y="2023920"/>
            <a:ext cx="53406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623880" y="405576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53406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623196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6231960" y="405576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623196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 type="body"/>
          </p:nvPr>
        </p:nvSpPr>
        <p:spPr>
          <a:xfrm>
            <a:off x="623880" y="4055760"/>
            <a:ext cx="109440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109440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623880" y="4055760"/>
            <a:ext cx="109440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623196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623880" y="405576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5"/>
          <p:cNvSpPr>
            <a:spLocks noGrp="1"/>
          </p:cNvSpPr>
          <p:nvPr>
            <p:ph type="body"/>
          </p:nvPr>
        </p:nvSpPr>
        <p:spPr>
          <a:xfrm>
            <a:off x="6231960" y="405576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611280" y="712080"/>
            <a:ext cx="10956600" cy="3617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4323960" y="202392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8024400" y="202392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623880" y="405576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6"/>
          <p:cNvSpPr>
            <a:spLocks noGrp="1"/>
          </p:cNvSpPr>
          <p:nvPr>
            <p:ph type="body"/>
          </p:nvPr>
        </p:nvSpPr>
        <p:spPr>
          <a:xfrm>
            <a:off x="4323960" y="405576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7"/>
          <p:cNvSpPr>
            <a:spLocks noGrp="1"/>
          </p:cNvSpPr>
          <p:nvPr>
            <p:ph type="body"/>
          </p:nvPr>
        </p:nvSpPr>
        <p:spPr>
          <a:xfrm>
            <a:off x="8024400" y="405576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subTitle"/>
          </p:nvPr>
        </p:nvSpPr>
        <p:spPr>
          <a:xfrm>
            <a:off x="623880" y="2023920"/>
            <a:ext cx="10944000" cy="3889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109440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53406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6231960" y="2023920"/>
            <a:ext cx="53406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subTitle"/>
          </p:nvPr>
        </p:nvSpPr>
        <p:spPr>
          <a:xfrm>
            <a:off x="611280" y="712080"/>
            <a:ext cx="10956600" cy="3617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6231960" y="2023920"/>
            <a:ext cx="53406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623880" y="405576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53406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623196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6231960" y="405576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623196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body"/>
          </p:nvPr>
        </p:nvSpPr>
        <p:spPr>
          <a:xfrm>
            <a:off x="623880" y="4055760"/>
            <a:ext cx="109440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2023920"/>
            <a:ext cx="53406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880" y="405576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109440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623880" y="4055760"/>
            <a:ext cx="109440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623196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623880" y="405576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5"/>
          <p:cNvSpPr>
            <a:spLocks noGrp="1"/>
          </p:cNvSpPr>
          <p:nvPr>
            <p:ph type="body"/>
          </p:nvPr>
        </p:nvSpPr>
        <p:spPr>
          <a:xfrm>
            <a:off x="6231960" y="405576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4323960" y="202392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 type="body"/>
          </p:nvPr>
        </p:nvSpPr>
        <p:spPr>
          <a:xfrm>
            <a:off x="8024400" y="202392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5"/>
          <p:cNvSpPr>
            <a:spLocks noGrp="1"/>
          </p:cNvSpPr>
          <p:nvPr>
            <p:ph type="body"/>
          </p:nvPr>
        </p:nvSpPr>
        <p:spPr>
          <a:xfrm>
            <a:off x="623880" y="405576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6"/>
          <p:cNvSpPr>
            <a:spLocks noGrp="1"/>
          </p:cNvSpPr>
          <p:nvPr>
            <p:ph type="body"/>
          </p:nvPr>
        </p:nvSpPr>
        <p:spPr>
          <a:xfrm>
            <a:off x="4323960" y="405576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7"/>
          <p:cNvSpPr>
            <a:spLocks noGrp="1"/>
          </p:cNvSpPr>
          <p:nvPr>
            <p:ph type="body"/>
          </p:nvPr>
        </p:nvSpPr>
        <p:spPr>
          <a:xfrm>
            <a:off x="8024400" y="405576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subTitle"/>
          </p:nvPr>
        </p:nvSpPr>
        <p:spPr>
          <a:xfrm>
            <a:off x="623880" y="2023920"/>
            <a:ext cx="10944000" cy="3889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109440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53406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6231960" y="2023920"/>
            <a:ext cx="53406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subTitle"/>
          </p:nvPr>
        </p:nvSpPr>
        <p:spPr>
          <a:xfrm>
            <a:off x="611280" y="712080"/>
            <a:ext cx="10956600" cy="3617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6231960" y="2023920"/>
            <a:ext cx="53406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body"/>
          </p:nvPr>
        </p:nvSpPr>
        <p:spPr>
          <a:xfrm>
            <a:off x="623880" y="405576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53406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231960" y="405576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53406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623196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6231960" y="405576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623196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 type="body"/>
          </p:nvPr>
        </p:nvSpPr>
        <p:spPr>
          <a:xfrm>
            <a:off x="623880" y="4055760"/>
            <a:ext cx="109440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109440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623880" y="4055760"/>
            <a:ext cx="109440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623196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 type="body"/>
          </p:nvPr>
        </p:nvSpPr>
        <p:spPr>
          <a:xfrm>
            <a:off x="623880" y="405576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PlaceHolder 5"/>
          <p:cNvSpPr>
            <a:spLocks noGrp="1"/>
          </p:cNvSpPr>
          <p:nvPr>
            <p:ph type="body"/>
          </p:nvPr>
        </p:nvSpPr>
        <p:spPr>
          <a:xfrm>
            <a:off x="6231960" y="405576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4323960" y="202392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body"/>
          </p:nvPr>
        </p:nvSpPr>
        <p:spPr>
          <a:xfrm>
            <a:off x="8024400" y="202392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5"/>
          <p:cNvSpPr>
            <a:spLocks noGrp="1"/>
          </p:cNvSpPr>
          <p:nvPr>
            <p:ph type="body"/>
          </p:nvPr>
        </p:nvSpPr>
        <p:spPr>
          <a:xfrm>
            <a:off x="623880" y="405576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PlaceHolder 6"/>
          <p:cNvSpPr>
            <a:spLocks noGrp="1"/>
          </p:cNvSpPr>
          <p:nvPr>
            <p:ph type="body"/>
          </p:nvPr>
        </p:nvSpPr>
        <p:spPr>
          <a:xfrm>
            <a:off x="4323960" y="405576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7"/>
          <p:cNvSpPr>
            <a:spLocks noGrp="1"/>
          </p:cNvSpPr>
          <p:nvPr>
            <p:ph type="body"/>
          </p:nvPr>
        </p:nvSpPr>
        <p:spPr>
          <a:xfrm>
            <a:off x="8024400" y="405576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subTitle"/>
          </p:nvPr>
        </p:nvSpPr>
        <p:spPr>
          <a:xfrm>
            <a:off x="623880" y="2023920"/>
            <a:ext cx="10944000" cy="3889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109440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53406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6231960" y="2023920"/>
            <a:ext cx="53406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23880" y="4055760"/>
            <a:ext cx="109440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subTitle"/>
          </p:nvPr>
        </p:nvSpPr>
        <p:spPr>
          <a:xfrm>
            <a:off x="611280" y="712080"/>
            <a:ext cx="10956600" cy="3617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6231960" y="2023920"/>
            <a:ext cx="53406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 type="body"/>
          </p:nvPr>
        </p:nvSpPr>
        <p:spPr>
          <a:xfrm>
            <a:off x="623880" y="405576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53406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body"/>
          </p:nvPr>
        </p:nvSpPr>
        <p:spPr>
          <a:xfrm>
            <a:off x="623196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PlaceHolder 4"/>
          <p:cNvSpPr>
            <a:spLocks noGrp="1"/>
          </p:cNvSpPr>
          <p:nvPr>
            <p:ph type="body"/>
          </p:nvPr>
        </p:nvSpPr>
        <p:spPr>
          <a:xfrm>
            <a:off x="6231960" y="405576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623196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4"/>
          <p:cNvSpPr>
            <a:spLocks noGrp="1"/>
          </p:cNvSpPr>
          <p:nvPr>
            <p:ph type="body"/>
          </p:nvPr>
        </p:nvSpPr>
        <p:spPr>
          <a:xfrm>
            <a:off x="623880" y="4055760"/>
            <a:ext cx="109440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109440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623880" y="4055760"/>
            <a:ext cx="109440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 type="body"/>
          </p:nvPr>
        </p:nvSpPr>
        <p:spPr>
          <a:xfrm>
            <a:off x="6231960" y="202392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4"/>
          <p:cNvSpPr>
            <a:spLocks noGrp="1"/>
          </p:cNvSpPr>
          <p:nvPr>
            <p:ph type="body"/>
          </p:nvPr>
        </p:nvSpPr>
        <p:spPr>
          <a:xfrm>
            <a:off x="623880" y="405576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PlaceHolder 5"/>
          <p:cNvSpPr>
            <a:spLocks noGrp="1"/>
          </p:cNvSpPr>
          <p:nvPr>
            <p:ph type="body"/>
          </p:nvPr>
        </p:nvSpPr>
        <p:spPr>
          <a:xfrm>
            <a:off x="6231960" y="4055760"/>
            <a:ext cx="534060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 type="body"/>
          </p:nvPr>
        </p:nvSpPr>
        <p:spPr>
          <a:xfrm>
            <a:off x="4323960" y="202392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laceHolder 4"/>
          <p:cNvSpPr>
            <a:spLocks noGrp="1"/>
          </p:cNvSpPr>
          <p:nvPr>
            <p:ph type="body"/>
          </p:nvPr>
        </p:nvSpPr>
        <p:spPr>
          <a:xfrm>
            <a:off x="8024400" y="202392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PlaceHolder 5"/>
          <p:cNvSpPr>
            <a:spLocks noGrp="1"/>
          </p:cNvSpPr>
          <p:nvPr>
            <p:ph type="body"/>
          </p:nvPr>
        </p:nvSpPr>
        <p:spPr>
          <a:xfrm>
            <a:off x="623880" y="405576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PlaceHolder 6"/>
          <p:cNvSpPr>
            <a:spLocks noGrp="1"/>
          </p:cNvSpPr>
          <p:nvPr>
            <p:ph type="body"/>
          </p:nvPr>
        </p:nvSpPr>
        <p:spPr>
          <a:xfrm>
            <a:off x="4323960" y="405576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PlaceHolder 7"/>
          <p:cNvSpPr>
            <a:spLocks noGrp="1"/>
          </p:cNvSpPr>
          <p:nvPr>
            <p:ph type="body"/>
          </p:nvPr>
        </p:nvSpPr>
        <p:spPr>
          <a:xfrm>
            <a:off x="8024400" y="4055760"/>
            <a:ext cx="3523680" cy="1855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 type="subTitle"/>
          </p:nvPr>
        </p:nvSpPr>
        <p:spPr>
          <a:xfrm>
            <a:off x="623880" y="2023920"/>
            <a:ext cx="10944000" cy="3889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623880" y="2023920"/>
            <a:ext cx="109440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wmf"/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wmf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7.wmf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8.wmf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0.wmf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9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3.wmf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11377080" y="293400"/>
            <a:ext cx="514080" cy="29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noAutofit/>
          </a:bodyPr>
          <a:p>
            <a:pPr algn="r">
              <a:lnSpc>
                <a:spcPct val="100000"/>
              </a:lnSpc>
            </a:pPr>
            <a:fld id="{28648997-ACED-457A-ADEE-78DD17A67395}" type="slidenum">
              <a:rPr b="0" lang="en-US" sz="16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1" name="Line 2"/>
          <p:cNvSpPr/>
          <p:nvPr/>
        </p:nvSpPr>
        <p:spPr>
          <a:xfrm>
            <a:off x="623880" y="339120"/>
            <a:ext cx="5292720" cy="0"/>
          </a:xfrm>
          <a:prstGeom prst="line">
            <a:avLst/>
          </a:prstGeom>
          <a:ln w="6480">
            <a:solidFill>
              <a:srgbClr val="0d1546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Line 3"/>
          <p:cNvSpPr/>
          <p:nvPr/>
        </p:nvSpPr>
        <p:spPr>
          <a:xfrm>
            <a:off x="6275160" y="339120"/>
            <a:ext cx="5292720" cy="0"/>
          </a:xfrm>
          <a:prstGeom prst="line">
            <a:avLst/>
          </a:prstGeom>
          <a:ln w="6480">
            <a:solidFill>
              <a:srgbClr val="0d1546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3" name="Grafik 9" descr=""/>
          <p:cNvPicPr/>
          <p:nvPr/>
        </p:nvPicPr>
        <p:blipFill>
          <a:blip r:embed="rId2"/>
          <a:stretch/>
        </p:blipFill>
        <p:spPr>
          <a:xfrm>
            <a:off x="623880" y="6414120"/>
            <a:ext cx="2274840" cy="120240"/>
          </a:xfrm>
          <a:prstGeom prst="rect">
            <a:avLst/>
          </a:prstGeom>
          <a:ln>
            <a:noFill/>
          </a:ln>
        </p:spPr>
      </p:pic>
      <p:sp>
        <p:nvSpPr>
          <p:cNvPr id="4" name="CustomShape 4" hidden="1"/>
          <p:cNvSpPr/>
          <p:nvPr/>
        </p:nvSpPr>
        <p:spPr>
          <a:xfrm>
            <a:off x="623880" y="380880"/>
            <a:ext cx="5292360" cy="21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000000"/>
                </a:solidFill>
                <a:latin typeface="Arial"/>
              </a:rPr>
              <a:t>Title of the presentation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5" name="CustomShape 5" hidden="1"/>
          <p:cNvSpPr/>
          <p:nvPr/>
        </p:nvSpPr>
        <p:spPr>
          <a:xfrm>
            <a:off x="6275520" y="380880"/>
            <a:ext cx="5292360" cy="21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000000"/>
                </a:solidFill>
                <a:latin typeface="Arial"/>
              </a:rPr>
              <a:t>(title) 1stname 2ndname, Function, Date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6" name="PlaceHolder 6"/>
          <p:cNvSpPr>
            <a:spLocks noGrp="1"/>
          </p:cNvSpPr>
          <p:nvPr>
            <p:ph type="title"/>
          </p:nvPr>
        </p:nvSpPr>
        <p:spPr>
          <a:xfrm>
            <a:off x="612000" y="1120680"/>
            <a:ext cx="8039160" cy="105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Grafik 2" descr=""/>
          <p:cNvPicPr/>
          <p:nvPr/>
        </p:nvPicPr>
        <p:blipFill>
          <a:blip r:embed="rId3"/>
          <a:stretch/>
        </p:blipFill>
        <p:spPr>
          <a:xfrm>
            <a:off x="10144080" y="771480"/>
            <a:ext cx="1423800" cy="1422000"/>
          </a:xfrm>
          <a:prstGeom prst="rect">
            <a:avLst/>
          </a:prstGeom>
          <a:ln>
            <a:noFill/>
          </a:ln>
        </p:spPr>
      </p:pic>
      <p:pic>
        <p:nvPicPr>
          <p:cNvPr id="8" name="Grafik 5" descr=""/>
          <p:cNvPicPr/>
          <p:nvPr/>
        </p:nvPicPr>
        <p:blipFill>
          <a:blip r:embed="rId4"/>
          <a:stretch/>
        </p:blipFill>
        <p:spPr>
          <a:xfrm>
            <a:off x="623880" y="6414120"/>
            <a:ext cx="2274840" cy="120240"/>
          </a:xfrm>
          <a:prstGeom prst="rect">
            <a:avLst/>
          </a:prstGeom>
          <a:ln>
            <a:noFill/>
          </a:ln>
        </p:spPr>
      </p:pic>
      <p:sp>
        <p:nvSpPr>
          <p:cNvPr id="9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11377080" y="293400"/>
            <a:ext cx="514080" cy="29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noAutofit/>
          </a:bodyPr>
          <a:p>
            <a:pPr algn="r">
              <a:lnSpc>
                <a:spcPct val="100000"/>
              </a:lnSpc>
            </a:pPr>
            <a:fld id="{44129EB9-A4D7-4836-A8C8-5A0EBE763505}" type="slidenum">
              <a:rPr b="0" lang="en-US" sz="16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47" name="Line 2"/>
          <p:cNvSpPr/>
          <p:nvPr/>
        </p:nvSpPr>
        <p:spPr>
          <a:xfrm>
            <a:off x="623880" y="339120"/>
            <a:ext cx="5292720" cy="0"/>
          </a:xfrm>
          <a:prstGeom prst="line">
            <a:avLst/>
          </a:prstGeom>
          <a:ln w="6480">
            <a:solidFill>
              <a:srgbClr val="0d1546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Line 3"/>
          <p:cNvSpPr/>
          <p:nvPr/>
        </p:nvSpPr>
        <p:spPr>
          <a:xfrm>
            <a:off x="6275160" y="339120"/>
            <a:ext cx="5292720" cy="0"/>
          </a:xfrm>
          <a:prstGeom prst="line">
            <a:avLst/>
          </a:prstGeom>
          <a:ln w="6480">
            <a:solidFill>
              <a:srgbClr val="0d1546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49" name="Grafik 9" descr=""/>
          <p:cNvPicPr/>
          <p:nvPr/>
        </p:nvPicPr>
        <p:blipFill>
          <a:blip r:embed="rId2"/>
          <a:stretch/>
        </p:blipFill>
        <p:spPr>
          <a:xfrm>
            <a:off x="623880" y="6414120"/>
            <a:ext cx="2274840" cy="120240"/>
          </a:xfrm>
          <a:prstGeom prst="rect">
            <a:avLst/>
          </a:prstGeom>
          <a:ln>
            <a:noFill/>
          </a:ln>
        </p:spPr>
      </p:pic>
      <p:sp>
        <p:nvSpPr>
          <p:cNvPr id="50" name="CustomShape 4"/>
          <p:cNvSpPr/>
          <p:nvPr/>
        </p:nvSpPr>
        <p:spPr>
          <a:xfrm>
            <a:off x="623880" y="380880"/>
            <a:ext cx="5292360" cy="21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000000"/>
                </a:solidFill>
                <a:latin typeface="Arial"/>
              </a:rPr>
              <a:t>Writing a Simple Procedure in Karabo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51" name="CustomShape 5"/>
          <p:cNvSpPr/>
          <p:nvPr/>
        </p:nvSpPr>
        <p:spPr>
          <a:xfrm>
            <a:off x="6275520" y="380880"/>
            <a:ext cx="5292360" cy="21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000000"/>
                </a:solidFill>
                <a:latin typeface="Arial"/>
              </a:rPr>
              <a:t>Anna Klimovskaia 01.03.2024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52" name="PlaceHolder 6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7"/>
          <p:cNvSpPr>
            <a:spLocks noGrp="1"/>
          </p:cNvSpPr>
          <p:nvPr>
            <p:ph type="body"/>
          </p:nvPr>
        </p:nvSpPr>
        <p:spPr>
          <a:xfrm>
            <a:off x="623880" y="2023920"/>
            <a:ext cx="109440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1377080" y="293400"/>
            <a:ext cx="514080" cy="29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noAutofit/>
          </a:bodyPr>
          <a:p>
            <a:pPr algn="r">
              <a:lnSpc>
                <a:spcPct val="100000"/>
              </a:lnSpc>
            </a:pPr>
            <a:fld id="{E07E9169-CD88-41C1-BACF-9987EFC448B4}" type="slidenum">
              <a:rPr b="0" lang="en-US" sz="16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91" name="Line 2"/>
          <p:cNvSpPr/>
          <p:nvPr/>
        </p:nvSpPr>
        <p:spPr>
          <a:xfrm>
            <a:off x="623880" y="339120"/>
            <a:ext cx="5292720" cy="0"/>
          </a:xfrm>
          <a:prstGeom prst="line">
            <a:avLst/>
          </a:prstGeom>
          <a:ln w="6480">
            <a:solidFill>
              <a:srgbClr val="0d1546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Line 3"/>
          <p:cNvSpPr/>
          <p:nvPr/>
        </p:nvSpPr>
        <p:spPr>
          <a:xfrm>
            <a:off x="6275160" y="339120"/>
            <a:ext cx="5292720" cy="0"/>
          </a:xfrm>
          <a:prstGeom prst="line">
            <a:avLst/>
          </a:prstGeom>
          <a:ln w="6480">
            <a:solidFill>
              <a:srgbClr val="0d1546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93" name="Grafik 9" descr=""/>
          <p:cNvPicPr/>
          <p:nvPr/>
        </p:nvPicPr>
        <p:blipFill>
          <a:blip r:embed="rId2"/>
          <a:stretch/>
        </p:blipFill>
        <p:spPr>
          <a:xfrm>
            <a:off x="623880" y="6414120"/>
            <a:ext cx="2274840" cy="120240"/>
          </a:xfrm>
          <a:prstGeom prst="rect">
            <a:avLst/>
          </a:prstGeom>
          <a:ln>
            <a:noFill/>
          </a:ln>
        </p:spPr>
      </p:pic>
      <p:sp>
        <p:nvSpPr>
          <p:cNvPr id="94" name="CustomShape 4"/>
          <p:cNvSpPr/>
          <p:nvPr/>
        </p:nvSpPr>
        <p:spPr>
          <a:xfrm>
            <a:off x="623880" y="380880"/>
            <a:ext cx="5292360" cy="21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000000"/>
                </a:solidFill>
                <a:latin typeface="Arial"/>
              </a:rPr>
              <a:t>Title of the presentation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95" name="CustomShape 5"/>
          <p:cNvSpPr/>
          <p:nvPr/>
        </p:nvSpPr>
        <p:spPr>
          <a:xfrm>
            <a:off x="6275520" y="380880"/>
            <a:ext cx="5292360" cy="21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000000"/>
                </a:solidFill>
                <a:latin typeface="Arial"/>
              </a:rPr>
              <a:t>(title) 1stname 2ndname, Function, Date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 type="title"/>
          </p:nvPr>
        </p:nvSpPr>
        <p:spPr>
          <a:xfrm>
            <a:off x="606600" y="1552680"/>
            <a:ext cx="10961280" cy="381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7"/>
          <p:cNvSpPr>
            <a:spLocks noGrp="1"/>
          </p:cNvSpPr>
          <p:nvPr>
            <p:ph type="body"/>
          </p:nvPr>
        </p:nvSpPr>
        <p:spPr>
          <a:xfrm>
            <a:off x="623880" y="5448240"/>
            <a:ext cx="10944000" cy="574200"/>
          </a:xfrm>
          <a:prstGeom prst="rect">
            <a:avLst/>
          </a:prstGeom>
        </p:spPr>
        <p:txBody>
          <a:bodyPr lIns="0" rIns="0" tIns="0" bIns="0">
            <a:normAutofit fontScale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11377080" y="293400"/>
            <a:ext cx="514080" cy="29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noAutofit/>
          </a:bodyPr>
          <a:p>
            <a:pPr algn="r">
              <a:lnSpc>
                <a:spcPct val="100000"/>
              </a:lnSpc>
            </a:pPr>
            <a:fld id="{223E0046-1DE5-4906-8E3C-DB0619BA79CE}" type="slidenum">
              <a:rPr b="0" lang="en-US" sz="16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135" name="Line 2"/>
          <p:cNvSpPr/>
          <p:nvPr/>
        </p:nvSpPr>
        <p:spPr>
          <a:xfrm>
            <a:off x="623880" y="339120"/>
            <a:ext cx="5292720" cy="0"/>
          </a:xfrm>
          <a:prstGeom prst="line">
            <a:avLst/>
          </a:prstGeom>
          <a:ln w="6480">
            <a:solidFill>
              <a:srgbClr val="0d1546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Line 3"/>
          <p:cNvSpPr/>
          <p:nvPr/>
        </p:nvSpPr>
        <p:spPr>
          <a:xfrm>
            <a:off x="6275160" y="339120"/>
            <a:ext cx="5292720" cy="0"/>
          </a:xfrm>
          <a:prstGeom prst="line">
            <a:avLst/>
          </a:prstGeom>
          <a:ln w="6480">
            <a:solidFill>
              <a:srgbClr val="0d1546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37" name="Grafik 9" descr=""/>
          <p:cNvPicPr/>
          <p:nvPr/>
        </p:nvPicPr>
        <p:blipFill>
          <a:blip r:embed="rId2"/>
          <a:stretch/>
        </p:blipFill>
        <p:spPr>
          <a:xfrm>
            <a:off x="623880" y="6414120"/>
            <a:ext cx="2274840" cy="120240"/>
          </a:xfrm>
          <a:prstGeom prst="rect">
            <a:avLst/>
          </a:prstGeom>
          <a:ln>
            <a:noFill/>
          </a:ln>
        </p:spPr>
      </p:pic>
      <p:sp>
        <p:nvSpPr>
          <p:cNvPr id="138" name="CustomShape 4"/>
          <p:cNvSpPr/>
          <p:nvPr/>
        </p:nvSpPr>
        <p:spPr>
          <a:xfrm>
            <a:off x="623880" y="380880"/>
            <a:ext cx="5292360" cy="21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000000"/>
                </a:solidFill>
                <a:latin typeface="Arial"/>
              </a:rPr>
              <a:t>Title of the presentation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139" name="CustomShape 5"/>
          <p:cNvSpPr/>
          <p:nvPr/>
        </p:nvSpPr>
        <p:spPr>
          <a:xfrm>
            <a:off x="6275520" y="380880"/>
            <a:ext cx="5292360" cy="21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000000"/>
                </a:solidFill>
                <a:latin typeface="Arial"/>
              </a:rPr>
              <a:t>(title) 1stname 2ndname, Function, Date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140" name="PlaceHolder 6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11377080" y="293400"/>
            <a:ext cx="514080" cy="29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noAutofit/>
          </a:bodyPr>
          <a:p>
            <a:pPr algn="r">
              <a:lnSpc>
                <a:spcPct val="100000"/>
              </a:lnSpc>
            </a:pPr>
            <a:fld id="{219DC93E-B9F1-4825-9125-634F4D203039}" type="slidenum">
              <a:rPr b="0" lang="en-US" sz="16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179" name="Line 2"/>
          <p:cNvSpPr/>
          <p:nvPr/>
        </p:nvSpPr>
        <p:spPr>
          <a:xfrm>
            <a:off x="623880" y="339120"/>
            <a:ext cx="5292720" cy="0"/>
          </a:xfrm>
          <a:prstGeom prst="line">
            <a:avLst/>
          </a:prstGeom>
          <a:ln w="6480">
            <a:solidFill>
              <a:srgbClr val="0d1546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Line 3"/>
          <p:cNvSpPr/>
          <p:nvPr/>
        </p:nvSpPr>
        <p:spPr>
          <a:xfrm>
            <a:off x="6275160" y="339120"/>
            <a:ext cx="5292720" cy="0"/>
          </a:xfrm>
          <a:prstGeom prst="line">
            <a:avLst/>
          </a:prstGeom>
          <a:ln w="6480">
            <a:solidFill>
              <a:srgbClr val="0d1546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81" name="Grafik 9" descr=""/>
          <p:cNvPicPr/>
          <p:nvPr/>
        </p:nvPicPr>
        <p:blipFill>
          <a:blip r:embed="rId2"/>
          <a:stretch/>
        </p:blipFill>
        <p:spPr>
          <a:xfrm>
            <a:off x="623880" y="6414120"/>
            <a:ext cx="2274840" cy="120240"/>
          </a:xfrm>
          <a:prstGeom prst="rect">
            <a:avLst/>
          </a:prstGeom>
          <a:ln>
            <a:noFill/>
          </a:ln>
        </p:spPr>
      </p:pic>
      <p:sp>
        <p:nvSpPr>
          <p:cNvPr id="182" name="CustomShape 4"/>
          <p:cNvSpPr/>
          <p:nvPr/>
        </p:nvSpPr>
        <p:spPr>
          <a:xfrm>
            <a:off x="623880" y="380880"/>
            <a:ext cx="5292360" cy="21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000000"/>
                </a:solidFill>
                <a:latin typeface="Arial"/>
              </a:rPr>
              <a:t>Title of the presentation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183" name="CustomShape 5"/>
          <p:cNvSpPr/>
          <p:nvPr/>
        </p:nvSpPr>
        <p:spPr>
          <a:xfrm>
            <a:off x="6275520" y="380880"/>
            <a:ext cx="5292360" cy="21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000000"/>
                </a:solidFill>
                <a:latin typeface="Arial"/>
              </a:rPr>
              <a:t>(title) 1stname 2ndname, Function, Date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184" name="PlaceHolder 6"/>
          <p:cNvSpPr>
            <a:spLocks noGrp="1"/>
          </p:cNvSpPr>
          <p:nvPr>
            <p:ph type="body"/>
          </p:nvPr>
        </p:nvSpPr>
        <p:spPr>
          <a:xfrm>
            <a:off x="623880" y="828720"/>
            <a:ext cx="10944000" cy="508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7"/>
          <p:cNvSpPr>
            <a:spLocks noGrp="1"/>
          </p:cNvSpPr>
          <p:nvPr>
            <p:ph type="body"/>
          </p:nvPr>
        </p:nvSpPr>
        <p:spPr>
          <a:xfrm>
            <a:off x="623880" y="5913360"/>
            <a:ext cx="10944000" cy="240840"/>
          </a:xfrm>
          <a:prstGeom prst="rect">
            <a:avLst/>
          </a:prstGeom>
        </p:spPr>
        <p:txBody>
          <a:bodyPr lIns="0" rIns="0" tIns="36000" bIns="0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tabLst>
                <a:tab algn="l" pos="0"/>
              </a:tabLst>
            </a:pPr>
            <a:r>
              <a:rPr b="0" lang="de-DE" sz="900" spc="-1" strike="noStrike">
                <a:solidFill>
                  <a:srgbClr val="000000"/>
                </a:solidFill>
                <a:latin typeface="Arial"/>
              </a:rPr>
              <a:t>Caption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8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11377080" y="293400"/>
            <a:ext cx="514080" cy="29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noAutofit/>
          </a:bodyPr>
          <a:p>
            <a:pPr algn="r">
              <a:lnSpc>
                <a:spcPct val="100000"/>
              </a:lnSpc>
            </a:pPr>
            <a:fld id="{3183E506-7041-412D-A351-FADB62067EA3}" type="slidenum">
              <a:rPr b="0" lang="en-US" sz="16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224" name="Line 2"/>
          <p:cNvSpPr/>
          <p:nvPr/>
        </p:nvSpPr>
        <p:spPr>
          <a:xfrm>
            <a:off x="623880" y="339120"/>
            <a:ext cx="5292720" cy="0"/>
          </a:xfrm>
          <a:prstGeom prst="line">
            <a:avLst/>
          </a:prstGeom>
          <a:ln w="6480">
            <a:solidFill>
              <a:srgbClr val="0d1546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Line 3"/>
          <p:cNvSpPr/>
          <p:nvPr/>
        </p:nvSpPr>
        <p:spPr>
          <a:xfrm>
            <a:off x="6275160" y="339120"/>
            <a:ext cx="5292720" cy="0"/>
          </a:xfrm>
          <a:prstGeom prst="line">
            <a:avLst/>
          </a:prstGeom>
          <a:ln w="6480">
            <a:solidFill>
              <a:srgbClr val="0d1546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26" name="Grafik 9" descr=""/>
          <p:cNvPicPr/>
          <p:nvPr/>
        </p:nvPicPr>
        <p:blipFill>
          <a:blip r:embed="rId2"/>
          <a:stretch/>
        </p:blipFill>
        <p:spPr>
          <a:xfrm>
            <a:off x="623880" y="6414120"/>
            <a:ext cx="2274840" cy="120240"/>
          </a:xfrm>
          <a:prstGeom prst="rect">
            <a:avLst/>
          </a:prstGeom>
          <a:ln>
            <a:noFill/>
          </a:ln>
        </p:spPr>
      </p:pic>
      <p:sp>
        <p:nvSpPr>
          <p:cNvPr id="227" name="CustomShape 4"/>
          <p:cNvSpPr/>
          <p:nvPr/>
        </p:nvSpPr>
        <p:spPr>
          <a:xfrm>
            <a:off x="623880" y="380880"/>
            <a:ext cx="5292360" cy="21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000000"/>
                </a:solidFill>
                <a:latin typeface="Arial"/>
              </a:rPr>
              <a:t>Title of the presentation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228" name="CustomShape 5"/>
          <p:cNvSpPr/>
          <p:nvPr/>
        </p:nvSpPr>
        <p:spPr>
          <a:xfrm>
            <a:off x="6275520" y="380880"/>
            <a:ext cx="5292360" cy="21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000000"/>
                </a:solidFill>
                <a:latin typeface="Arial"/>
              </a:rPr>
              <a:t>(title) 1stname 2ndname, Function, Date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229" name="PlaceHolder 6"/>
          <p:cNvSpPr>
            <a:spLocks noGrp="1"/>
          </p:cNvSpPr>
          <p:nvPr>
            <p:ph type="body"/>
          </p:nvPr>
        </p:nvSpPr>
        <p:spPr>
          <a:xfrm>
            <a:off x="623880" y="1197000"/>
            <a:ext cx="5292360" cy="471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7"/>
          <p:cNvSpPr>
            <a:spLocks noGrp="1"/>
          </p:cNvSpPr>
          <p:nvPr>
            <p:ph type="body"/>
          </p:nvPr>
        </p:nvSpPr>
        <p:spPr>
          <a:xfrm>
            <a:off x="6275520" y="1197000"/>
            <a:ext cx="5292360" cy="471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8"/>
          <p:cNvSpPr>
            <a:spLocks noGrp="1"/>
          </p:cNvSpPr>
          <p:nvPr>
            <p:ph type="body"/>
          </p:nvPr>
        </p:nvSpPr>
        <p:spPr>
          <a:xfrm>
            <a:off x="623880" y="5913360"/>
            <a:ext cx="5292360" cy="240840"/>
          </a:xfrm>
          <a:prstGeom prst="rect">
            <a:avLst/>
          </a:prstGeom>
        </p:spPr>
        <p:txBody>
          <a:bodyPr lIns="0" rIns="0" tIns="36000" bIns="0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tabLst>
                <a:tab algn="l" pos="0"/>
              </a:tabLst>
            </a:pPr>
            <a:r>
              <a:rPr b="0" lang="de-DE" sz="900" spc="-1" strike="noStrike">
                <a:solidFill>
                  <a:srgbClr val="000000"/>
                </a:solidFill>
                <a:latin typeface="Arial"/>
              </a:rPr>
              <a:t>Caption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9"/>
          <p:cNvSpPr>
            <a:spLocks noGrp="1"/>
          </p:cNvSpPr>
          <p:nvPr>
            <p:ph type="body"/>
          </p:nvPr>
        </p:nvSpPr>
        <p:spPr>
          <a:xfrm>
            <a:off x="6275520" y="5913360"/>
            <a:ext cx="5292360" cy="240840"/>
          </a:xfrm>
          <a:prstGeom prst="rect">
            <a:avLst/>
          </a:prstGeom>
        </p:spPr>
        <p:txBody>
          <a:bodyPr lIns="0" rIns="0" tIns="36000" bIns="0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tabLst>
                <a:tab algn="l" pos="0"/>
              </a:tabLst>
            </a:pPr>
            <a:r>
              <a:rPr b="0" lang="de-DE" sz="900" spc="-1" strike="noStrike">
                <a:solidFill>
                  <a:srgbClr val="000000"/>
                </a:solidFill>
                <a:latin typeface="Arial"/>
              </a:rPr>
              <a:t>Caption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10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11377080" y="293400"/>
            <a:ext cx="514080" cy="29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noAutofit/>
          </a:bodyPr>
          <a:p>
            <a:pPr algn="r">
              <a:lnSpc>
                <a:spcPct val="100000"/>
              </a:lnSpc>
            </a:pPr>
            <a:fld id="{9BAB2E3F-47C6-4E85-A7A6-F86AE6F35C95}" type="slidenum">
              <a:rPr b="0" lang="en-US" sz="16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271" name="Line 2"/>
          <p:cNvSpPr/>
          <p:nvPr/>
        </p:nvSpPr>
        <p:spPr>
          <a:xfrm>
            <a:off x="623880" y="339120"/>
            <a:ext cx="5292720" cy="0"/>
          </a:xfrm>
          <a:prstGeom prst="line">
            <a:avLst/>
          </a:prstGeom>
          <a:ln w="6480">
            <a:solidFill>
              <a:srgbClr val="0d1546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Line 3"/>
          <p:cNvSpPr/>
          <p:nvPr/>
        </p:nvSpPr>
        <p:spPr>
          <a:xfrm>
            <a:off x="6275160" y="339120"/>
            <a:ext cx="5292720" cy="0"/>
          </a:xfrm>
          <a:prstGeom prst="line">
            <a:avLst/>
          </a:prstGeom>
          <a:ln w="6480">
            <a:solidFill>
              <a:srgbClr val="0d1546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73" name="Grafik 9" descr=""/>
          <p:cNvPicPr/>
          <p:nvPr/>
        </p:nvPicPr>
        <p:blipFill>
          <a:blip r:embed="rId2"/>
          <a:stretch/>
        </p:blipFill>
        <p:spPr>
          <a:xfrm>
            <a:off x="623880" y="6414120"/>
            <a:ext cx="2274840" cy="120240"/>
          </a:xfrm>
          <a:prstGeom prst="rect">
            <a:avLst/>
          </a:prstGeom>
          <a:ln>
            <a:noFill/>
          </a:ln>
        </p:spPr>
      </p:pic>
      <p:sp>
        <p:nvSpPr>
          <p:cNvPr id="274" name="CustomShape 4"/>
          <p:cNvSpPr/>
          <p:nvPr/>
        </p:nvSpPr>
        <p:spPr>
          <a:xfrm>
            <a:off x="623880" y="380880"/>
            <a:ext cx="5292360" cy="21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000000"/>
                </a:solidFill>
                <a:latin typeface="Arial"/>
              </a:rPr>
              <a:t>Title of the presentation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275" name="CustomShape 5"/>
          <p:cNvSpPr/>
          <p:nvPr/>
        </p:nvSpPr>
        <p:spPr>
          <a:xfrm>
            <a:off x="6275520" y="380880"/>
            <a:ext cx="5292360" cy="21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000000"/>
                </a:solidFill>
                <a:latin typeface="Arial"/>
              </a:rPr>
              <a:t>(title) 1stname 2ndname, Function, Date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276" name="PlaceHolder 6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7"/>
          <p:cNvSpPr>
            <a:spLocks noGrp="1"/>
          </p:cNvSpPr>
          <p:nvPr>
            <p:ph type="body"/>
          </p:nvPr>
        </p:nvSpPr>
        <p:spPr>
          <a:xfrm>
            <a:off x="623880" y="2023920"/>
            <a:ext cx="5292360" cy="3061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8"/>
          <p:cNvSpPr>
            <a:spLocks noGrp="1"/>
          </p:cNvSpPr>
          <p:nvPr>
            <p:ph type="body"/>
          </p:nvPr>
        </p:nvSpPr>
        <p:spPr>
          <a:xfrm>
            <a:off x="6275520" y="2023920"/>
            <a:ext cx="5292360" cy="3061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9"/>
          <p:cNvSpPr>
            <a:spLocks noGrp="1"/>
          </p:cNvSpPr>
          <p:nvPr>
            <p:ph type="body"/>
          </p:nvPr>
        </p:nvSpPr>
        <p:spPr>
          <a:xfrm>
            <a:off x="623880" y="5086440"/>
            <a:ext cx="5292360" cy="240840"/>
          </a:xfrm>
          <a:prstGeom prst="rect">
            <a:avLst/>
          </a:prstGeom>
        </p:spPr>
        <p:txBody>
          <a:bodyPr lIns="0" rIns="0" tIns="36000" bIns="0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tabLst>
                <a:tab algn="l" pos="0"/>
              </a:tabLst>
            </a:pPr>
            <a:r>
              <a:rPr b="0" lang="de-DE" sz="900" spc="-1" strike="noStrike">
                <a:solidFill>
                  <a:srgbClr val="000000"/>
                </a:solidFill>
                <a:latin typeface="Arial"/>
              </a:rPr>
              <a:t>Caption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10"/>
          <p:cNvSpPr>
            <a:spLocks noGrp="1"/>
          </p:cNvSpPr>
          <p:nvPr>
            <p:ph type="body"/>
          </p:nvPr>
        </p:nvSpPr>
        <p:spPr>
          <a:xfrm>
            <a:off x="6275520" y="5086440"/>
            <a:ext cx="5292360" cy="240840"/>
          </a:xfrm>
          <a:prstGeom prst="rect">
            <a:avLst/>
          </a:prstGeom>
        </p:spPr>
        <p:txBody>
          <a:bodyPr lIns="0" rIns="0" tIns="36000" bIns="0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tabLst>
                <a:tab algn="l" pos="0"/>
              </a:tabLst>
            </a:pPr>
            <a:r>
              <a:rPr b="0" lang="de-DE" sz="900" spc="-1" strike="noStrike">
                <a:solidFill>
                  <a:srgbClr val="000000"/>
                </a:solidFill>
                <a:latin typeface="Arial"/>
              </a:rPr>
              <a:t>Caption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11377080" y="293400"/>
            <a:ext cx="514080" cy="29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noAutofit/>
          </a:bodyPr>
          <a:p>
            <a:pPr algn="r">
              <a:lnSpc>
                <a:spcPct val="100000"/>
              </a:lnSpc>
            </a:pPr>
            <a:fld id="{B4213B77-7BD8-49B8-8F84-34BB6C52D2FE}" type="slidenum">
              <a:rPr b="0" lang="en-US" sz="16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318" name="Line 2"/>
          <p:cNvSpPr/>
          <p:nvPr/>
        </p:nvSpPr>
        <p:spPr>
          <a:xfrm>
            <a:off x="623880" y="339120"/>
            <a:ext cx="5292720" cy="0"/>
          </a:xfrm>
          <a:prstGeom prst="line">
            <a:avLst/>
          </a:prstGeom>
          <a:ln w="6480">
            <a:solidFill>
              <a:srgbClr val="0d1546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19" name="Line 3"/>
          <p:cNvSpPr/>
          <p:nvPr/>
        </p:nvSpPr>
        <p:spPr>
          <a:xfrm>
            <a:off x="6275160" y="339120"/>
            <a:ext cx="5292720" cy="0"/>
          </a:xfrm>
          <a:prstGeom prst="line">
            <a:avLst/>
          </a:prstGeom>
          <a:ln w="6480">
            <a:solidFill>
              <a:srgbClr val="0d1546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320" name="Grafik 9" descr=""/>
          <p:cNvPicPr/>
          <p:nvPr/>
        </p:nvPicPr>
        <p:blipFill>
          <a:blip r:embed="rId2"/>
          <a:stretch/>
        </p:blipFill>
        <p:spPr>
          <a:xfrm>
            <a:off x="623880" y="6414120"/>
            <a:ext cx="2274840" cy="120240"/>
          </a:xfrm>
          <a:prstGeom prst="rect">
            <a:avLst/>
          </a:prstGeom>
          <a:ln>
            <a:noFill/>
          </a:ln>
        </p:spPr>
      </p:pic>
      <p:sp>
        <p:nvSpPr>
          <p:cNvPr id="321" name="CustomShape 4"/>
          <p:cNvSpPr/>
          <p:nvPr/>
        </p:nvSpPr>
        <p:spPr>
          <a:xfrm>
            <a:off x="623880" y="380880"/>
            <a:ext cx="5292360" cy="21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000000"/>
                </a:solidFill>
                <a:latin typeface="Arial"/>
              </a:rPr>
              <a:t>Title of the presentation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322" name="CustomShape 5"/>
          <p:cNvSpPr/>
          <p:nvPr/>
        </p:nvSpPr>
        <p:spPr>
          <a:xfrm>
            <a:off x="6275520" y="380880"/>
            <a:ext cx="5292360" cy="21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000000"/>
                </a:solidFill>
                <a:latin typeface="Arial"/>
              </a:rPr>
              <a:t>(title) 1stname 2ndname, Function, Date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323" name="PlaceHolder 6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PlaceHolder 7"/>
          <p:cNvSpPr>
            <a:spLocks noGrp="1"/>
          </p:cNvSpPr>
          <p:nvPr>
            <p:ph type="body"/>
          </p:nvPr>
        </p:nvSpPr>
        <p:spPr>
          <a:xfrm>
            <a:off x="623880" y="2023920"/>
            <a:ext cx="810072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8"/>
          <p:cNvSpPr>
            <a:spLocks noGrp="1"/>
          </p:cNvSpPr>
          <p:nvPr>
            <p:ph type="body"/>
          </p:nvPr>
        </p:nvSpPr>
        <p:spPr>
          <a:xfrm>
            <a:off x="623880" y="5913360"/>
            <a:ext cx="8100720" cy="240840"/>
          </a:xfrm>
          <a:prstGeom prst="rect">
            <a:avLst/>
          </a:prstGeom>
        </p:spPr>
        <p:txBody>
          <a:bodyPr lIns="0" rIns="0" tIns="36000" bIns="0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tabLst>
                <a:tab algn="l" pos="0"/>
              </a:tabLst>
            </a:pPr>
            <a:r>
              <a:rPr b="0" lang="de-DE" sz="900" spc="-1" strike="noStrike">
                <a:solidFill>
                  <a:srgbClr val="000000"/>
                </a:solidFill>
                <a:latin typeface="Arial"/>
              </a:rPr>
              <a:t>Caption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PlaceHolder 9"/>
          <p:cNvSpPr>
            <a:spLocks noGrp="1"/>
          </p:cNvSpPr>
          <p:nvPr>
            <p:ph type="body"/>
          </p:nvPr>
        </p:nvSpPr>
        <p:spPr>
          <a:xfrm>
            <a:off x="8934480" y="2033640"/>
            <a:ext cx="2633400" cy="38793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66760" indent="-266400">
              <a:lnSpc>
                <a:spcPct val="114000"/>
              </a:lnSpc>
              <a:spcBef>
                <a:spcPts val="1800"/>
              </a:spcBef>
              <a:buSzPct val="100000"/>
              <a:buBlip>
                <a:blip r:embed="rId3"/>
              </a:buBlip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Formatvorlagen des Textmasters bearbeiten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542880" indent="-275760">
              <a:lnSpc>
                <a:spcPct val="114000"/>
              </a:lnSpc>
              <a:buSzPct val="100000"/>
              <a:buBlip>
                <a:blip r:embed="rId4"/>
              </a:buBlip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Zweite Ebene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809640" indent="-266400">
              <a:lnSpc>
                <a:spcPct val="114000"/>
              </a:lnSpc>
              <a:buClr>
                <a:srgbClr val="000000"/>
              </a:buClr>
              <a:buFont typeface="Arial"/>
              <a:buChar char="►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Dritte Ebene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990720" indent="-180720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Vierte Ebene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1162080" indent="-171000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Fünfte Ebene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CustomShape 1"/>
          <p:cNvSpPr/>
          <p:nvPr/>
        </p:nvSpPr>
        <p:spPr>
          <a:xfrm>
            <a:off x="11377080" y="293400"/>
            <a:ext cx="514080" cy="29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noAutofit/>
          </a:bodyPr>
          <a:p>
            <a:pPr algn="r">
              <a:lnSpc>
                <a:spcPct val="100000"/>
              </a:lnSpc>
            </a:pPr>
            <a:fld id="{0C492977-3D88-4A55-A5C0-3D6250CF7437}" type="slidenum">
              <a:rPr b="0" lang="en-US" sz="16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364" name="Line 2"/>
          <p:cNvSpPr/>
          <p:nvPr/>
        </p:nvSpPr>
        <p:spPr>
          <a:xfrm>
            <a:off x="623880" y="339120"/>
            <a:ext cx="5292720" cy="0"/>
          </a:xfrm>
          <a:prstGeom prst="line">
            <a:avLst/>
          </a:prstGeom>
          <a:ln w="6480">
            <a:solidFill>
              <a:srgbClr val="0d1546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65" name="Line 3"/>
          <p:cNvSpPr/>
          <p:nvPr/>
        </p:nvSpPr>
        <p:spPr>
          <a:xfrm>
            <a:off x="6275160" y="339120"/>
            <a:ext cx="5292720" cy="0"/>
          </a:xfrm>
          <a:prstGeom prst="line">
            <a:avLst/>
          </a:prstGeom>
          <a:ln w="6480">
            <a:solidFill>
              <a:srgbClr val="0d1546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366" name="Grafik 9" descr=""/>
          <p:cNvPicPr/>
          <p:nvPr/>
        </p:nvPicPr>
        <p:blipFill>
          <a:blip r:embed="rId2"/>
          <a:stretch/>
        </p:blipFill>
        <p:spPr>
          <a:xfrm>
            <a:off x="623880" y="6414120"/>
            <a:ext cx="2274840" cy="120240"/>
          </a:xfrm>
          <a:prstGeom prst="rect">
            <a:avLst/>
          </a:prstGeom>
          <a:ln>
            <a:noFill/>
          </a:ln>
        </p:spPr>
      </p:pic>
      <p:sp>
        <p:nvSpPr>
          <p:cNvPr id="367" name="CustomShape 4"/>
          <p:cNvSpPr/>
          <p:nvPr/>
        </p:nvSpPr>
        <p:spPr>
          <a:xfrm>
            <a:off x="623880" y="380880"/>
            <a:ext cx="5292360" cy="21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000000"/>
                </a:solidFill>
                <a:latin typeface="Arial"/>
              </a:rPr>
              <a:t>Writing a Simple Procedure in Karabo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368" name="CustomShape 5"/>
          <p:cNvSpPr/>
          <p:nvPr/>
        </p:nvSpPr>
        <p:spPr>
          <a:xfrm>
            <a:off x="6275520" y="380880"/>
            <a:ext cx="5292360" cy="21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000000"/>
                </a:solidFill>
                <a:latin typeface="Arial"/>
              </a:rPr>
              <a:t>Anna Klimovskaia 01.03.2024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369" name="PlaceHolder 6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6600" cy="78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PlaceHolder 7"/>
          <p:cNvSpPr>
            <a:spLocks noGrp="1"/>
          </p:cNvSpPr>
          <p:nvPr>
            <p:ph type="body"/>
          </p:nvPr>
        </p:nvSpPr>
        <p:spPr>
          <a:xfrm>
            <a:off x="623880" y="2023920"/>
            <a:ext cx="10944000" cy="3889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image" Target="../media/image62.png"/><Relationship Id="rId3" Type="http://schemas.openxmlformats.org/officeDocument/2006/relationships/image" Target="../media/image63.wmf"/><Relationship Id="rId4" Type="http://schemas.openxmlformats.org/officeDocument/2006/relationships/image" Target="../media/image64.wmf"/><Relationship Id="rId5" Type="http://schemas.openxmlformats.org/officeDocument/2006/relationships/image" Target="../media/image65.wmf"/><Relationship Id="rId6" Type="http://schemas.openxmlformats.org/officeDocument/2006/relationships/image" Target="../media/image66.wmf"/><Relationship Id="rId7" Type="http://schemas.openxmlformats.org/officeDocument/2006/relationships/image" Target="../media/image67.wmf"/><Relationship Id="rId8" Type="http://schemas.openxmlformats.org/officeDocument/2006/relationships/slideLayout" Target="../slideLayouts/slideLayout9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8.png"/><Relationship Id="rId2" Type="http://schemas.openxmlformats.org/officeDocument/2006/relationships/image" Target="../media/image69.png"/><Relationship Id="rId3" Type="http://schemas.openxmlformats.org/officeDocument/2006/relationships/image" Target="../media/image70.wmf"/><Relationship Id="rId4" Type="http://schemas.openxmlformats.org/officeDocument/2006/relationships/image" Target="../media/image71.wmf"/><Relationship Id="rId5" Type="http://schemas.openxmlformats.org/officeDocument/2006/relationships/image" Target="../media/image72.wmf"/><Relationship Id="rId6" Type="http://schemas.openxmlformats.org/officeDocument/2006/relationships/image" Target="../media/image73.wmf"/><Relationship Id="rId7" Type="http://schemas.openxmlformats.org/officeDocument/2006/relationships/image" Target="../media/image74.wmf"/><Relationship Id="rId8" Type="http://schemas.openxmlformats.org/officeDocument/2006/relationships/slideLayout" Target="../slideLayouts/slideLayout9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5.wmf"/><Relationship Id="rId2" Type="http://schemas.openxmlformats.org/officeDocument/2006/relationships/image" Target="../media/image76.wmf"/><Relationship Id="rId3" Type="http://schemas.openxmlformats.org/officeDocument/2006/relationships/image" Target="../media/image77.wmf"/><Relationship Id="rId4" Type="http://schemas.openxmlformats.org/officeDocument/2006/relationships/image" Target="../media/image78.wmf"/><Relationship Id="rId5" Type="http://schemas.openxmlformats.org/officeDocument/2006/relationships/image" Target="../media/image79.wmf"/><Relationship Id="rId6" Type="http://schemas.openxmlformats.org/officeDocument/2006/relationships/image" Target="../media/image80.wmf"/><Relationship Id="rId7" Type="http://schemas.openxmlformats.org/officeDocument/2006/relationships/image" Target="../media/image81.wmf"/><Relationship Id="rId8" Type="http://schemas.openxmlformats.org/officeDocument/2006/relationships/image" Target="../media/image82.wmf"/><Relationship Id="rId9" Type="http://schemas.openxmlformats.org/officeDocument/2006/relationships/image" Target="../media/image83.wmf"/><Relationship Id="rId10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84.wmf"/><Relationship Id="rId2" Type="http://schemas.openxmlformats.org/officeDocument/2006/relationships/image" Target="../media/image85.wmf"/><Relationship Id="rId3" Type="http://schemas.openxmlformats.org/officeDocument/2006/relationships/image" Target="../media/image86.wmf"/><Relationship Id="rId4" Type="http://schemas.openxmlformats.org/officeDocument/2006/relationships/image" Target="../media/image87.wmf"/><Relationship Id="rId5" Type="http://schemas.openxmlformats.org/officeDocument/2006/relationships/image" Target="../media/image88.wmf"/><Relationship Id="rId6" Type="http://schemas.openxmlformats.org/officeDocument/2006/relationships/image" Target="../media/image89.png"/><Relationship Id="rId7" Type="http://schemas.openxmlformats.org/officeDocument/2006/relationships/slideLayout" Target="../slideLayouts/slideLayout9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90.wmf"/><Relationship Id="rId2" Type="http://schemas.openxmlformats.org/officeDocument/2006/relationships/image" Target="../media/image91.wmf"/><Relationship Id="rId3" Type="http://schemas.openxmlformats.org/officeDocument/2006/relationships/image" Target="../media/image92.png"/><Relationship Id="rId4" Type="http://schemas.openxmlformats.org/officeDocument/2006/relationships/slideLayout" Target="../slideLayouts/slideLayout9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93.wmf"/><Relationship Id="rId2" Type="http://schemas.openxmlformats.org/officeDocument/2006/relationships/image" Target="../media/image94.wmf"/><Relationship Id="rId3" Type="http://schemas.openxmlformats.org/officeDocument/2006/relationships/image" Target="../media/image95.png"/><Relationship Id="rId4" Type="http://schemas.openxmlformats.org/officeDocument/2006/relationships/slideLayout" Target="../slideLayouts/slideLayout9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96.wmf"/><Relationship Id="rId2" Type="http://schemas.openxmlformats.org/officeDocument/2006/relationships/image" Target="../media/image97.png"/><Relationship Id="rId3" Type="http://schemas.openxmlformats.org/officeDocument/2006/relationships/slideLayout" Target="../slideLayouts/slideLayout9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98.wmf"/><Relationship Id="rId2" Type="http://schemas.openxmlformats.org/officeDocument/2006/relationships/image" Target="../media/image99.wmf"/><Relationship Id="rId3" Type="http://schemas.openxmlformats.org/officeDocument/2006/relationships/image" Target="../media/image100.png"/><Relationship Id="rId4" Type="http://schemas.openxmlformats.org/officeDocument/2006/relationships/slideLayout" Target="../slideLayouts/slideLayout9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01.wmf"/><Relationship Id="rId2" Type="http://schemas.openxmlformats.org/officeDocument/2006/relationships/image" Target="../media/image102.png"/><Relationship Id="rId3" Type="http://schemas.openxmlformats.org/officeDocument/2006/relationships/slideLayout" Target="../slideLayouts/slideLayout9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03.wmf"/><Relationship Id="rId2" Type="http://schemas.openxmlformats.org/officeDocument/2006/relationships/image" Target="../media/image104.wmf"/><Relationship Id="rId3" Type="http://schemas.openxmlformats.org/officeDocument/2006/relationships/image" Target="../media/image105.png"/><Relationship Id="rId4" Type="http://schemas.openxmlformats.org/officeDocument/2006/relationships/slideLayout" Target="../slideLayouts/slideLayout9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06.wmf"/><Relationship Id="rId2" Type="http://schemas.openxmlformats.org/officeDocument/2006/relationships/image" Target="../media/image107.wmf"/><Relationship Id="rId3" Type="http://schemas.openxmlformats.org/officeDocument/2006/relationships/image" Target="../media/image108.png"/><Relationship Id="rId4" Type="http://schemas.openxmlformats.org/officeDocument/2006/relationships/slideLayout" Target="../slideLayouts/slideLayout9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09.wmf"/><Relationship Id="rId2" Type="http://schemas.openxmlformats.org/officeDocument/2006/relationships/image" Target="../media/image110.png"/><Relationship Id="rId3" Type="http://schemas.openxmlformats.org/officeDocument/2006/relationships/slideLayout" Target="../slideLayouts/slideLayout9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11.wmf"/><Relationship Id="rId2" Type="http://schemas.openxmlformats.org/officeDocument/2006/relationships/image" Target="../media/image112.wmf"/><Relationship Id="rId3" Type="http://schemas.openxmlformats.org/officeDocument/2006/relationships/image" Target="../media/image113.png"/><Relationship Id="rId4" Type="http://schemas.openxmlformats.org/officeDocument/2006/relationships/slideLayout" Target="../slideLayouts/slideLayout9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14.wmf"/><Relationship Id="rId2" Type="http://schemas.openxmlformats.org/officeDocument/2006/relationships/image" Target="../media/image115.wmf"/><Relationship Id="rId3" Type="http://schemas.openxmlformats.org/officeDocument/2006/relationships/image" Target="../media/image116.wmf"/><Relationship Id="rId4" Type="http://schemas.openxmlformats.org/officeDocument/2006/relationships/image" Target="../media/image117.wmf"/><Relationship Id="rId5" Type="http://schemas.openxmlformats.org/officeDocument/2006/relationships/image" Target="../media/image118.png"/><Relationship Id="rId6" Type="http://schemas.openxmlformats.org/officeDocument/2006/relationships/slideLayout" Target="../slideLayouts/slideLayout9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19.wmf"/><Relationship Id="rId2" Type="http://schemas.openxmlformats.org/officeDocument/2006/relationships/image" Target="../media/image120.wmf"/><Relationship Id="rId3" Type="http://schemas.openxmlformats.org/officeDocument/2006/relationships/image" Target="../media/image121.wmf"/><Relationship Id="rId4" Type="http://schemas.openxmlformats.org/officeDocument/2006/relationships/image" Target="../media/image122.png"/><Relationship Id="rId5" Type="http://schemas.openxmlformats.org/officeDocument/2006/relationships/slideLayout" Target="../slideLayouts/slideLayout9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23.wmf"/><Relationship Id="rId2" Type="http://schemas.openxmlformats.org/officeDocument/2006/relationships/image" Target="../media/image124.png"/><Relationship Id="rId3" Type="http://schemas.openxmlformats.org/officeDocument/2006/relationships/slideLayout" Target="../slideLayouts/slideLayout9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6" Type="http://schemas.openxmlformats.org/officeDocument/2006/relationships/slideLayout" Target="../slideLayouts/slideLayout9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22.wmf"/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5" Type="http://schemas.openxmlformats.org/officeDocument/2006/relationships/image" Target="../media/image25.wmf"/><Relationship Id="rId6" Type="http://schemas.openxmlformats.org/officeDocument/2006/relationships/slideLayout" Target="../slideLayouts/slideLayout9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27.wmf"/><Relationship Id="rId3" Type="http://schemas.openxmlformats.org/officeDocument/2006/relationships/image" Target="../media/image28.wmf"/><Relationship Id="rId4" Type="http://schemas.openxmlformats.org/officeDocument/2006/relationships/image" Target="../media/image29.wmf"/><Relationship Id="rId5" Type="http://schemas.openxmlformats.org/officeDocument/2006/relationships/image" Target="../media/image30.wmf"/><Relationship Id="rId6" Type="http://schemas.openxmlformats.org/officeDocument/2006/relationships/image" Target="../media/image31.wmf"/><Relationship Id="rId7" Type="http://schemas.openxmlformats.org/officeDocument/2006/relationships/image" Target="../media/image32.png"/><Relationship Id="rId8" Type="http://schemas.openxmlformats.org/officeDocument/2006/relationships/slideLayout" Target="../slideLayouts/slideLayout9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3.wmf"/><Relationship Id="rId2" Type="http://schemas.openxmlformats.org/officeDocument/2006/relationships/image" Target="../media/image34.wmf"/><Relationship Id="rId3" Type="http://schemas.openxmlformats.org/officeDocument/2006/relationships/image" Target="../media/image35.wmf"/><Relationship Id="rId4" Type="http://schemas.openxmlformats.org/officeDocument/2006/relationships/image" Target="../media/image36.wmf"/><Relationship Id="rId5" Type="http://schemas.openxmlformats.org/officeDocument/2006/relationships/image" Target="../media/image37.wmf"/><Relationship Id="rId6" Type="http://schemas.openxmlformats.org/officeDocument/2006/relationships/image" Target="../media/image38.wmf"/><Relationship Id="rId7" Type="http://schemas.openxmlformats.org/officeDocument/2006/relationships/image" Target="../media/image39.png"/><Relationship Id="rId8" Type="http://schemas.openxmlformats.org/officeDocument/2006/relationships/slideLayout" Target="../slideLayouts/slideLayout9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0.wmf"/><Relationship Id="rId2" Type="http://schemas.openxmlformats.org/officeDocument/2006/relationships/image" Target="../media/image41.wmf"/><Relationship Id="rId3" Type="http://schemas.openxmlformats.org/officeDocument/2006/relationships/image" Target="../media/image42.wmf"/><Relationship Id="rId4" Type="http://schemas.openxmlformats.org/officeDocument/2006/relationships/image" Target="../media/image43.wmf"/><Relationship Id="rId5" Type="http://schemas.openxmlformats.org/officeDocument/2006/relationships/image" Target="../media/image44.wmf"/><Relationship Id="rId6" Type="http://schemas.openxmlformats.org/officeDocument/2006/relationships/image" Target="../media/image45.wmf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slideLayout" Target="../slideLayouts/slideLayout9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8.wmf"/><Relationship Id="rId2" Type="http://schemas.openxmlformats.org/officeDocument/2006/relationships/image" Target="../media/image49.wmf"/><Relationship Id="rId3" Type="http://schemas.openxmlformats.org/officeDocument/2006/relationships/image" Target="../media/image50.wmf"/><Relationship Id="rId4" Type="http://schemas.openxmlformats.org/officeDocument/2006/relationships/image" Target="../media/image51.wmf"/><Relationship Id="rId5" Type="http://schemas.openxmlformats.org/officeDocument/2006/relationships/image" Target="../media/image52.wmf"/><Relationship Id="rId6" Type="http://schemas.openxmlformats.org/officeDocument/2006/relationships/image" Target="../media/image53.png"/><Relationship Id="rId7" Type="http://schemas.openxmlformats.org/officeDocument/2006/relationships/slideLayout" Target="../slideLayouts/slideLayout9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image" Target="../media/image55.png"/><Relationship Id="rId3" Type="http://schemas.openxmlformats.org/officeDocument/2006/relationships/image" Target="../media/image56.wmf"/><Relationship Id="rId4" Type="http://schemas.openxmlformats.org/officeDocument/2006/relationships/image" Target="../media/image57.wmf"/><Relationship Id="rId5" Type="http://schemas.openxmlformats.org/officeDocument/2006/relationships/image" Target="../media/image58.wmf"/><Relationship Id="rId6" Type="http://schemas.openxmlformats.org/officeDocument/2006/relationships/image" Target="../media/image59.wmf"/><Relationship Id="rId7" Type="http://schemas.openxmlformats.org/officeDocument/2006/relationships/image" Target="../media/image60.wmf"/><Relationship Id="rId8" Type="http://schemas.openxmlformats.org/officeDocument/2006/relationships/slideLayout" Target="../slideLayouts/slideLayout9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TextShape 1"/>
          <p:cNvSpPr txBox="1"/>
          <p:nvPr/>
        </p:nvSpPr>
        <p:spPr>
          <a:xfrm>
            <a:off x="612000" y="1120680"/>
            <a:ext cx="8039160" cy="1050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n-GB" sz="2800" spc="-1" strike="noStrike">
                <a:solidFill>
                  <a:srgbClr val="000000"/>
                </a:solidFill>
                <a:latin typeface="Arial"/>
              </a:rPr>
              <a:t>Writing a Simple Procedure in Karabo</a:t>
            </a:r>
            <a:br/>
            <a:r>
              <a:rPr b="1" lang="en-GB" sz="2800" spc="-1" strike="noStrike">
                <a:solidFill>
                  <a:srgbClr val="000000"/>
                </a:solidFill>
                <a:latin typeface="Arial"/>
              </a:rPr>
              <a:t>(How to Macro)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TextShape 2"/>
          <p:cNvSpPr txBox="1"/>
          <p:nvPr/>
        </p:nvSpPr>
        <p:spPr>
          <a:xfrm>
            <a:off x="623880" y="2583360"/>
            <a:ext cx="8039160" cy="333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14000"/>
              </a:lnSpc>
              <a:tabLst>
                <a:tab algn="l" pos="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Anna Klimovskaia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14000"/>
              </a:lnSpc>
              <a:tabLst>
                <a:tab algn="l" pos="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Controls Group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14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14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14000"/>
              </a:lnSpc>
              <a:tabLst>
                <a:tab algn="l" pos="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Schenefeld, 01.03.2024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TextShape 1"/>
          <p:cNvSpPr txBox="1"/>
          <p:nvPr/>
        </p:nvSpPr>
        <p:spPr>
          <a:xfrm>
            <a:off x="611280" y="712080"/>
            <a:ext cx="10956600" cy="780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Code Style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5" name="" descr=""/>
          <p:cNvPicPr/>
          <p:nvPr/>
        </p:nvPicPr>
        <p:blipFill>
          <a:blip r:embed="rId1"/>
          <a:stretch/>
        </p:blipFill>
        <p:spPr>
          <a:xfrm>
            <a:off x="6400800" y="2651760"/>
            <a:ext cx="4600080" cy="1742760"/>
          </a:xfrm>
          <a:prstGeom prst="rect">
            <a:avLst/>
          </a:prstGeom>
          <a:ln>
            <a:noFill/>
          </a:ln>
        </p:spPr>
      </p:pic>
      <p:pic>
        <p:nvPicPr>
          <p:cNvPr id="436" name="" descr=""/>
          <p:cNvPicPr/>
          <p:nvPr/>
        </p:nvPicPr>
        <p:blipFill>
          <a:blip r:embed="rId2"/>
          <a:stretch/>
        </p:blipFill>
        <p:spPr>
          <a:xfrm>
            <a:off x="6400800" y="2651760"/>
            <a:ext cx="4723920" cy="1737360"/>
          </a:xfrm>
          <a:prstGeom prst="rect">
            <a:avLst/>
          </a:prstGeom>
          <a:ln>
            <a:noFill/>
          </a:ln>
        </p:spPr>
      </p:pic>
      <p:sp>
        <p:nvSpPr>
          <p:cNvPr id="437" name="TextShape 2"/>
          <p:cNvSpPr txBox="1"/>
          <p:nvPr/>
        </p:nvSpPr>
        <p:spPr>
          <a:xfrm>
            <a:off x="624240" y="1920600"/>
            <a:ext cx="5411160" cy="3889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00000"/>
              </a:lnSpc>
              <a:spcBef>
                <a:spcPts val="1134"/>
              </a:spcBef>
              <a:buSzPct val="112462"/>
              <a:buBlip>
                <a:blip r:embed="rId3"/>
              </a:buBlip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Class Definitions – </a:t>
            </a:r>
            <a:r>
              <a:rPr b="0" lang="en-US" sz="1600" spc="-1" strike="noStrike">
                <a:solidFill>
                  <a:srgbClr val="000000"/>
                </a:solidFill>
                <a:latin typeface="Droid Sans Fallback"/>
              </a:rPr>
              <a:t>CamelCase starting with capital letter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00000"/>
              </a:lnSpc>
              <a:spcBef>
                <a:spcPts val="1417"/>
              </a:spcBef>
              <a:buSzPct val="112462"/>
              <a:buBlip>
                <a:blip r:embed="rId4"/>
              </a:buBlip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Class Properties - c</a:t>
            </a:r>
            <a:r>
              <a:rPr b="0" lang="en-US" sz="1600" spc="-1" strike="noStrike">
                <a:solidFill>
                  <a:srgbClr val="000000"/>
                </a:solidFill>
                <a:latin typeface="Droid Sans Fallback"/>
              </a:rPr>
              <a:t>amelCase, whereas non-exposed variables should have_underscores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00000"/>
              </a:lnSpc>
              <a:spcBef>
                <a:spcPts val="1417"/>
              </a:spcBef>
              <a:buSzPct val="112462"/>
              <a:buBlip>
                <a:blip r:embed="rId5"/>
              </a:buBlip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Droid Sans Fallback"/>
              </a:rPr>
              <a:t>Slots are camelCase, methods have_underscores.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00000"/>
              </a:lnSpc>
              <a:spcBef>
                <a:spcPts val="1417"/>
              </a:spcBef>
              <a:buSzPct val="112462"/>
              <a:buBlip>
                <a:blip r:embed="rId6"/>
              </a:buBlip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Droid Sans Fallback"/>
              </a:rPr>
              <a:t>It is preferred to check for conditions to be correct rather than using exceptions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00000"/>
              </a:lnSpc>
              <a:spcBef>
                <a:spcPts val="1417"/>
              </a:spcBef>
              <a:buSzPct val="112462"/>
              <a:buBlip>
                <a:blip r:embed="rId7"/>
              </a:buBlip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Droid Sans Fallback"/>
              </a:rPr>
              <a:t>Use Double and NOT Float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TextShape 1"/>
          <p:cNvSpPr txBox="1"/>
          <p:nvPr/>
        </p:nvSpPr>
        <p:spPr>
          <a:xfrm>
            <a:off x="611280" y="712080"/>
            <a:ext cx="10956600" cy="780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Code Style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9" name="" descr=""/>
          <p:cNvPicPr/>
          <p:nvPr/>
        </p:nvPicPr>
        <p:blipFill>
          <a:blip r:embed="rId1"/>
          <a:stretch/>
        </p:blipFill>
        <p:spPr>
          <a:xfrm>
            <a:off x="6400800" y="2651760"/>
            <a:ext cx="4600080" cy="1742760"/>
          </a:xfrm>
          <a:prstGeom prst="rect">
            <a:avLst/>
          </a:prstGeom>
          <a:ln>
            <a:noFill/>
          </a:ln>
        </p:spPr>
      </p:pic>
      <p:pic>
        <p:nvPicPr>
          <p:cNvPr id="440" name="" descr=""/>
          <p:cNvPicPr/>
          <p:nvPr/>
        </p:nvPicPr>
        <p:blipFill>
          <a:blip r:embed="rId2"/>
          <a:stretch/>
        </p:blipFill>
        <p:spPr>
          <a:xfrm>
            <a:off x="6400800" y="2651760"/>
            <a:ext cx="5352840" cy="2361960"/>
          </a:xfrm>
          <a:prstGeom prst="rect">
            <a:avLst/>
          </a:prstGeom>
          <a:ln>
            <a:noFill/>
          </a:ln>
        </p:spPr>
      </p:pic>
      <p:sp>
        <p:nvSpPr>
          <p:cNvPr id="441" name="TextShape 2"/>
          <p:cNvSpPr txBox="1"/>
          <p:nvPr/>
        </p:nvSpPr>
        <p:spPr>
          <a:xfrm>
            <a:off x="624240" y="1920600"/>
            <a:ext cx="5411160" cy="3889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00000"/>
              </a:lnSpc>
              <a:spcBef>
                <a:spcPts val="1134"/>
              </a:spcBef>
              <a:buSzPct val="112462"/>
              <a:buBlip>
                <a:blip r:embed="rId3"/>
              </a:buBlip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Class Definitions – </a:t>
            </a:r>
            <a:r>
              <a:rPr b="0" lang="en-US" sz="1600" spc="-1" strike="noStrike">
                <a:solidFill>
                  <a:srgbClr val="000000"/>
                </a:solidFill>
                <a:latin typeface="Droid Sans Fallback"/>
              </a:rPr>
              <a:t>CamelCase starting with capital letter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00000"/>
              </a:lnSpc>
              <a:spcBef>
                <a:spcPts val="1417"/>
              </a:spcBef>
              <a:buSzPct val="112462"/>
              <a:buBlip>
                <a:blip r:embed="rId4"/>
              </a:buBlip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Class Properties - c</a:t>
            </a:r>
            <a:r>
              <a:rPr b="0" lang="en-US" sz="1600" spc="-1" strike="noStrike">
                <a:solidFill>
                  <a:srgbClr val="000000"/>
                </a:solidFill>
                <a:latin typeface="Droid Sans Fallback"/>
              </a:rPr>
              <a:t>amelCase, whereas non-exposed variables should have_underscores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00000"/>
              </a:lnSpc>
              <a:spcBef>
                <a:spcPts val="1417"/>
              </a:spcBef>
              <a:buSzPct val="112462"/>
              <a:buBlip>
                <a:blip r:embed="rId5"/>
              </a:buBlip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Droid Sans Fallback"/>
              </a:rPr>
              <a:t>Slots are camelCase, methods have_underscores.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00000"/>
              </a:lnSpc>
              <a:spcBef>
                <a:spcPts val="1417"/>
              </a:spcBef>
              <a:buSzPct val="112462"/>
              <a:buBlip>
                <a:blip r:embed="rId6"/>
              </a:buBlip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Droid Sans Fallback"/>
              </a:rPr>
              <a:t>It is preferred to check for conditions to be correct rather than using exceptions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00000"/>
              </a:lnSpc>
              <a:spcBef>
                <a:spcPts val="1417"/>
              </a:spcBef>
              <a:buSzPct val="112462"/>
              <a:buBlip>
                <a:blip r:embed="rId7"/>
              </a:buBlip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Droid Sans Fallback"/>
              </a:rPr>
              <a:t>Use Double and NOT Float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TextShape 1"/>
          <p:cNvSpPr txBox="1"/>
          <p:nvPr/>
        </p:nvSpPr>
        <p:spPr>
          <a:xfrm>
            <a:off x="611280" y="712080"/>
            <a:ext cx="10956600" cy="780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Code Examples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TextShape 2"/>
          <p:cNvSpPr txBox="1"/>
          <p:nvPr/>
        </p:nvSpPr>
        <p:spPr>
          <a:xfrm>
            <a:off x="822960" y="1492200"/>
            <a:ext cx="5760720" cy="5274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14000"/>
              </a:lnSpc>
              <a:spcBef>
                <a:spcPts val="1233"/>
              </a:spcBef>
              <a:buSzPct val="112462"/>
              <a:buBlip>
                <a:blip r:embed="rId1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Template – default macro content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14000"/>
              </a:lnSpc>
              <a:spcBef>
                <a:spcPts val="1233"/>
              </a:spcBef>
              <a:buSzPct val="112462"/>
              <a:buBlip>
                <a:blip r:embed="rId2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NewProperty – add new property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14000"/>
              </a:lnSpc>
              <a:spcBef>
                <a:spcPts val="1233"/>
              </a:spcBef>
              <a:buSzPct val="112462"/>
              <a:buBlip>
                <a:blip r:embed="rId3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NewPropertyAttributes – property attributes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14000"/>
              </a:lnSpc>
              <a:spcBef>
                <a:spcPts val="1233"/>
              </a:spcBef>
              <a:buSzPct val="112462"/>
              <a:buBlip>
                <a:blip r:embed="rId4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MacroSlot – add slot (button)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14000"/>
              </a:lnSpc>
              <a:spcBef>
                <a:spcPts val="1233"/>
              </a:spcBef>
              <a:buSzPct val="112462"/>
              <a:buBlip>
                <a:blip r:embed="rId5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GetProperty – get property from another device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14000"/>
              </a:lnSpc>
              <a:spcBef>
                <a:spcPts val="1233"/>
              </a:spcBef>
              <a:buSzPct val="112462"/>
              <a:buBlip>
                <a:blip r:embed="rId6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SetProperty – set new value to another device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14000"/>
              </a:lnSpc>
              <a:spcBef>
                <a:spcPts val="1233"/>
              </a:spcBef>
              <a:buSzPct val="112462"/>
              <a:buBlip>
                <a:blip r:embed="rId7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GetConfiguration – get full configuration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14000"/>
              </a:lnSpc>
              <a:spcBef>
                <a:spcPts val="1233"/>
              </a:spcBef>
              <a:buSzPct val="112462"/>
              <a:buBlip>
                <a:blip r:embed="rId8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RemoteDevice – monitor remote device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14000"/>
              </a:lnSpc>
              <a:spcBef>
                <a:spcPts val="1233"/>
              </a:spcBef>
              <a:buSzPct val="112462"/>
              <a:buBlip>
                <a:blip r:embed="rId9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InstantiateDevice – instantiate device with required configuration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TextShape 1"/>
          <p:cNvSpPr txBox="1"/>
          <p:nvPr/>
        </p:nvSpPr>
        <p:spPr>
          <a:xfrm>
            <a:off x="611280" y="712080"/>
            <a:ext cx="10956600" cy="780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Template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5" name="TextShape 2"/>
          <p:cNvSpPr txBox="1"/>
          <p:nvPr/>
        </p:nvSpPr>
        <p:spPr>
          <a:xfrm>
            <a:off x="822960" y="1852200"/>
            <a:ext cx="5669280" cy="2988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14000"/>
              </a:lnSpc>
              <a:spcBef>
                <a:spcPts val="1233"/>
              </a:spcBef>
              <a:buSzPct val="112462"/>
              <a:buBlip>
                <a:blip r:embed="rId1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Import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14000"/>
              </a:lnSpc>
              <a:spcBef>
                <a:spcPts val="1233"/>
              </a:spcBef>
              <a:buSzPct val="112462"/>
              <a:buBlip>
                <a:blip r:embed="rId2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Instantiate on macro server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14000"/>
              </a:lnSpc>
              <a:spcBef>
                <a:spcPts val="1233"/>
              </a:spcBef>
              <a:buSzPct val="112462"/>
              <a:buBlip>
                <a:blip r:embed="rId3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Instantiate on development macro server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14000"/>
              </a:lnSpc>
              <a:spcBef>
                <a:spcPts val="1233"/>
              </a:spcBef>
              <a:buSzPct val="112462"/>
              <a:buBlip>
                <a:blip r:embed="rId4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Slot is a button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14000"/>
              </a:lnSpc>
              <a:spcBef>
                <a:spcPts val="1233"/>
              </a:spcBef>
              <a:buSzPct val="112462"/>
              <a:buBlip>
                <a:blip r:embed="rId5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Execution output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6" name="" descr=""/>
          <p:cNvPicPr/>
          <p:nvPr/>
        </p:nvPicPr>
        <p:blipFill>
          <a:blip r:embed="rId6"/>
          <a:stretch/>
        </p:blipFill>
        <p:spPr>
          <a:xfrm>
            <a:off x="5675040" y="1737360"/>
            <a:ext cx="6295680" cy="2742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TextShape 1"/>
          <p:cNvSpPr txBox="1"/>
          <p:nvPr/>
        </p:nvSpPr>
        <p:spPr>
          <a:xfrm>
            <a:off x="611280" y="712080"/>
            <a:ext cx="10956600" cy="780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NewProperty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8" name="TextShape 2"/>
          <p:cNvSpPr txBox="1"/>
          <p:nvPr/>
        </p:nvSpPr>
        <p:spPr>
          <a:xfrm>
            <a:off x="822960" y="1852200"/>
            <a:ext cx="5669280" cy="2988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14000"/>
              </a:lnSpc>
              <a:spcBef>
                <a:spcPts val="1233"/>
              </a:spcBef>
              <a:buSzPct val="112462"/>
              <a:buBlip>
                <a:blip r:embed="rId1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Different types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14000"/>
              </a:lnSpc>
              <a:spcBef>
                <a:spcPts val="1233"/>
              </a:spcBef>
              <a:buSzPct val="112462"/>
              <a:buBlip>
                <a:blip r:embed="rId2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Properties order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9" name="" descr=""/>
          <p:cNvPicPr/>
          <p:nvPr/>
        </p:nvPicPr>
        <p:blipFill>
          <a:blip r:embed="rId3"/>
          <a:stretch/>
        </p:blipFill>
        <p:spPr>
          <a:xfrm>
            <a:off x="5319000" y="1728360"/>
            <a:ext cx="6476760" cy="2752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TextShape 1"/>
          <p:cNvSpPr txBox="1"/>
          <p:nvPr/>
        </p:nvSpPr>
        <p:spPr>
          <a:xfrm>
            <a:off x="611280" y="712080"/>
            <a:ext cx="10956600" cy="780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NewPropertyAttributes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TextShape 2"/>
          <p:cNvSpPr txBox="1"/>
          <p:nvPr/>
        </p:nvSpPr>
        <p:spPr>
          <a:xfrm>
            <a:off x="822960" y="1852200"/>
            <a:ext cx="5669280" cy="2988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14000"/>
              </a:lnSpc>
              <a:spcBef>
                <a:spcPts val="1233"/>
              </a:spcBef>
              <a:buSzPct val="112462"/>
              <a:buBlip>
                <a:blip r:embed="rId1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Import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14000"/>
              </a:lnSpc>
              <a:spcBef>
                <a:spcPts val="1233"/>
              </a:spcBef>
              <a:buSzPct val="112462"/>
              <a:buBlip>
                <a:blip r:embed="rId2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List of attributes  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2" name="" descr=""/>
          <p:cNvPicPr/>
          <p:nvPr/>
        </p:nvPicPr>
        <p:blipFill>
          <a:blip r:embed="rId3"/>
          <a:stretch/>
        </p:blipFill>
        <p:spPr>
          <a:xfrm>
            <a:off x="5394960" y="1554840"/>
            <a:ext cx="6409800" cy="3200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TextShape 1"/>
          <p:cNvSpPr txBox="1"/>
          <p:nvPr/>
        </p:nvSpPr>
        <p:spPr>
          <a:xfrm>
            <a:off x="611280" y="712080"/>
            <a:ext cx="10956600" cy="780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Task1 - NewPropertyAttributes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TextShape 2"/>
          <p:cNvSpPr txBox="1"/>
          <p:nvPr/>
        </p:nvSpPr>
        <p:spPr>
          <a:xfrm>
            <a:off x="822960" y="1852200"/>
            <a:ext cx="5669280" cy="2988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14000"/>
              </a:lnSpc>
              <a:spcBef>
                <a:spcPts val="1233"/>
              </a:spcBef>
              <a:buSzPct val="112462"/>
              <a:buBlip>
                <a:blip r:embed="rId1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Add new Int32 property 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Don’t forget to import proper type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Change property key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Set new default value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5" name="" descr=""/>
          <p:cNvPicPr/>
          <p:nvPr/>
        </p:nvPicPr>
        <p:blipFill>
          <a:blip r:embed="rId2"/>
          <a:stretch/>
        </p:blipFill>
        <p:spPr>
          <a:xfrm>
            <a:off x="5414400" y="1188720"/>
            <a:ext cx="6381360" cy="3933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TextShape 1"/>
          <p:cNvSpPr txBox="1"/>
          <p:nvPr/>
        </p:nvSpPr>
        <p:spPr>
          <a:xfrm>
            <a:off x="611280" y="712080"/>
            <a:ext cx="10956600" cy="780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MacroSlot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TextShape 2"/>
          <p:cNvSpPr txBox="1"/>
          <p:nvPr/>
        </p:nvSpPr>
        <p:spPr>
          <a:xfrm>
            <a:off x="822960" y="1852200"/>
            <a:ext cx="5669280" cy="2988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14000"/>
              </a:lnSpc>
              <a:spcBef>
                <a:spcPts val="1233"/>
              </a:spcBef>
              <a:buSzPct val="112462"/>
              <a:buBlip>
                <a:blip r:embed="rId1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Import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14000"/>
              </a:lnSpc>
              <a:spcBef>
                <a:spcPts val="1233"/>
              </a:spcBef>
              <a:buSzPct val="112462"/>
              <a:buBlip>
                <a:blip r:embed="rId2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Execution output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8" name="" descr=""/>
          <p:cNvPicPr/>
          <p:nvPr/>
        </p:nvPicPr>
        <p:blipFill>
          <a:blip r:embed="rId3"/>
          <a:stretch/>
        </p:blipFill>
        <p:spPr>
          <a:xfrm>
            <a:off x="5212080" y="1737360"/>
            <a:ext cx="6428880" cy="2695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extShape 1"/>
          <p:cNvSpPr txBox="1"/>
          <p:nvPr/>
        </p:nvSpPr>
        <p:spPr>
          <a:xfrm>
            <a:off x="611280" y="712080"/>
            <a:ext cx="10956600" cy="780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Task2 - MacroSlot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TextShape 2"/>
          <p:cNvSpPr txBox="1"/>
          <p:nvPr/>
        </p:nvSpPr>
        <p:spPr>
          <a:xfrm>
            <a:off x="457200" y="1857960"/>
            <a:ext cx="4663440" cy="2988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00000"/>
              </a:lnSpc>
              <a:buSzPct val="112462"/>
              <a:buBlip>
                <a:blip r:embed="rId1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Calculate new value and set to macro property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Update import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Change displayed name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Add new properties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Set new value x2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1" name="" descr=""/>
          <p:cNvPicPr/>
          <p:nvPr/>
        </p:nvPicPr>
        <p:blipFill>
          <a:blip r:embed="rId2"/>
          <a:stretch/>
        </p:blipFill>
        <p:spPr>
          <a:xfrm>
            <a:off x="5096160" y="1492200"/>
            <a:ext cx="6333840" cy="4028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TextShape 1"/>
          <p:cNvSpPr txBox="1"/>
          <p:nvPr/>
        </p:nvSpPr>
        <p:spPr>
          <a:xfrm>
            <a:off x="611280" y="712080"/>
            <a:ext cx="10956600" cy="780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GetProperty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3" name="TextShape 2"/>
          <p:cNvSpPr txBox="1"/>
          <p:nvPr/>
        </p:nvSpPr>
        <p:spPr>
          <a:xfrm>
            <a:off x="822960" y="1852200"/>
            <a:ext cx="5669280" cy="2988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14000"/>
              </a:lnSpc>
              <a:spcBef>
                <a:spcPts val="1233"/>
              </a:spcBef>
              <a:buSzPct val="112462"/>
              <a:buBlip>
                <a:blip r:embed="rId1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Import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14000"/>
              </a:lnSpc>
              <a:spcBef>
                <a:spcPts val="1233"/>
              </a:spcBef>
              <a:buSzPct val="112462"/>
              <a:buBlip>
                <a:blip r:embed="rId2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GetProperties input parameters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4" name="" descr=""/>
          <p:cNvPicPr/>
          <p:nvPr/>
        </p:nvPicPr>
        <p:blipFill>
          <a:blip r:embed="rId3"/>
          <a:stretch/>
        </p:blipFill>
        <p:spPr>
          <a:xfrm>
            <a:off x="5184000" y="1852200"/>
            <a:ext cx="6428880" cy="2714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" descr=""/>
          <p:cNvPicPr/>
          <p:nvPr/>
        </p:nvPicPr>
        <p:blipFill>
          <a:blip r:embed="rId1"/>
          <a:stretch/>
        </p:blipFill>
        <p:spPr>
          <a:xfrm>
            <a:off x="6186960" y="1280160"/>
            <a:ext cx="5608800" cy="4624560"/>
          </a:xfrm>
          <a:prstGeom prst="rect">
            <a:avLst/>
          </a:prstGeom>
          <a:ln>
            <a:noFill/>
          </a:ln>
        </p:spPr>
      </p:pic>
      <p:sp>
        <p:nvSpPr>
          <p:cNvPr id="410" name="TextShape 1"/>
          <p:cNvSpPr txBox="1"/>
          <p:nvPr/>
        </p:nvSpPr>
        <p:spPr>
          <a:xfrm>
            <a:off x="611280" y="712080"/>
            <a:ext cx="10956600" cy="780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Macro Fundamentals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TextShape 2"/>
          <p:cNvSpPr txBox="1"/>
          <p:nvPr/>
        </p:nvSpPr>
        <p:spPr>
          <a:xfrm>
            <a:off x="640080" y="2194560"/>
            <a:ext cx="4496760" cy="3462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The Karabo framework provides scripting facilities which enable Instrument scientists to develop so-called ”macros”.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  <a:spcBef>
                <a:spcPts val="180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Macros are short python scripts that give the flexibility to write ad-hoc code by instrument staff directly in a karabo GUI without the involvement of CTRL group.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2" name="" descr=""/>
          <p:cNvPicPr/>
          <p:nvPr/>
        </p:nvPicPr>
        <p:blipFill>
          <a:blip r:embed="rId2"/>
          <a:stretch/>
        </p:blipFill>
        <p:spPr>
          <a:xfrm>
            <a:off x="10515600" y="5196240"/>
            <a:ext cx="1188720" cy="1204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TextShape 1"/>
          <p:cNvSpPr txBox="1"/>
          <p:nvPr/>
        </p:nvSpPr>
        <p:spPr>
          <a:xfrm>
            <a:off x="611280" y="712080"/>
            <a:ext cx="10956600" cy="780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SetProperty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6" name="TextShape 2"/>
          <p:cNvSpPr txBox="1"/>
          <p:nvPr/>
        </p:nvSpPr>
        <p:spPr>
          <a:xfrm>
            <a:off x="822960" y="1852200"/>
            <a:ext cx="4754880" cy="2988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14000"/>
              </a:lnSpc>
              <a:spcBef>
                <a:spcPts val="1233"/>
              </a:spcBef>
              <a:buSzPct val="112462"/>
              <a:buBlip>
                <a:blip r:embed="rId1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Import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14000"/>
              </a:lnSpc>
              <a:spcBef>
                <a:spcPts val="1233"/>
              </a:spcBef>
              <a:buSzPct val="112462"/>
              <a:buBlip>
                <a:blip r:embed="rId2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Scene Set_Value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7" name="" descr=""/>
          <p:cNvPicPr/>
          <p:nvPr/>
        </p:nvPicPr>
        <p:blipFill>
          <a:blip r:embed="rId3"/>
          <a:stretch/>
        </p:blipFill>
        <p:spPr>
          <a:xfrm>
            <a:off x="5570640" y="2052000"/>
            <a:ext cx="6133680" cy="2428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TextShape 1"/>
          <p:cNvSpPr txBox="1"/>
          <p:nvPr/>
        </p:nvSpPr>
        <p:spPr>
          <a:xfrm>
            <a:off x="611280" y="712080"/>
            <a:ext cx="10956600" cy="780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Task3 - SetProperty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9" name="TextShape 2"/>
          <p:cNvSpPr txBox="1"/>
          <p:nvPr/>
        </p:nvSpPr>
        <p:spPr>
          <a:xfrm>
            <a:off x="822960" y="1852200"/>
            <a:ext cx="4754880" cy="2988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14000"/>
              </a:lnSpc>
              <a:spcBef>
                <a:spcPts val="1233"/>
              </a:spcBef>
              <a:buSzPct val="112462"/>
              <a:buBlip>
                <a:blip r:embed="rId1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Add new slot to set any other property on remote device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Don’t forget to import proper type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Change property key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Change set property key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0" name="" descr=""/>
          <p:cNvPicPr/>
          <p:nvPr/>
        </p:nvPicPr>
        <p:blipFill>
          <a:blip r:embed="rId2"/>
          <a:stretch/>
        </p:blipFill>
        <p:spPr>
          <a:xfrm>
            <a:off x="5410440" y="1671120"/>
            <a:ext cx="6476760" cy="326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TextShape 1"/>
          <p:cNvSpPr txBox="1"/>
          <p:nvPr/>
        </p:nvSpPr>
        <p:spPr>
          <a:xfrm>
            <a:off x="611280" y="712080"/>
            <a:ext cx="10956600" cy="780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GetConfiguration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2" name="TextShape 2"/>
          <p:cNvSpPr txBox="1"/>
          <p:nvPr/>
        </p:nvSpPr>
        <p:spPr>
          <a:xfrm>
            <a:off x="822960" y="1852560"/>
            <a:ext cx="5669280" cy="2988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14000"/>
              </a:lnSpc>
              <a:spcBef>
                <a:spcPts val="1233"/>
              </a:spcBef>
              <a:buSzPct val="112462"/>
              <a:buBlip>
                <a:blip r:embed="rId1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Import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14000"/>
              </a:lnSpc>
              <a:spcBef>
                <a:spcPts val="1233"/>
              </a:spcBef>
              <a:buSzPct val="112462"/>
              <a:buBlip>
                <a:blip r:embed="rId2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getConfiguration input parameters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3" name="" descr=""/>
          <p:cNvPicPr/>
          <p:nvPr/>
        </p:nvPicPr>
        <p:blipFill>
          <a:blip r:embed="rId3"/>
          <a:stretch/>
        </p:blipFill>
        <p:spPr>
          <a:xfrm>
            <a:off x="5303520" y="1554480"/>
            <a:ext cx="6428880" cy="2800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TextShape 1"/>
          <p:cNvSpPr txBox="1"/>
          <p:nvPr/>
        </p:nvSpPr>
        <p:spPr>
          <a:xfrm>
            <a:off x="611280" y="712080"/>
            <a:ext cx="10956600" cy="780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RemoteDevice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5" name="TextShape 2"/>
          <p:cNvSpPr txBox="1"/>
          <p:nvPr/>
        </p:nvSpPr>
        <p:spPr>
          <a:xfrm>
            <a:off x="822960" y="1852560"/>
            <a:ext cx="5669280" cy="2988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14000"/>
              </a:lnSpc>
              <a:spcBef>
                <a:spcPts val="1233"/>
              </a:spcBef>
              <a:buSzPct val="112462"/>
              <a:buBlip>
                <a:blip r:embed="rId1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Import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14000"/>
              </a:lnSpc>
              <a:spcBef>
                <a:spcPts val="1233"/>
              </a:spcBef>
              <a:buSzPct val="112462"/>
              <a:buBlip>
                <a:blip r:embed="rId2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RemoveDevice input parameters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14000"/>
              </a:lnSpc>
              <a:spcBef>
                <a:spcPts val="1233"/>
              </a:spcBef>
              <a:buSzPct val="112462"/>
              <a:buBlip>
                <a:blip r:embed="rId3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WaitUntilNew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14000"/>
              </a:lnSpc>
              <a:spcBef>
                <a:spcPts val="1233"/>
              </a:spcBef>
              <a:buSzPct val="112462"/>
              <a:buBlip>
                <a:blip r:embed="rId4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Change monitoring property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6" name="" descr=""/>
          <p:cNvPicPr/>
          <p:nvPr/>
        </p:nvPicPr>
        <p:blipFill>
          <a:blip r:embed="rId5"/>
          <a:stretch/>
        </p:blipFill>
        <p:spPr>
          <a:xfrm>
            <a:off x="5548680" y="1188720"/>
            <a:ext cx="6314760" cy="3933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TextShape 1"/>
          <p:cNvSpPr txBox="1"/>
          <p:nvPr/>
        </p:nvSpPr>
        <p:spPr>
          <a:xfrm>
            <a:off x="611280" y="712080"/>
            <a:ext cx="10956600" cy="780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InstantiateDevice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8" name="TextShape 2"/>
          <p:cNvSpPr txBox="1"/>
          <p:nvPr/>
        </p:nvSpPr>
        <p:spPr>
          <a:xfrm>
            <a:off x="822960" y="1852560"/>
            <a:ext cx="4937760" cy="2988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14000"/>
              </a:lnSpc>
              <a:spcBef>
                <a:spcPts val="1233"/>
              </a:spcBef>
              <a:buSzPct val="112462"/>
              <a:buBlip>
                <a:blip r:embed="rId1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Import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14000"/>
              </a:lnSpc>
              <a:spcBef>
                <a:spcPts val="1233"/>
              </a:spcBef>
              <a:buSzPct val="112462"/>
              <a:buBlip>
                <a:blip r:embed="rId2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Sleep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14000"/>
              </a:lnSpc>
              <a:spcBef>
                <a:spcPts val="1233"/>
              </a:spcBef>
              <a:buSzPct val="112462"/>
              <a:buBlip>
                <a:blip r:embed="rId3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Set several properties on instantiation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9" name="" descr=""/>
          <p:cNvPicPr/>
          <p:nvPr/>
        </p:nvPicPr>
        <p:blipFill>
          <a:blip r:embed="rId4"/>
          <a:stretch/>
        </p:blipFill>
        <p:spPr>
          <a:xfrm>
            <a:off x="5486400" y="1463040"/>
            <a:ext cx="6400800" cy="3479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TextShape 1"/>
          <p:cNvSpPr txBox="1"/>
          <p:nvPr/>
        </p:nvSpPr>
        <p:spPr>
          <a:xfrm>
            <a:off x="611280" y="712080"/>
            <a:ext cx="10956600" cy="780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Task4 - InstantiateDevice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1" name="TextShape 2"/>
          <p:cNvSpPr txBox="1"/>
          <p:nvPr/>
        </p:nvSpPr>
        <p:spPr>
          <a:xfrm>
            <a:off x="822960" y="1852560"/>
            <a:ext cx="4937760" cy="2988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14000"/>
              </a:lnSpc>
              <a:spcBef>
                <a:spcPts val="1233"/>
              </a:spcBef>
              <a:buSzPct val="112462"/>
              <a:buBlip>
                <a:blip r:embed="rId1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Add several properties to initial device configuration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Import types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Add new property to hash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2" name="" descr=""/>
          <p:cNvPicPr/>
          <p:nvPr/>
        </p:nvPicPr>
        <p:blipFill>
          <a:blip r:embed="rId2"/>
          <a:stretch/>
        </p:blipFill>
        <p:spPr>
          <a:xfrm>
            <a:off x="5394960" y="1600560"/>
            <a:ext cx="6486120" cy="3885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1"/>
          <p:cNvSpPr txBox="1"/>
          <p:nvPr/>
        </p:nvSpPr>
        <p:spPr>
          <a:xfrm>
            <a:off x="611280" y="712080"/>
            <a:ext cx="10956600" cy="780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Macro Benefits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TextShape 2"/>
          <p:cNvSpPr txBox="1"/>
          <p:nvPr/>
        </p:nvSpPr>
        <p:spPr>
          <a:xfrm>
            <a:off x="623880" y="2023920"/>
            <a:ext cx="10944000" cy="3889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00000"/>
              </a:lnSpc>
              <a:spcBef>
                <a:spcPts val="1417"/>
              </a:spcBef>
              <a:buSzPct val="112462"/>
              <a:buBlip>
                <a:blip r:embed="rId1"/>
              </a:buBlip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Droid Sans Fallback"/>
              </a:rPr>
              <a:t>Macros can be written quickly by karabo users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00000"/>
              </a:lnSpc>
              <a:spcBef>
                <a:spcPts val="1417"/>
              </a:spcBef>
              <a:buSzPct val="112462"/>
              <a:buBlip>
                <a:blip r:embed="rId2"/>
              </a:buBlip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Droid Sans Fallback"/>
              </a:rPr>
              <a:t>Macros can be saved as part of project configurations – covers recurring task and calculations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14000"/>
              </a:lnSpc>
              <a:spcBef>
                <a:spcPts val="1800"/>
              </a:spcBef>
              <a:buSzPct val="112462"/>
              <a:buBlip>
                <a:blip r:embed="rId3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</a:rPr>
              <a:t>Macros may be executed from the GUI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14000"/>
              </a:lnSpc>
              <a:spcBef>
                <a:spcPts val="1800"/>
              </a:spcBef>
              <a:buSzPct val="112462"/>
              <a:buBlip>
                <a:blip r:embed="rId4"/>
              </a:buBlip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Droid Sans Fallback"/>
              </a:rPr>
              <a:t>Simple syntax, while the same as middle-layer device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14000"/>
              </a:lnSpc>
              <a:spcBef>
                <a:spcPts val="1800"/>
              </a:spcBef>
              <a:buSzPct val="112462"/>
              <a:buBlip>
                <a:blip r:embed="rId5"/>
              </a:buBlip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Droid Sans Fallback"/>
              </a:rPr>
              <a:t>Interaction with karabo devices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Shape 1"/>
          <p:cNvSpPr txBox="1"/>
          <p:nvPr/>
        </p:nvSpPr>
        <p:spPr>
          <a:xfrm>
            <a:off x="611280" y="712080"/>
            <a:ext cx="10956600" cy="780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Macro Limitation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TextShape 2"/>
          <p:cNvSpPr txBox="1"/>
          <p:nvPr/>
        </p:nvSpPr>
        <p:spPr>
          <a:xfrm>
            <a:off x="623880" y="2023920"/>
            <a:ext cx="10944000" cy="3889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00000"/>
              </a:lnSpc>
              <a:spcBef>
                <a:spcPts val="1417"/>
              </a:spcBef>
              <a:buSzPct val="112462"/>
              <a:buBlip>
                <a:blip r:embed="rId1"/>
              </a:buBlip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Droid Sans Fallback"/>
              </a:rPr>
              <a:t>Macros by concept should be restricted to simple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00000"/>
              </a:lnSpc>
              <a:spcBef>
                <a:spcPts val="1417"/>
              </a:spcBef>
              <a:buSzPct val="112462"/>
              <a:buBlip>
                <a:blip r:embed="rId2"/>
              </a:buBlip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Droid Sans Fallback"/>
              </a:rPr>
              <a:t>Should not have state machine (Only ACTIVE and PASSIVE automatically set)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00000"/>
              </a:lnSpc>
              <a:spcBef>
                <a:spcPts val="1417"/>
              </a:spcBef>
              <a:buSzPct val="112462"/>
              <a:buBlip>
                <a:blip r:embed="rId3"/>
              </a:buBlip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Droid Sans Fallback"/>
              </a:rPr>
              <a:t>Can be canceled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00000"/>
              </a:lnSpc>
              <a:spcBef>
                <a:spcPts val="1417"/>
              </a:spcBef>
              <a:buSzPct val="112462"/>
              <a:buBlip>
                <a:blip r:embed="rId4"/>
              </a:buBlip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Droid Sans Fallback"/>
              </a:rPr>
              <a:t>Macros utilize the Karabo Middlelayer API interface. However, macros are only suitable for simple use cases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14000"/>
              </a:lnSpc>
              <a:spcBef>
                <a:spcPts val="1800"/>
              </a:spcBef>
              <a:buSzPct val="112462"/>
              <a:buBlip>
                <a:blip r:embed="rId5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</a:rPr>
              <a:t>There is no version control and limited support from CTRL group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TextShape 1"/>
          <p:cNvSpPr txBox="1"/>
          <p:nvPr/>
        </p:nvSpPr>
        <p:spPr>
          <a:xfrm>
            <a:off x="611280" y="712080"/>
            <a:ext cx="10956600" cy="780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How To Create Macro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8" name="TextShape 2"/>
          <p:cNvSpPr txBox="1"/>
          <p:nvPr/>
        </p:nvSpPr>
        <p:spPr>
          <a:xfrm>
            <a:off x="623880" y="2023920"/>
            <a:ext cx="5594040" cy="3889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00000"/>
              </a:lnSpc>
              <a:spcBef>
                <a:spcPts val="1417"/>
              </a:spcBef>
              <a:buSzPct val="112462"/>
              <a:buBlip>
                <a:blip r:embed="rId1"/>
              </a:buBlip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Droid Sans Fallback"/>
              </a:rPr>
              <a:t>Connect to karabo (admin, localhost:44444)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00000"/>
              </a:lnSpc>
              <a:spcBef>
                <a:spcPts val="1417"/>
              </a:spcBef>
              <a:buSzPct val="112462"/>
              <a:buBlip>
                <a:blip r:embed="rId2"/>
              </a:buBlip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Droid Sans Fallback"/>
              </a:rPr>
              <a:t>Open project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00000"/>
              </a:lnSpc>
              <a:spcBef>
                <a:spcPts val="1417"/>
              </a:spcBef>
              <a:buSzPct val="112462"/>
              <a:buBlip>
                <a:blip r:embed="rId3"/>
              </a:buBlip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Droid Sans Fallback"/>
              </a:rPr>
              <a:t>Select the macro folder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00000"/>
              </a:lnSpc>
              <a:spcBef>
                <a:spcPts val="1417"/>
              </a:spcBef>
              <a:buSzPct val="112462"/>
              <a:buBlip>
                <a:blip r:embed="rId4"/>
              </a:buBlip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Droid Sans Fallback"/>
              </a:rPr>
              <a:t>Right-click and then click Add macro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00000"/>
              </a:lnSpc>
              <a:spcBef>
                <a:spcPts val="1417"/>
              </a:spcBef>
              <a:buSzPct val="112462"/>
              <a:buBlip>
                <a:blip r:embed="rId5"/>
              </a:buBlip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Droid Sans Fallback"/>
              </a:rPr>
              <a:t>Fill the dialog with a macro-name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14000"/>
              </a:lnSpc>
              <a:spcBef>
                <a:spcPts val="1800"/>
              </a:spcBef>
              <a:buSzPct val="112462"/>
              <a:buBlip>
                <a:blip r:embed="rId6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Droid Sans Fallback"/>
              </a:rPr>
              <a:t>As a result – new macro is added to the project with default content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9" name="" descr=""/>
          <p:cNvPicPr/>
          <p:nvPr/>
        </p:nvPicPr>
        <p:blipFill>
          <a:blip r:embed="rId7"/>
          <a:stretch/>
        </p:blipFill>
        <p:spPr>
          <a:xfrm>
            <a:off x="6949440" y="1274400"/>
            <a:ext cx="4206240" cy="4669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extShape 1"/>
          <p:cNvSpPr txBox="1"/>
          <p:nvPr/>
        </p:nvSpPr>
        <p:spPr>
          <a:xfrm>
            <a:off x="611280" y="712080"/>
            <a:ext cx="10956600" cy="780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Macro Content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TextShape 2"/>
          <p:cNvSpPr txBox="1"/>
          <p:nvPr/>
        </p:nvSpPr>
        <p:spPr>
          <a:xfrm>
            <a:off x="623880" y="2023920"/>
            <a:ext cx="4588200" cy="3889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00000"/>
              </a:lnSpc>
              <a:spcBef>
                <a:spcPts val="1417"/>
              </a:spcBef>
              <a:buSzPct val="112462"/>
              <a:buBlip>
                <a:blip r:embed="rId1"/>
              </a:buBlip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Droid Sans Fallback"/>
              </a:rPr>
              <a:t>Import from middlelayer api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00000"/>
              </a:lnSpc>
              <a:spcBef>
                <a:spcPts val="1417"/>
              </a:spcBef>
              <a:buSzPct val="112462"/>
              <a:buBlip>
                <a:blip r:embed="rId2"/>
              </a:buBlip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Droid Sans Fallback"/>
              </a:rPr>
              <a:t>A Macro class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00000"/>
              </a:lnSpc>
              <a:spcBef>
                <a:spcPts val="1417"/>
              </a:spcBef>
              <a:buSzPct val="112462"/>
              <a:buBlip>
                <a:blip r:embed="rId3"/>
              </a:buBlip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Droid Sans Fallback"/>
              </a:rPr>
              <a:t>Properties (Karabo descriptors), e.g. String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00000"/>
              </a:lnSpc>
              <a:spcBef>
                <a:spcPts val="1417"/>
              </a:spcBef>
              <a:buSzPct val="112462"/>
              <a:buBlip>
                <a:blip r:embed="rId4"/>
              </a:buBlip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Droid Sans Fallback"/>
              </a:rPr>
              <a:t>MacroSlots to execute assigned functions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00000"/>
              </a:lnSpc>
              <a:spcBef>
                <a:spcPts val="1417"/>
              </a:spcBef>
              <a:buSzPct val="112462"/>
              <a:buBlip>
                <a:blip r:embed="rId5"/>
              </a:buBlip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00000"/>
              </a:lnSpc>
              <a:spcBef>
                <a:spcPts val="1417"/>
              </a:spcBef>
              <a:buSzPct val="112462"/>
              <a:buBlip>
                <a:blip r:embed="rId6"/>
              </a:buBlip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Droid Sans Fallback"/>
              </a:rPr>
              <a:t>Note: A Macro always comes with a Cancel Slot – no need to define it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2" name="" descr=""/>
          <p:cNvPicPr/>
          <p:nvPr/>
        </p:nvPicPr>
        <p:blipFill>
          <a:blip r:embed="rId7"/>
          <a:stretch/>
        </p:blipFill>
        <p:spPr>
          <a:xfrm>
            <a:off x="5394960" y="1097280"/>
            <a:ext cx="6399360" cy="4514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TextShape 1"/>
          <p:cNvSpPr txBox="1"/>
          <p:nvPr/>
        </p:nvSpPr>
        <p:spPr>
          <a:xfrm>
            <a:off x="611280" y="712080"/>
            <a:ext cx="10956600" cy="780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Macro Content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TextShape 2"/>
          <p:cNvSpPr txBox="1"/>
          <p:nvPr/>
        </p:nvSpPr>
        <p:spPr>
          <a:xfrm>
            <a:off x="623880" y="2023920"/>
            <a:ext cx="4588200" cy="3889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00000"/>
              </a:lnSpc>
              <a:spcBef>
                <a:spcPts val="1417"/>
              </a:spcBef>
              <a:buSzPct val="112462"/>
              <a:buBlip>
                <a:blip r:embed="rId1"/>
              </a:buBlip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Droid Sans Fallback"/>
              </a:rPr>
              <a:t>Import from middlelayer api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00000"/>
              </a:lnSpc>
              <a:spcBef>
                <a:spcPts val="1417"/>
              </a:spcBef>
              <a:buSzPct val="112462"/>
              <a:buBlip>
                <a:blip r:embed="rId2"/>
              </a:buBlip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Droid Sans Fallback"/>
              </a:rPr>
              <a:t>A Macro class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00000"/>
              </a:lnSpc>
              <a:spcBef>
                <a:spcPts val="1417"/>
              </a:spcBef>
              <a:buSzPct val="112462"/>
              <a:buBlip>
                <a:blip r:embed="rId3"/>
              </a:buBlip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Droid Sans Fallback"/>
              </a:rPr>
              <a:t>Properties (Karabo descriptors), e.g. String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00000"/>
              </a:lnSpc>
              <a:spcBef>
                <a:spcPts val="1417"/>
              </a:spcBef>
              <a:buSzPct val="112462"/>
              <a:buBlip>
                <a:blip r:embed="rId4"/>
              </a:buBlip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Droid Sans Fallback"/>
              </a:rPr>
              <a:t>MacroSlots to execute assigned functions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00000"/>
              </a:lnSpc>
              <a:spcBef>
                <a:spcPts val="1417"/>
              </a:spcBef>
              <a:buSzPct val="112462"/>
              <a:buBlip>
                <a:blip r:embed="rId5"/>
              </a:buBlip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00000"/>
              </a:lnSpc>
              <a:spcBef>
                <a:spcPts val="1417"/>
              </a:spcBef>
              <a:buSzPct val="112462"/>
              <a:buBlip>
                <a:blip r:embed="rId6"/>
              </a:buBlip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Droid Sans Fallback"/>
              </a:rPr>
              <a:t>Note: A Macro always comes with a Cancel Slot – no need to define it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5" name="" descr=""/>
          <p:cNvPicPr/>
          <p:nvPr/>
        </p:nvPicPr>
        <p:blipFill>
          <a:blip r:embed="rId7"/>
          <a:stretch/>
        </p:blipFill>
        <p:spPr>
          <a:xfrm>
            <a:off x="5394960" y="1097280"/>
            <a:ext cx="6399360" cy="4514760"/>
          </a:xfrm>
          <a:prstGeom prst="rect">
            <a:avLst/>
          </a:prstGeom>
          <a:ln>
            <a:noFill/>
          </a:ln>
        </p:spPr>
      </p:pic>
      <p:pic>
        <p:nvPicPr>
          <p:cNvPr id="426" name="" descr=""/>
          <p:cNvPicPr/>
          <p:nvPr/>
        </p:nvPicPr>
        <p:blipFill>
          <a:blip r:embed="rId8"/>
          <a:stretch/>
        </p:blipFill>
        <p:spPr>
          <a:xfrm>
            <a:off x="5394960" y="1097280"/>
            <a:ext cx="6384600" cy="5029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TextShape 1"/>
          <p:cNvSpPr txBox="1"/>
          <p:nvPr/>
        </p:nvSpPr>
        <p:spPr>
          <a:xfrm>
            <a:off x="611280" y="712080"/>
            <a:ext cx="10956600" cy="780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Code Style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TextShape 2"/>
          <p:cNvSpPr txBox="1"/>
          <p:nvPr/>
        </p:nvSpPr>
        <p:spPr>
          <a:xfrm>
            <a:off x="623880" y="1920240"/>
            <a:ext cx="5411160" cy="3889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00000"/>
              </a:lnSpc>
              <a:spcBef>
                <a:spcPts val="1134"/>
              </a:spcBef>
              <a:buSzPct val="112462"/>
              <a:buBlip>
                <a:blip r:embed="rId1"/>
              </a:buBlip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Class Definitions – </a:t>
            </a:r>
            <a:r>
              <a:rPr b="0" lang="en-US" sz="1600" spc="-1" strike="noStrike">
                <a:solidFill>
                  <a:srgbClr val="000000"/>
                </a:solidFill>
                <a:latin typeface="Droid Sans Fallback"/>
              </a:rPr>
              <a:t>CamelCase starting with capital letter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00000"/>
              </a:lnSpc>
              <a:spcBef>
                <a:spcPts val="1417"/>
              </a:spcBef>
              <a:buSzPct val="112462"/>
              <a:buBlip>
                <a:blip r:embed="rId2"/>
              </a:buBlip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Class Properties - c</a:t>
            </a:r>
            <a:r>
              <a:rPr b="0" lang="en-US" sz="1600" spc="-1" strike="noStrike">
                <a:solidFill>
                  <a:srgbClr val="000000"/>
                </a:solidFill>
                <a:latin typeface="Droid Sans Fallback"/>
              </a:rPr>
              <a:t>amelCase, whereas non-exposed variables should have_underscores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00000"/>
              </a:lnSpc>
              <a:spcBef>
                <a:spcPts val="1417"/>
              </a:spcBef>
              <a:buSzPct val="112462"/>
              <a:buBlip>
                <a:blip r:embed="rId3"/>
              </a:buBlip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Droid Sans Fallback"/>
              </a:rPr>
              <a:t>Slots are camelCase, methods have_underscores.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00000"/>
              </a:lnSpc>
              <a:spcBef>
                <a:spcPts val="1417"/>
              </a:spcBef>
              <a:buSzPct val="112462"/>
              <a:buBlip>
                <a:blip r:embed="rId4"/>
              </a:buBlip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Droid Sans Fallback"/>
              </a:rPr>
              <a:t>It is preferred to check for conditions to be correct rather than using exceptions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00000"/>
              </a:lnSpc>
              <a:spcBef>
                <a:spcPts val="1417"/>
              </a:spcBef>
              <a:buSzPct val="112462"/>
              <a:buBlip>
                <a:blip r:embed="rId5"/>
              </a:buBlip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Droid Sans Fallback"/>
              </a:rPr>
              <a:t>Use Double and NOT Float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9" name="" descr=""/>
          <p:cNvPicPr/>
          <p:nvPr/>
        </p:nvPicPr>
        <p:blipFill>
          <a:blip r:embed="rId6"/>
          <a:stretch/>
        </p:blipFill>
        <p:spPr>
          <a:xfrm>
            <a:off x="6400800" y="2651760"/>
            <a:ext cx="4600080" cy="1742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TextShape 1"/>
          <p:cNvSpPr txBox="1"/>
          <p:nvPr/>
        </p:nvSpPr>
        <p:spPr>
          <a:xfrm>
            <a:off x="611280" y="712080"/>
            <a:ext cx="10956600" cy="780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Code Style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1" name="" descr=""/>
          <p:cNvPicPr/>
          <p:nvPr/>
        </p:nvPicPr>
        <p:blipFill>
          <a:blip r:embed="rId1"/>
          <a:stretch/>
        </p:blipFill>
        <p:spPr>
          <a:xfrm>
            <a:off x="6400800" y="2651760"/>
            <a:ext cx="4600080" cy="1742760"/>
          </a:xfrm>
          <a:prstGeom prst="rect">
            <a:avLst/>
          </a:prstGeom>
          <a:ln>
            <a:noFill/>
          </a:ln>
        </p:spPr>
      </p:pic>
      <p:pic>
        <p:nvPicPr>
          <p:cNvPr id="432" name="" descr=""/>
          <p:cNvPicPr/>
          <p:nvPr/>
        </p:nvPicPr>
        <p:blipFill>
          <a:blip r:embed="rId2"/>
          <a:stretch/>
        </p:blipFill>
        <p:spPr>
          <a:xfrm>
            <a:off x="6400800" y="2634840"/>
            <a:ext cx="5486040" cy="2028600"/>
          </a:xfrm>
          <a:prstGeom prst="rect">
            <a:avLst/>
          </a:prstGeom>
          <a:ln>
            <a:noFill/>
          </a:ln>
        </p:spPr>
      </p:pic>
      <p:sp>
        <p:nvSpPr>
          <p:cNvPr id="433" name="TextShape 2"/>
          <p:cNvSpPr txBox="1"/>
          <p:nvPr/>
        </p:nvSpPr>
        <p:spPr>
          <a:xfrm>
            <a:off x="624240" y="1920600"/>
            <a:ext cx="5411160" cy="3889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00000"/>
              </a:lnSpc>
              <a:spcBef>
                <a:spcPts val="1134"/>
              </a:spcBef>
              <a:buSzPct val="112462"/>
              <a:buBlip>
                <a:blip r:embed="rId3"/>
              </a:buBlip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Class Definitions – </a:t>
            </a:r>
            <a:r>
              <a:rPr b="0" lang="en-US" sz="1600" spc="-1" strike="noStrike">
                <a:solidFill>
                  <a:srgbClr val="000000"/>
                </a:solidFill>
                <a:latin typeface="Droid Sans Fallback"/>
              </a:rPr>
              <a:t>CamelCase starting with capital letter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00000"/>
              </a:lnSpc>
              <a:spcBef>
                <a:spcPts val="1417"/>
              </a:spcBef>
              <a:buSzPct val="112462"/>
              <a:buBlip>
                <a:blip r:embed="rId4"/>
              </a:buBlip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Droid Sans Fallback"/>
                <a:ea typeface="Noto Sans CJK SC"/>
              </a:rPr>
              <a:t>Class Properties - c</a:t>
            </a:r>
            <a:r>
              <a:rPr b="0" lang="en-US" sz="1600" spc="-1" strike="noStrike">
                <a:solidFill>
                  <a:srgbClr val="000000"/>
                </a:solidFill>
                <a:latin typeface="Droid Sans Fallback"/>
              </a:rPr>
              <a:t>amelCase, whereas non-exposed variables should have_underscores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00000"/>
              </a:lnSpc>
              <a:spcBef>
                <a:spcPts val="1417"/>
              </a:spcBef>
              <a:buSzPct val="112462"/>
              <a:buBlip>
                <a:blip r:embed="rId5"/>
              </a:buBlip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Droid Sans Fallback"/>
              </a:rPr>
              <a:t>Slots are camelCase, methods have_underscores.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00000"/>
              </a:lnSpc>
              <a:spcBef>
                <a:spcPts val="1417"/>
              </a:spcBef>
              <a:buSzPct val="112462"/>
              <a:buBlip>
                <a:blip r:embed="rId6"/>
              </a:buBlip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Droid Sans Fallback"/>
              </a:rPr>
              <a:t>It is preferred to check for conditions to be correct rather than using exceptions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57120" indent="-356760">
              <a:lnSpc>
                <a:spcPct val="100000"/>
              </a:lnSpc>
              <a:spcBef>
                <a:spcPts val="1417"/>
              </a:spcBef>
              <a:buSzPct val="112462"/>
              <a:buBlip>
                <a:blip r:embed="rId7"/>
              </a:buBlip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Droid Sans Fallback"/>
              </a:rPr>
              <a:t>Use Double and NOT Float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Application>LibreOffice/6.4.7.2$Linux_X86_64 LibreOffice_project/40$Build-2</Application>
  <Company>XFEL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2024-02-20T20:11:40Z</dcterms:created>
  <dc:creator/>
  <dc:description/>
  <dc:language>en-US</dc:language>
  <cp:lastModifiedBy/>
  <dcterms:modified xsi:type="dcterms:W3CDTF">2024-02-29T23:39:08Z</dcterms:modified>
  <cp:revision>66</cp:revision>
  <dc:subject/>
  <dc:title>Title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XFEL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Breitbild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20</vt:i4>
  </property>
</Properties>
</file>