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69" r:id="rId5"/>
    <p:sldId id="349" r:id="rId6"/>
    <p:sldId id="270" r:id="rId7"/>
    <p:sldId id="356" r:id="rId8"/>
    <p:sldId id="342" r:id="rId9"/>
    <p:sldId id="340" r:id="rId10"/>
    <p:sldId id="350" r:id="rId11"/>
    <p:sldId id="312" r:id="rId12"/>
    <p:sldId id="354" r:id="rId13"/>
    <p:sldId id="358" r:id="rId14"/>
    <p:sldId id="337" r:id="rId15"/>
    <p:sldId id="357" r:id="rId16"/>
    <p:sldId id="348" r:id="rId17"/>
    <p:sldId id="344" r:id="rId18"/>
    <p:sldId id="355" r:id="rId19"/>
    <p:sldId id="346" r:id="rId20"/>
    <p:sldId id="353" r:id="rId21"/>
    <p:sldId id="35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1DF"/>
    <a:srgbClr val="B07AD8"/>
    <a:srgbClr val="85DFFF"/>
    <a:srgbClr val="A66BD3"/>
    <a:srgbClr val="F5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1" autoAdjust="0"/>
    <p:restoredTop sz="84558" autoAdjust="0"/>
  </p:normalViewPr>
  <p:slideViewPr>
    <p:cSldViewPr snapToGrid="0">
      <p:cViewPr varScale="1">
        <p:scale>
          <a:sx n="137" d="100"/>
          <a:sy n="137" d="100"/>
        </p:scale>
        <p:origin x="816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theme" Target="theme/theme1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notesMaster" Target="notesMasters/notesMaster1.xml" /><Relationship Id="rId28" Type="http://schemas.microsoft.com/office/2016/11/relationships/changesInfo" Target="changesInfos/changesInfo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ghran, Martin (DLSLtd,RAL,LSCI)" userId="S::martin.gaughran@diamond.ac.uk::ee30031e-72e0-40f1-8021-00bd2c47aeaa" providerId="AD" clId="Web-{12218FBC-86B8-BC2C-B966-FC7BBEF57843}"/>
    <pc:docChg chg="modSld">
      <pc:chgData name="Gaughran, Martin (DLSLtd,RAL,LSCI)" userId="S::martin.gaughran@diamond.ac.uk::ee30031e-72e0-40f1-8021-00bd2c47aeaa" providerId="AD" clId="Web-{12218FBC-86B8-BC2C-B966-FC7BBEF57843}" dt="2023-12-12T10:25:49.701" v="0"/>
      <pc:docMkLst>
        <pc:docMk/>
      </pc:docMkLst>
      <pc:sldChg chg="mod modShow">
        <pc:chgData name="Gaughran, Martin (DLSLtd,RAL,LSCI)" userId="S::martin.gaughran@diamond.ac.uk::ee30031e-72e0-40f1-8021-00bd2c47aeaa" providerId="AD" clId="Web-{12218FBC-86B8-BC2C-B966-FC7BBEF57843}" dt="2023-12-12T10:25:49.701" v="0"/>
        <pc:sldMkLst>
          <pc:docMk/>
          <pc:sldMk cId="4209285591" sldId="323"/>
        </pc:sldMkLst>
      </pc:sldChg>
    </pc:docChg>
  </pc:docChgLst>
  <pc:docChgLst>
    <pc:chgData name="Gaughran, Martin (DLSLtd,RAL,LSCI)" userId="S::martin.gaughran@diamond.ac.uk::ee30031e-72e0-40f1-8021-00bd2c47aeaa" providerId="AD" clId="Web-{4DEB4C51-6DB5-7CC9-C151-F83C0304B08D}"/>
    <pc:docChg chg="modSld">
      <pc:chgData name="Gaughran, Martin (DLSLtd,RAL,LSCI)" userId="S::martin.gaughran@diamond.ac.uk::ee30031e-72e0-40f1-8021-00bd2c47aeaa" providerId="AD" clId="Web-{4DEB4C51-6DB5-7CC9-C151-F83C0304B08D}" dt="2024-06-14T01:44:26.837" v="2" actId="20577"/>
      <pc:docMkLst>
        <pc:docMk/>
      </pc:docMkLst>
      <pc:sldChg chg="modSp">
        <pc:chgData name="Gaughran, Martin (DLSLtd,RAL,LSCI)" userId="S::martin.gaughran@diamond.ac.uk::ee30031e-72e0-40f1-8021-00bd2c47aeaa" providerId="AD" clId="Web-{4DEB4C51-6DB5-7CC9-C151-F83C0304B08D}" dt="2024-06-14T01:44:26.837" v="2" actId="20577"/>
        <pc:sldMkLst>
          <pc:docMk/>
          <pc:sldMk cId="2779312866" sldId="348"/>
        </pc:sldMkLst>
        <pc:spChg chg="mod">
          <ac:chgData name="Gaughran, Martin (DLSLtd,RAL,LSCI)" userId="S::martin.gaughran@diamond.ac.uk::ee30031e-72e0-40f1-8021-00bd2c47aeaa" providerId="AD" clId="Web-{4DEB4C51-6DB5-7CC9-C151-F83C0304B08D}" dt="2024-06-14T01:44:26.837" v="2" actId="20577"/>
          <ac:spMkLst>
            <pc:docMk/>
            <pc:sldMk cId="2779312866" sldId="348"/>
            <ac:spMk id="3" creationId="{017D1FC0-FC7C-4476-B36F-7F00F3BCEA48}"/>
          </ac:spMkLst>
        </pc:spChg>
      </pc:sldChg>
    </pc:docChg>
  </pc:docChgLst>
  <pc:docChgLst>
    <pc:chgData name="Gaughran, Martin (DLSLtd,RAL,LSCI)" userId="ee30031e-72e0-40f1-8021-00bd2c47aeaa" providerId="ADAL" clId="{232DC300-07EE-42B0-BA9D-007CC6395AAC}"/>
    <pc:docChg chg="undo redo custSel addSld delSld modSld delMainMaster">
      <pc:chgData name="Gaughran, Martin (DLSLtd,RAL,LSCI)" userId="ee30031e-72e0-40f1-8021-00bd2c47aeaa" providerId="ADAL" clId="{232DC300-07EE-42B0-BA9D-007CC6395AAC}" dt="2024-04-17T01:11:54.204" v="4006" actId="20577"/>
      <pc:docMkLst>
        <pc:docMk/>
      </pc:docMkLst>
      <pc:sldChg chg="modSp mod">
        <pc:chgData name="Gaughran, Martin (DLSLtd,RAL,LSCI)" userId="ee30031e-72e0-40f1-8021-00bd2c47aeaa" providerId="ADAL" clId="{232DC300-07EE-42B0-BA9D-007CC6395AAC}" dt="2024-04-16T06:38:50.826" v="3173" actId="255"/>
        <pc:sldMkLst>
          <pc:docMk/>
          <pc:sldMk cId="4179030379" sldId="269"/>
        </pc:sldMkLst>
        <pc:spChg chg="mod">
          <ac:chgData name="Gaughran, Martin (DLSLtd,RAL,LSCI)" userId="ee30031e-72e0-40f1-8021-00bd2c47aeaa" providerId="ADAL" clId="{232DC300-07EE-42B0-BA9D-007CC6395AAC}" dt="2024-04-16T06:38:31.966" v="3147" actId="20577"/>
          <ac:spMkLst>
            <pc:docMk/>
            <pc:sldMk cId="4179030379" sldId="269"/>
            <ac:spMk id="4" creationId="{B31B08B1-7D07-47E1-9347-E02E93728285}"/>
          </ac:spMkLst>
        </pc:spChg>
        <pc:spChg chg="mod">
          <ac:chgData name="Gaughran, Martin (DLSLtd,RAL,LSCI)" userId="ee30031e-72e0-40f1-8021-00bd2c47aeaa" providerId="ADAL" clId="{232DC300-07EE-42B0-BA9D-007CC6395AAC}" dt="2024-04-16T06:38:50.826" v="3173" actId="255"/>
          <ac:spMkLst>
            <pc:docMk/>
            <pc:sldMk cId="4179030379" sldId="269"/>
            <ac:spMk id="5" creationId="{D9DA75DB-BAF7-4E74-9540-088DBBFDE167}"/>
          </ac:spMkLst>
        </pc:spChg>
      </pc:sldChg>
      <pc:sldChg chg="modSp mod">
        <pc:chgData name="Gaughran, Martin (DLSLtd,RAL,LSCI)" userId="ee30031e-72e0-40f1-8021-00bd2c47aeaa" providerId="ADAL" clId="{232DC300-07EE-42B0-BA9D-007CC6395AAC}" dt="2024-04-16T05:15:53.758" v="19" actId="20577"/>
        <pc:sldMkLst>
          <pc:docMk/>
          <pc:sldMk cId="397736563" sldId="270"/>
        </pc:sldMkLst>
        <pc:spChg chg="mod">
          <ac:chgData name="Gaughran, Martin (DLSLtd,RAL,LSCI)" userId="ee30031e-72e0-40f1-8021-00bd2c47aeaa" providerId="ADAL" clId="{232DC300-07EE-42B0-BA9D-007CC6395AAC}" dt="2024-04-16T05:15:53.758" v="19" actId="20577"/>
          <ac:spMkLst>
            <pc:docMk/>
            <pc:sldMk cId="397736563" sldId="270"/>
            <ac:spMk id="4" creationId="{B31B08B1-7D07-47E1-9347-E02E93728285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5:20:23.750" v="318" actId="6549"/>
        <pc:sldMkLst>
          <pc:docMk/>
          <pc:sldMk cId="2935926305" sldId="277"/>
        </pc:sldMkLst>
        <pc:spChg chg="mod">
          <ac:chgData name="Gaughran, Martin (DLSLtd,RAL,LSCI)" userId="ee30031e-72e0-40f1-8021-00bd2c47aeaa" providerId="ADAL" clId="{232DC300-07EE-42B0-BA9D-007CC6395AAC}" dt="2024-04-16T05:20:23.750" v="318" actId="6549"/>
          <ac:spMkLst>
            <pc:docMk/>
            <pc:sldMk cId="2935926305" sldId="277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5:20:44.334" v="329" actId="20577"/>
        <pc:sldMkLst>
          <pc:docMk/>
          <pc:sldMk cId="929125159" sldId="279"/>
        </pc:sldMkLst>
        <pc:spChg chg="mod">
          <ac:chgData name="Gaughran, Martin (DLSLtd,RAL,LSCI)" userId="ee30031e-72e0-40f1-8021-00bd2c47aeaa" providerId="ADAL" clId="{232DC300-07EE-42B0-BA9D-007CC6395AAC}" dt="2024-04-16T05:20:44.334" v="329" actId="20577"/>
          <ac:spMkLst>
            <pc:docMk/>
            <pc:sldMk cId="929125159" sldId="279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7:21:08.998" v="3989" actId="20577"/>
        <pc:sldMkLst>
          <pc:docMk/>
          <pc:sldMk cId="2108102161" sldId="281"/>
        </pc:sldMkLst>
        <pc:spChg chg="mod">
          <ac:chgData name="Gaughran, Martin (DLSLtd,RAL,LSCI)" userId="ee30031e-72e0-40f1-8021-00bd2c47aeaa" providerId="ADAL" clId="{232DC300-07EE-42B0-BA9D-007CC6395AAC}" dt="2024-04-16T05:18:07.509" v="87" actId="20577"/>
          <ac:spMkLst>
            <pc:docMk/>
            <pc:sldMk cId="2108102161" sldId="281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232DC300-07EE-42B0-BA9D-007CC6395AAC}" dt="2024-04-16T07:21:08.998" v="3989" actId="20577"/>
          <ac:spMkLst>
            <pc:docMk/>
            <pc:sldMk cId="2108102161" sldId="281"/>
            <ac:spMk id="3" creationId="{017D1FC0-FC7C-4476-B36F-7F00F3BCEA48}"/>
          </ac:spMkLst>
        </pc:spChg>
      </pc:sldChg>
      <pc:sldChg chg="add del">
        <pc:chgData name="Gaughran, Martin (DLSLtd,RAL,LSCI)" userId="ee30031e-72e0-40f1-8021-00bd2c47aeaa" providerId="ADAL" clId="{232DC300-07EE-42B0-BA9D-007CC6395AAC}" dt="2024-04-16T06:37:37.588" v="3097" actId="47"/>
        <pc:sldMkLst>
          <pc:docMk/>
          <pc:sldMk cId="1505680783" sldId="298"/>
        </pc:sldMkLst>
      </pc:sldChg>
      <pc:sldChg chg="modSp add del mod">
        <pc:chgData name="Gaughran, Martin (DLSLtd,RAL,LSCI)" userId="ee30031e-72e0-40f1-8021-00bd2c47aeaa" providerId="ADAL" clId="{232DC300-07EE-42B0-BA9D-007CC6395AAC}" dt="2024-04-16T05:27:42.137" v="362" actId="47"/>
        <pc:sldMkLst>
          <pc:docMk/>
          <pc:sldMk cId="1011084188" sldId="299"/>
        </pc:sldMkLst>
        <pc:spChg chg="mod">
          <ac:chgData name="Gaughran, Martin (DLSLtd,RAL,LSCI)" userId="ee30031e-72e0-40f1-8021-00bd2c47aeaa" providerId="ADAL" clId="{232DC300-07EE-42B0-BA9D-007CC6395AAC}" dt="2024-04-16T05:23:51.577" v="331" actId="20577"/>
          <ac:spMkLst>
            <pc:docMk/>
            <pc:sldMk cId="1011084188" sldId="299"/>
            <ac:spMk id="2" creationId="{523318B9-625C-49A9-6045-BF5AE6473C63}"/>
          </ac:spMkLst>
        </pc:spChg>
      </pc:sldChg>
      <pc:sldChg chg="addSp delSp modSp add mod">
        <pc:chgData name="Gaughran, Martin (DLSLtd,RAL,LSCI)" userId="ee30031e-72e0-40f1-8021-00bd2c47aeaa" providerId="ADAL" clId="{232DC300-07EE-42B0-BA9D-007CC6395AAC}" dt="2024-04-16T05:27:12.392" v="361" actId="1076"/>
        <pc:sldMkLst>
          <pc:docMk/>
          <pc:sldMk cId="3393830521" sldId="301"/>
        </pc:sldMkLst>
        <pc:spChg chg="mod">
          <ac:chgData name="Gaughran, Martin (DLSLtd,RAL,LSCI)" userId="ee30031e-72e0-40f1-8021-00bd2c47aeaa" providerId="ADAL" clId="{232DC300-07EE-42B0-BA9D-007CC6395AAC}" dt="2024-04-16T05:26:37.608" v="355" actId="6549"/>
          <ac:spMkLst>
            <pc:docMk/>
            <pc:sldMk cId="3393830521" sldId="301"/>
            <ac:spMk id="2" creationId="{7B483353-535F-4FF3-B153-22D647EF23CD}"/>
          </ac:spMkLst>
        </pc:spChg>
        <pc:spChg chg="del">
          <ac:chgData name="Gaughran, Martin (DLSLtd,RAL,LSCI)" userId="ee30031e-72e0-40f1-8021-00bd2c47aeaa" providerId="ADAL" clId="{232DC300-07EE-42B0-BA9D-007CC6395AAC}" dt="2024-04-16T05:26:57.006" v="356" actId="478"/>
          <ac:spMkLst>
            <pc:docMk/>
            <pc:sldMk cId="3393830521" sldId="301"/>
            <ac:spMk id="3" creationId="{017D1FC0-FC7C-4476-B36F-7F00F3BCEA48}"/>
          </ac:spMkLst>
        </pc:spChg>
        <pc:spChg chg="add del mod">
          <ac:chgData name="Gaughran, Martin (DLSLtd,RAL,LSCI)" userId="ee30031e-72e0-40f1-8021-00bd2c47aeaa" providerId="ADAL" clId="{232DC300-07EE-42B0-BA9D-007CC6395AAC}" dt="2024-04-16T05:26:59.727" v="357" actId="478"/>
          <ac:spMkLst>
            <pc:docMk/>
            <pc:sldMk cId="3393830521" sldId="301"/>
            <ac:spMk id="5" creationId="{8314A78B-397A-E933-C350-6F3D89E40EDE}"/>
          </ac:spMkLst>
        </pc:spChg>
        <pc:picChg chg="add mod">
          <ac:chgData name="Gaughran, Martin (DLSLtd,RAL,LSCI)" userId="ee30031e-72e0-40f1-8021-00bd2c47aeaa" providerId="ADAL" clId="{232DC300-07EE-42B0-BA9D-007CC6395AAC}" dt="2024-04-16T05:27:12.392" v="361" actId="1076"/>
          <ac:picMkLst>
            <pc:docMk/>
            <pc:sldMk cId="3393830521" sldId="301"/>
            <ac:picMk id="7" creationId="{17E1FD54-35A9-8BA0-82AC-1D60D4151FB2}"/>
          </ac:picMkLst>
        </pc:picChg>
      </pc:sldChg>
      <pc:sldChg chg="add del">
        <pc:chgData name="Gaughran, Martin (DLSLtd,RAL,LSCI)" userId="ee30031e-72e0-40f1-8021-00bd2c47aeaa" providerId="ADAL" clId="{232DC300-07EE-42B0-BA9D-007CC6395AAC}" dt="2024-04-16T06:37:41.293" v="3098" actId="47"/>
        <pc:sldMkLst>
          <pc:docMk/>
          <pc:sldMk cId="1366422681" sldId="303"/>
        </pc:sldMkLst>
      </pc:sldChg>
      <pc:sldChg chg="del">
        <pc:chgData name="Gaughran, Martin (DLSLtd,RAL,LSCI)" userId="ee30031e-72e0-40f1-8021-00bd2c47aeaa" providerId="ADAL" clId="{232DC300-07EE-42B0-BA9D-007CC6395AAC}" dt="2024-04-16T06:37:27.327" v="3092" actId="47"/>
        <pc:sldMkLst>
          <pc:docMk/>
          <pc:sldMk cId="645510384" sldId="304"/>
        </pc:sldMkLst>
      </pc:sldChg>
      <pc:sldChg chg="addSp delSp modSp mod">
        <pc:chgData name="Gaughran, Martin (DLSLtd,RAL,LSCI)" userId="ee30031e-72e0-40f1-8021-00bd2c47aeaa" providerId="ADAL" clId="{232DC300-07EE-42B0-BA9D-007CC6395AAC}" dt="2024-04-16T06:52:14.147" v="3213" actId="20577"/>
        <pc:sldMkLst>
          <pc:docMk/>
          <pc:sldMk cId="2488860868" sldId="305"/>
        </pc:sldMkLst>
        <pc:spChg chg="mod">
          <ac:chgData name="Gaughran, Martin (DLSLtd,RAL,LSCI)" userId="ee30031e-72e0-40f1-8021-00bd2c47aeaa" providerId="ADAL" clId="{232DC300-07EE-42B0-BA9D-007CC6395AAC}" dt="2024-04-16T06:34:07.394" v="2876" actId="20577"/>
          <ac:spMkLst>
            <pc:docMk/>
            <pc:sldMk cId="2488860868" sldId="305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232DC300-07EE-42B0-BA9D-007CC6395AAC}" dt="2024-04-16T06:52:14.147" v="3213" actId="20577"/>
          <ac:spMkLst>
            <pc:docMk/>
            <pc:sldMk cId="2488860868" sldId="305"/>
            <ac:spMk id="3" creationId="{017D1FC0-FC7C-4476-B36F-7F00F3BCEA48}"/>
          </ac:spMkLst>
        </pc:spChg>
        <pc:spChg chg="del">
          <ac:chgData name="Gaughran, Martin (DLSLtd,RAL,LSCI)" userId="ee30031e-72e0-40f1-8021-00bd2c47aeaa" providerId="ADAL" clId="{232DC300-07EE-42B0-BA9D-007CC6395AAC}" dt="2024-04-16T05:40:19.378" v="985" actId="26606"/>
          <ac:spMkLst>
            <pc:docMk/>
            <pc:sldMk cId="2488860868" sldId="305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232DC300-07EE-42B0-BA9D-007CC6395AAC}" dt="2024-04-16T05:40:19.378" v="985" actId="26606"/>
          <ac:spMkLst>
            <pc:docMk/>
            <pc:sldMk cId="2488860868" sldId="305"/>
            <ac:spMk id="178" creationId="{CBC4F608-B4B8-48C3-9572-C0F061B1CD99}"/>
          </ac:spMkLst>
        </pc:spChg>
        <pc:spChg chg="add">
          <ac:chgData name="Gaughran, Martin (DLSLtd,RAL,LSCI)" userId="ee30031e-72e0-40f1-8021-00bd2c47aeaa" providerId="ADAL" clId="{232DC300-07EE-42B0-BA9D-007CC6395AAC}" dt="2024-04-16T05:40:19.378" v="985" actId="26606"/>
          <ac:spMkLst>
            <pc:docMk/>
            <pc:sldMk cId="2488860868" sldId="305"/>
            <ac:spMk id="183" creationId="{777A147A-9ED8-46B4-8660-1B3C2AA880B5}"/>
          </ac:spMkLst>
        </pc:spChg>
        <pc:spChg chg="add">
          <ac:chgData name="Gaughran, Martin (DLSLtd,RAL,LSCI)" userId="ee30031e-72e0-40f1-8021-00bd2c47aeaa" providerId="ADAL" clId="{232DC300-07EE-42B0-BA9D-007CC6395AAC}" dt="2024-04-16T05:40:19.378" v="985" actId="26606"/>
          <ac:spMkLst>
            <pc:docMk/>
            <pc:sldMk cId="2488860868" sldId="305"/>
            <ac:spMk id="185" creationId="{5D6C15A0-C087-4593-8414-2B4EC1CDC3DE}"/>
          </ac:spMkLst>
        </pc:spChg>
        <pc:grpChg chg="del">
          <ac:chgData name="Gaughran, Martin (DLSLtd,RAL,LSCI)" userId="ee30031e-72e0-40f1-8021-00bd2c47aeaa" providerId="ADAL" clId="{232DC300-07EE-42B0-BA9D-007CC6395AAC}" dt="2024-04-16T05:40:19.378" v="985" actId="26606"/>
          <ac:grpSpMkLst>
            <pc:docMk/>
            <pc:sldMk cId="2488860868" sldId="305"/>
            <ac:grpSpMk id="175" creationId="{65167ED7-6315-43AB-B1B6-C326D5FD8F84}"/>
          </ac:grpSpMkLst>
        </pc:grpChg>
        <pc:picChg chg="add del mod">
          <ac:chgData name="Gaughran, Martin (DLSLtd,RAL,LSCI)" userId="ee30031e-72e0-40f1-8021-00bd2c47aeaa" providerId="ADAL" clId="{232DC300-07EE-42B0-BA9D-007CC6395AAC}" dt="2024-04-16T05:39:14.509" v="984" actId="478"/>
          <ac:picMkLst>
            <pc:docMk/>
            <pc:sldMk cId="2488860868" sldId="305"/>
            <ac:picMk id="4" creationId="{6E4F1723-205D-185C-BEC6-89C8A4003E56}"/>
          </ac:picMkLst>
        </pc:picChg>
      </pc:sldChg>
      <pc:sldChg chg="del">
        <pc:chgData name="Gaughran, Martin (DLSLtd,RAL,LSCI)" userId="ee30031e-72e0-40f1-8021-00bd2c47aeaa" providerId="ADAL" clId="{232DC300-07EE-42B0-BA9D-007CC6395AAC}" dt="2024-04-16T06:37:44.356" v="3102" actId="47"/>
        <pc:sldMkLst>
          <pc:docMk/>
          <pc:sldMk cId="4290807392" sldId="308"/>
        </pc:sldMkLst>
      </pc:sldChg>
      <pc:sldChg chg="del">
        <pc:chgData name="Gaughran, Martin (DLSLtd,RAL,LSCI)" userId="ee30031e-72e0-40f1-8021-00bd2c47aeaa" providerId="ADAL" clId="{232DC300-07EE-42B0-BA9D-007CC6395AAC}" dt="2024-04-16T06:37:45.949" v="3105" actId="47"/>
        <pc:sldMkLst>
          <pc:docMk/>
          <pc:sldMk cId="397381725" sldId="309"/>
        </pc:sldMkLst>
      </pc:sldChg>
      <pc:sldChg chg="del">
        <pc:chgData name="Gaughran, Martin (DLSLtd,RAL,LSCI)" userId="ee30031e-72e0-40f1-8021-00bd2c47aeaa" providerId="ADAL" clId="{232DC300-07EE-42B0-BA9D-007CC6395AAC}" dt="2024-04-16T06:37:25.650" v="3090" actId="47"/>
        <pc:sldMkLst>
          <pc:docMk/>
          <pc:sldMk cId="1675379772" sldId="310"/>
        </pc:sldMkLst>
      </pc:sldChg>
      <pc:sldChg chg="del">
        <pc:chgData name="Gaughran, Martin (DLSLtd,RAL,LSCI)" userId="ee30031e-72e0-40f1-8021-00bd2c47aeaa" providerId="ADAL" clId="{232DC300-07EE-42B0-BA9D-007CC6395AAC}" dt="2024-04-16T06:37:24.338" v="3089" actId="47"/>
        <pc:sldMkLst>
          <pc:docMk/>
          <pc:sldMk cId="142365514" sldId="311"/>
        </pc:sldMkLst>
      </pc:sldChg>
      <pc:sldChg chg="del">
        <pc:chgData name="Gaughran, Martin (DLSLtd,RAL,LSCI)" userId="ee30031e-72e0-40f1-8021-00bd2c47aeaa" providerId="ADAL" clId="{232DC300-07EE-42B0-BA9D-007CC6395AAC}" dt="2024-04-16T06:37:42.323" v="3099" actId="47"/>
        <pc:sldMkLst>
          <pc:docMk/>
          <pc:sldMk cId="150651109" sldId="312"/>
        </pc:sldMkLst>
      </pc:sldChg>
      <pc:sldChg chg="del">
        <pc:chgData name="Gaughran, Martin (DLSLtd,RAL,LSCI)" userId="ee30031e-72e0-40f1-8021-00bd2c47aeaa" providerId="ADAL" clId="{232DC300-07EE-42B0-BA9D-007CC6395AAC}" dt="2024-04-16T06:37:46.464" v="3106" actId="47"/>
        <pc:sldMkLst>
          <pc:docMk/>
          <pc:sldMk cId="1913793791" sldId="313"/>
        </pc:sldMkLst>
      </pc:sldChg>
      <pc:sldChg chg="del">
        <pc:chgData name="Gaughran, Martin (DLSLtd,RAL,LSCI)" userId="ee30031e-72e0-40f1-8021-00bd2c47aeaa" providerId="ADAL" clId="{232DC300-07EE-42B0-BA9D-007CC6395AAC}" dt="2024-04-16T06:37:47.510" v="3107" actId="47"/>
        <pc:sldMkLst>
          <pc:docMk/>
          <pc:sldMk cId="3272608608" sldId="314"/>
        </pc:sldMkLst>
      </pc:sldChg>
      <pc:sldChg chg="del">
        <pc:chgData name="Gaughran, Martin (DLSLtd,RAL,LSCI)" userId="ee30031e-72e0-40f1-8021-00bd2c47aeaa" providerId="ADAL" clId="{232DC300-07EE-42B0-BA9D-007CC6395AAC}" dt="2024-04-16T06:37:48.049" v="3108" actId="47"/>
        <pc:sldMkLst>
          <pc:docMk/>
          <pc:sldMk cId="4035891431" sldId="315"/>
        </pc:sldMkLst>
      </pc:sldChg>
      <pc:sldChg chg="del">
        <pc:chgData name="Gaughran, Martin (DLSLtd,RAL,LSCI)" userId="ee30031e-72e0-40f1-8021-00bd2c47aeaa" providerId="ADAL" clId="{232DC300-07EE-42B0-BA9D-007CC6395AAC}" dt="2024-04-16T06:37:48.471" v="3109" actId="47"/>
        <pc:sldMkLst>
          <pc:docMk/>
          <pc:sldMk cId="2037988344" sldId="316"/>
        </pc:sldMkLst>
      </pc:sldChg>
      <pc:sldChg chg="del">
        <pc:chgData name="Gaughran, Martin (DLSLtd,RAL,LSCI)" userId="ee30031e-72e0-40f1-8021-00bd2c47aeaa" providerId="ADAL" clId="{232DC300-07EE-42B0-BA9D-007CC6395AAC}" dt="2024-04-16T06:37:48.912" v="3110" actId="47"/>
        <pc:sldMkLst>
          <pc:docMk/>
          <pc:sldMk cId="3919051362" sldId="317"/>
        </pc:sldMkLst>
      </pc:sldChg>
      <pc:sldChg chg="del">
        <pc:chgData name="Gaughran, Martin (DLSLtd,RAL,LSCI)" userId="ee30031e-72e0-40f1-8021-00bd2c47aeaa" providerId="ADAL" clId="{232DC300-07EE-42B0-BA9D-007CC6395AAC}" dt="2024-04-16T06:37:43.329" v="3100" actId="47"/>
        <pc:sldMkLst>
          <pc:docMk/>
          <pc:sldMk cId="1496091296" sldId="318"/>
        </pc:sldMkLst>
      </pc:sldChg>
      <pc:sldChg chg="del">
        <pc:chgData name="Gaughran, Martin (DLSLtd,RAL,LSCI)" userId="ee30031e-72e0-40f1-8021-00bd2c47aeaa" providerId="ADAL" clId="{232DC300-07EE-42B0-BA9D-007CC6395AAC}" dt="2024-04-16T06:37:45.390" v="3104" actId="47"/>
        <pc:sldMkLst>
          <pc:docMk/>
          <pc:sldMk cId="3712048500" sldId="319"/>
        </pc:sldMkLst>
      </pc:sldChg>
      <pc:sldChg chg="del">
        <pc:chgData name="Gaughran, Martin (DLSLtd,RAL,LSCI)" userId="ee30031e-72e0-40f1-8021-00bd2c47aeaa" providerId="ADAL" clId="{232DC300-07EE-42B0-BA9D-007CC6395AAC}" dt="2024-04-16T06:37:44.829" v="3103" actId="47"/>
        <pc:sldMkLst>
          <pc:docMk/>
          <pc:sldMk cId="215403434" sldId="320"/>
        </pc:sldMkLst>
      </pc:sldChg>
      <pc:sldChg chg="add del">
        <pc:chgData name="Gaughran, Martin (DLSLtd,RAL,LSCI)" userId="ee30031e-72e0-40f1-8021-00bd2c47aeaa" providerId="ADAL" clId="{232DC300-07EE-42B0-BA9D-007CC6395AAC}" dt="2024-04-16T06:37:53.561" v="3115" actId="47"/>
        <pc:sldMkLst>
          <pc:docMk/>
          <pc:sldMk cId="1714684618" sldId="321"/>
        </pc:sldMkLst>
      </pc:sldChg>
      <pc:sldChg chg="del">
        <pc:chgData name="Gaughran, Martin (DLSLtd,RAL,LSCI)" userId="ee30031e-72e0-40f1-8021-00bd2c47aeaa" providerId="ADAL" clId="{232DC300-07EE-42B0-BA9D-007CC6395AAC}" dt="2024-04-16T06:37:43.835" v="3101" actId="47"/>
        <pc:sldMkLst>
          <pc:docMk/>
          <pc:sldMk cId="4209285591" sldId="323"/>
        </pc:sldMkLst>
      </pc:sldChg>
      <pc:sldChg chg="del">
        <pc:chgData name="Gaughran, Martin (DLSLtd,RAL,LSCI)" userId="ee30031e-72e0-40f1-8021-00bd2c47aeaa" providerId="ADAL" clId="{232DC300-07EE-42B0-BA9D-007CC6395AAC}" dt="2024-04-16T06:37:26.616" v="3091" actId="47"/>
        <pc:sldMkLst>
          <pc:docMk/>
          <pc:sldMk cId="3607185644" sldId="324"/>
        </pc:sldMkLst>
      </pc:sldChg>
      <pc:sldChg chg="del">
        <pc:chgData name="Gaughran, Martin (DLSLtd,RAL,LSCI)" userId="ee30031e-72e0-40f1-8021-00bd2c47aeaa" providerId="ADAL" clId="{232DC300-07EE-42B0-BA9D-007CC6395AAC}" dt="2024-04-16T05:40:29.008" v="986" actId="47"/>
        <pc:sldMkLst>
          <pc:docMk/>
          <pc:sldMk cId="678401010" sldId="325"/>
        </pc:sldMkLst>
      </pc:sldChg>
      <pc:sldChg chg="modSp add mod">
        <pc:chgData name="Gaughran, Martin (DLSLtd,RAL,LSCI)" userId="ee30031e-72e0-40f1-8021-00bd2c47aeaa" providerId="ADAL" clId="{232DC300-07EE-42B0-BA9D-007CC6395AAC}" dt="2024-04-16T07:09:27.639" v="3678" actId="20577"/>
        <pc:sldMkLst>
          <pc:docMk/>
          <pc:sldMk cId="1878505574" sldId="326"/>
        </pc:sldMkLst>
        <pc:spChg chg="mod">
          <ac:chgData name="Gaughran, Martin (DLSLtd,RAL,LSCI)" userId="ee30031e-72e0-40f1-8021-00bd2c47aeaa" providerId="ADAL" clId="{232DC300-07EE-42B0-BA9D-007CC6395AAC}" dt="2024-04-16T07:09:27.639" v="3678" actId="20577"/>
          <ac:spMkLst>
            <pc:docMk/>
            <pc:sldMk cId="1878505574" sldId="326"/>
            <ac:spMk id="4" creationId="{002F8B23-36EA-ADEA-A24E-9F6A58C42162}"/>
          </ac:spMkLst>
        </pc:spChg>
      </pc:sldChg>
      <pc:sldChg chg="delSp add del setBg delDesignElem">
        <pc:chgData name="Gaughran, Martin (DLSLtd,RAL,LSCI)" userId="ee30031e-72e0-40f1-8021-00bd2c47aeaa" providerId="ADAL" clId="{232DC300-07EE-42B0-BA9D-007CC6395AAC}" dt="2024-04-16T05:16:04.208" v="20" actId="47"/>
        <pc:sldMkLst>
          <pc:docMk/>
          <pc:sldMk cId="2919994282" sldId="326"/>
        </pc:sldMkLst>
        <pc:spChg chg="del">
          <ac:chgData name="Gaughran, Martin (DLSLtd,RAL,LSCI)" userId="ee30031e-72e0-40f1-8021-00bd2c47aeaa" providerId="ADAL" clId="{232DC300-07EE-42B0-BA9D-007CC6395AAC}" dt="2024-04-16T05:15:42.758" v="1"/>
          <ac:spMkLst>
            <pc:docMk/>
            <pc:sldMk cId="2919994282" sldId="326"/>
            <ac:spMk id="133" creationId="{589DDE8B-69E1-92E5-C8C9-DCED8F792951}"/>
          </ac:spMkLst>
        </pc:spChg>
        <pc:spChg chg="del">
          <ac:chgData name="Gaughran, Martin (DLSLtd,RAL,LSCI)" userId="ee30031e-72e0-40f1-8021-00bd2c47aeaa" providerId="ADAL" clId="{232DC300-07EE-42B0-BA9D-007CC6395AAC}" dt="2024-04-16T05:15:42.758" v="1"/>
          <ac:spMkLst>
            <pc:docMk/>
            <pc:sldMk cId="2919994282" sldId="326"/>
            <ac:spMk id="134" creationId="{9B26E419-DB41-8761-DE6E-0BA99B1E413A}"/>
          </ac:spMkLst>
        </pc:spChg>
        <pc:spChg chg="del">
          <ac:chgData name="Gaughran, Martin (DLSLtd,RAL,LSCI)" userId="ee30031e-72e0-40f1-8021-00bd2c47aeaa" providerId="ADAL" clId="{232DC300-07EE-42B0-BA9D-007CC6395AAC}" dt="2024-04-16T05:15:42.758" v="1"/>
          <ac:spMkLst>
            <pc:docMk/>
            <pc:sldMk cId="2919994282" sldId="326"/>
            <ac:spMk id="135" creationId="{A52F6968-A4EA-5C2D-2ABA-996BA268DEAF}"/>
          </ac:spMkLst>
        </pc:spChg>
        <pc:spChg chg="del">
          <ac:chgData name="Gaughran, Martin (DLSLtd,RAL,LSCI)" userId="ee30031e-72e0-40f1-8021-00bd2c47aeaa" providerId="ADAL" clId="{232DC300-07EE-42B0-BA9D-007CC6395AAC}" dt="2024-04-16T05:15:42.758" v="1"/>
          <ac:spMkLst>
            <pc:docMk/>
            <pc:sldMk cId="2919994282" sldId="326"/>
            <ac:spMk id="136" creationId="{8C6B08AF-4CE8-C322-3356-D2772D0087EE}"/>
          </ac:spMkLst>
        </pc:spChg>
      </pc:sldChg>
      <pc:sldChg chg="delSp add del setBg delDesignElem">
        <pc:chgData name="Gaughran, Martin (DLSLtd,RAL,LSCI)" userId="ee30031e-72e0-40f1-8021-00bd2c47aeaa" providerId="ADAL" clId="{232DC300-07EE-42B0-BA9D-007CC6395AAC}" dt="2024-04-16T05:16:04.741" v="21" actId="47"/>
        <pc:sldMkLst>
          <pc:docMk/>
          <pc:sldMk cId="254919947" sldId="327"/>
        </pc:sldMkLst>
        <pc:spChg chg="del">
          <ac:chgData name="Gaughran, Martin (DLSLtd,RAL,LSCI)" userId="ee30031e-72e0-40f1-8021-00bd2c47aeaa" providerId="ADAL" clId="{232DC300-07EE-42B0-BA9D-007CC6395AAC}" dt="2024-04-16T05:15:43.424" v="3"/>
          <ac:spMkLst>
            <pc:docMk/>
            <pc:sldMk cId="254919947" sldId="327"/>
            <ac:spMk id="133" creationId="{0B96F73E-29E8-FAED-87AA-16C0B6AA4B0B}"/>
          </ac:spMkLst>
        </pc:spChg>
        <pc:spChg chg="del">
          <ac:chgData name="Gaughran, Martin (DLSLtd,RAL,LSCI)" userId="ee30031e-72e0-40f1-8021-00bd2c47aeaa" providerId="ADAL" clId="{232DC300-07EE-42B0-BA9D-007CC6395AAC}" dt="2024-04-16T05:15:43.424" v="3"/>
          <ac:spMkLst>
            <pc:docMk/>
            <pc:sldMk cId="254919947" sldId="327"/>
            <ac:spMk id="134" creationId="{0F98DFF6-3F02-DE6A-4843-74B2D4F041C4}"/>
          </ac:spMkLst>
        </pc:spChg>
        <pc:spChg chg="del">
          <ac:chgData name="Gaughran, Martin (DLSLtd,RAL,LSCI)" userId="ee30031e-72e0-40f1-8021-00bd2c47aeaa" providerId="ADAL" clId="{232DC300-07EE-42B0-BA9D-007CC6395AAC}" dt="2024-04-16T05:15:43.424" v="3"/>
          <ac:spMkLst>
            <pc:docMk/>
            <pc:sldMk cId="254919947" sldId="327"/>
            <ac:spMk id="135" creationId="{7A43256F-5801-8593-56ED-387DF062E1FE}"/>
          </ac:spMkLst>
        </pc:spChg>
        <pc:spChg chg="del">
          <ac:chgData name="Gaughran, Martin (DLSLtd,RAL,LSCI)" userId="ee30031e-72e0-40f1-8021-00bd2c47aeaa" providerId="ADAL" clId="{232DC300-07EE-42B0-BA9D-007CC6395AAC}" dt="2024-04-16T05:15:43.424" v="3"/>
          <ac:spMkLst>
            <pc:docMk/>
            <pc:sldMk cId="254919947" sldId="327"/>
            <ac:spMk id="136" creationId="{A491BDD1-4478-3508-3007-15765A9FB0EC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5:16:39.544" v="69" actId="20577"/>
        <pc:sldMkLst>
          <pc:docMk/>
          <pc:sldMk cId="1453172641" sldId="327"/>
        </pc:sldMkLst>
        <pc:spChg chg="mod">
          <ac:chgData name="Gaughran, Martin (DLSLtd,RAL,LSCI)" userId="ee30031e-72e0-40f1-8021-00bd2c47aeaa" providerId="ADAL" clId="{232DC300-07EE-42B0-BA9D-007CC6395AAC}" dt="2024-04-16T05:16:39.544" v="69" actId="20577"/>
          <ac:spMkLst>
            <pc:docMk/>
            <pc:sldMk cId="1453172641" sldId="327"/>
            <ac:spMk id="4" creationId="{77C57C72-D981-0D2A-99F4-DEF93FE70AE4}"/>
          </ac:spMkLst>
        </pc:spChg>
      </pc:sldChg>
      <pc:sldChg chg="delSp add del setBg delDesignElem">
        <pc:chgData name="Gaughran, Martin (DLSLtd,RAL,LSCI)" userId="ee30031e-72e0-40f1-8021-00bd2c47aeaa" providerId="ADAL" clId="{232DC300-07EE-42B0-BA9D-007CC6395AAC}" dt="2024-04-16T05:16:05.112" v="22" actId="47"/>
        <pc:sldMkLst>
          <pc:docMk/>
          <pc:sldMk cId="480365990" sldId="328"/>
        </pc:sldMkLst>
        <pc:spChg chg="del">
          <ac:chgData name="Gaughran, Martin (DLSLtd,RAL,LSCI)" userId="ee30031e-72e0-40f1-8021-00bd2c47aeaa" providerId="ADAL" clId="{232DC300-07EE-42B0-BA9D-007CC6395AAC}" dt="2024-04-16T05:15:44.189" v="5"/>
          <ac:spMkLst>
            <pc:docMk/>
            <pc:sldMk cId="480365990" sldId="328"/>
            <ac:spMk id="133" creationId="{C115AC15-132B-7D14-1886-6FB093F846B4}"/>
          </ac:spMkLst>
        </pc:spChg>
        <pc:spChg chg="del">
          <ac:chgData name="Gaughran, Martin (DLSLtd,RAL,LSCI)" userId="ee30031e-72e0-40f1-8021-00bd2c47aeaa" providerId="ADAL" clId="{232DC300-07EE-42B0-BA9D-007CC6395AAC}" dt="2024-04-16T05:15:44.189" v="5"/>
          <ac:spMkLst>
            <pc:docMk/>
            <pc:sldMk cId="480365990" sldId="328"/>
            <ac:spMk id="134" creationId="{1FAD9EB7-670E-88F3-F3B3-F01DF936E4F5}"/>
          </ac:spMkLst>
        </pc:spChg>
        <pc:spChg chg="del">
          <ac:chgData name="Gaughran, Martin (DLSLtd,RAL,LSCI)" userId="ee30031e-72e0-40f1-8021-00bd2c47aeaa" providerId="ADAL" clId="{232DC300-07EE-42B0-BA9D-007CC6395AAC}" dt="2024-04-16T05:15:44.189" v="5"/>
          <ac:spMkLst>
            <pc:docMk/>
            <pc:sldMk cId="480365990" sldId="328"/>
            <ac:spMk id="135" creationId="{CE025174-ED2F-7D1D-1B64-322406127AE1}"/>
          </ac:spMkLst>
        </pc:spChg>
        <pc:spChg chg="del">
          <ac:chgData name="Gaughran, Martin (DLSLtd,RAL,LSCI)" userId="ee30031e-72e0-40f1-8021-00bd2c47aeaa" providerId="ADAL" clId="{232DC300-07EE-42B0-BA9D-007CC6395AAC}" dt="2024-04-16T05:15:44.189" v="5"/>
          <ac:spMkLst>
            <pc:docMk/>
            <pc:sldMk cId="480365990" sldId="328"/>
            <ac:spMk id="136" creationId="{48360D31-62E3-1C19-2790-F16A0EB96CE8}"/>
          </ac:spMkLst>
        </pc:spChg>
      </pc:sldChg>
      <pc:sldChg chg="addSp modSp add del mod">
        <pc:chgData name="Gaughran, Martin (DLSLtd,RAL,LSCI)" userId="ee30031e-72e0-40f1-8021-00bd2c47aeaa" providerId="ADAL" clId="{232DC300-07EE-42B0-BA9D-007CC6395AAC}" dt="2024-04-16T05:26:05.802" v="344" actId="47"/>
        <pc:sldMkLst>
          <pc:docMk/>
          <pc:sldMk cId="1522577587" sldId="328"/>
        </pc:sldMkLst>
        <pc:spChg chg="mod">
          <ac:chgData name="Gaughran, Martin (DLSLtd,RAL,LSCI)" userId="ee30031e-72e0-40f1-8021-00bd2c47aeaa" providerId="ADAL" clId="{232DC300-07EE-42B0-BA9D-007CC6395AAC}" dt="2024-04-16T05:26:02.007" v="343" actId="20577"/>
          <ac:spMkLst>
            <pc:docMk/>
            <pc:sldMk cId="1522577587" sldId="328"/>
            <ac:spMk id="2" creationId="{78CA425B-2358-0DFF-D16F-E50D934FA443}"/>
          </ac:spMkLst>
        </pc:spChg>
        <pc:picChg chg="add mod">
          <ac:chgData name="Gaughran, Martin (DLSLtd,RAL,LSCI)" userId="ee30031e-72e0-40f1-8021-00bd2c47aeaa" providerId="ADAL" clId="{232DC300-07EE-42B0-BA9D-007CC6395AAC}" dt="2024-04-16T05:26:00.924" v="342" actId="1076"/>
          <ac:picMkLst>
            <pc:docMk/>
            <pc:sldMk cId="1522577587" sldId="328"/>
            <ac:picMk id="3" creationId="{56435140-100D-52E6-C7DD-F498ADBCF0E8}"/>
          </ac:picMkLst>
        </pc:picChg>
      </pc:sldChg>
      <pc:sldChg chg="addSp delSp modSp add mod">
        <pc:chgData name="Gaughran, Martin (DLSLtd,RAL,LSCI)" userId="ee30031e-72e0-40f1-8021-00bd2c47aeaa" providerId="ADAL" clId="{232DC300-07EE-42B0-BA9D-007CC6395AAC}" dt="2024-04-17T01:11:54.204" v="4006" actId="20577"/>
        <pc:sldMkLst>
          <pc:docMk/>
          <pc:sldMk cId="2908909377" sldId="328"/>
        </pc:sldMkLst>
        <pc:spChg chg="mod">
          <ac:chgData name="Gaughran, Martin (DLSLtd,RAL,LSCI)" userId="ee30031e-72e0-40f1-8021-00bd2c47aeaa" providerId="ADAL" clId="{232DC300-07EE-42B0-BA9D-007CC6395AAC}" dt="2024-04-16T05:28:32.190" v="372" actId="20577"/>
          <ac:spMkLst>
            <pc:docMk/>
            <pc:sldMk cId="2908909377" sldId="328"/>
            <ac:spMk id="2" creationId="{CBE3EFFE-4ABC-7F4A-423C-293EF90DC5E1}"/>
          </ac:spMkLst>
        </pc:spChg>
        <pc:spChg chg="mod">
          <ac:chgData name="Gaughran, Martin (DLSLtd,RAL,LSCI)" userId="ee30031e-72e0-40f1-8021-00bd2c47aeaa" providerId="ADAL" clId="{232DC300-07EE-42B0-BA9D-007CC6395AAC}" dt="2024-04-17T01:11:54.204" v="4006" actId="20577"/>
          <ac:spMkLst>
            <pc:docMk/>
            <pc:sldMk cId="2908909377" sldId="328"/>
            <ac:spMk id="3" creationId="{14829680-317B-165B-986C-434E83A01E0C}"/>
          </ac:spMkLst>
        </pc:spChg>
        <pc:spChg chg="del">
          <ac:chgData name="Gaughran, Martin (DLSLtd,RAL,LSCI)" userId="ee30031e-72e0-40f1-8021-00bd2c47aeaa" providerId="ADAL" clId="{232DC300-07EE-42B0-BA9D-007CC6395AAC}" dt="2024-04-16T05:28:37.759" v="373" actId="478"/>
          <ac:spMkLst>
            <pc:docMk/>
            <pc:sldMk cId="2908909377" sldId="328"/>
            <ac:spMk id="5" creationId="{DF0D9A2F-8BDB-96C5-1152-ABFF3DC6F5DE}"/>
          </ac:spMkLst>
        </pc:spChg>
        <pc:graphicFrameChg chg="del">
          <ac:chgData name="Gaughran, Martin (DLSLtd,RAL,LSCI)" userId="ee30031e-72e0-40f1-8021-00bd2c47aeaa" providerId="ADAL" clId="{232DC300-07EE-42B0-BA9D-007CC6395AAC}" dt="2024-04-16T05:29:20.217" v="380" actId="478"/>
          <ac:graphicFrameMkLst>
            <pc:docMk/>
            <pc:sldMk cId="2908909377" sldId="328"/>
            <ac:graphicFrameMk id="4" creationId="{5151C2A6-9AC0-398A-9549-A6FA38D3A74F}"/>
          </ac:graphicFrameMkLst>
        </pc:graphicFrameChg>
        <pc:picChg chg="add mod">
          <ac:chgData name="Gaughran, Martin (DLSLtd,RAL,LSCI)" userId="ee30031e-72e0-40f1-8021-00bd2c47aeaa" providerId="ADAL" clId="{232DC300-07EE-42B0-BA9D-007CC6395AAC}" dt="2024-04-16T05:29:39.910" v="462" actId="1036"/>
          <ac:picMkLst>
            <pc:docMk/>
            <pc:sldMk cId="2908909377" sldId="328"/>
            <ac:picMk id="7" creationId="{913FDE20-04D8-2B91-3627-B822A1789677}"/>
          </ac:picMkLst>
        </pc:picChg>
      </pc:sldChg>
      <pc:sldChg chg="addSp delSp add del setBg delDesignElem">
        <pc:chgData name="Gaughran, Martin (DLSLtd,RAL,LSCI)" userId="ee30031e-72e0-40f1-8021-00bd2c47aeaa" providerId="ADAL" clId="{232DC300-07EE-42B0-BA9D-007CC6395AAC}" dt="2024-04-16T05:24:23.166" v="334"/>
        <pc:sldMkLst>
          <pc:docMk/>
          <pc:sldMk cId="3190212572" sldId="328"/>
        </pc:sldMkLst>
        <pc:spChg chg="add del">
          <ac:chgData name="Gaughran, Martin (DLSLtd,RAL,LSCI)" userId="ee30031e-72e0-40f1-8021-00bd2c47aeaa" providerId="ADAL" clId="{232DC300-07EE-42B0-BA9D-007CC6395AAC}" dt="2024-04-16T05:24:23.166" v="334"/>
          <ac:spMkLst>
            <pc:docMk/>
            <pc:sldMk cId="3190212572" sldId="328"/>
            <ac:spMk id="86" creationId="{DE52407F-D965-1D7E-54D0-959085F33AF7}"/>
          </ac:spMkLst>
        </pc:spChg>
        <pc:spChg chg="add del">
          <ac:chgData name="Gaughran, Martin (DLSLtd,RAL,LSCI)" userId="ee30031e-72e0-40f1-8021-00bd2c47aeaa" providerId="ADAL" clId="{232DC300-07EE-42B0-BA9D-007CC6395AAC}" dt="2024-04-16T05:24:23.166" v="334"/>
          <ac:spMkLst>
            <pc:docMk/>
            <pc:sldMk cId="3190212572" sldId="328"/>
            <ac:spMk id="87" creationId="{193A02F9-3AEE-DFF2-4860-048E337208EB}"/>
          </ac:spMkLst>
        </pc:spChg>
      </pc:sldChg>
      <pc:sldChg chg="addSp delSp modSp add mod">
        <pc:chgData name="Gaughran, Martin (DLSLtd,RAL,LSCI)" userId="ee30031e-72e0-40f1-8021-00bd2c47aeaa" providerId="ADAL" clId="{232DC300-07EE-42B0-BA9D-007CC6395AAC}" dt="2024-04-16T07:04:30.116" v="3632" actId="20577"/>
        <pc:sldMkLst>
          <pc:docMk/>
          <pc:sldMk cId="141104841" sldId="329"/>
        </pc:sldMkLst>
        <pc:spChg chg="mod">
          <ac:chgData name="Gaughran, Martin (DLSLtd,RAL,LSCI)" userId="ee30031e-72e0-40f1-8021-00bd2c47aeaa" providerId="ADAL" clId="{232DC300-07EE-42B0-BA9D-007CC6395AAC}" dt="2024-04-16T05:44:35.943" v="1056" actId="20577"/>
          <ac:spMkLst>
            <pc:docMk/>
            <pc:sldMk cId="141104841" sldId="329"/>
            <ac:spMk id="2" creationId="{A424349D-6579-6661-4F24-6B569CA7360F}"/>
          </ac:spMkLst>
        </pc:spChg>
        <pc:spChg chg="mod">
          <ac:chgData name="Gaughran, Martin (DLSLtd,RAL,LSCI)" userId="ee30031e-72e0-40f1-8021-00bd2c47aeaa" providerId="ADAL" clId="{232DC300-07EE-42B0-BA9D-007CC6395AAC}" dt="2024-04-16T07:04:30.116" v="3632" actId="20577"/>
          <ac:spMkLst>
            <pc:docMk/>
            <pc:sldMk cId="141104841" sldId="329"/>
            <ac:spMk id="3" creationId="{3E130E3A-B7F8-766D-37C1-7697A6430D43}"/>
          </ac:spMkLst>
        </pc:spChg>
        <pc:spChg chg="add mod">
          <ac:chgData name="Gaughran, Martin (DLSLtd,RAL,LSCI)" userId="ee30031e-72e0-40f1-8021-00bd2c47aeaa" providerId="ADAL" clId="{232DC300-07EE-42B0-BA9D-007CC6395AAC}" dt="2024-04-16T05:47:09.187" v="1412" actId="20577"/>
          <ac:spMkLst>
            <pc:docMk/>
            <pc:sldMk cId="141104841" sldId="329"/>
            <ac:spMk id="7" creationId="{19980861-9A46-F8E9-91B8-C12D66809DF3}"/>
          </ac:spMkLst>
        </pc:spChg>
        <pc:picChg chg="del">
          <ac:chgData name="Gaughran, Martin (DLSLtd,RAL,LSCI)" userId="ee30031e-72e0-40f1-8021-00bd2c47aeaa" providerId="ADAL" clId="{232DC300-07EE-42B0-BA9D-007CC6395AAC}" dt="2024-04-16T05:45:40.379" v="1299" actId="478"/>
          <ac:picMkLst>
            <pc:docMk/>
            <pc:sldMk cId="141104841" sldId="329"/>
            <ac:picMk id="4" creationId="{63878A3A-8A26-8DE2-E6BF-1505EB0077C9}"/>
          </ac:picMkLst>
        </pc:picChg>
        <pc:picChg chg="add mod">
          <ac:chgData name="Gaughran, Martin (DLSLtd,RAL,LSCI)" userId="ee30031e-72e0-40f1-8021-00bd2c47aeaa" providerId="ADAL" clId="{232DC300-07EE-42B0-BA9D-007CC6395AAC}" dt="2024-04-16T05:46:47.288" v="1316" actId="1036"/>
          <ac:picMkLst>
            <pc:docMk/>
            <pc:sldMk cId="141104841" sldId="329"/>
            <ac:picMk id="6" creationId="{C9AF8AD9-CAB3-157A-0B16-3803A1B389F5}"/>
          </ac:picMkLst>
        </pc:picChg>
      </pc:sldChg>
      <pc:sldChg chg="delSp modSp add del mod">
        <pc:chgData name="Gaughran, Martin (DLSLtd,RAL,LSCI)" userId="ee30031e-72e0-40f1-8021-00bd2c47aeaa" providerId="ADAL" clId="{232DC300-07EE-42B0-BA9D-007CC6395AAC}" dt="2024-04-16T07:00:55.364" v="3328" actId="20577"/>
        <pc:sldMkLst>
          <pc:docMk/>
          <pc:sldMk cId="916863366" sldId="330"/>
        </pc:sldMkLst>
        <pc:spChg chg="mod">
          <ac:chgData name="Gaughran, Martin (DLSLtd,RAL,LSCI)" userId="ee30031e-72e0-40f1-8021-00bd2c47aeaa" providerId="ADAL" clId="{232DC300-07EE-42B0-BA9D-007CC6395AAC}" dt="2024-04-16T07:00:55.364" v="3328" actId="20577"/>
          <ac:spMkLst>
            <pc:docMk/>
            <pc:sldMk cId="916863366" sldId="330"/>
            <ac:spMk id="2" creationId="{FC01DB64-880B-DC87-A77F-F8D84E0F51D9}"/>
          </ac:spMkLst>
        </pc:spChg>
        <pc:spChg chg="mod">
          <ac:chgData name="Gaughran, Martin (DLSLtd,RAL,LSCI)" userId="ee30031e-72e0-40f1-8021-00bd2c47aeaa" providerId="ADAL" clId="{232DC300-07EE-42B0-BA9D-007CC6395AAC}" dt="2024-04-16T05:52:31.486" v="2351" actId="20577"/>
          <ac:spMkLst>
            <pc:docMk/>
            <pc:sldMk cId="916863366" sldId="330"/>
            <ac:spMk id="3" creationId="{17BFAAB1-C248-8E08-0826-30C436BD308F}"/>
          </ac:spMkLst>
        </pc:spChg>
        <pc:picChg chg="del">
          <ac:chgData name="Gaughran, Martin (DLSLtd,RAL,LSCI)" userId="ee30031e-72e0-40f1-8021-00bd2c47aeaa" providerId="ADAL" clId="{232DC300-07EE-42B0-BA9D-007CC6395AAC}" dt="2024-04-16T05:50:15.218" v="1819" actId="478"/>
          <ac:picMkLst>
            <pc:docMk/>
            <pc:sldMk cId="916863366" sldId="330"/>
            <ac:picMk id="5" creationId="{BF973FC0-0EF1-F3C8-0324-7E3D524F81F6}"/>
          </ac:picMkLst>
        </pc:picChg>
        <pc:picChg chg="del">
          <ac:chgData name="Gaughran, Martin (DLSLtd,RAL,LSCI)" userId="ee30031e-72e0-40f1-8021-00bd2c47aeaa" providerId="ADAL" clId="{232DC300-07EE-42B0-BA9D-007CC6395AAC}" dt="2024-04-16T05:50:15.218" v="1819" actId="478"/>
          <ac:picMkLst>
            <pc:docMk/>
            <pc:sldMk cId="916863366" sldId="330"/>
            <ac:picMk id="7" creationId="{9FD0509C-E2AA-970D-921A-54CDADEBE0A2}"/>
          </ac:picMkLst>
        </pc:picChg>
      </pc:sldChg>
      <pc:sldChg chg="modSp add del mod">
        <pc:chgData name="Gaughran, Martin (DLSLtd,RAL,LSCI)" userId="ee30031e-72e0-40f1-8021-00bd2c47aeaa" providerId="ADAL" clId="{232DC300-07EE-42B0-BA9D-007CC6395AAC}" dt="2024-04-16T05:56:50.355" v="2377" actId="47"/>
        <pc:sldMkLst>
          <pc:docMk/>
          <pc:sldMk cId="1516137556" sldId="331"/>
        </pc:sldMkLst>
        <pc:spChg chg="mod">
          <ac:chgData name="Gaughran, Martin (DLSLtd,RAL,LSCI)" userId="ee30031e-72e0-40f1-8021-00bd2c47aeaa" providerId="ADAL" clId="{232DC300-07EE-42B0-BA9D-007CC6395AAC}" dt="2024-04-16T05:55:38.126" v="2375" actId="20577"/>
          <ac:spMkLst>
            <pc:docMk/>
            <pc:sldMk cId="1516137556" sldId="331"/>
            <ac:spMk id="2" creationId="{6D8C2488-331A-1CCB-7AD5-C69838B49D66}"/>
          </ac:spMkLst>
        </pc:spChg>
      </pc:sldChg>
      <pc:sldChg chg="delSp modSp add mod">
        <pc:chgData name="Gaughran, Martin (DLSLtd,RAL,LSCI)" userId="ee30031e-72e0-40f1-8021-00bd2c47aeaa" providerId="ADAL" clId="{232DC300-07EE-42B0-BA9D-007CC6395AAC}" dt="2024-04-16T06:48:38.959" v="3211" actId="20577"/>
        <pc:sldMkLst>
          <pc:docMk/>
          <pc:sldMk cId="2804186789" sldId="332"/>
        </pc:sldMkLst>
        <pc:spChg chg="mod">
          <ac:chgData name="Gaughran, Martin (DLSLtd,RAL,LSCI)" userId="ee30031e-72e0-40f1-8021-00bd2c47aeaa" providerId="ADAL" clId="{232DC300-07EE-42B0-BA9D-007CC6395AAC}" dt="2024-04-16T05:57:00.767" v="2390" actId="20577"/>
          <ac:spMkLst>
            <pc:docMk/>
            <pc:sldMk cId="2804186789" sldId="332"/>
            <ac:spMk id="2" creationId="{450A74FD-EFE5-A3D7-652F-AE8C45EF337E}"/>
          </ac:spMkLst>
        </pc:spChg>
        <pc:spChg chg="mod">
          <ac:chgData name="Gaughran, Martin (DLSLtd,RAL,LSCI)" userId="ee30031e-72e0-40f1-8021-00bd2c47aeaa" providerId="ADAL" clId="{232DC300-07EE-42B0-BA9D-007CC6395AAC}" dt="2024-04-16T06:48:38.959" v="3211" actId="20577"/>
          <ac:spMkLst>
            <pc:docMk/>
            <pc:sldMk cId="2804186789" sldId="332"/>
            <ac:spMk id="3" creationId="{2A3E16C2-C141-3C96-2FFD-C5FDEC5BD46A}"/>
          </ac:spMkLst>
        </pc:spChg>
        <pc:picChg chg="del">
          <ac:chgData name="Gaughran, Martin (DLSLtd,RAL,LSCI)" userId="ee30031e-72e0-40f1-8021-00bd2c47aeaa" providerId="ADAL" clId="{232DC300-07EE-42B0-BA9D-007CC6395AAC}" dt="2024-04-16T05:57:03.091" v="2391" actId="478"/>
          <ac:picMkLst>
            <pc:docMk/>
            <pc:sldMk cId="2804186789" sldId="332"/>
            <ac:picMk id="5" creationId="{0893F636-CF39-32EA-BCF0-6B2124BCF97C}"/>
          </ac:picMkLst>
        </pc:picChg>
        <pc:picChg chg="del">
          <ac:chgData name="Gaughran, Martin (DLSLtd,RAL,LSCI)" userId="ee30031e-72e0-40f1-8021-00bd2c47aeaa" providerId="ADAL" clId="{232DC300-07EE-42B0-BA9D-007CC6395AAC}" dt="2024-04-16T05:57:08.057" v="2392" actId="478"/>
          <ac:picMkLst>
            <pc:docMk/>
            <pc:sldMk cId="2804186789" sldId="332"/>
            <ac:picMk id="7" creationId="{EC28C646-11D7-B115-31F5-8A92AE68933C}"/>
          </ac:picMkLst>
        </pc:picChg>
      </pc:sldChg>
      <pc:sldChg chg="modSp add mod">
        <pc:chgData name="Gaughran, Martin (DLSLtd,RAL,LSCI)" userId="ee30031e-72e0-40f1-8021-00bd2c47aeaa" providerId="ADAL" clId="{232DC300-07EE-42B0-BA9D-007CC6395AAC}" dt="2024-04-17T01:11:20.130" v="4004" actId="20577"/>
        <pc:sldMkLst>
          <pc:docMk/>
          <pc:sldMk cId="1496770137" sldId="333"/>
        </pc:sldMkLst>
        <pc:spChg chg="mod">
          <ac:chgData name="Gaughran, Martin (DLSLtd,RAL,LSCI)" userId="ee30031e-72e0-40f1-8021-00bd2c47aeaa" providerId="ADAL" clId="{232DC300-07EE-42B0-BA9D-007CC6395AAC}" dt="2024-04-16T07:01:34.766" v="3371" actId="20577"/>
          <ac:spMkLst>
            <pc:docMk/>
            <pc:sldMk cId="1496770137" sldId="333"/>
            <ac:spMk id="2" creationId="{251A6A59-EFEF-E721-0933-F0923F93A841}"/>
          </ac:spMkLst>
        </pc:spChg>
        <pc:spChg chg="mod">
          <ac:chgData name="Gaughran, Martin (DLSLtd,RAL,LSCI)" userId="ee30031e-72e0-40f1-8021-00bd2c47aeaa" providerId="ADAL" clId="{232DC300-07EE-42B0-BA9D-007CC6395AAC}" dt="2024-04-17T01:11:20.130" v="4004" actId="20577"/>
          <ac:spMkLst>
            <pc:docMk/>
            <pc:sldMk cId="1496770137" sldId="333"/>
            <ac:spMk id="3" creationId="{04F0A91A-DFC7-F68C-834D-C827FF947277}"/>
          </ac:spMkLst>
        </pc:spChg>
      </pc:sldChg>
      <pc:sldChg chg="modSp add mod">
        <pc:chgData name="Gaughran, Martin (DLSLtd,RAL,LSCI)" userId="ee30031e-72e0-40f1-8021-00bd2c47aeaa" providerId="ADAL" clId="{232DC300-07EE-42B0-BA9D-007CC6395AAC}" dt="2024-04-16T07:11:22.973" v="3960" actId="20577"/>
        <pc:sldMkLst>
          <pc:docMk/>
          <pc:sldMk cId="18914229" sldId="334"/>
        </pc:sldMkLst>
        <pc:spChg chg="mod">
          <ac:chgData name="Gaughran, Martin (DLSLtd,RAL,LSCI)" userId="ee30031e-72e0-40f1-8021-00bd2c47aeaa" providerId="ADAL" clId="{232DC300-07EE-42B0-BA9D-007CC6395AAC}" dt="2024-04-16T07:11:22.973" v="3960" actId="20577"/>
          <ac:spMkLst>
            <pc:docMk/>
            <pc:sldMk cId="18914229" sldId="334"/>
            <ac:spMk id="4" creationId="{77411D16-0595-9B46-1DA3-E41B8808D49E}"/>
          </ac:spMkLst>
        </pc:spChg>
      </pc:sldChg>
      <pc:sldMasterChg chg="del delSldLayout">
        <pc:chgData name="Gaughran, Martin (DLSLtd,RAL,LSCI)" userId="ee30031e-72e0-40f1-8021-00bd2c47aeaa" providerId="ADAL" clId="{232DC300-07EE-42B0-BA9D-007CC6395AAC}" dt="2024-04-16T05:27:42.137" v="362" actId="47"/>
        <pc:sldMasterMkLst>
          <pc:docMk/>
          <pc:sldMasterMk cId="928469656" sldId="2147483684"/>
        </pc:sldMasterMkLst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2660025586" sldId="2147483685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2804718814" sldId="2147483686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719068771" sldId="2147483687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1580201735" sldId="2147483688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1657647451" sldId="2147483689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2107656932" sldId="2147483690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2205870776" sldId="2147483691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750757470" sldId="2147483692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1723102098" sldId="2147483693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3139829291" sldId="2147483694"/>
          </pc:sldLayoutMkLst>
        </pc:sldLayoutChg>
        <pc:sldLayoutChg chg="del">
          <pc:chgData name="Gaughran, Martin (DLSLtd,RAL,LSCI)" userId="ee30031e-72e0-40f1-8021-00bd2c47aeaa" providerId="ADAL" clId="{232DC300-07EE-42B0-BA9D-007CC6395AAC}" dt="2024-04-16T05:27:42.137" v="362" actId="47"/>
          <pc:sldLayoutMkLst>
            <pc:docMk/>
            <pc:sldMasterMk cId="928469656" sldId="2147483684"/>
            <pc:sldLayoutMk cId="4041075449" sldId="2147483695"/>
          </pc:sldLayoutMkLst>
        </pc:sldLayoutChg>
      </pc:sldMasterChg>
    </pc:docChg>
  </pc:docChgLst>
  <pc:docChgLst>
    <pc:chgData name="Gaughran, Martin (DLSLtd,RAL,LSCI)" userId="S::martin.gaughran@diamond.ac.uk::ee30031e-72e0-40f1-8021-00bd2c47aeaa" providerId="AD" clId="Web-{4511896E-92E9-F341-B12F-CE7329347F89}"/>
    <pc:docChg chg="modSld">
      <pc:chgData name="Gaughran, Martin (DLSLtd,RAL,LSCI)" userId="S::martin.gaughran@diamond.ac.uk::ee30031e-72e0-40f1-8021-00bd2c47aeaa" providerId="AD" clId="Web-{4511896E-92E9-F341-B12F-CE7329347F89}" dt="2024-06-14T18:30:15.375" v="16" actId="20577"/>
      <pc:docMkLst>
        <pc:docMk/>
      </pc:docMkLst>
      <pc:sldChg chg="modSp">
        <pc:chgData name="Gaughran, Martin (DLSLtd,RAL,LSCI)" userId="S::martin.gaughran@diamond.ac.uk::ee30031e-72e0-40f1-8021-00bd2c47aeaa" providerId="AD" clId="Web-{4511896E-92E9-F341-B12F-CE7329347F89}" dt="2024-06-14T18:30:15.375" v="16" actId="20577"/>
        <pc:sldMkLst>
          <pc:docMk/>
          <pc:sldMk cId="2107816329" sldId="344"/>
        </pc:sldMkLst>
        <pc:spChg chg="mod">
          <ac:chgData name="Gaughran, Martin (DLSLtd,RAL,LSCI)" userId="S::martin.gaughran@diamond.ac.uk::ee30031e-72e0-40f1-8021-00bd2c47aeaa" providerId="AD" clId="Web-{4511896E-92E9-F341-B12F-CE7329347F89}" dt="2024-06-14T18:30:15.375" v="16" actId="20577"/>
          <ac:spMkLst>
            <pc:docMk/>
            <pc:sldMk cId="2107816329" sldId="344"/>
            <ac:spMk id="3" creationId="{017D1FC0-FC7C-4476-B36F-7F00F3BCEA48}"/>
          </ac:spMkLst>
        </pc:spChg>
      </pc:sldChg>
    </pc:docChg>
  </pc:docChgLst>
  <pc:docChgLst>
    <pc:chgData name="Gaughran, Martin (DLSLtd,RAL,LSCI)" userId="S::martin.gaughran@diamond.ac.uk::ee30031e-72e0-40f1-8021-00bd2c47aeaa" providerId="AD" clId="Web-{06329829-5535-01C7-EB98-AD15142DBF86}"/>
    <pc:docChg chg="modSld">
      <pc:chgData name="Gaughran, Martin (DLSLtd,RAL,LSCI)" userId="S::martin.gaughran@diamond.ac.uk::ee30031e-72e0-40f1-8021-00bd2c47aeaa" providerId="AD" clId="Web-{06329829-5535-01C7-EB98-AD15142DBF86}" dt="2023-12-12T09:45:08.292" v="1" actId="20577"/>
      <pc:docMkLst>
        <pc:docMk/>
      </pc:docMkLst>
      <pc:sldChg chg="modSp">
        <pc:chgData name="Gaughran, Martin (DLSLtd,RAL,LSCI)" userId="S::martin.gaughran@diamond.ac.uk::ee30031e-72e0-40f1-8021-00bd2c47aeaa" providerId="AD" clId="Web-{06329829-5535-01C7-EB98-AD15142DBF86}" dt="2023-12-12T09:45:08.292" v="1" actId="20577"/>
        <pc:sldMkLst>
          <pc:docMk/>
          <pc:sldMk cId="678401010" sldId="325"/>
        </pc:sldMkLst>
        <pc:spChg chg="mod">
          <ac:chgData name="Gaughran, Martin (DLSLtd,RAL,LSCI)" userId="S::martin.gaughran@diamond.ac.uk::ee30031e-72e0-40f1-8021-00bd2c47aeaa" providerId="AD" clId="Web-{06329829-5535-01C7-EB98-AD15142DBF86}" dt="2023-12-12T09:45:08.292" v="1" actId="20577"/>
          <ac:spMkLst>
            <pc:docMk/>
            <pc:sldMk cId="678401010" sldId="325"/>
            <ac:spMk id="3" creationId="{017D1FC0-FC7C-4476-B36F-7F00F3BCEA48}"/>
          </ac:spMkLst>
        </pc:spChg>
      </pc:sldChg>
    </pc:docChg>
  </pc:docChgLst>
  <pc:docChgLst>
    <pc:chgData name="Gaughran, Martin (DLSLtd,RAL,LSCI)" userId="ee30031e-72e0-40f1-8021-00bd2c47aeaa" providerId="ADAL" clId="{D32218C6-29F8-4BE4-975E-7F828F477BD7}"/>
    <pc:docChg chg="undo redo custSel addSld delSld modSld sldOrd delMainMaster">
      <pc:chgData name="Gaughran, Martin (DLSLtd,RAL,LSCI)" userId="ee30031e-72e0-40f1-8021-00bd2c47aeaa" providerId="ADAL" clId="{D32218C6-29F8-4BE4-975E-7F828F477BD7}" dt="2023-12-12T01:27:26.632" v="7975" actId="20577"/>
      <pc:docMkLst>
        <pc:docMk/>
      </pc:docMkLst>
      <pc:sldChg chg="modSp mod">
        <pc:chgData name="Gaughran, Martin (DLSLtd,RAL,LSCI)" userId="ee30031e-72e0-40f1-8021-00bd2c47aeaa" providerId="ADAL" clId="{D32218C6-29F8-4BE4-975E-7F828F477BD7}" dt="2023-12-11T18:24:27.932" v="3629" actId="20577"/>
        <pc:sldMkLst>
          <pc:docMk/>
          <pc:sldMk cId="4179030379" sldId="269"/>
        </pc:sldMkLst>
        <pc:spChg chg="mod">
          <ac:chgData name="Gaughran, Martin (DLSLtd,RAL,LSCI)" userId="ee30031e-72e0-40f1-8021-00bd2c47aeaa" providerId="ADAL" clId="{D32218C6-29F8-4BE4-975E-7F828F477BD7}" dt="2023-12-11T18:24:27.932" v="3629" actId="20577"/>
          <ac:spMkLst>
            <pc:docMk/>
            <pc:sldMk cId="4179030379" sldId="269"/>
            <ac:spMk id="4" creationId="{B31B08B1-7D07-47E1-9347-E02E93728285}"/>
          </ac:spMkLst>
        </pc:spChg>
        <pc:spChg chg="mod">
          <ac:chgData name="Gaughran, Martin (DLSLtd,RAL,LSCI)" userId="ee30031e-72e0-40f1-8021-00bd2c47aeaa" providerId="ADAL" clId="{D32218C6-29F8-4BE4-975E-7F828F477BD7}" dt="2023-12-11T11:08:12.737" v="64" actId="20577"/>
          <ac:spMkLst>
            <pc:docMk/>
            <pc:sldMk cId="4179030379" sldId="269"/>
            <ac:spMk id="5" creationId="{D9DA75DB-BAF7-4E74-9540-088DBBFDE167}"/>
          </ac:spMkLst>
        </pc:spChg>
      </pc:sldChg>
      <pc:sldChg chg="modSp mod">
        <pc:chgData name="Gaughran, Martin (DLSLtd,RAL,LSCI)" userId="ee30031e-72e0-40f1-8021-00bd2c47aeaa" providerId="ADAL" clId="{D32218C6-29F8-4BE4-975E-7F828F477BD7}" dt="2023-12-11T11:08:27.465" v="74" actId="20577"/>
        <pc:sldMkLst>
          <pc:docMk/>
          <pc:sldMk cId="397736563" sldId="270"/>
        </pc:sldMkLst>
        <pc:spChg chg="mod">
          <ac:chgData name="Gaughran, Martin (DLSLtd,RAL,LSCI)" userId="ee30031e-72e0-40f1-8021-00bd2c47aeaa" providerId="ADAL" clId="{D32218C6-29F8-4BE4-975E-7F828F477BD7}" dt="2023-12-11T11:08:27.465" v="74" actId="20577"/>
          <ac:spMkLst>
            <pc:docMk/>
            <pc:sldMk cId="397736563" sldId="270"/>
            <ac:spMk id="4" creationId="{B31B08B1-7D07-47E1-9347-E02E93728285}"/>
          </ac:spMkLst>
        </pc:spChg>
      </pc:sldChg>
      <pc:sldChg chg="del">
        <pc:chgData name="Gaughran, Martin (DLSLtd,RAL,LSCI)" userId="ee30031e-72e0-40f1-8021-00bd2c47aeaa" providerId="ADAL" clId="{D32218C6-29F8-4BE4-975E-7F828F477BD7}" dt="2023-12-11T23:04:54.549" v="6646" actId="47"/>
        <pc:sldMkLst>
          <pc:docMk/>
          <pc:sldMk cId="956901266" sldId="275"/>
        </pc:sldMkLst>
      </pc:sldChg>
      <pc:sldChg chg="del">
        <pc:chgData name="Gaughran, Martin (DLSLtd,RAL,LSCI)" userId="ee30031e-72e0-40f1-8021-00bd2c47aeaa" providerId="ADAL" clId="{D32218C6-29F8-4BE4-975E-7F828F477BD7}" dt="2023-12-11T23:04:54.725" v="6647" actId="47"/>
        <pc:sldMkLst>
          <pc:docMk/>
          <pc:sldMk cId="3354171554" sldId="276"/>
        </pc:sldMkLst>
      </pc:sldChg>
      <pc:sldChg chg="del">
        <pc:chgData name="Gaughran, Martin (DLSLtd,RAL,LSCI)" userId="ee30031e-72e0-40f1-8021-00bd2c47aeaa" providerId="ADAL" clId="{D32218C6-29F8-4BE4-975E-7F828F477BD7}" dt="2023-12-11T23:04:55.269" v="6649" actId="47"/>
        <pc:sldMkLst>
          <pc:docMk/>
          <pc:sldMk cId="2935926305" sldId="277"/>
        </pc:sldMkLst>
      </pc:sldChg>
      <pc:sldChg chg="del">
        <pc:chgData name="Gaughran, Martin (DLSLtd,RAL,LSCI)" userId="ee30031e-72e0-40f1-8021-00bd2c47aeaa" providerId="ADAL" clId="{D32218C6-29F8-4BE4-975E-7F828F477BD7}" dt="2023-12-11T23:04:55.628" v="6650" actId="47"/>
        <pc:sldMkLst>
          <pc:docMk/>
          <pc:sldMk cId="929125159" sldId="279"/>
        </pc:sldMkLst>
      </pc:sldChg>
      <pc:sldChg chg="del">
        <pc:chgData name="Gaughran, Martin (DLSLtd,RAL,LSCI)" userId="ee30031e-72e0-40f1-8021-00bd2c47aeaa" providerId="ADAL" clId="{D32218C6-29F8-4BE4-975E-7F828F477BD7}" dt="2023-12-11T23:04:55.060" v="6648" actId="47"/>
        <pc:sldMkLst>
          <pc:docMk/>
          <pc:sldMk cId="2108102161" sldId="281"/>
        </pc:sldMkLst>
      </pc:sldChg>
      <pc:sldChg chg="del">
        <pc:chgData name="Gaughran, Martin (DLSLtd,RAL,LSCI)" userId="ee30031e-72e0-40f1-8021-00bd2c47aeaa" providerId="ADAL" clId="{D32218C6-29F8-4BE4-975E-7F828F477BD7}" dt="2023-12-11T23:04:55.858" v="6651" actId="47"/>
        <pc:sldMkLst>
          <pc:docMk/>
          <pc:sldMk cId="688346040" sldId="282"/>
        </pc:sldMkLst>
      </pc:sldChg>
      <pc:sldChg chg="del">
        <pc:chgData name="Gaughran, Martin (DLSLtd,RAL,LSCI)" userId="ee30031e-72e0-40f1-8021-00bd2c47aeaa" providerId="ADAL" clId="{D32218C6-29F8-4BE4-975E-7F828F477BD7}" dt="2023-12-11T23:04:57.684" v="6656" actId="47"/>
        <pc:sldMkLst>
          <pc:docMk/>
          <pc:sldMk cId="1154997495" sldId="283"/>
        </pc:sldMkLst>
      </pc:sldChg>
      <pc:sldChg chg="del">
        <pc:chgData name="Gaughran, Martin (DLSLtd,RAL,LSCI)" userId="ee30031e-72e0-40f1-8021-00bd2c47aeaa" providerId="ADAL" clId="{D32218C6-29F8-4BE4-975E-7F828F477BD7}" dt="2023-12-11T23:04:56.476" v="6652" actId="47"/>
        <pc:sldMkLst>
          <pc:docMk/>
          <pc:sldMk cId="3230852595" sldId="284"/>
        </pc:sldMkLst>
      </pc:sldChg>
      <pc:sldChg chg="del">
        <pc:chgData name="Gaughran, Martin (DLSLtd,RAL,LSCI)" userId="ee30031e-72e0-40f1-8021-00bd2c47aeaa" providerId="ADAL" clId="{D32218C6-29F8-4BE4-975E-7F828F477BD7}" dt="2023-12-11T23:04:56.820" v="6653" actId="47"/>
        <pc:sldMkLst>
          <pc:docMk/>
          <pc:sldMk cId="296421780" sldId="285"/>
        </pc:sldMkLst>
      </pc:sldChg>
      <pc:sldChg chg="del">
        <pc:chgData name="Gaughran, Martin (DLSLtd,RAL,LSCI)" userId="ee30031e-72e0-40f1-8021-00bd2c47aeaa" providerId="ADAL" clId="{D32218C6-29F8-4BE4-975E-7F828F477BD7}" dt="2023-12-11T23:04:56.996" v="6654" actId="47"/>
        <pc:sldMkLst>
          <pc:docMk/>
          <pc:sldMk cId="3720792364" sldId="286"/>
        </pc:sldMkLst>
      </pc:sldChg>
      <pc:sldChg chg="del">
        <pc:chgData name="Gaughran, Martin (DLSLtd,RAL,LSCI)" userId="ee30031e-72e0-40f1-8021-00bd2c47aeaa" providerId="ADAL" clId="{D32218C6-29F8-4BE4-975E-7F828F477BD7}" dt="2023-12-11T23:04:57.257" v="6655" actId="47"/>
        <pc:sldMkLst>
          <pc:docMk/>
          <pc:sldMk cId="2999425451" sldId="287"/>
        </pc:sldMkLst>
      </pc:sldChg>
      <pc:sldChg chg="del">
        <pc:chgData name="Gaughran, Martin (DLSLtd,RAL,LSCI)" userId="ee30031e-72e0-40f1-8021-00bd2c47aeaa" providerId="ADAL" clId="{D32218C6-29F8-4BE4-975E-7F828F477BD7}" dt="2023-12-11T23:04:58.044" v="6657" actId="47"/>
        <pc:sldMkLst>
          <pc:docMk/>
          <pc:sldMk cId="993883496" sldId="288"/>
        </pc:sldMkLst>
      </pc:sldChg>
      <pc:sldChg chg="del">
        <pc:chgData name="Gaughran, Martin (DLSLtd,RAL,LSCI)" userId="ee30031e-72e0-40f1-8021-00bd2c47aeaa" providerId="ADAL" clId="{D32218C6-29F8-4BE4-975E-7F828F477BD7}" dt="2023-12-11T23:05:00.379" v="6660" actId="47"/>
        <pc:sldMkLst>
          <pc:docMk/>
          <pc:sldMk cId="730429417" sldId="290"/>
        </pc:sldMkLst>
      </pc:sldChg>
      <pc:sldChg chg="del">
        <pc:chgData name="Gaughran, Martin (DLSLtd,RAL,LSCI)" userId="ee30031e-72e0-40f1-8021-00bd2c47aeaa" providerId="ADAL" clId="{D32218C6-29F8-4BE4-975E-7F828F477BD7}" dt="2023-12-11T23:05:02.244" v="6665" actId="47"/>
        <pc:sldMkLst>
          <pc:docMk/>
          <pc:sldMk cId="3121459339" sldId="291"/>
        </pc:sldMkLst>
      </pc:sldChg>
      <pc:sldChg chg="addSp delSp modSp add del mod modClrScheme delDesignElem chgLayout">
        <pc:chgData name="Gaughran, Martin (DLSLtd,RAL,LSCI)" userId="ee30031e-72e0-40f1-8021-00bd2c47aeaa" providerId="ADAL" clId="{D32218C6-29F8-4BE4-975E-7F828F477BD7}" dt="2023-12-11T11:55:10.109" v="1798" actId="47"/>
        <pc:sldMkLst>
          <pc:docMk/>
          <pc:sldMk cId="23652593" sldId="292"/>
        </pc:sldMkLst>
        <pc:spChg chg="mod ord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2" creationId="{7B483353-535F-4FF3-B153-22D647EF23CD}"/>
          </ac:spMkLst>
        </pc:spChg>
        <pc:spChg chg="add mod ord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3" creationId="{DBF2E602-B1CE-D1F5-2183-2843B56DC360}"/>
          </ac:spMkLst>
        </pc:spChg>
        <pc:spChg chg="add mod ord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4" creationId="{A6174BF9-FF5E-E16B-9719-BAD7F595B3C3}"/>
          </ac:spMkLst>
        </pc:spChg>
        <pc:spChg chg="add mod ord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5" creationId="{63F94779-3A67-FC3A-9B9E-88778E3A43B6}"/>
          </ac:spMkLst>
        </pc:spChg>
        <pc:spChg chg="del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D32218C6-29F8-4BE4-975E-7F828F477BD7}" dt="2023-12-11T11:55:03.509" v="1797" actId="700"/>
          <ac:spMkLst>
            <pc:docMk/>
            <pc:sldMk cId="23652593" sldId="292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D32218C6-29F8-4BE4-975E-7F828F477BD7}" dt="2023-12-11T11:55:03.509" v="1797" actId="700"/>
          <ac:grpSpMkLst>
            <pc:docMk/>
            <pc:sldMk cId="23652593" sldId="292"/>
            <ac:grpSpMk id="175" creationId="{65167ED7-6315-43AB-B1B6-C326D5FD8F84}"/>
          </ac:grpSpMkLst>
        </pc:grpChg>
        <pc:graphicFrameChg chg="mod ord">
          <ac:chgData name="Gaughran, Martin (DLSLtd,RAL,LSCI)" userId="ee30031e-72e0-40f1-8021-00bd2c47aeaa" providerId="ADAL" clId="{D32218C6-29F8-4BE4-975E-7F828F477BD7}" dt="2023-12-11T11:55:03.509" v="1797" actId="700"/>
          <ac:graphicFrameMkLst>
            <pc:docMk/>
            <pc:sldMk cId="23652593" sldId="292"/>
            <ac:graphicFrameMk id="181" creationId="{133EE235-9A2F-8D1E-6529-C7CBF3F0D220}"/>
          </ac:graphicFrameMkLst>
        </pc:graphicFrameChg>
      </pc:sldChg>
      <pc:sldChg chg="del">
        <pc:chgData name="Gaughran, Martin (DLSLtd,RAL,LSCI)" userId="ee30031e-72e0-40f1-8021-00bd2c47aeaa" providerId="ADAL" clId="{D32218C6-29F8-4BE4-975E-7F828F477BD7}" dt="2023-12-11T23:05:01.308" v="6663" actId="47"/>
        <pc:sldMkLst>
          <pc:docMk/>
          <pc:sldMk cId="3566688993" sldId="293"/>
        </pc:sldMkLst>
      </pc:sldChg>
      <pc:sldChg chg="del">
        <pc:chgData name="Gaughran, Martin (DLSLtd,RAL,LSCI)" userId="ee30031e-72e0-40f1-8021-00bd2c47aeaa" providerId="ADAL" clId="{D32218C6-29F8-4BE4-975E-7F828F477BD7}" dt="2023-12-11T23:05:00.835" v="6661" actId="47"/>
        <pc:sldMkLst>
          <pc:docMk/>
          <pc:sldMk cId="4084621642" sldId="294"/>
        </pc:sldMkLst>
      </pc:sldChg>
      <pc:sldChg chg="modSp mod">
        <pc:chgData name="Gaughran, Martin (DLSLtd,RAL,LSCI)" userId="ee30031e-72e0-40f1-8021-00bd2c47aeaa" providerId="ADAL" clId="{D32218C6-29F8-4BE4-975E-7F828F477BD7}" dt="2023-12-11T11:10:19.440" v="504" actId="20577"/>
        <pc:sldMkLst>
          <pc:docMk/>
          <pc:sldMk cId="1505680783" sldId="298"/>
        </pc:sldMkLst>
        <pc:spChg chg="mod">
          <ac:chgData name="Gaughran, Martin (DLSLtd,RAL,LSCI)" userId="ee30031e-72e0-40f1-8021-00bd2c47aeaa" providerId="ADAL" clId="{D32218C6-29F8-4BE4-975E-7F828F477BD7}" dt="2023-12-11T11:08:37.116" v="95" actId="20577"/>
          <ac:spMkLst>
            <pc:docMk/>
            <pc:sldMk cId="1505680783" sldId="298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11:10:19.440" v="504" actId="20577"/>
          <ac:spMkLst>
            <pc:docMk/>
            <pc:sldMk cId="1505680783" sldId="298"/>
            <ac:spMk id="3" creationId="{017D1FC0-FC7C-4476-B36F-7F00F3BCEA48}"/>
          </ac:spMkLst>
        </pc:spChg>
      </pc:sldChg>
      <pc:sldChg chg="del">
        <pc:chgData name="Gaughran, Martin (DLSLtd,RAL,LSCI)" userId="ee30031e-72e0-40f1-8021-00bd2c47aeaa" providerId="ADAL" clId="{D32218C6-29F8-4BE4-975E-7F828F477BD7}" dt="2023-12-11T23:04:59.596" v="6658" actId="47"/>
        <pc:sldMkLst>
          <pc:docMk/>
          <pc:sldMk cId="1011084188" sldId="299"/>
        </pc:sldMkLst>
      </pc:sldChg>
      <pc:sldChg chg="del">
        <pc:chgData name="Gaughran, Martin (DLSLtd,RAL,LSCI)" userId="ee30031e-72e0-40f1-8021-00bd2c47aeaa" providerId="ADAL" clId="{D32218C6-29F8-4BE4-975E-7F828F477BD7}" dt="2023-12-11T23:05:01.069" v="6662" actId="47"/>
        <pc:sldMkLst>
          <pc:docMk/>
          <pc:sldMk cId="708281365" sldId="300"/>
        </pc:sldMkLst>
      </pc:sldChg>
      <pc:sldChg chg="del">
        <pc:chgData name="Gaughran, Martin (DLSLtd,RAL,LSCI)" userId="ee30031e-72e0-40f1-8021-00bd2c47aeaa" providerId="ADAL" clId="{D32218C6-29F8-4BE4-975E-7F828F477BD7}" dt="2023-12-11T23:05:00.001" v="6659" actId="47"/>
        <pc:sldMkLst>
          <pc:docMk/>
          <pc:sldMk cId="3393830521" sldId="301"/>
        </pc:sldMkLst>
      </pc:sldChg>
      <pc:sldChg chg="del">
        <pc:chgData name="Gaughran, Martin (DLSLtd,RAL,LSCI)" userId="ee30031e-72e0-40f1-8021-00bd2c47aeaa" providerId="ADAL" clId="{D32218C6-29F8-4BE4-975E-7F828F477BD7}" dt="2023-12-11T23:05:01.545" v="6664" actId="47"/>
        <pc:sldMkLst>
          <pc:docMk/>
          <pc:sldMk cId="852357807" sldId="302"/>
        </pc:sldMkLst>
      </pc:sldChg>
      <pc:sldChg chg="modSp add mod">
        <pc:chgData name="Gaughran, Martin (DLSLtd,RAL,LSCI)" userId="ee30031e-72e0-40f1-8021-00bd2c47aeaa" providerId="ADAL" clId="{D32218C6-29F8-4BE4-975E-7F828F477BD7}" dt="2023-12-12T00:29:16.715" v="6864" actId="20577"/>
        <pc:sldMkLst>
          <pc:docMk/>
          <pc:sldMk cId="1366422681" sldId="303"/>
        </pc:sldMkLst>
        <pc:spChg chg="mod">
          <ac:chgData name="Gaughran, Martin (DLSLtd,RAL,LSCI)" userId="ee30031e-72e0-40f1-8021-00bd2c47aeaa" providerId="ADAL" clId="{D32218C6-29F8-4BE4-975E-7F828F477BD7}" dt="2023-12-12T00:29:16.715" v="6864" actId="20577"/>
          <ac:spMkLst>
            <pc:docMk/>
            <pc:sldMk cId="1366422681" sldId="303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1:51:29.994" v="5182" actId="20577"/>
          <ac:spMkLst>
            <pc:docMk/>
            <pc:sldMk cId="1366422681" sldId="303"/>
            <ac:spMk id="3" creationId="{017D1FC0-FC7C-4476-B36F-7F00F3BCEA48}"/>
          </ac:spMkLst>
        </pc:spChg>
      </pc:sldChg>
      <pc:sldChg chg="new del">
        <pc:chgData name="Gaughran, Martin (DLSLtd,RAL,LSCI)" userId="ee30031e-72e0-40f1-8021-00bd2c47aeaa" providerId="ADAL" clId="{D32218C6-29F8-4BE4-975E-7F828F477BD7}" dt="2023-12-11T11:10:31.307" v="506" actId="47"/>
        <pc:sldMkLst>
          <pc:docMk/>
          <pc:sldMk cId="1667639466" sldId="303"/>
        </pc:sldMkLst>
      </pc:sldChg>
      <pc:sldChg chg="addSp delSp add del setBg delDesignElem">
        <pc:chgData name="Gaughran, Martin (DLSLtd,RAL,LSCI)" userId="ee30031e-72e0-40f1-8021-00bd2c47aeaa" providerId="ADAL" clId="{D32218C6-29F8-4BE4-975E-7F828F477BD7}" dt="2023-12-11T11:10:36.815" v="509"/>
        <pc:sldMkLst>
          <pc:docMk/>
          <pc:sldMk cId="3483138152" sldId="303"/>
        </pc:sldMkLst>
        <pc:spChg chg="add del">
          <ac:chgData name="Gaughran, Martin (DLSLtd,RAL,LSCI)" userId="ee30031e-72e0-40f1-8021-00bd2c47aeaa" providerId="ADAL" clId="{D32218C6-29F8-4BE4-975E-7F828F477BD7}" dt="2023-12-11T11:10:36.815" v="509"/>
          <ac:spMkLst>
            <pc:docMk/>
            <pc:sldMk cId="3483138152" sldId="303"/>
            <ac:spMk id="169" creationId="{4DA718D0-4865-4629-8134-44F68D41D574}"/>
          </ac:spMkLst>
        </pc:spChg>
        <pc:spChg chg="add del">
          <ac:chgData name="Gaughran, Martin (DLSLtd,RAL,LSCI)" userId="ee30031e-72e0-40f1-8021-00bd2c47aeaa" providerId="ADAL" clId="{D32218C6-29F8-4BE4-975E-7F828F477BD7}" dt="2023-12-11T11:10:36.815" v="509"/>
          <ac:spMkLst>
            <pc:docMk/>
            <pc:sldMk cId="3483138152" sldId="303"/>
            <ac:spMk id="178" creationId="{CBC4F608-B4B8-48C3-9572-C0F061B1CD99}"/>
          </ac:spMkLst>
        </pc:spChg>
        <pc:grpChg chg="add del">
          <ac:chgData name="Gaughran, Martin (DLSLtd,RAL,LSCI)" userId="ee30031e-72e0-40f1-8021-00bd2c47aeaa" providerId="ADAL" clId="{D32218C6-29F8-4BE4-975E-7F828F477BD7}" dt="2023-12-11T11:10:36.815" v="509"/>
          <ac:grpSpMkLst>
            <pc:docMk/>
            <pc:sldMk cId="3483138152" sldId="303"/>
            <ac:grpSpMk id="175" creationId="{65167ED7-6315-43AB-B1B6-C326D5FD8F84}"/>
          </ac:grpSpMkLst>
        </pc:grpChg>
      </pc:sldChg>
      <pc:sldChg chg="modSp add mod">
        <pc:chgData name="Gaughran, Martin (DLSLtd,RAL,LSCI)" userId="ee30031e-72e0-40f1-8021-00bd2c47aeaa" providerId="ADAL" clId="{D32218C6-29F8-4BE4-975E-7F828F477BD7}" dt="2023-12-11T11:11:04.660" v="542" actId="20577"/>
        <pc:sldMkLst>
          <pc:docMk/>
          <pc:sldMk cId="645510384" sldId="304"/>
        </pc:sldMkLst>
        <pc:spChg chg="mod">
          <ac:chgData name="Gaughran, Martin (DLSLtd,RAL,LSCI)" userId="ee30031e-72e0-40f1-8021-00bd2c47aeaa" providerId="ADAL" clId="{D32218C6-29F8-4BE4-975E-7F828F477BD7}" dt="2023-12-11T11:11:04.660" v="542" actId="20577"/>
          <ac:spMkLst>
            <pc:docMk/>
            <pc:sldMk cId="645510384" sldId="304"/>
            <ac:spMk id="4" creationId="{B31B08B1-7D07-47E1-9347-E02E93728285}"/>
          </ac:spMkLst>
        </pc:spChg>
      </pc:sldChg>
      <pc:sldChg chg="addSp delSp add del setBg delDesignElem">
        <pc:chgData name="Gaughran, Martin (DLSLtd,RAL,LSCI)" userId="ee30031e-72e0-40f1-8021-00bd2c47aeaa" providerId="ADAL" clId="{D32218C6-29F8-4BE4-975E-7F828F477BD7}" dt="2023-12-11T11:11:10.954" v="545"/>
        <pc:sldMkLst>
          <pc:docMk/>
          <pc:sldMk cId="863188513" sldId="305"/>
        </pc:sldMkLst>
        <pc:spChg chg="add del">
          <ac:chgData name="Gaughran, Martin (DLSLtd,RAL,LSCI)" userId="ee30031e-72e0-40f1-8021-00bd2c47aeaa" providerId="ADAL" clId="{D32218C6-29F8-4BE4-975E-7F828F477BD7}" dt="2023-12-11T11:11:10.954" v="545"/>
          <ac:spMkLst>
            <pc:docMk/>
            <pc:sldMk cId="863188513" sldId="305"/>
            <ac:spMk id="169" creationId="{4DA718D0-4865-4629-8134-44F68D41D574}"/>
          </ac:spMkLst>
        </pc:spChg>
        <pc:spChg chg="add del">
          <ac:chgData name="Gaughran, Martin (DLSLtd,RAL,LSCI)" userId="ee30031e-72e0-40f1-8021-00bd2c47aeaa" providerId="ADAL" clId="{D32218C6-29F8-4BE4-975E-7F828F477BD7}" dt="2023-12-11T11:11:10.954" v="545"/>
          <ac:spMkLst>
            <pc:docMk/>
            <pc:sldMk cId="863188513" sldId="305"/>
            <ac:spMk id="178" creationId="{CBC4F608-B4B8-48C3-9572-C0F061B1CD99}"/>
          </ac:spMkLst>
        </pc:spChg>
        <pc:grpChg chg="add del">
          <ac:chgData name="Gaughran, Martin (DLSLtd,RAL,LSCI)" userId="ee30031e-72e0-40f1-8021-00bd2c47aeaa" providerId="ADAL" clId="{D32218C6-29F8-4BE4-975E-7F828F477BD7}" dt="2023-12-11T11:11:10.954" v="545"/>
          <ac:grpSpMkLst>
            <pc:docMk/>
            <pc:sldMk cId="863188513" sldId="305"/>
            <ac:grpSpMk id="175" creationId="{65167ED7-6315-43AB-B1B6-C326D5FD8F84}"/>
          </ac:grpSpMkLst>
        </pc:grpChg>
      </pc:sldChg>
      <pc:sldChg chg="modSp add mod">
        <pc:chgData name="Gaughran, Martin (DLSLtd,RAL,LSCI)" userId="ee30031e-72e0-40f1-8021-00bd2c47aeaa" providerId="ADAL" clId="{D32218C6-29F8-4BE4-975E-7F828F477BD7}" dt="2023-12-11T21:48:28.794" v="4934" actId="20577"/>
        <pc:sldMkLst>
          <pc:docMk/>
          <pc:sldMk cId="2488860868" sldId="305"/>
        </pc:sldMkLst>
        <pc:spChg chg="mod">
          <ac:chgData name="Gaughran, Martin (DLSLtd,RAL,LSCI)" userId="ee30031e-72e0-40f1-8021-00bd2c47aeaa" providerId="ADAL" clId="{D32218C6-29F8-4BE4-975E-7F828F477BD7}" dt="2023-12-11T11:11:20.836" v="577" actId="20577"/>
          <ac:spMkLst>
            <pc:docMk/>
            <pc:sldMk cId="2488860868" sldId="305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1:48:28.794" v="4934" actId="20577"/>
          <ac:spMkLst>
            <pc:docMk/>
            <pc:sldMk cId="2488860868" sldId="305"/>
            <ac:spMk id="3" creationId="{017D1FC0-FC7C-4476-B36F-7F00F3BCEA48}"/>
          </ac:spMkLst>
        </pc:spChg>
      </pc:sldChg>
      <pc:sldChg chg="modSp add del mod ord">
        <pc:chgData name="Gaughran, Martin (DLSLtd,RAL,LSCI)" userId="ee30031e-72e0-40f1-8021-00bd2c47aeaa" providerId="ADAL" clId="{D32218C6-29F8-4BE4-975E-7F828F477BD7}" dt="2023-12-11T11:23:01.504" v="1052" actId="47"/>
        <pc:sldMkLst>
          <pc:docMk/>
          <pc:sldMk cId="276015115" sldId="306"/>
        </pc:sldMkLst>
        <pc:spChg chg="mod">
          <ac:chgData name="Gaughran, Martin (DLSLtd,RAL,LSCI)" userId="ee30031e-72e0-40f1-8021-00bd2c47aeaa" providerId="ADAL" clId="{D32218C6-29F8-4BE4-975E-7F828F477BD7}" dt="2023-12-11T11:12:59" v="875" actId="20577"/>
          <ac:spMkLst>
            <pc:docMk/>
            <pc:sldMk cId="276015115" sldId="306"/>
            <ac:spMk id="4" creationId="{B31B08B1-7D07-47E1-9347-E02E93728285}"/>
          </ac:spMkLst>
        </pc:spChg>
      </pc:sldChg>
      <pc:sldChg chg="addSp delSp modSp add del mod">
        <pc:chgData name="Gaughran, Martin (DLSLtd,RAL,LSCI)" userId="ee30031e-72e0-40f1-8021-00bd2c47aeaa" providerId="ADAL" clId="{D32218C6-29F8-4BE4-975E-7F828F477BD7}" dt="2023-12-12T00:50:33.396" v="7458" actId="47"/>
        <pc:sldMkLst>
          <pc:docMk/>
          <pc:sldMk cId="3165033011" sldId="307"/>
        </pc:sldMkLst>
        <pc:spChg chg="mod">
          <ac:chgData name="Gaughran, Martin (DLSLtd,RAL,LSCI)" userId="ee30031e-72e0-40f1-8021-00bd2c47aeaa" providerId="ADAL" clId="{D32218C6-29F8-4BE4-975E-7F828F477BD7}" dt="2023-12-11T23:06:19.508" v="6667" actId="20577"/>
          <ac:spMkLst>
            <pc:docMk/>
            <pc:sldMk cId="3165033011" sldId="307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26:41.507" v="6801" actId="20577"/>
          <ac:spMkLst>
            <pc:docMk/>
            <pc:sldMk cId="3165033011" sldId="307"/>
            <ac:spMk id="3" creationId="{017D1FC0-FC7C-4476-B36F-7F00F3BCEA48}"/>
          </ac:spMkLst>
        </pc:spChg>
        <pc:picChg chg="add del">
          <ac:chgData name="Gaughran, Martin (DLSLtd,RAL,LSCI)" userId="ee30031e-72e0-40f1-8021-00bd2c47aeaa" providerId="ADAL" clId="{D32218C6-29F8-4BE4-975E-7F828F477BD7}" dt="2023-12-12T00:49:14.863" v="7427" actId="21"/>
          <ac:picMkLst>
            <pc:docMk/>
            <pc:sldMk cId="3165033011" sldId="307"/>
            <ac:picMk id="5" creationId="{CB9ECB8A-BDF2-DF32-39B1-F6A1F13F91FC}"/>
          </ac:picMkLst>
        </pc:picChg>
      </pc:sldChg>
      <pc:sldChg chg="addSp delSp add del setBg delDesignElem">
        <pc:chgData name="Gaughran, Martin (DLSLtd,RAL,LSCI)" userId="ee30031e-72e0-40f1-8021-00bd2c47aeaa" providerId="ADAL" clId="{D32218C6-29F8-4BE4-975E-7F828F477BD7}" dt="2023-12-11T11:14:18.683" v="879"/>
        <pc:sldMkLst>
          <pc:docMk/>
          <pc:sldMk cId="3568991780" sldId="307"/>
        </pc:sldMkLst>
        <pc:spChg chg="add del">
          <ac:chgData name="Gaughran, Martin (DLSLtd,RAL,LSCI)" userId="ee30031e-72e0-40f1-8021-00bd2c47aeaa" providerId="ADAL" clId="{D32218C6-29F8-4BE4-975E-7F828F477BD7}" dt="2023-12-11T11:14:18.683" v="879"/>
          <ac:spMkLst>
            <pc:docMk/>
            <pc:sldMk cId="3568991780" sldId="307"/>
            <ac:spMk id="169" creationId="{4DA718D0-4865-4629-8134-44F68D41D574}"/>
          </ac:spMkLst>
        </pc:spChg>
        <pc:spChg chg="add del">
          <ac:chgData name="Gaughran, Martin (DLSLtd,RAL,LSCI)" userId="ee30031e-72e0-40f1-8021-00bd2c47aeaa" providerId="ADAL" clId="{D32218C6-29F8-4BE4-975E-7F828F477BD7}" dt="2023-12-11T11:14:18.683" v="879"/>
          <ac:spMkLst>
            <pc:docMk/>
            <pc:sldMk cId="3568991780" sldId="307"/>
            <ac:spMk id="178" creationId="{CBC4F608-B4B8-48C3-9572-C0F061B1CD99}"/>
          </ac:spMkLst>
        </pc:spChg>
        <pc:grpChg chg="add del">
          <ac:chgData name="Gaughran, Martin (DLSLtd,RAL,LSCI)" userId="ee30031e-72e0-40f1-8021-00bd2c47aeaa" providerId="ADAL" clId="{D32218C6-29F8-4BE4-975E-7F828F477BD7}" dt="2023-12-11T11:14:18.683" v="879"/>
          <ac:grpSpMkLst>
            <pc:docMk/>
            <pc:sldMk cId="3568991780" sldId="307"/>
            <ac:grpSpMk id="175" creationId="{65167ED7-6315-43AB-B1B6-C326D5FD8F84}"/>
          </ac:grpSpMkLst>
        </pc:grpChg>
      </pc:sldChg>
      <pc:sldChg chg="modSp add mod ord">
        <pc:chgData name="Gaughran, Martin (DLSLtd,RAL,LSCI)" userId="ee30031e-72e0-40f1-8021-00bd2c47aeaa" providerId="ADAL" clId="{D32218C6-29F8-4BE4-975E-7F828F477BD7}" dt="2023-12-11T11:22:10.227" v="1032"/>
        <pc:sldMkLst>
          <pc:docMk/>
          <pc:sldMk cId="4290807392" sldId="308"/>
        </pc:sldMkLst>
        <pc:spChg chg="mod">
          <ac:chgData name="Gaughran, Martin (DLSLtd,RAL,LSCI)" userId="ee30031e-72e0-40f1-8021-00bd2c47aeaa" providerId="ADAL" clId="{D32218C6-29F8-4BE4-975E-7F828F477BD7}" dt="2023-12-11T11:21:50.565" v="1029" actId="20577"/>
          <ac:spMkLst>
            <pc:docMk/>
            <pc:sldMk cId="4290807392" sldId="308"/>
            <ac:spMk id="4" creationId="{B31B08B1-7D07-47E1-9347-E02E93728285}"/>
          </ac:spMkLst>
        </pc:spChg>
      </pc:sldChg>
      <pc:sldChg chg="modSp add mod ord">
        <pc:chgData name="Gaughran, Martin (DLSLtd,RAL,LSCI)" userId="ee30031e-72e0-40f1-8021-00bd2c47aeaa" providerId="ADAL" clId="{D32218C6-29F8-4BE4-975E-7F828F477BD7}" dt="2023-12-11T11:22:18.538" v="1051" actId="20577"/>
        <pc:sldMkLst>
          <pc:docMk/>
          <pc:sldMk cId="397381725" sldId="309"/>
        </pc:sldMkLst>
        <pc:spChg chg="mod">
          <ac:chgData name="Gaughran, Martin (DLSLtd,RAL,LSCI)" userId="ee30031e-72e0-40f1-8021-00bd2c47aeaa" providerId="ADAL" clId="{D32218C6-29F8-4BE4-975E-7F828F477BD7}" dt="2023-12-11T11:22:18.538" v="1051" actId="20577"/>
          <ac:spMkLst>
            <pc:docMk/>
            <pc:sldMk cId="397381725" sldId="309"/>
            <ac:spMk id="4" creationId="{B31B08B1-7D07-47E1-9347-E02E93728285}"/>
          </ac:spMkLst>
        </pc:spChg>
      </pc:sldChg>
      <pc:sldChg chg="modSp add del mod">
        <pc:chgData name="Gaughran, Martin (DLSLtd,RAL,LSCI)" userId="ee30031e-72e0-40f1-8021-00bd2c47aeaa" providerId="ADAL" clId="{D32218C6-29F8-4BE4-975E-7F828F477BD7}" dt="2023-12-12T00:52:51.011" v="7459" actId="113"/>
        <pc:sldMkLst>
          <pc:docMk/>
          <pc:sldMk cId="1675379772" sldId="310"/>
        </pc:sldMkLst>
        <pc:spChg chg="mod">
          <ac:chgData name="Gaughran, Martin (DLSLtd,RAL,LSCI)" userId="ee30031e-72e0-40f1-8021-00bd2c47aeaa" providerId="ADAL" clId="{D32218C6-29F8-4BE4-975E-7F828F477BD7}" dt="2023-12-11T22:10:58.154" v="5192" actId="20577"/>
          <ac:spMkLst>
            <pc:docMk/>
            <pc:sldMk cId="1675379772" sldId="310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52:51.011" v="7459" actId="113"/>
          <ac:spMkLst>
            <pc:docMk/>
            <pc:sldMk cId="1675379772" sldId="310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D32218C6-29F8-4BE4-975E-7F828F477BD7}" dt="2023-12-11T22:15:38.069" v="5839" actId="20577"/>
        <pc:sldMkLst>
          <pc:docMk/>
          <pc:sldMk cId="142365514" sldId="311"/>
        </pc:sldMkLst>
        <pc:spChg chg="mod">
          <ac:chgData name="Gaughran, Martin (DLSLtd,RAL,LSCI)" userId="ee30031e-72e0-40f1-8021-00bd2c47aeaa" providerId="ADAL" clId="{D32218C6-29F8-4BE4-975E-7F828F477BD7}" dt="2023-12-11T22:13:45.785" v="5533" actId="20577"/>
          <ac:spMkLst>
            <pc:docMk/>
            <pc:sldMk cId="142365514" sldId="311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2:15:38.069" v="5839" actId="20577"/>
          <ac:spMkLst>
            <pc:docMk/>
            <pc:sldMk cId="142365514" sldId="311"/>
            <ac:spMk id="3" creationId="{017D1FC0-FC7C-4476-B36F-7F00F3BCEA48}"/>
          </ac:spMkLst>
        </pc:spChg>
      </pc:sldChg>
      <pc:sldChg chg="addSp delSp modSp add mod ord modClrScheme delDesignElem chgLayout">
        <pc:chgData name="Gaughran, Martin (DLSLtd,RAL,LSCI)" userId="ee30031e-72e0-40f1-8021-00bd2c47aeaa" providerId="ADAL" clId="{D32218C6-29F8-4BE4-975E-7F828F477BD7}" dt="2023-12-12T00:35:44.627" v="6936" actId="20577"/>
        <pc:sldMkLst>
          <pc:docMk/>
          <pc:sldMk cId="150651109" sldId="312"/>
        </pc:sldMkLst>
        <pc:spChg chg="ad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2" creationId="{8B7E762D-252F-CFCD-8FAC-682C6FBB6EBA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2" creationId="{90066E56-5643-8576-8A03-24DF485D4147}"/>
          </ac:spMkLst>
        </pc:spChg>
        <pc:spChg chg="add del">
          <ac:chgData name="Gaughran, Martin (DLSLtd,RAL,LSCI)" userId="ee30031e-72e0-40f1-8021-00bd2c47aeaa" providerId="ADAL" clId="{D32218C6-29F8-4BE4-975E-7F828F477BD7}" dt="2023-12-11T17:43:59.441" v="2216" actId="26606"/>
          <ac:spMkLst>
            <pc:docMk/>
            <pc:sldMk cId="150651109" sldId="312"/>
            <ac:spMk id="2" creationId="{BAA403F3-BDE6-DB26-25D8-42CDBABA7F7D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2" creationId="{E8CB37D8-6F72-A026-2302-4464404A50D2}"/>
          </ac:spMkLst>
        </pc:spChg>
        <pc:spChg chg="add mod">
          <ac:chgData name="Gaughran, Martin (DLSLtd,RAL,LSCI)" userId="ee30031e-72e0-40f1-8021-00bd2c47aeaa" providerId="ADAL" clId="{D32218C6-29F8-4BE4-975E-7F828F477BD7}" dt="2023-12-11T17:45:16.787" v="2230" actId="255"/>
          <ac:spMkLst>
            <pc:docMk/>
            <pc:sldMk cId="150651109" sldId="312"/>
            <ac:spMk id="3" creationId="{6922057A-C4DB-7B26-CA44-66950557B49B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3" creationId="{DA5F51A3-BEE2-3F08-EBDA-0BCE11D600E8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3" creationId="{FBD653BF-5B2B-57A0-81E9-0E92CE24BA63}"/>
          </ac:spMkLst>
        </pc:spChg>
        <pc:spChg chg="add del">
          <ac:chgData name="Gaughran, Martin (DLSLtd,RAL,LSCI)" userId="ee30031e-72e0-40f1-8021-00bd2c47aeaa" providerId="ADAL" clId="{D32218C6-29F8-4BE4-975E-7F828F477BD7}" dt="2023-12-11T17:43:59.441" v="2216" actId="26606"/>
          <ac:spMkLst>
            <pc:docMk/>
            <pc:sldMk cId="150651109" sldId="312"/>
            <ac:spMk id="4" creationId="{5D3312BB-49CF-FFF9-ACF4-BA5C60B06246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4" creationId="{AEB1625A-712C-406F-034F-B2D2D355D406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4" creationId="{D934EFFF-23DF-09B3-B425-6C50C29F110F}"/>
          </ac:spMkLst>
        </pc:spChg>
        <pc:spChg chg="add mod">
          <ac:chgData name="Gaughran, Martin (DLSLtd,RAL,LSCI)" userId="ee30031e-72e0-40f1-8021-00bd2c47aeaa" providerId="ADAL" clId="{D32218C6-29F8-4BE4-975E-7F828F477BD7}" dt="2023-12-12T00:29:07.087" v="6859" actId="20577"/>
          <ac:spMkLst>
            <pc:docMk/>
            <pc:sldMk cId="150651109" sldId="312"/>
            <ac:spMk id="4" creationId="{E79008A2-1C08-0BFE-376E-507D048D9513}"/>
          </ac:spMkLst>
        </pc:spChg>
        <pc:spChg chg="add del">
          <ac:chgData name="Gaughran, Martin (DLSLtd,RAL,LSCI)" userId="ee30031e-72e0-40f1-8021-00bd2c47aeaa" providerId="ADAL" clId="{D32218C6-29F8-4BE4-975E-7F828F477BD7}" dt="2023-12-11T17:43:59.441" v="2216" actId="26606"/>
          <ac:spMkLst>
            <pc:docMk/>
            <pc:sldMk cId="150651109" sldId="312"/>
            <ac:spMk id="5" creationId="{03CAA2A8-CD94-04FA-60FF-A7C5F5FAA746}"/>
          </ac:spMkLst>
        </pc:spChg>
        <pc:spChg chg="add mod">
          <ac:chgData name="Gaughran, Martin (DLSLtd,RAL,LSCI)" userId="ee30031e-72e0-40f1-8021-00bd2c47aeaa" providerId="ADAL" clId="{D32218C6-29F8-4BE4-975E-7F828F477BD7}" dt="2023-12-11T17:45:11.537" v="2229" actId="255"/>
          <ac:spMkLst>
            <pc:docMk/>
            <pc:sldMk cId="150651109" sldId="312"/>
            <ac:spMk id="5" creationId="{0FB456AF-418F-2130-0D2C-DA4262EB3EC5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5" creationId="{AE74D7AC-E03F-6D70-1FFA-1E3FB0DC9A0D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5" creationId="{DCA2E535-CD39-A653-2B00-BDF30DAAE608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6" creationId="{2D240B03-850F-F4F4-889D-51F3DD2C10F2}"/>
          </ac:spMkLst>
        </pc:spChg>
        <pc:spChg chg="add del">
          <ac:chgData name="Gaughran, Martin (DLSLtd,RAL,LSCI)" userId="ee30031e-72e0-40f1-8021-00bd2c47aeaa" providerId="ADAL" clId="{D32218C6-29F8-4BE4-975E-7F828F477BD7}" dt="2023-12-11T17:43:59.441" v="2216" actId="26606"/>
          <ac:spMkLst>
            <pc:docMk/>
            <pc:sldMk cId="150651109" sldId="312"/>
            <ac:spMk id="6" creationId="{48526E5C-1143-1F73-D96D-09B6C757B71F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6" creationId="{BDCF0CCE-5D06-2895-1552-3F205DEBC700}"/>
          </ac:spMkLst>
        </pc:spChg>
        <pc:spChg chg="add mod">
          <ac:chgData name="Gaughran, Martin (DLSLtd,RAL,LSCI)" userId="ee30031e-72e0-40f1-8021-00bd2c47aeaa" providerId="ADAL" clId="{D32218C6-29F8-4BE4-975E-7F828F477BD7}" dt="2023-12-12T00:35:44.627" v="6936" actId="20577"/>
          <ac:spMkLst>
            <pc:docMk/>
            <pc:sldMk cId="150651109" sldId="312"/>
            <ac:spMk id="6" creationId="{FF5CAC67-C1BC-C860-F2D5-5AC0B0E21066}"/>
          </ac:spMkLst>
        </pc:spChg>
        <pc:spChg chg="ad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9" creationId="{7301F447-EEF7-48F5-AF73-7566EE7F64AD}"/>
          </ac:spMkLst>
        </pc:spChg>
        <pc:spChg chg="ad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0" creationId="{F7117410-A2A4-4085-9ADC-46744551DBDE}"/>
          </ac:spMkLst>
        </pc:spChg>
        <pc:spChg chg="ad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1" creationId="{99F74EB5-E547-4FB4-95F5-BCC788F3C4A0}"/>
          </ac:spMkLst>
        </pc:spChg>
        <pc:spChg chg="add del">
          <ac:chgData name="Gaughran, Martin (DLSLtd,RAL,LSCI)" userId="ee30031e-72e0-40f1-8021-00bd2c47aeaa" providerId="ADAL" clId="{D32218C6-29F8-4BE4-975E-7F828F477BD7}" dt="2023-12-11T17:43:37.768" v="2207" actId="26606"/>
          <ac:spMkLst>
            <pc:docMk/>
            <pc:sldMk cId="150651109" sldId="312"/>
            <ac:spMk id="12" creationId="{53B021B3-DE93-4AB7-8A18-CF5F1CED88B8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2" creationId="{7B483353-535F-4FF3-B153-22D647EF23CD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3" creationId="{A7704CC4-4CD2-1EAC-8A2C-C715409BF1EF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4" creationId="{017D1FC0-FC7C-4476-B36F-7F00F3BCEA48}"/>
          </ac:spMkLst>
        </pc:spChg>
        <pc:spChg chg="add del">
          <ac:chgData name="Gaughran, Martin (DLSLtd,RAL,LSCI)" userId="ee30031e-72e0-40f1-8021-00bd2c47aeaa" providerId="ADAL" clId="{D32218C6-29F8-4BE4-975E-7F828F477BD7}" dt="2023-12-11T17:43:37.768" v="2207" actId="26606"/>
          <ac:spMkLst>
            <pc:docMk/>
            <pc:sldMk cId="150651109" sldId="312"/>
            <ac:spMk id="14" creationId="{52D502E5-F6B4-4D58-B4AE-FC466FF15EE8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5" creationId="{6E5BB702-6D36-D135-0C14-D849FA1850DA}"/>
          </ac:spMkLst>
        </pc:spChg>
        <pc:spChg chg="add del mod ord replId">
          <ac:chgData name="Gaughran, Martin (DLSLtd,RAL,LSCI)" userId="ee30031e-72e0-40f1-8021-00bd2c47aeaa" providerId="ADAL" clId="{D32218C6-29F8-4BE4-975E-7F828F477BD7}" dt="2023-12-11T17:44:04.736" v="2218" actId="26606"/>
          <ac:spMkLst>
            <pc:docMk/>
            <pc:sldMk cId="150651109" sldId="312"/>
            <ac:spMk id="16" creationId="{25D29CDA-6670-DCDF-976B-5E8016B31823}"/>
          </ac:spMkLst>
        </pc:spChg>
        <pc:spChg chg="add del">
          <ac:chgData name="Gaughran, Martin (DLSLtd,RAL,LSCI)" userId="ee30031e-72e0-40f1-8021-00bd2c47aeaa" providerId="ADAL" clId="{D32218C6-29F8-4BE4-975E-7F828F477BD7}" dt="2023-12-11T17:43:37.768" v="2207" actId="26606"/>
          <ac:spMkLst>
            <pc:docMk/>
            <pc:sldMk cId="150651109" sldId="312"/>
            <ac:spMk id="16" creationId="{9DECDBF4-02B6-4BB4-B65B-B8107AD6A9E8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18" creationId="{089440EF-9BE9-4AE9-8C28-00B02296CDB6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19" creationId="{89A320C9-9735-4D13-8279-C1C674841392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20" creationId="{92544CF4-9B52-4A7B-A4B3-88C72729B77D}"/>
          </ac:spMkLst>
        </pc:spChg>
        <pc:spChg chg="add del">
          <ac:chgData name="Gaughran, Martin (DLSLtd,RAL,LSCI)" userId="ee30031e-72e0-40f1-8021-00bd2c47aeaa" providerId="ADAL" clId="{D32218C6-29F8-4BE4-975E-7F828F477BD7}" dt="2023-12-11T17:43:39.529" v="2210" actId="26606"/>
          <ac:spMkLst>
            <pc:docMk/>
            <pc:sldMk cId="150651109" sldId="312"/>
            <ac:spMk id="21" creationId="{E75862C5-5C00-4421-BC7B-9B7B86DBC80D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27" creationId="{53B021B3-DE93-4AB7-8A18-CF5F1CED88B8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28" creationId="{52D502E5-F6B4-4D58-B4AE-FC466FF15EE8}"/>
          </ac:spMkLst>
        </pc:spChg>
        <pc:spChg chg="add del">
          <ac:chgData name="Gaughran, Martin (DLSLtd,RAL,LSCI)" userId="ee30031e-72e0-40f1-8021-00bd2c47aeaa" providerId="ADAL" clId="{D32218C6-29F8-4BE4-975E-7F828F477BD7}" dt="2023-12-11T17:43:54.072" v="2213" actId="26606"/>
          <ac:spMkLst>
            <pc:docMk/>
            <pc:sldMk cId="150651109" sldId="312"/>
            <ac:spMk id="29" creationId="{9DECDBF4-02B6-4BB4-B65B-B8107AD6A9E8}"/>
          </ac:spMkLst>
        </pc:spChg>
        <pc:spChg chg="del">
          <ac:chgData name="Gaughran, Martin (DLSLtd,RAL,LSCI)" userId="ee30031e-72e0-40f1-8021-00bd2c47aeaa" providerId="ADAL" clId="{D32218C6-29F8-4BE4-975E-7F828F477BD7}" dt="2023-12-11T11:56:08.018" v="1815" actId="700"/>
          <ac:spMkLst>
            <pc:docMk/>
            <pc:sldMk cId="150651109" sldId="312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D32218C6-29F8-4BE4-975E-7F828F477BD7}" dt="2023-12-11T11:56:08.018" v="1815" actId="700"/>
          <ac:spMkLst>
            <pc:docMk/>
            <pc:sldMk cId="150651109" sldId="312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D32218C6-29F8-4BE4-975E-7F828F477BD7}" dt="2023-12-11T11:56:08.018" v="1815" actId="700"/>
          <ac:grpSpMkLst>
            <pc:docMk/>
            <pc:sldMk cId="150651109" sldId="312"/>
            <ac:grpSpMk id="175" creationId="{65167ED7-6315-43AB-B1B6-C326D5FD8F84}"/>
          </ac:grpSpMkLst>
        </pc:grpChg>
        <pc:graphicFrameChg chg="add del">
          <ac:chgData name="Gaughran, Martin (DLSLtd,RAL,LSCI)" userId="ee30031e-72e0-40f1-8021-00bd2c47aeaa" providerId="ADAL" clId="{D32218C6-29F8-4BE4-975E-7F828F477BD7}" dt="2023-12-11T17:43:59.441" v="2216" actId="26606"/>
          <ac:graphicFrameMkLst>
            <pc:docMk/>
            <pc:sldMk cId="150651109" sldId="312"/>
            <ac:graphicFrameMk id="8" creationId="{F27B7AEC-B6AA-319E-8030-44FD8003E712}"/>
          </ac:graphicFrameMkLst>
        </pc:graphicFrameChg>
      </pc:sldChg>
      <pc:sldChg chg="add del">
        <pc:chgData name="Gaughran, Martin (DLSLtd,RAL,LSCI)" userId="ee30031e-72e0-40f1-8021-00bd2c47aeaa" providerId="ADAL" clId="{D32218C6-29F8-4BE4-975E-7F828F477BD7}" dt="2023-12-11T11:55:52.724" v="1800" actId="47"/>
        <pc:sldMkLst>
          <pc:docMk/>
          <pc:sldMk cId="2070992146" sldId="312"/>
        </pc:sldMkLst>
      </pc:sldChg>
      <pc:sldChg chg="modSp add mod">
        <pc:chgData name="Gaughran, Martin (DLSLtd,RAL,LSCI)" userId="ee30031e-72e0-40f1-8021-00bd2c47aeaa" providerId="ADAL" clId="{D32218C6-29F8-4BE4-975E-7F828F477BD7}" dt="2023-12-11T19:46:56.330" v="3775" actId="20577"/>
        <pc:sldMkLst>
          <pc:docMk/>
          <pc:sldMk cId="1913793791" sldId="313"/>
        </pc:sldMkLst>
        <pc:spChg chg="mod">
          <ac:chgData name="Gaughran, Martin (DLSLtd,RAL,LSCI)" userId="ee30031e-72e0-40f1-8021-00bd2c47aeaa" providerId="ADAL" clId="{D32218C6-29F8-4BE4-975E-7F828F477BD7}" dt="2023-12-11T17:46:36.007" v="2258" actId="20577"/>
          <ac:spMkLst>
            <pc:docMk/>
            <pc:sldMk cId="1913793791" sldId="313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19:46:56.330" v="3775" actId="20577"/>
          <ac:spMkLst>
            <pc:docMk/>
            <pc:sldMk cId="1913793791" sldId="313"/>
            <ac:spMk id="3" creationId="{017D1FC0-FC7C-4476-B36F-7F00F3BCEA48}"/>
          </ac:spMkLst>
        </pc:spChg>
      </pc:sldChg>
      <pc:sldChg chg="addSp delSp modSp add del mod modClrScheme delDesignElem chgLayout">
        <pc:chgData name="Gaughran, Martin (DLSLtd,RAL,LSCI)" userId="ee30031e-72e0-40f1-8021-00bd2c47aeaa" providerId="ADAL" clId="{D32218C6-29F8-4BE4-975E-7F828F477BD7}" dt="2023-12-11T17:44:52.549" v="2227" actId="47"/>
        <pc:sldMkLst>
          <pc:docMk/>
          <pc:sldMk cId="2895550612" sldId="313"/>
        </pc:sldMkLst>
        <pc:spChg chg="mod ord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2" creationId="{7B483353-535F-4FF3-B153-22D647EF23CD}"/>
          </ac:spMkLst>
        </pc:spChg>
        <pc:spChg chg="mod ord">
          <ac:chgData name="Gaughran, Martin (DLSLtd,RAL,LSCI)" userId="ee30031e-72e0-40f1-8021-00bd2c47aeaa" providerId="ADAL" clId="{D32218C6-29F8-4BE4-975E-7F828F477BD7}" dt="2023-12-11T17:41:34.163" v="2202" actId="27636"/>
          <ac:spMkLst>
            <pc:docMk/>
            <pc:sldMk cId="2895550612" sldId="313"/>
            <ac:spMk id="3" creationId="{017D1FC0-FC7C-4476-B36F-7F00F3BCEA48}"/>
          </ac:spMkLst>
        </pc:spChg>
        <pc:spChg chg="add mod ord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4" creationId="{7B1B53A0-7289-7D06-AA5D-A858FECDE1B4}"/>
          </ac:spMkLst>
        </pc:spChg>
        <pc:spChg chg="add mod ord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5" creationId="{A26D3FF9-2E49-DF9B-B46B-19BF4928CAB3}"/>
          </ac:spMkLst>
        </pc:spChg>
        <pc:spChg chg="add mod ord">
          <ac:chgData name="Gaughran, Martin (DLSLtd,RAL,LSCI)" userId="ee30031e-72e0-40f1-8021-00bd2c47aeaa" providerId="ADAL" clId="{D32218C6-29F8-4BE4-975E-7F828F477BD7}" dt="2023-12-11T17:41:34.162" v="2201" actId="27636"/>
          <ac:spMkLst>
            <pc:docMk/>
            <pc:sldMk cId="2895550612" sldId="313"/>
            <ac:spMk id="6" creationId="{8B6D921D-54AB-2850-434E-4705082E950F}"/>
          </ac:spMkLst>
        </pc:spChg>
        <pc:spChg chg="del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D32218C6-29F8-4BE4-975E-7F828F477BD7}" dt="2023-12-11T17:41:34.151" v="2200" actId="700"/>
          <ac:spMkLst>
            <pc:docMk/>
            <pc:sldMk cId="2895550612" sldId="313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D32218C6-29F8-4BE4-975E-7F828F477BD7}" dt="2023-12-11T17:41:34.151" v="2200" actId="700"/>
          <ac:grpSpMkLst>
            <pc:docMk/>
            <pc:sldMk cId="2895550612" sldId="313"/>
            <ac:grpSpMk id="175" creationId="{65167ED7-6315-43AB-B1B6-C326D5FD8F84}"/>
          </ac:grpSpMkLst>
        </pc:grpChg>
      </pc:sldChg>
      <pc:sldChg chg="modSp add mod">
        <pc:chgData name="Gaughran, Martin (DLSLtd,RAL,LSCI)" userId="ee30031e-72e0-40f1-8021-00bd2c47aeaa" providerId="ADAL" clId="{D32218C6-29F8-4BE4-975E-7F828F477BD7}" dt="2023-12-12T00:41:14.143" v="7008" actId="20577"/>
        <pc:sldMkLst>
          <pc:docMk/>
          <pc:sldMk cId="3272608608" sldId="314"/>
        </pc:sldMkLst>
        <pc:spChg chg="mod">
          <ac:chgData name="Gaughran, Martin (DLSLtd,RAL,LSCI)" userId="ee30031e-72e0-40f1-8021-00bd2c47aeaa" providerId="ADAL" clId="{D32218C6-29F8-4BE4-975E-7F828F477BD7}" dt="2023-12-11T17:48:32.787" v="2763" actId="20577"/>
          <ac:spMkLst>
            <pc:docMk/>
            <pc:sldMk cId="3272608608" sldId="314"/>
            <ac:spMk id="3" creationId="{6922057A-C4DB-7B26-CA44-66950557B49B}"/>
          </ac:spMkLst>
        </pc:spChg>
        <pc:spChg chg="mod">
          <ac:chgData name="Gaughran, Martin (DLSLtd,RAL,LSCI)" userId="ee30031e-72e0-40f1-8021-00bd2c47aeaa" providerId="ADAL" clId="{D32218C6-29F8-4BE4-975E-7F828F477BD7}" dt="2023-12-12T00:41:14.143" v="7008" actId="20577"/>
          <ac:spMkLst>
            <pc:docMk/>
            <pc:sldMk cId="3272608608" sldId="314"/>
            <ac:spMk id="6" creationId="{FF5CAC67-C1BC-C860-F2D5-5AC0B0E21066}"/>
          </ac:spMkLst>
        </pc:spChg>
      </pc:sldChg>
      <pc:sldChg chg="add del setBg">
        <pc:chgData name="Gaughran, Martin (DLSLtd,RAL,LSCI)" userId="ee30031e-72e0-40f1-8021-00bd2c47aeaa" providerId="ADAL" clId="{D32218C6-29F8-4BE4-975E-7F828F477BD7}" dt="2023-12-11T17:42:05.433" v="2204"/>
        <pc:sldMkLst>
          <pc:docMk/>
          <pc:sldMk cId="3551035184" sldId="314"/>
        </pc:sldMkLst>
      </pc:sldChg>
      <pc:sldChg chg="modSp add mod">
        <pc:chgData name="Gaughran, Martin (DLSLtd,RAL,LSCI)" userId="ee30031e-72e0-40f1-8021-00bd2c47aeaa" providerId="ADAL" clId="{D32218C6-29F8-4BE4-975E-7F828F477BD7}" dt="2023-12-11T17:50:02.758" v="3110" actId="20577"/>
        <pc:sldMkLst>
          <pc:docMk/>
          <pc:sldMk cId="4035891431" sldId="315"/>
        </pc:sldMkLst>
        <pc:spChg chg="mod">
          <ac:chgData name="Gaughran, Martin (DLSLtd,RAL,LSCI)" userId="ee30031e-72e0-40f1-8021-00bd2c47aeaa" providerId="ADAL" clId="{D32218C6-29F8-4BE4-975E-7F828F477BD7}" dt="2023-12-11T17:50:02.758" v="3110" actId="20577"/>
          <ac:spMkLst>
            <pc:docMk/>
            <pc:sldMk cId="4035891431" sldId="315"/>
            <ac:spMk id="4" creationId="{B31B08B1-7D07-47E1-9347-E02E93728285}"/>
          </ac:spMkLst>
        </pc:spChg>
      </pc:sldChg>
      <pc:sldChg chg="modSp add mod">
        <pc:chgData name="Gaughran, Martin (DLSLtd,RAL,LSCI)" userId="ee30031e-72e0-40f1-8021-00bd2c47aeaa" providerId="ADAL" clId="{D32218C6-29F8-4BE4-975E-7F828F477BD7}" dt="2023-12-12T00:43:20.543" v="7087" actId="20577"/>
        <pc:sldMkLst>
          <pc:docMk/>
          <pc:sldMk cId="2037988344" sldId="316"/>
        </pc:sldMkLst>
        <pc:spChg chg="mod">
          <ac:chgData name="Gaughran, Martin (DLSLtd,RAL,LSCI)" userId="ee30031e-72e0-40f1-8021-00bd2c47aeaa" providerId="ADAL" clId="{D32218C6-29F8-4BE4-975E-7F828F477BD7}" dt="2023-12-11T17:50:17.747" v="3139" actId="20577"/>
          <ac:spMkLst>
            <pc:docMk/>
            <pc:sldMk cId="2037988344" sldId="316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43:20.543" v="7087" actId="20577"/>
          <ac:spMkLst>
            <pc:docMk/>
            <pc:sldMk cId="2037988344" sldId="316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D32218C6-29F8-4BE4-975E-7F828F477BD7}" dt="2023-12-11T22:59:37.074" v="6617" actId="20577"/>
        <pc:sldMkLst>
          <pc:docMk/>
          <pc:sldMk cId="3919051362" sldId="317"/>
        </pc:sldMkLst>
        <pc:spChg chg="mod">
          <ac:chgData name="Gaughran, Martin (DLSLtd,RAL,LSCI)" userId="ee30031e-72e0-40f1-8021-00bd2c47aeaa" providerId="ADAL" clId="{D32218C6-29F8-4BE4-975E-7F828F477BD7}" dt="2023-12-11T17:52:34.135" v="3352" actId="20577"/>
          <ac:spMkLst>
            <pc:docMk/>
            <pc:sldMk cId="3919051362" sldId="317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2:59:37.074" v="6617" actId="20577"/>
          <ac:spMkLst>
            <pc:docMk/>
            <pc:sldMk cId="3919051362" sldId="317"/>
            <ac:spMk id="3" creationId="{017D1FC0-FC7C-4476-B36F-7F00F3BCEA48}"/>
          </ac:spMkLst>
        </pc:spChg>
      </pc:sldChg>
      <pc:sldChg chg="addSp delSp modSp add mod ord">
        <pc:chgData name="Gaughran, Martin (DLSLtd,RAL,LSCI)" userId="ee30031e-72e0-40f1-8021-00bd2c47aeaa" providerId="ADAL" clId="{D32218C6-29F8-4BE4-975E-7F828F477BD7}" dt="2023-12-12T00:31:59.811" v="6880" actId="20577"/>
        <pc:sldMkLst>
          <pc:docMk/>
          <pc:sldMk cId="1496091296" sldId="318"/>
        </pc:sldMkLst>
        <pc:spChg chg="mod">
          <ac:chgData name="Gaughran, Martin (DLSLtd,RAL,LSCI)" userId="ee30031e-72e0-40f1-8021-00bd2c47aeaa" providerId="ADAL" clId="{D32218C6-29F8-4BE4-975E-7F828F477BD7}" dt="2023-12-11T19:51:12.800" v="3845" actId="20577"/>
          <ac:spMkLst>
            <pc:docMk/>
            <pc:sldMk cId="1496091296" sldId="318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31:33.874" v="6874" actId="20577"/>
          <ac:spMkLst>
            <pc:docMk/>
            <pc:sldMk cId="1496091296" sldId="318"/>
            <ac:spMk id="3" creationId="{017D1FC0-FC7C-4476-B36F-7F00F3BCEA48}"/>
          </ac:spMkLst>
        </pc:spChg>
        <pc:spChg chg="add mod">
          <ac:chgData name="Gaughran, Martin (DLSLtd,RAL,LSCI)" userId="ee30031e-72e0-40f1-8021-00bd2c47aeaa" providerId="ADAL" clId="{D32218C6-29F8-4BE4-975E-7F828F477BD7}" dt="2023-12-12T00:31:59.811" v="6880" actId="20577"/>
          <ac:spMkLst>
            <pc:docMk/>
            <pc:sldMk cId="1496091296" sldId="318"/>
            <ac:spMk id="4" creationId="{D4376704-00ED-8449-6DE1-79249AE039D9}"/>
          </ac:spMkLst>
        </pc:spChg>
        <pc:picChg chg="add del">
          <ac:chgData name="Gaughran, Martin (DLSLtd,RAL,LSCI)" userId="ee30031e-72e0-40f1-8021-00bd2c47aeaa" providerId="ADAL" clId="{D32218C6-29F8-4BE4-975E-7F828F477BD7}" dt="2023-12-11T19:49:59.496" v="3796" actId="478"/>
          <ac:picMkLst>
            <pc:docMk/>
            <pc:sldMk cId="1496091296" sldId="318"/>
            <ac:picMk id="5" creationId="{E7979851-A4B4-8BED-FFBE-A282ED9DD3F7}"/>
          </ac:picMkLst>
        </pc:picChg>
      </pc:sldChg>
      <pc:sldChg chg="addSp delSp modSp add mod ord modNotesTx">
        <pc:chgData name="Gaughran, Martin (DLSLtd,RAL,LSCI)" userId="ee30031e-72e0-40f1-8021-00bd2c47aeaa" providerId="ADAL" clId="{D32218C6-29F8-4BE4-975E-7F828F477BD7}" dt="2023-12-12T00:26:09.745" v="6771" actId="20577"/>
        <pc:sldMkLst>
          <pc:docMk/>
          <pc:sldMk cId="3712048500" sldId="319"/>
        </pc:sldMkLst>
        <pc:spChg chg="mod">
          <ac:chgData name="Gaughran, Martin (DLSLtd,RAL,LSCI)" userId="ee30031e-72e0-40f1-8021-00bd2c47aeaa" providerId="ADAL" clId="{D32218C6-29F8-4BE4-975E-7F828F477BD7}" dt="2023-12-11T22:21:16.710" v="5856" actId="20577"/>
          <ac:spMkLst>
            <pc:docMk/>
            <pc:sldMk cId="3712048500" sldId="319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2:58:11.514" v="6535" actId="20577"/>
          <ac:spMkLst>
            <pc:docMk/>
            <pc:sldMk cId="3712048500" sldId="319"/>
            <ac:spMk id="3" creationId="{017D1FC0-FC7C-4476-B36F-7F00F3BCEA48}"/>
          </ac:spMkLst>
        </pc:spChg>
        <pc:spChg chg="add mod">
          <ac:chgData name="Gaughran, Martin (DLSLtd,RAL,LSCI)" userId="ee30031e-72e0-40f1-8021-00bd2c47aeaa" providerId="ADAL" clId="{D32218C6-29F8-4BE4-975E-7F828F477BD7}" dt="2023-12-11T22:57:05.906" v="6495" actId="20577"/>
          <ac:spMkLst>
            <pc:docMk/>
            <pc:sldMk cId="3712048500" sldId="319"/>
            <ac:spMk id="5" creationId="{7AAD4099-5466-C320-FDC1-937A84FD7757}"/>
          </ac:spMkLst>
        </pc:spChg>
        <pc:spChg chg="del">
          <ac:chgData name="Gaughran, Martin (DLSLtd,RAL,LSCI)" userId="ee30031e-72e0-40f1-8021-00bd2c47aeaa" providerId="ADAL" clId="{D32218C6-29F8-4BE4-975E-7F828F477BD7}" dt="2023-12-11T21:43:23.181" v="4352" actId="478"/>
          <ac:spMkLst>
            <pc:docMk/>
            <pc:sldMk cId="3712048500" sldId="319"/>
            <ac:spMk id="6" creationId="{19A9EAA2-A5B0-7994-B889-D3DED0317609}"/>
          </ac:spMkLst>
        </pc:spChg>
        <pc:graphicFrameChg chg="add mod modGraphic">
          <ac:chgData name="Gaughran, Martin (DLSLtd,RAL,LSCI)" userId="ee30031e-72e0-40f1-8021-00bd2c47aeaa" providerId="ADAL" clId="{D32218C6-29F8-4BE4-975E-7F828F477BD7}" dt="2023-12-11T22:57:53.246" v="6510" actId="1076"/>
          <ac:graphicFrameMkLst>
            <pc:docMk/>
            <pc:sldMk cId="3712048500" sldId="319"/>
            <ac:graphicFrameMk id="4" creationId="{118E98D2-4657-342B-049C-B68F7F02C621}"/>
          </ac:graphicFrameMkLst>
        </pc:graphicFrameChg>
        <pc:picChg chg="del">
          <ac:chgData name="Gaughran, Martin (DLSLtd,RAL,LSCI)" userId="ee30031e-72e0-40f1-8021-00bd2c47aeaa" providerId="ADAL" clId="{D32218C6-29F8-4BE4-975E-7F828F477BD7}" dt="2023-12-11T22:52:02.038" v="6187" actId="478"/>
          <ac:picMkLst>
            <pc:docMk/>
            <pc:sldMk cId="3712048500" sldId="319"/>
            <ac:picMk id="7" creationId="{EFFDF3D7-3EBA-6174-C191-5268B2C320EB}"/>
          </ac:picMkLst>
        </pc:picChg>
      </pc:sldChg>
      <pc:sldChg chg="addSp delSp add del setBg delDesignElem">
        <pc:chgData name="Gaughran, Martin (DLSLtd,RAL,LSCI)" userId="ee30031e-72e0-40f1-8021-00bd2c47aeaa" providerId="ADAL" clId="{D32218C6-29F8-4BE4-975E-7F828F477BD7}" dt="2023-12-11T19:48:35.272" v="3779"/>
        <pc:sldMkLst>
          <pc:docMk/>
          <pc:sldMk cId="4021461328" sldId="319"/>
        </pc:sldMkLst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98" creationId="{DBC6133C-0615-4CE4-9132-37E609A9BDFA}"/>
          </ac:spMkLst>
        </pc:spChg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100" creationId="{169CC832-2974-4E8D-90ED-3E2941BA7336}"/>
          </ac:spMkLst>
        </pc:spChg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102" creationId="{55222F96-971A-4F90-B841-6BAB416C7AC1}"/>
          </ac:spMkLst>
        </pc:spChg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104" creationId="{08980754-6F4B-43C9-B9BE-127B6BED6586}"/>
          </ac:spMkLst>
        </pc:spChg>
        <pc:spChg chg="add del">
          <ac:chgData name="Gaughran, Martin (DLSLtd,RAL,LSCI)" userId="ee30031e-72e0-40f1-8021-00bd2c47aeaa" providerId="ADAL" clId="{D32218C6-29F8-4BE4-975E-7F828F477BD7}" dt="2023-12-11T19:48:35.272" v="3779"/>
          <ac:spMkLst>
            <pc:docMk/>
            <pc:sldMk cId="4021461328" sldId="319"/>
            <ac:spMk id="105" creationId="{2C1BBA94-3F40-40AA-8BB9-E69E25E537C1}"/>
          </ac:spMkLst>
        </pc:spChg>
      </pc:sldChg>
      <pc:sldChg chg="modSp add mod">
        <pc:chgData name="Gaughran, Martin (DLSLtd,RAL,LSCI)" userId="ee30031e-72e0-40f1-8021-00bd2c47aeaa" providerId="ADAL" clId="{D32218C6-29F8-4BE4-975E-7F828F477BD7}" dt="2023-12-11T23:04:18.775" v="6645" actId="20577"/>
        <pc:sldMkLst>
          <pc:docMk/>
          <pc:sldMk cId="215403434" sldId="320"/>
        </pc:sldMkLst>
        <pc:spChg chg="mod">
          <ac:chgData name="Gaughran, Martin (DLSLtd,RAL,LSCI)" userId="ee30031e-72e0-40f1-8021-00bd2c47aeaa" providerId="ADAL" clId="{D32218C6-29F8-4BE4-975E-7F828F477BD7}" dt="2023-12-11T21:45:11.805" v="4642" actId="20577"/>
          <ac:spMkLst>
            <pc:docMk/>
            <pc:sldMk cId="215403434" sldId="320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1T23:04:18.775" v="6645" actId="20577"/>
          <ac:spMkLst>
            <pc:docMk/>
            <pc:sldMk cId="215403434" sldId="320"/>
            <ac:spMk id="3" creationId="{017D1FC0-FC7C-4476-B36F-7F00F3BCEA48}"/>
          </ac:spMkLst>
        </pc:spChg>
      </pc:sldChg>
      <pc:sldChg chg="add del">
        <pc:chgData name="Gaughran, Martin (DLSLtd,RAL,LSCI)" userId="ee30031e-72e0-40f1-8021-00bd2c47aeaa" providerId="ADAL" clId="{D32218C6-29F8-4BE4-975E-7F828F477BD7}" dt="2023-12-11T21:44:52.832" v="4560"/>
        <pc:sldMkLst>
          <pc:docMk/>
          <pc:sldMk cId="493363128" sldId="320"/>
        </pc:sldMkLst>
      </pc:sldChg>
      <pc:sldChg chg="delSp add del setBg delDesignElem">
        <pc:chgData name="Gaughran, Martin (DLSLtd,RAL,LSCI)" userId="ee30031e-72e0-40f1-8021-00bd2c47aeaa" providerId="ADAL" clId="{D32218C6-29F8-4BE4-975E-7F828F477BD7}" dt="2023-12-11T21:44:50.049" v="4558" actId="2696"/>
        <pc:sldMkLst>
          <pc:docMk/>
          <pc:sldMk cId="1600285947" sldId="320"/>
        </pc:sldMkLst>
        <pc:spChg chg="del">
          <ac:chgData name="Gaughran, Martin (DLSLtd,RAL,LSCI)" userId="ee30031e-72e0-40f1-8021-00bd2c47aeaa" providerId="ADAL" clId="{D32218C6-29F8-4BE4-975E-7F828F477BD7}" dt="2023-12-11T21:44:48.710" v="4557"/>
          <ac:spMkLst>
            <pc:docMk/>
            <pc:sldMk cId="1600285947" sldId="320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D32218C6-29F8-4BE4-975E-7F828F477BD7}" dt="2023-12-11T21:44:48.710" v="4557"/>
          <ac:spMkLst>
            <pc:docMk/>
            <pc:sldMk cId="1600285947" sldId="320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D32218C6-29F8-4BE4-975E-7F828F477BD7}" dt="2023-12-11T21:44:48.710" v="4557"/>
          <ac:grpSpMkLst>
            <pc:docMk/>
            <pc:sldMk cId="1600285947" sldId="320"/>
            <ac:grpSpMk id="175" creationId="{65167ED7-6315-43AB-B1B6-C326D5FD8F84}"/>
          </ac:grpSpMkLst>
        </pc:grpChg>
      </pc:sldChg>
      <pc:sldChg chg="modSp add mod">
        <pc:chgData name="Gaughran, Martin (DLSLtd,RAL,LSCI)" userId="ee30031e-72e0-40f1-8021-00bd2c47aeaa" providerId="ADAL" clId="{D32218C6-29F8-4BE4-975E-7F828F477BD7}" dt="2023-12-12T01:27:26.632" v="7975" actId="20577"/>
        <pc:sldMkLst>
          <pc:docMk/>
          <pc:sldMk cId="1714684618" sldId="321"/>
        </pc:sldMkLst>
        <pc:spChg chg="mod">
          <ac:chgData name="Gaughran, Martin (DLSLtd,RAL,LSCI)" userId="ee30031e-72e0-40f1-8021-00bd2c47aeaa" providerId="ADAL" clId="{D32218C6-29F8-4BE4-975E-7F828F477BD7}" dt="2023-12-12T00:24:34.387" v="6685" actId="20577"/>
          <ac:spMkLst>
            <pc:docMk/>
            <pc:sldMk cId="1714684618" sldId="321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1:27:26.632" v="7975" actId="20577"/>
          <ac:spMkLst>
            <pc:docMk/>
            <pc:sldMk cId="1714684618" sldId="321"/>
            <ac:spMk id="3" creationId="{017D1FC0-FC7C-4476-B36F-7F00F3BCEA48}"/>
          </ac:spMkLst>
        </pc:spChg>
      </pc:sldChg>
      <pc:sldChg chg="modSp add del mod">
        <pc:chgData name="Gaughran, Martin (DLSLtd,RAL,LSCI)" userId="ee30031e-72e0-40f1-8021-00bd2c47aeaa" providerId="ADAL" clId="{D32218C6-29F8-4BE4-975E-7F828F477BD7}" dt="2023-12-12T00:33:28.664" v="6897" actId="47"/>
        <pc:sldMkLst>
          <pc:docMk/>
          <pc:sldMk cId="1446801288" sldId="322"/>
        </pc:sldMkLst>
        <pc:spChg chg="mod">
          <ac:chgData name="Gaughran, Martin (DLSLtd,RAL,LSCI)" userId="ee30031e-72e0-40f1-8021-00bd2c47aeaa" providerId="ADAL" clId="{D32218C6-29F8-4BE4-975E-7F828F477BD7}" dt="2023-12-12T00:33:08.631" v="6895" actId="20577"/>
          <ac:spMkLst>
            <pc:docMk/>
            <pc:sldMk cId="1446801288" sldId="322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32:58.907" v="6882" actId="20577"/>
          <ac:spMkLst>
            <pc:docMk/>
            <pc:sldMk cId="1446801288" sldId="322"/>
            <ac:spMk id="3" creationId="{017D1FC0-FC7C-4476-B36F-7F00F3BCEA48}"/>
          </ac:spMkLst>
        </pc:spChg>
      </pc:sldChg>
      <pc:sldChg chg="addSp delSp modSp add mod modShow">
        <pc:chgData name="Gaughran, Martin (DLSLtd,RAL,LSCI)" userId="ee30031e-72e0-40f1-8021-00bd2c47aeaa" providerId="ADAL" clId="{D32218C6-29F8-4BE4-975E-7F828F477BD7}" dt="2023-12-12T01:26:26.855" v="7923" actId="1076"/>
        <pc:sldMkLst>
          <pc:docMk/>
          <pc:sldMk cId="4209285591" sldId="323"/>
        </pc:sldMkLst>
        <pc:spChg chg="mod">
          <ac:chgData name="Gaughran, Martin (DLSLtd,RAL,LSCI)" userId="ee30031e-72e0-40f1-8021-00bd2c47aeaa" providerId="ADAL" clId="{D32218C6-29F8-4BE4-975E-7F828F477BD7}" dt="2023-12-12T01:25:29.126" v="7917" actId="20577"/>
          <ac:spMkLst>
            <pc:docMk/>
            <pc:sldMk cId="4209285591" sldId="323"/>
            <ac:spMk id="3" creationId="{017D1FC0-FC7C-4476-B36F-7F00F3BCEA48}"/>
          </ac:spMkLst>
        </pc:spChg>
        <pc:spChg chg="del">
          <ac:chgData name="Gaughran, Martin (DLSLtd,RAL,LSCI)" userId="ee30031e-72e0-40f1-8021-00bd2c47aeaa" providerId="ADAL" clId="{D32218C6-29F8-4BE4-975E-7F828F477BD7}" dt="2023-12-12T01:25:39.871" v="7918" actId="478"/>
          <ac:spMkLst>
            <pc:docMk/>
            <pc:sldMk cId="4209285591" sldId="323"/>
            <ac:spMk id="5" creationId="{7AAD4099-5466-C320-FDC1-937A84FD7757}"/>
          </ac:spMkLst>
        </pc:spChg>
        <pc:graphicFrameChg chg="del">
          <ac:chgData name="Gaughran, Martin (DLSLtd,RAL,LSCI)" userId="ee30031e-72e0-40f1-8021-00bd2c47aeaa" providerId="ADAL" clId="{D32218C6-29F8-4BE4-975E-7F828F477BD7}" dt="2023-12-12T01:26:24.220" v="7922" actId="478"/>
          <ac:graphicFrameMkLst>
            <pc:docMk/>
            <pc:sldMk cId="4209285591" sldId="323"/>
            <ac:graphicFrameMk id="4" creationId="{118E98D2-4657-342B-049C-B68F7F02C621}"/>
          </ac:graphicFrameMkLst>
        </pc:graphicFrameChg>
        <pc:picChg chg="add mod">
          <ac:chgData name="Gaughran, Martin (DLSLtd,RAL,LSCI)" userId="ee30031e-72e0-40f1-8021-00bd2c47aeaa" providerId="ADAL" clId="{D32218C6-29F8-4BE4-975E-7F828F477BD7}" dt="2023-12-12T01:26:26.855" v="7923" actId="1076"/>
          <ac:picMkLst>
            <pc:docMk/>
            <pc:sldMk cId="4209285591" sldId="323"/>
            <ac:picMk id="7" creationId="{74BFCD4F-395B-1F09-952F-22A0D058781B}"/>
          </ac:picMkLst>
        </pc:picChg>
      </pc:sldChg>
      <pc:sldChg chg="modSp add mod">
        <pc:chgData name="Gaughran, Martin (DLSLtd,RAL,LSCI)" userId="ee30031e-72e0-40f1-8021-00bd2c47aeaa" providerId="ADAL" clId="{D32218C6-29F8-4BE4-975E-7F828F477BD7}" dt="2023-12-12T00:53:13.988" v="7479" actId="20577"/>
        <pc:sldMkLst>
          <pc:docMk/>
          <pc:sldMk cId="3607185644" sldId="324"/>
        </pc:sldMkLst>
        <pc:spChg chg="mod">
          <ac:chgData name="Gaughran, Martin (DLSLtd,RAL,LSCI)" userId="ee30031e-72e0-40f1-8021-00bd2c47aeaa" providerId="ADAL" clId="{D32218C6-29F8-4BE4-975E-7F828F477BD7}" dt="2023-12-12T00:53:06.675" v="7473" actId="20577"/>
          <ac:spMkLst>
            <pc:docMk/>
            <pc:sldMk cId="3607185644" sldId="324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53:13.988" v="7479" actId="20577"/>
          <ac:spMkLst>
            <pc:docMk/>
            <pc:sldMk cId="3607185644" sldId="324"/>
            <ac:spMk id="3" creationId="{017D1FC0-FC7C-4476-B36F-7F00F3BCEA48}"/>
          </ac:spMkLst>
        </pc:spChg>
      </pc:sldChg>
      <pc:sldChg chg="addSp delSp modSp add mod modShow">
        <pc:chgData name="Gaughran, Martin (DLSLtd,RAL,LSCI)" userId="ee30031e-72e0-40f1-8021-00bd2c47aeaa" providerId="ADAL" clId="{D32218C6-29F8-4BE4-975E-7F828F477BD7}" dt="2023-12-12T00:50:29.425" v="7457"/>
        <pc:sldMkLst>
          <pc:docMk/>
          <pc:sldMk cId="678401010" sldId="325"/>
        </pc:sldMkLst>
        <pc:spChg chg="mod">
          <ac:chgData name="Gaughran, Martin (DLSLtd,RAL,LSCI)" userId="ee30031e-72e0-40f1-8021-00bd2c47aeaa" providerId="ADAL" clId="{D32218C6-29F8-4BE4-975E-7F828F477BD7}" dt="2023-12-12T00:50:20.622" v="7456" actId="20577"/>
          <ac:spMkLst>
            <pc:docMk/>
            <pc:sldMk cId="678401010" sldId="325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D32218C6-29F8-4BE4-975E-7F828F477BD7}" dt="2023-12-12T00:50:29.425" v="7457"/>
          <ac:spMkLst>
            <pc:docMk/>
            <pc:sldMk cId="678401010" sldId="325"/>
            <ac:spMk id="3" creationId="{017D1FC0-FC7C-4476-B36F-7F00F3BCEA48}"/>
          </ac:spMkLst>
        </pc:spChg>
        <pc:spChg chg="del">
          <ac:chgData name="Gaughran, Martin (DLSLtd,RAL,LSCI)" userId="ee30031e-72e0-40f1-8021-00bd2c47aeaa" providerId="ADAL" clId="{D32218C6-29F8-4BE4-975E-7F828F477BD7}" dt="2023-12-12T00:49:51.290" v="7437" actId="478"/>
          <ac:spMkLst>
            <pc:docMk/>
            <pc:sldMk cId="678401010" sldId="325"/>
            <ac:spMk id="5" creationId="{7AAD4099-5466-C320-FDC1-937A84FD7757}"/>
          </ac:spMkLst>
        </pc:spChg>
        <pc:graphicFrameChg chg="del">
          <ac:chgData name="Gaughran, Martin (DLSLtd,RAL,LSCI)" userId="ee30031e-72e0-40f1-8021-00bd2c47aeaa" providerId="ADAL" clId="{D32218C6-29F8-4BE4-975E-7F828F477BD7}" dt="2023-12-12T00:49:40.635" v="7435" actId="478"/>
          <ac:graphicFrameMkLst>
            <pc:docMk/>
            <pc:sldMk cId="678401010" sldId="325"/>
            <ac:graphicFrameMk id="4" creationId="{118E98D2-4657-342B-049C-B68F7F02C621}"/>
          </ac:graphicFrameMkLst>
        </pc:graphicFrameChg>
        <pc:picChg chg="add mod">
          <ac:chgData name="Gaughran, Martin (DLSLtd,RAL,LSCI)" userId="ee30031e-72e0-40f1-8021-00bd2c47aeaa" providerId="ADAL" clId="{D32218C6-29F8-4BE4-975E-7F828F477BD7}" dt="2023-12-12T00:49:55.919" v="7438" actId="1076"/>
          <ac:picMkLst>
            <pc:docMk/>
            <pc:sldMk cId="678401010" sldId="325"/>
            <ac:picMk id="6" creationId="{855AEB8B-C612-334B-957D-DA694D0F6A13}"/>
          </ac:picMkLst>
        </pc:picChg>
      </pc:sldChg>
      <pc:sldMasterChg chg="del delSldLayout">
        <pc:chgData name="Gaughran, Martin (DLSLtd,RAL,LSCI)" userId="ee30031e-72e0-40f1-8021-00bd2c47aeaa" providerId="ADAL" clId="{D32218C6-29F8-4BE4-975E-7F828F477BD7}" dt="2023-12-11T23:04:59.596" v="6658" actId="47"/>
        <pc:sldMasterMkLst>
          <pc:docMk/>
          <pc:sldMasterMk cId="630252329" sldId="2147483648"/>
        </pc:sldMasterMkLst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1961443868" sldId="2147483649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3133447932" sldId="2147483650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2975729146" sldId="2147483651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2819467935" sldId="2147483652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3342848213" sldId="2147483653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3409734010" sldId="2147483654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2173251221" sldId="2147483655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2649590109" sldId="2147483656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1144771373" sldId="2147483657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523057262" sldId="2147483658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23:04:59.596" v="6658" actId="47"/>
          <pc:sldLayoutMkLst>
            <pc:docMk/>
            <pc:sldMasterMk cId="630252329" sldId="2147483648"/>
            <pc:sldLayoutMk cId="1335969522" sldId="2147483659"/>
          </pc:sldLayoutMkLst>
        </pc:sldLayoutChg>
      </pc:sldMasterChg>
      <pc:sldMasterChg chg="del delSldLayout">
        <pc:chgData name="Gaughran, Martin (DLSLtd,RAL,LSCI)" userId="ee30031e-72e0-40f1-8021-00bd2c47aeaa" providerId="ADAL" clId="{D32218C6-29F8-4BE4-975E-7F828F477BD7}" dt="2023-12-11T11:55:52.724" v="1800" actId="47"/>
        <pc:sldMasterMkLst>
          <pc:docMk/>
          <pc:sldMasterMk cId="162838539" sldId="2147483672"/>
        </pc:sldMasterMkLst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285430668" sldId="2147483673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393701191" sldId="2147483674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3759237694" sldId="2147483675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1138580723" sldId="2147483676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432889654" sldId="2147483677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18986437" sldId="2147483678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188201015" sldId="2147483679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4169237445" sldId="2147483680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1244474000" sldId="2147483681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19823139" sldId="2147483682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52.724" v="1800" actId="47"/>
          <pc:sldLayoutMkLst>
            <pc:docMk/>
            <pc:sldMasterMk cId="162838539" sldId="2147483672"/>
            <pc:sldLayoutMk cId="2592717222" sldId="2147483683"/>
          </pc:sldLayoutMkLst>
        </pc:sldLayoutChg>
      </pc:sldMasterChg>
      <pc:sldMasterChg chg="del delSldLayout">
        <pc:chgData name="Gaughran, Martin (DLSLtd,RAL,LSCI)" userId="ee30031e-72e0-40f1-8021-00bd2c47aeaa" providerId="ADAL" clId="{D32218C6-29F8-4BE4-975E-7F828F477BD7}" dt="2023-12-11T11:55:03.509" v="1797" actId="700"/>
        <pc:sldMasterMkLst>
          <pc:docMk/>
          <pc:sldMasterMk cId="2460954070" sldId="2147483672"/>
        </pc:sldMasterMkLst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2385387890" sldId="2147483673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949138452" sldId="2147483674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2591524520" sldId="2147483675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1203092039" sldId="2147483676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733172339" sldId="2147483677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210312558" sldId="2147483678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146388984" sldId="2147483679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171841454" sldId="2147483680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1718958274" sldId="2147483681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2202905451" sldId="2147483682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03.509" v="1797" actId="700"/>
          <pc:sldLayoutMkLst>
            <pc:docMk/>
            <pc:sldMasterMk cId="2460954070" sldId="2147483672"/>
            <pc:sldLayoutMk cId="3479445657" sldId="2147483683"/>
          </pc:sldLayoutMkLst>
        </pc:sldLayoutChg>
      </pc:sldMasterChg>
      <pc:sldMasterChg chg="del delSldLayout">
        <pc:chgData name="Gaughran, Martin (DLSLtd,RAL,LSCI)" userId="ee30031e-72e0-40f1-8021-00bd2c47aeaa" providerId="ADAL" clId="{D32218C6-29F8-4BE4-975E-7F828F477BD7}" dt="2023-12-11T11:55:10.109" v="1798" actId="47"/>
        <pc:sldMasterMkLst>
          <pc:docMk/>
          <pc:sldMasterMk cId="2331426899" sldId="2147483684"/>
        </pc:sldMasterMkLst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770273005" sldId="2147483685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32443317" sldId="2147483686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1092693682" sldId="2147483687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1986879425" sldId="2147483688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1825789780" sldId="2147483689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145440989" sldId="2147483690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655131635" sldId="2147483691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3303446472" sldId="2147483692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4132788848" sldId="2147483693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1724173151" sldId="2147483694"/>
          </pc:sldLayoutMkLst>
        </pc:sldLayoutChg>
        <pc:sldLayoutChg chg="del">
          <pc:chgData name="Gaughran, Martin (DLSLtd,RAL,LSCI)" userId="ee30031e-72e0-40f1-8021-00bd2c47aeaa" providerId="ADAL" clId="{D32218C6-29F8-4BE4-975E-7F828F477BD7}" dt="2023-12-11T11:55:10.109" v="1798" actId="47"/>
          <pc:sldLayoutMkLst>
            <pc:docMk/>
            <pc:sldMasterMk cId="2331426899" sldId="2147483684"/>
            <pc:sldLayoutMk cId="2783945433" sldId="2147483695"/>
          </pc:sldLayoutMkLst>
        </pc:sldLayoutChg>
      </pc:sldMasterChg>
    </pc:docChg>
  </pc:docChgLst>
  <pc:docChgLst>
    <pc:chgData name="Gaughran, Martin (DLSLtd,RAL,LSCI)" userId="ee30031e-72e0-40f1-8021-00bd2c47aeaa" providerId="ADAL" clId="{11B77F5C-6A37-4637-A1C7-9707B2F5C254}"/>
    <pc:docChg chg="undo redo custSel addSld delSld modSld sldOrd delMainMaster modShowInfo">
      <pc:chgData name="Gaughran, Martin (DLSLtd,RAL,LSCI)" userId="ee30031e-72e0-40f1-8021-00bd2c47aeaa" providerId="ADAL" clId="{11B77F5C-6A37-4637-A1C7-9707B2F5C254}" dt="2024-06-18T00:28:29.637" v="11177" actId="6549"/>
      <pc:docMkLst>
        <pc:docMk/>
      </pc:docMkLst>
      <pc:sldChg chg="modSp mod">
        <pc:chgData name="Gaughran, Martin (DLSLtd,RAL,LSCI)" userId="ee30031e-72e0-40f1-8021-00bd2c47aeaa" providerId="ADAL" clId="{11B77F5C-6A37-4637-A1C7-9707B2F5C254}" dt="2024-06-13T20:36:25.211" v="5182" actId="20577"/>
        <pc:sldMkLst>
          <pc:docMk/>
          <pc:sldMk cId="4179030379" sldId="269"/>
        </pc:sldMkLst>
        <pc:spChg chg="mod">
          <ac:chgData name="Gaughran, Martin (DLSLtd,RAL,LSCI)" userId="ee30031e-72e0-40f1-8021-00bd2c47aeaa" providerId="ADAL" clId="{11B77F5C-6A37-4637-A1C7-9707B2F5C254}" dt="2024-06-13T20:36:25.211" v="5182" actId="20577"/>
          <ac:spMkLst>
            <pc:docMk/>
            <pc:sldMk cId="4179030379" sldId="269"/>
            <ac:spMk id="4" creationId="{B31B08B1-7D07-47E1-9347-E02E93728285}"/>
          </ac:spMkLst>
        </pc:spChg>
      </pc:sldChg>
      <pc:sldChg chg="modSp mod">
        <pc:chgData name="Gaughran, Martin (DLSLtd,RAL,LSCI)" userId="ee30031e-72e0-40f1-8021-00bd2c47aeaa" providerId="ADAL" clId="{11B77F5C-6A37-4637-A1C7-9707B2F5C254}" dt="2024-06-18T00:23:53.874" v="11111" actId="20577"/>
        <pc:sldMkLst>
          <pc:docMk/>
          <pc:sldMk cId="397736563" sldId="270"/>
        </pc:sldMkLst>
        <pc:spChg chg="mod">
          <ac:chgData name="Gaughran, Martin (DLSLtd,RAL,LSCI)" userId="ee30031e-72e0-40f1-8021-00bd2c47aeaa" providerId="ADAL" clId="{11B77F5C-6A37-4637-A1C7-9707B2F5C254}" dt="2024-06-18T00:23:53.874" v="11111" actId="20577"/>
          <ac:spMkLst>
            <pc:docMk/>
            <pc:sldMk cId="397736563" sldId="270"/>
            <ac:spMk id="4" creationId="{B31B08B1-7D07-47E1-9347-E02E93728285}"/>
          </ac:spMkLst>
        </pc:spChg>
      </pc:sldChg>
      <pc:sldChg chg="del">
        <pc:chgData name="Gaughran, Martin (DLSLtd,RAL,LSCI)" userId="ee30031e-72e0-40f1-8021-00bd2c47aeaa" providerId="ADAL" clId="{11B77F5C-6A37-4637-A1C7-9707B2F5C254}" dt="2024-06-14T00:49:22.056" v="8456" actId="47"/>
        <pc:sldMkLst>
          <pc:docMk/>
          <pc:sldMk cId="2935926305" sldId="277"/>
        </pc:sldMkLst>
      </pc:sldChg>
      <pc:sldChg chg="del">
        <pc:chgData name="Gaughran, Martin (DLSLtd,RAL,LSCI)" userId="ee30031e-72e0-40f1-8021-00bd2c47aeaa" providerId="ADAL" clId="{11B77F5C-6A37-4637-A1C7-9707B2F5C254}" dt="2024-06-14T00:49:22.510" v="8457" actId="47"/>
        <pc:sldMkLst>
          <pc:docMk/>
          <pc:sldMk cId="929125159" sldId="279"/>
        </pc:sldMkLst>
      </pc:sldChg>
      <pc:sldChg chg="del">
        <pc:chgData name="Gaughran, Martin (DLSLtd,RAL,LSCI)" userId="ee30031e-72e0-40f1-8021-00bd2c47aeaa" providerId="ADAL" clId="{11B77F5C-6A37-4637-A1C7-9707B2F5C254}" dt="2024-06-14T00:49:21.403" v="8455" actId="47"/>
        <pc:sldMkLst>
          <pc:docMk/>
          <pc:sldMk cId="2108102161" sldId="281"/>
        </pc:sldMkLst>
      </pc:sldChg>
      <pc:sldChg chg="del">
        <pc:chgData name="Gaughran, Martin (DLSLtd,RAL,LSCI)" userId="ee30031e-72e0-40f1-8021-00bd2c47aeaa" providerId="ADAL" clId="{11B77F5C-6A37-4637-A1C7-9707B2F5C254}" dt="2024-06-14T00:49:23.744" v="8459" actId="47"/>
        <pc:sldMkLst>
          <pc:docMk/>
          <pc:sldMk cId="3393830521" sldId="301"/>
        </pc:sldMkLst>
      </pc:sldChg>
      <pc:sldChg chg="del">
        <pc:chgData name="Gaughran, Martin (DLSLtd,RAL,LSCI)" userId="ee30031e-72e0-40f1-8021-00bd2c47aeaa" providerId="ADAL" clId="{11B77F5C-6A37-4637-A1C7-9707B2F5C254}" dt="2024-06-14T00:49:26.953" v="8463" actId="47"/>
        <pc:sldMkLst>
          <pc:docMk/>
          <pc:sldMk cId="2488860868" sldId="305"/>
        </pc:sldMkLst>
      </pc:sldChg>
      <pc:sldChg chg="addSp delSp modSp add mod">
        <pc:chgData name="Gaughran, Martin (DLSLtd,RAL,LSCI)" userId="ee30031e-72e0-40f1-8021-00bd2c47aeaa" providerId="ADAL" clId="{11B77F5C-6A37-4637-A1C7-9707B2F5C254}" dt="2024-06-16T17:47:22.035" v="11043" actId="20577"/>
        <pc:sldMkLst>
          <pc:docMk/>
          <pc:sldMk cId="150651109" sldId="312"/>
        </pc:sldMkLst>
        <pc:spChg chg="mod">
          <ac:chgData name="Gaughran, Martin (DLSLtd,RAL,LSCI)" userId="ee30031e-72e0-40f1-8021-00bd2c47aeaa" providerId="ADAL" clId="{11B77F5C-6A37-4637-A1C7-9707B2F5C254}" dt="2024-06-14T00:28:13.539" v="7846" actId="20577"/>
          <ac:spMkLst>
            <pc:docMk/>
            <pc:sldMk cId="150651109" sldId="312"/>
            <ac:spMk id="2" creationId="{8B7E762D-252F-CFCD-8FAC-682C6FBB6EBA}"/>
          </ac:spMkLst>
        </pc:spChg>
        <pc:spChg chg="del mod">
          <ac:chgData name="Gaughran, Martin (DLSLtd,RAL,LSCI)" userId="ee30031e-72e0-40f1-8021-00bd2c47aeaa" providerId="ADAL" clId="{11B77F5C-6A37-4637-A1C7-9707B2F5C254}" dt="2024-06-13T20:33:57.071" v="5148" actId="478"/>
          <ac:spMkLst>
            <pc:docMk/>
            <pc:sldMk cId="150651109" sldId="312"/>
            <ac:spMk id="3" creationId="{6922057A-C4DB-7B26-CA44-66950557B49B}"/>
          </ac:spMkLst>
        </pc:spChg>
        <pc:spChg chg="mod">
          <ac:chgData name="Gaughran, Martin (DLSLtd,RAL,LSCI)" userId="ee30031e-72e0-40f1-8021-00bd2c47aeaa" providerId="ADAL" clId="{11B77F5C-6A37-4637-A1C7-9707B2F5C254}" dt="2024-06-13T15:17:46.677" v="1240" actId="20577"/>
          <ac:spMkLst>
            <pc:docMk/>
            <pc:sldMk cId="150651109" sldId="312"/>
            <ac:spMk id="4" creationId="{E79008A2-1C08-0BFE-376E-507D048D9513}"/>
          </ac:spMkLst>
        </pc:spChg>
        <pc:spChg chg="mod">
          <ac:chgData name="Gaughran, Martin (DLSLtd,RAL,LSCI)" userId="ee30031e-72e0-40f1-8021-00bd2c47aeaa" providerId="ADAL" clId="{11B77F5C-6A37-4637-A1C7-9707B2F5C254}" dt="2024-06-13T15:17:50.173" v="1250" actId="20577"/>
          <ac:spMkLst>
            <pc:docMk/>
            <pc:sldMk cId="150651109" sldId="312"/>
            <ac:spMk id="5" creationId="{0FB456AF-418F-2130-0D2C-DA4262EB3EC5}"/>
          </ac:spMkLst>
        </pc:spChg>
        <pc:spChg chg="del mod">
          <ac:chgData name="Gaughran, Martin (DLSLtd,RAL,LSCI)" userId="ee30031e-72e0-40f1-8021-00bd2c47aeaa" providerId="ADAL" clId="{11B77F5C-6A37-4637-A1C7-9707B2F5C254}" dt="2024-06-13T20:33:57.924" v="5149" actId="478"/>
          <ac:spMkLst>
            <pc:docMk/>
            <pc:sldMk cId="150651109" sldId="312"/>
            <ac:spMk id="6" creationId="{FF5CAC67-C1BC-C860-F2D5-5AC0B0E21066}"/>
          </ac:spMkLst>
        </pc:spChg>
        <pc:graphicFrameChg chg="add mod modGraphic">
          <ac:chgData name="Gaughran, Martin (DLSLtd,RAL,LSCI)" userId="ee30031e-72e0-40f1-8021-00bd2c47aeaa" providerId="ADAL" clId="{11B77F5C-6A37-4637-A1C7-9707B2F5C254}" dt="2024-06-16T17:47:22.035" v="11043" actId="20577"/>
          <ac:graphicFrameMkLst>
            <pc:docMk/>
            <pc:sldMk cId="150651109" sldId="312"/>
            <ac:graphicFrameMk id="7" creationId="{4EF11688-6E9F-85E7-F0DF-3C91B410A3AC}"/>
          </ac:graphicFrameMkLst>
        </pc:graphicFrameChg>
      </pc:sldChg>
      <pc:sldChg chg="del">
        <pc:chgData name="Gaughran, Martin (DLSLtd,RAL,LSCI)" userId="ee30031e-72e0-40f1-8021-00bd2c47aeaa" providerId="ADAL" clId="{11B77F5C-6A37-4637-A1C7-9707B2F5C254}" dt="2024-06-14T00:49:23.055" v="8458" actId="47"/>
        <pc:sldMkLst>
          <pc:docMk/>
          <pc:sldMk cId="1878505574" sldId="326"/>
        </pc:sldMkLst>
      </pc:sldChg>
      <pc:sldChg chg="del">
        <pc:chgData name="Gaughran, Martin (DLSLtd,RAL,LSCI)" userId="ee30031e-72e0-40f1-8021-00bd2c47aeaa" providerId="ADAL" clId="{11B77F5C-6A37-4637-A1C7-9707B2F5C254}" dt="2024-06-14T00:49:26.472" v="8462" actId="47"/>
        <pc:sldMkLst>
          <pc:docMk/>
          <pc:sldMk cId="1453172641" sldId="327"/>
        </pc:sldMkLst>
      </pc:sldChg>
      <pc:sldChg chg="del">
        <pc:chgData name="Gaughran, Martin (DLSLtd,RAL,LSCI)" userId="ee30031e-72e0-40f1-8021-00bd2c47aeaa" providerId="ADAL" clId="{11B77F5C-6A37-4637-A1C7-9707B2F5C254}" dt="2024-06-14T00:49:24.333" v="8460" actId="47"/>
        <pc:sldMkLst>
          <pc:docMk/>
          <pc:sldMk cId="2908909377" sldId="328"/>
        </pc:sldMkLst>
      </pc:sldChg>
      <pc:sldChg chg="del">
        <pc:chgData name="Gaughran, Martin (DLSLtd,RAL,LSCI)" userId="ee30031e-72e0-40f1-8021-00bd2c47aeaa" providerId="ADAL" clId="{11B77F5C-6A37-4637-A1C7-9707B2F5C254}" dt="2024-06-14T00:49:27.513" v="8464" actId="47"/>
        <pc:sldMkLst>
          <pc:docMk/>
          <pc:sldMk cId="141104841" sldId="329"/>
        </pc:sldMkLst>
      </pc:sldChg>
      <pc:sldChg chg="del">
        <pc:chgData name="Gaughran, Martin (DLSLtd,RAL,LSCI)" userId="ee30031e-72e0-40f1-8021-00bd2c47aeaa" providerId="ADAL" clId="{11B77F5C-6A37-4637-A1C7-9707B2F5C254}" dt="2024-06-14T00:49:28.089" v="8465" actId="47"/>
        <pc:sldMkLst>
          <pc:docMk/>
          <pc:sldMk cId="916863366" sldId="330"/>
        </pc:sldMkLst>
      </pc:sldChg>
      <pc:sldChg chg="del">
        <pc:chgData name="Gaughran, Martin (DLSLtd,RAL,LSCI)" userId="ee30031e-72e0-40f1-8021-00bd2c47aeaa" providerId="ADAL" clId="{11B77F5C-6A37-4637-A1C7-9707B2F5C254}" dt="2024-06-14T00:49:25.799" v="8461" actId="47"/>
        <pc:sldMkLst>
          <pc:docMk/>
          <pc:sldMk cId="2804186789" sldId="332"/>
        </pc:sldMkLst>
      </pc:sldChg>
      <pc:sldChg chg="del">
        <pc:chgData name="Gaughran, Martin (DLSLtd,RAL,LSCI)" userId="ee30031e-72e0-40f1-8021-00bd2c47aeaa" providerId="ADAL" clId="{11B77F5C-6A37-4637-A1C7-9707B2F5C254}" dt="2024-06-14T00:49:30.493" v="8466" actId="47"/>
        <pc:sldMkLst>
          <pc:docMk/>
          <pc:sldMk cId="1496770137" sldId="333"/>
        </pc:sldMkLst>
      </pc:sldChg>
      <pc:sldChg chg="del">
        <pc:chgData name="Gaughran, Martin (DLSLtd,RAL,LSCI)" userId="ee30031e-72e0-40f1-8021-00bd2c47aeaa" providerId="ADAL" clId="{11B77F5C-6A37-4637-A1C7-9707B2F5C254}" dt="2024-06-14T00:49:31.373" v="8467" actId="47"/>
        <pc:sldMkLst>
          <pc:docMk/>
          <pc:sldMk cId="18914229" sldId="334"/>
        </pc:sldMkLst>
      </pc:sldChg>
      <pc:sldChg chg="delSp modSp add del mod setBg delDesignElem">
        <pc:chgData name="Gaughran, Martin (DLSLtd,RAL,LSCI)" userId="ee30031e-72e0-40f1-8021-00bd2c47aeaa" providerId="ADAL" clId="{11B77F5C-6A37-4637-A1C7-9707B2F5C254}" dt="2024-06-13T15:07:25.186" v="110" actId="47"/>
        <pc:sldMkLst>
          <pc:docMk/>
          <pc:sldMk cId="3897774327" sldId="335"/>
        </pc:sldMkLst>
        <pc:spChg chg="mod">
          <ac:chgData name="Gaughran, Martin (DLSLtd,RAL,LSCI)" userId="ee30031e-72e0-40f1-8021-00bd2c47aeaa" providerId="ADAL" clId="{11B77F5C-6A37-4637-A1C7-9707B2F5C254}" dt="2024-06-13T15:07:20.645" v="108" actId="21"/>
          <ac:spMkLst>
            <pc:docMk/>
            <pc:sldMk cId="3897774327" sldId="335"/>
            <ac:spMk id="4" creationId="{B31B08B1-7D07-47E1-9347-E02E93728285}"/>
          </ac:spMkLst>
        </pc:spChg>
        <pc:spChg chg="del">
          <ac:chgData name="Gaughran, Martin (DLSLtd,RAL,LSCI)" userId="ee30031e-72e0-40f1-8021-00bd2c47aeaa" providerId="ADAL" clId="{11B77F5C-6A37-4637-A1C7-9707B2F5C254}" dt="2024-06-13T14:52:51.368" v="65"/>
          <ac:spMkLst>
            <pc:docMk/>
            <pc:sldMk cId="3897774327" sldId="335"/>
            <ac:spMk id="133" creationId="{FFD48BC7-DC40-47DE-87EE-9F4B6ECB9ABB}"/>
          </ac:spMkLst>
        </pc:spChg>
        <pc:spChg chg="del">
          <ac:chgData name="Gaughran, Martin (DLSLtd,RAL,LSCI)" userId="ee30031e-72e0-40f1-8021-00bd2c47aeaa" providerId="ADAL" clId="{11B77F5C-6A37-4637-A1C7-9707B2F5C254}" dt="2024-06-13T14:52:51.368" v="65"/>
          <ac:spMkLst>
            <pc:docMk/>
            <pc:sldMk cId="3897774327" sldId="335"/>
            <ac:spMk id="134" creationId="{E502BBC7-2C76-46F3-BC24-5985BC13DB88}"/>
          </ac:spMkLst>
        </pc:spChg>
        <pc:spChg chg="del">
          <ac:chgData name="Gaughran, Martin (DLSLtd,RAL,LSCI)" userId="ee30031e-72e0-40f1-8021-00bd2c47aeaa" providerId="ADAL" clId="{11B77F5C-6A37-4637-A1C7-9707B2F5C254}" dt="2024-06-13T14:52:51.368" v="65"/>
          <ac:spMkLst>
            <pc:docMk/>
            <pc:sldMk cId="3897774327" sldId="335"/>
            <ac:spMk id="135" creationId="{C7F28D52-2A5F-4D23-81AE-7CB8B591C7AF}"/>
          </ac:spMkLst>
        </pc:spChg>
        <pc:spChg chg="del">
          <ac:chgData name="Gaughran, Martin (DLSLtd,RAL,LSCI)" userId="ee30031e-72e0-40f1-8021-00bd2c47aeaa" providerId="ADAL" clId="{11B77F5C-6A37-4637-A1C7-9707B2F5C254}" dt="2024-06-13T14:52:51.368" v="65"/>
          <ac:spMkLst>
            <pc:docMk/>
            <pc:sldMk cId="3897774327" sldId="335"/>
            <ac:spMk id="136" creationId="{3629484E-3792-4B3D-89AD-7C8A1ED0E0D4}"/>
          </ac:spMkLst>
        </pc:spChg>
      </pc:sldChg>
      <pc:sldChg chg="delSp add del setBg delDesignElem">
        <pc:chgData name="Gaughran, Martin (DLSLtd,RAL,LSCI)" userId="ee30031e-72e0-40f1-8021-00bd2c47aeaa" providerId="ADAL" clId="{11B77F5C-6A37-4637-A1C7-9707B2F5C254}" dt="2024-06-13T15:07:17.259" v="107" actId="47"/>
        <pc:sldMkLst>
          <pc:docMk/>
          <pc:sldMk cId="99216384" sldId="336"/>
        </pc:sldMkLst>
        <pc:spChg chg="del">
          <ac:chgData name="Gaughran, Martin (DLSLtd,RAL,LSCI)" userId="ee30031e-72e0-40f1-8021-00bd2c47aeaa" providerId="ADAL" clId="{11B77F5C-6A37-4637-A1C7-9707B2F5C254}" dt="2024-06-13T15:07:11.905" v="105"/>
          <ac:spMkLst>
            <pc:docMk/>
            <pc:sldMk cId="99216384" sldId="336"/>
            <ac:spMk id="133" creationId="{FFD48BC7-DC40-47DE-87EE-9F4B6ECB9ABB}"/>
          </ac:spMkLst>
        </pc:spChg>
        <pc:spChg chg="del">
          <ac:chgData name="Gaughran, Martin (DLSLtd,RAL,LSCI)" userId="ee30031e-72e0-40f1-8021-00bd2c47aeaa" providerId="ADAL" clId="{11B77F5C-6A37-4637-A1C7-9707B2F5C254}" dt="2024-06-13T15:07:11.905" v="105"/>
          <ac:spMkLst>
            <pc:docMk/>
            <pc:sldMk cId="99216384" sldId="336"/>
            <ac:spMk id="134" creationId="{E502BBC7-2C76-46F3-BC24-5985BC13DB88}"/>
          </ac:spMkLst>
        </pc:spChg>
        <pc:spChg chg="del">
          <ac:chgData name="Gaughran, Martin (DLSLtd,RAL,LSCI)" userId="ee30031e-72e0-40f1-8021-00bd2c47aeaa" providerId="ADAL" clId="{11B77F5C-6A37-4637-A1C7-9707B2F5C254}" dt="2024-06-13T15:07:11.905" v="105"/>
          <ac:spMkLst>
            <pc:docMk/>
            <pc:sldMk cId="99216384" sldId="336"/>
            <ac:spMk id="135" creationId="{C7F28D52-2A5F-4D23-81AE-7CB8B591C7AF}"/>
          </ac:spMkLst>
        </pc:spChg>
        <pc:spChg chg="del">
          <ac:chgData name="Gaughran, Martin (DLSLtd,RAL,LSCI)" userId="ee30031e-72e0-40f1-8021-00bd2c47aeaa" providerId="ADAL" clId="{11B77F5C-6A37-4637-A1C7-9707B2F5C254}" dt="2024-06-13T15:07:11.905" v="105"/>
          <ac:spMkLst>
            <pc:docMk/>
            <pc:sldMk cId="99216384" sldId="336"/>
            <ac:spMk id="136" creationId="{3629484E-3792-4B3D-89AD-7C8A1ED0E0D4}"/>
          </ac:spMkLst>
        </pc:spChg>
      </pc:sldChg>
      <pc:sldChg chg="addSp delSp add del setBg delDesignElem">
        <pc:chgData name="Gaughran, Martin (DLSLtd,RAL,LSCI)" userId="ee30031e-72e0-40f1-8021-00bd2c47aeaa" providerId="ADAL" clId="{11B77F5C-6A37-4637-A1C7-9707B2F5C254}" dt="2024-06-13T15:07:11.154" v="103"/>
        <pc:sldMkLst>
          <pc:docMk/>
          <pc:sldMk cId="1787693203" sldId="336"/>
        </pc:sldMkLst>
        <pc:spChg chg="add del">
          <ac:chgData name="Gaughran, Martin (DLSLtd,RAL,LSCI)" userId="ee30031e-72e0-40f1-8021-00bd2c47aeaa" providerId="ADAL" clId="{11B77F5C-6A37-4637-A1C7-9707B2F5C254}" dt="2024-06-13T15:07:11.154" v="103"/>
          <ac:spMkLst>
            <pc:docMk/>
            <pc:sldMk cId="1787693203" sldId="336"/>
            <ac:spMk id="133" creationId="{FFD48BC7-DC40-47DE-87EE-9F4B6ECB9ABB}"/>
          </ac:spMkLst>
        </pc:spChg>
        <pc:spChg chg="add del">
          <ac:chgData name="Gaughran, Martin (DLSLtd,RAL,LSCI)" userId="ee30031e-72e0-40f1-8021-00bd2c47aeaa" providerId="ADAL" clId="{11B77F5C-6A37-4637-A1C7-9707B2F5C254}" dt="2024-06-13T15:07:11.154" v="103"/>
          <ac:spMkLst>
            <pc:docMk/>
            <pc:sldMk cId="1787693203" sldId="336"/>
            <ac:spMk id="134" creationId="{E502BBC7-2C76-46F3-BC24-5985BC13DB88}"/>
          </ac:spMkLst>
        </pc:spChg>
        <pc:spChg chg="add del">
          <ac:chgData name="Gaughran, Martin (DLSLtd,RAL,LSCI)" userId="ee30031e-72e0-40f1-8021-00bd2c47aeaa" providerId="ADAL" clId="{11B77F5C-6A37-4637-A1C7-9707B2F5C254}" dt="2024-06-13T15:07:11.154" v="103"/>
          <ac:spMkLst>
            <pc:docMk/>
            <pc:sldMk cId="1787693203" sldId="336"/>
            <ac:spMk id="135" creationId="{C7F28D52-2A5F-4D23-81AE-7CB8B591C7AF}"/>
          </ac:spMkLst>
        </pc:spChg>
        <pc:spChg chg="add del">
          <ac:chgData name="Gaughran, Martin (DLSLtd,RAL,LSCI)" userId="ee30031e-72e0-40f1-8021-00bd2c47aeaa" providerId="ADAL" clId="{11B77F5C-6A37-4637-A1C7-9707B2F5C254}" dt="2024-06-13T15:07:11.154" v="103"/>
          <ac:spMkLst>
            <pc:docMk/>
            <pc:sldMk cId="1787693203" sldId="336"/>
            <ac:spMk id="136" creationId="{3629484E-3792-4B3D-89AD-7C8A1ED0E0D4}"/>
          </ac:spMkLst>
        </pc:spChg>
      </pc:sldChg>
      <pc:sldChg chg="modSp add mod">
        <pc:chgData name="Gaughran, Martin (DLSLtd,RAL,LSCI)" userId="ee30031e-72e0-40f1-8021-00bd2c47aeaa" providerId="ADAL" clId="{11B77F5C-6A37-4637-A1C7-9707B2F5C254}" dt="2024-06-18T00:23:51.279" v="11110" actId="20577"/>
        <pc:sldMkLst>
          <pc:docMk/>
          <pc:sldMk cId="597748263" sldId="337"/>
        </pc:sldMkLst>
        <pc:spChg chg="mod">
          <ac:chgData name="Gaughran, Martin (DLSLtd,RAL,LSCI)" userId="ee30031e-72e0-40f1-8021-00bd2c47aeaa" providerId="ADAL" clId="{11B77F5C-6A37-4637-A1C7-9707B2F5C254}" dt="2024-06-18T00:23:51.279" v="11110" actId="20577"/>
          <ac:spMkLst>
            <pc:docMk/>
            <pc:sldMk cId="597748263" sldId="337"/>
            <ac:spMk id="4" creationId="{B31B08B1-7D07-47E1-9347-E02E93728285}"/>
          </ac:spMkLst>
        </pc:spChg>
      </pc:sldChg>
      <pc:sldChg chg="addSp delSp add del setBg delDesignElem">
        <pc:chgData name="Gaughran, Martin (DLSLtd,RAL,LSCI)" userId="ee30031e-72e0-40f1-8021-00bd2c47aeaa" providerId="ADAL" clId="{11B77F5C-6A37-4637-A1C7-9707B2F5C254}" dt="2024-06-18T00:23:45.845" v="11108"/>
        <pc:sldMkLst>
          <pc:docMk/>
          <pc:sldMk cId="1669152738" sldId="337"/>
        </pc:sldMkLst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1669152738" sldId="337"/>
            <ac:spMk id="133" creationId="{FFD48BC7-DC40-47DE-87EE-9F4B6ECB9ABB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1669152738" sldId="337"/>
            <ac:spMk id="134" creationId="{E502BBC7-2C76-46F3-BC24-5985BC13DB88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1669152738" sldId="337"/>
            <ac:spMk id="135" creationId="{C7F28D52-2A5F-4D23-81AE-7CB8B591C7AF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1669152738" sldId="337"/>
            <ac:spMk id="136" creationId="{3629484E-3792-4B3D-89AD-7C8A1ED0E0D4}"/>
          </ac:spMkLst>
        </pc:spChg>
      </pc:sldChg>
      <pc:sldChg chg="modSp add del mod ord">
        <pc:chgData name="Gaughran, Martin (DLSLtd,RAL,LSCI)" userId="ee30031e-72e0-40f1-8021-00bd2c47aeaa" providerId="ADAL" clId="{11B77F5C-6A37-4637-A1C7-9707B2F5C254}" dt="2024-06-18T00:23:40.326" v="11099" actId="2696"/>
        <pc:sldMkLst>
          <pc:docMk/>
          <pc:sldMk cId="2431832877" sldId="337"/>
        </pc:sldMkLst>
        <pc:spChg chg="mod">
          <ac:chgData name="Gaughran, Martin (DLSLtd,RAL,LSCI)" userId="ee30031e-72e0-40f1-8021-00bd2c47aeaa" providerId="ADAL" clId="{11B77F5C-6A37-4637-A1C7-9707B2F5C254}" dt="2024-06-13T15:13:18.648" v="851" actId="20577"/>
          <ac:spMkLst>
            <pc:docMk/>
            <pc:sldMk cId="2431832877" sldId="337"/>
            <ac:spMk id="4" creationId="{B31B08B1-7D07-47E1-9347-E02E93728285}"/>
          </ac:spMkLst>
        </pc:spChg>
      </pc:sldChg>
      <pc:sldChg chg="modSp add del mod">
        <pc:chgData name="Gaughran, Martin (DLSLtd,RAL,LSCI)" userId="ee30031e-72e0-40f1-8021-00bd2c47aeaa" providerId="ADAL" clId="{11B77F5C-6A37-4637-A1C7-9707B2F5C254}" dt="2024-06-18T00:26:38.126" v="11137" actId="47"/>
        <pc:sldMkLst>
          <pc:docMk/>
          <pc:sldMk cId="3462432134" sldId="338"/>
        </pc:sldMkLst>
        <pc:spChg chg="mod">
          <ac:chgData name="Gaughran, Martin (DLSLtd,RAL,LSCI)" userId="ee30031e-72e0-40f1-8021-00bd2c47aeaa" providerId="ADAL" clId="{11B77F5C-6A37-4637-A1C7-9707B2F5C254}" dt="2024-06-13T20:47:51.952" v="6202" actId="6549"/>
          <ac:spMkLst>
            <pc:docMk/>
            <pc:sldMk cId="3462432134" sldId="338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4T01:11:30.807" v="9014" actId="20577"/>
          <ac:spMkLst>
            <pc:docMk/>
            <pc:sldMk cId="3462432134" sldId="338"/>
            <ac:spMk id="3" creationId="{017D1FC0-FC7C-4476-B36F-7F00F3BCEA48}"/>
          </ac:spMkLst>
        </pc:spChg>
      </pc:sldChg>
      <pc:sldChg chg="delSp add del setBg delDesignElem">
        <pc:chgData name="Gaughran, Martin (DLSLtd,RAL,LSCI)" userId="ee30031e-72e0-40f1-8021-00bd2c47aeaa" providerId="ADAL" clId="{11B77F5C-6A37-4637-A1C7-9707B2F5C254}" dt="2024-06-13T15:11:02.470" v="552" actId="47"/>
        <pc:sldMkLst>
          <pc:docMk/>
          <pc:sldMk cId="2677557011" sldId="339"/>
        </pc:sldMkLst>
        <pc:spChg chg="del">
          <ac:chgData name="Gaughran, Martin (DLSLtd,RAL,LSCI)" userId="ee30031e-72e0-40f1-8021-00bd2c47aeaa" providerId="ADAL" clId="{11B77F5C-6A37-4637-A1C7-9707B2F5C254}" dt="2024-06-13T15:09:28.905" v="217"/>
          <ac:spMkLst>
            <pc:docMk/>
            <pc:sldMk cId="2677557011" sldId="339"/>
            <ac:spMk id="169" creationId="{4DA718D0-4865-4629-8134-44F68D41D574}"/>
          </ac:spMkLst>
        </pc:spChg>
        <pc:spChg chg="del">
          <ac:chgData name="Gaughran, Martin (DLSLtd,RAL,LSCI)" userId="ee30031e-72e0-40f1-8021-00bd2c47aeaa" providerId="ADAL" clId="{11B77F5C-6A37-4637-A1C7-9707B2F5C254}" dt="2024-06-13T15:09:28.905" v="217"/>
          <ac:spMkLst>
            <pc:docMk/>
            <pc:sldMk cId="2677557011" sldId="339"/>
            <ac:spMk id="178" creationId="{CBC4F608-B4B8-48C3-9572-C0F061B1CD99}"/>
          </ac:spMkLst>
        </pc:spChg>
        <pc:grpChg chg="del">
          <ac:chgData name="Gaughran, Martin (DLSLtd,RAL,LSCI)" userId="ee30031e-72e0-40f1-8021-00bd2c47aeaa" providerId="ADAL" clId="{11B77F5C-6A37-4637-A1C7-9707B2F5C254}" dt="2024-06-13T15:09:28.905" v="217"/>
          <ac:grpSpMkLst>
            <pc:docMk/>
            <pc:sldMk cId="2677557011" sldId="339"/>
            <ac:grpSpMk id="175" creationId="{65167ED7-6315-43AB-B1B6-C326D5FD8F84}"/>
          </ac:grpSpMkLst>
        </pc:grpChg>
      </pc:sldChg>
      <pc:sldChg chg="modSp add del mod">
        <pc:chgData name="Gaughran, Martin (DLSLtd,RAL,LSCI)" userId="ee30031e-72e0-40f1-8021-00bd2c47aeaa" providerId="ADAL" clId="{11B77F5C-6A37-4637-A1C7-9707B2F5C254}" dt="2024-06-13T15:08:52.444" v="183" actId="47"/>
        <pc:sldMkLst>
          <pc:docMk/>
          <pc:sldMk cId="3476043039" sldId="339"/>
        </pc:sldMkLst>
        <pc:spChg chg="mod">
          <ac:chgData name="Gaughran, Martin (DLSLtd,RAL,LSCI)" userId="ee30031e-72e0-40f1-8021-00bd2c47aeaa" providerId="ADAL" clId="{11B77F5C-6A37-4637-A1C7-9707B2F5C254}" dt="2024-06-13T15:08:48.972" v="182" actId="20577"/>
          <ac:spMkLst>
            <pc:docMk/>
            <pc:sldMk cId="3476043039" sldId="339"/>
            <ac:spMk id="2" creationId="{7B483353-535F-4FF3-B153-22D647EF23CD}"/>
          </ac:spMkLst>
        </pc:spChg>
      </pc:sldChg>
      <pc:sldChg chg="addSp delSp modSp add mod">
        <pc:chgData name="Gaughran, Martin (DLSLtd,RAL,LSCI)" userId="ee30031e-72e0-40f1-8021-00bd2c47aeaa" providerId="ADAL" clId="{11B77F5C-6A37-4637-A1C7-9707B2F5C254}" dt="2024-06-14T01:02:58.857" v="8822" actId="255"/>
        <pc:sldMkLst>
          <pc:docMk/>
          <pc:sldMk cId="3723818589" sldId="340"/>
        </pc:sldMkLst>
        <pc:spChg chg="mod">
          <ac:chgData name="Gaughran, Martin (DLSLtd,RAL,LSCI)" userId="ee30031e-72e0-40f1-8021-00bd2c47aeaa" providerId="ADAL" clId="{11B77F5C-6A37-4637-A1C7-9707B2F5C254}" dt="2024-06-13T23:59:58.971" v="6663" actId="20577"/>
          <ac:spMkLst>
            <pc:docMk/>
            <pc:sldMk cId="3723818589" sldId="340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4T00:03:35.718" v="6972" actId="20577"/>
          <ac:spMkLst>
            <pc:docMk/>
            <pc:sldMk cId="3723818589" sldId="340"/>
            <ac:spMk id="3" creationId="{017D1FC0-FC7C-4476-B36F-7F00F3BCEA48}"/>
          </ac:spMkLst>
        </pc:spChg>
        <pc:spChg chg="add del mod topLvl">
          <ac:chgData name="Gaughran, Martin (DLSLtd,RAL,LSCI)" userId="ee30031e-72e0-40f1-8021-00bd2c47aeaa" providerId="ADAL" clId="{11B77F5C-6A37-4637-A1C7-9707B2F5C254}" dt="2024-06-14T01:02:58.857" v="8822" actId="255"/>
          <ac:spMkLst>
            <pc:docMk/>
            <pc:sldMk cId="3723818589" sldId="340"/>
            <ac:spMk id="4" creationId="{EAA68422-F184-472D-DDA9-D21768B4A1D1}"/>
          </ac:spMkLst>
        </pc:spChg>
        <pc:spChg chg="add del mod">
          <ac:chgData name="Gaughran, Martin (DLSLtd,RAL,LSCI)" userId="ee30031e-72e0-40f1-8021-00bd2c47aeaa" providerId="ADAL" clId="{11B77F5C-6A37-4637-A1C7-9707B2F5C254}" dt="2024-06-14T00:09:03.095" v="6993" actId="478"/>
          <ac:spMkLst>
            <pc:docMk/>
            <pc:sldMk cId="3723818589" sldId="340"/>
            <ac:spMk id="5" creationId="{B5DE87B5-B11C-6AE4-030B-4E3C98D2F05D}"/>
          </ac:spMkLst>
        </pc:spChg>
        <pc:spChg chg="add del">
          <ac:chgData name="Gaughran, Martin (DLSLtd,RAL,LSCI)" userId="ee30031e-72e0-40f1-8021-00bd2c47aeaa" providerId="ADAL" clId="{11B77F5C-6A37-4637-A1C7-9707B2F5C254}" dt="2024-06-14T00:08:37.356" v="6978" actId="11529"/>
          <ac:spMkLst>
            <pc:docMk/>
            <pc:sldMk cId="3723818589" sldId="340"/>
            <ac:spMk id="10" creationId="{162280BD-1FFF-7EEE-EEBB-7DD805246267}"/>
          </ac:spMkLst>
        </pc:spChg>
        <pc:spChg chg="add del mod">
          <ac:chgData name="Gaughran, Martin (DLSLtd,RAL,LSCI)" userId="ee30031e-72e0-40f1-8021-00bd2c47aeaa" providerId="ADAL" clId="{11B77F5C-6A37-4637-A1C7-9707B2F5C254}" dt="2024-06-14T00:09:26.087" v="7000" actId="478"/>
          <ac:spMkLst>
            <pc:docMk/>
            <pc:sldMk cId="3723818589" sldId="340"/>
            <ac:spMk id="12" creationId="{902067D5-3CA3-5E2F-6CA6-0A207FF8E9BB}"/>
          </ac:spMkLst>
        </pc:spChg>
        <pc:spChg chg="add mod">
          <ac:chgData name="Gaughran, Martin (DLSLtd,RAL,LSCI)" userId="ee30031e-72e0-40f1-8021-00bd2c47aeaa" providerId="ADAL" clId="{11B77F5C-6A37-4637-A1C7-9707B2F5C254}" dt="2024-06-14T00:09:21.786" v="6999"/>
          <ac:spMkLst>
            <pc:docMk/>
            <pc:sldMk cId="3723818589" sldId="340"/>
            <ac:spMk id="13" creationId="{DC3D7865-B741-1BD0-49C2-17AA5BA1D720}"/>
          </ac:spMkLst>
        </pc:spChg>
        <pc:spChg chg="del mod topLvl">
          <ac:chgData name="Gaughran, Martin (DLSLtd,RAL,LSCI)" userId="ee30031e-72e0-40f1-8021-00bd2c47aeaa" providerId="ADAL" clId="{11B77F5C-6A37-4637-A1C7-9707B2F5C254}" dt="2024-06-14T00:09:59.354" v="7010" actId="478"/>
          <ac:spMkLst>
            <pc:docMk/>
            <pc:sldMk cId="3723818589" sldId="340"/>
            <ac:spMk id="16" creationId="{CD5BDCDC-374E-EB75-0981-5FC216E4CA7F}"/>
          </ac:spMkLst>
        </pc:spChg>
        <pc:spChg chg="mod">
          <ac:chgData name="Gaughran, Martin (DLSLtd,RAL,LSCI)" userId="ee30031e-72e0-40f1-8021-00bd2c47aeaa" providerId="ADAL" clId="{11B77F5C-6A37-4637-A1C7-9707B2F5C254}" dt="2024-06-14T00:09:34.327" v="7004"/>
          <ac:spMkLst>
            <pc:docMk/>
            <pc:sldMk cId="3723818589" sldId="340"/>
            <ac:spMk id="19" creationId="{DC81D491-3126-16BD-4337-4EFF60621780}"/>
          </ac:spMkLst>
        </pc:spChg>
        <pc:spChg chg="mod">
          <ac:chgData name="Gaughran, Martin (DLSLtd,RAL,LSCI)" userId="ee30031e-72e0-40f1-8021-00bd2c47aeaa" providerId="ADAL" clId="{11B77F5C-6A37-4637-A1C7-9707B2F5C254}" dt="2024-06-14T00:09:39.006" v="7006"/>
          <ac:spMkLst>
            <pc:docMk/>
            <pc:sldMk cId="3723818589" sldId="340"/>
            <ac:spMk id="22" creationId="{A6E97D14-C069-5B69-3B24-1388F9D86E0E}"/>
          </ac:spMkLst>
        </pc:spChg>
        <pc:spChg chg="add mod">
          <ac:chgData name="Gaughran, Martin (DLSLtd,RAL,LSCI)" userId="ee30031e-72e0-40f1-8021-00bd2c47aeaa" providerId="ADAL" clId="{11B77F5C-6A37-4637-A1C7-9707B2F5C254}" dt="2024-06-14T01:02:58.857" v="8822" actId="255"/>
          <ac:spMkLst>
            <pc:docMk/>
            <pc:sldMk cId="3723818589" sldId="340"/>
            <ac:spMk id="25" creationId="{3C1EAB52-EEE8-6CA2-089D-044FFB037D27}"/>
          </ac:spMkLst>
        </pc:spChg>
        <pc:spChg chg="add del mod">
          <ac:chgData name="Gaughran, Martin (DLSLtd,RAL,LSCI)" userId="ee30031e-72e0-40f1-8021-00bd2c47aeaa" providerId="ADAL" clId="{11B77F5C-6A37-4637-A1C7-9707B2F5C254}" dt="2024-06-14T00:10:49.722" v="7023" actId="478"/>
          <ac:spMkLst>
            <pc:docMk/>
            <pc:sldMk cId="3723818589" sldId="340"/>
            <ac:spMk id="30" creationId="{9E5CB3AE-9C85-ABAC-6AFD-23B42444C937}"/>
          </ac:spMkLst>
        </pc:spChg>
        <pc:spChg chg="add mod">
          <ac:chgData name="Gaughran, Martin (DLSLtd,RAL,LSCI)" userId="ee30031e-72e0-40f1-8021-00bd2c47aeaa" providerId="ADAL" clId="{11B77F5C-6A37-4637-A1C7-9707B2F5C254}" dt="2024-06-14T01:02:58.857" v="8822" actId="255"/>
          <ac:spMkLst>
            <pc:docMk/>
            <pc:sldMk cId="3723818589" sldId="340"/>
            <ac:spMk id="32" creationId="{1FF03247-3AC3-FA64-B268-2A593BD44725}"/>
          </ac:spMkLst>
        </pc:spChg>
        <pc:spChg chg="add del mod">
          <ac:chgData name="Gaughran, Martin (DLSLtd,RAL,LSCI)" userId="ee30031e-72e0-40f1-8021-00bd2c47aeaa" providerId="ADAL" clId="{11B77F5C-6A37-4637-A1C7-9707B2F5C254}" dt="2024-06-14T00:11:42.658" v="7047" actId="478"/>
          <ac:spMkLst>
            <pc:docMk/>
            <pc:sldMk cId="3723818589" sldId="340"/>
            <ac:spMk id="37" creationId="{83D1134E-CA60-8C68-E79C-5BE3943B8D29}"/>
          </ac:spMkLst>
        </pc:spChg>
        <pc:spChg chg="add del mod">
          <ac:chgData name="Gaughran, Martin (DLSLtd,RAL,LSCI)" userId="ee30031e-72e0-40f1-8021-00bd2c47aeaa" providerId="ADAL" clId="{11B77F5C-6A37-4637-A1C7-9707B2F5C254}" dt="2024-06-14T01:02:58.857" v="8822" actId="255"/>
          <ac:spMkLst>
            <pc:docMk/>
            <pc:sldMk cId="3723818589" sldId="340"/>
            <ac:spMk id="39" creationId="{7073C257-A203-437F-A364-B81A8EC30E99}"/>
          </ac:spMkLst>
        </pc:spChg>
        <pc:spChg chg="add del mod">
          <ac:chgData name="Gaughran, Martin (DLSLtd,RAL,LSCI)" userId="ee30031e-72e0-40f1-8021-00bd2c47aeaa" providerId="ADAL" clId="{11B77F5C-6A37-4637-A1C7-9707B2F5C254}" dt="2024-06-14T00:12:05.006" v="7054" actId="478"/>
          <ac:spMkLst>
            <pc:docMk/>
            <pc:sldMk cId="3723818589" sldId="340"/>
            <ac:spMk id="42" creationId="{0FB10A0C-685A-F16D-6E34-F5831BF56D52}"/>
          </ac:spMkLst>
        </pc:spChg>
        <pc:spChg chg="add mod">
          <ac:chgData name="Gaughran, Martin (DLSLtd,RAL,LSCI)" userId="ee30031e-72e0-40f1-8021-00bd2c47aeaa" providerId="ADAL" clId="{11B77F5C-6A37-4637-A1C7-9707B2F5C254}" dt="2024-06-14T01:02:58.857" v="8822" actId="255"/>
          <ac:spMkLst>
            <pc:docMk/>
            <pc:sldMk cId="3723818589" sldId="340"/>
            <ac:spMk id="44" creationId="{7EA6980F-C001-22C7-620D-65F69F95A05F}"/>
          </ac:spMkLst>
        </pc:spChg>
        <pc:spChg chg="add del mod">
          <ac:chgData name="Gaughran, Martin (DLSLtd,RAL,LSCI)" userId="ee30031e-72e0-40f1-8021-00bd2c47aeaa" providerId="ADAL" clId="{11B77F5C-6A37-4637-A1C7-9707B2F5C254}" dt="2024-06-14T01:02:56.425" v="8817" actId="1076"/>
          <ac:spMkLst>
            <pc:docMk/>
            <pc:sldMk cId="3723818589" sldId="340"/>
            <ac:spMk id="49" creationId="{B144045E-FB46-C6A7-4BDE-5785D214B33E}"/>
          </ac:spMkLst>
        </pc:spChg>
        <pc:grpChg chg="add del mod">
          <ac:chgData name="Gaughran, Martin (DLSLtd,RAL,LSCI)" userId="ee30031e-72e0-40f1-8021-00bd2c47aeaa" providerId="ADAL" clId="{11B77F5C-6A37-4637-A1C7-9707B2F5C254}" dt="2024-06-14T00:10:08.942" v="7014" actId="165"/>
          <ac:grpSpMkLst>
            <pc:docMk/>
            <pc:sldMk cId="3723818589" sldId="340"/>
            <ac:grpSpMk id="14" creationId="{8AE4C05A-A0FE-BE68-6252-002B82A4FBDA}"/>
          </ac:grpSpMkLst>
        </pc:grpChg>
        <pc:grpChg chg="add del mod">
          <ac:chgData name="Gaughran, Martin (DLSLtd,RAL,LSCI)" userId="ee30031e-72e0-40f1-8021-00bd2c47aeaa" providerId="ADAL" clId="{11B77F5C-6A37-4637-A1C7-9707B2F5C254}" dt="2024-06-14T00:09:59.354" v="7010" actId="478"/>
          <ac:grpSpMkLst>
            <pc:docMk/>
            <pc:sldMk cId="3723818589" sldId="340"/>
            <ac:grpSpMk id="15" creationId="{A0B024D2-1C98-1D4D-DDB0-C1F962B45953}"/>
          </ac:grpSpMkLst>
        </pc:grpChg>
        <pc:grpChg chg="add del mod">
          <ac:chgData name="Gaughran, Martin (DLSLtd,RAL,LSCI)" userId="ee30031e-72e0-40f1-8021-00bd2c47aeaa" providerId="ADAL" clId="{11B77F5C-6A37-4637-A1C7-9707B2F5C254}" dt="2024-06-14T00:10:00.302" v="7011" actId="478"/>
          <ac:grpSpMkLst>
            <pc:docMk/>
            <pc:sldMk cId="3723818589" sldId="340"/>
            <ac:grpSpMk id="18" creationId="{7A1007AB-C659-0185-37C8-42B739CE8E84}"/>
          </ac:grpSpMkLst>
        </pc:grpChg>
        <pc:grpChg chg="add del mod">
          <ac:chgData name="Gaughran, Martin (DLSLtd,RAL,LSCI)" userId="ee30031e-72e0-40f1-8021-00bd2c47aeaa" providerId="ADAL" clId="{11B77F5C-6A37-4637-A1C7-9707B2F5C254}" dt="2024-06-14T00:10:01.238" v="7012" actId="478"/>
          <ac:grpSpMkLst>
            <pc:docMk/>
            <pc:sldMk cId="3723818589" sldId="340"/>
            <ac:grpSpMk id="21" creationId="{42903D8E-8E44-75DC-ED03-19F85D5F4AEF}"/>
          </ac:grpSpMkLst>
        </pc:grpChg>
        <pc:grpChg chg="add mod">
          <ac:chgData name="Gaughran, Martin (DLSLtd,RAL,LSCI)" userId="ee30031e-72e0-40f1-8021-00bd2c47aeaa" providerId="ADAL" clId="{11B77F5C-6A37-4637-A1C7-9707B2F5C254}" dt="2024-06-14T01:02:57.738" v="8820" actId="14100"/>
          <ac:grpSpMkLst>
            <pc:docMk/>
            <pc:sldMk cId="3723818589" sldId="340"/>
            <ac:grpSpMk id="48" creationId="{3A6A8B4C-AAEC-DC5D-11B4-BF096E4574E6}"/>
          </ac:grpSpMkLst>
        </pc:grpChg>
        <pc:picChg chg="del">
          <ac:chgData name="Gaughran, Martin (DLSLtd,RAL,LSCI)" userId="ee30031e-72e0-40f1-8021-00bd2c47aeaa" providerId="ADAL" clId="{11B77F5C-6A37-4637-A1C7-9707B2F5C254}" dt="2024-06-14T00:02:55.270" v="6831" actId="478"/>
          <ac:picMkLst>
            <pc:docMk/>
            <pc:sldMk cId="3723818589" sldId="340"/>
            <ac:picMk id="6" creationId="{FD3FF2D9-E460-420B-B6A8-9652AC49E245}"/>
          </ac:picMkLst>
        </pc:picChg>
        <pc:picChg chg="del">
          <ac:chgData name="Gaughran, Martin (DLSLtd,RAL,LSCI)" userId="ee30031e-72e0-40f1-8021-00bd2c47aeaa" providerId="ADAL" clId="{11B77F5C-6A37-4637-A1C7-9707B2F5C254}" dt="2024-06-14T00:02:56.934" v="6832" actId="478"/>
          <ac:picMkLst>
            <pc:docMk/>
            <pc:sldMk cId="3723818589" sldId="340"/>
            <ac:picMk id="7" creationId="{F4B77124-4D1D-0EA6-5BDF-4810CA2191F8}"/>
          </ac:picMkLst>
        </pc:picChg>
        <pc:cxnChg chg="add mod topLvl">
          <ac:chgData name="Gaughran, Martin (DLSLtd,RAL,LSCI)" userId="ee30031e-72e0-40f1-8021-00bd2c47aeaa" providerId="ADAL" clId="{11B77F5C-6A37-4637-A1C7-9707B2F5C254}" dt="2024-06-14T00:14:16.096" v="7103" actId="164"/>
          <ac:cxnSpMkLst>
            <pc:docMk/>
            <pc:sldMk cId="3723818589" sldId="340"/>
            <ac:cxnSpMk id="9" creationId="{83E09AFA-2445-11FC-AEA7-9EB881422830}"/>
          </ac:cxnSpMkLst>
        </pc:cxnChg>
        <pc:cxnChg chg="del mod topLvl">
          <ac:chgData name="Gaughran, Martin (DLSLtd,RAL,LSCI)" userId="ee30031e-72e0-40f1-8021-00bd2c47aeaa" providerId="ADAL" clId="{11B77F5C-6A37-4637-A1C7-9707B2F5C254}" dt="2024-06-14T00:10:02.094" v="7013" actId="478"/>
          <ac:cxnSpMkLst>
            <pc:docMk/>
            <pc:sldMk cId="3723818589" sldId="340"/>
            <ac:cxnSpMk id="17" creationId="{557F8EE6-AA2F-9DD1-91BB-BA936A327AB0}"/>
          </ac:cxnSpMkLst>
        </pc:cxnChg>
        <pc:cxnChg chg="mod">
          <ac:chgData name="Gaughran, Martin (DLSLtd,RAL,LSCI)" userId="ee30031e-72e0-40f1-8021-00bd2c47aeaa" providerId="ADAL" clId="{11B77F5C-6A37-4637-A1C7-9707B2F5C254}" dt="2024-06-14T00:10:00.302" v="7011" actId="478"/>
          <ac:cxnSpMkLst>
            <pc:docMk/>
            <pc:sldMk cId="3723818589" sldId="340"/>
            <ac:cxnSpMk id="20" creationId="{5C2B2B7B-9524-E574-55EF-473D21AB5A71}"/>
          </ac:cxnSpMkLst>
        </pc:cxnChg>
        <pc:cxnChg chg="mod">
          <ac:chgData name="Gaughran, Martin (DLSLtd,RAL,LSCI)" userId="ee30031e-72e0-40f1-8021-00bd2c47aeaa" providerId="ADAL" clId="{11B77F5C-6A37-4637-A1C7-9707B2F5C254}" dt="2024-06-14T00:10:01.238" v="7012" actId="478"/>
          <ac:cxnSpMkLst>
            <pc:docMk/>
            <pc:sldMk cId="3723818589" sldId="340"/>
            <ac:cxnSpMk id="23" creationId="{AB1C2BA1-4DDA-A3EF-76C6-90F101873F89}"/>
          </ac:cxnSpMkLst>
        </pc:cxnChg>
        <pc:cxnChg chg="add del mod">
          <ac:chgData name="Gaughran, Martin (DLSLtd,RAL,LSCI)" userId="ee30031e-72e0-40f1-8021-00bd2c47aeaa" providerId="ADAL" clId="{11B77F5C-6A37-4637-A1C7-9707B2F5C254}" dt="2024-06-14T00:10:37.038" v="7020" actId="478"/>
          <ac:cxnSpMkLst>
            <pc:docMk/>
            <pc:sldMk cId="3723818589" sldId="340"/>
            <ac:cxnSpMk id="26" creationId="{FF2874F7-83BA-C719-A207-79BE68491CB3}"/>
          </ac:cxnSpMkLst>
        </pc:cxnChg>
        <pc:cxnChg chg="add mod">
          <ac:chgData name="Gaughran, Martin (DLSLtd,RAL,LSCI)" userId="ee30031e-72e0-40f1-8021-00bd2c47aeaa" providerId="ADAL" clId="{11B77F5C-6A37-4637-A1C7-9707B2F5C254}" dt="2024-06-14T00:14:16.096" v="7103" actId="164"/>
          <ac:cxnSpMkLst>
            <pc:docMk/>
            <pc:sldMk cId="3723818589" sldId="340"/>
            <ac:cxnSpMk id="31" creationId="{A8CEE062-F210-DB4E-44E8-397CB1D98C2E}"/>
          </ac:cxnSpMkLst>
        </pc:cxnChg>
        <pc:cxnChg chg="add mod">
          <ac:chgData name="Gaughran, Martin (DLSLtd,RAL,LSCI)" userId="ee30031e-72e0-40f1-8021-00bd2c47aeaa" providerId="ADAL" clId="{11B77F5C-6A37-4637-A1C7-9707B2F5C254}" dt="2024-06-14T00:14:16.096" v="7103" actId="164"/>
          <ac:cxnSpMkLst>
            <pc:docMk/>
            <pc:sldMk cId="3723818589" sldId="340"/>
            <ac:cxnSpMk id="38" creationId="{BEF7B978-4201-63FF-3828-C8AB778FE2FF}"/>
          </ac:cxnSpMkLst>
        </pc:cxnChg>
        <pc:cxnChg chg="add mod">
          <ac:chgData name="Gaughran, Martin (DLSLtd,RAL,LSCI)" userId="ee30031e-72e0-40f1-8021-00bd2c47aeaa" providerId="ADAL" clId="{11B77F5C-6A37-4637-A1C7-9707B2F5C254}" dt="2024-06-14T00:14:16.096" v="7103" actId="164"/>
          <ac:cxnSpMkLst>
            <pc:docMk/>
            <pc:sldMk cId="3723818589" sldId="340"/>
            <ac:cxnSpMk id="43" creationId="{2333F381-5458-1C8A-5F77-726B168E41C3}"/>
          </ac:cxnSpMkLst>
        </pc:cxnChg>
      </pc:sldChg>
      <pc:sldChg chg="modSp add del mod">
        <pc:chgData name="Gaughran, Martin (DLSLtd,RAL,LSCI)" userId="ee30031e-72e0-40f1-8021-00bd2c47aeaa" providerId="ADAL" clId="{11B77F5C-6A37-4637-A1C7-9707B2F5C254}" dt="2024-06-13T20:22:26.449" v="4191" actId="47"/>
        <pc:sldMkLst>
          <pc:docMk/>
          <pc:sldMk cId="2816178326" sldId="341"/>
        </pc:sldMkLst>
        <pc:spChg chg="mod">
          <ac:chgData name="Gaughran, Martin (DLSLtd,RAL,LSCI)" userId="ee30031e-72e0-40f1-8021-00bd2c47aeaa" providerId="ADAL" clId="{11B77F5C-6A37-4637-A1C7-9707B2F5C254}" dt="2024-06-13T15:12:27.326" v="729" actId="20577"/>
          <ac:spMkLst>
            <pc:docMk/>
            <pc:sldMk cId="2816178326" sldId="341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3T15:14:08.648" v="924" actId="20577"/>
          <ac:spMkLst>
            <pc:docMk/>
            <pc:sldMk cId="2816178326" sldId="341"/>
            <ac:spMk id="3" creationId="{017D1FC0-FC7C-4476-B36F-7F00F3BCEA48}"/>
          </ac:spMkLst>
        </pc:spChg>
      </pc:sldChg>
      <pc:sldChg chg="addSp delSp modSp add mod ord">
        <pc:chgData name="Gaughran, Martin (DLSLtd,RAL,LSCI)" userId="ee30031e-72e0-40f1-8021-00bd2c47aeaa" providerId="ADAL" clId="{11B77F5C-6A37-4637-A1C7-9707B2F5C254}" dt="2024-06-18T00:24:42.223" v="11113" actId="26606"/>
        <pc:sldMkLst>
          <pc:docMk/>
          <pc:sldMk cId="3804206679" sldId="342"/>
        </pc:sldMkLst>
        <pc:spChg chg="mod">
          <ac:chgData name="Gaughran, Martin (DLSLtd,RAL,LSCI)" userId="ee30031e-72e0-40f1-8021-00bd2c47aeaa" providerId="ADAL" clId="{11B77F5C-6A37-4637-A1C7-9707B2F5C254}" dt="2024-06-18T00:24:42.223" v="11113" actId="26606"/>
          <ac:spMkLst>
            <pc:docMk/>
            <pc:sldMk cId="3804206679" sldId="342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8T00:24:42.223" v="11113" actId="26606"/>
          <ac:spMkLst>
            <pc:docMk/>
            <pc:sldMk cId="3804206679" sldId="342"/>
            <ac:spMk id="3" creationId="{017D1FC0-FC7C-4476-B36F-7F00F3BCEA48}"/>
          </ac:spMkLst>
        </pc:spChg>
        <pc:spChg chg="add del">
          <ac:chgData name="Gaughran, Martin (DLSLtd,RAL,LSCI)" userId="ee30031e-72e0-40f1-8021-00bd2c47aeaa" providerId="ADAL" clId="{11B77F5C-6A37-4637-A1C7-9707B2F5C254}" dt="2024-06-18T00:24:42.223" v="11113" actId="26606"/>
          <ac:spMkLst>
            <pc:docMk/>
            <pc:sldMk cId="3804206679" sldId="342"/>
            <ac:spMk id="169" creationId="{4DA718D0-4865-4629-8134-44F68D41D574}"/>
          </ac:spMkLst>
        </pc:spChg>
        <pc:spChg chg="add del">
          <ac:chgData name="Gaughran, Martin (DLSLtd,RAL,LSCI)" userId="ee30031e-72e0-40f1-8021-00bd2c47aeaa" providerId="ADAL" clId="{11B77F5C-6A37-4637-A1C7-9707B2F5C254}" dt="2024-06-18T00:24:42.223" v="11113" actId="26606"/>
          <ac:spMkLst>
            <pc:docMk/>
            <pc:sldMk cId="3804206679" sldId="342"/>
            <ac:spMk id="178" creationId="{CBC4F608-B4B8-48C3-9572-C0F061B1CD99}"/>
          </ac:spMkLst>
        </pc:spChg>
        <pc:spChg chg="add del">
          <ac:chgData name="Gaughran, Martin (DLSLtd,RAL,LSCI)" userId="ee30031e-72e0-40f1-8021-00bd2c47aeaa" providerId="ADAL" clId="{11B77F5C-6A37-4637-A1C7-9707B2F5C254}" dt="2024-06-18T00:24:42.223" v="11113" actId="26606"/>
          <ac:spMkLst>
            <pc:docMk/>
            <pc:sldMk cId="3804206679" sldId="342"/>
            <ac:spMk id="183" creationId="{081EA652-8C6A-4E69-BEB9-170809474553}"/>
          </ac:spMkLst>
        </pc:spChg>
        <pc:spChg chg="add del">
          <ac:chgData name="Gaughran, Martin (DLSLtd,RAL,LSCI)" userId="ee30031e-72e0-40f1-8021-00bd2c47aeaa" providerId="ADAL" clId="{11B77F5C-6A37-4637-A1C7-9707B2F5C254}" dt="2024-06-18T00:24:42.223" v="11113" actId="26606"/>
          <ac:spMkLst>
            <pc:docMk/>
            <pc:sldMk cId="3804206679" sldId="342"/>
            <ac:spMk id="185" creationId="{5298780A-33B9-4EA2-8F67-DE68AD62841B}"/>
          </ac:spMkLst>
        </pc:spChg>
        <pc:spChg chg="add del">
          <ac:chgData name="Gaughran, Martin (DLSLtd,RAL,LSCI)" userId="ee30031e-72e0-40f1-8021-00bd2c47aeaa" providerId="ADAL" clId="{11B77F5C-6A37-4637-A1C7-9707B2F5C254}" dt="2024-06-18T00:24:42.223" v="11113" actId="26606"/>
          <ac:spMkLst>
            <pc:docMk/>
            <pc:sldMk cId="3804206679" sldId="342"/>
            <ac:spMk id="187" creationId="{7F488E8B-4E1E-4402-8935-D4E6C02615C7}"/>
          </ac:spMkLst>
        </pc:spChg>
        <pc:grpChg chg="add del">
          <ac:chgData name="Gaughran, Martin (DLSLtd,RAL,LSCI)" userId="ee30031e-72e0-40f1-8021-00bd2c47aeaa" providerId="ADAL" clId="{11B77F5C-6A37-4637-A1C7-9707B2F5C254}" dt="2024-06-18T00:24:42.223" v="11113" actId="26606"/>
          <ac:grpSpMkLst>
            <pc:docMk/>
            <pc:sldMk cId="3804206679" sldId="342"/>
            <ac:grpSpMk id="175" creationId="{65167ED7-6315-43AB-B1B6-C326D5FD8F84}"/>
          </ac:grpSpMkLst>
        </pc:grpChg>
        <pc:picChg chg="del">
          <ac:chgData name="Gaughran, Martin (DLSLtd,RAL,LSCI)" userId="ee30031e-72e0-40f1-8021-00bd2c47aeaa" providerId="ADAL" clId="{11B77F5C-6A37-4637-A1C7-9707B2F5C254}" dt="2024-06-13T23:55:36.199" v="6298" actId="478"/>
          <ac:picMkLst>
            <pc:docMk/>
            <pc:sldMk cId="3804206679" sldId="342"/>
            <ac:picMk id="5" creationId="{EA876816-1684-DFF1-655B-4EA723DB2D9E}"/>
          </ac:picMkLst>
        </pc:picChg>
        <pc:picChg chg="del">
          <ac:chgData name="Gaughran, Martin (DLSLtd,RAL,LSCI)" userId="ee30031e-72e0-40f1-8021-00bd2c47aeaa" providerId="ADAL" clId="{11B77F5C-6A37-4637-A1C7-9707B2F5C254}" dt="2024-06-13T23:55:38.015" v="6299" actId="478"/>
          <ac:picMkLst>
            <pc:docMk/>
            <pc:sldMk cId="3804206679" sldId="342"/>
            <ac:picMk id="7" creationId="{BF075FD0-C4F9-0E15-C77F-999B008252E7}"/>
          </ac:picMkLst>
        </pc:picChg>
        <pc:cxnChg chg="add del">
          <ac:chgData name="Gaughran, Martin (DLSLtd,RAL,LSCI)" userId="ee30031e-72e0-40f1-8021-00bd2c47aeaa" providerId="ADAL" clId="{11B77F5C-6A37-4637-A1C7-9707B2F5C254}" dt="2024-06-18T00:24:42.223" v="11113" actId="26606"/>
          <ac:cxnSpMkLst>
            <pc:docMk/>
            <pc:sldMk cId="3804206679" sldId="342"/>
            <ac:cxnSpMk id="189" creationId="{23AAC9B5-8015-485C-ACF9-A750390E9A56}"/>
          </ac:cxnSpMkLst>
        </pc:cxnChg>
      </pc:sldChg>
      <pc:sldChg chg="modSp add del mod">
        <pc:chgData name="Gaughran, Martin (DLSLtd,RAL,LSCI)" userId="ee30031e-72e0-40f1-8021-00bd2c47aeaa" providerId="ADAL" clId="{11B77F5C-6A37-4637-A1C7-9707B2F5C254}" dt="2024-06-18T00:23:40.326" v="11099" actId="2696"/>
        <pc:sldMkLst>
          <pc:docMk/>
          <pc:sldMk cId="1965125768" sldId="343"/>
        </pc:sldMkLst>
        <pc:spChg chg="mod">
          <ac:chgData name="Gaughran, Martin (DLSLtd,RAL,LSCI)" userId="ee30031e-72e0-40f1-8021-00bd2c47aeaa" providerId="ADAL" clId="{11B77F5C-6A37-4637-A1C7-9707B2F5C254}" dt="2024-06-13T18:38:56.866" v="3446" actId="6549"/>
          <ac:spMkLst>
            <pc:docMk/>
            <pc:sldMk cId="1965125768" sldId="343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4T01:15:41.144" v="9053" actId="20577"/>
          <ac:spMkLst>
            <pc:docMk/>
            <pc:sldMk cId="1965125768" sldId="343"/>
            <ac:spMk id="3" creationId="{017D1FC0-FC7C-4476-B36F-7F00F3BCEA48}"/>
          </ac:spMkLst>
        </pc:spChg>
      </pc:sldChg>
      <pc:sldChg chg="addSp delSp add del setBg delDesignElem">
        <pc:chgData name="Gaughran, Martin (DLSLtd,RAL,LSCI)" userId="ee30031e-72e0-40f1-8021-00bd2c47aeaa" providerId="ADAL" clId="{11B77F5C-6A37-4637-A1C7-9707B2F5C254}" dt="2024-06-18T00:23:45.845" v="11108"/>
        <pc:sldMkLst>
          <pc:docMk/>
          <pc:sldMk cId="3004360670" sldId="343"/>
        </pc:sldMkLst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3004360670" sldId="343"/>
            <ac:spMk id="183" creationId="{777A147A-9ED8-46B4-8660-1B3C2AA880B5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3004360670" sldId="343"/>
            <ac:spMk id="185" creationId="{5D6C15A0-C087-4593-8414-2B4EC1CDC3DE}"/>
          </ac:spMkLst>
        </pc:spChg>
      </pc:sldChg>
      <pc:sldChg chg="add del">
        <pc:chgData name="Gaughran, Martin (DLSLtd,RAL,LSCI)" userId="ee30031e-72e0-40f1-8021-00bd2c47aeaa" providerId="ADAL" clId="{11B77F5C-6A37-4637-A1C7-9707B2F5C254}" dt="2024-06-18T00:26:54.935" v="11140" actId="47"/>
        <pc:sldMkLst>
          <pc:docMk/>
          <pc:sldMk cId="4131796584" sldId="343"/>
        </pc:sldMkLst>
      </pc:sldChg>
      <pc:sldChg chg="addSp delSp add del setBg delDesignElem">
        <pc:chgData name="Gaughran, Martin (DLSLtd,RAL,LSCI)" userId="ee30031e-72e0-40f1-8021-00bd2c47aeaa" providerId="ADAL" clId="{11B77F5C-6A37-4637-A1C7-9707B2F5C254}" dt="2024-06-18T00:23:45.845" v="11108"/>
        <pc:sldMkLst>
          <pc:docMk/>
          <pc:sldMk cId="903718180" sldId="344"/>
        </pc:sldMkLst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903718180" sldId="344"/>
            <ac:spMk id="131" creationId="{DBC6133C-0615-4CE4-9132-37E609A9BDFA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903718180" sldId="344"/>
            <ac:spMk id="133" creationId="{169CC832-2974-4E8D-90ED-3E2941BA7336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903718180" sldId="344"/>
            <ac:spMk id="135" creationId="{55222F96-971A-4F90-B841-6BAB416C7AC1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903718180" sldId="344"/>
            <ac:spMk id="137" creationId="{08980754-6F4B-43C9-B9BE-127B6BED6586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903718180" sldId="344"/>
            <ac:spMk id="139" creationId="{2C1BBA94-3F40-40AA-8BB9-E69E25E537C1}"/>
          </ac:spMkLst>
        </pc:spChg>
      </pc:sldChg>
      <pc:sldChg chg="add">
        <pc:chgData name="Gaughran, Martin (DLSLtd,RAL,LSCI)" userId="ee30031e-72e0-40f1-8021-00bd2c47aeaa" providerId="ADAL" clId="{11B77F5C-6A37-4637-A1C7-9707B2F5C254}" dt="2024-06-18T00:23:48.159" v="11109"/>
        <pc:sldMkLst>
          <pc:docMk/>
          <pc:sldMk cId="1059646317" sldId="344"/>
        </pc:sldMkLst>
      </pc:sldChg>
      <pc:sldChg chg="addSp delSp modSp add del mod">
        <pc:chgData name="Gaughran, Martin (DLSLtd,RAL,LSCI)" userId="ee30031e-72e0-40f1-8021-00bd2c47aeaa" providerId="ADAL" clId="{11B77F5C-6A37-4637-A1C7-9707B2F5C254}" dt="2024-06-18T00:23:40.326" v="11099" actId="2696"/>
        <pc:sldMkLst>
          <pc:docMk/>
          <pc:sldMk cId="2107816329" sldId="344"/>
        </pc:sldMkLst>
        <pc:spChg chg="mod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6T15:12:38.472" v="10056" actId="27636"/>
          <ac:spMkLst>
            <pc:docMk/>
            <pc:sldMk cId="2107816329" sldId="344"/>
            <ac:spMk id="3" creationId="{017D1FC0-FC7C-4476-B36F-7F00F3BCEA48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31" creationId="{DBC6133C-0615-4CE4-9132-37E609A9BDFA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33" creationId="{169CC832-2974-4E8D-90ED-3E2941BA7336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35" creationId="{55222F96-971A-4F90-B841-6BAB416C7AC1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37" creationId="{08980754-6F4B-43C9-B9BE-127B6BED6586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39" creationId="{2C1BBA94-3F40-40AA-8BB9-E69E25E537C1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44" creationId="{201CC55D-ED54-4C5C-95E6-10947BD1103B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50" creationId="{3873B707-463F-40B0-8227-E8CC6C67EB25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52" creationId="{C13237C8-E62C-4F0D-A318-BD6FB6C2D138}"/>
          </ac:spMkLst>
        </pc:spChg>
        <pc:spChg chg="add del">
          <ac:chgData name="Gaughran, Martin (DLSLtd,RAL,LSCI)" userId="ee30031e-72e0-40f1-8021-00bd2c47aeaa" providerId="ADAL" clId="{11B77F5C-6A37-4637-A1C7-9707B2F5C254}" dt="2024-06-13T20:45:50.206" v="6044" actId="26606"/>
          <ac:spMkLst>
            <pc:docMk/>
            <pc:sldMk cId="2107816329" sldId="344"/>
            <ac:spMk id="154" creationId="{19C9EAEA-39D0-4B0E-A0EB-51E7B26740B1}"/>
          </ac:spMkLst>
        </pc:spChg>
        <pc:grpChg chg="add del">
          <ac:chgData name="Gaughran, Martin (DLSLtd,RAL,LSCI)" userId="ee30031e-72e0-40f1-8021-00bd2c47aeaa" providerId="ADAL" clId="{11B77F5C-6A37-4637-A1C7-9707B2F5C254}" dt="2024-06-13T20:45:50.206" v="6044" actId="26606"/>
          <ac:grpSpMkLst>
            <pc:docMk/>
            <pc:sldMk cId="2107816329" sldId="344"/>
            <ac:grpSpMk id="146" creationId="{1DE889C7-FAD6-4397-98E2-05D503484459}"/>
          </ac:grpSpMkLst>
        </pc:grpChg>
        <pc:picChg chg="add del mod modCrop">
          <ac:chgData name="Gaughran, Martin (DLSLtd,RAL,LSCI)" userId="ee30031e-72e0-40f1-8021-00bd2c47aeaa" providerId="ADAL" clId="{11B77F5C-6A37-4637-A1C7-9707B2F5C254}" dt="2024-06-13T20:45:52.915" v="6048" actId="478"/>
          <ac:picMkLst>
            <pc:docMk/>
            <pc:sldMk cId="2107816329" sldId="344"/>
            <ac:picMk id="5" creationId="{CF0C70A4-D91C-BF40-BA2A-809B36EF505A}"/>
          </ac:picMkLst>
        </pc:picChg>
        <pc:picChg chg="del">
          <ac:chgData name="Gaughran, Martin (DLSLtd,RAL,LSCI)" userId="ee30031e-72e0-40f1-8021-00bd2c47aeaa" providerId="ADAL" clId="{11B77F5C-6A37-4637-A1C7-9707B2F5C254}" dt="2024-06-13T19:33:19.056" v="3837" actId="478"/>
          <ac:picMkLst>
            <pc:docMk/>
            <pc:sldMk cId="2107816329" sldId="344"/>
            <ac:picMk id="6" creationId="{FD3FF2D9-E460-420B-B6A8-9652AC49E245}"/>
          </ac:picMkLst>
        </pc:picChg>
        <pc:picChg chg="del">
          <ac:chgData name="Gaughran, Martin (DLSLtd,RAL,LSCI)" userId="ee30031e-72e0-40f1-8021-00bd2c47aeaa" providerId="ADAL" clId="{11B77F5C-6A37-4637-A1C7-9707B2F5C254}" dt="2024-06-13T19:33:19.533" v="3838" actId="478"/>
          <ac:picMkLst>
            <pc:docMk/>
            <pc:sldMk cId="2107816329" sldId="344"/>
            <ac:picMk id="7" creationId="{F4B77124-4D1D-0EA6-5BDF-4810CA2191F8}"/>
          </ac:picMkLst>
        </pc:picChg>
        <pc:picChg chg="add mod">
          <ac:chgData name="Gaughran, Martin (DLSLtd,RAL,LSCI)" userId="ee30031e-72e0-40f1-8021-00bd2c47aeaa" providerId="ADAL" clId="{11B77F5C-6A37-4637-A1C7-9707B2F5C254}" dt="2024-06-13T20:45:50.572" v="6046" actId="931"/>
          <ac:picMkLst>
            <pc:docMk/>
            <pc:sldMk cId="2107816329" sldId="344"/>
            <ac:picMk id="9" creationId="{13D23140-708E-E454-61AC-55F42CE6E2E8}"/>
          </ac:picMkLst>
        </pc:picChg>
        <pc:picChg chg="add mod">
          <ac:chgData name="Gaughran, Martin (DLSLtd,RAL,LSCI)" userId="ee30031e-72e0-40f1-8021-00bd2c47aeaa" providerId="ADAL" clId="{11B77F5C-6A37-4637-A1C7-9707B2F5C254}" dt="2024-06-13T20:45:56.496" v="6050" actId="1076"/>
          <ac:picMkLst>
            <pc:docMk/>
            <pc:sldMk cId="2107816329" sldId="344"/>
            <ac:picMk id="10" creationId="{CDD11AD3-A74B-DE24-71DA-0B6D7E896E69}"/>
          </ac:picMkLst>
        </pc:picChg>
      </pc:sldChg>
      <pc:sldChg chg="delSp modSp add del mod ord">
        <pc:chgData name="Gaughran, Martin (DLSLtd,RAL,LSCI)" userId="ee30031e-72e0-40f1-8021-00bd2c47aeaa" providerId="ADAL" clId="{11B77F5C-6A37-4637-A1C7-9707B2F5C254}" dt="2024-06-13T19:37:30.908" v="3856" actId="47"/>
        <pc:sldMkLst>
          <pc:docMk/>
          <pc:sldMk cId="2352421001" sldId="345"/>
        </pc:sldMkLst>
        <pc:spChg chg="mod">
          <ac:chgData name="Gaughran, Martin (DLSLtd,RAL,LSCI)" userId="ee30031e-72e0-40f1-8021-00bd2c47aeaa" providerId="ADAL" clId="{11B77F5C-6A37-4637-A1C7-9707B2F5C254}" dt="2024-06-13T15:20:43.769" v="1576" actId="20577"/>
          <ac:spMkLst>
            <pc:docMk/>
            <pc:sldMk cId="2352421001" sldId="345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3T15:20:48.045" v="1583" actId="20577"/>
          <ac:spMkLst>
            <pc:docMk/>
            <pc:sldMk cId="2352421001" sldId="345"/>
            <ac:spMk id="3" creationId="{017D1FC0-FC7C-4476-B36F-7F00F3BCEA48}"/>
          </ac:spMkLst>
        </pc:spChg>
        <pc:picChg chg="del">
          <ac:chgData name="Gaughran, Martin (DLSLtd,RAL,LSCI)" userId="ee30031e-72e0-40f1-8021-00bd2c47aeaa" providerId="ADAL" clId="{11B77F5C-6A37-4637-A1C7-9707B2F5C254}" dt="2024-06-13T19:35:16.297" v="3853" actId="478"/>
          <ac:picMkLst>
            <pc:docMk/>
            <pc:sldMk cId="2352421001" sldId="345"/>
            <ac:picMk id="6" creationId="{FD3FF2D9-E460-420B-B6A8-9652AC49E245}"/>
          </ac:picMkLst>
        </pc:picChg>
        <pc:picChg chg="del">
          <ac:chgData name="Gaughran, Martin (DLSLtd,RAL,LSCI)" userId="ee30031e-72e0-40f1-8021-00bd2c47aeaa" providerId="ADAL" clId="{11B77F5C-6A37-4637-A1C7-9707B2F5C254}" dt="2024-06-13T19:35:15.304" v="3852" actId="478"/>
          <ac:picMkLst>
            <pc:docMk/>
            <pc:sldMk cId="2352421001" sldId="345"/>
            <ac:picMk id="7" creationId="{F4B77124-4D1D-0EA6-5BDF-4810CA2191F8}"/>
          </ac:picMkLst>
        </pc:picChg>
      </pc:sldChg>
      <pc:sldChg chg="addSp delSp add del setBg delDesignElem">
        <pc:chgData name="Gaughran, Martin (DLSLtd,RAL,LSCI)" userId="ee30031e-72e0-40f1-8021-00bd2c47aeaa" providerId="ADAL" clId="{11B77F5C-6A37-4637-A1C7-9707B2F5C254}" dt="2024-06-13T15:20:32.732" v="1520"/>
        <pc:sldMkLst>
          <pc:docMk/>
          <pc:sldMk cId="3982966828" sldId="345"/>
        </pc:sldMkLst>
        <pc:spChg chg="add del">
          <ac:chgData name="Gaughran, Martin (DLSLtd,RAL,LSCI)" userId="ee30031e-72e0-40f1-8021-00bd2c47aeaa" providerId="ADAL" clId="{11B77F5C-6A37-4637-A1C7-9707B2F5C254}" dt="2024-06-13T15:20:32.732" v="1520"/>
          <ac:spMkLst>
            <pc:docMk/>
            <pc:sldMk cId="3982966828" sldId="345"/>
            <ac:spMk id="131" creationId="{DBC6133C-0615-4CE4-9132-37E609A9BDFA}"/>
          </ac:spMkLst>
        </pc:spChg>
        <pc:spChg chg="add del">
          <ac:chgData name="Gaughran, Martin (DLSLtd,RAL,LSCI)" userId="ee30031e-72e0-40f1-8021-00bd2c47aeaa" providerId="ADAL" clId="{11B77F5C-6A37-4637-A1C7-9707B2F5C254}" dt="2024-06-13T15:20:32.732" v="1520"/>
          <ac:spMkLst>
            <pc:docMk/>
            <pc:sldMk cId="3982966828" sldId="345"/>
            <ac:spMk id="133" creationId="{169CC832-2974-4E8D-90ED-3E2941BA7336}"/>
          </ac:spMkLst>
        </pc:spChg>
        <pc:spChg chg="add del">
          <ac:chgData name="Gaughran, Martin (DLSLtd,RAL,LSCI)" userId="ee30031e-72e0-40f1-8021-00bd2c47aeaa" providerId="ADAL" clId="{11B77F5C-6A37-4637-A1C7-9707B2F5C254}" dt="2024-06-13T15:20:32.732" v="1520"/>
          <ac:spMkLst>
            <pc:docMk/>
            <pc:sldMk cId="3982966828" sldId="345"/>
            <ac:spMk id="135" creationId="{55222F96-971A-4F90-B841-6BAB416C7AC1}"/>
          </ac:spMkLst>
        </pc:spChg>
        <pc:spChg chg="add del">
          <ac:chgData name="Gaughran, Martin (DLSLtd,RAL,LSCI)" userId="ee30031e-72e0-40f1-8021-00bd2c47aeaa" providerId="ADAL" clId="{11B77F5C-6A37-4637-A1C7-9707B2F5C254}" dt="2024-06-13T15:20:32.732" v="1520"/>
          <ac:spMkLst>
            <pc:docMk/>
            <pc:sldMk cId="3982966828" sldId="345"/>
            <ac:spMk id="137" creationId="{08980754-6F4B-43C9-B9BE-127B6BED6586}"/>
          </ac:spMkLst>
        </pc:spChg>
        <pc:spChg chg="add del">
          <ac:chgData name="Gaughran, Martin (DLSLtd,RAL,LSCI)" userId="ee30031e-72e0-40f1-8021-00bd2c47aeaa" providerId="ADAL" clId="{11B77F5C-6A37-4637-A1C7-9707B2F5C254}" dt="2024-06-13T15:20:32.732" v="1520"/>
          <ac:spMkLst>
            <pc:docMk/>
            <pc:sldMk cId="3982966828" sldId="345"/>
            <ac:spMk id="139" creationId="{2C1BBA94-3F40-40AA-8BB9-E69E25E537C1}"/>
          </ac:spMkLst>
        </pc:spChg>
      </pc:sldChg>
      <pc:sldChg chg="add">
        <pc:chgData name="Gaughran, Martin (DLSLtd,RAL,LSCI)" userId="ee30031e-72e0-40f1-8021-00bd2c47aeaa" providerId="ADAL" clId="{11B77F5C-6A37-4637-A1C7-9707B2F5C254}" dt="2024-06-18T00:23:48.159" v="11109"/>
        <pc:sldMkLst>
          <pc:docMk/>
          <pc:sldMk cId="73227572" sldId="346"/>
        </pc:sldMkLst>
      </pc:sldChg>
      <pc:sldChg chg="addSp delSp modSp add del mod">
        <pc:chgData name="Gaughran, Martin (DLSLtd,RAL,LSCI)" userId="ee30031e-72e0-40f1-8021-00bd2c47aeaa" providerId="ADAL" clId="{11B77F5C-6A37-4637-A1C7-9707B2F5C254}" dt="2024-06-18T00:23:40.326" v="11099" actId="2696"/>
        <pc:sldMkLst>
          <pc:docMk/>
          <pc:sldMk cId="3099827387" sldId="346"/>
        </pc:sldMkLst>
        <pc:spChg chg="mod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4T01:29:26.919" v="9947" actId="6549"/>
          <ac:spMkLst>
            <pc:docMk/>
            <pc:sldMk cId="3099827387" sldId="346"/>
            <ac:spMk id="3" creationId="{017D1FC0-FC7C-4476-B36F-7F00F3BCEA48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31" creationId="{DBC6133C-0615-4CE4-9132-37E609A9BDFA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33" creationId="{169CC832-2974-4E8D-90ED-3E2941BA7336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35" creationId="{55222F96-971A-4F90-B841-6BAB416C7AC1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37" creationId="{08980754-6F4B-43C9-B9BE-127B6BED6586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39" creationId="{2C1BBA94-3F40-40AA-8BB9-E69E25E537C1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44" creationId="{201CC55D-ED54-4C5C-95E6-10947BD1103B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50" creationId="{3873B707-463F-40B0-8227-E8CC6C67EB25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52" creationId="{C13237C8-E62C-4F0D-A318-BD6FB6C2D138}"/>
          </ac:spMkLst>
        </pc:spChg>
        <pc:spChg chg="add del">
          <ac:chgData name="Gaughran, Martin (DLSLtd,RAL,LSCI)" userId="ee30031e-72e0-40f1-8021-00bd2c47aeaa" providerId="ADAL" clId="{11B77F5C-6A37-4637-A1C7-9707B2F5C254}" dt="2024-06-13T20:45:11.555" v="6033" actId="26606"/>
          <ac:spMkLst>
            <pc:docMk/>
            <pc:sldMk cId="3099827387" sldId="346"/>
            <ac:spMk id="154" creationId="{19C9EAEA-39D0-4B0E-A0EB-51E7B26740B1}"/>
          </ac:spMkLst>
        </pc:spChg>
        <pc:grpChg chg="add del">
          <ac:chgData name="Gaughran, Martin (DLSLtd,RAL,LSCI)" userId="ee30031e-72e0-40f1-8021-00bd2c47aeaa" providerId="ADAL" clId="{11B77F5C-6A37-4637-A1C7-9707B2F5C254}" dt="2024-06-13T20:45:11.555" v="6033" actId="26606"/>
          <ac:grpSpMkLst>
            <pc:docMk/>
            <pc:sldMk cId="3099827387" sldId="346"/>
            <ac:grpSpMk id="146" creationId="{1DE889C7-FAD6-4397-98E2-05D503484459}"/>
          </ac:grpSpMkLst>
        </pc:grpChg>
        <pc:picChg chg="add del mod">
          <ac:chgData name="Gaughran, Martin (DLSLtd,RAL,LSCI)" userId="ee30031e-72e0-40f1-8021-00bd2c47aeaa" providerId="ADAL" clId="{11B77F5C-6A37-4637-A1C7-9707B2F5C254}" dt="2024-06-13T19:44:30.337" v="3868" actId="478"/>
          <ac:picMkLst>
            <pc:docMk/>
            <pc:sldMk cId="3099827387" sldId="346"/>
            <ac:picMk id="5" creationId="{B3A28219-5C75-01A0-211B-5490BD9CE228}"/>
          </ac:picMkLst>
        </pc:picChg>
        <pc:picChg chg="del">
          <ac:chgData name="Gaughran, Martin (DLSLtd,RAL,LSCI)" userId="ee30031e-72e0-40f1-8021-00bd2c47aeaa" providerId="ADAL" clId="{11B77F5C-6A37-4637-A1C7-9707B2F5C254}" dt="2024-06-13T19:37:26.840" v="3854" actId="478"/>
          <ac:picMkLst>
            <pc:docMk/>
            <pc:sldMk cId="3099827387" sldId="346"/>
            <ac:picMk id="6" creationId="{FD3FF2D9-E460-420B-B6A8-9652AC49E245}"/>
          </ac:picMkLst>
        </pc:picChg>
        <pc:picChg chg="del">
          <ac:chgData name="Gaughran, Martin (DLSLtd,RAL,LSCI)" userId="ee30031e-72e0-40f1-8021-00bd2c47aeaa" providerId="ADAL" clId="{11B77F5C-6A37-4637-A1C7-9707B2F5C254}" dt="2024-06-13T19:37:28.841" v="3855" actId="478"/>
          <ac:picMkLst>
            <pc:docMk/>
            <pc:sldMk cId="3099827387" sldId="346"/>
            <ac:picMk id="7" creationId="{F4B77124-4D1D-0EA6-5BDF-4810CA2191F8}"/>
          </ac:picMkLst>
        </pc:picChg>
        <pc:picChg chg="add del mod">
          <ac:chgData name="Gaughran, Martin (DLSLtd,RAL,LSCI)" userId="ee30031e-72e0-40f1-8021-00bd2c47aeaa" providerId="ADAL" clId="{11B77F5C-6A37-4637-A1C7-9707B2F5C254}" dt="2024-06-13T19:43:32.100" v="3864" actId="478"/>
          <ac:picMkLst>
            <pc:docMk/>
            <pc:sldMk cId="3099827387" sldId="346"/>
            <ac:picMk id="9" creationId="{CF0BD318-A799-2DC9-5721-192AF2BFB970}"/>
          </ac:picMkLst>
        </pc:picChg>
        <pc:picChg chg="add del mod">
          <ac:chgData name="Gaughran, Martin (DLSLtd,RAL,LSCI)" userId="ee30031e-72e0-40f1-8021-00bd2c47aeaa" providerId="ADAL" clId="{11B77F5C-6A37-4637-A1C7-9707B2F5C254}" dt="2024-06-13T20:44:54.943" v="6028" actId="478"/>
          <ac:picMkLst>
            <pc:docMk/>
            <pc:sldMk cId="3099827387" sldId="346"/>
            <ac:picMk id="11" creationId="{C08F0960-745A-C0BC-232D-33355ED3E421}"/>
          </ac:picMkLst>
        </pc:picChg>
        <pc:picChg chg="add del mod">
          <ac:chgData name="Gaughran, Martin (DLSLtd,RAL,LSCI)" userId="ee30031e-72e0-40f1-8021-00bd2c47aeaa" providerId="ADAL" clId="{11B77F5C-6A37-4637-A1C7-9707B2F5C254}" dt="2024-06-13T20:44:54.943" v="6028" actId="478"/>
          <ac:picMkLst>
            <pc:docMk/>
            <pc:sldMk cId="3099827387" sldId="346"/>
            <ac:picMk id="13" creationId="{9B343FA1-9663-3979-18DD-5268F4A917CE}"/>
          </ac:picMkLst>
        </pc:picChg>
        <pc:picChg chg="add del mod">
          <ac:chgData name="Gaughran, Martin (DLSLtd,RAL,LSCI)" userId="ee30031e-72e0-40f1-8021-00bd2c47aeaa" providerId="ADAL" clId="{11B77F5C-6A37-4637-A1C7-9707B2F5C254}" dt="2024-06-13T20:44:54.943" v="6028" actId="478"/>
          <ac:picMkLst>
            <pc:docMk/>
            <pc:sldMk cId="3099827387" sldId="346"/>
            <ac:picMk id="15" creationId="{9B9FC29B-BAB8-85A5-1303-DB4F7CFA6BED}"/>
          </ac:picMkLst>
        </pc:picChg>
        <pc:picChg chg="add del mod">
          <ac:chgData name="Gaughran, Martin (DLSLtd,RAL,LSCI)" userId="ee30031e-72e0-40f1-8021-00bd2c47aeaa" providerId="ADAL" clId="{11B77F5C-6A37-4637-A1C7-9707B2F5C254}" dt="2024-06-13T20:45:13.237" v="6034" actId="478"/>
          <ac:picMkLst>
            <pc:docMk/>
            <pc:sldMk cId="3099827387" sldId="346"/>
            <ac:picMk id="17" creationId="{47FC29A3-CE67-AA6B-834B-F6841D1E14B1}"/>
          </ac:picMkLst>
        </pc:picChg>
        <pc:picChg chg="add mod">
          <ac:chgData name="Gaughran, Martin (DLSLtd,RAL,LSCI)" userId="ee30031e-72e0-40f1-8021-00bd2c47aeaa" providerId="ADAL" clId="{11B77F5C-6A37-4637-A1C7-9707B2F5C254}" dt="2024-06-13T20:45:16.840" v="6036" actId="1076"/>
          <ac:picMkLst>
            <pc:docMk/>
            <pc:sldMk cId="3099827387" sldId="346"/>
            <ac:picMk id="18" creationId="{E7911944-218E-640E-E755-B4BBEB09D6E5}"/>
          </ac:picMkLst>
        </pc:picChg>
      </pc:sldChg>
      <pc:sldChg chg="addSp delSp add del setBg delDesignElem">
        <pc:chgData name="Gaughran, Martin (DLSLtd,RAL,LSCI)" userId="ee30031e-72e0-40f1-8021-00bd2c47aeaa" providerId="ADAL" clId="{11B77F5C-6A37-4637-A1C7-9707B2F5C254}" dt="2024-06-18T00:23:45.845" v="11108"/>
        <pc:sldMkLst>
          <pc:docMk/>
          <pc:sldMk cId="4279929265" sldId="346"/>
        </pc:sldMkLst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4279929265" sldId="346"/>
            <ac:spMk id="131" creationId="{DBC6133C-0615-4CE4-9132-37E609A9BDFA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4279929265" sldId="346"/>
            <ac:spMk id="133" creationId="{169CC832-2974-4E8D-90ED-3E2941BA7336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4279929265" sldId="346"/>
            <ac:spMk id="135" creationId="{55222F96-971A-4F90-B841-6BAB416C7AC1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4279929265" sldId="346"/>
            <ac:spMk id="137" creationId="{08980754-6F4B-43C9-B9BE-127B6BED6586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4279929265" sldId="346"/>
            <ac:spMk id="139" creationId="{2C1BBA94-3F40-40AA-8BB9-E69E25E537C1}"/>
          </ac:spMkLst>
        </pc:spChg>
      </pc:sldChg>
      <pc:sldChg chg="modSp add del mod">
        <pc:chgData name="Gaughran, Martin (DLSLtd,RAL,LSCI)" userId="ee30031e-72e0-40f1-8021-00bd2c47aeaa" providerId="ADAL" clId="{11B77F5C-6A37-4637-A1C7-9707B2F5C254}" dt="2024-06-13T15:27:39.508" v="2679" actId="47"/>
        <pc:sldMkLst>
          <pc:docMk/>
          <pc:sldMk cId="1517506808" sldId="347"/>
        </pc:sldMkLst>
        <pc:spChg chg="mod">
          <ac:chgData name="Gaughran, Martin (DLSLtd,RAL,LSCI)" userId="ee30031e-72e0-40f1-8021-00bd2c47aeaa" providerId="ADAL" clId="{11B77F5C-6A37-4637-A1C7-9707B2F5C254}" dt="2024-06-13T15:21:32.330" v="1614" actId="20577"/>
          <ac:spMkLst>
            <pc:docMk/>
            <pc:sldMk cId="1517506808" sldId="347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3T15:27:34.550" v="2678" actId="20577"/>
          <ac:spMkLst>
            <pc:docMk/>
            <pc:sldMk cId="1517506808" sldId="347"/>
            <ac:spMk id="3" creationId="{017D1FC0-FC7C-4476-B36F-7F00F3BCEA48}"/>
          </ac:spMkLst>
        </pc:spChg>
      </pc:sldChg>
      <pc:sldChg chg="addSp delSp add del setBg delDesignElem">
        <pc:chgData name="Gaughran, Martin (DLSLtd,RAL,LSCI)" userId="ee30031e-72e0-40f1-8021-00bd2c47aeaa" providerId="ADAL" clId="{11B77F5C-6A37-4637-A1C7-9707B2F5C254}" dt="2024-06-18T00:23:45.845" v="11108"/>
        <pc:sldMkLst>
          <pc:docMk/>
          <pc:sldMk cId="2534602941" sldId="348"/>
        </pc:sldMkLst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534602941" sldId="348"/>
            <ac:spMk id="169" creationId="{4DA718D0-4865-4629-8134-44F68D41D574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534602941" sldId="348"/>
            <ac:spMk id="178" creationId="{CBC4F608-B4B8-48C3-9572-C0F061B1CD99}"/>
          </ac:spMkLst>
        </pc:spChg>
        <pc:grpChg chg="add del">
          <ac:chgData name="Gaughran, Martin (DLSLtd,RAL,LSCI)" userId="ee30031e-72e0-40f1-8021-00bd2c47aeaa" providerId="ADAL" clId="{11B77F5C-6A37-4637-A1C7-9707B2F5C254}" dt="2024-06-18T00:23:45.845" v="11108"/>
          <ac:grpSpMkLst>
            <pc:docMk/>
            <pc:sldMk cId="2534602941" sldId="348"/>
            <ac:grpSpMk id="175" creationId="{65167ED7-6315-43AB-B1B6-C326D5FD8F84}"/>
          </ac:grpSpMkLst>
        </pc:grpChg>
      </pc:sldChg>
      <pc:sldChg chg="delSp modSp add del mod">
        <pc:chgData name="Gaughran, Martin (DLSLtd,RAL,LSCI)" userId="ee30031e-72e0-40f1-8021-00bd2c47aeaa" providerId="ADAL" clId="{11B77F5C-6A37-4637-A1C7-9707B2F5C254}" dt="2024-06-18T00:23:40.326" v="11099" actId="2696"/>
        <pc:sldMkLst>
          <pc:docMk/>
          <pc:sldMk cId="2779312866" sldId="348"/>
        </pc:sldMkLst>
        <pc:spChg chg="mod">
          <ac:chgData name="Gaughran, Martin (DLSLtd,RAL,LSCI)" userId="ee30031e-72e0-40f1-8021-00bd2c47aeaa" providerId="ADAL" clId="{11B77F5C-6A37-4637-A1C7-9707B2F5C254}" dt="2024-06-13T15:24:56.445" v="2156" actId="20577"/>
          <ac:spMkLst>
            <pc:docMk/>
            <pc:sldMk cId="2779312866" sldId="348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4T01:21:59.991" v="9458" actId="20577"/>
          <ac:spMkLst>
            <pc:docMk/>
            <pc:sldMk cId="2779312866" sldId="348"/>
            <ac:spMk id="3" creationId="{017D1FC0-FC7C-4476-B36F-7F00F3BCEA48}"/>
          </ac:spMkLst>
        </pc:spChg>
        <pc:picChg chg="del">
          <ac:chgData name="Gaughran, Martin (DLSLtd,RAL,LSCI)" userId="ee30031e-72e0-40f1-8021-00bd2c47aeaa" providerId="ADAL" clId="{11B77F5C-6A37-4637-A1C7-9707B2F5C254}" dt="2024-06-13T15:27:00.802" v="2617" actId="478"/>
          <ac:picMkLst>
            <pc:docMk/>
            <pc:sldMk cId="2779312866" sldId="348"/>
            <ac:picMk id="5" creationId="{EA876816-1684-DFF1-655B-4EA723DB2D9E}"/>
          </ac:picMkLst>
        </pc:picChg>
        <pc:picChg chg="del">
          <ac:chgData name="Gaughran, Martin (DLSLtd,RAL,LSCI)" userId="ee30031e-72e0-40f1-8021-00bd2c47aeaa" providerId="ADAL" clId="{11B77F5C-6A37-4637-A1C7-9707B2F5C254}" dt="2024-06-13T15:27:02.353" v="2618" actId="478"/>
          <ac:picMkLst>
            <pc:docMk/>
            <pc:sldMk cId="2779312866" sldId="348"/>
            <ac:picMk id="7" creationId="{BF075FD0-C4F9-0E15-C77F-999B008252E7}"/>
          </ac:picMkLst>
        </pc:picChg>
      </pc:sldChg>
      <pc:sldChg chg="add">
        <pc:chgData name="Gaughran, Martin (DLSLtd,RAL,LSCI)" userId="ee30031e-72e0-40f1-8021-00bd2c47aeaa" providerId="ADAL" clId="{11B77F5C-6A37-4637-A1C7-9707B2F5C254}" dt="2024-06-18T00:23:48.159" v="11109"/>
        <pc:sldMkLst>
          <pc:docMk/>
          <pc:sldMk cId="4089719777" sldId="348"/>
        </pc:sldMkLst>
      </pc:sldChg>
      <pc:sldChg chg="delSp modSp add mod">
        <pc:chgData name="Gaughran, Martin (DLSLtd,RAL,LSCI)" userId="ee30031e-72e0-40f1-8021-00bd2c47aeaa" providerId="ADAL" clId="{11B77F5C-6A37-4637-A1C7-9707B2F5C254}" dt="2024-06-18T00:23:34.238" v="11098" actId="20577"/>
        <pc:sldMkLst>
          <pc:docMk/>
          <pc:sldMk cId="3453422513" sldId="349"/>
        </pc:sldMkLst>
        <pc:spChg chg="mod">
          <ac:chgData name="Gaughran, Martin (DLSLtd,RAL,LSCI)" userId="ee30031e-72e0-40f1-8021-00bd2c47aeaa" providerId="ADAL" clId="{11B77F5C-6A37-4637-A1C7-9707B2F5C254}" dt="2024-06-13T15:25:36.145" v="2282" actId="20577"/>
          <ac:spMkLst>
            <pc:docMk/>
            <pc:sldMk cId="3453422513" sldId="349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8T00:23:34.238" v="11098" actId="20577"/>
          <ac:spMkLst>
            <pc:docMk/>
            <pc:sldMk cId="3453422513" sldId="349"/>
            <ac:spMk id="3" creationId="{017D1FC0-FC7C-4476-B36F-7F00F3BCEA48}"/>
          </ac:spMkLst>
        </pc:spChg>
        <pc:picChg chg="del">
          <ac:chgData name="Gaughran, Martin (DLSLtd,RAL,LSCI)" userId="ee30031e-72e0-40f1-8021-00bd2c47aeaa" providerId="ADAL" clId="{11B77F5C-6A37-4637-A1C7-9707B2F5C254}" dt="2024-06-13T18:29:01.295" v="2680" actId="478"/>
          <ac:picMkLst>
            <pc:docMk/>
            <pc:sldMk cId="3453422513" sldId="349"/>
            <ac:picMk id="5" creationId="{EA876816-1684-DFF1-655B-4EA723DB2D9E}"/>
          </ac:picMkLst>
        </pc:picChg>
        <pc:picChg chg="del">
          <ac:chgData name="Gaughran, Martin (DLSLtd,RAL,LSCI)" userId="ee30031e-72e0-40f1-8021-00bd2c47aeaa" providerId="ADAL" clId="{11B77F5C-6A37-4637-A1C7-9707B2F5C254}" dt="2024-06-13T18:29:01.763" v="2681" actId="478"/>
          <ac:picMkLst>
            <pc:docMk/>
            <pc:sldMk cId="3453422513" sldId="349"/>
            <ac:picMk id="7" creationId="{BF075FD0-C4F9-0E15-C77F-999B008252E7}"/>
          </ac:picMkLst>
        </pc:picChg>
      </pc:sldChg>
      <pc:sldChg chg="addSp delSp modSp add mod ord">
        <pc:chgData name="Gaughran, Martin (DLSLtd,RAL,LSCI)" userId="ee30031e-72e0-40f1-8021-00bd2c47aeaa" providerId="ADAL" clId="{11B77F5C-6A37-4637-A1C7-9707B2F5C254}" dt="2024-06-14T01:33:03.812" v="9980" actId="20577"/>
        <pc:sldMkLst>
          <pc:docMk/>
          <pc:sldMk cId="1803656222" sldId="350"/>
        </pc:sldMkLst>
        <pc:spChg chg="mod">
          <ac:chgData name="Gaughran, Martin (DLSLtd,RAL,LSCI)" userId="ee30031e-72e0-40f1-8021-00bd2c47aeaa" providerId="ADAL" clId="{11B77F5C-6A37-4637-A1C7-9707B2F5C254}" dt="2024-06-14T01:11:37.691" v="9036" actId="20577"/>
          <ac:spMkLst>
            <pc:docMk/>
            <pc:sldMk cId="1803656222" sldId="350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4T01:33:03.812" v="9980" actId="20577"/>
          <ac:spMkLst>
            <pc:docMk/>
            <pc:sldMk cId="1803656222" sldId="350"/>
            <ac:spMk id="3" creationId="{017D1FC0-FC7C-4476-B36F-7F00F3BCEA48}"/>
          </ac:spMkLst>
        </pc:spChg>
        <pc:spChg chg="add del mod">
          <ac:chgData name="Gaughran, Martin (DLSLtd,RAL,LSCI)" userId="ee30031e-72e0-40f1-8021-00bd2c47aeaa" providerId="ADAL" clId="{11B77F5C-6A37-4637-A1C7-9707B2F5C254}" dt="2024-06-13T20:03:42.800" v="4007" actId="478"/>
          <ac:spMkLst>
            <pc:docMk/>
            <pc:sldMk cId="1803656222" sldId="350"/>
            <ac:spMk id="5" creationId="{69E9C8C2-2F1C-C06A-8FAB-D9C69DD88741}"/>
          </ac:spMkLst>
        </pc:spChg>
        <pc:spChg chg="add mod">
          <ac:chgData name="Gaughran, Martin (DLSLtd,RAL,LSCI)" userId="ee30031e-72e0-40f1-8021-00bd2c47aeaa" providerId="ADAL" clId="{11B77F5C-6A37-4637-A1C7-9707B2F5C254}" dt="2024-06-13T20:08:14.112" v="4059" actId="1076"/>
          <ac:spMkLst>
            <pc:docMk/>
            <pc:sldMk cId="1803656222" sldId="350"/>
            <ac:spMk id="7" creationId="{6F4E05B8-BEAD-0704-6188-FA2B81AF02C9}"/>
          </ac:spMkLst>
        </pc:spChg>
        <pc:picChg chg="del">
          <ac:chgData name="Gaughran, Martin (DLSLtd,RAL,LSCI)" userId="ee30031e-72e0-40f1-8021-00bd2c47aeaa" providerId="ADAL" clId="{11B77F5C-6A37-4637-A1C7-9707B2F5C254}" dt="2024-06-13T20:03:32.955" v="4005" actId="478"/>
          <ac:picMkLst>
            <pc:docMk/>
            <pc:sldMk cId="1803656222" sldId="350"/>
            <ac:picMk id="4" creationId="{DBE1B99E-FB5C-8DA6-CDCB-16B531647AD5}"/>
          </ac:picMkLst>
        </pc:picChg>
        <pc:picChg chg="add del mod">
          <ac:chgData name="Gaughran, Martin (DLSLtd,RAL,LSCI)" userId="ee30031e-72e0-40f1-8021-00bd2c47aeaa" providerId="ADAL" clId="{11B77F5C-6A37-4637-A1C7-9707B2F5C254}" dt="2024-06-13T20:04:22.927" v="4018" actId="478"/>
          <ac:picMkLst>
            <pc:docMk/>
            <pc:sldMk cId="1803656222" sldId="350"/>
            <ac:picMk id="6" creationId="{796C9795-AE9D-9AA7-3F05-032EBC8F388B}"/>
          </ac:picMkLst>
        </pc:picChg>
      </pc:sldChg>
      <pc:sldChg chg="modSp add mod">
        <pc:chgData name="Gaughran, Martin (DLSLtd,RAL,LSCI)" userId="ee30031e-72e0-40f1-8021-00bd2c47aeaa" providerId="ADAL" clId="{11B77F5C-6A37-4637-A1C7-9707B2F5C254}" dt="2024-06-18T00:27:39.685" v="11155" actId="20577"/>
        <pc:sldMkLst>
          <pc:docMk/>
          <pc:sldMk cId="2587633413" sldId="351"/>
        </pc:sldMkLst>
        <pc:spChg chg="mod">
          <ac:chgData name="Gaughran, Martin (DLSLtd,RAL,LSCI)" userId="ee30031e-72e0-40f1-8021-00bd2c47aeaa" providerId="ADAL" clId="{11B77F5C-6A37-4637-A1C7-9707B2F5C254}" dt="2024-06-18T00:27:39.685" v="11155" actId="20577"/>
          <ac:spMkLst>
            <pc:docMk/>
            <pc:sldMk cId="2587633413" sldId="351"/>
            <ac:spMk id="4" creationId="{77411D16-0595-9B46-1DA3-E41B8808D49E}"/>
          </ac:spMkLst>
        </pc:spChg>
      </pc:sldChg>
      <pc:sldChg chg="delSp add del setBg delDesignElem">
        <pc:chgData name="Gaughran, Martin (DLSLtd,RAL,LSCI)" userId="ee30031e-72e0-40f1-8021-00bd2c47aeaa" providerId="ADAL" clId="{11B77F5C-6A37-4637-A1C7-9707B2F5C254}" dt="2024-06-13T20:40:28.510" v="5408" actId="47"/>
        <pc:sldMkLst>
          <pc:docMk/>
          <pc:sldMk cId="958923144" sldId="352"/>
        </pc:sldMkLst>
        <pc:spChg chg="del">
          <ac:chgData name="Gaughran, Martin (DLSLtd,RAL,LSCI)" userId="ee30031e-72e0-40f1-8021-00bd2c47aeaa" providerId="ADAL" clId="{11B77F5C-6A37-4637-A1C7-9707B2F5C254}" dt="2024-06-13T20:40:07.232" v="5398"/>
          <ac:spMkLst>
            <pc:docMk/>
            <pc:sldMk cId="958923144" sldId="352"/>
            <ac:spMk id="131" creationId="{DBC6133C-0615-4CE4-9132-37E609A9BDFA}"/>
          </ac:spMkLst>
        </pc:spChg>
        <pc:spChg chg="del">
          <ac:chgData name="Gaughran, Martin (DLSLtd,RAL,LSCI)" userId="ee30031e-72e0-40f1-8021-00bd2c47aeaa" providerId="ADAL" clId="{11B77F5C-6A37-4637-A1C7-9707B2F5C254}" dt="2024-06-13T20:40:07.232" v="5398"/>
          <ac:spMkLst>
            <pc:docMk/>
            <pc:sldMk cId="958923144" sldId="352"/>
            <ac:spMk id="133" creationId="{169CC832-2974-4E8D-90ED-3E2941BA7336}"/>
          </ac:spMkLst>
        </pc:spChg>
        <pc:spChg chg="del">
          <ac:chgData name="Gaughran, Martin (DLSLtd,RAL,LSCI)" userId="ee30031e-72e0-40f1-8021-00bd2c47aeaa" providerId="ADAL" clId="{11B77F5C-6A37-4637-A1C7-9707B2F5C254}" dt="2024-06-13T20:40:07.232" v="5398"/>
          <ac:spMkLst>
            <pc:docMk/>
            <pc:sldMk cId="958923144" sldId="352"/>
            <ac:spMk id="135" creationId="{55222F96-971A-4F90-B841-6BAB416C7AC1}"/>
          </ac:spMkLst>
        </pc:spChg>
        <pc:spChg chg="del">
          <ac:chgData name="Gaughran, Martin (DLSLtd,RAL,LSCI)" userId="ee30031e-72e0-40f1-8021-00bd2c47aeaa" providerId="ADAL" clId="{11B77F5C-6A37-4637-A1C7-9707B2F5C254}" dt="2024-06-13T20:40:07.232" v="5398"/>
          <ac:spMkLst>
            <pc:docMk/>
            <pc:sldMk cId="958923144" sldId="352"/>
            <ac:spMk id="137" creationId="{08980754-6F4B-43C9-B9BE-127B6BED6586}"/>
          </ac:spMkLst>
        </pc:spChg>
        <pc:spChg chg="del">
          <ac:chgData name="Gaughran, Martin (DLSLtd,RAL,LSCI)" userId="ee30031e-72e0-40f1-8021-00bd2c47aeaa" providerId="ADAL" clId="{11B77F5C-6A37-4637-A1C7-9707B2F5C254}" dt="2024-06-13T20:40:07.232" v="5398"/>
          <ac:spMkLst>
            <pc:docMk/>
            <pc:sldMk cId="958923144" sldId="352"/>
            <ac:spMk id="139" creationId="{2C1BBA94-3F40-40AA-8BB9-E69E25E537C1}"/>
          </ac:spMkLst>
        </pc:spChg>
      </pc:sldChg>
      <pc:sldChg chg="add">
        <pc:chgData name="Gaughran, Martin (DLSLtd,RAL,LSCI)" userId="ee30031e-72e0-40f1-8021-00bd2c47aeaa" providerId="ADAL" clId="{11B77F5C-6A37-4637-A1C7-9707B2F5C254}" dt="2024-06-18T00:23:48.159" v="11109"/>
        <pc:sldMkLst>
          <pc:docMk/>
          <pc:sldMk cId="399684362" sldId="353"/>
        </pc:sldMkLst>
      </pc:sldChg>
      <pc:sldChg chg="addSp delSp add del setBg delDesignElem">
        <pc:chgData name="Gaughran, Martin (DLSLtd,RAL,LSCI)" userId="ee30031e-72e0-40f1-8021-00bd2c47aeaa" providerId="ADAL" clId="{11B77F5C-6A37-4637-A1C7-9707B2F5C254}" dt="2024-06-18T00:23:45.845" v="11108"/>
        <pc:sldMkLst>
          <pc:docMk/>
          <pc:sldMk cId="2185791797" sldId="353"/>
        </pc:sldMkLst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185791797" sldId="353"/>
            <ac:spMk id="131" creationId="{DBC6133C-0615-4CE4-9132-37E609A9BDFA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185791797" sldId="353"/>
            <ac:spMk id="133" creationId="{169CC832-2974-4E8D-90ED-3E2941BA7336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185791797" sldId="353"/>
            <ac:spMk id="135" creationId="{55222F96-971A-4F90-B841-6BAB416C7AC1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185791797" sldId="353"/>
            <ac:spMk id="137" creationId="{08980754-6F4B-43C9-B9BE-127B6BED6586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185791797" sldId="353"/>
            <ac:spMk id="139" creationId="{2C1BBA94-3F40-40AA-8BB9-E69E25E537C1}"/>
          </ac:spMkLst>
        </pc:spChg>
      </pc:sldChg>
      <pc:sldChg chg="modSp add del mod">
        <pc:chgData name="Gaughran, Martin (DLSLtd,RAL,LSCI)" userId="ee30031e-72e0-40f1-8021-00bd2c47aeaa" providerId="ADAL" clId="{11B77F5C-6A37-4637-A1C7-9707B2F5C254}" dt="2024-06-18T00:23:40.326" v="11099" actId="2696"/>
        <pc:sldMkLst>
          <pc:docMk/>
          <pc:sldMk cId="2213063420" sldId="353"/>
        </pc:sldMkLst>
        <pc:spChg chg="mod">
          <ac:chgData name="Gaughran, Martin (DLSLtd,RAL,LSCI)" userId="ee30031e-72e0-40f1-8021-00bd2c47aeaa" providerId="ADAL" clId="{11B77F5C-6A37-4637-A1C7-9707B2F5C254}" dt="2024-06-13T20:43:12.740" v="6024" actId="20577"/>
          <ac:spMkLst>
            <pc:docMk/>
            <pc:sldMk cId="2213063420" sldId="353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6T15:16:37.075" v="10116" actId="20577"/>
          <ac:spMkLst>
            <pc:docMk/>
            <pc:sldMk cId="2213063420" sldId="353"/>
            <ac:spMk id="3" creationId="{017D1FC0-FC7C-4476-B36F-7F00F3BCEA48}"/>
          </ac:spMkLst>
        </pc:spChg>
        <pc:picChg chg="mod">
          <ac:chgData name="Gaughran, Martin (DLSLtd,RAL,LSCI)" userId="ee30031e-72e0-40f1-8021-00bd2c47aeaa" providerId="ADAL" clId="{11B77F5C-6A37-4637-A1C7-9707B2F5C254}" dt="2024-06-14T00:52:10.467" v="8506" actId="1076"/>
          <ac:picMkLst>
            <pc:docMk/>
            <pc:sldMk cId="2213063420" sldId="353"/>
            <ac:picMk id="15" creationId="{9B9FC29B-BAB8-85A5-1303-DB4F7CFA6BED}"/>
          </ac:picMkLst>
        </pc:picChg>
      </pc:sldChg>
      <pc:sldChg chg="modSp add mod">
        <pc:chgData name="Gaughran, Martin (DLSLtd,RAL,LSCI)" userId="ee30031e-72e0-40f1-8021-00bd2c47aeaa" providerId="ADAL" clId="{11B77F5C-6A37-4637-A1C7-9707B2F5C254}" dt="2024-06-16T18:59:50.396" v="11077" actId="20577"/>
        <pc:sldMkLst>
          <pc:docMk/>
          <pc:sldMk cId="88107785" sldId="354"/>
        </pc:sldMkLst>
        <pc:spChg chg="mod">
          <ac:chgData name="Gaughran, Martin (DLSLtd,RAL,LSCI)" userId="ee30031e-72e0-40f1-8021-00bd2c47aeaa" providerId="ADAL" clId="{11B77F5C-6A37-4637-A1C7-9707B2F5C254}" dt="2024-06-14T00:44:15.831" v="8164" actId="20577"/>
          <ac:spMkLst>
            <pc:docMk/>
            <pc:sldMk cId="88107785" sldId="354"/>
            <ac:spMk id="2" creationId="{8B7E762D-252F-CFCD-8FAC-682C6FBB6EBA}"/>
          </ac:spMkLst>
        </pc:spChg>
        <pc:graphicFrameChg chg="mod modGraphic">
          <ac:chgData name="Gaughran, Martin (DLSLtd,RAL,LSCI)" userId="ee30031e-72e0-40f1-8021-00bd2c47aeaa" providerId="ADAL" clId="{11B77F5C-6A37-4637-A1C7-9707B2F5C254}" dt="2024-06-16T18:59:50.396" v="11077" actId="20577"/>
          <ac:graphicFrameMkLst>
            <pc:docMk/>
            <pc:sldMk cId="88107785" sldId="354"/>
            <ac:graphicFrameMk id="7" creationId="{4EF11688-6E9F-85E7-F0DF-3C91B410A3AC}"/>
          </ac:graphicFrameMkLst>
        </pc:graphicFrameChg>
      </pc:sldChg>
      <pc:sldChg chg="modSp add del mod">
        <pc:chgData name="Gaughran, Martin (DLSLtd,RAL,LSCI)" userId="ee30031e-72e0-40f1-8021-00bd2c47aeaa" providerId="ADAL" clId="{11B77F5C-6A37-4637-A1C7-9707B2F5C254}" dt="2024-06-18T00:23:40.326" v="11099" actId="2696"/>
        <pc:sldMkLst>
          <pc:docMk/>
          <pc:sldMk cId="163363202" sldId="355"/>
        </pc:sldMkLst>
        <pc:spChg chg="mod">
          <ac:chgData name="Gaughran, Martin (DLSLtd,RAL,LSCI)" userId="ee30031e-72e0-40f1-8021-00bd2c47aeaa" providerId="ADAL" clId="{11B77F5C-6A37-4637-A1C7-9707B2F5C254}" dt="2024-06-14T01:26:55.246" v="9849" actId="20577"/>
          <ac:spMkLst>
            <pc:docMk/>
            <pc:sldMk cId="163363202" sldId="355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4T01:27:44.393" v="9924"/>
          <ac:spMkLst>
            <pc:docMk/>
            <pc:sldMk cId="163363202" sldId="355"/>
            <ac:spMk id="3" creationId="{017D1FC0-FC7C-4476-B36F-7F00F3BCEA48}"/>
          </ac:spMkLst>
        </pc:spChg>
        <pc:picChg chg="mod">
          <ac:chgData name="Gaughran, Martin (DLSLtd,RAL,LSCI)" userId="ee30031e-72e0-40f1-8021-00bd2c47aeaa" providerId="ADAL" clId="{11B77F5C-6A37-4637-A1C7-9707B2F5C254}" dt="2024-06-14T01:28:19.486" v="9926" actId="14826"/>
          <ac:picMkLst>
            <pc:docMk/>
            <pc:sldMk cId="163363202" sldId="355"/>
            <ac:picMk id="10" creationId="{CDD11AD3-A74B-DE24-71DA-0B6D7E896E69}"/>
          </ac:picMkLst>
        </pc:picChg>
      </pc:sldChg>
      <pc:sldChg chg="add">
        <pc:chgData name="Gaughran, Martin (DLSLtd,RAL,LSCI)" userId="ee30031e-72e0-40f1-8021-00bd2c47aeaa" providerId="ADAL" clId="{11B77F5C-6A37-4637-A1C7-9707B2F5C254}" dt="2024-06-18T00:23:48.159" v="11109"/>
        <pc:sldMkLst>
          <pc:docMk/>
          <pc:sldMk cId="1124365915" sldId="355"/>
        </pc:sldMkLst>
      </pc:sldChg>
      <pc:sldChg chg="addSp delSp add del setBg delDesignElem">
        <pc:chgData name="Gaughran, Martin (DLSLtd,RAL,LSCI)" userId="ee30031e-72e0-40f1-8021-00bd2c47aeaa" providerId="ADAL" clId="{11B77F5C-6A37-4637-A1C7-9707B2F5C254}" dt="2024-06-18T00:23:45.845" v="11108"/>
        <pc:sldMkLst>
          <pc:docMk/>
          <pc:sldMk cId="2391400588" sldId="355"/>
        </pc:sldMkLst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391400588" sldId="355"/>
            <ac:spMk id="131" creationId="{DBC6133C-0615-4CE4-9132-37E609A9BDFA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391400588" sldId="355"/>
            <ac:spMk id="133" creationId="{169CC832-2974-4E8D-90ED-3E2941BA7336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391400588" sldId="355"/>
            <ac:spMk id="135" creationId="{55222F96-971A-4F90-B841-6BAB416C7AC1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391400588" sldId="355"/>
            <ac:spMk id="137" creationId="{08980754-6F4B-43C9-B9BE-127B6BED6586}"/>
          </ac:spMkLst>
        </pc:spChg>
        <pc:spChg chg="add del">
          <ac:chgData name="Gaughran, Martin (DLSLtd,RAL,LSCI)" userId="ee30031e-72e0-40f1-8021-00bd2c47aeaa" providerId="ADAL" clId="{11B77F5C-6A37-4637-A1C7-9707B2F5C254}" dt="2024-06-18T00:23:45.845" v="11108"/>
          <ac:spMkLst>
            <pc:docMk/>
            <pc:sldMk cId="2391400588" sldId="355"/>
            <ac:spMk id="139" creationId="{2C1BBA94-3F40-40AA-8BB9-E69E25E537C1}"/>
          </ac:spMkLst>
        </pc:spChg>
      </pc:sldChg>
      <pc:sldChg chg="addSp delSp add del setBg delDesignElem">
        <pc:chgData name="Gaughran, Martin (DLSLtd,RAL,LSCI)" userId="ee30031e-72e0-40f1-8021-00bd2c47aeaa" providerId="ADAL" clId="{11B77F5C-6A37-4637-A1C7-9707B2F5C254}" dt="2024-06-14T00:55:52.813" v="8781"/>
        <pc:sldMkLst>
          <pc:docMk/>
          <pc:sldMk cId="3012695904" sldId="355"/>
        </pc:sldMkLst>
        <pc:spChg chg="add del">
          <ac:chgData name="Gaughran, Martin (DLSLtd,RAL,LSCI)" userId="ee30031e-72e0-40f1-8021-00bd2c47aeaa" providerId="ADAL" clId="{11B77F5C-6A37-4637-A1C7-9707B2F5C254}" dt="2024-06-14T00:55:52.813" v="8781"/>
          <ac:spMkLst>
            <pc:docMk/>
            <pc:sldMk cId="3012695904" sldId="355"/>
            <ac:spMk id="9" creationId="{7301F447-EEF7-48F5-AF73-7566EE7F64AD}"/>
          </ac:spMkLst>
        </pc:spChg>
        <pc:spChg chg="add del">
          <ac:chgData name="Gaughran, Martin (DLSLtd,RAL,LSCI)" userId="ee30031e-72e0-40f1-8021-00bd2c47aeaa" providerId="ADAL" clId="{11B77F5C-6A37-4637-A1C7-9707B2F5C254}" dt="2024-06-14T00:55:52.813" v="8781"/>
          <ac:spMkLst>
            <pc:docMk/>
            <pc:sldMk cId="3012695904" sldId="355"/>
            <ac:spMk id="10" creationId="{F7117410-A2A4-4085-9ADC-46744551DBDE}"/>
          </ac:spMkLst>
        </pc:spChg>
        <pc:spChg chg="add del">
          <ac:chgData name="Gaughran, Martin (DLSLtd,RAL,LSCI)" userId="ee30031e-72e0-40f1-8021-00bd2c47aeaa" providerId="ADAL" clId="{11B77F5C-6A37-4637-A1C7-9707B2F5C254}" dt="2024-06-14T00:55:52.813" v="8781"/>
          <ac:spMkLst>
            <pc:docMk/>
            <pc:sldMk cId="3012695904" sldId="355"/>
            <ac:spMk id="11" creationId="{99F74EB5-E547-4FB4-95F5-BCC788F3C4A0}"/>
          </ac:spMkLst>
        </pc:spChg>
      </pc:sldChg>
      <pc:sldChg chg="addSp delSp modSp add mod">
        <pc:chgData name="Gaughran, Martin (DLSLtd,RAL,LSCI)" userId="ee30031e-72e0-40f1-8021-00bd2c47aeaa" providerId="ADAL" clId="{11B77F5C-6A37-4637-A1C7-9707B2F5C254}" dt="2024-06-18T00:26:30.039" v="11136" actId="255"/>
        <pc:sldMkLst>
          <pc:docMk/>
          <pc:sldMk cId="1301733542" sldId="356"/>
        </pc:sldMkLst>
        <pc:spChg chg="mod">
          <ac:chgData name="Gaughran, Martin (DLSLtd,RAL,LSCI)" userId="ee30031e-72e0-40f1-8021-00bd2c47aeaa" providerId="ADAL" clId="{11B77F5C-6A37-4637-A1C7-9707B2F5C254}" dt="2024-06-18T00:24:57.895" v="11125" actId="20577"/>
          <ac:spMkLst>
            <pc:docMk/>
            <pc:sldMk cId="1301733542" sldId="356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8T00:26:30.039" v="11136" actId="255"/>
          <ac:spMkLst>
            <pc:docMk/>
            <pc:sldMk cId="1301733542" sldId="356"/>
            <ac:spMk id="3" creationId="{017D1FC0-FC7C-4476-B36F-7F00F3BCEA48}"/>
          </ac:spMkLst>
        </pc:spChg>
        <pc:spChg chg="add del">
          <ac:chgData name="Gaughran, Martin (DLSLtd,RAL,LSCI)" userId="ee30031e-72e0-40f1-8021-00bd2c47aeaa" providerId="ADAL" clId="{11B77F5C-6A37-4637-A1C7-9707B2F5C254}" dt="2024-06-18T00:26:13.094" v="11133" actId="26606"/>
          <ac:spMkLst>
            <pc:docMk/>
            <pc:sldMk cId="1301733542" sldId="356"/>
            <ac:spMk id="183" creationId="{081EA652-8C6A-4E69-BEB9-170809474553}"/>
          </ac:spMkLst>
        </pc:spChg>
        <pc:spChg chg="add del">
          <ac:chgData name="Gaughran, Martin (DLSLtd,RAL,LSCI)" userId="ee30031e-72e0-40f1-8021-00bd2c47aeaa" providerId="ADAL" clId="{11B77F5C-6A37-4637-A1C7-9707B2F5C254}" dt="2024-06-18T00:26:13.094" v="11133" actId="26606"/>
          <ac:spMkLst>
            <pc:docMk/>
            <pc:sldMk cId="1301733542" sldId="356"/>
            <ac:spMk id="185" creationId="{5298780A-33B9-4EA2-8F67-DE68AD62841B}"/>
          </ac:spMkLst>
        </pc:spChg>
        <pc:spChg chg="add del">
          <ac:chgData name="Gaughran, Martin (DLSLtd,RAL,LSCI)" userId="ee30031e-72e0-40f1-8021-00bd2c47aeaa" providerId="ADAL" clId="{11B77F5C-6A37-4637-A1C7-9707B2F5C254}" dt="2024-06-18T00:26:13.094" v="11133" actId="26606"/>
          <ac:spMkLst>
            <pc:docMk/>
            <pc:sldMk cId="1301733542" sldId="356"/>
            <ac:spMk id="187" creationId="{7F488E8B-4E1E-4402-8935-D4E6C02615C7}"/>
          </ac:spMkLst>
        </pc:spChg>
        <pc:spChg chg="add del">
          <ac:chgData name="Gaughran, Martin (DLSLtd,RAL,LSCI)" userId="ee30031e-72e0-40f1-8021-00bd2c47aeaa" providerId="ADAL" clId="{11B77F5C-6A37-4637-A1C7-9707B2F5C254}" dt="2024-06-18T00:26:10.974" v="11131" actId="26606"/>
          <ac:spMkLst>
            <pc:docMk/>
            <pc:sldMk cId="1301733542" sldId="356"/>
            <ac:spMk id="191" creationId="{081EA652-8C6A-4E69-BEB9-170809474553}"/>
          </ac:spMkLst>
        </pc:spChg>
        <pc:spChg chg="add del">
          <ac:chgData name="Gaughran, Martin (DLSLtd,RAL,LSCI)" userId="ee30031e-72e0-40f1-8021-00bd2c47aeaa" providerId="ADAL" clId="{11B77F5C-6A37-4637-A1C7-9707B2F5C254}" dt="2024-06-18T00:26:10.974" v="11131" actId="26606"/>
          <ac:spMkLst>
            <pc:docMk/>
            <pc:sldMk cId="1301733542" sldId="356"/>
            <ac:spMk id="192" creationId="{5298780A-33B9-4EA2-8F67-DE68AD62841B}"/>
          </ac:spMkLst>
        </pc:spChg>
        <pc:spChg chg="add del">
          <ac:chgData name="Gaughran, Martin (DLSLtd,RAL,LSCI)" userId="ee30031e-72e0-40f1-8021-00bd2c47aeaa" providerId="ADAL" clId="{11B77F5C-6A37-4637-A1C7-9707B2F5C254}" dt="2024-06-18T00:26:10.974" v="11131" actId="26606"/>
          <ac:spMkLst>
            <pc:docMk/>
            <pc:sldMk cId="1301733542" sldId="356"/>
            <ac:spMk id="193" creationId="{7F488E8B-4E1E-4402-8935-D4E6C02615C7}"/>
          </ac:spMkLst>
        </pc:spChg>
        <pc:spChg chg="add del">
          <ac:chgData name="Gaughran, Martin (DLSLtd,RAL,LSCI)" userId="ee30031e-72e0-40f1-8021-00bd2c47aeaa" providerId="ADAL" clId="{11B77F5C-6A37-4637-A1C7-9707B2F5C254}" dt="2024-06-18T00:26:08.590" v="11129" actId="26606"/>
          <ac:spMkLst>
            <pc:docMk/>
            <pc:sldMk cId="1301733542" sldId="356"/>
            <ac:spMk id="194" creationId="{081EA652-8C6A-4E69-BEB9-170809474553}"/>
          </ac:spMkLst>
        </pc:spChg>
        <pc:spChg chg="add del">
          <ac:chgData name="Gaughran, Martin (DLSLtd,RAL,LSCI)" userId="ee30031e-72e0-40f1-8021-00bd2c47aeaa" providerId="ADAL" clId="{11B77F5C-6A37-4637-A1C7-9707B2F5C254}" dt="2024-06-18T00:26:08.590" v="11129" actId="26606"/>
          <ac:spMkLst>
            <pc:docMk/>
            <pc:sldMk cId="1301733542" sldId="356"/>
            <ac:spMk id="196" creationId="{5298780A-33B9-4EA2-8F67-DE68AD62841B}"/>
          </ac:spMkLst>
        </pc:spChg>
        <pc:spChg chg="add del">
          <ac:chgData name="Gaughran, Martin (DLSLtd,RAL,LSCI)" userId="ee30031e-72e0-40f1-8021-00bd2c47aeaa" providerId="ADAL" clId="{11B77F5C-6A37-4637-A1C7-9707B2F5C254}" dt="2024-06-18T00:26:13.094" v="11133" actId="26606"/>
          <ac:spMkLst>
            <pc:docMk/>
            <pc:sldMk cId="1301733542" sldId="356"/>
            <ac:spMk id="197" creationId="{081EA652-8C6A-4E69-BEB9-170809474553}"/>
          </ac:spMkLst>
        </pc:spChg>
        <pc:spChg chg="add del">
          <ac:chgData name="Gaughran, Martin (DLSLtd,RAL,LSCI)" userId="ee30031e-72e0-40f1-8021-00bd2c47aeaa" providerId="ADAL" clId="{11B77F5C-6A37-4637-A1C7-9707B2F5C254}" dt="2024-06-18T00:26:08.590" v="11129" actId="26606"/>
          <ac:spMkLst>
            <pc:docMk/>
            <pc:sldMk cId="1301733542" sldId="356"/>
            <ac:spMk id="198" creationId="{7F488E8B-4E1E-4402-8935-D4E6C02615C7}"/>
          </ac:spMkLst>
        </pc:spChg>
        <pc:spChg chg="add del">
          <ac:chgData name="Gaughran, Martin (DLSLtd,RAL,LSCI)" userId="ee30031e-72e0-40f1-8021-00bd2c47aeaa" providerId="ADAL" clId="{11B77F5C-6A37-4637-A1C7-9707B2F5C254}" dt="2024-06-18T00:26:13.094" v="11133" actId="26606"/>
          <ac:spMkLst>
            <pc:docMk/>
            <pc:sldMk cId="1301733542" sldId="356"/>
            <ac:spMk id="199" creationId="{5298780A-33B9-4EA2-8F67-DE68AD62841B}"/>
          </ac:spMkLst>
        </pc:spChg>
        <pc:spChg chg="add del">
          <ac:chgData name="Gaughran, Martin (DLSLtd,RAL,LSCI)" userId="ee30031e-72e0-40f1-8021-00bd2c47aeaa" providerId="ADAL" clId="{11B77F5C-6A37-4637-A1C7-9707B2F5C254}" dt="2024-06-18T00:26:13.094" v="11133" actId="26606"/>
          <ac:spMkLst>
            <pc:docMk/>
            <pc:sldMk cId="1301733542" sldId="356"/>
            <ac:spMk id="201" creationId="{7F488E8B-4E1E-4402-8935-D4E6C02615C7}"/>
          </ac:spMkLst>
        </pc:spChg>
        <pc:cxnChg chg="add del">
          <ac:chgData name="Gaughran, Martin (DLSLtd,RAL,LSCI)" userId="ee30031e-72e0-40f1-8021-00bd2c47aeaa" providerId="ADAL" clId="{11B77F5C-6A37-4637-A1C7-9707B2F5C254}" dt="2024-06-18T00:26:13.094" v="11133" actId="26606"/>
          <ac:cxnSpMkLst>
            <pc:docMk/>
            <pc:sldMk cId="1301733542" sldId="356"/>
            <ac:cxnSpMk id="189" creationId="{23AAC9B5-8015-485C-ACF9-A750390E9A56}"/>
          </ac:cxnSpMkLst>
        </pc:cxnChg>
        <pc:cxnChg chg="add del">
          <ac:chgData name="Gaughran, Martin (DLSLtd,RAL,LSCI)" userId="ee30031e-72e0-40f1-8021-00bd2c47aeaa" providerId="ADAL" clId="{11B77F5C-6A37-4637-A1C7-9707B2F5C254}" dt="2024-06-18T00:26:10.974" v="11131" actId="26606"/>
          <ac:cxnSpMkLst>
            <pc:docMk/>
            <pc:sldMk cId="1301733542" sldId="356"/>
            <ac:cxnSpMk id="195" creationId="{23AAC9B5-8015-485C-ACF9-A750390E9A56}"/>
          </ac:cxnSpMkLst>
        </pc:cxnChg>
        <pc:cxnChg chg="add del">
          <ac:chgData name="Gaughran, Martin (DLSLtd,RAL,LSCI)" userId="ee30031e-72e0-40f1-8021-00bd2c47aeaa" providerId="ADAL" clId="{11B77F5C-6A37-4637-A1C7-9707B2F5C254}" dt="2024-06-18T00:26:08.590" v="11129" actId="26606"/>
          <ac:cxnSpMkLst>
            <pc:docMk/>
            <pc:sldMk cId="1301733542" sldId="356"/>
            <ac:cxnSpMk id="200" creationId="{23AAC9B5-8015-485C-ACF9-A750390E9A56}"/>
          </ac:cxnSpMkLst>
        </pc:cxnChg>
        <pc:cxnChg chg="add del">
          <ac:chgData name="Gaughran, Martin (DLSLtd,RAL,LSCI)" userId="ee30031e-72e0-40f1-8021-00bd2c47aeaa" providerId="ADAL" clId="{11B77F5C-6A37-4637-A1C7-9707B2F5C254}" dt="2024-06-18T00:26:13.094" v="11133" actId="26606"/>
          <ac:cxnSpMkLst>
            <pc:docMk/>
            <pc:sldMk cId="1301733542" sldId="356"/>
            <ac:cxnSpMk id="202" creationId="{23AAC9B5-8015-485C-ACF9-A750390E9A56}"/>
          </ac:cxnSpMkLst>
        </pc:cxnChg>
      </pc:sldChg>
      <pc:sldChg chg="addSp delSp add del setBg delDesignElem">
        <pc:chgData name="Gaughran, Martin (DLSLtd,RAL,LSCI)" userId="ee30031e-72e0-40f1-8021-00bd2c47aeaa" providerId="ADAL" clId="{11B77F5C-6A37-4637-A1C7-9707B2F5C254}" dt="2024-06-18T00:24:50.635" v="11116"/>
        <pc:sldMkLst>
          <pc:docMk/>
          <pc:sldMk cId="3194119594" sldId="356"/>
        </pc:sldMkLst>
        <pc:spChg chg="add del">
          <ac:chgData name="Gaughran, Martin (DLSLtd,RAL,LSCI)" userId="ee30031e-72e0-40f1-8021-00bd2c47aeaa" providerId="ADAL" clId="{11B77F5C-6A37-4637-A1C7-9707B2F5C254}" dt="2024-06-18T00:24:50.635" v="11116"/>
          <ac:spMkLst>
            <pc:docMk/>
            <pc:sldMk cId="3194119594" sldId="356"/>
            <ac:spMk id="183" creationId="{081EA652-8C6A-4E69-BEB9-170809474553}"/>
          </ac:spMkLst>
        </pc:spChg>
        <pc:spChg chg="add del">
          <ac:chgData name="Gaughran, Martin (DLSLtd,RAL,LSCI)" userId="ee30031e-72e0-40f1-8021-00bd2c47aeaa" providerId="ADAL" clId="{11B77F5C-6A37-4637-A1C7-9707B2F5C254}" dt="2024-06-18T00:24:50.635" v="11116"/>
          <ac:spMkLst>
            <pc:docMk/>
            <pc:sldMk cId="3194119594" sldId="356"/>
            <ac:spMk id="185" creationId="{5298780A-33B9-4EA2-8F67-DE68AD62841B}"/>
          </ac:spMkLst>
        </pc:spChg>
        <pc:spChg chg="add del">
          <ac:chgData name="Gaughran, Martin (DLSLtd,RAL,LSCI)" userId="ee30031e-72e0-40f1-8021-00bd2c47aeaa" providerId="ADAL" clId="{11B77F5C-6A37-4637-A1C7-9707B2F5C254}" dt="2024-06-18T00:24:50.635" v="11116"/>
          <ac:spMkLst>
            <pc:docMk/>
            <pc:sldMk cId="3194119594" sldId="356"/>
            <ac:spMk id="187" creationId="{7F488E8B-4E1E-4402-8935-D4E6C02615C7}"/>
          </ac:spMkLst>
        </pc:spChg>
        <pc:cxnChg chg="add del">
          <ac:chgData name="Gaughran, Martin (DLSLtd,RAL,LSCI)" userId="ee30031e-72e0-40f1-8021-00bd2c47aeaa" providerId="ADAL" clId="{11B77F5C-6A37-4637-A1C7-9707B2F5C254}" dt="2024-06-18T00:24:50.635" v="11116"/>
          <ac:cxnSpMkLst>
            <pc:docMk/>
            <pc:sldMk cId="3194119594" sldId="356"/>
            <ac:cxnSpMk id="189" creationId="{23AAC9B5-8015-485C-ACF9-A750390E9A56}"/>
          </ac:cxnSpMkLst>
        </pc:cxnChg>
      </pc:sldChg>
      <pc:sldChg chg="modSp add del mod">
        <pc:chgData name="Gaughran, Martin (DLSLtd,RAL,LSCI)" userId="ee30031e-72e0-40f1-8021-00bd2c47aeaa" providerId="ADAL" clId="{11B77F5C-6A37-4637-A1C7-9707B2F5C254}" dt="2024-06-14T01:27:51.727" v="9925" actId="47"/>
        <pc:sldMkLst>
          <pc:docMk/>
          <pc:sldMk cId="3196832649" sldId="356"/>
        </pc:sldMkLst>
        <pc:spChg chg="mod">
          <ac:chgData name="Gaughran, Martin (DLSLtd,RAL,LSCI)" userId="ee30031e-72e0-40f1-8021-00bd2c47aeaa" providerId="ADAL" clId="{11B77F5C-6A37-4637-A1C7-9707B2F5C254}" dt="2024-06-14T01:22:59.847" v="9517" actId="20577"/>
          <ac:spMkLst>
            <pc:docMk/>
            <pc:sldMk cId="3196832649" sldId="356"/>
            <ac:spMk id="2" creationId="{7B483353-535F-4FF3-B153-22D647EF23CD}"/>
          </ac:spMkLst>
        </pc:spChg>
        <pc:spChg chg="mod">
          <ac:chgData name="Gaughran, Martin (DLSLtd,RAL,LSCI)" userId="ee30031e-72e0-40f1-8021-00bd2c47aeaa" providerId="ADAL" clId="{11B77F5C-6A37-4637-A1C7-9707B2F5C254}" dt="2024-06-14T01:25:22.683" v="9828" actId="20577"/>
          <ac:spMkLst>
            <pc:docMk/>
            <pc:sldMk cId="3196832649" sldId="356"/>
            <ac:spMk id="3" creationId="{017D1FC0-FC7C-4476-B36F-7F00F3BCEA48}"/>
          </ac:spMkLst>
        </pc:spChg>
      </pc:sldChg>
      <pc:sldChg chg="modSp add mod">
        <pc:chgData name="Gaughran, Martin (DLSLtd,RAL,LSCI)" userId="ee30031e-72e0-40f1-8021-00bd2c47aeaa" providerId="ADAL" clId="{11B77F5C-6A37-4637-A1C7-9707B2F5C254}" dt="2024-06-18T00:26:50.966" v="11139"/>
        <pc:sldMkLst>
          <pc:docMk/>
          <pc:sldMk cId="3394512887" sldId="357"/>
        </pc:sldMkLst>
        <pc:spChg chg="mod">
          <ac:chgData name="Gaughran, Martin (DLSLtd,RAL,LSCI)" userId="ee30031e-72e0-40f1-8021-00bd2c47aeaa" providerId="ADAL" clId="{11B77F5C-6A37-4637-A1C7-9707B2F5C254}" dt="2024-06-18T00:26:50.966" v="11139"/>
          <ac:spMkLst>
            <pc:docMk/>
            <pc:sldMk cId="3394512887" sldId="357"/>
            <ac:spMk id="3" creationId="{017D1FC0-FC7C-4476-B36F-7F00F3BCEA48}"/>
          </ac:spMkLst>
        </pc:spChg>
      </pc:sldChg>
      <pc:sldChg chg="addSp delSp modSp add mod">
        <pc:chgData name="Gaughran, Martin (DLSLtd,RAL,LSCI)" userId="ee30031e-72e0-40f1-8021-00bd2c47aeaa" providerId="ADAL" clId="{11B77F5C-6A37-4637-A1C7-9707B2F5C254}" dt="2024-06-18T00:28:29.637" v="11177" actId="6549"/>
        <pc:sldMkLst>
          <pc:docMk/>
          <pc:sldMk cId="1660445034" sldId="358"/>
        </pc:sldMkLst>
        <pc:spChg chg="mod">
          <ac:chgData name="Gaughran, Martin (DLSLtd,RAL,LSCI)" userId="ee30031e-72e0-40f1-8021-00bd2c47aeaa" providerId="ADAL" clId="{11B77F5C-6A37-4637-A1C7-9707B2F5C254}" dt="2024-06-18T00:28:29.637" v="11177" actId="6549"/>
          <ac:spMkLst>
            <pc:docMk/>
            <pc:sldMk cId="1660445034" sldId="358"/>
            <ac:spMk id="4" creationId="{77411D16-0595-9B46-1DA3-E41B8808D49E}"/>
          </ac:spMkLst>
        </pc:spChg>
        <pc:spChg chg="add del">
          <ac:chgData name="Gaughran, Martin (DLSLtd,RAL,LSCI)" userId="ee30031e-72e0-40f1-8021-00bd2c47aeaa" providerId="ADAL" clId="{11B77F5C-6A37-4637-A1C7-9707B2F5C254}" dt="2024-06-18T00:27:58.515" v="11161" actId="26606"/>
          <ac:spMkLst>
            <pc:docMk/>
            <pc:sldMk cId="1660445034" sldId="358"/>
            <ac:spMk id="133" creationId="{0F474AA4-6BA3-7DE3-CB70-1290962ED3D7}"/>
          </ac:spMkLst>
        </pc:spChg>
        <pc:spChg chg="add del">
          <ac:chgData name="Gaughran, Martin (DLSLtd,RAL,LSCI)" userId="ee30031e-72e0-40f1-8021-00bd2c47aeaa" providerId="ADAL" clId="{11B77F5C-6A37-4637-A1C7-9707B2F5C254}" dt="2024-06-18T00:27:58.515" v="11161" actId="26606"/>
          <ac:spMkLst>
            <pc:docMk/>
            <pc:sldMk cId="1660445034" sldId="358"/>
            <ac:spMk id="134" creationId="{9DE5E7B6-BF74-5B82-ED91-E06980521524}"/>
          </ac:spMkLst>
        </pc:spChg>
        <pc:spChg chg="add del">
          <ac:chgData name="Gaughran, Martin (DLSLtd,RAL,LSCI)" userId="ee30031e-72e0-40f1-8021-00bd2c47aeaa" providerId="ADAL" clId="{11B77F5C-6A37-4637-A1C7-9707B2F5C254}" dt="2024-06-18T00:27:58.515" v="11161" actId="26606"/>
          <ac:spMkLst>
            <pc:docMk/>
            <pc:sldMk cId="1660445034" sldId="358"/>
            <ac:spMk id="135" creationId="{64A8DCCD-92E3-1DD9-2CC3-1555125E5C71}"/>
          </ac:spMkLst>
        </pc:spChg>
        <pc:spChg chg="add del">
          <ac:chgData name="Gaughran, Martin (DLSLtd,RAL,LSCI)" userId="ee30031e-72e0-40f1-8021-00bd2c47aeaa" providerId="ADAL" clId="{11B77F5C-6A37-4637-A1C7-9707B2F5C254}" dt="2024-06-18T00:27:58.515" v="11161" actId="26606"/>
          <ac:spMkLst>
            <pc:docMk/>
            <pc:sldMk cId="1660445034" sldId="358"/>
            <ac:spMk id="136" creationId="{6BCB9C6A-FC9A-CF78-0599-19515D300657}"/>
          </ac:spMkLst>
        </pc:spChg>
        <pc:spChg chg="add del">
          <ac:chgData name="Gaughran, Martin (DLSLtd,RAL,LSCI)" userId="ee30031e-72e0-40f1-8021-00bd2c47aeaa" providerId="ADAL" clId="{11B77F5C-6A37-4637-A1C7-9707B2F5C254}" dt="2024-06-18T00:27:57.435" v="11158" actId="26606"/>
          <ac:spMkLst>
            <pc:docMk/>
            <pc:sldMk cId="1660445034" sldId="358"/>
            <ac:spMk id="141" creationId="{FFD48BC7-DC40-47DE-87EE-9F4B6ECB9ABB}"/>
          </ac:spMkLst>
        </pc:spChg>
        <pc:spChg chg="add del">
          <ac:chgData name="Gaughran, Martin (DLSLtd,RAL,LSCI)" userId="ee30031e-72e0-40f1-8021-00bd2c47aeaa" providerId="ADAL" clId="{11B77F5C-6A37-4637-A1C7-9707B2F5C254}" dt="2024-06-18T00:27:57.435" v="11158" actId="26606"/>
          <ac:spMkLst>
            <pc:docMk/>
            <pc:sldMk cId="1660445034" sldId="358"/>
            <ac:spMk id="143" creationId="{E502BBC7-2C76-46F3-BC24-5985BC13DB88}"/>
          </ac:spMkLst>
        </pc:spChg>
        <pc:spChg chg="add del">
          <ac:chgData name="Gaughran, Martin (DLSLtd,RAL,LSCI)" userId="ee30031e-72e0-40f1-8021-00bd2c47aeaa" providerId="ADAL" clId="{11B77F5C-6A37-4637-A1C7-9707B2F5C254}" dt="2024-06-18T00:27:57.435" v="11158" actId="26606"/>
          <ac:spMkLst>
            <pc:docMk/>
            <pc:sldMk cId="1660445034" sldId="358"/>
            <ac:spMk id="145" creationId="{C7F28D52-2A5F-4D23-81AE-7CB8B591C7AF}"/>
          </ac:spMkLst>
        </pc:spChg>
        <pc:spChg chg="add del">
          <ac:chgData name="Gaughran, Martin (DLSLtd,RAL,LSCI)" userId="ee30031e-72e0-40f1-8021-00bd2c47aeaa" providerId="ADAL" clId="{11B77F5C-6A37-4637-A1C7-9707B2F5C254}" dt="2024-06-18T00:27:57.435" v="11158" actId="26606"/>
          <ac:spMkLst>
            <pc:docMk/>
            <pc:sldMk cId="1660445034" sldId="358"/>
            <ac:spMk id="147" creationId="{3629484E-3792-4B3D-89AD-7C8A1ED0E0D4}"/>
          </ac:spMkLst>
        </pc:spChg>
        <pc:spChg chg="add del">
          <ac:chgData name="Gaughran, Martin (DLSLtd,RAL,LSCI)" userId="ee30031e-72e0-40f1-8021-00bd2c47aeaa" providerId="ADAL" clId="{11B77F5C-6A37-4637-A1C7-9707B2F5C254}" dt="2024-06-18T00:27:58.508" v="11160" actId="26606"/>
          <ac:spMkLst>
            <pc:docMk/>
            <pc:sldMk cId="1660445034" sldId="358"/>
            <ac:spMk id="149" creationId="{934F1179-B481-4F9E-BCA3-AFB972070F83}"/>
          </ac:spMkLst>
        </pc:spChg>
        <pc:spChg chg="add del">
          <ac:chgData name="Gaughran, Martin (DLSLtd,RAL,LSCI)" userId="ee30031e-72e0-40f1-8021-00bd2c47aeaa" providerId="ADAL" clId="{11B77F5C-6A37-4637-A1C7-9707B2F5C254}" dt="2024-06-18T00:27:58.508" v="11160" actId="26606"/>
          <ac:spMkLst>
            <pc:docMk/>
            <pc:sldMk cId="1660445034" sldId="358"/>
            <ac:spMk id="150" creationId="{827DC2C4-B485-428A-BF4A-472D2967F47F}"/>
          </ac:spMkLst>
        </pc:spChg>
        <pc:spChg chg="add del">
          <ac:chgData name="Gaughran, Martin (DLSLtd,RAL,LSCI)" userId="ee30031e-72e0-40f1-8021-00bd2c47aeaa" providerId="ADAL" clId="{11B77F5C-6A37-4637-A1C7-9707B2F5C254}" dt="2024-06-18T00:27:58.508" v="11160" actId="26606"/>
          <ac:spMkLst>
            <pc:docMk/>
            <pc:sldMk cId="1660445034" sldId="358"/>
            <ac:spMk id="151" creationId="{EE04B5EB-F158-4507-90DD-BD23620C7CC9}"/>
          </ac:spMkLst>
        </pc:spChg>
        <pc:spChg chg="add">
          <ac:chgData name="Gaughran, Martin (DLSLtd,RAL,LSCI)" userId="ee30031e-72e0-40f1-8021-00bd2c47aeaa" providerId="ADAL" clId="{11B77F5C-6A37-4637-A1C7-9707B2F5C254}" dt="2024-06-18T00:27:58.515" v="11161" actId="26606"/>
          <ac:spMkLst>
            <pc:docMk/>
            <pc:sldMk cId="1660445034" sldId="358"/>
            <ac:spMk id="153" creationId="{FFD48BC7-DC40-47DE-87EE-9F4B6ECB9ABB}"/>
          </ac:spMkLst>
        </pc:spChg>
        <pc:spChg chg="add">
          <ac:chgData name="Gaughran, Martin (DLSLtd,RAL,LSCI)" userId="ee30031e-72e0-40f1-8021-00bd2c47aeaa" providerId="ADAL" clId="{11B77F5C-6A37-4637-A1C7-9707B2F5C254}" dt="2024-06-18T00:27:58.515" v="11161" actId="26606"/>
          <ac:spMkLst>
            <pc:docMk/>
            <pc:sldMk cId="1660445034" sldId="358"/>
            <ac:spMk id="154" creationId="{E502BBC7-2C76-46F3-BC24-5985BC13DB88}"/>
          </ac:spMkLst>
        </pc:spChg>
        <pc:spChg chg="add">
          <ac:chgData name="Gaughran, Martin (DLSLtd,RAL,LSCI)" userId="ee30031e-72e0-40f1-8021-00bd2c47aeaa" providerId="ADAL" clId="{11B77F5C-6A37-4637-A1C7-9707B2F5C254}" dt="2024-06-18T00:27:58.515" v="11161" actId="26606"/>
          <ac:spMkLst>
            <pc:docMk/>
            <pc:sldMk cId="1660445034" sldId="358"/>
            <ac:spMk id="155" creationId="{C7F28D52-2A5F-4D23-81AE-7CB8B591C7AF}"/>
          </ac:spMkLst>
        </pc:spChg>
        <pc:spChg chg="add">
          <ac:chgData name="Gaughran, Martin (DLSLtd,RAL,LSCI)" userId="ee30031e-72e0-40f1-8021-00bd2c47aeaa" providerId="ADAL" clId="{11B77F5C-6A37-4637-A1C7-9707B2F5C254}" dt="2024-06-18T00:27:58.515" v="11161" actId="26606"/>
          <ac:spMkLst>
            <pc:docMk/>
            <pc:sldMk cId="1660445034" sldId="358"/>
            <ac:spMk id="156" creationId="{3629484E-3792-4B3D-89AD-7C8A1ED0E0D4}"/>
          </ac:spMkLst>
        </pc:spChg>
      </pc:sldChg>
      <pc:sldMasterChg chg="del delSldLayout">
        <pc:chgData name="Gaughran, Martin (DLSLtd,RAL,LSCI)" userId="ee30031e-72e0-40f1-8021-00bd2c47aeaa" providerId="ADAL" clId="{11B77F5C-6A37-4637-A1C7-9707B2F5C254}" dt="2024-06-14T00:49:24.333" v="8460" actId="47"/>
        <pc:sldMasterMkLst>
          <pc:docMk/>
          <pc:sldMasterMk cId="3930221295" sldId="2147483672"/>
        </pc:sldMasterMkLst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2078302551" sldId="2147483673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927003967" sldId="2147483674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3486219293" sldId="2147483675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633163727" sldId="2147483676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2630328277" sldId="2147483677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187832404" sldId="2147483678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3046046388" sldId="2147483679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395572412" sldId="2147483680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3093706592" sldId="2147483681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1772191203" sldId="2147483682"/>
          </pc:sldLayoutMkLst>
        </pc:sldLayoutChg>
        <pc:sldLayoutChg chg="del">
          <pc:chgData name="Gaughran, Martin (DLSLtd,RAL,LSCI)" userId="ee30031e-72e0-40f1-8021-00bd2c47aeaa" providerId="ADAL" clId="{11B77F5C-6A37-4637-A1C7-9707B2F5C254}" dt="2024-06-14T00:49:24.333" v="8460" actId="47"/>
          <pc:sldLayoutMkLst>
            <pc:docMk/>
            <pc:sldMasterMk cId="3930221295" sldId="2147483672"/>
            <pc:sldLayoutMk cId="3311009050" sldId="2147483683"/>
          </pc:sldLayoutMkLst>
        </pc:sldLayoutChg>
      </pc:sldMasterChg>
    </pc:docChg>
  </pc:docChgLst>
  <pc:docChgLst>
    <pc:chgData name="Gaughran, Martin (DLSLtd,RAL,LSCI)" userId="ee30031e-72e0-40f1-8021-00bd2c47aeaa" providerId="ADAL" clId="{DB4F8F6A-E6A3-4A01-BB77-520343C3FCA0}"/>
    <pc:docChg chg="undo custSel modSld">
      <pc:chgData name="Gaughran, Martin (DLSLtd,RAL,LSCI)" userId="ee30031e-72e0-40f1-8021-00bd2c47aeaa" providerId="ADAL" clId="{DB4F8F6A-E6A3-4A01-BB77-520343C3FCA0}" dt="2024-06-14T12:30:27.702" v="441" actId="20577"/>
      <pc:docMkLst>
        <pc:docMk/>
      </pc:docMkLst>
      <pc:sldChg chg="modSp mod">
        <pc:chgData name="Gaughran, Martin (DLSLtd,RAL,LSCI)" userId="ee30031e-72e0-40f1-8021-00bd2c47aeaa" providerId="ADAL" clId="{DB4F8F6A-E6A3-4A01-BB77-520343C3FCA0}" dt="2024-06-14T12:26:28.124" v="252" actId="20577"/>
        <pc:sldMkLst>
          <pc:docMk/>
          <pc:sldMk cId="150651109" sldId="312"/>
        </pc:sldMkLst>
        <pc:graphicFrameChg chg="modGraphic">
          <ac:chgData name="Gaughran, Martin (DLSLtd,RAL,LSCI)" userId="ee30031e-72e0-40f1-8021-00bd2c47aeaa" providerId="ADAL" clId="{DB4F8F6A-E6A3-4A01-BB77-520343C3FCA0}" dt="2024-06-14T12:26:28.124" v="252" actId="20577"/>
          <ac:graphicFrameMkLst>
            <pc:docMk/>
            <pc:sldMk cId="150651109" sldId="312"/>
            <ac:graphicFrameMk id="7" creationId="{4EF11688-6E9F-85E7-F0DF-3C91B410A3AC}"/>
          </ac:graphicFrameMkLst>
        </pc:graphicFrameChg>
      </pc:sldChg>
      <pc:sldChg chg="modSp mod">
        <pc:chgData name="Gaughran, Martin (DLSLtd,RAL,LSCI)" userId="ee30031e-72e0-40f1-8021-00bd2c47aeaa" providerId="ADAL" clId="{DB4F8F6A-E6A3-4A01-BB77-520343C3FCA0}" dt="2024-06-14T12:18:22.728" v="108" actId="27636"/>
        <pc:sldMkLst>
          <pc:docMk/>
          <pc:sldMk cId="2107816329" sldId="344"/>
        </pc:sldMkLst>
        <pc:spChg chg="mod">
          <ac:chgData name="Gaughran, Martin (DLSLtd,RAL,LSCI)" userId="ee30031e-72e0-40f1-8021-00bd2c47aeaa" providerId="ADAL" clId="{DB4F8F6A-E6A3-4A01-BB77-520343C3FCA0}" dt="2024-06-14T12:18:22.728" v="108" actId="27636"/>
          <ac:spMkLst>
            <pc:docMk/>
            <pc:sldMk cId="2107816329" sldId="344"/>
            <ac:spMk id="3" creationId="{017D1FC0-FC7C-4476-B36F-7F00F3BCEA48}"/>
          </ac:spMkLst>
        </pc:spChg>
      </pc:sldChg>
      <pc:sldChg chg="addSp modSp mod">
        <pc:chgData name="Gaughran, Martin (DLSLtd,RAL,LSCI)" userId="ee30031e-72e0-40f1-8021-00bd2c47aeaa" providerId="ADAL" clId="{DB4F8F6A-E6A3-4A01-BB77-520343C3FCA0}" dt="2024-06-14T12:25:01.523" v="172" actId="20577"/>
        <pc:sldMkLst>
          <pc:docMk/>
          <pc:sldMk cId="2213063420" sldId="353"/>
        </pc:sldMkLst>
        <pc:spChg chg="mod">
          <ac:chgData name="Gaughran, Martin (DLSLtd,RAL,LSCI)" userId="ee30031e-72e0-40f1-8021-00bd2c47aeaa" providerId="ADAL" clId="{DB4F8F6A-E6A3-4A01-BB77-520343C3FCA0}" dt="2024-06-14T12:25:01.523" v="172" actId="20577"/>
          <ac:spMkLst>
            <pc:docMk/>
            <pc:sldMk cId="2213063420" sldId="353"/>
            <ac:spMk id="3" creationId="{017D1FC0-FC7C-4476-B36F-7F00F3BCEA48}"/>
          </ac:spMkLst>
        </pc:spChg>
        <pc:picChg chg="add mod">
          <ac:chgData name="Gaughran, Martin (DLSLtd,RAL,LSCI)" userId="ee30031e-72e0-40f1-8021-00bd2c47aeaa" providerId="ADAL" clId="{DB4F8F6A-E6A3-4A01-BB77-520343C3FCA0}" dt="2024-06-14T12:24:03.006" v="127" actId="1076"/>
          <ac:picMkLst>
            <pc:docMk/>
            <pc:sldMk cId="2213063420" sldId="353"/>
            <ac:picMk id="5" creationId="{65F11F8B-98F3-537C-EB12-110F1D1C7409}"/>
          </ac:picMkLst>
        </pc:picChg>
        <pc:picChg chg="mod">
          <ac:chgData name="Gaughran, Martin (DLSLtd,RAL,LSCI)" userId="ee30031e-72e0-40f1-8021-00bd2c47aeaa" providerId="ADAL" clId="{DB4F8F6A-E6A3-4A01-BB77-520343C3FCA0}" dt="2024-06-14T12:23:44.960" v="123" actId="1076"/>
          <ac:picMkLst>
            <pc:docMk/>
            <pc:sldMk cId="2213063420" sldId="353"/>
            <ac:picMk id="11" creationId="{C08F0960-745A-C0BC-232D-33355ED3E421}"/>
          </ac:picMkLst>
        </pc:picChg>
        <pc:picChg chg="mod">
          <ac:chgData name="Gaughran, Martin (DLSLtd,RAL,LSCI)" userId="ee30031e-72e0-40f1-8021-00bd2c47aeaa" providerId="ADAL" clId="{DB4F8F6A-E6A3-4A01-BB77-520343C3FCA0}" dt="2024-06-14T12:24:11.883" v="128" actId="1076"/>
          <ac:picMkLst>
            <pc:docMk/>
            <pc:sldMk cId="2213063420" sldId="353"/>
            <ac:picMk id="13" creationId="{9B343FA1-9663-3979-18DD-5268F4A917CE}"/>
          </ac:picMkLst>
        </pc:picChg>
        <pc:picChg chg="mod ord">
          <ac:chgData name="Gaughran, Martin (DLSLtd,RAL,LSCI)" userId="ee30031e-72e0-40f1-8021-00bd2c47aeaa" providerId="ADAL" clId="{DB4F8F6A-E6A3-4A01-BB77-520343C3FCA0}" dt="2024-06-14T12:24:00.846" v="126" actId="1076"/>
          <ac:picMkLst>
            <pc:docMk/>
            <pc:sldMk cId="2213063420" sldId="353"/>
            <ac:picMk id="15" creationId="{9B9FC29B-BAB8-85A5-1303-DB4F7CFA6BED}"/>
          </ac:picMkLst>
        </pc:picChg>
      </pc:sldChg>
      <pc:sldChg chg="modSp mod">
        <pc:chgData name="Gaughran, Martin (DLSLtd,RAL,LSCI)" userId="ee30031e-72e0-40f1-8021-00bd2c47aeaa" providerId="ADAL" clId="{DB4F8F6A-E6A3-4A01-BB77-520343C3FCA0}" dt="2024-06-14T12:30:27.702" v="441" actId="20577"/>
        <pc:sldMkLst>
          <pc:docMk/>
          <pc:sldMk cId="88107785" sldId="354"/>
        </pc:sldMkLst>
        <pc:graphicFrameChg chg="modGraphic">
          <ac:chgData name="Gaughran, Martin (DLSLtd,RAL,LSCI)" userId="ee30031e-72e0-40f1-8021-00bd2c47aeaa" providerId="ADAL" clId="{DB4F8F6A-E6A3-4A01-BB77-520343C3FCA0}" dt="2024-06-14T12:30:27.702" v="441" actId="20577"/>
          <ac:graphicFrameMkLst>
            <pc:docMk/>
            <pc:sldMk cId="88107785" sldId="354"/>
            <ac:graphicFrameMk id="7" creationId="{4EF11688-6E9F-85E7-F0DF-3C91B410A3AC}"/>
          </ac:graphicFrameMkLst>
        </pc:graphicFrameChg>
      </pc:sldChg>
    </pc:docChg>
  </pc:docChgLst>
  <pc:docChgLst>
    <pc:chgData name="Gaughran, Martin (DLSLtd,RAL,LSCI)" userId="ee30031e-72e0-40f1-8021-00bd2c47aeaa" providerId="ADAL" clId="{DB59DAEF-1016-8B4A-BC25-2B71E0DF4F6E}"/>
    <pc:docChg chg="undo custSel modSld">
      <pc:chgData name="Gaughran, Martin (DLSLtd,RAL,LSCI)" userId="ee30031e-72e0-40f1-8021-00bd2c47aeaa" providerId="ADAL" clId="{DB59DAEF-1016-8B4A-BC25-2B71E0DF4F6E}" dt="2024-06-18T12:38:30.884" v="9" actId="12"/>
      <pc:docMkLst>
        <pc:docMk/>
      </pc:docMkLst>
      <pc:sldChg chg="modSp">
        <pc:chgData name="Gaughran, Martin (DLSLtd,RAL,LSCI)" userId="ee30031e-72e0-40f1-8021-00bd2c47aeaa" providerId="ADAL" clId="{DB59DAEF-1016-8B4A-BC25-2B71E0DF4F6E}" dt="2024-06-18T12:38:30.884" v="9" actId="12"/>
        <pc:sldMkLst>
          <pc:docMk/>
          <pc:sldMk cId="3453422513" sldId="349"/>
        </pc:sldMkLst>
        <pc:spChg chg="mod">
          <ac:chgData name="Gaughran, Martin (DLSLtd,RAL,LSCI)" userId="ee30031e-72e0-40f1-8021-00bd2c47aeaa" providerId="ADAL" clId="{DB59DAEF-1016-8B4A-BC25-2B71E0DF4F6E}" dt="2024-06-18T12:38:30.884" v="9" actId="12"/>
          <ac:spMkLst>
            <pc:docMk/>
            <pc:sldMk cId="3453422513" sldId="349"/>
            <ac:spMk id="3" creationId="{017D1FC0-FC7C-4476-B36F-7F00F3BCEA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0AB1D-DA6C-4321-A8DF-A7A93A9FCA9F}" type="datetimeFigureOut"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707A-8833-4599-8180-155A15CBC8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4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263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9646-2058-FAD9-118A-7B9577EE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DD11E-B255-C368-C2D9-E19F98F0A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45E7D-BBD0-CD73-2402-5409957F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DEB5-BB43-3EF7-4AD9-E88256B30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86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75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6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87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2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64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836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9646-2058-FAD9-118A-7B9577EE5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DD11E-B255-C368-C2D9-E19F98F0A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45E7D-BBD0-CD73-2402-5409957F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2DEB5-BB43-3EF7-4AD9-E88256B305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3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8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11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0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40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84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33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9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1D1C1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8FEDF-6A06-4DD2-9A72-AD7911A858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64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230B6-14E0-48AD-A525-0A1697C06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DDF62-F52E-4776-8408-7E47EDBED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BC0AD-D8AE-442E-A348-8C7A6C12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FC70-1039-4676-A246-A99233D0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0F6-E3D3-442B-8C56-C41D12F2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6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677E-9BE2-41D2-9646-158594A0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938CA-F507-44E4-B2C2-BD6CAE734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509B2-AA77-4F67-9014-D3684AD8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A9E04-06AD-42DB-BF7E-BAF85C55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652C-E0DB-448B-92F2-F470F223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A7EC0-8400-4A6F-8B15-E5229C9A7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0FB89F-C8B6-4FB0-8330-EDF1853A9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D3B62-57DF-4FD2-A7A1-8AF44BC3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A2C6-5575-4A40-8E17-16178D21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9787-2C9F-48A4-9EEC-BBCBE00E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5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C7AE-7798-43F1-A6B6-B47CBE2B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183A-CC20-458C-8F43-50C4C020C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CF05-DF38-45F0-9075-3EF465DF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76CCB-3CC4-41C6-9DC5-3CA92359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8ED59-AEA6-4332-AA8E-0B5F6D3D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6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70A6-C860-467B-9275-4B980182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E1E29-C982-4E9E-BAD1-07B563375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1F65-F526-4F84-AE88-0129B3A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88B9C-7A9E-4B61-BEE1-86F8CA983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402E9-FF8C-406B-B4D3-910E2CC3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1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2458-5D5F-4E81-962D-05E1DEBC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E755-6C9F-4DC6-8DAC-F5F002D31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3A311F-D6AA-4FB6-8372-9352D97C3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C1B4A-DA2C-4811-9DFC-24519141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AFE8F-E400-4398-AED7-7F9BC20E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3966E-00D1-4086-93EE-782EF0E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45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54A2-8E99-4C3F-A022-068FC19E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8B87-1CD6-40AA-ABB5-214E16B45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4944C-CCC5-4304-9DF9-B2F4E1F8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EDE7D-1182-4499-8959-D263F4381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0EADC-4B37-48B6-B010-1AA424CDE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48CE-0637-42B2-BEDF-D992060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A8C52-46E7-4DE0-91EE-4DB83A68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290B9-7B8D-4D5F-BD83-7A577F09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8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85B7-ADFB-45FD-BCFD-8FD9D51E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5325A-28ED-43A2-9960-6DD7FD91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531-87B3-4AC5-BB99-7EE0E1D7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BF6FA-4581-48EE-A512-D5D2A2E0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9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3D08B-D223-4564-ABD5-B5F1EAD9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FCABE-A07F-4B97-8BDF-461C33FFD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FFB44-BEFF-4662-9C6C-B40964AD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0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7495-D306-4C18-86EA-2A0CF0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DA99-737C-4900-9885-5260F9F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FDDC-80BD-4ACA-BFF9-9418A5091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E8D42-EA1A-478C-910D-8E650D126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A2-CAAA-4820-A96C-6BC98D7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8502D-12D0-4101-9B75-14BBBE32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7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36F68-6611-480C-97BE-F91DF27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F9AC5-1B2E-43F6-ABA8-D9EDA6EAA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31D91-01E3-4158-ACAB-02969AFE7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C61CB-0367-454E-8ECE-CA5B9B65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102C-6461-4108-95A2-4BCE9E32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872B5-67F1-48C2-98D7-54C193994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2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76AD5-B69A-4BC7-8108-47C5D94F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87B07-8ADB-416D-812E-F5D967DF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CABE-0898-487C-AB18-8BB954B9B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E6A-D91A-4069-989D-CAA54065E6CC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FE026-6D94-4C3C-A593-201047588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E3C22-363D-4232-B4C9-2ECE5691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9A7B-EB80-47A0-AD4A-7D4C64D02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2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ilemanifesto.org/" TargetMode="Externa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024" y="1383527"/>
            <a:ext cx="6072333" cy="4175166"/>
          </a:xfrm>
        </p:spPr>
        <p:txBody>
          <a:bodyPr anchor="ctr">
            <a:normAutofit/>
          </a:bodyPr>
          <a:lstStyle/>
          <a:p>
            <a:pPr algn="r"/>
            <a:r>
              <a:rPr lang="en-GB" sz="5400" b="1" dirty="0"/>
              <a:t>Collaborative Development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9DA75DB-BAF7-4E74-9540-088DBBFDE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6051" y="2581835"/>
            <a:ext cx="3323968" cy="17785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Martin Gaughran</a:t>
            </a:r>
          </a:p>
          <a:p>
            <a:r>
              <a:rPr lang="en-GB" sz="2000" dirty="0">
                <a:ea typeface="Calibri" panose="020F0502020204030204"/>
                <a:cs typeface="Calibri" panose="020F0502020204030204"/>
              </a:rPr>
              <a:t>Diamond Light Source, UK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812C3E-8103-CE69-AE15-CE9827D7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5" y="4956973"/>
            <a:ext cx="3291840" cy="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6AB21-5D40-C87D-8773-5BC5E773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4" name="Freeform: Shape 15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5" name="Freeform: Shape 15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411D16-0595-9B46-1DA3-E41B8808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>
                <a:cs typeface="Calibri Light"/>
              </a:rPr>
              <a:t>Any Questions?</a:t>
            </a:r>
            <a:endParaRPr lang="en-US" sz="72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4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Part 2 – Collaborative Development Strategy</a:t>
            </a:r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74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ight Triangle 18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5600" dirty="0"/>
              <a:t>Overview</a:t>
            </a:r>
            <a:endParaRPr lang="en-US" sz="5600" dirty="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GB" sz="2400" dirty="0">
                <a:cs typeface="Calibri"/>
              </a:rPr>
              <a:t>Motivation</a:t>
            </a:r>
          </a:p>
          <a:p>
            <a:r>
              <a:rPr lang="en-GB" sz="2400" dirty="0">
                <a:cs typeface="Calibri"/>
              </a:rPr>
              <a:t>Common problems</a:t>
            </a:r>
          </a:p>
          <a:p>
            <a:r>
              <a:rPr lang="en-GB" sz="2400" dirty="0">
                <a:cs typeface="Calibri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39451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sz="2400">
                <a:ea typeface="+mn-lt"/>
                <a:cs typeface="+mn-lt"/>
              </a:rPr>
              <a:t>Most </a:t>
            </a:r>
            <a:r>
              <a:rPr lang="en-GB" sz="2400" dirty="0">
                <a:ea typeface="+mn-lt"/>
                <a:cs typeface="+mn-lt"/>
              </a:rPr>
              <a:t>people here have not participated in a software project like this before</a:t>
            </a:r>
          </a:p>
          <a:p>
            <a:r>
              <a:rPr lang="en-GB" sz="2400" dirty="0">
                <a:ea typeface="+mn-lt"/>
                <a:cs typeface="+mn-lt"/>
              </a:rPr>
              <a:t>We should look for advice from other individuals involved in similar work</a:t>
            </a:r>
          </a:p>
          <a:p>
            <a:endParaRPr lang="en-GB" sz="2400" b="1" dirty="0">
              <a:ea typeface="+mn-lt"/>
              <a:cs typeface="+mn-lt"/>
            </a:endParaRPr>
          </a:p>
          <a:p>
            <a:r>
              <a:rPr lang="en-GB" sz="2400" b="1" dirty="0">
                <a:ea typeface="+mn-lt"/>
                <a:cs typeface="+mn-lt"/>
              </a:rPr>
              <a:t>We need to provide common ground for further discussion</a:t>
            </a:r>
          </a:p>
        </p:txBody>
      </p:sp>
    </p:spTree>
    <p:extLst>
      <p:ext uri="{BB962C8B-B14F-4D97-AF65-F5344CB8AC3E}">
        <p14:creationId xmlns:p14="http://schemas.microsoft.com/office/powerpoint/2010/main" val="408971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Second-System Effect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 lnSpcReduction="10000"/>
          </a:bodyPr>
          <a:lstStyle/>
          <a:p>
            <a:r>
              <a:rPr lang="en-GB" sz="1800" dirty="0">
                <a:cs typeface="Calibri"/>
              </a:rPr>
              <a:t>The second system is the most dangerous</a:t>
            </a:r>
          </a:p>
          <a:p>
            <a:r>
              <a:rPr lang="en-GB" sz="1800" dirty="0">
                <a:cs typeface="Calibri"/>
              </a:rPr>
              <a:t>It is a common issue with projects designed to replace existing systems</a:t>
            </a:r>
          </a:p>
          <a:p>
            <a:r>
              <a:rPr lang="en-GB" sz="1800" dirty="0">
                <a:cs typeface="Calibri"/>
              </a:rPr>
              <a:t>There is a tendency towards complicated solutions that are designed to meet too many disparate requirements</a:t>
            </a:r>
          </a:p>
          <a:p>
            <a:endParaRPr lang="en-GB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We need to identify the good things about our current solution and ensure they are carried forward, and</a:t>
            </a:r>
          </a:p>
          <a:p>
            <a:r>
              <a:rPr lang="en-GB" sz="1800" b="1" dirty="0">
                <a:cs typeface="Calibri"/>
              </a:rPr>
              <a:t>We should be cautious about scope creep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omputer screen with colorful text&#10;&#10;Description automatically generated">
            <a:extLst>
              <a:ext uri="{FF2B5EF4-FFF2-40B4-BE49-F238E27FC236}">
                <a16:creationId xmlns:a16="http://schemas.microsoft.com/office/drawing/2014/main" id="{CDD11AD3-A74B-DE24-71DA-0B6D7E896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r="25457" b="1"/>
          <a:stretch/>
        </p:blipFill>
        <p:spPr>
          <a:xfrm>
            <a:off x="6076574" y="682917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4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Other frequent issues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cs typeface="Calibri"/>
              </a:rPr>
              <a:t>Communication:</a:t>
            </a:r>
          </a:p>
          <a:p>
            <a:pPr lvl="1"/>
            <a:r>
              <a:rPr lang="en-GB" sz="1400" dirty="0">
                <a:cs typeface="Calibri"/>
              </a:rPr>
              <a:t>How can we ensure that all members of this collaboration are heard?</a:t>
            </a:r>
          </a:p>
          <a:p>
            <a:pPr lvl="1"/>
            <a:r>
              <a:rPr lang="en-GB" sz="1400" dirty="0">
                <a:cs typeface="Calibri"/>
              </a:rPr>
              <a:t>How can we identify a clear direction with so many separate facilities and individuals?</a:t>
            </a:r>
          </a:p>
          <a:p>
            <a:r>
              <a:rPr lang="en-US" sz="1800" dirty="0" err="1">
                <a:ea typeface="+mj-lt"/>
                <a:cs typeface="+mj-lt"/>
              </a:rPr>
              <a:t>Prioritisation</a:t>
            </a:r>
            <a:r>
              <a:rPr lang="en-US" sz="1800" dirty="0">
                <a:ea typeface="+mj-lt"/>
                <a:cs typeface="+mj-lt"/>
              </a:rPr>
              <a:t>:</a:t>
            </a:r>
          </a:p>
          <a:p>
            <a:pPr lvl="1"/>
            <a:r>
              <a:rPr lang="en-GB" sz="1400" dirty="0">
                <a:cs typeface="Calibri"/>
              </a:rPr>
              <a:t>The outlined project has a large scope - what are the priorities?</a:t>
            </a:r>
          </a:p>
          <a:p>
            <a:pPr lvl="1"/>
            <a:r>
              <a:rPr lang="en-GB" sz="1400" dirty="0">
                <a:cs typeface="Calibri"/>
              </a:rPr>
              <a:t>What are the potential solutions?</a:t>
            </a:r>
          </a:p>
          <a:p>
            <a:pPr lvl="1"/>
            <a:r>
              <a:rPr lang="en-GB" sz="1400" dirty="0">
                <a:cs typeface="Calibri"/>
              </a:rPr>
              <a:t>Where can we find direction in approaching these tasks?</a:t>
            </a:r>
          </a:p>
          <a:p>
            <a:endParaRPr lang="en-US" sz="1800" dirty="0">
              <a:ea typeface="+mj-lt"/>
              <a:cs typeface="+mj-lt"/>
            </a:endParaRPr>
          </a:p>
          <a:p>
            <a:pPr lvl="1"/>
            <a:endParaRPr lang="en-GB" sz="1400" dirty="0">
              <a:cs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11AD3-A74B-DE24-71DA-0B6D7E896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4" r="15614"/>
          <a:stretch/>
        </p:blipFill>
        <p:spPr>
          <a:xfrm>
            <a:off x="6076574" y="682917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Recommendations -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Part 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cs typeface="Calibri"/>
              </a:rPr>
              <a:t>Have small exploratory projects to look at pieces of the existing system</a:t>
            </a:r>
          </a:p>
          <a:p>
            <a:pPr lvl="1"/>
            <a:r>
              <a:rPr lang="en-GB" sz="1400" dirty="0">
                <a:cs typeface="Calibri"/>
              </a:rPr>
              <a:t>Some work underway with </a:t>
            </a:r>
            <a:r>
              <a:rPr lang="en-GB" sz="1400" dirty="0" err="1">
                <a:cs typeface="Calibri"/>
              </a:rPr>
              <a:t>Pytac</a:t>
            </a:r>
            <a:endParaRPr lang="en-GB" sz="1400" dirty="0">
              <a:cs typeface="Calibri"/>
            </a:endParaRPr>
          </a:p>
          <a:p>
            <a:pPr lvl="1"/>
            <a:r>
              <a:rPr lang="en-GB" sz="1400" dirty="0">
                <a:cs typeface="Calibri"/>
              </a:rPr>
              <a:t>These projects are intended as </a:t>
            </a:r>
            <a:r>
              <a:rPr lang="en-GB" sz="1400" b="1" dirty="0">
                <a:cs typeface="Calibri"/>
              </a:rPr>
              <a:t>learning experiences</a:t>
            </a:r>
            <a:r>
              <a:rPr lang="en-GB" sz="1400" dirty="0">
                <a:cs typeface="Calibri"/>
              </a:rPr>
              <a:t> – not for production use</a:t>
            </a:r>
          </a:p>
          <a:p>
            <a:r>
              <a:rPr lang="en-GB" sz="1800" dirty="0">
                <a:cs typeface="Calibri"/>
              </a:rPr>
              <a:t>1 or 2 organisations should drive development</a:t>
            </a:r>
          </a:p>
          <a:p>
            <a:pPr lvl="1"/>
            <a:r>
              <a:rPr lang="en-GB" sz="1400" dirty="0">
                <a:cs typeface="Calibri"/>
              </a:rPr>
              <a:t>This is backed up by the experiences of others</a:t>
            </a:r>
          </a:p>
          <a:p>
            <a:pPr lvl="1"/>
            <a:r>
              <a:rPr lang="en-GB" sz="1400" dirty="0">
                <a:cs typeface="Calibri"/>
              </a:rPr>
              <a:t>Could look at facilities with major upgrades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person standing on a deck with a microphone and a ship wheel&#10;&#10;Description automatically generated">
            <a:extLst>
              <a:ext uri="{FF2B5EF4-FFF2-40B4-BE49-F238E27FC236}">
                <a16:creationId xmlns:a16="http://schemas.microsoft.com/office/drawing/2014/main" id="{E7911944-218E-640E-E755-B4BBEB09D6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5" r="24756" b="1"/>
          <a:stretch/>
        </p:blipFill>
        <p:spPr>
          <a:xfrm>
            <a:off x="6076574" y="682917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Recommendations -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>
                <a:ea typeface="+mj-lt"/>
                <a:cs typeface="+mj-lt"/>
              </a:rPr>
              <a:t>Part 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cs typeface="Calibri"/>
              </a:rPr>
              <a:t>An individual personally invested in the project needs to be driving this process</a:t>
            </a:r>
          </a:p>
          <a:p>
            <a:pPr lvl="1"/>
            <a:r>
              <a:rPr lang="en-GB" sz="1400" dirty="0">
                <a:cs typeface="Calibri"/>
              </a:rPr>
              <a:t>Technical skills not as important</a:t>
            </a:r>
          </a:p>
          <a:p>
            <a:pPr lvl="1"/>
            <a:r>
              <a:rPr lang="en-GB" sz="1400" dirty="0">
                <a:cs typeface="Calibri"/>
              </a:rPr>
              <a:t>Need to have right attitude towards project</a:t>
            </a:r>
            <a:endParaRPr lang="en-GB" sz="1800" dirty="0">
              <a:cs typeface="Calibri"/>
            </a:endParaRPr>
          </a:p>
          <a:p>
            <a:r>
              <a:rPr lang="en-GB" sz="1800" dirty="0">
                <a:cs typeface="Calibri"/>
              </a:rPr>
              <a:t>Ensure visibility of process, including:</a:t>
            </a:r>
          </a:p>
          <a:p>
            <a:pPr lvl="1"/>
            <a:r>
              <a:rPr lang="en-GB" sz="1400" dirty="0">
                <a:cs typeface="Calibri"/>
              </a:rPr>
              <a:t>Use of Git / GitHub</a:t>
            </a:r>
          </a:p>
          <a:p>
            <a:pPr lvl="1"/>
            <a:r>
              <a:rPr lang="en-GB" sz="1400" dirty="0">
                <a:cs typeface="Calibri"/>
              </a:rPr>
              <a:t>Shared (and comprehensive) meeting notes</a:t>
            </a:r>
          </a:p>
          <a:p>
            <a:pPr lvl="1"/>
            <a:r>
              <a:rPr lang="en-GB" sz="1400" dirty="0">
                <a:cs typeface="Calibri"/>
              </a:rPr>
              <a:t>Regularly scheduled open zoom sessions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8F0960-745A-C0BC-232D-33355ED3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031" y="4572889"/>
            <a:ext cx="2405390" cy="832454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343FA1-9663-3979-18DD-5268F4A91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73" y="3134225"/>
            <a:ext cx="2557625" cy="1438664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65F11F8B-98F3-537C-EB12-110F1D1C7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66" y="2067924"/>
            <a:ext cx="2332210" cy="1436366"/>
          </a:xfrm>
          <a:prstGeom prst="rect">
            <a:avLst/>
          </a:prstGeom>
        </p:spPr>
      </p:pic>
      <p:pic>
        <p:nvPicPr>
          <p:cNvPr id="15" name="Picture 14" descr="A blue file with text on it&#10;&#10;Description automatically generated">
            <a:extLst>
              <a:ext uri="{FF2B5EF4-FFF2-40B4-BE49-F238E27FC236}">
                <a16:creationId xmlns:a16="http://schemas.microsoft.com/office/drawing/2014/main" id="{9B9FC29B-BAB8-85A5-1303-DB4F7CFA6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04" y="551397"/>
            <a:ext cx="2614103" cy="21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4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F6AB21-5D40-C87D-8773-5BC5E773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0F474AA4-6BA3-7DE3-CB70-1290962ED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9DE5E7B6-BF74-5B82-ED91-E06980521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64A8DCCD-92E3-1DD9-2CC3-1555125E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411D16-0595-9B46-1DA3-E41B8808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Any Questions?</a:t>
            </a:r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BCB9C6A-FC9A-CF78-0599-19515D300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63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Contents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Part 1 – Agile Software Development</a:t>
            </a:r>
          </a:p>
          <a:p>
            <a:pPr lvl="1"/>
            <a:r>
              <a:rPr lang="en-GB" sz="2000" dirty="0">
                <a:ea typeface="+mn-lt"/>
                <a:cs typeface="+mn-lt"/>
              </a:rPr>
              <a:t>Brief explanation of ideas and terminology</a:t>
            </a:r>
          </a:p>
          <a:p>
            <a:endParaRPr lang="en-GB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Part 2 – Collaborative Development Strategy</a:t>
            </a:r>
          </a:p>
          <a:p>
            <a:pPr lvl="1"/>
            <a:r>
              <a:rPr lang="en-GB" sz="2000" dirty="0">
                <a:ea typeface="+mn-lt"/>
                <a:cs typeface="+mn-lt"/>
              </a:rPr>
              <a:t>Challenges and recommendations for cross-facility organisation</a:t>
            </a:r>
          </a:p>
        </p:txBody>
      </p:sp>
    </p:spTree>
    <p:extLst>
      <p:ext uri="{BB962C8B-B14F-4D97-AF65-F5344CB8AC3E}">
        <p14:creationId xmlns:p14="http://schemas.microsoft.com/office/powerpoint/2010/main" val="345342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4" name="Freeform: Shape 13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5" name="Freeform: Shape 13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1B08B1-7D07-47E1-9347-E02E93728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GB" sz="7200" dirty="0">
                <a:cs typeface="Calibri Light"/>
              </a:rPr>
              <a:t>Part 1 – Agile Software Development</a:t>
            </a:r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ight Triangle 18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5600" dirty="0"/>
              <a:t>Overview</a:t>
            </a:r>
            <a:endParaRPr lang="en-US" sz="5600" dirty="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GB" sz="2400" dirty="0">
                <a:cs typeface="Calibri"/>
              </a:rPr>
              <a:t>Why should you know about this?</a:t>
            </a:r>
          </a:p>
          <a:p>
            <a:r>
              <a:rPr lang="en-GB" sz="2400" dirty="0">
                <a:cs typeface="Calibri"/>
              </a:rPr>
              <a:t>Traditional software development</a:t>
            </a:r>
          </a:p>
          <a:p>
            <a:r>
              <a:rPr lang="en-GB" sz="2400" dirty="0">
                <a:cs typeface="Calibri"/>
              </a:rPr>
              <a:t>Agile software development</a:t>
            </a:r>
          </a:p>
          <a:p>
            <a:r>
              <a:rPr lang="en-GB" sz="2400" dirty="0">
                <a:cs typeface="Calibri"/>
              </a:rPr>
              <a:t>Common Agile terms</a:t>
            </a:r>
          </a:p>
        </p:txBody>
      </p:sp>
    </p:spTree>
    <p:extLst>
      <p:ext uri="{BB962C8B-B14F-4D97-AF65-F5344CB8AC3E}">
        <p14:creationId xmlns:p14="http://schemas.microsoft.com/office/powerpoint/2010/main" val="130173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9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5" name="Group 17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77" name="Rectangle 17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8" name="Rectangle 17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sz="5400" dirty="0"/>
              <a:t>Why should you know about this?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Agile methodologies are ubiquitous in modern software development</a:t>
            </a:r>
          </a:p>
          <a:p>
            <a:r>
              <a:rPr lang="en-GB" sz="2400" dirty="0">
                <a:ea typeface="+mn-lt"/>
                <a:cs typeface="+mn-lt"/>
              </a:rPr>
              <a:t>Understanding the process helps you interact with it</a:t>
            </a:r>
          </a:p>
          <a:p>
            <a:r>
              <a:rPr lang="en-GB" sz="2400" dirty="0">
                <a:ea typeface="+mn-lt"/>
                <a:cs typeface="+mn-lt"/>
              </a:rPr>
              <a:t>Tools and ideas are widespread</a:t>
            </a:r>
          </a:p>
        </p:txBody>
      </p:sp>
    </p:spTree>
    <p:extLst>
      <p:ext uri="{BB962C8B-B14F-4D97-AF65-F5344CB8AC3E}">
        <p14:creationId xmlns:p14="http://schemas.microsoft.com/office/powerpoint/2010/main" val="380420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“Traditional” Software Development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cs typeface="Calibri"/>
              </a:rPr>
              <a:t>Most commonly “Waterfall” approach</a:t>
            </a:r>
          </a:p>
          <a:p>
            <a:r>
              <a:rPr lang="en-GB" sz="1800" dirty="0">
                <a:cs typeface="Calibri"/>
              </a:rPr>
              <a:t>One phase of development ends before the next can begin</a:t>
            </a:r>
          </a:p>
          <a:p>
            <a:r>
              <a:rPr lang="en-GB" sz="1800" dirty="0">
                <a:cs typeface="Calibri"/>
              </a:rPr>
              <a:t>Lack of flexibility</a:t>
            </a:r>
          </a:p>
          <a:p>
            <a:r>
              <a:rPr lang="en-GB" sz="1800" dirty="0">
                <a:cs typeface="Calibri"/>
              </a:rPr>
              <a:t>High probability of failure</a:t>
            </a:r>
          </a:p>
          <a:p>
            <a:r>
              <a:rPr lang="en-GB" sz="1800" dirty="0">
                <a:cs typeface="Calibri"/>
              </a:rPr>
              <a:t>Relic of management styles used for manufacturing and construction etc.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A6A8B4C-AAEC-DC5D-11B4-BF096E4574E6}"/>
              </a:ext>
            </a:extLst>
          </p:cNvPr>
          <p:cNvGrpSpPr/>
          <p:nvPr/>
        </p:nvGrpSpPr>
        <p:grpSpPr>
          <a:xfrm>
            <a:off x="6255485" y="1594832"/>
            <a:ext cx="5067587" cy="3435466"/>
            <a:chOff x="6096000" y="1114517"/>
            <a:chExt cx="5067587" cy="34354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AA68422-F184-472D-DDA9-D21768B4A1D1}"/>
                </a:ext>
              </a:extLst>
            </p:cNvPr>
            <p:cNvSpPr/>
            <p:nvPr/>
          </p:nvSpPr>
          <p:spPr>
            <a:xfrm>
              <a:off x="6096000" y="1114517"/>
              <a:ext cx="1344843" cy="511860"/>
            </a:xfrm>
            <a:prstGeom prst="rect">
              <a:avLst/>
            </a:prstGeom>
            <a:solidFill>
              <a:srgbClr val="F5737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Requirements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3E09AFA-2445-11FC-AEA7-9EB881422830}"/>
                </a:ext>
              </a:extLst>
            </p:cNvPr>
            <p:cNvCxnSpPr>
              <a:cxnSpLocks/>
              <a:stCxn id="4" idx="3"/>
              <a:endCxn id="25" idx="0"/>
            </p:cNvCxnSpPr>
            <p:nvPr/>
          </p:nvCxnSpPr>
          <p:spPr>
            <a:xfrm>
              <a:off x="7440843" y="1370447"/>
              <a:ext cx="258265" cy="47450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C1EAB52-EEE8-6CA2-089D-044FFB037D27}"/>
                </a:ext>
              </a:extLst>
            </p:cNvPr>
            <p:cNvSpPr/>
            <p:nvPr/>
          </p:nvSpPr>
          <p:spPr>
            <a:xfrm>
              <a:off x="7026686" y="1844947"/>
              <a:ext cx="1344843" cy="511860"/>
            </a:xfrm>
            <a:prstGeom prst="rect">
              <a:avLst/>
            </a:prstGeom>
            <a:solidFill>
              <a:srgbClr val="BE91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Design</a:t>
              </a:r>
            </a:p>
          </p:txBody>
        </p:sp>
        <p:cxnSp>
          <p:nvCxnSpPr>
            <p:cNvPr id="31" name="Straight Arrow Connector 8">
              <a:extLst>
                <a:ext uri="{FF2B5EF4-FFF2-40B4-BE49-F238E27FC236}">
                  <a16:creationId xmlns:a16="http://schemas.microsoft.com/office/drawing/2014/main" id="{A8CEE062-F210-DB4E-44E8-397CB1D98C2E}"/>
                </a:ext>
              </a:extLst>
            </p:cNvPr>
            <p:cNvCxnSpPr>
              <a:cxnSpLocks/>
              <a:stCxn id="25" idx="3"/>
              <a:endCxn id="32" idx="0"/>
            </p:cNvCxnSpPr>
            <p:nvPr/>
          </p:nvCxnSpPr>
          <p:spPr>
            <a:xfrm>
              <a:off x="8371529" y="2100877"/>
              <a:ext cx="258265" cy="47450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FF03247-3AC3-FA64-B268-2A593BD44725}"/>
                </a:ext>
              </a:extLst>
            </p:cNvPr>
            <p:cNvSpPr/>
            <p:nvPr/>
          </p:nvSpPr>
          <p:spPr>
            <a:xfrm>
              <a:off x="7957372" y="2575377"/>
              <a:ext cx="1344843" cy="5118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Implementation</a:t>
              </a:r>
            </a:p>
          </p:txBody>
        </p:sp>
        <p:cxnSp>
          <p:nvCxnSpPr>
            <p:cNvPr id="38" name="Straight Arrow Connector 8">
              <a:extLst>
                <a:ext uri="{FF2B5EF4-FFF2-40B4-BE49-F238E27FC236}">
                  <a16:creationId xmlns:a16="http://schemas.microsoft.com/office/drawing/2014/main" id="{BEF7B978-4201-63FF-3828-C8AB778FE2FF}"/>
                </a:ext>
              </a:extLst>
            </p:cNvPr>
            <p:cNvCxnSpPr>
              <a:cxnSpLocks/>
              <a:stCxn id="32" idx="3"/>
              <a:endCxn id="39" idx="0"/>
            </p:cNvCxnSpPr>
            <p:nvPr/>
          </p:nvCxnSpPr>
          <p:spPr>
            <a:xfrm>
              <a:off x="9302215" y="2831307"/>
              <a:ext cx="258265" cy="47450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73C257-A203-437F-A364-B81A8EC30E99}"/>
                </a:ext>
              </a:extLst>
            </p:cNvPr>
            <p:cNvSpPr/>
            <p:nvPr/>
          </p:nvSpPr>
          <p:spPr>
            <a:xfrm>
              <a:off x="8888058" y="3305807"/>
              <a:ext cx="1344843" cy="51186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Verification</a:t>
              </a:r>
            </a:p>
          </p:txBody>
        </p:sp>
        <p:cxnSp>
          <p:nvCxnSpPr>
            <p:cNvPr id="43" name="Straight Arrow Connector 8">
              <a:extLst>
                <a:ext uri="{FF2B5EF4-FFF2-40B4-BE49-F238E27FC236}">
                  <a16:creationId xmlns:a16="http://schemas.microsoft.com/office/drawing/2014/main" id="{2333F381-5458-1C8A-5F77-726B168E41C3}"/>
                </a:ext>
              </a:extLst>
            </p:cNvPr>
            <p:cNvCxnSpPr>
              <a:cxnSpLocks/>
              <a:stCxn id="39" idx="3"/>
              <a:endCxn id="44" idx="0"/>
            </p:cNvCxnSpPr>
            <p:nvPr/>
          </p:nvCxnSpPr>
          <p:spPr>
            <a:xfrm>
              <a:off x="10232901" y="3561737"/>
              <a:ext cx="258265" cy="47638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EA6980F-C001-22C7-620D-65F69F95A05F}"/>
                </a:ext>
              </a:extLst>
            </p:cNvPr>
            <p:cNvSpPr/>
            <p:nvPr/>
          </p:nvSpPr>
          <p:spPr>
            <a:xfrm>
              <a:off x="9818744" y="4038123"/>
              <a:ext cx="1344843" cy="511860"/>
            </a:xfrm>
            <a:prstGeom prst="rect">
              <a:avLst/>
            </a:prstGeom>
            <a:solidFill>
              <a:srgbClr val="85D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Maintenance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81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483353-535F-4FF3-B153-22D647EF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>
                <a:cs typeface="Calibri Light"/>
              </a:rPr>
              <a:t>Agile Software Development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D1FC0-FC7C-4476-B36F-7F00F3B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800" dirty="0">
                <a:ea typeface="+mn-lt"/>
                <a:cs typeface="+mn-lt"/>
              </a:rPr>
              <a:t>The </a:t>
            </a:r>
            <a:r>
              <a:rPr lang="en-GB" sz="1800" dirty="0">
                <a:ea typeface="+mn-lt"/>
                <a:cs typeface="+mn-lt"/>
                <a:hlinkClick r:id="rId3"/>
              </a:rPr>
              <a:t>Agile Manifesto</a:t>
            </a:r>
            <a:r>
              <a:rPr lang="en-GB" sz="1800" dirty="0">
                <a:ea typeface="+mn-lt"/>
                <a:cs typeface="+mn-lt"/>
              </a:rPr>
              <a:t> is a key publication</a:t>
            </a:r>
            <a:endParaRPr lang="en-GB" sz="1800" dirty="0"/>
          </a:p>
          <a:p>
            <a:endParaRPr lang="en-GB" sz="1800" dirty="0">
              <a:ea typeface="+mn-lt"/>
              <a:cs typeface="+mn-lt"/>
            </a:endParaRPr>
          </a:p>
          <a:p>
            <a:r>
              <a:rPr lang="en-GB" sz="1800" b="1" dirty="0">
                <a:ea typeface="+mn-lt"/>
                <a:cs typeface="+mn-lt"/>
              </a:rPr>
              <a:t>A general approach, not prescriptive</a:t>
            </a:r>
          </a:p>
          <a:p>
            <a:r>
              <a:rPr lang="en-GB" sz="1800" dirty="0">
                <a:ea typeface="+mn-lt"/>
                <a:cs typeface="+mn-lt"/>
              </a:rPr>
              <a:t>Iterative development style</a:t>
            </a:r>
            <a:endParaRPr lang="en-GB" sz="1800" dirty="0"/>
          </a:p>
          <a:p>
            <a:r>
              <a:rPr lang="en-GB" sz="1800" dirty="0">
                <a:ea typeface="+mn-lt"/>
                <a:cs typeface="+mn-lt"/>
              </a:rPr>
              <a:t>Self-organisation </a:t>
            </a:r>
            <a:r>
              <a:rPr lang="en-GB" sz="1800">
                <a:ea typeface="+mn-lt"/>
                <a:cs typeface="+mn-lt"/>
              </a:rPr>
              <a:t>and improvement</a:t>
            </a:r>
          </a:p>
          <a:p>
            <a:r>
              <a:rPr lang="en-GB" sz="1800">
                <a:ea typeface="+mn-lt"/>
                <a:cs typeface="+mn-lt"/>
              </a:rPr>
              <a:t>Close </a:t>
            </a:r>
            <a:r>
              <a:rPr lang="en-GB" sz="1800" dirty="0">
                <a:ea typeface="+mn-lt"/>
                <a:cs typeface="+mn-lt"/>
              </a:rPr>
              <a:t>cooperation between developers and users</a:t>
            </a:r>
          </a:p>
          <a:p>
            <a:r>
              <a:rPr lang="en-GB" sz="1800" dirty="0">
                <a:ea typeface="+mn-lt"/>
                <a:cs typeface="+mn-lt"/>
              </a:rPr>
              <a:t>Frequent delivery of working software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E05B8-BEAD-0704-6188-FA2B81AF02C9}"/>
              </a:ext>
            </a:extLst>
          </p:cNvPr>
          <p:cNvSpPr txBox="1"/>
          <p:nvPr/>
        </p:nvSpPr>
        <p:spPr>
          <a:xfrm>
            <a:off x="6119133" y="1881404"/>
            <a:ext cx="53402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Individuals and interactions</a:t>
            </a:r>
            <a:r>
              <a:rPr lang="en-GB" dirty="0"/>
              <a:t> over processes and tools</a:t>
            </a:r>
            <a:br>
              <a:rPr lang="en-GB" dirty="0"/>
            </a:br>
            <a:r>
              <a:rPr lang="en-GB" b="1" dirty="0"/>
              <a:t>Working software</a:t>
            </a:r>
            <a:r>
              <a:rPr lang="en-GB" dirty="0"/>
              <a:t> over comprehensive documentation</a:t>
            </a:r>
            <a:br>
              <a:rPr lang="en-GB" dirty="0"/>
            </a:br>
            <a:r>
              <a:rPr lang="en-GB" b="1" dirty="0"/>
              <a:t>Customer collaboration </a:t>
            </a:r>
            <a:r>
              <a:rPr lang="en-GB" dirty="0"/>
              <a:t>over contract negotiation</a:t>
            </a:r>
            <a:br>
              <a:rPr lang="en-GB" dirty="0"/>
            </a:br>
            <a:r>
              <a:rPr lang="en-GB" b="1" dirty="0"/>
              <a:t>Responding to change </a:t>
            </a:r>
            <a:r>
              <a:rPr lang="en-GB" dirty="0"/>
              <a:t>over following a plan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That is, while there is value in the items on</a:t>
            </a:r>
            <a:br>
              <a:rPr lang="en-GB" dirty="0"/>
            </a:br>
            <a:r>
              <a:rPr lang="en-GB" dirty="0"/>
              <a:t>the right, we value the items on the left more.</a:t>
            </a:r>
          </a:p>
          <a:p>
            <a:endParaRPr lang="en-GB" dirty="0"/>
          </a:p>
          <a:p>
            <a:pPr algn="r"/>
            <a:endParaRPr lang="en-GB" dirty="0"/>
          </a:p>
          <a:p>
            <a:pPr algn="r"/>
            <a:r>
              <a:rPr lang="en-GB" dirty="0"/>
              <a:t>Agile Manifesto</a:t>
            </a:r>
          </a:p>
        </p:txBody>
      </p:sp>
    </p:spTree>
    <p:extLst>
      <p:ext uri="{BB962C8B-B14F-4D97-AF65-F5344CB8AC3E}">
        <p14:creationId xmlns:p14="http://schemas.microsoft.com/office/powerpoint/2010/main" val="180365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E762D-252F-CFCD-8FAC-682C6FBB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Common Agile terms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008A2-1C08-0BFE-376E-507D048D9513}"/>
              </a:ext>
            </a:extLst>
          </p:cNvPr>
          <p:cNvSpPr>
            <a:spLocks/>
          </p:cNvSpPr>
          <p:nvPr/>
        </p:nvSpPr>
        <p:spPr>
          <a:xfrm>
            <a:off x="838200" y="1752782"/>
            <a:ext cx="5153302" cy="8231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0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456AF-418F-2130-0D2C-DA4262EB3EC5}"/>
              </a:ext>
            </a:extLst>
          </p:cNvPr>
          <p:cNvSpPr>
            <a:spLocks/>
          </p:cNvSpPr>
          <p:nvPr/>
        </p:nvSpPr>
        <p:spPr>
          <a:xfrm>
            <a:off x="6165975" y="1752782"/>
            <a:ext cx="5178681" cy="8231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0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F11688-6E9F-85E7-F0DF-3C91B410A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96655"/>
              </p:ext>
            </p:extLst>
          </p:nvPr>
        </p:nvGraphicFramePr>
        <p:xfrm>
          <a:off x="847344" y="1752782"/>
          <a:ext cx="10497312" cy="438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656">
                  <a:extLst>
                    <a:ext uri="{9D8B030D-6E8A-4147-A177-3AD203B41FA5}">
                      <a16:colId xmlns:a16="http://schemas.microsoft.com/office/drawing/2014/main" val="860910099"/>
                    </a:ext>
                  </a:extLst>
                </a:gridCol>
                <a:gridCol w="5248656">
                  <a:extLst>
                    <a:ext uri="{9D8B030D-6E8A-4147-A177-3AD203B41FA5}">
                      <a16:colId xmlns:a16="http://schemas.microsoft.com/office/drawing/2014/main" val="3151091282"/>
                    </a:ext>
                  </a:extLst>
                </a:gridCol>
              </a:tblGrid>
              <a:tr h="456535">
                <a:tc>
                  <a:txBody>
                    <a:bodyPr/>
                    <a:lstStyle/>
                    <a:p>
                      <a:r>
                        <a:rPr lang="en-GB" sz="20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077"/>
                  </a:ext>
                </a:extLst>
              </a:tr>
              <a:tr h="807714">
                <a:tc>
                  <a:txBody>
                    <a:bodyPr/>
                    <a:lstStyle/>
                    <a:p>
                      <a:r>
                        <a:rPr lang="en-GB" sz="2000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A single cycle of development. Usually between 2-6 weeks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04690"/>
                  </a:ext>
                </a:extLst>
              </a:tr>
              <a:tr h="1158895">
                <a:tc>
                  <a:txBody>
                    <a:bodyPr/>
                    <a:lstStyle/>
                    <a:p>
                      <a:r>
                        <a:rPr lang="en-GB" sz="2000" dirty="0"/>
                        <a:t>Continuous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Automatic and frequent “integration” of code changes from contributors into the codebase. Checks out branches and main to run tests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95191"/>
                  </a:ext>
                </a:extLst>
              </a:tr>
              <a:tr h="807714">
                <a:tc>
                  <a:txBody>
                    <a:bodyPr/>
                    <a:lstStyle/>
                    <a:p>
                      <a:r>
                        <a:rPr lang="en-GB" sz="2000" dirty="0"/>
                        <a:t>Continuous Delivery /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Automatic and frequent delivery / deployment of the current codebase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4946"/>
                  </a:ext>
                </a:extLst>
              </a:tr>
              <a:tr h="1158895">
                <a:tc>
                  <a:txBody>
                    <a:bodyPr/>
                    <a:lstStyle/>
                    <a:p>
                      <a:r>
                        <a:rPr lang="en-GB" sz="2000" dirty="0"/>
                        <a:t>CI/CD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Tools used for the above, such as GitHub Actions. These are generic utilities and used for other tasks as well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9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5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E762D-252F-CFCD-8FAC-682C6FBB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Common Agile terms (part 2)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008A2-1C08-0BFE-376E-507D048D9513}"/>
              </a:ext>
            </a:extLst>
          </p:cNvPr>
          <p:cNvSpPr>
            <a:spLocks/>
          </p:cNvSpPr>
          <p:nvPr/>
        </p:nvSpPr>
        <p:spPr>
          <a:xfrm>
            <a:off x="838200" y="1752782"/>
            <a:ext cx="5153302" cy="8231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0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456AF-418F-2130-0D2C-DA4262EB3EC5}"/>
              </a:ext>
            </a:extLst>
          </p:cNvPr>
          <p:cNvSpPr>
            <a:spLocks/>
          </p:cNvSpPr>
          <p:nvPr/>
        </p:nvSpPr>
        <p:spPr>
          <a:xfrm>
            <a:off x="6165975" y="1752782"/>
            <a:ext cx="5178681" cy="8231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052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EF11688-6E9F-85E7-F0DF-3C91B410A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96823"/>
              </p:ext>
            </p:extLst>
          </p:nvPr>
        </p:nvGraphicFramePr>
        <p:xfrm>
          <a:off x="847344" y="1752782"/>
          <a:ext cx="10497312" cy="428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656">
                  <a:extLst>
                    <a:ext uri="{9D8B030D-6E8A-4147-A177-3AD203B41FA5}">
                      <a16:colId xmlns:a16="http://schemas.microsoft.com/office/drawing/2014/main" val="860910099"/>
                    </a:ext>
                  </a:extLst>
                </a:gridCol>
                <a:gridCol w="5248656">
                  <a:extLst>
                    <a:ext uri="{9D8B030D-6E8A-4147-A177-3AD203B41FA5}">
                      <a16:colId xmlns:a16="http://schemas.microsoft.com/office/drawing/2014/main" val="3151091282"/>
                    </a:ext>
                  </a:extLst>
                </a:gridCol>
              </a:tblGrid>
              <a:tr h="451066">
                <a:tc>
                  <a:txBody>
                    <a:bodyPr/>
                    <a:lstStyle/>
                    <a:p>
                      <a:r>
                        <a:rPr lang="en-GB" sz="20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077"/>
                  </a:ext>
                </a:extLst>
              </a:tr>
              <a:tr h="809318">
                <a:tc>
                  <a:txBody>
                    <a:bodyPr/>
                    <a:lstStyle/>
                    <a:p>
                      <a:r>
                        <a:rPr lang="en-GB" sz="2000" dirty="0"/>
                        <a:t>Scrum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Very common Agile framework for development. Designed for teams with 4-8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00589"/>
                  </a:ext>
                </a:extLst>
              </a:tr>
              <a:tr h="1087169">
                <a:tc>
                  <a:txBody>
                    <a:bodyPr/>
                    <a:lstStyle/>
                    <a:p>
                      <a:r>
                        <a:rPr lang="en-GB" sz="2000" dirty="0"/>
                        <a:t>User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Natural-language description of a required goal, not a ‘feature’. Written from the perspective of an end user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179973"/>
                  </a:ext>
                </a:extLst>
              </a:tr>
              <a:tr h="1934705">
                <a:tc>
                  <a:txBody>
                    <a:bodyPr/>
                    <a:lstStyle/>
                    <a:p>
                      <a:r>
                        <a:rPr lang="en-GB" sz="2000" dirty="0"/>
                        <a:t>Unit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The lowest level of software testing. Focuses only on a single ‘unit’ in the codebase</a:t>
                      </a:r>
                    </a:p>
                    <a:p>
                      <a:endParaRPr lang="en-GB" sz="2000"/>
                    </a:p>
                    <a:p>
                      <a:r>
                        <a:rPr lang="en-GB" sz="2000"/>
                        <a:t>Used automatically in Continuous Integration and other Agile methods to verify software works correctly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71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077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511AEB5DC3446862388E63CC85ACB" ma:contentTypeVersion="13" ma:contentTypeDescription="Create a new document." ma:contentTypeScope="" ma:versionID="01560c3883e712e899e7bd2d10cc09bf">
  <xsd:schema xmlns:xsd="http://www.w3.org/2001/XMLSchema" xmlns:xs="http://www.w3.org/2001/XMLSchema" xmlns:p="http://schemas.microsoft.com/office/2006/metadata/properties" xmlns:ns3="81e21e21-392c-437b-9c6c-ca8ff57d7fd6" xmlns:ns4="35e2ab30-a9dc-4e25-bbb9-d2ad59db67cc" targetNamespace="http://schemas.microsoft.com/office/2006/metadata/properties" ma:root="true" ma:fieldsID="7636917c7126ca2956f2a6a3df4b393b" ns3:_="" ns4:_="">
    <xsd:import namespace="81e21e21-392c-437b-9c6c-ca8ff57d7fd6"/>
    <xsd:import namespace="35e2ab30-a9dc-4e25-bbb9-d2ad59db67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21e21-392c-437b-9c6c-ca8ff57d7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2ab30-a9dc-4e25-bbb9-d2ad59db67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e21e21-392c-437b-9c6c-ca8ff57d7f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09FD3-FCD6-4A2F-8FCF-2C6C8D75A07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1e21e21-392c-437b-9c6c-ca8ff57d7fd6"/>
    <ds:schemaRef ds:uri="35e2ab30-a9dc-4e25-bbb9-d2ad59db67cc"/>
  </ds:schemaRefs>
</ds:datastoreItem>
</file>

<file path=customXml/itemProps2.xml><?xml version="1.0" encoding="utf-8"?>
<ds:datastoreItem xmlns:ds="http://schemas.openxmlformats.org/officeDocument/2006/customXml" ds:itemID="{42A4B342-DDE8-4ED0-8A1B-F86B7E92F23A}">
  <ds:schemaRefs>
    <ds:schemaRef ds:uri="http://schemas.microsoft.com/office/2006/metadata/properties"/>
    <ds:schemaRef ds:uri="http://www.w3.org/2000/xmlns/"/>
    <ds:schemaRef ds:uri="81e21e21-392c-437b-9c6c-ca8ff57d7fd6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F6FCD072-7ECB-4673-9314-F76E698906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1888</TotalTime>
  <Words>640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Collaborative Development</vt:lpstr>
      <vt:lpstr>Contents</vt:lpstr>
      <vt:lpstr>Part 1 – Agile Software Development</vt:lpstr>
      <vt:lpstr>Overview</vt:lpstr>
      <vt:lpstr>Why should you know about this?</vt:lpstr>
      <vt:lpstr>“Traditional” Software Development</vt:lpstr>
      <vt:lpstr>Agile Software Development</vt:lpstr>
      <vt:lpstr>Common Agile terms</vt:lpstr>
      <vt:lpstr>Common Agile terms (part 2)</vt:lpstr>
      <vt:lpstr>Any Questions?</vt:lpstr>
      <vt:lpstr>Part 2 – Collaborative Development Strategy</vt:lpstr>
      <vt:lpstr>Overview</vt:lpstr>
      <vt:lpstr>Motivation</vt:lpstr>
      <vt:lpstr>Second-System Effect</vt:lpstr>
      <vt:lpstr>Other frequent issues</vt:lpstr>
      <vt:lpstr>Recommendations - Part 1</vt:lpstr>
      <vt:lpstr>Recommendations - Part 2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Gaughran, Martin (DLSLtd,RAL,LSCI)</cp:lastModifiedBy>
  <cp:revision>624</cp:revision>
  <dcterms:created xsi:type="dcterms:W3CDTF">2023-10-18T18:38:05Z</dcterms:created>
  <dcterms:modified xsi:type="dcterms:W3CDTF">2024-06-18T12:38:37Z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0x010100940511AEB5DC3446862388E63CC85ACB</vt:lpwstr>
  </property>
</Properties>
</file>