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5143500" cx="9144000"/>
  <p:notesSz cx="7315200" cy="96012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96">
          <p15:clr>
            <a:srgbClr val="A4A3A4"/>
          </p15:clr>
        </p15:guide>
      </p15:sldGuideLst>
    </p:ext>
    <p:ext uri="{2D200454-40CA-4A62-9FC3-DE9A4176ACB9}">
      <p15:notesGuideLst>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96"/>
      </p:guideLst>
    </p:cSldViewPr>
  </p:slideViewPr>
  <p:notesViewPr>
    <p:cSldViewPr snapToGrid="0">
      <p:cViewPr varScale="1">
        <p:scale>
          <a:sx n="100" d="100"/>
          <a:sy n="100" d="100"/>
        </p:scale>
        <p:origin x="0" y="0"/>
      </p:cViewPr>
      <p:guideLst>
        <p:guide pos="3024" orient="horz"/>
        <p:guide pos="2304"/>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169920" cy="480060"/>
          </a:xfrm>
          <a:prstGeom prst="rect">
            <a:avLst/>
          </a:prstGeom>
          <a:noFill/>
          <a:ln>
            <a:noFill/>
          </a:ln>
        </p:spPr>
        <p:txBody>
          <a:bodyPr anchorCtr="0" anchor="t" bIns="48325" lIns="96650" spcFirstLastPara="1" rIns="96650" wrap="square" tIns="48325">
            <a:noAutofit/>
          </a:bodyPr>
          <a:lstStyle>
            <a:lvl1pPr lvl="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143587" y="0"/>
            <a:ext cx="3169920" cy="480060"/>
          </a:xfrm>
          <a:prstGeom prst="rect">
            <a:avLst/>
          </a:prstGeom>
          <a:noFill/>
          <a:ln>
            <a:noFill/>
          </a:ln>
        </p:spPr>
        <p:txBody>
          <a:bodyPr anchorCtr="0" anchor="t" bIns="48325" lIns="96650" spcFirstLastPara="1" rIns="96650" wrap="square" tIns="48325">
            <a:noAutofit/>
          </a:bodyPr>
          <a:lstStyle>
            <a:lvl1pPr lvl="0" marR="0" rtl="0" algn="r">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57200" y="720725"/>
            <a:ext cx="64008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119474"/>
            <a:ext cx="3169920" cy="480060"/>
          </a:xfrm>
          <a:prstGeom prst="rect">
            <a:avLst/>
          </a:prstGeom>
          <a:noFill/>
          <a:ln>
            <a:noFill/>
          </a:ln>
        </p:spPr>
        <p:txBody>
          <a:bodyPr anchorCtr="0" anchor="b" bIns="48325" lIns="96650" spcFirstLastPara="1" rIns="96650" wrap="square" tIns="48325">
            <a:noAutofit/>
          </a:bodyPr>
          <a:lstStyle>
            <a:lvl1pPr lvl="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11d4bb69fa_0_11: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g111d4bb69fa_0_11:notes"/>
          <p:cNvSpPr txBox="1"/>
          <p:nvPr>
            <p:ph idx="1" type="body"/>
          </p:nvPr>
        </p:nvSpPr>
        <p:spPr>
          <a:xfrm>
            <a:off x="731520" y="4560570"/>
            <a:ext cx="5852100" cy="43206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76" name="Google Shape;176;g111d4bb69fa_0_11:notes"/>
          <p:cNvSpPr txBox="1"/>
          <p:nvPr>
            <p:ph idx="12" type="sldNum"/>
          </p:nvPr>
        </p:nvSpPr>
        <p:spPr>
          <a:xfrm>
            <a:off x="4143587" y="9119474"/>
            <a:ext cx="3169800" cy="480000"/>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e6479d2fd6_0_115: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e6479d2fd6_0_115: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79" name="Google Shape;279;g2e6479d2fd6_0_115:notes"/>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e6479d2fd6_0_108: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e6479d2fd6_0_108: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95" name="Google Shape;295;g2e6479d2fd6_0_108:notes"/>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e6479d2fd6_0_130: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e6479d2fd6_0_130: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03" name="Google Shape;303;g2e6479d2fd6_0_130:notes"/>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e689f28213_0_35: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2e689f28213_0_35: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21" name="Google Shape;321;g2e689f28213_0_35:notes"/>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e689f28213_0_8: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2e689f28213_0_8: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30" name="Google Shape;330;g2e689f28213_0_8:notes"/>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e689f28213_0_317: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2e689f28213_0_317: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39" name="Google Shape;339;g2e689f28213_0_317:notes"/>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e689f28213_0_18: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e689f28213_0_18: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rPr lang="en-US"/>
              <a:t>Emphasize lock and deploy bubbles, reduce opacity on the rest</a:t>
            </a:r>
            <a:endParaRPr/>
          </a:p>
        </p:txBody>
      </p:sp>
      <p:sp>
        <p:nvSpPr>
          <p:cNvPr id="350" name="Google Shape;350;g2e689f28213_0_18:notes"/>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e689f28213_0_27: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2e689f28213_0_27: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65" name="Google Shape;365;g2e689f28213_0_27:notes"/>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e689f28213_0_43: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2e689f28213_0_43: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74" name="Google Shape;374;g2e689f28213_0_43:notes"/>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e689f28213_0_51: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2e689f28213_0_51: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83" name="Google Shape;383;g2e689f28213_0_51:notes"/>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11d4bb69fa_0_18: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11d4bb69fa_0_18: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84" name="Google Shape;184;g111d4bb69fa_0_18:notes"/>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e689f28213_0_60: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2e689f28213_0_60: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92" name="Google Shape;392;g2e689f28213_0_60:notes"/>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e689f28213_0_341: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2e689f28213_0_341: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401" name="Google Shape;401;g2e689f28213_0_341:notes"/>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e689f28213_0_69: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2e689f28213_0_69: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411" name="Google Shape;411;g2e689f28213_0_69:notes"/>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2e689f28213_0_77: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2e689f28213_0_77: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420" name="Google Shape;420;g2e689f28213_0_77:notes"/>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e689f28213_0_84: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2e689f28213_0_84: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429" name="Google Shape;429;g2e689f28213_0_84:notes"/>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e689f28213_0_92: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2e689f28213_0_92: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rPr lang="en-US"/>
              <a:t>Say that we’re trying to figure out whether it’s gonna stay in-house or we can </a:t>
            </a:r>
            <a:r>
              <a:rPr lang="en-US"/>
              <a:t>maintaining</a:t>
            </a:r>
            <a:r>
              <a:rPr lang="en-US"/>
              <a:t> it as OSS</a:t>
            </a:r>
            <a:endParaRPr/>
          </a:p>
        </p:txBody>
      </p:sp>
      <p:sp>
        <p:nvSpPr>
          <p:cNvPr id="440" name="Google Shape;440;g2e689f28213_0_92:notes"/>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2e689f28213_0_123: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2e689f28213_0_123: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452" name="Google Shape;452;g2e689f28213_0_123:notes"/>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e689f28213_0_138: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2e689f28213_0_138: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461" name="Google Shape;461;g2e689f28213_0_138:notes"/>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e689f28213_0_149: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2e689f28213_0_149: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472" name="Google Shape;472;g2e689f28213_0_149:notes"/>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2e689f28213_0_177: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2e689f28213_0_177: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481" name="Google Shape;481;g2e689f28213_0_177:notes"/>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e6479d2fd6_0_0: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e6479d2fd6_0_0: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93" name="Google Shape;193;g2e6479d2fd6_0_0:notes"/>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2e689f28213_0_216: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2e689f28213_0_216: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492" name="Google Shape;492;g2e689f28213_0_216:notes"/>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2e689f28213_0_229: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2e689f28213_0_229: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501" name="Google Shape;501;g2e689f28213_0_229:notes"/>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2e689f28213_0_158: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2e689f28213_0_158: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512" name="Google Shape;512;g2e689f28213_0_158:notes"/>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2e689f28213_0_189: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2e689f28213_0_189: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523" name="Google Shape;523;g2e689f28213_0_189:notes"/>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2e689f28213_0_199: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2e689f28213_0_199: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rPr lang="en-US"/>
              <a:t>Highlight that we keep spam in mattermost chat minimal, because that includes every single member of the community (at least numbers in our chat and usage analytics are about the same).</a:t>
            </a:r>
            <a:endParaRPr/>
          </a:p>
          <a:p>
            <a:pPr indent="0" lvl="0" marL="0" rtl="0" algn="l">
              <a:spcBef>
                <a:spcPts val="0"/>
              </a:spcBef>
              <a:spcAft>
                <a:spcPts val="0"/>
              </a:spcAft>
              <a:buNone/>
            </a:pPr>
            <a:r>
              <a:rPr lang="en-US"/>
              <a:t>Also say that that’s actually the only comm channel where we get access to the entire community. Others have less participation.</a:t>
            </a:r>
            <a:endParaRPr/>
          </a:p>
        </p:txBody>
      </p:sp>
      <p:sp>
        <p:nvSpPr>
          <p:cNvPr id="532" name="Google Shape;532;g2e689f28213_0_199:notes"/>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2e689f28213_0_104: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2e689f28213_0_104: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541" name="Google Shape;541;g2e689f28213_0_104:notes"/>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2e689f28213_0_246: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2e689f28213_0_246: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548" name="Google Shape;548;g2e689f28213_0_246:notes"/>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2e689f28213_0_256: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2e689f28213_0_256: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557" name="Google Shape;557;g2e689f28213_0_256:notes"/>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e6479d2fd6_0_36: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e6479d2fd6_0_36: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01" name="Google Shape;201;g2e6479d2fd6_0_36:notes"/>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e6479d2fd6_0_52: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e6479d2fd6_0_52: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16" name="Google Shape;216;g2e6479d2fd6_0_52:notes"/>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e6479d2fd6_0_68: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e6479d2fd6_0_68: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35" name="Google Shape;235;g2e6479d2fd6_0_68:notes"/>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e6479d2fd6_0_27: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e6479d2fd6_0_27: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43" name="Google Shape;243;g2e6479d2fd6_0_27:notes"/>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e6479d2fd6_0_85: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e6479d2fd6_0_85: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56" name="Google Shape;256;g2e6479d2fd6_0_85:notes"/>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e6479d2fd6_0_123: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e6479d2fd6_0_123: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71" name="Google Shape;271;g2e6479d2fd6_0_123:notes"/>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logo" showMasterSp="0">
  <p:cSld name="Title Slide with logo">
    <p:bg>
      <p:bgPr>
        <a:solidFill>
          <a:schemeClr val="dk1"/>
        </a:solidFill>
      </p:bgPr>
    </p:bg>
    <p:spTree>
      <p:nvGrpSpPr>
        <p:cNvPr id="17" name="Shape 17"/>
        <p:cNvGrpSpPr/>
        <p:nvPr/>
      </p:nvGrpSpPr>
      <p:grpSpPr>
        <a:xfrm>
          <a:off x="0" y="0"/>
          <a:ext cx="0" cy="0"/>
          <a:chOff x="0" y="0"/>
          <a:chExt cx="0" cy="0"/>
        </a:xfrm>
      </p:grpSpPr>
      <p:pic>
        <p:nvPicPr>
          <p:cNvPr descr="logooutline.eps" id="18" name="Google Shape;18;p2"/>
          <p:cNvPicPr preferRelativeResize="0"/>
          <p:nvPr/>
        </p:nvPicPr>
        <p:blipFill rotWithShape="1">
          <a:blip r:embed="rId2">
            <a:alphaModFix/>
          </a:blip>
          <a:srcRect b="0" l="0" r="0" t="0"/>
          <a:stretch/>
        </p:blipFill>
        <p:spPr>
          <a:xfrm>
            <a:off x="3829598" y="532588"/>
            <a:ext cx="1492817" cy="1477816"/>
          </a:xfrm>
          <a:prstGeom prst="rect">
            <a:avLst/>
          </a:prstGeom>
          <a:noFill/>
          <a:ln>
            <a:noFill/>
          </a:ln>
        </p:spPr>
      </p:pic>
      <p:sp>
        <p:nvSpPr>
          <p:cNvPr id="19" name="Google Shape;19;p2"/>
          <p:cNvSpPr txBox="1"/>
          <p:nvPr>
            <p:ph type="ctrTitle"/>
          </p:nvPr>
        </p:nvSpPr>
        <p:spPr>
          <a:xfrm>
            <a:off x="305990" y="2571750"/>
            <a:ext cx="8532000" cy="16149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3800"/>
              <a:buFont typeface="Arial"/>
              <a:buNone/>
              <a:defRPr sz="38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0" name="Google Shape;20;p2"/>
          <p:cNvSpPr txBox="1"/>
          <p:nvPr>
            <p:ph idx="1" type="subTitle"/>
          </p:nvPr>
        </p:nvSpPr>
        <p:spPr>
          <a:xfrm>
            <a:off x="305991" y="4275189"/>
            <a:ext cx="8532000" cy="602700"/>
          </a:xfrm>
          <a:prstGeom prst="rect">
            <a:avLst/>
          </a:prstGeom>
          <a:noFill/>
          <a:ln>
            <a:noFill/>
          </a:ln>
        </p:spPr>
        <p:txBody>
          <a:bodyPr anchorCtr="0" anchor="t" bIns="0" lIns="0" spcFirstLastPara="1" rIns="0" wrap="square" tIns="0">
            <a:noAutofit/>
          </a:bodyPr>
          <a:lstStyle>
            <a:lvl1pPr lvl="0" algn="l">
              <a:lnSpc>
                <a:spcPct val="90000"/>
              </a:lnSpc>
              <a:spcBef>
                <a:spcPts val="1400"/>
              </a:spcBef>
              <a:spcAft>
                <a:spcPts val="0"/>
              </a:spcAft>
              <a:buClr>
                <a:schemeClr val="lt1"/>
              </a:buClr>
              <a:buSzPts val="1500"/>
              <a:buNone/>
              <a:defRPr b="0" sz="1500">
                <a:solidFill>
                  <a:schemeClr val="lt1"/>
                </a:solidFill>
              </a:defRPr>
            </a:lvl1pPr>
            <a:lvl2pPr lvl="1" algn="ctr">
              <a:lnSpc>
                <a:spcPct val="100000"/>
              </a:lnSpc>
              <a:spcBef>
                <a:spcPts val="400"/>
              </a:spcBef>
              <a:spcAft>
                <a:spcPts val="0"/>
              </a:spcAft>
              <a:buClr>
                <a:srgbClr val="171717"/>
              </a:buClr>
              <a:buSzPts val="1500"/>
              <a:buNone/>
              <a:defRPr sz="1500"/>
            </a:lvl2pPr>
            <a:lvl3pPr lvl="2" algn="ctr">
              <a:lnSpc>
                <a:spcPct val="100000"/>
              </a:lnSpc>
              <a:spcBef>
                <a:spcPts val="400"/>
              </a:spcBef>
              <a:spcAft>
                <a:spcPts val="0"/>
              </a:spcAft>
              <a:buClr>
                <a:srgbClr val="171717"/>
              </a:buClr>
              <a:buSzPts val="1400"/>
              <a:buNone/>
              <a:defRPr sz="1400"/>
            </a:lvl3pPr>
            <a:lvl4pPr lvl="3" algn="ctr">
              <a:lnSpc>
                <a:spcPct val="100000"/>
              </a:lnSpc>
              <a:spcBef>
                <a:spcPts val="400"/>
              </a:spcBef>
              <a:spcAft>
                <a:spcPts val="0"/>
              </a:spcAft>
              <a:buClr>
                <a:srgbClr val="171717"/>
              </a:buClr>
              <a:buSzPts val="1200"/>
              <a:buNone/>
              <a:defRPr sz="1200"/>
            </a:lvl4pPr>
            <a:lvl5pPr lvl="4" algn="ctr">
              <a:lnSpc>
                <a:spcPct val="90000"/>
              </a:lnSpc>
              <a:spcBef>
                <a:spcPts val="400"/>
              </a:spcBef>
              <a:spcAft>
                <a:spcPts val="0"/>
              </a:spcAft>
              <a:buClr>
                <a:schemeClr val="accent6"/>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extLst>
    <p:ext uri="{DCECCB84-F9BA-43D5-87BE-67443E8EF086}">
      <p15:sldGuideLst>
        <p15:guide id="1" orient="horz" pos="16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s and 2 Pictures ">
  <p:cSld name="Subtitles and 2 Pictures ">
    <p:spTree>
      <p:nvGrpSpPr>
        <p:cNvPr id="76" name="Shape 76"/>
        <p:cNvGrpSpPr/>
        <p:nvPr/>
      </p:nvGrpSpPr>
      <p:grpSpPr>
        <a:xfrm>
          <a:off x="0" y="0"/>
          <a:ext cx="0" cy="0"/>
          <a:chOff x="0" y="0"/>
          <a:chExt cx="0" cy="0"/>
        </a:xfrm>
      </p:grpSpPr>
      <p:sp>
        <p:nvSpPr>
          <p:cNvPr id="77" name="Google Shape;77;p11"/>
          <p:cNvSpPr txBox="1"/>
          <p:nvPr>
            <p:ph type="title"/>
          </p:nvPr>
        </p:nvSpPr>
        <p:spPr>
          <a:xfrm>
            <a:off x="305991" y="273844"/>
            <a:ext cx="8535600" cy="8133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8" name="Google Shape;78;p11"/>
          <p:cNvSpPr txBox="1"/>
          <p:nvPr>
            <p:ph idx="1" type="body"/>
          </p:nvPr>
        </p:nvSpPr>
        <p:spPr>
          <a:xfrm>
            <a:off x="305990" y="1194197"/>
            <a:ext cx="4212300" cy="5013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400"/>
              </a:spcBef>
              <a:spcAft>
                <a:spcPts val="0"/>
              </a:spcAft>
              <a:buClr>
                <a:schemeClr val="accent2"/>
              </a:buClr>
              <a:buSzPts val="1800"/>
              <a:buNone/>
              <a:defRPr b="1" sz="1800">
                <a:solidFill>
                  <a:schemeClr val="accent2"/>
                </a:solidFill>
              </a:defRPr>
            </a:lvl1pPr>
            <a:lvl2pPr indent="-228600" lvl="1" marL="914400" algn="l">
              <a:lnSpc>
                <a:spcPct val="100000"/>
              </a:lnSpc>
              <a:spcBef>
                <a:spcPts val="400"/>
              </a:spcBef>
              <a:spcAft>
                <a:spcPts val="0"/>
              </a:spcAft>
              <a:buClr>
                <a:srgbClr val="171717"/>
              </a:buClr>
              <a:buSzPts val="1500"/>
              <a:buNone/>
              <a:defRPr b="1" sz="1500"/>
            </a:lvl2pPr>
            <a:lvl3pPr indent="-228600" lvl="2" marL="1371600" algn="l">
              <a:lnSpc>
                <a:spcPct val="100000"/>
              </a:lnSpc>
              <a:spcBef>
                <a:spcPts val="400"/>
              </a:spcBef>
              <a:spcAft>
                <a:spcPts val="0"/>
              </a:spcAft>
              <a:buClr>
                <a:srgbClr val="171717"/>
              </a:buClr>
              <a:buSzPts val="1400"/>
              <a:buNone/>
              <a:defRPr b="1" sz="1400"/>
            </a:lvl3pPr>
            <a:lvl4pPr indent="-228600" lvl="3" marL="1828800" algn="l">
              <a:lnSpc>
                <a:spcPct val="100000"/>
              </a:lnSpc>
              <a:spcBef>
                <a:spcPts val="400"/>
              </a:spcBef>
              <a:spcAft>
                <a:spcPts val="0"/>
              </a:spcAft>
              <a:buClr>
                <a:srgbClr val="171717"/>
              </a:buClr>
              <a:buSzPts val="1200"/>
              <a:buNone/>
              <a:defRPr b="1" sz="1200"/>
            </a:lvl4pPr>
            <a:lvl5pPr indent="-228600" lvl="4" marL="2286000" algn="l">
              <a:lnSpc>
                <a:spcPct val="90000"/>
              </a:lnSpc>
              <a:spcBef>
                <a:spcPts val="400"/>
              </a:spcBef>
              <a:spcAft>
                <a:spcPts val="0"/>
              </a:spcAft>
              <a:buClr>
                <a:schemeClr val="accent6"/>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79" name="Google Shape;79;p11"/>
          <p:cNvSpPr txBox="1"/>
          <p:nvPr>
            <p:ph idx="2" type="body"/>
          </p:nvPr>
        </p:nvSpPr>
        <p:spPr>
          <a:xfrm>
            <a:off x="4629150" y="1203725"/>
            <a:ext cx="4212600" cy="4917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400"/>
              </a:spcBef>
              <a:spcAft>
                <a:spcPts val="0"/>
              </a:spcAft>
              <a:buClr>
                <a:schemeClr val="accent2"/>
              </a:buClr>
              <a:buSzPts val="1800"/>
              <a:buNone/>
              <a:defRPr b="1" sz="1800">
                <a:solidFill>
                  <a:schemeClr val="accent2"/>
                </a:solidFill>
              </a:defRPr>
            </a:lvl1pPr>
            <a:lvl2pPr indent="-228600" lvl="1" marL="914400" algn="l">
              <a:lnSpc>
                <a:spcPct val="100000"/>
              </a:lnSpc>
              <a:spcBef>
                <a:spcPts val="400"/>
              </a:spcBef>
              <a:spcAft>
                <a:spcPts val="0"/>
              </a:spcAft>
              <a:buClr>
                <a:srgbClr val="171717"/>
              </a:buClr>
              <a:buSzPts val="1500"/>
              <a:buNone/>
              <a:defRPr b="1" sz="1500"/>
            </a:lvl2pPr>
            <a:lvl3pPr indent="-228600" lvl="2" marL="1371600" algn="l">
              <a:lnSpc>
                <a:spcPct val="100000"/>
              </a:lnSpc>
              <a:spcBef>
                <a:spcPts val="400"/>
              </a:spcBef>
              <a:spcAft>
                <a:spcPts val="0"/>
              </a:spcAft>
              <a:buClr>
                <a:srgbClr val="171717"/>
              </a:buClr>
              <a:buSzPts val="1400"/>
              <a:buNone/>
              <a:defRPr b="1" sz="1400"/>
            </a:lvl3pPr>
            <a:lvl4pPr indent="-228600" lvl="3" marL="1828800" algn="l">
              <a:lnSpc>
                <a:spcPct val="100000"/>
              </a:lnSpc>
              <a:spcBef>
                <a:spcPts val="400"/>
              </a:spcBef>
              <a:spcAft>
                <a:spcPts val="0"/>
              </a:spcAft>
              <a:buClr>
                <a:srgbClr val="171717"/>
              </a:buClr>
              <a:buSzPts val="1200"/>
              <a:buNone/>
              <a:defRPr b="1" sz="1200"/>
            </a:lvl4pPr>
            <a:lvl5pPr indent="-228600" lvl="4" marL="2286000" algn="l">
              <a:lnSpc>
                <a:spcPct val="90000"/>
              </a:lnSpc>
              <a:spcBef>
                <a:spcPts val="400"/>
              </a:spcBef>
              <a:spcAft>
                <a:spcPts val="0"/>
              </a:spcAft>
              <a:buClr>
                <a:schemeClr val="accent6"/>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0" name="Google Shape;80;p11"/>
          <p:cNvSpPr/>
          <p:nvPr>
            <p:ph idx="3" type="pic"/>
          </p:nvPr>
        </p:nvSpPr>
        <p:spPr>
          <a:xfrm>
            <a:off x="305991" y="1815704"/>
            <a:ext cx="4212300" cy="2835000"/>
          </a:xfrm>
          <a:prstGeom prst="rect">
            <a:avLst/>
          </a:prstGeom>
          <a:solidFill>
            <a:schemeClr val="lt1"/>
          </a:solidFill>
          <a:ln>
            <a:noFill/>
          </a:ln>
        </p:spPr>
        <p:txBody>
          <a:bodyPr anchorCtr="0" anchor="ctr" bIns="0" lIns="0" spcFirstLastPara="1" rIns="0" wrap="square" tIns="0">
            <a:noAutofit/>
          </a:bodyPr>
          <a:lstStyle>
            <a:lvl1pPr lvl="0" marR="0" rtl="0" algn="ctr">
              <a:lnSpc>
                <a:spcPct val="90000"/>
              </a:lnSpc>
              <a:spcBef>
                <a:spcPts val="1400"/>
              </a:spcBef>
              <a:spcAft>
                <a:spcPts val="0"/>
              </a:spcAft>
              <a:buClr>
                <a:srgbClr val="171717"/>
              </a:buClr>
              <a:buSzPts val="1600"/>
              <a:buFont typeface="Arial"/>
              <a:buNone/>
              <a:defRPr b="1" i="0" sz="1600" u="none" cap="none" strike="noStrike">
                <a:solidFill>
                  <a:srgbClr val="171717"/>
                </a:solidFill>
                <a:latin typeface="Arial"/>
                <a:ea typeface="Arial"/>
                <a:cs typeface="Arial"/>
                <a:sym typeface="Arial"/>
              </a:defRPr>
            </a:lvl1pPr>
            <a:lvl2pPr lvl="1" marR="0" rtl="0" algn="l">
              <a:lnSpc>
                <a:spcPct val="100000"/>
              </a:lnSpc>
              <a:spcBef>
                <a:spcPts val="400"/>
              </a:spcBef>
              <a:spcAft>
                <a:spcPts val="0"/>
              </a:spcAft>
              <a:buClr>
                <a:srgbClr val="171717"/>
              </a:buClr>
              <a:buSzPts val="1400"/>
              <a:buFont typeface="Arial"/>
              <a:buChar char="•"/>
              <a:defRPr b="0" i="0" sz="1400" u="none" cap="none" strike="noStrike">
                <a:solidFill>
                  <a:srgbClr val="171717"/>
                </a:solidFill>
                <a:latin typeface="Arial"/>
                <a:ea typeface="Arial"/>
                <a:cs typeface="Arial"/>
                <a:sym typeface="Arial"/>
              </a:defRPr>
            </a:lvl2pPr>
            <a:lvl3pPr lvl="2" marR="0" rtl="0" algn="l">
              <a:lnSpc>
                <a:spcPct val="100000"/>
              </a:lnSpc>
              <a:spcBef>
                <a:spcPts val="400"/>
              </a:spcBef>
              <a:spcAft>
                <a:spcPts val="0"/>
              </a:spcAft>
              <a:buClr>
                <a:srgbClr val="171717"/>
              </a:buClr>
              <a:buSzPts val="1300"/>
              <a:buFont typeface="Arial"/>
              <a:buChar char="•"/>
              <a:defRPr b="0" i="0" sz="1300" u="none" cap="none" strike="noStrike">
                <a:solidFill>
                  <a:srgbClr val="171717"/>
                </a:solidFill>
                <a:latin typeface="Arial"/>
                <a:ea typeface="Arial"/>
                <a:cs typeface="Arial"/>
                <a:sym typeface="Arial"/>
              </a:defRPr>
            </a:lvl3pPr>
            <a:lvl4pPr lvl="3" marR="0" rtl="0" algn="l">
              <a:lnSpc>
                <a:spcPct val="100000"/>
              </a:lnSpc>
              <a:spcBef>
                <a:spcPts val="400"/>
              </a:spcBef>
              <a:spcAft>
                <a:spcPts val="0"/>
              </a:spcAft>
              <a:buClr>
                <a:srgbClr val="171717"/>
              </a:buClr>
              <a:buSzPts val="1200"/>
              <a:buFont typeface="Arial"/>
              <a:buChar char="•"/>
              <a:defRPr b="0" i="0" sz="1200" u="none" cap="none" strike="noStrike">
                <a:solidFill>
                  <a:srgbClr val="171717"/>
                </a:solidFill>
                <a:latin typeface="Arial"/>
                <a:ea typeface="Arial"/>
                <a:cs typeface="Arial"/>
                <a:sym typeface="Arial"/>
              </a:defRPr>
            </a:lvl4pPr>
            <a:lvl5pPr lvl="4" marR="0" rtl="0" algn="l">
              <a:lnSpc>
                <a:spcPct val="90000"/>
              </a:lnSpc>
              <a:spcBef>
                <a:spcPts val="400"/>
              </a:spcBef>
              <a:spcAft>
                <a:spcPts val="0"/>
              </a:spcAft>
              <a:buClr>
                <a:schemeClr val="accent6"/>
              </a:buClr>
              <a:buSzPts val="1200"/>
              <a:buFont typeface="Arial"/>
              <a:buChar char="•"/>
              <a:defRPr b="0" i="0" sz="1200" u="none" cap="none" strike="noStrike">
                <a:solidFill>
                  <a:schemeClr val="accent6"/>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81" name="Google Shape;81;p11"/>
          <p:cNvSpPr txBox="1"/>
          <p:nvPr>
            <p:ph idx="10" type="dt"/>
          </p:nvPr>
        </p:nvSpPr>
        <p:spPr>
          <a:xfrm>
            <a:off x="2613941" y="4763150"/>
            <a:ext cx="2426100" cy="2739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2" name="Google Shape;82;p11"/>
          <p:cNvSpPr txBox="1"/>
          <p:nvPr>
            <p:ph idx="11" type="ftr"/>
          </p:nvPr>
        </p:nvSpPr>
        <p:spPr>
          <a:xfrm>
            <a:off x="2205197" y="3917913"/>
            <a:ext cx="49293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3" name="Google Shape;83;p11"/>
          <p:cNvSpPr txBox="1"/>
          <p:nvPr>
            <p:ph idx="12" type="sldNum"/>
          </p:nvPr>
        </p:nvSpPr>
        <p:spPr>
          <a:xfrm>
            <a:off x="8330660" y="4767263"/>
            <a:ext cx="510900" cy="273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4" name="Google Shape;84;p11"/>
          <p:cNvSpPr/>
          <p:nvPr>
            <p:ph idx="4" type="pic"/>
          </p:nvPr>
        </p:nvSpPr>
        <p:spPr>
          <a:xfrm>
            <a:off x="4629150" y="1815704"/>
            <a:ext cx="4212300" cy="2835000"/>
          </a:xfrm>
          <a:prstGeom prst="rect">
            <a:avLst/>
          </a:prstGeom>
          <a:solidFill>
            <a:schemeClr val="lt1"/>
          </a:solidFill>
          <a:ln>
            <a:noFill/>
          </a:ln>
        </p:spPr>
        <p:txBody>
          <a:bodyPr anchorCtr="0" anchor="ctr" bIns="0" lIns="0" spcFirstLastPara="1" rIns="0" wrap="square" tIns="0">
            <a:noAutofit/>
          </a:bodyPr>
          <a:lstStyle>
            <a:lvl1pPr lvl="0" marR="0" rtl="0" algn="ctr">
              <a:lnSpc>
                <a:spcPct val="90000"/>
              </a:lnSpc>
              <a:spcBef>
                <a:spcPts val="1400"/>
              </a:spcBef>
              <a:spcAft>
                <a:spcPts val="0"/>
              </a:spcAft>
              <a:buClr>
                <a:srgbClr val="171717"/>
              </a:buClr>
              <a:buSzPts val="1600"/>
              <a:buFont typeface="Arial"/>
              <a:buNone/>
              <a:defRPr b="1" i="0" sz="1600" u="none" cap="none" strike="noStrike">
                <a:solidFill>
                  <a:srgbClr val="171717"/>
                </a:solidFill>
                <a:latin typeface="Arial"/>
                <a:ea typeface="Arial"/>
                <a:cs typeface="Arial"/>
                <a:sym typeface="Arial"/>
              </a:defRPr>
            </a:lvl1pPr>
            <a:lvl2pPr lvl="1" marR="0" rtl="0" algn="l">
              <a:lnSpc>
                <a:spcPct val="100000"/>
              </a:lnSpc>
              <a:spcBef>
                <a:spcPts val="400"/>
              </a:spcBef>
              <a:spcAft>
                <a:spcPts val="0"/>
              </a:spcAft>
              <a:buClr>
                <a:srgbClr val="171717"/>
              </a:buClr>
              <a:buSzPts val="1400"/>
              <a:buFont typeface="Arial"/>
              <a:buChar char="•"/>
              <a:defRPr b="0" i="0" sz="1400" u="none" cap="none" strike="noStrike">
                <a:solidFill>
                  <a:srgbClr val="171717"/>
                </a:solidFill>
                <a:latin typeface="Arial"/>
                <a:ea typeface="Arial"/>
                <a:cs typeface="Arial"/>
                <a:sym typeface="Arial"/>
              </a:defRPr>
            </a:lvl2pPr>
            <a:lvl3pPr lvl="2" marR="0" rtl="0" algn="l">
              <a:lnSpc>
                <a:spcPct val="100000"/>
              </a:lnSpc>
              <a:spcBef>
                <a:spcPts val="400"/>
              </a:spcBef>
              <a:spcAft>
                <a:spcPts val="0"/>
              </a:spcAft>
              <a:buClr>
                <a:srgbClr val="171717"/>
              </a:buClr>
              <a:buSzPts val="1300"/>
              <a:buFont typeface="Arial"/>
              <a:buChar char="•"/>
              <a:defRPr b="0" i="0" sz="1300" u="none" cap="none" strike="noStrike">
                <a:solidFill>
                  <a:srgbClr val="171717"/>
                </a:solidFill>
                <a:latin typeface="Arial"/>
                <a:ea typeface="Arial"/>
                <a:cs typeface="Arial"/>
                <a:sym typeface="Arial"/>
              </a:defRPr>
            </a:lvl3pPr>
            <a:lvl4pPr lvl="3" marR="0" rtl="0" algn="l">
              <a:lnSpc>
                <a:spcPct val="100000"/>
              </a:lnSpc>
              <a:spcBef>
                <a:spcPts val="400"/>
              </a:spcBef>
              <a:spcAft>
                <a:spcPts val="0"/>
              </a:spcAft>
              <a:buClr>
                <a:srgbClr val="171717"/>
              </a:buClr>
              <a:buSzPts val="1200"/>
              <a:buFont typeface="Arial"/>
              <a:buChar char="•"/>
              <a:defRPr b="0" i="0" sz="1200" u="none" cap="none" strike="noStrike">
                <a:solidFill>
                  <a:srgbClr val="171717"/>
                </a:solidFill>
                <a:latin typeface="Arial"/>
                <a:ea typeface="Arial"/>
                <a:cs typeface="Arial"/>
                <a:sym typeface="Arial"/>
              </a:defRPr>
            </a:lvl4pPr>
            <a:lvl5pPr lvl="4" marR="0" rtl="0" algn="l">
              <a:lnSpc>
                <a:spcPct val="90000"/>
              </a:lnSpc>
              <a:spcBef>
                <a:spcPts val="400"/>
              </a:spcBef>
              <a:spcAft>
                <a:spcPts val="0"/>
              </a:spcAft>
              <a:buClr>
                <a:schemeClr val="accent6"/>
              </a:buClr>
              <a:buSzPts val="1200"/>
              <a:buFont typeface="Arial"/>
              <a:buChar char="•"/>
              <a:defRPr b="0" i="0" sz="1200" u="none" cap="none" strike="noStrike">
                <a:solidFill>
                  <a:schemeClr val="accent6"/>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1075">
          <p15:clr>
            <a:srgbClr val="FBAE40"/>
          </p15:clr>
        </p15:guide>
        <p15:guide id="2" orient="horz" pos="11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4 Pictures">
  <p:cSld name="Text and 4 Pictures">
    <p:spTree>
      <p:nvGrpSpPr>
        <p:cNvPr id="85" name="Shape 85"/>
        <p:cNvGrpSpPr/>
        <p:nvPr/>
      </p:nvGrpSpPr>
      <p:grpSpPr>
        <a:xfrm>
          <a:off x="0" y="0"/>
          <a:ext cx="0" cy="0"/>
          <a:chOff x="0" y="0"/>
          <a:chExt cx="0" cy="0"/>
        </a:xfrm>
      </p:grpSpPr>
      <p:sp>
        <p:nvSpPr>
          <p:cNvPr id="86" name="Google Shape;86;p12"/>
          <p:cNvSpPr txBox="1"/>
          <p:nvPr>
            <p:ph type="title"/>
          </p:nvPr>
        </p:nvSpPr>
        <p:spPr>
          <a:xfrm>
            <a:off x="305992" y="280195"/>
            <a:ext cx="8532000" cy="799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7" name="Google Shape;87;p12"/>
          <p:cNvSpPr txBox="1"/>
          <p:nvPr>
            <p:ph idx="1" type="body"/>
          </p:nvPr>
        </p:nvSpPr>
        <p:spPr>
          <a:xfrm>
            <a:off x="305990" y="1198994"/>
            <a:ext cx="2781300" cy="34563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400"/>
              </a:spcBef>
              <a:spcAft>
                <a:spcPts val="0"/>
              </a:spcAft>
              <a:buClr>
                <a:srgbClr val="171717"/>
              </a:buClr>
              <a:buSzPts val="1600"/>
              <a:buNone/>
              <a:defRPr>
                <a:solidFill>
                  <a:srgbClr val="171717"/>
                </a:solidFill>
              </a:defRPr>
            </a:lvl1pPr>
            <a:lvl2pPr indent="-317500" lvl="1" marL="914400" algn="l">
              <a:lnSpc>
                <a:spcPct val="120000"/>
              </a:lnSpc>
              <a:spcBef>
                <a:spcPts val="400"/>
              </a:spcBef>
              <a:spcAft>
                <a:spcPts val="0"/>
              </a:spcAft>
              <a:buClr>
                <a:srgbClr val="171717"/>
              </a:buClr>
              <a:buSzPts val="1400"/>
              <a:buChar char="•"/>
              <a:defRPr/>
            </a:lvl2pPr>
            <a:lvl3pPr indent="-317500" lvl="2" marL="1371600" algn="l">
              <a:lnSpc>
                <a:spcPct val="100000"/>
              </a:lnSpc>
              <a:spcBef>
                <a:spcPts val="400"/>
              </a:spcBef>
              <a:spcAft>
                <a:spcPts val="0"/>
              </a:spcAft>
              <a:buClr>
                <a:srgbClr val="171717"/>
              </a:buClr>
              <a:buSzPts val="1400"/>
              <a:buChar char="•"/>
              <a:defRPr/>
            </a:lvl3pPr>
            <a:lvl4pPr indent="-317500" lvl="3" marL="1828800" algn="l">
              <a:lnSpc>
                <a:spcPct val="100000"/>
              </a:lnSpc>
              <a:spcBef>
                <a:spcPts val="400"/>
              </a:spcBef>
              <a:spcAft>
                <a:spcPts val="0"/>
              </a:spcAft>
              <a:buClr>
                <a:srgbClr val="171717"/>
              </a:buClr>
              <a:buSzPts val="1400"/>
              <a:buChar char="•"/>
              <a:defRPr/>
            </a:lvl4pPr>
            <a:lvl5pPr indent="-317500" lvl="4" marL="2286000" algn="l">
              <a:lnSpc>
                <a:spcPct val="90000"/>
              </a:lnSpc>
              <a:spcBef>
                <a:spcPts val="400"/>
              </a:spcBef>
              <a:spcAft>
                <a:spcPts val="0"/>
              </a:spcAft>
              <a:buClr>
                <a:schemeClr val="accent6"/>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8" name="Google Shape;88;p12"/>
          <p:cNvSpPr txBox="1"/>
          <p:nvPr>
            <p:ph idx="10" type="dt"/>
          </p:nvPr>
        </p:nvSpPr>
        <p:spPr>
          <a:xfrm>
            <a:off x="2613941" y="4763150"/>
            <a:ext cx="2426100" cy="2739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9" name="Google Shape;89;p12"/>
          <p:cNvSpPr txBox="1"/>
          <p:nvPr>
            <p:ph idx="11" type="ftr"/>
          </p:nvPr>
        </p:nvSpPr>
        <p:spPr>
          <a:xfrm>
            <a:off x="2205197" y="3917913"/>
            <a:ext cx="49293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0" name="Google Shape;90;p12"/>
          <p:cNvSpPr txBox="1"/>
          <p:nvPr>
            <p:ph idx="12" type="sldNum"/>
          </p:nvPr>
        </p:nvSpPr>
        <p:spPr>
          <a:xfrm>
            <a:off x="8330660" y="4767263"/>
            <a:ext cx="510900" cy="273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1" name="Google Shape;91;p12"/>
          <p:cNvSpPr/>
          <p:nvPr>
            <p:ph idx="2" type="pic"/>
          </p:nvPr>
        </p:nvSpPr>
        <p:spPr>
          <a:xfrm>
            <a:off x="6056710" y="1194197"/>
            <a:ext cx="2781300" cy="1674000"/>
          </a:xfrm>
          <a:prstGeom prst="rect">
            <a:avLst/>
          </a:prstGeom>
          <a:solidFill>
            <a:schemeClr val="lt1"/>
          </a:solidFill>
          <a:ln>
            <a:noFill/>
          </a:ln>
        </p:spPr>
        <p:txBody>
          <a:bodyPr anchorCtr="0" anchor="ctr" bIns="0" lIns="0" spcFirstLastPara="1" rIns="0" wrap="square" tIns="0">
            <a:noAutofit/>
          </a:bodyPr>
          <a:lstStyle>
            <a:lvl1pPr lvl="0" marR="0" rtl="0" algn="ctr">
              <a:lnSpc>
                <a:spcPct val="90000"/>
              </a:lnSpc>
              <a:spcBef>
                <a:spcPts val="1400"/>
              </a:spcBef>
              <a:spcAft>
                <a:spcPts val="0"/>
              </a:spcAft>
              <a:buClr>
                <a:srgbClr val="171717"/>
              </a:buClr>
              <a:buSzPts val="1600"/>
              <a:buFont typeface="Arial"/>
              <a:buNone/>
              <a:defRPr b="1" i="0" sz="1600" u="none" cap="none" strike="noStrike">
                <a:solidFill>
                  <a:srgbClr val="171717"/>
                </a:solidFill>
                <a:latin typeface="Arial"/>
                <a:ea typeface="Arial"/>
                <a:cs typeface="Arial"/>
                <a:sym typeface="Arial"/>
              </a:defRPr>
            </a:lvl1pPr>
            <a:lvl2pPr lvl="1" marR="0" rtl="0" algn="l">
              <a:lnSpc>
                <a:spcPct val="100000"/>
              </a:lnSpc>
              <a:spcBef>
                <a:spcPts val="400"/>
              </a:spcBef>
              <a:spcAft>
                <a:spcPts val="0"/>
              </a:spcAft>
              <a:buClr>
                <a:srgbClr val="171717"/>
              </a:buClr>
              <a:buSzPts val="1400"/>
              <a:buFont typeface="Arial"/>
              <a:buChar char="•"/>
              <a:defRPr b="0" i="0" sz="1400" u="none" cap="none" strike="noStrike">
                <a:solidFill>
                  <a:srgbClr val="171717"/>
                </a:solidFill>
                <a:latin typeface="Arial"/>
                <a:ea typeface="Arial"/>
                <a:cs typeface="Arial"/>
                <a:sym typeface="Arial"/>
              </a:defRPr>
            </a:lvl2pPr>
            <a:lvl3pPr lvl="2" marR="0" rtl="0" algn="l">
              <a:lnSpc>
                <a:spcPct val="100000"/>
              </a:lnSpc>
              <a:spcBef>
                <a:spcPts val="400"/>
              </a:spcBef>
              <a:spcAft>
                <a:spcPts val="0"/>
              </a:spcAft>
              <a:buClr>
                <a:srgbClr val="171717"/>
              </a:buClr>
              <a:buSzPts val="1300"/>
              <a:buFont typeface="Arial"/>
              <a:buChar char="•"/>
              <a:defRPr b="0" i="0" sz="1300" u="none" cap="none" strike="noStrike">
                <a:solidFill>
                  <a:srgbClr val="171717"/>
                </a:solidFill>
                <a:latin typeface="Arial"/>
                <a:ea typeface="Arial"/>
                <a:cs typeface="Arial"/>
                <a:sym typeface="Arial"/>
              </a:defRPr>
            </a:lvl3pPr>
            <a:lvl4pPr lvl="3" marR="0" rtl="0" algn="l">
              <a:lnSpc>
                <a:spcPct val="100000"/>
              </a:lnSpc>
              <a:spcBef>
                <a:spcPts val="400"/>
              </a:spcBef>
              <a:spcAft>
                <a:spcPts val="0"/>
              </a:spcAft>
              <a:buClr>
                <a:srgbClr val="171717"/>
              </a:buClr>
              <a:buSzPts val="1200"/>
              <a:buFont typeface="Arial"/>
              <a:buChar char="•"/>
              <a:defRPr b="0" i="0" sz="1200" u="none" cap="none" strike="noStrike">
                <a:solidFill>
                  <a:srgbClr val="171717"/>
                </a:solidFill>
                <a:latin typeface="Arial"/>
                <a:ea typeface="Arial"/>
                <a:cs typeface="Arial"/>
                <a:sym typeface="Arial"/>
              </a:defRPr>
            </a:lvl4pPr>
            <a:lvl5pPr lvl="4" marR="0" rtl="0" algn="l">
              <a:lnSpc>
                <a:spcPct val="90000"/>
              </a:lnSpc>
              <a:spcBef>
                <a:spcPts val="400"/>
              </a:spcBef>
              <a:spcAft>
                <a:spcPts val="0"/>
              </a:spcAft>
              <a:buClr>
                <a:schemeClr val="accent6"/>
              </a:buClr>
              <a:buSzPts val="1200"/>
              <a:buFont typeface="Arial"/>
              <a:buChar char="•"/>
              <a:defRPr b="0" i="0" sz="1200" u="none" cap="none" strike="noStrike">
                <a:solidFill>
                  <a:schemeClr val="accent6"/>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92" name="Google Shape;92;p12"/>
          <p:cNvSpPr/>
          <p:nvPr>
            <p:ph idx="3" type="pic"/>
          </p:nvPr>
        </p:nvSpPr>
        <p:spPr>
          <a:xfrm>
            <a:off x="6093511" y="2977277"/>
            <a:ext cx="2744400" cy="1674000"/>
          </a:xfrm>
          <a:prstGeom prst="rect">
            <a:avLst/>
          </a:prstGeom>
          <a:solidFill>
            <a:schemeClr val="lt1"/>
          </a:solidFill>
          <a:ln>
            <a:noFill/>
          </a:ln>
        </p:spPr>
        <p:txBody>
          <a:bodyPr anchorCtr="0" anchor="ctr" bIns="0" lIns="0" spcFirstLastPara="1" rIns="0" wrap="square" tIns="0">
            <a:noAutofit/>
          </a:bodyPr>
          <a:lstStyle>
            <a:lvl1pPr lvl="0" marR="0" rtl="0" algn="ctr">
              <a:lnSpc>
                <a:spcPct val="90000"/>
              </a:lnSpc>
              <a:spcBef>
                <a:spcPts val="1400"/>
              </a:spcBef>
              <a:spcAft>
                <a:spcPts val="0"/>
              </a:spcAft>
              <a:buClr>
                <a:srgbClr val="171717"/>
              </a:buClr>
              <a:buSzPts val="1600"/>
              <a:buFont typeface="Arial"/>
              <a:buNone/>
              <a:defRPr b="1" i="0" sz="1600" u="none" cap="none" strike="noStrike">
                <a:solidFill>
                  <a:srgbClr val="171717"/>
                </a:solidFill>
                <a:latin typeface="Arial"/>
                <a:ea typeface="Arial"/>
                <a:cs typeface="Arial"/>
                <a:sym typeface="Arial"/>
              </a:defRPr>
            </a:lvl1pPr>
            <a:lvl2pPr lvl="1" marR="0" rtl="0" algn="l">
              <a:lnSpc>
                <a:spcPct val="100000"/>
              </a:lnSpc>
              <a:spcBef>
                <a:spcPts val="400"/>
              </a:spcBef>
              <a:spcAft>
                <a:spcPts val="0"/>
              </a:spcAft>
              <a:buClr>
                <a:srgbClr val="171717"/>
              </a:buClr>
              <a:buSzPts val="1400"/>
              <a:buFont typeface="Arial"/>
              <a:buChar char="•"/>
              <a:defRPr b="0" i="0" sz="1400" u="none" cap="none" strike="noStrike">
                <a:solidFill>
                  <a:srgbClr val="171717"/>
                </a:solidFill>
                <a:latin typeface="Arial"/>
                <a:ea typeface="Arial"/>
                <a:cs typeface="Arial"/>
                <a:sym typeface="Arial"/>
              </a:defRPr>
            </a:lvl2pPr>
            <a:lvl3pPr lvl="2" marR="0" rtl="0" algn="l">
              <a:lnSpc>
                <a:spcPct val="100000"/>
              </a:lnSpc>
              <a:spcBef>
                <a:spcPts val="400"/>
              </a:spcBef>
              <a:spcAft>
                <a:spcPts val="0"/>
              </a:spcAft>
              <a:buClr>
                <a:srgbClr val="171717"/>
              </a:buClr>
              <a:buSzPts val="1300"/>
              <a:buFont typeface="Arial"/>
              <a:buChar char="•"/>
              <a:defRPr b="0" i="0" sz="1300" u="none" cap="none" strike="noStrike">
                <a:solidFill>
                  <a:srgbClr val="171717"/>
                </a:solidFill>
                <a:latin typeface="Arial"/>
                <a:ea typeface="Arial"/>
                <a:cs typeface="Arial"/>
                <a:sym typeface="Arial"/>
              </a:defRPr>
            </a:lvl3pPr>
            <a:lvl4pPr lvl="3" marR="0" rtl="0" algn="l">
              <a:lnSpc>
                <a:spcPct val="100000"/>
              </a:lnSpc>
              <a:spcBef>
                <a:spcPts val="400"/>
              </a:spcBef>
              <a:spcAft>
                <a:spcPts val="0"/>
              </a:spcAft>
              <a:buClr>
                <a:srgbClr val="171717"/>
              </a:buClr>
              <a:buSzPts val="1200"/>
              <a:buFont typeface="Arial"/>
              <a:buChar char="•"/>
              <a:defRPr b="0" i="0" sz="1200" u="none" cap="none" strike="noStrike">
                <a:solidFill>
                  <a:srgbClr val="171717"/>
                </a:solidFill>
                <a:latin typeface="Arial"/>
                <a:ea typeface="Arial"/>
                <a:cs typeface="Arial"/>
                <a:sym typeface="Arial"/>
              </a:defRPr>
            </a:lvl4pPr>
            <a:lvl5pPr lvl="4" marR="0" rtl="0" algn="l">
              <a:lnSpc>
                <a:spcPct val="90000"/>
              </a:lnSpc>
              <a:spcBef>
                <a:spcPts val="400"/>
              </a:spcBef>
              <a:spcAft>
                <a:spcPts val="0"/>
              </a:spcAft>
              <a:buClr>
                <a:schemeClr val="accent6"/>
              </a:buClr>
              <a:buSzPts val="1200"/>
              <a:buFont typeface="Arial"/>
              <a:buChar char="•"/>
              <a:defRPr b="0" i="0" sz="1200" u="none" cap="none" strike="noStrike">
                <a:solidFill>
                  <a:schemeClr val="accent6"/>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93" name="Google Shape;93;p12"/>
          <p:cNvSpPr/>
          <p:nvPr>
            <p:ph idx="4" type="pic"/>
          </p:nvPr>
        </p:nvSpPr>
        <p:spPr>
          <a:xfrm>
            <a:off x="3194447" y="1194197"/>
            <a:ext cx="2744400" cy="1674000"/>
          </a:xfrm>
          <a:prstGeom prst="rect">
            <a:avLst/>
          </a:prstGeom>
          <a:solidFill>
            <a:schemeClr val="lt1"/>
          </a:solidFill>
          <a:ln>
            <a:noFill/>
          </a:ln>
        </p:spPr>
        <p:txBody>
          <a:bodyPr anchorCtr="0" anchor="ctr" bIns="0" lIns="0" spcFirstLastPara="1" rIns="0" wrap="square" tIns="0">
            <a:noAutofit/>
          </a:bodyPr>
          <a:lstStyle>
            <a:lvl1pPr lvl="0" marR="0" rtl="0" algn="ctr">
              <a:lnSpc>
                <a:spcPct val="90000"/>
              </a:lnSpc>
              <a:spcBef>
                <a:spcPts val="1400"/>
              </a:spcBef>
              <a:spcAft>
                <a:spcPts val="0"/>
              </a:spcAft>
              <a:buClr>
                <a:srgbClr val="171717"/>
              </a:buClr>
              <a:buSzPts val="1600"/>
              <a:buFont typeface="Arial"/>
              <a:buNone/>
              <a:defRPr b="1" i="0" sz="1600" u="none" cap="none" strike="noStrike">
                <a:solidFill>
                  <a:srgbClr val="171717"/>
                </a:solidFill>
                <a:latin typeface="Arial"/>
                <a:ea typeface="Arial"/>
                <a:cs typeface="Arial"/>
                <a:sym typeface="Arial"/>
              </a:defRPr>
            </a:lvl1pPr>
            <a:lvl2pPr lvl="1" marR="0" rtl="0" algn="l">
              <a:lnSpc>
                <a:spcPct val="100000"/>
              </a:lnSpc>
              <a:spcBef>
                <a:spcPts val="400"/>
              </a:spcBef>
              <a:spcAft>
                <a:spcPts val="0"/>
              </a:spcAft>
              <a:buClr>
                <a:srgbClr val="171717"/>
              </a:buClr>
              <a:buSzPts val="1400"/>
              <a:buFont typeface="Arial"/>
              <a:buChar char="•"/>
              <a:defRPr b="0" i="0" sz="1400" u="none" cap="none" strike="noStrike">
                <a:solidFill>
                  <a:srgbClr val="171717"/>
                </a:solidFill>
                <a:latin typeface="Arial"/>
                <a:ea typeface="Arial"/>
                <a:cs typeface="Arial"/>
                <a:sym typeface="Arial"/>
              </a:defRPr>
            </a:lvl2pPr>
            <a:lvl3pPr lvl="2" marR="0" rtl="0" algn="l">
              <a:lnSpc>
                <a:spcPct val="100000"/>
              </a:lnSpc>
              <a:spcBef>
                <a:spcPts val="400"/>
              </a:spcBef>
              <a:spcAft>
                <a:spcPts val="0"/>
              </a:spcAft>
              <a:buClr>
                <a:srgbClr val="171717"/>
              </a:buClr>
              <a:buSzPts val="1300"/>
              <a:buFont typeface="Arial"/>
              <a:buChar char="•"/>
              <a:defRPr b="0" i="0" sz="1300" u="none" cap="none" strike="noStrike">
                <a:solidFill>
                  <a:srgbClr val="171717"/>
                </a:solidFill>
                <a:latin typeface="Arial"/>
                <a:ea typeface="Arial"/>
                <a:cs typeface="Arial"/>
                <a:sym typeface="Arial"/>
              </a:defRPr>
            </a:lvl3pPr>
            <a:lvl4pPr lvl="3" marR="0" rtl="0" algn="l">
              <a:lnSpc>
                <a:spcPct val="100000"/>
              </a:lnSpc>
              <a:spcBef>
                <a:spcPts val="400"/>
              </a:spcBef>
              <a:spcAft>
                <a:spcPts val="0"/>
              </a:spcAft>
              <a:buClr>
                <a:srgbClr val="171717"/>
              </a:buClr>
              <a:buSzPts val="1200"/>
              <a:buFont typeface="Arial"/>
              <a:buChar char="•"/>
              <a:defRPr b="0" i="0" sz="1200" u="none" cap="none" strike="noStrike">
                <a:solidFill>
                  <a:srgbClr val="171717"/>
                </a:solidFill>
                <a:latin typeface="Arial"/>
                <a:ea typeface="Arial"/>
                <a:cs typeface="Arial"/>
                <a:sym typeface="Arial"/>
              </a:defRPr>
            </a:lvl4pPr>
            <a:lvl5pPr lvl="4" marR="0" rtl="0" algn="l">
              <a:lnSpc>
                <a:spcPct val="90000"/>
              </a:lnSpc>
              <a:spcBef>
                <a:spcPts val="400"/>
              </a:spcBef>
              <a:spcAft>
                <a:spcPts val="0"/>
              </a:spcAft>
              <a:buClr>
                <a:schemeClr val="accent6"/>
              </a:buClr>
              <a:buSzPts val="1200"/>
              <a:buFont typeface="Arial"/>
              <a:buChar char="•"/>
              <a:defRPr b="0" i="0" sz="1200" u="none" cap="none" strike="noStrike">
                <a:solidFill>
                  <a:schemeClr val="accent6"/>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94" name="Google Shape;94;p12"/>
          <p:cNvSpPr/>
          <p:nvPr>
            <p:ph idx="5" type="pic"/>
          </p:nvPr>
        </p:nvSpPr>
        <p:spPr>
          <a:xfrm>
            <a:off x="3194447" y="2983511"/>
            <a:ext cx="2744400" cy="1674000"/>
          </a:xfrm>
          <a:prstGeom prst="rect">
            <a:avLst/>
          </a:prstGeom>
          <a:solidFill>
            <a:schemeClr val="lt1"/>
          </a:solidFill>
          <a:ln>
            <a:noFill/>
          </a:ln>
        </p:spPr>
        <p:txBody>
          <a:bodyPr anchorCtr="0" anchor="ctr" bIns="0" lIns="0" spcFirstLastPara="1" rIns="0" wrap="square" tIns="0">
            <a:noAutofit/>
          </a:bodyPr>
          <a:lstStyle>
            <a:lvl1pPr lvl="0" marR="0" rtl="0" algn="ctr">
              <a:lnSpc>
                <a:spcPct val="90000"/>
              </a:lnSpc>
              <a:spcBef>
                <a:spcPts val="1400"/>
              </a:spcBef>
              <a:spcAft>
                <a:spcPts val="0"/>
              </a:spcAft>
              <a:buClr>
                <a:srgbClr val="171717"/>
              </a:buClr>
              <a:buSzPts val="1600"/>
              <a:buFont typeface="Arial"/>
              <a:buNone/>
              <a:defRPr b="1" i="0" sz="1600" u="none" cap="none" strike="noStrike">
                <a:solidFill>
                  <a:srgbClr val="171717"/>
                </a:solidFill>
                <a:latin typeface="Arial"/>
                <a:ea typeface="Arial"/>
                <a:cs typeface="Arial"/>
                <a:sym typeface="Arial"/>
              </a:defRPr>
            </a:lvl1pPr>
            <a:lvl2pPr lvl="1" marR="0" rtl="0" algn="l">
              <a:lnSpc>
                <a:spcPct val="100000"/>
              </a:lnSpc>
              <a:spcBef>
                <a:spcPts val="400"/>
              </a:spcBef>
              <a:spcAft>
                <a:spcPts val="0"/>
              </a:spcAft>
              <a:buClr>
                <a:srgbClr val="171717"/>
              </a:buClr>
              <a:buSzPts val="1400"/>
              <a:buFont typeface="Arial"/>
              <a:buChar char="•"/>
              <a:defRPr b="0" i="0" sz="1400" u="none" cap="none" strike="noStrike">
                <a:solidFill>
                  <a:srgbClr val="171717"/>
                </a:solidFill>
                <a:latin typeface="Arial"/>
                <a:ea typeface="Arial"/>
                <a:cs typeface="Arial"/>
                <a:sym typeface="Arial"/>
              </a:defRPr>
            </a:lvl2pPr>
            <a:lvl3pPr lvl="2" marR="0" rtl="0" algn="l">
              <a:lnSpc>
                <a:spcPct val="100000"/>
              </a:lnSpc>
              <a:spcBef>
                <a:spcPts val="400"/>
              </a:spcBef>
              <a:spcAft>
                <a:spcPts val="0"/>
              </a:spcAft>
              <a:buClr>
                <a:srgbClr val="171717"/>
              </a:buClr>
              <a:buSzPts val="1300"/>
              <a:buFont typeface="Arial"/>
              <a:buChar char="•"/>
              <a:defRPr b="0" i="0" sz="1300" u="none" cap="none" strike="noStrike">
                <a:solidFill>
                  <a:srgbClr val="171717"/>
                </a:solidFill>
                <a:latin typeface="Arial"/>
                <a:ea typeface="Arial"/>
                <a:cs typeface="Arial"/>
                <a:sym typeface="Arial"/>
              </a:defRPr>
            </a:lvl3pPr>
            <a:lvl4pPr lvl="3" marR="0" rtl="0" algn="l">
              <a:lnSpc>
                <a:spcPct val="100000"/>
              </a:lnSpc>
              <a:spcBef>
                <a:spcPts val="400"/>
              </a:spcBef>
              <a:spcAft>
                <a:spcPts val="0"/>
              </a:spcAft>
              <a:buClr>
                <a:srgbClr val="171717"/>
              </a:buClr>
              <a:buSzPts val="1200"/>
              <a:buFont typeface="Arial"/>
              <a:buChar char="•"/>
              <a:defRPr b="0" i="0" sz="1200" u="none" cap="none" strike="noStrike">
                <a:solidFill>
                  <a:srgbClr val="171717"/>
                </a:solidFill>
                <a:latin typeface="Arial"/>
                <a:ea typeface="Arial"/>
                <a:cs typeface="Arial"/>
                <a:sym typeface="Arial"/>
              </a:defRPr>
            </a:lvl4pPr>
            <a:lvl5pPr lvl="4" marR="0" rtl="0" algn="l">
              <a:lnSpc>
                <a:spcPct val="90000"/>
              </a:lnSpc>
              <a:spcBef>
                <a:spcPts val="400"/>
              </a:spcBef>
              <a:spcAft>
                <a:spcPts val="0"/>
              </a:spcAft>
              <a:buClr>
                <a:schemeClr val="accent6"/>
              </a:buClr>
              <a:buSzPts val="1200"/>
              <a:buFont typeface="Arial"/>
              <a:buChar char="•"/>
              <a:defRPr b="0" i="0" sz="1200" u="none" cap="none" strike="noStrike">
                <a:solidFill>
                  <a:schemeClr val="accent6"/>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and 3 Pictures">
  <p:cSld name="Subtitle and 3 Pictures">
    <p:spTree>
      <p:nvGrpSpPr>
        <p:cNvPr id="95" name="Shape 95"/>
        <p:cNvGrpSpPr/>
        <p:nvPr/>
      </p:nvGrpSpPr>
      <p:grpSpPr>
        <a:xfrm>
          <a:off x="0" y="0"/>
          <a:ext cx="0" cy="0"/>
          <a:chOff x="0" y="0"/>
          <a:chExt cx="0" cy="0"/>
        </a:xfrm>
      </p:grpSpPr>
      <p:sp>
        <p:nvSpPr>
          <p:cNvPr id="96" name="Google Shape;96;p13"/>
          <p:cNvSpPr txBox="1"/>
          <p:nvPr>
            <p:ph type="title"/>
          </p:nvPr>
        </p:nvSpPr>
        <p:spPr>
          <a:xfrm>
            <a:off x="305991" y="273844"/>
            <a:ext cx="8535600" cy="8133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7" name="Google Shape;97;p13"/>
          <p:cNvSpPr txBox="1"/>
          <p:nvPr>
            <p:ph idx="1" type="body"/>
          </p:nvPr>
        </p:nvSpPr>
        <p:spPr>
          <a:xfrm>
            <a:off x="305990" y="1194197"/>
            <a:ext cx="2781300" cy="501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300"/>
              </a:spcBef>
              <a:spcAft>
                <a:spcPts val="0"/>
              </a:spcAft>
              <a:buClr>
                <a:schemeClr val="accent2"/>
              </a:buClr>
              <a:buSzPts val="1600"/>
              <a:buNone/>
              <a:defRPr b="1" sz="1600">
                <a:solidFill>
                  <a:schemeClr val="accent2"/>
                </a:solidFill>
              </a:defRPr>
            </a:lvl1pPr>
            <a:lvl2pPr indent="-228600" lvl="1" marL="914400" algn="l">
              <a:lnSpc>
                <a:spcPct val="100000"/>
              </a:lnSpc>
              <a:spcBef>
                <a:spcPts val="400"/>
              </a:spcBef>
              <a:spcAft>
                <a:spcPts val="0"/>
              </a:spcAft>
              <a:buClr>
                <a:srgbClr val="171717"/>
              </a:buClr>
              <a:buSzPts val="1500"/>
              <a:buNone/>
              <a:defRPr b="1" sz="1500"/>
            </a:lvl2pPr>
            <a:lvl3pPr indent="-228600" lvl="2" marL="1371600" algn="l">
              <a:lnSpc>
                <a:spcPct val="100000"/>
              </a:lnSpc>
              <a:spcBef>
                <a:spcPts val="400"/>
              </a:spcBef>
              <a:spcAft>
                <a:spcPts val="0"/>
              </a:spcAft>
              <a:buClr>
                <a:srgbClr val="171717"/>
              </a:buClr>
              <a:buSzPts val="1400"/>
              <a:buNone/>
              <a:defRPr b="1" sz="1400"/>
            </a:lvl3pPr>
            <a:lvl4pPr indent="-228600" lvl="3" marL="1828800" algn="l">
              <a:lnSpc>
                <a:spcPct val="100000"/>
              </a:lnSpc>
              <a:spcBef>
                <a:spcPts val="400"/>
              </a:spcBef>
              <a:spcAft>
                <a:spcPts val="0"/>
              </a:spcAft>
              <a:buClr>
                <a:srgbClr val="171717"/>
              </a:buClr>
              <a:buSzPts val="1200"/>
              <a:buNone/>
              <a:defRPr b="1" sz="1200"/>
            </a:lvl4pPr>
            <a:lvl5pPr indent="-228600" lvl="4" marL="2286000" algn="l">
              <a:lnSpc>
                <a:spcPct val="90000"/>
              </a:lnSpc>
              <a:spcBef>
                <a:spcPts val="400"/>
              </a:spcBef>
              <a:spcAft>
                <a:spcPts val="0"/>
              </a:spcAft>
              <a:buClr>
                <a:schemeClr val="accent6"/>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98" name="Google Shape;98;p13"/>
          <p:cNvSpPr txBox="1"/>
          <p:nvPr>
            <p:ph idx="2" type="body"/>
          </p:nvPr>
        </p:nvSpPr>
        <p:spPr>
          <a:xfrm>
            <a:off x="6056709" y="1203725"/>
            <a:ext cx="2784900" cy="4917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300"/>
              </a:spcBef>
              <a:spcAft>
                <a:spcPts val="0"/>
              </a:spcAft>
              <a:buClr>
                <a:schemeClr val="accent2"/>
              </a:buClr>
              <a:buSzPts val="1800"/>
              <a:buNone/>
              <a:defRPr b="1" sz="1800">
                <a:solidFill>
                  <a:schemeClr val="accent2"/>
                </a:solidFill>
              </a:defRPr>
            </a:lvl1pPr>
            <a:lvl2pPr indent="-228600" lvl="1" marL="914400" algn="l">
              <a:lnSpc>
                <a:spcPct val="100000"/>
              </a:lnSpc>
              <a:spcBef>
                <a:spcPts val="400"/>
              </a:spcBef>
              <a:spcAft>
                <a:spcPts val="0"/>
              </a:spcAft>
              <a:buClr>
                <a:srgbClr val="171717"/>
              </a:buClr>
              <a:buSzPts val="1500"/>
              <a:buNone/>
              <a:defRPr b="1" sz="1500"/>
            </a:lvl2pPr>
            <a:lvl3pPr indent="-228600" lvl="2" marL="1371600" algn="l">
              <a:lnSpc>
                <a:spcPct val="100000"/>
              </a:lnSpc>
              <a:spcBef>
                <a:spcPts val="400"/>
              </a:spcBef>
              <a:spcAft>
                <a:spcPts val="0"/>
              </a:spcAft>
              <a:buClr>
                <a:srgbClr val="171717"/>
              </a:buClr>
              <a:buSzPts val="1400"/>
              <a:buNone/>
              <a:defRPr b="1" sz="1400"/>
            </a:lvl3pPr>
            <a:lvl4pPr indent="-228600" lvl="3" marL="1828800" algn="l">
              <a:lnSpc>
                <a:spcPct val="100000"/>
              </a:lnSpc>
              <a:spcBef>
                <a:spcPts val="400"/>
              </a:spcBef>
              <a:spcAft>
                <a:spcPts val="0"/>
              </a:spcAft>
              <a:buClr>
                <a:srgbClr val="171717"/>
              </a:buClr>
              <a:buSzPts val="1200"/>
              <a:buNone/>
              <a:defRPr b="1" sz="1200"/>
            </a:lvl4pPr>
            <a:lvl5pPr indent="-228600" lvl="4" marL="2286000" algn="l">
              <a:lnSpc>
                <a:spcPct val="90000"/>
              </a:lnSpc>
              <a:spcBef>
                <a:spcPts val="400"/>
              </a:spcBef>
              <a:spcAft>
                <a:spcPts val="0"/>
              </a:spcAft>
              <a:buClr>
                <a:schemeClr val="accent6"/>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99" name="Google Shape;99;p13"/>
          <p:cNvSpPr/>
          <p:nvPr>
            <p:ph idx="3" type="pic"/>
          </p:nvPr>
        </p:nvSpPr>
        <p:spPr>
          <a:xfrm>
            <a:off x="305992" y="1815704"/>
            <a:ext cx="2781300" cy="2835000"/>
          </a:xfrm>
          <a:prstGeom prst="rect">
            <a:avLst/>
          </a:prstGeom>
          <a:solidFill>
            <a:schemeClr val="lt1"/>
          </a:solidFill>
          <a:ln>
            <a:noFill/>
          </a:ln>
        </p:spPr>
        <p:txBody>
          <a:bodyPr anchorCtr="0" anchor="ctr" bIns="0" lIns="0" spcFirstLastPara="1" rIns="0" wrap="square" tIns="0">
            <a:noAutofit/>
          </a:bodyPr>
          <a:lstStyle>
            <a:lvl1pPr lvl="0" marR="0" rtl="0" algn="ctr">
              <a:lnSpc>
                <a:spcPct val="90000"/>
              </a:lnSpc>
              <a:spcBef>
                <a:spcPts val="1400"/>
              </a:spcBef>
              <a:spcAft>
                <a:spcPts val="0"/>
              </a:spcAft>
              <a:buClr>
                <a:srgbClr val="171717"/>
              </a:buClr>
              <a:buSzPts val="1600"/>
              <a:buFont typeface="Arial"/>
              <a:buNone/>
              <a:defRPr b="1" i="0" sz="1600" u="none" cap="none" strike="noStrike">
                <a:solidFill>
                  <a:srgbClr val="171717"/>
                </a:solidFill>
                <a:latin typeface="Arial"/>
                <a:ea typeface="Arial"/>
                <a:cs typeface="Arial"/>
                <a:sym typeface="Arial"/>
              </a:defRPr>
            </a:lvl1pPr>
            <a:lvl2pPr lvl="1" marR="0" rtl="0" algn="l">
              <a:lnSpc>
                <a:spcPct val="100000"/>
              </a:lnSpc>
              <a:spcBef>
                <a:spcPts val="400"/>
              </a:spcBef>
              <a:spcAft>
                <a:spcPts val="0"/>
              </a:spcAft>
              <a:buClr>
                <a:srgbClr val="171717"/>
              </a:buClr>
              <a:buSzPts val="1400"/>
              <a:buFont typeface="Arial"/>
              <a:buChar char="•"/>
              <a:defRPr b="0" i="0" sz="1400" u="none" cap="none" strike="noStrike">
                <a:solidFill>
                  <a:srgbClr val="171717"/>
                </a:solidFill>
                <a:latin typeface="Arial"/>
                <a:ea typeface="Arial"/>
                <a:cs typeface="Arial"/>
                <a:sym typeface="Arial"/>
              </a:defRPr>
            </a:lvl2pPr>
            <a:lvl3pPr lvl="2" marR="0" rtl="0" algn="l">
              <a:lnSpc>
                <a:spcPct val="100000"/>
              </a:lnSpc>
              <a:spcBef>
                <a:spcPts val="400"/>
              </a:spcBef>
              <a:spcAft>
                <a:spcPts val="0"/>
              </a:spcAft>
              <a:buClr>
                <a:srgbClr val="171717"/>
              </a:buClr>
              <a:buSzPts val="1300"/>
              <a:buFont typeface="Arial"/>
              <a:buChar char="•"/>
              <a:defRPr b="0" i="0" sz="1300" u="none" cap="none" strike="noStrike">
                <a:solidFill>
                  <a:srgbClr val="171717"/>
                </a:solidFill>
                <a:latin typeface="Arial"/>
                <a:ea typeface="Arial"/>
                <a:cs typeface="Arial"/>
                <a:sym typeface="Arial"/>
              </a:defRPr>
            </a:lvl3pPr>
            <a:lvl4pPr lvl="3" marR="0" rtl="0" algn="l">
              <a:lnSpc>
                <a:spcPct val="100000"/>
              </a:lnSpc>
              <a:spcBef>
                <a:spcPts val="400"/>
              </a:spcBef>
              <a:spcAft>
                <a:spcPts val="0"/>
              </a:spcAft>
              <a:buClr>
                <a:srgbClr val="171717"/>
              </a:buClr>
              <a:buSzPts val="1200"/>
              <a:buFont typeface="Arial"/>
              <a:buChar char="•"/>
              <a:defRPr b="0" i="0" sz="1200" u="none" cap="none" strike="noStrike">
                <a:solidFill>
                  <a:srgbClr val="171717"/>
                </a:solidFill>
                <a:latin typeface="Arial"/>
                <a:ea typeface="Arial"/>
                <a:cs typeface="Arial"/>
                <a:sym typeface="Arial"/>
              </a:defRPr>
            </a:lvl4pPr>
            <a:lvl5pPr lvl="4" marR="0" rtl="0" algn="l">
              <a:lnSpc>
                <a:spcPct val="90000"/>
              </a:lnSpc>
              <a:spcBef>
                <a:spcPts val="400"/>
              </a:spcBef>
              <a:spcAft>
                <a:spcPts val="0"/>
              </a:spcAft>
              <a:buClr>
                <a:schemeClr val="accent6"/>
              </a:buClr>
              <a:buSzPts val="1200"/>
              <a:buFont typeface="Arial"/>
              <a:buChar char="•"/>
              <a:defRPr b="0" i="0" sz="1200" u="none" cap="none" strike="noStrike">
                <a:solidFill>
                  <a:schemeClr val="accent6"/>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00" name="Google Shape;100;p13"/>
          <p:cNvSpPr/>
          <p:nvPr>
            <p:ph idx="4" type="pic"/>
          </p:nvPr>
        </p:nvSpPr>
        <p:spPr>
          <a:xfrm>
            <a:off x="6056710" y="1812131"/>
            <a:ext cx="2784900" cy="2835000"/>
          </a:xfrm>
          <a:prstGeom prst="rect">
            <a:avLst/>
          </a:prstGeom>
          <a:solidFill>
            <a:schemeClr val="lt1"/>
          </a:solidFill>
          <a:ln>
            <a:noFill/>
          </a:ln>
        </p:spPr>
        <p:txBody>
          <a:bodyPr anchorCtr="0" anchor="ctr" bIns="0" lIns="0" spcFirstLastPara="1" rIns="0" wrap="square" tIns="0">
            <a:noAutofit/>
          </a:bodyPr>
          <a:lstStyle>
            <a:lvl1pPr lvl="0" marR="0" rtl="0" algn="ctr">
              <a:lnSpc>
                <a:spcPct val="90000"/>
              </a:lnSpc>
              <a:spcBef>
                <a:spcPts val="800"/>
              </a:spcBef>
              <a:spcAft>
                <a:spcPts val="0"/>
              </a:spcAft>
              <a:buClr>
                <a:srgbClr val="171717"/>
              </a:buClr>
              <a:buSzPts val="1600"/>
              <a:buFont typeface="Arial"/>
              <a:buNone/>
              <a:defRPr b="1" i="0" sz="1600" u="none" cap="none" strike="noStrike">
                <a:solidFill>
                  <a:srgbClr val="171717"/>
                </a:solidFill>
                <a:latin typeface="Arial"/>
                <a:ea typeface="Arial"/>
                <a:cs typeface="Arial"/>
                <a:sym typeface="Arial"/>
              </a:defRPr>
            </a:lvl1pPr>
            <a:lvl2pPr lvl="1" marR="0" rtl="0" algn="l">
              <a:lnSpc>
                <a:spcPct val="100000"/>
              </a:lnSpc>
              <a:spcBef>
                <a:spcPts val="400"/>
              </a:spcBef>
              <a:spcAft>
                <a:spcPts val="0"/>
              </a:spcAft>
              <a:buClr>
                <a:srgbClr val="171717"/>
              </a:buClr>
              <a:buSzPts val="1400"/>
              <a:buFont typeface="Arial"/>
              <a:buChar char="•"/>
              <a:defRPr b="0" i="0" sz="1400" u="none" cap="none" strike="noStrike">
                <a:solidFill>
                  <a:srgbClr val="171717"/>
                </a:solidFill>
                <a:latin typeface="Arial"/>
                <a:ea typeface="Arial"/>
                <a:cs typeface="Arial"/>
                <a:sym typeface="Arial"/>
              </a:defRPr>
            </a:lvl2pPr>
            <a:lvl3pPr lvl="2" marR="0" rtl="0" algn="l">
              <a:lnSpc>
                <a:spcPct val="100000"/>
              </a:lnSpc>
              <a:spcBef>
                <a:spcPts val="400"/>
              </a:spcBef>
              <a:spcAft>
                <a:spcPts val="0"/>
              </a:spcAft>
              <a:buClr>
                <a:srgbClr val="171717"/>
              </a:buClr>
              <a:buSzPts val="1300"/>
              <a:buFont typeface="Arial"/>
              <a:buChar char="•"/>
              <a:defRPr b="0" i="0" sz="1300" u="none" cap="none" strike="noStrike">
                <a:solidFill>
                  <a:srgbClr val="171717"/>
                </a:solidFill>
                <a:latin typeface="Arial"/>
                <a:ea typeface="Arial"/>
                <a:cs typeface="Arial"/>
                <a:sym typeface="Arial"/>
              </a:defRPr>
            </a:lvl3pPr>
            <a:lvl4pPr lvl="3" marR="0" rtl="0" algn="l">
              <a:lnSpc>
                <a:spcPct val="100000"/>
              </a:lnSpc>
              <a:spcBef>
                <a:spcPts val="400"/>
              </a:spcBef>
              <a:spcAft>
                <a:spcPts val="0"/>
              </a:spcAft>
              <a:buClr>
                <a:srgbClr val="171717"/>
              </a:buClr>
              <a:buSzPts val="1200"/>
              <a:buFont typeface="Arial"/>
              <a:buChar char="•"/>
              <a:defRPr b="0" i="0" sz="1200" u="none" cap="none" strike="noStrike">
                <a:solidFill>
                  <a:srgbClr val="171717"/>
                </a:solidFill>
                <a:latin typeface="Arial"/>
                <a:ea typeface="Arial"/>
                <a:cs typeface="Arial"/>
                <a:sym typeface="Arial"/>
              </a:defRPr>
            </a:lvl4pPr>
            <a:lvl5pPr lvl="4" marR="0" rtl="0" algn="l">
              <a:lnSpc>
                <a:spcPct val="90000"/>
              </a:lnSpc>
              <a:spcBef>
                <a:spcPts val="400"/>
              </a:spcBef>
              <a:spcAft>
                <a:spcPts val="0"/>
              </a:spcAft>
              <a:buClr>
                <a:schemeClr val="accent6"/>
              </a:buClr>
              <a:buSzPts val="1200"/>
              <a:buFont typeface="Arial"/>
              <a:buChar char="•"/>
              <a:defRPr b="0" i="0" sz="1200" u="none" cap="none" strike="noStrike">
                <a:solidFill>
                  <a:schemeClr val="accent6"/>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01" name="Google Shape;101;p13"/>
          <p:cNvSpPr txBox="1"/>
          <p:nvPr>
            <p:ph idx="5" type="body"/>
          </p:nvPr>
        </p:nvSpPr>
        <p:spPr>
          <a:xfrm>
            <a:off x="3190385" y="1200920"/>
            <a:ext cx="2781300" cy="5013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300"/>
              </a:spcBef>
              <a:spcAft>
                <a:spcPts val="0"/>
              </a:spcAft>
              <a:buClr>
                <a:schemeClr val="accent2"/>
              </a:buClr>
              <a:buSzPts val="1600"/>
              <a:buNone/>
              <a:defRPr b="1" sz="1600">
                <a:solidFill>
                  <a:schemeClr val="accent2"/>
                </a:solidFill>
              </a:defRPr>
            </a:lvl1pPr>
            <a:lvl2pPr indent="-228600" lvl="1" marL="914400" algn="l">
              <a:lnSpc>
                <a:spcPct val="100000"/>
              </a:lnSpc>
              <a:spcBef>
                <a:spcPts val="400"/>
              </a:spcBef>
              <a:spcAft>
                <a:spcPts val="0"/>
              </a:spcAft>
              <a:buClr>
                <a:srgbClr val="171717"/>
              </a:buClr>
              <a:buSzPts val="1500"/>
              <a:buNone/>
              <a:defRPr b="1" sz="1500"/>
            </a:lvl2pPr>
            <a:lvl3pPr indent="-228600" lvl="2" marL="1371600" algn="l">
              <a:lnSpc>
                <a:spcPct val="100000"/>
              </a:lnSpc>
              <a:spcBef>
                <a:spcPts val="400"/>
              </a:spcBef>
              <a:spcAft>
                <a:spcPts val="0"/>
              </a:spcAft>
              <a:buClr>
                <a:srgbClr val="171717"/>
              </a:buClr>
              <a:buSzPts val="1400"/>
              <a:buNone/>
              <a:defRPr b="1" sz="1400"/>
            </a:lvl3pPr>
            <a:lvl4pPr indent="-228600" lvl="3" marL="1828800" algn="l">
              <a:lnSpc>
                <a:spcPct val="100000"/>
              </a:lnSpc>
              <a:spcBef>
                <a:spcPts val="400"/>
              </a:spcBef>
              <a:spcAft>
                <a:spcPts val="0"/>
              </a:spcAft>
              <a:buClr>
                <a:srgbClr val="171717"/>
              </a:buClr>
              <a:buSzPts val="1200"/>
              <a:buNone/>
              <a:defRPr b="1" sz="1200"/>
            </a:lvl4pPr>
            <a:lvl5pPr indent="-228600" lvl="4" marL="2286000" algn="l">
              <a:lnSpc>
                <a:spcPct val="90000"/>
              </a:lnSpc>
              <a:spcBef>
                <a:spcPts val="400"/>
              </a:spcBef>
              <a:spcAft>
                <a:spcPts val="0"/>
              </a:spcAft>
              <a:buClr>
                <a:schemeClr val="accent6"/>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02" name="Google Shape;102;p13"/>
          <p:cNvSpPr/>
          <p:nvPr>
            <p:ph idx="6" type="pic"/>
          </p:nvPr>
        </p:nvSpPr>
        <p:spPr>
          <a:xfrm>
            <a:off x="3190386" y="1822426"/>
            <a:ext cx="2781300" cy="2835000"/>
          </a:xfrm>
          <a:prstGeom prst="rect">
            <a:avLst/>
          </a:prstGeom>
          <a:solidFill>
            <a:schemeClr val="lt1"/>
          </a:solidFill>
          <a:ln>
            <a:noFill/>
          </a:ln>
        </p:spPr>
        <p:txBody>
          <a:bodyPr anchorCtr="0" anchor="ctr" bIns="0" lIns="0" spcFirstLastPara="1" rIns="0" wrap="square" tIns="0">
            <a:noAutofit/>
          </a:bodyPr>
          <a:lstStyle>
            <a:lvl1pPr lvl="0" marR="0" rtl="0" algn="ctr">
              <a:lnSpc>
                <a:spcPct val="90000"/>
              </a:lnSpc>
              <a:spcBef>
                <a:spcPts val="1400"/>
              </a:spcBef>
              <a:spcAft>
                <a:spcPts val="0"/>
              </a:spcAft>
              <a:buClr>
                <a:srgbClr val="171717"/>
              </a:buClr>
              <a:buSzPts val="1600"/>
              <a:buFont typeface="Arial"/>
              <a:buNone/>
              <a:defRPr b="1" i="0" sz="1600" u="none" cap="none" strike="noStrike">
                <a:solidFill>
                  <a:srgbClr val="171717"/>
                </a:solidFill>
                <a:latin typeface="Arial"/>
                <a:ea typeface="Arial"/>
                <a:cs typeface="Arial"/>
                <a:sym typeface="Arial"/>
              </a:defRPr>
            </a:lvl1pPr>
            <a:lvl2pPr lvl="1" marR="0" rtl="0" algn="l">
              <a:lnSpc>
                <a:spcPct val="100000"/>
              </a:lnSpc>
              <a:spcBef>
                <a:spcPts val="400"/>
              </a:spcBef>
              <a:spcAft>
                <a:spcPts val="0"/>
              </a:spcAft>
              <a:buClr>
                <a:srgbClr val="171717"/>
              </a:buClr>
              <a:buSzPts val="1400"/>
              <a:buFont typeface="Arial"/>
              <a:buChar char="•"/>
              <a:defRPr b="0" i="0" sz="1400" u="none" cap="none" strike="noStrike">
                <a:solidFill>
                  <a:srgbClr val="171717"/>
                </a:solidFill>
                <a:latin typeface="Arial"/>
                <a:ea typeface="Arial"/>
                <a:cs typeface="Arial"/>
                <a:sym typeface="Arial"/>
              </a:defRPr>
            </a:lvl2pPr>
            <a:lvl3pPr lvl="2" marR="0" rtl="0" algn="l">
              <a:lnSpc>
                <a:spcPct val="100000"/>
              </a:lnSpc>
              <a:spcBef>
                <a:spcPts val="400"/>
              </a:spcBef>
              <a:spcAft>
                <a:spcPts val="0"/>
              </a:spcAft>
              <a:buClr>
                <a:srgbClr val="171717"/>
              </a:buClr>
              <a:buSzPts val="1300"/>
              <a:buFont typeface="Arial"/>
              <a:buChar char="•"/>
              <a:defRPr b="0" i="0" sz="1300" u="none" cap="none" strike="noStrike">
                <a:solidFill>
                  <a:srgbClr val="171717"/>
                </a:solidFill>
                <a:latin typeface="Arial"/>
                <a:ea typeface="Arial"/>
                <a:cs typeface="Arial"/>
                <a:sym typeface="Arial"/>
              </a:defRPr>
            </a:lvl3pPr>
            <a:lvl4pPr lvl="3" marR="0" rtl="0" algn="l">
              <a:lnSpc>
                <a:spcPct val="100000"/>
              </a:lnSpc>
              <a:spcBef>
                <a:spcPts val="400"/>
              </a:spcBef>
              <a:spcAft>
                <a:spcPts val="0"/>
              </a:spcAft>
              <a:buClr>
                <a:srgbClr val="171717"/>
              </a:buClr>
              <a:buSzPts val="1200"/>
              <a:buFont typeface="Arial"/>
              <a:buChar char="•"/>
              <a:defRPr b="0" i="0" sz="1200" u="none" cap="none" strike="noStrike">
                <a:solidFill>
                  <a:srgbClr val="171717"/>
                </a:solidFill>
                <a:latin typeface="Arial"/>
                <a:ea typeface="Arial"/>
                <a:cs typeface="Arial"/>
                <a:sym typeface="Arial"/>
              </a:defRPr>
            </a:lvl4pPr>
            <a:lvl5pPr lvl="4" marR="0" rtl="0" algn="l">
              <a:lnSpc>
                <a:spcPct val="90000"/>
              </a:lnSpc>
              <a:spcBef>
                <a:spcPts val="400"/>
              </a:spcBef>
              <a:spcAft>
                <a:spcPts val="0"/>
              </a:spcAft>
              <a:buClr>
                <a:schemeClr val="accent6"/>
              </a:buClr>
              <a:buSzPts val="1200"/>
              <a:buFont typeface="Arial"/>
              <a:buChar char="•"/>
              <a:defRPr b="0" i="0" sz="1200" u="none" cap="none" strike="noStrike">
                <a:solidFill>
                  <a:schemeClr val="accent6"/>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03" name="Google Shape;103;p13"/>
          <p:cNvSpPr txBox="1"/>
          <p:nvPr>
            <p:ph idx="10" type="dt"/>
          </p:nvPr>
        </p:nvSpPr>
        <p:spPr>
          <a:xfrm>
            <a:off x="2613941" y="4763150"/>
            <a:ext cx="2426100" cy="2739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4" name="Google Shape;104;p13"/>
          <p:cNvSpPr txBox="1"/>
          <p:nvPr>
            <p:ph idx="11" type="ftr"/>
          </p:nvPr>
        </p:nvSpPr>
        <p:spPr>
          <a:xfrm>
            <a:off x="2205197" y="3917913"/>
            <a:ext cx="49293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5" name="Google Shape;105;p13"/>
          <p:cNvSpPr txBox="1"/>
          <p:nvPr>
            <p:ph idx="12" type="sldNum"/>
          </p:nvPr>
        </p:nvSpPr>
        <p:spPr>
          <a:xfrm>
            <a:off x="8330660" y="4767263"/>
            <a:ext cx="510900" cy="273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075">
          <p15:clr>
            <a:srgbClr val="FBAE40"/>
          </p15:clr>
        </p15:guide>
        <p15:guide id="2" orient="horz" pos="11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3 Pictures with boxes">
  <p:cSld name="Text and 3 Pictures with boxes">
    <p:spTree>
      <p:nvGrpSpPr>
        <p:cNvPr id="106" name="Shape 106"/>
        <p:cNvGrpSpPr/>
        <p:nvPr/>
      </p:nvGrpSpPr>
      <p:grpSpPr>
        <a:xfrm>
          <a:off x="0" y="0"/>
          <a:ext cx="0" cy="0"/>
          <a:chOff x="0" y="0"/>
          <a:chExt cx="0" cy="0"/>
        </a:xfrm>
      </p:grpSpPr>
      <p:sp>
        <p:nvSpPr>
          <p:cNvPr id="107" name="Google Shape;107;p14"/>
          <p:cNvSpPr txBox="1"/>
          <p:nvPr>
            <p:ph type="title"/>
          </p:nvPr>
        </p:nvSpPr>
        <p:spPr>
          <a:xfrm>
            <a:off x="305991" y="273844"/>
            <a:ext cx="8535600" cy="8133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8" name="Google Shape;108;p14"/>
          <p:cNvSpPr txBox="1"/>
          <p:nvPr>
            <p:ph idx="1" type="body"/>
          </p:nvPr>
        </p:nvSpPr>
        <p:spPr>
          <a:xfrm>
            <a:off x="3087289" y="1201032"/>
            <a:ext cx="2970000" cy="848400"/>
          </a:xfrm>
          <a:prstGeom prst="rect">
            <a:avLst/>
          </a:prstGeom>
          <a:solidFill>
            <a:schemeClr val="dk1"/>
          </a:solidFill>
          <a:ln>
            <a:noFill/>
          </a:ln>
        </p:spPr>
        <p:txBody>
          <a:bodyPr anchorCtr="0" anchor="ctr" bIns="27000" lIns="27000" spcFirstLastPara="1" rIns="27000" wrap="square" tIns="27000">
            <a:noAutofit/>
          </a:bodyPr>
          <a:lstStyle>
            <a:lvl1pPr indent="-228600" lvl="0" marL="457200" algn="ctr">
              <a:lnSpc>
                <a:spcPct val="90000"/>
              </a:lnSpc>
              <a:spcBef>
                <a:spcPts val="0"/>
              </a:spcBef>
              <a:spcAft>
                <a:spcPts val="0"/>
              </a:spcAft>
              <a:buClr>
                <a:schemeClr val="lt1"/>
              </a:buClr>
              <a:buSzPts val="1600"/>
              <a:buNone/>
              <a:defRPr b="0" sz="1600">
                <a:solidFill>
                  <a:schemeClr val="lt1"/>
                </a:solidFill>
              </a:defRPr>
            </a:lvl1pPr>
            <a:lvl2pPr indent="-228600" lvl="1" marL="914400" algn="l">
              <a:lnSpc>
                <a:spcPct val="100000"/>
              </a:lnSpc>
              <a:spcBef>
                <a:spcPts val="400"/>
              </a:spcBef>
              <a:spcAft>
                <a:spcPts val="0"/>
              </a:spcAft>
              <a:buClr>
                <a:srgbClr val="171717"/>
              </a:buClr>
              <a:buSzPts val="1500"/>
              <a:buNone/>
              <a:defRPr b="1" sz="1500"/>
            </a:lvl2pPr>
            <a:lvl3pPr indent="-228600" lvl="2" marL="1371600" algn="l">
              <a:lnSpc>
                <a:spcPct val="100000"/>
              </a:lnSpc>
              <a:spcBef>
                <a:spcPts val="400"/>
              </a:spcBef>
              <a:spcAft>
                <a:spcPts val="0"/>
              </a:spcAft>
              <a:buClr>
                <a:srgbClr val="171717"/>
              </a:buClr>
              <a:buSzPts val="1400"/>
              <a:buNone/>
              <a:defRPr b="1" sz="1400"/>
            </a:lvl3pPr>
            <a:lvl4pPr indent="-228600" lvl="3" marL="1828800" algn="l">
              <a:lnSpc>
                <a:spcPct val="100000"/>
              </a:lnSpc>
              <a:spcBef>
                <a:spcPts val="400"/>
              </a:spcBef>
              <a:spcAft>
                <a:spcPts val="0"/>
              </a:spcAft>
              <a:buClr>
                <a:srgbClr val="171717"/>
              </a:buClr>
              <a:buSzPts val="1200"/>
              <a:buNone/>
              <a:defRPr b="1" sz="1200"/>
            </a:lvl4pPr>
            <a:lvl5pPr indent="-228600" lvl="4" marL="2286000" algn="l">
              <a:lnSpc>
                <a:spcPct val="90000"/>
              </a:lnSpc>
              <a:spcBef>
                <a:spcPts val="400"/>
              </a:spcBef>
              <a:spcAft>
                <a:spcPts val="0"/>
              </a:spcAft>
              <a:buClr>
                <a:schemeClr val="accent6"/>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09" name="Google Shape;109;p14"/>
          <p:cNvSpPr/>
          <p:nvPr>
            <p:ph idx="2" type="pic"/>
          </p:nvPr>
        </p:nvSpPr>
        <p:spPr>
          <a:xfrm>
            <a:off x="3087289" y="2049331"/>
            <a:ext cx="2969400" cy="2607900"/>
          </a:xfrm>
          <a:prstGeom prst="rect">
            <a:avLst/>
          </a:prstGeom>
          <a:solidFill>
            <a:schemeClr val="lt1"/>
          </a:solidFill>
          <a:ln>
            <a:noFill/>
          </a:ln>
        </p:spPr>
        <p:txBody>
          <a:bodyPr anchorCtr="0" anchor="ctr" bIns="0" lIns="0" spcFirstLastPara="1" rIns="0" wrap="square" tIns="0">
            <a:noAutofit/>
          </a:bodyPr>
          <a:lstStyle>
            <a:lvl1pPr lvl="0" marR="0" rtl="0" algn="ctr">
              <a:lnSpc>
                <a:spcPct val="90000"/>
              </a:lnSpc>
              <a:spcBef>
                <a:spcPts val="1400"/>
              </a:spcBef>
              <a:spcAft>
                <a:spcPts val="0"/>
              </a:spcAft>
              <a:buClr>
                <a:srgbClr val="171717"/>
              </a:buClr>
              <a:buSzPts val="1600"/>
              <a:buFont typeface="Arial"/>
              <a:buNone/>
              <a:defRPr b="1" i="0" sz="1600" u="none" cap="none" strike="noStrike">
                <a:solidFill>
                  <a:srgbClr val="171717"/>
                </a:solidFill>
                <a:latin typeface="Arial"/>
                <a:ea typeface="Arial"/>
                <a:cs typeface="Arial"/>
                <a:sym typeface="Arial"/>
              </a:defRPr>
            </a:lvl1pPr>
            <a:lvl2pPr lvl="1" marR="0" rtl="0" algn="l">
              <a:lnSpc>
                <a:spcPct val="100000"/>
              </a:lnSpc>
              <a:spcBef>
                <a:spcPts val="400"/>
              </a:spcBef>
              <a:spcAft>
                <a:spcPts val="0"/>
              </a:spcAft>
              <a:buClr>
                <a:srgbClr val="171717"/>
              </a:buClr>
              <a:buSzPts val="1400"/>
              <a:buFont typeface="Arial"/>
              <a:buChar char="•"/>
              <a:defRPr b="0" i="0" sz="1400" u="none" cap="none" strike="noStrike">
                <a:solidFill>
                  <a:srgbClr val="171717"/>
                </a:solidFill>
                <a:latin typeface="Arial"/>
                <a:ea typeface="Arial"/>
                <a:cs typeface="Arial"/>
                <a:sym typeface="Arial"/>
              </a:defRPr>
            </a:lvl2pPr>
            <a:lvl3pPr lvl="2" marR="0" rtl="0" algn="l">
              <a:lnSpc>
                <a:spcPct val="100000"/>
              </a:lnSpc>
              <a:spcBef>
                <a:spcPts val="400"/>
              </a:spcBef>
              <a:spcAft>
                <a:spcPts val="0"/>
              </a:spcAft>
              <a:buClr>
                <a:srgbClr val="171717"/>
              </a:buClr>
              <a:buSzPts val="1300"/>
              <a:buFont typeface="Arial"/>
              <a:buChar char="•"/>
              <a:defRPr b="0" i="0" sz="1300" u="none" cap="none" strike="noStrike">
                <a:solidFill>
                  <a:srgbClr val="171717"/>
                </a:solidFill>
                <a:latin typeface="Arial"/>
                <a:ea typeface="Arial"/>
                <a:cs typeface="Arial"/>
                <a:sym typeface="Arial"/>
              </a:defRPr>
            </a:lvl3pPr>
            <a:lvl4pPr lvl="3" marR="0" rtl="0" algn="l">
              <a:lnSpc>
                <a:spcPct val="100000"/>
              </a:lnSpc>
              <a:spcBef>
                <a:spcPts val="400"/>
              </a:spcBef>
              <a:spcAft>
                <a:spcPts val="0"/>
              </a:spcAft>
              <a:buClr>
                <a:srgbClr val="171717"/>
              </a:buClr>
              <a:buSzPts val="1200"/>
              <a:buFont typeface="Arial"/>
              <a:buChar char="•"/>
              <a:defRPr b="0" i="0" sz="1200" u="none" cap="none" strike="noStrike">
                <a:solidFill>
                  <a:srgbClr val="171717"/>
                </a:solidFill>
                <a:latin typeface="Arial"/>
                <a:ea typeface="Arial"/>
                <a:cs typeface="Arial"/>
                <a:sym typeface="Arial"/>
              </a:defRPr>
            </a:lvl4pPr>
            <a:lvl5pPr lvl="4" marR="0" rtl="0" algn="l">
              <a:lnSpc>
                <a:spcPct val="90000"/>
              </a:lnSpc>
              <a:spcBef>
                <a:spcPts val="400"/>
              </a:spcBef>
              <a:spcAft>
                <a:spcPts val="0"/>
              </a:spcAft>
              <a:buClr>
                <a:schemeClr val="accent6"/>
              </a:buClr>
              <a:buSzPts val="1200"/>
              <a:buFont typeface="Arial"/>
              <a:buChar char="•"/>
              <a:defRPr b="0" i="0" sz="1200" u="none" cap="none" strike="noStrike">
                <a:solidFill>
                  <a:schemeClr val="accent6"/>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10" name="Google Shape;110;p14"/>
          <p:cNvSpPr txBox="1"/>
          <p:nvPr>
            <p:ph idx="10" type="dt"/>
          </p:nvPr>
        </p:nvSpPr>
        <p:spPr>
          <a:xfrm>
            <a:off x="2613941" y="4763150"/>
            <a:ext cx="2426100" cy="2739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1" name="Google Shape;111;p14"/>
          <p:cNvSpPr txBox="1"/>
          <p:nvPr>
            <p:ph idx="11" type="ftr"/>
          </p:nvPr>
        </p:nvSpPr>
        <p:spPr>
          <a:xfrm>
            <a:off x="2205197" y="3917913"/>
            <a:ext cx="49293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2" name="Google Shape;112;p14"/>
          <p:cNvSpPr txBox="1"/>
          <p:nvPr>
            <p:ph idx="12" type="sldNum"/>
          </p:nvPr>
        </p:nvSpPr>
        <p:spPr>
          <a:xfrm>
            <a:off x="8330660" y="4767263"/>
            <a:ext cx="510900" cy="273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3" name="Google Shape;113;p14"/>
          <p:cNvSpPr txBox="1"/>
          <p:nvPr>
            <p:ph idx="3" type="body"/>
          </p:nvPr>
        </p:nvSpPr>
        <p:spPr>
          <a:xfrm>
            <a:off x="2456" y="3808893"/>
            <a:ext cx="2970000" cy="848400"/>
          </a:xfrm>
          <a:prstGeom prst="rect">
            <a:avLst/>
          </a:prstGeom>
          <a:solidFill>
            <a:schemeClr val="dk1"/>
          </a:solidFill>
          <a:ln>
            <a:noFill/>
          </a:ln>
        </p:spPr>
        <p:txBody>
          <a:bodyPr anchorCtr="0" anchor="ctr" bIns="27000" lIns="27000" spcFirstLastPara="1" rIns="27000" wrap="square" tIns="27000">
            <a:noAutofit/>
          </a:bodyPr>
          <a:lstStyle>
            <a:lvl1pPr indent="-228600" lvl="0" marL="457200" algn="ctr">
              <a:lnSpc>
                <a:spcPct val="90000"/>
              </a:lnSpc>
              <a:spcBef>
                <a:spcPts val="0"/>
              </a:spcBef>
              <a:spcAft>
                <a:spcPts val="0"/>
              </a:spcAft>
              <a:buClr>
                <a:schemeClr val="lt1"/>
              </a:buClr>
              <a:buSzPts val="1600"/>
              <a:buNone/>
              <a:defRPr b="0" sz="1600">
                <a:solidFill>
                  <a:schemeClr val="lt1"/>
                </a:solidFill>
              </a:defRPr>
            </a:lvl1pPr>
            <a:lvl2pPr indent="-228600" lvl="1" marL="914400" algn="l">
              <a:lnSpc>
                <a:spcPct val="100000"/>
              </a:lnSpc>
              <a:spcBef>
                <a:spcPts val="400"/>
              </a:spcBef>
              <a:spcAft>
                <a:spcPts val="0"/>
              </a:spcAft>
              <a:buClr>
                <a:srgbClr val="171717"/>
              </a:buClr>
              <a:buSzPts val="1500"/>
              <a:buNone/>
              <a:defRPr b="1" sz="1500"/>
            </a:lvl2pPr>
            <a:lvl3pPr indent="-228600" lvl="2" marL="1371600" algn="l">
              <a:lnSpc>
                <a:spcPct val="100000"/>
              </a:lnSpc>
              <a:spcBef>
                <a:spcPts val="400"/>
              </a:spcBef>
              <a:spcAft>
                <a:spcPts val="0"/>
              </a:spcAft>
              <a:buClr>
                <a:srgbClr val="171717"/>
              </a:buClr>
              <a:buSzPts val="1400"/>
              <a:buNone/>
              <a:defRPr b="1" sz="1400"/>
            </a:lvl3pPr>
            <a:lvl4pPr indent="-228600" lvl="3" marL="1828800" algn="l">
              <a:lnSpc>
                <a:spcPct val="100000"/>
              </a:lnSpc>
              <a:spcBef>
                <a:spcPts val="400"/>
              </a:spcBef>
              <a:spcAft>
                <a:spcPts val="0"/>
              </a:spcAft>
              <a:buClr>
                <a:srgbClr val="171717"/>
              </a:buClr>
              <a:buSzPts val="1200"/>
              <a:buNone/>
              <a:defRPr b="1" sz="1200"/>
            </a:lvl4pPr>
            <a:lvl5pPr indent="-228600" lvl="4" marL="2286000" algn="l">
              <a:lnSpc>
                <a:spcPct val="90000"/>
              </a:lnSpc>
              <a:spcBef>
                <a:spcPts val="400"/>
              </a:spcBef>
              <a:spcAft>
                <a:spcPts val="0"/>
              </a:spcAft>
              <a:buClr>
                <a:schemeClr val="accent6"/>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14" name="Google Shape;114;p14"/>
          <p:cNvSpPr/>
          <p:nvPr>
            <p:ph idx="4" type="pic"/>
          </p:nvPr>
        </p:nvSpPr>
        <p:spPr>
          <a:xfrm>
            <a:off x="3038" y="1201032"/>
            <a:ext cx="2969400" cy="2607900"/>
          </a:xfrm>
          <a:prstGeom prst="rect">
            <a:avLst/>
          </a:prstGeom>
          <a:solidFill>
            <a:schemeClr val="lt1"/>
          </a:solidFill>
          <a:ln>
            <a:noFill/>
          </a:ln>
        </p:spPr>
        <p:txBody>
          <a:bodyPr anchorCtr="0" anchor="ctr" bIns="0" lIns="0" spcFirstLastPara="1" rIns="0" wrap="square" tIns="0">
            <a:noAutofit/>
          </a:bodyPr>
          <a:lstStyle>
            <a:lvl1pPr lvl="0" marR="0" rtl="0" algn="ctr">
              <a:lnSpc>
                <a:spcPct val="90000"/>
              </a:lnSpc>
              <a:spcBef>
                <a:spcPts val="1400"/>
              </a:spcBef>
              <a:spcAft>
                <a:spcPts val="0"/>
              </a:spcAft>
              <a:buClr>
                <a:srgbClr val="171717"/>
              </a:buClr>
              <a:buSzPts val="1600"/>
              <a:buFont typeface="Arial"/>
              <a:buNone/>
              <a:defRPr b="1" i="0" sz="1600" u="none" cap="none" strike="noStrike">
                <a:solidFill>
                  <a:srgbClr val="171717"/>
                </a:solidFill>
                <a:latin typeface="Arial"/>
                <a:ea typeface="Arial"/>
                <a:cs typeface="Arial"/>
                <a:sym typeface="Arial"/>
              </a:defRPr>
            </a:lvl1pPr>
            <a:lvl2pPr lvl="1" marR="0" rtl="0" algn="l">
              <a:lnSpc>
                <a:spcPct val="100000"/>
              </a:lnSpc>
              <a:spcBef>
                <a:spcPts val="400"/>
              </a:spcBef>
              <a:spcAft>
                <a:spcPts val="0"/>
              </a:spcAft>
              <a:buClr>
                <a:srgbClr val="171717"/>
              </a:buClr>
              <a:buSzPts val="1400"/>
              <a:buFont typeface="Arial"/>
              <a:buChar char="•"/>
              <a:defRPr b="0" i="0" sz="1400" u="none" cap="none" strike="noStrike">
                <a:solidFill>
                  <a:srgbClr val="171717"/>
                </a:solidFill>
                <a:latin typeface="Arial"/>
                <a:ea typeface="Arial"/>
                <a:cs typeface="Arial"/>
                <a:sym typeface="Arial"/>
              </a:defRPr>
            </a:lvl2pPr>
            <a:lvl3pPr lvl="2" marR="0" rtl="0" algn="l">
              <a:lnSpc>
                <a:spcPct val="100000"/>
              </a:lnSpc>
              <a:spcBef>
                <a:spcPts val="400"/>
              </a:spcBef>
              <a:spcAft>
                <a:spcPts val="0"/>
              </a:spcAft>
              <a:buClr>
                <a:srgbClr val="171717"/>
              </a:buClr>
              <a:buSzPts val="1300"/>
              <a:buFont typeface="Arial"/>
              <a:buChar char="•"/>
              <a:defRPr b="0" i="0" sz="1300" u="none" cap="none" strike="noStrike">
                <a:solidFill>
                  <a:srgbClr val="171717"/>
                </a:solidFill>
                <a:latin typeface="Arial"/>
                <a:ea typeface="Arial"/>
                <a:cs typeface="Arial"/>
                <a:sym typeface="Arial"/>
              </a:defRPr>
            </a:lvl3pPr>
            <a:lvl4pPr lvl="3" marR="0" rtl="0" algn="l">
              <a:lnSpc>
                <a:spcPct val="100000"/>
              </a:lnSpc>
              <a:spcBef>
                <a:spcPts val="400"/>
              </a:spcBef>
              <a:spcAft>
                <a:spcPts val="0"/>
              </a:spcAft>
              <a:buClr>
                <a:srgbClr val="171717"/>
              </a:buClr>
              <a:buSzPts val="1200"/>
              <a:buFont typeface="Arial"/>
              <a:buChar char="•"/>
              <a:defRPr b="0" i="0" sz="1200" u="none" cap="none" strike="noStrike">
                <a:solidFill>
                  <a:srgbClr val="171717"/>
                </a:solidFill>
                <a:latin typeface="Arial"/>
                <a:ea typeface="Arial"/>
                <a:cs typeface="Arial"/>
                <a:sym typeface="Arial"/>
              </a:defRPr>
            </a:lvl4pPr>
            <a:lvl5pPr lvl="4" marR="0" rtl="0" algn="l">
              <a:lnSpc>
                <a:spcPct val="90000"/>
              </a:lnSpc>
              <a:spcBef>
                <a:spcPts val="400"/>
              </a:spcBef>
              <a:spcAft>
                <a:spcPts val="0"/>
              </a:spcAft>
              <a:buClr>
                <a:schemeClr val="accent6"/>
              </a:buClr>
              <a:buSzPts val="1200"/>
              <a:buFont typeface="Arial"/>
              <a:buChar char="•"/>
              <a:defRPr b="0" i="0" sz="1200" u="none" cap="none" strike="noStrike">
                <a:solidFill>
                  <a:schemeClr val="accent6"/>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15" name="Google Shape;115;p14"/>
          <p:cNvSpPr txBox="1"/>
          <p:nvPr>
            <p:ph idx="5" type="body"/>
          </p:nvPr>
        </p:nvSpPr>
        <p:spPr>
          <a:xfrm>
            <a:off x="6174291" y="3808893"/>
            <a:ext cx="2970000" cy="848400"/>
          </a:xfrm>
          <a:prstGeom prst="rect">
            <a:avLst/>
          </a:prstGeom>
          <a:solidFill>
            <a:schemeClr val="dk1"/>
          </a:solidFill>
          <a:ln>
            <a:noFill/>
          </a:ln>
        </p:spPr>
        <p:txBody>
          <a:bodyPr anchorCtr="0" anchor="ctr" bIns="27000" lIns="27000" spcFirstLastPara="1" rIns="27000" wrap="square" tIns="27000">
            <a:noAutofit/>
          </a:bodyPr>
          <a:lstStyle>
            <a:lvl1pPr indent="-228600" lvl="0" marL="457200" algn="ctr">
              <a:lnSpc>
                <a:spcPct val="90000"/>
              </a:lnSpc>
              <a:spcBef>
                <a:spcPts val="0"/>
              </a:spcBef>
              <a:spcAft>
                <a:spcPts val="0"/>
              </a:spcAft>
              <a:buClr>
                <a:schemeClr val="lt1"/>
              </a:buClr>
              <a:buSzPts val="1600"/>
              <a:buNone/>
              <a:defRPr b="0" sz="1600">
                <a:solidFill>
                  <a:schemeClr val="lt1"/>
                </a:solidFill>
              </a:defRPr>
            </a:lvl1pPr>
            <a:lvl2pPr indent="-228600" lvl="1" marL="914400" algn="l">
              <a:lnSpc>
                <a:spcPct val="100000"/>
              </a:lnSpc>
              <a:spcBef>
                <a:spcPts val="400"/>
              </a:spcBef>
              <a:spcAft>
                <a:spcPts val="0"/>
              </a:spcAft>
              <a:buClr>
                <a:srgbClr val="171717"/>
              </a:buClr>
              <a:buSzPts val="1500"/>
              <a:buNone/>
              <a:defRPr b="1" sz="1500"/>
            </a:lvl2pPr>
            <a:lvl3pPr indent="-228600" lvl="2" marL="1371600" algn="l">
              <a:lnSpc>
                <a:spcPct val="100000"/>
              </a:lnSpc>
              <a:spcBef>
                <a:spcPts val="400"/>
              </a:spcBef>
              <a:spcAft>
                <a:spcPts val="0"/>
              </a:spcAft>
              <a:buClr>
                <a:srgbClr val="171717"/>
              </a:buClr>
              <a:buSzPts val="1400"/>
              <a:buNone/>
              <a:defRPr b="1" sz="1400"/>
            </a:lvl3pPr>
            <a:lvl4pPr indent="-228600" lvl="3" marL="1828800" algn="l">
              <a:lnSpc>
                <a:spcPct val="100000"/>
              </a:lnSpc>
              <a:spcBef>
                <a:spcPts val="400"/>
              </a:spcBef>
              <a:spcAft>
                <a:spcPts val="0"/>
              </a:spcAft>
              <a:buClr>
                <a:srgbClr val="171717"/>
              </a:buClr>
              <a:buSzPts val="1200"/>
              <a:buNone/>
              <a:defRPr b="1" sz="1200"/>
            </a:lvl4pPr>
            <a:lvl5pPr indent="-228600" lvl="4" marL="2286000" algn="l">
              <a:lnSpc>
                <a:spcPct val="90000"/>
              </a:lnSpc>
              <a:spcBef>
                <a:spcPts val="400"/>
              </a:spcBef>
              <a:spcAft>
                <a:spcPts val="0"/>
              </a:spcAft>
              <a:buClr>
                <a:schemeClr val="accent6"/>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16" name="Google Shape;116;p14"/>
          <p:cNvSpPr/>
          <p:nvPr>
            <p:ph idx="6" type="pic"/>
          </p:nvPr>
        </p:nvSpPr>
        <p:spPr>
          <a:xfrm>
            <a:off x="6174291" y="1201032"/>
            <a:ext cx="2969400" cy="2607900"/>
          </a:xfrm>
          <a:prstGeom prst="rect">
            <a:avLst/>
          </a:prstGeom>
          <a:solidFill>
            <a:schemeClr val="lt1"/>
          </a:solidFill>
          <a:ln>
            <a:noFill/>
          </a:ln>
        </p:spPr>
        <p:txBody>
          <a:bodyPr anchorCtr="0" anchor="ctr" bIns="0" lIns="0" spcFirstLastPara="1" rIns="0" wrap="square" tIns="0">
            <a:noAutofit/>
          </a:bodyPr>
          <a:lstStyle>
            <a:lvl1pPr lvl="0" marR="0" rtl="0" algn="ctr">
              <a:lnSpc>
                <a:spcPct val="90000"/>
              </a:lnSpc>
              <a:spcBef>
                <a:spcPts val="1400"/>
              </a:spcBef>
              <a:spcAft>
                <a:spcPts val="0"/>
              </a:spcAft>
              <a:buClr>
                <a:srgbClr val="171717"/>
              </a:buClr>
              <a:buSzPts val="1600"/>
              <a:buFont typeface="Arial"/>
              <a:buNone/>
              <a:defRPr b="1" i="0" sz="1600" u="none" cap="none" strike="noStrike">
                <a:solidFill>
                  <a:srgbClr val="171717"/>
                </a:solidFill>
                <a:latin typeface="Arial"/>
                <a:ea typeface="Arial"/>
                <a:cs typeface="Arial"/>
                <a:sym typeface="Arial"/>
              </a:defRPr>
            </a:lvl1pPr>
            <a:lvl2pPr lvl="1" marR="0" rtl="0" algn="l">
              <a:lnSpc>
                <a:spcPct val="100000"/>
              </a:lnSpc>
              <a:spcBef>
                <a:spcPts val="400"/>
              </a:spcBef>
              <a:spcAft>
                <a:spcPts val="0"/>
              </a:spcAft>
              <a:buClr>
                <a:srgbClr val="171717"/>
              </a:buClr>
              <a:buSzPts val="1400"/>
              <a:buFont typeface="Arial"/>
              <a:buChar char="•"/>
              <a:defRPr b="0" i="0" sz="1400" u="none" cap="none" strike="noStrike">
                <a:solidFill>
                  <a:srgbClr val="171717"/>
                </a:solidFill>
                <a:latin typeface="Arial"/>
                <a:ea typeface="Arial"/>
                <a:cs typeface="Arial"/>
                <a:sym typeface="Arial"/>
              </a:defRPr>
            </a:lvl2pPr>
            <a:lvl3pPr lvl="2" marR="0" rtl="0" algn="l">
              <a:lnSpc>
                <a:spcPct val="100000"/>
              </a:lnSpc>
              <a:spcBef>
                <a:spcPts val="400"/>
              </a:spcBef>
              <a:spcAft>
                <a:spcPts val="0"/>
              </a:spcAft>
              <a:buClr>
                <a:srgbClr val="171717"/>
              </a:buClr>
              <a:buSzPts val="1300"/>
              <a:buFont typeface="Arial"/>
              <a:buChar char="•"/>
              <a:defRPr b="0" i="0" sz="1300" u="none" cap="none" strike="noStrike">
                <a:solidFill>
                  <a:srgbClr val="171717"/>
                </a:solidFill>
                <a:latin typeface="Arial"/>
                <a:ea typeface="Arial"/>
                <a:cs typeface="Arial"/>
                <a:sym typeface="Arial"/>
              </a:defRPr>
            </a:lvl3pPr>
            <a:lvl4pPr lvl="3" marR="0" rtl="0" algn="l">
              <a:lnSpc>
                <a:spcPct val="100000"/>
              </a:lnSpc>
              <a:spcBef>
                <a:spcPts val="400"/>
              </a:spcBef>
              <a:spcAft>
                <a:spcPts val="0"/>
              </a:spcAft>
              <a:buClr>
                <a:srgbClr val="171717"/>
              </a:buClr>
              <a:buSzPts val="1200"/>
              <a:buFont typeface="Arial"/>
              <a:buChar char="•"/>
              <a:defRPr b="0" i="0" sz="1200" u="none" cap="none" strike="noStrike">
                <a:solidFill>
                  <a:srgbClr val="171717"/>
                </a:solidFill>
                <a:latin typeface="Arial"/>
                <a:ea typeface="Arial"/>
                <a:cs typeface="Arial"/>
                <a:sym typeface="Arial"/>
              </a:defRPr>
            </a:lvl4pPr>
            <a:lvl5pPr lvl="4" marR="0" rtl="0" algn="l">
              <a:lnSpc>
                <a:spcPct val="90000"/>
              </a:lnSpc>
              <a:spcBef>
                <a:spcPts val="400"/>
              </a:spcBef>
              <a:spcAft>
                <a:spcPts val="0"/>
              </a:spcAft>
              <a:buClr>
                <a:schemeClr val="accent6"/>
              </a:buClr>
              <a:buSzPts val="1200"/>
              <a:buFont typeface="Arial"/>
              <a:buChar char="•"/>
              <a:defRPr b="0" i="0" sz="1200" u="none" cap="none" strike="noStrike">
                <a:solidFill>
                  <a:schemeClr val="accent6"/>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1075">
          <p15:clr>
            <a:srgbClr val="FBAE40"/>
          </p15:clr>
        </p15:guide>
        <p15:guide id="2" orient="horz" pos="11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Horizontal and texts">
  <p:cSld name="Picture Horizontal and texts">
    <p:spTree>
      <p:nvGrpSpPr>
        <p:cNvPr id="117" name="Shape 117"/>
        <p:cNvGrpSpPr/>
        <p:nvPr/>
      </p:nvGrpSpPr>
      <p:grpSpPr>
        <a:xfrm>
          <a:off x="0" y="0"/>
          <a:ext cx="0" cy="0"/>
          <a:chOff x="0" y="0"/>
          <a:chExt cx="0" cy="0"/>
        </a:xfrm>
      </p:grpSpPr>
      <p:sp>
        <p:nvSpPr>
          <p:cNvPr id="118" name="Google Shape;118;p15"/>
          <p:cNvSpPr txBox="1"/>
          <p:nvPr>
            <p:ph type="title"/>
          </p:nvPr>
        </p:nvSpPr>
        <p:spPr>
          <a:xfrm>
            <a:off x="305991" y="273844"/>
            <a:ext cx="8535600" cy="8133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9" name="Google Shape;119;p15"/>
          <p:cNvSpPr/>
          <p:nvPr>
            <p:ph idx="2" type="pic"/>
          </p:nvPr>
        </p:nvSpPr>
        <p:spPr>
          <a:xfrm>
            <a:off x="309582" y="1194197"/>
            <a:ext cx="8532000" cy="1923000"/>
          </a:xfrm>
          <a:prstGeom prst="rect">
            <a:avLst/>
          </a:prstGeom>
          <a:solidFill>
            <a:schemeClr val="lt1"/>
          </a:solidFill>
          <a:ln>
            <a:noFill/>
          </a:ln>
        </p:spPr>
        <p:txBody>
          <a:bodyPr anchorCtr="0" anchor="ctr" bIns="0" lIns="0" spcFirstLastPara="1" rIns="0" wrap="square" tIns="0">
            <a:noAutofit/>
          </a:bodyPr>
          <a:lstStyle>
            <a:lvl1pPr lvl="0" marR="0" rtl="0" algn="ctr">
              <a:lnSpc>
                <a:spcPct val="90000"/>
              </a:lnSpc>
              <a:spcBef>
                <a:spcPts val="1400"/>
              </a:spcBef>
              <a:spcAft>
                <a:spcPts val="0"/>
              </a:spcAft>
              <a:buClr>
                <a:srgbClr val="171717"/>
              </a:buClr>
              <a:buSzPts val="1600"/>
              <a:buFont typeface="Arial"/>
              <a:buNone/>
              <a:defRPr b="1" i="0" sz="1600" u="none" cap="none" strike="noStrike">
                <a:solidFill>
                  <a:srgbClr val="171717"/>
                </a:solidFill>
                <a:latin typeface="Arial"/>
                <a:ea typeface="Arial"/>
                <a:cs typeface="Arial"/>
                <a:sym typeface="Arial"/>
              </a:defRPr>
            </a:lvl1pPr>
            <a:lvl2pPr lvl="1" marR="0" rtl="0" algn="l">
              <a:lnSpc>
                <a:spcPct val="100000"/>
              </a:lnSpc>
              <a:spcBef>
                <a:spcPts val="400"/>
              </a:spcBef>
              <a:spcAft>
                <a:spcPts val="0"/>
              </a:spcAft>
              <a:buClr>
                <a:srgbClr val="171717"/>
              </a:buClr>
              <a:buSzPts val="1400"/>
              <a:buFont typeface="Arial"/>
              <a:buChar char="•"/>
              <a:defRPr b="0" i="0" sz="1400" u="none" cap="none" strike="noStrike">
                <a:solidFill>
                  <a:srgbClr val="171717"/>
                </a:solidFill>
                <a:latin typeface="Arial"/>
                <a:ea typeface="Arial"/>
                <a:cs typeface="Arial"/>
                <a:sym typeface="Arial"/>
              </a:defRPr>
            </a:lvl2pPr>
            <a:lvl3pPr lvl="2" marR="0" rtl="0" algn="l">
              <a:lnSpc>
                <a:spcPct val="100000"/>
              </a:lnSpc>
              <a:spcBef>
                <a:spcPts val="400"/>
              </a:spcBef>
              <a:spcAft>
                <a:spcPts val="0"/>
              </a:spcAft>
              <a:buClr>
                <a:srgbClr val="171717"/>
              </a:buClr>
              <a:buSzPts val="1300"/>
              <a:buFont typeface="Arial"/>
              <a:buChar char="•"/>
              <a:defRPr b="0" i="0" sz="1300" u="none" cap="none" strike="noStrike">
                <a:solidFill>
                  <a:srgbClr val="171717"/>
                </a:solidFill>
                <a:latin typeface="Arial"/>
                <a:ea typeface="Arial"/>
                <a:cs typeface="Arial"/>
                <a:sym typeface="Arial"/>
              </a:defRPr>
            </a:lvl3pPr>
            <a:lvl4pPr lvl="3" marR="0" rtl="0" algn="l">
              <a:lnSpc>
                <a:spcPct val="100000"/>
              </a:lnSpc>
              <a:spcBef>
                <a:spcPts val="400"/>
              </a:spcBef>
              <a:spcAft>
                <a:spcPts val="0"/>
              </a:spcAft>
              <a:buClr>
                <a:srgbClr val="171717"/>
              </a:buClr>
              <a:buSzPts val="1200"/>
              <a:buFont typeface="Arial"/>
              <a:buChar char="•"/>
              <a:defRPr b="0" i="0" sz="1200" u="none" cap="none" strike="noStrike">
                <a:solidFill>
                  <a:srgbClr val="171717"/>
                </a:solidFill>
                <a:latin typeface="Arial"/>
                <a:ea typeface="Arial"/>
                <a:cs typeface="Arial"/>
                <a:sym typeface="Arial"/>
              </a:defRPr>
            </a:lvl4pPr>
            <a:lvl5pPr lvl="4" marR="0" rtl="0" algn="l">
              <a:lnSpc>
                <a:spcPct val="90000"/>
              </a:lnSpc>
              <a:spcBef>
                <a:spcPts val="400"/>
              </a:spcBef>
              <a:spcAft>
                <a:spcPts val="0"/>
              </a:spcAft>
              <a:buClr>
                <a:schemeClr val="accent6"/>
              </a:buClr>
              <a:buSzPts val="1200"/>
              <a:buFont typeface="Arial"/>
              <a:buChar char="•"/>
              <a:defRPr b="0" i="0" sz="1200" u="none" cap="none" strike="noStrike">
                <a:solidFill>
                  <a:schemeClr val="accent6"/>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20" name="Google Shape;120;p15"/>
          <p:cNvSpPr txBox="1"/>
          <p:nvPr>
            <p:ph idx="1" type="body"/>
          </p:nvPr>
        </p:nvSpPr>
        <p:spPr>
          <a:xfrm>
            <a:off x="305992" y="3220641"/>
            <a:ext cx="2781300" cy="1429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400"/>
              </a:spcBef>
              <a:spcAft>
                <a:spcPts val="0"/>
              </a:spcAft>
              <a:buClr>
                <a:srgbClr val="171717"/>
              </a:buClr>
              <a:buSzPts val="1400"/>
              <a:buNone/>
              <a:defRPr/>
            </a:lvl1pPr>
            <a:lvl2pPr indent="-317500" lvl="1" marL="914400" algn="l">
              <a:lnSpc>
                <a:spcPct val="100000"/>
              </a:lnSpc>
              <a:spcBef>
                <a:spcPts val="400"/>
              </a:spcBef>
              <a:spcAft>
                <a:spcPts val="0"/>
              </a:spcAft>
              <a:buClr>
                <a:srgbClr val="171717"/>
              </a:buClr>
              <a:buSzPts val="1400"/>
              <a:buChar char="•"/>
              <a:defRPr/>
            </a:lvl2pPr>
            <a:lvl3pPr indent="-317500" lvl="2" marL="1371600" algn="l">
              <a:lnSpc>
                <a:spcPct val="100000"/>
              </a:lnSpc>
              <a:spcBef>
                <a:spcPts val="400"/>
              </a:spcBef>
              <a:spcAft>
                <a:spcPts val="0"/>
              </a:spcAft>
              <a:buClr>
                <a:srgbClr val="171717"/>
              </a:buClr>
              <a:buSzPts val="1400"/>
              <a:buChar char="•"/>
              <a:defRPr/>
            </a:lvl3pPr>
            <a:lvl4pPr indent="-317500" lvl="3" marL="1828800" algn="l">
              <a:lnSpc>
                <a:spcPct val="100000"/>
              </a:lnSpc>
              <a:spcBef>
                <a:spcPts val="400"/>
              </a:spcBef>
              <a:spcAft>
                <a:spcPts val="0"/>
              </a:spcAft>
              <a:buClr>
                <a:srgbClr val="171717"/>
              </a:buClr>
              <a:buSzPts val="1400"/>
              <a:buChar char="•"/>
              <a:defRPr/>
            </a:lvl4pPr>
            <a:lvl5pPr indent="-317500" lvl="4" marL="2286000" algn="l">
              <a:lnSpc>
                <a:spcPct val="90000"/>
              </a:lnSpc>
              <a:spcBef>
                <a:spcPts val="400"/>
              </a:spcBef>
              <a:spcAft>
                <a:spcPts val="0"/>
              </a:spcAft>
              <a:buClr>
                <a:schemeClr val="accent6"/>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1" name="Google Shape;121;p15"/>
          <p:cNvSpPr txBox="1"/>
          <p:nvPr>
            <p:ph idx="3" type="body"/>
          </p:nvPr>
        </p:nvSpPr>
        <p:spPr>
          <a:xfrm>
            <a:off x="3200401" y="3220641"/>
            <a:ext cx="2749200" cy="1429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400"/>
              </a:spcBef>
              <a:spcAft>
                <a:spcPts val="0"/>
              </a:spcAft>
              <a:buClr>
                <a:srgbClr val="171717"/>
              </a:buClr>
              <a:buSzPts val="1400"/>
              <a:buNone/>
              <a:defRPr/>
            </a:lvl1pPr>
            <a:lvl2pPr indent="-317500" lvl="1" marL="914400" algn="l">
              <a:lnSpc>
                <a:spcPct val="100000"/>
              </a:lnSpc>
              <a:spcBef>
                <a:spcPts val="400"/>
              </a:spcBef>
              <a:spcAft>
                <a:spcPts val="0"/>
              </a:spcAft>
              <a:buClr>
                <a:srgbClr val="171717"/>
              </a:buClr>
              <a:buSzPts val="1400"/>
              <a:buChar char="•"/>
              <a:defRPr/>
            </a:lvl2pPr>
            <a:lvl3pPr indent="-317500" lvl="2" marL="1371600" algn="l">
              <a:lnSpc>
                <a:spcPct val="100000"/>
              </a:lnSpc>
              <a:spcBef>
                <a:spcPts val="400"/>
              </a:spcBef>
              <a:spcAft>
                <a:spcPts val="0"/>
              </a:spcAft>
              <a:buClr>
                <a:srgbClr val="171717"/>
              </a:buClr>
              <a:buSzPts val="1400"/>
              <a:buChar char="•"/>
              <a:defRPr/>
            </a:lvl3pPr>
            <a:lvl4pPr indent="-317500" lvl="3" marL="1828800" algn="l">
              <a:lnSpc>
                <a:spcPct val="100000"/>
              </a:lnSpc>
              <a:spcBef>
                <a:spcPts val="400"/>
              </a:spcBef>
              <a:spcAft>
                <a:spcPts val="0"/>
              </a:spcAft>
              <a:buClr>
                <a:srgbClr val="171717"/>
              </a:buClr>
              <a:buSzPts val="1400"/>
              <a:buChar char="•"/>
              <a:defRPr/>
            </a:lvl4pPr>
            <a:lvl5pPr indent="-317500" lvl="4" marL="2286000" algn="l">
              <a:lnSpc>
                <a:spcPct val="90000"/>
              </a:lnSpc>
              <a:spcBef>
                <a:spcPts val="400"/>
              </a:spcBef>
              <a:spcAft>
                <a:spcPts val="0"/>
              </a:spcAft>
              <a:buClr>
                <a:schemeClr val="accent6"/>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2" name="Google Shape;122;p15"/>
          <p:cNvSpPr txBox="1"/>
          <p:nvPr>
            <p:ph idx="10" type="dt"/>
          </p:nvPr>
        </p:nvSpPr>
        <p:spPr>
          <a:xfrm>
            <a:off x="2613941" y="4763150"/>
            <a:ext cx="2426100" cy="2739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3" name="Google Shape;123;p15"/>
          <p:cNvSpPr txBox="1"/>
          <p:nvPr>
            <p:ph idx="11" type="ftr"/>
          </p:nvPr>
        </p:nvSpPr>
        <p:spPr>
          <a:xfrm>
            <a:off x="2205197" y="3917913"/>
            <a:ext cx="49293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4" name="Google Shape;124;p15"/>
          <p:cNvSpPr txBox="1"/>
          <p:nvPr>
            <p:ph idx="12" type="sldNum"/>
          </p:nvPr>
        </p:nvSpPr>
        <p:spPr>
          <a:xfrm>
            <a:off x="8330660" y="4767263"/>
            <a:ext cx="510900" cy="273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5" name="Google Shape;125;p15"/>
          <p:cNvSpPr txBox="1"/>
          <p:nvPr>
            <p:ph idx="4" type="body"/>
          </p:nvPr>
        </p:nvSpPr>
        <p:spPr>
          <a:xfrm>
            <a:off x="6064251" y="3220641"/>
            <a:ext cx="2777400" cy="14298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400"/>
              </a:spcBef>
              <a:spcAft>
                <a:spcPts val="0"/>
              </a:spcAft>
              <a:buClr>
                <a:srgbClr val="171717"/>
              </a:buClr>
              <a:buSzPts val="1400"/>
              <a:buNone/>
              <a:defRPr/>
            </a:lvl1pPr>
            <a:lvl2pPr indent="-317500" lvl="1" marL="914400" algn="l">
              <a:lnSpc>
                <a:spcPct val="100000"/>
              </a:lnSpc>
              <a:spcBef>
                <a:spcPts val="400"/>
              </a:spcBef>
              <a:spcAft>
                <a:spcPts val="0"/>
              </a:spcAft>
              <a:buClr>
                <a:srgbClr val="171717"/>
              </a:buClr>
              <a:buSzPts val="1400"/>
              <a:buChar char="•"/>
              <a:defRPr/>
            </a:lvl2pPr>
            <a:lvl3pPr indent="-317500" lvl="2" marL="1371600" algn="l">
              <a:lnSpc>
                <a:spcPct val="100000"/>
              </a:lnSpc>
              <a:spcBef>
                <a:spcPts val="400"/>
              </a:spcBef>
              <a:spcAft>
                <a:spcPts val="0"/>
              </a:spcAft>
              <a:buClr>
                <a:srgbClr val="171717"/>
              </a:buClr>
              <a:buSzPts val="1400"/>
              <a:buChar char="•"/>
              <a:defRPr/>
            </a:lvl3pPr>
            <a:lvl4pPr indent="-317500" lvl="3" marL="1828800" algn="l">
              <a:lnSpc>
                <a:spcPct val="100000"/>
              </a:lnSpc>
              <a:spcBef>
                <a:spcPts val="400"/>
              </a:spcBef>
              <a:spcAft>
                <a:spcPts val="0"/>
              </a:spcAft>
              <a:buClr>
                <a:srgbClr val="171717"/>
              </a:buClr>
              <a:buSzPts val="1400"/>
              <a:buChar char="•"/>
              <a:defRPr/>
            </a:lvl4pPr>
            <a:lvl5pPr indent="-317500" lvl="4" marL="2286000" algn="l">
              <a:lnSpc>
                <a:spcPct val="90000"/>
              </a:lnSpc>
              <a:spcBef>
                <a:spcPts val="400"/>
              </a:spcBef>
              <a:spcAft>
                <a:spcPts val="0"/>
              </a:spcAft>
              <a:buClr>
                <a:schemeClr val="accent6"/>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orient="horz" pos="1075">
          <p15:clr>
            <a:srgbClr val="FBAE40"/>
          </p15:clr>
        </p15:guide>
        <p15:guide id="2" orient="horz" pos="11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Horizontal and text in boxes">
  <p:cSld name="Picture Horizontal and text in boxes">
    <p:spTree>
      <p:nvGrpSpPr>
        <p:cNvPr id="126" name="Shape 126"/>
        <p:cNvGrpSpPr/>
        <p:nvPr/>
      </p:nvGrpSpPr>
      <p:grpSpPr>
        <a:xfrm>
          <a:off x="0" y="0"/>
          <a:ext cx="0" cy="0"/>
          <a:chOff x="0" y="0"/>
          <a:chExt cx="0" cy="0"/>
        </a:xfrm>
      </p:grpSpPr>
      <p:sp>
        <p:nvSpPr>
          <p:cNvPr id="127" name="Google Shape;127;p16"/>
          <p:cNvSpPr txBox="1"/>
          <p:nvPr>
            <p:ph type="title"/>
          </p:nvPr>
        </p:nvSpPr>
        <p:spPr>
          <a:xfrm>
            <a:off x="305991" y="273844"/>
            <a:ext cx="8535600" cy="8133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8" name="Google Shape;128;p16"/>
          <p:cNvSpPr/>
          <p:nvPr>
            <p:ph idx="2" type="pic"/>
          </p:nvPr>
        </p:nvSpPr>
        <p:spPr>
          <a:xfrm>
            <a:off x="0" y="1194197"/>
            <a:ext cx="9144000" cy="2209500"/>
          </a:xfrm>
          <a:prstGeom prst="rect">
            <a:avLst/>
          </a:prstGeom>
          <a:solidFill>
            <a:schemeClr val="lt1"/>
          </a:solidFill>
          <a:ln>
            <a:noFill/>
          </a:ln>
        </p:spPr>
        <p:txBody>
          <a:bodyPr anchorCtr="0" anchor="ctr" bIns="0" lIns="0" spcFirstLastPara="1" rIns="0" wrap="square" tIns="0">
            <a:noAutofit/>
          </a:bodyPr>
          <a:lstStyle>
            <a:lvl1pPr lvl="0" marR="0" rtl="0" algn="ctr">
              <a:lnSpc>
                <a:spcPct val="90000"/>
              </a:lnSpc>
              <a:spcBef>
                <a:spcPts val="1400"/>
              </a:spcBef>
              <a:spcAft>
                <a:spcPts val="0"/>
              </a:spcAft>
              <a:buClr>
                <a:srgbClr val="171717"/>
              </a:buClr>
              <a:buSzPts val="1600"/>
              <a:buFont typeface="Arial"/>
              <a:buNone/>
              <a:defRPr b="1" i="0" sz="1600" u="none" cap="none" strike="noStrike">
                <a:solidFill>
                  <a:srgbClr val="171717"/>
                </a:solidFill>
                <a:latin typeface="Arial"/>
                <a:ea typeface="Arial"/>
                <a:cs typeface="Arial"/>
                <a:sym typeface="Arial"/>
              </a:defRPr>
            </a:lvl1pPr>
            <a:lvl2pPr lvl="1" marR="0" rtl="0" algn="l">
              <a:lnSpc>
                <a:spcPct val="100000"/>
              </a:lnSpc>
              <a:spcBef>
                <a:spcPts val="400"/>
              </a:spcBef>
              <a:spcAft>
                <a:spcPts val="0"/>
              </a:spcAft>
              <a:buClr>
                <a:srgbClr val="171717"/>
              </a:buClr>
              <a:buSzPts val="1400"/>
              <a:buFont typeface="Arial"/>
              <a:buChar char="•"/>
              <a:defRPr b="0" i="0" sz="1400" u="none" cap="none" strike="noStrike">
                <a:solidFill>
                  <a:srgbClr val="171717"/>
                </a:solidFill>
                <a:latin typeface="Arial"/>
                <a:ea typeface="Arial"/>
                <a:cs typeface="Arial"/>
                <a:sym typeface="Arial"/>
              </a:defRPr>
            </a:lvl2pPr>
            <a:lvl3pPr lvl="2" marR="0" rtl="0" algn="l">
              <a:lnSpc>
                <a:spcPct val="100000"/>
              </a:lnSpc>
              <a:spcBef>
                <a:spcPts val="400"/>
              </a:spcBef>
              <a:spcAft>
                <a:spcPts val="0"/>
              </a:spcAft>
              <a:buClr>
                <a:srgbClr val="171717"/>
              </a:buClr>
              <a:buSzPts val="1300"/>
              <a:buFont typeface="Arial"/>
              <a:buChar char="•"/>
              <a:defRPr b="0" i="0" sz="1300" u="none" cap="none" strike="noStrike">
                <a:solidFill>
                  <a:srgbClr val="171717"/>
                </a:solidFill>
                <a:latin typeface="Arial"/>
                <a:ea typeface="Arial"/>
                <a:cs typeface="Arial"/>
                <a:sym typeface="Arial"/>
              </a:defRPr>
            </a:lvl3pPr>
            <a:lvl4pPr lvl="3" marR="0" rtl="0" algn="l">
              <a:lnSpc>
                <a:spcPct val="100000"/>
              </a:lnSpc>
              <a:spcBef>
                <a:spcPts val="400"/>
              </a:spcBef>
              <a:spcAft>
                <a:spcPts val="0"/>
              </a:spcAft>
              <a:buClr>
                <a:srgbClr val="171717"/>
              </a:buClr>
              <a:buSzPts val="1200"/>
              <a:buFont typeface="Arial"/>
              <a:buChar char="•"/>
              <a:defRPr b="0" i="0" sz="1200" u="none" cap="none" strike="noStrike">
                <a:solidFill>
                  <a:srgbClr val="171717"/>
                </a:solidFill>
                <a:latin typeface="Arial"/>
                <a:ea typeface="Arial"/>
                <a:cs typeface="Arial"/>
                <a:sym typeface="Arial"/>
              </a:defRPr>
            </a:lvl4pPr>
            <a:lvl5pPr lvl="4" marR="0" rtl="0" algn="l">
              <a:lnSpc>
                <a:spcPct val="90000"/>
              </a:lnSpc>
              <a:spcBef>
                <a:spcPts val="400"/>
              </a:spcBef>
              <a:spcAft>
                <a:spcPts val="0"/>
              </a:spcAft>
              <a:buClr>
                <a:schemeClr val="accent6"/>
              </a:buClr>
              <a:buSzPts val="1200"/>
              <a:buFont typeface="Arial"/>
              <a:buChar char="•"/>
              <a:defRPr b="0" i="0" sz="1200" u="none" cap="none" strike="noStrike">
                <a:solidFill>
                  <a:schemeClr val="accent6"/>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29" name="Google Shape;129;p16"/>
          <p:cNvSpPr txBox="1"/>
          <p:nvPr>
            <p:ph idx="1" type="body"/>
          </p:nvPr>
        </p:nvSpPr>
        <p:spPr>
          <a:xfrm>
            <a:off x="305992" y="3220641"/>
            <a:ext cx="2781300" cy="1429800"/>
          </a:xfrm>
          <a:prstGeom prst="rect">
            <a:avLst/>
          </a:prstGeom>
          <a:solidFill>
            <a:schemeClr val="dk1"/>
          </a:solidFill>
          <a:ln>
            <a:noFill/>
          </a:ln>
        </p:spPr>
        <p:txBody>
          <a:bodyPr anchorCtr="0" anchor="t" bIns="0" lIns="0" spcFirstLastPara="1" rIns="0" wrap="square" tIns="54000">
            <a:noAutofit/>
          </a:bodyPr>
          <a:lstStyle>
            <a:lvl1pPr indent="-228600" lvl="0" marL="457200" algn="ctr">
              <a:lnSpc>
                <a:spcPct val="90000"/>
              </a:lnSpc>
              <a:spcBef>
                <a:spcPts val="1400"/>
              </a:spcBef>
              <a:spcAft>
                <a:spcPts val="0"/>
              </a:spcAft>
              <a:buClr>
                <a:schemeClr val="lt2"/>
              </a:buClr>
              <a:buSzPts val="1600"/>
              <a:buNone/>
              <a:defRPr>
                <a:solidFill>
                  <a:schemeClr val="lt2"/>
                </a:solidFill>
              </a:defRPr>
            </a:lvl1pPr>
            <a:lvl2pPr indent="-317500" lvl="1" marL="914400" algn="ctr">
              <a:lnSpc>
                <a:spcPct val="100000"/>
              </a:lnSpc>
              <a:spcBef>
                <a:spcPts val="400"/>
              </a:spcBef>
              <a:spcAft>
                <a:spcPts val="0"/>
              </a:spcAft>
              <a:buClr>
                <a:schemeClr val="lt2"/>
              </a:buClr>
              <a:buSzPts val="1400"/>
              <a:buChar char="•"/>
              <a:defRPr>
                <a:solidFill>
                  <a:schemeClr val="lt2"/>
                </a:solidFill>
              </a:defRPr>
            </a:lvl2pPr>
            <a:lvl3pPr indent="-311150" lvl="2" marL="1371600" algn="ctr">
              <a:lnSpc>
                <a:spcPct val="100000"/>
              </a:lnSpc>
              <a:spcBef>
                <a:spcPts val="400"/>
              </a:spcBef>
              <a:spcAft>
                <a:spcPts val="0"/>
              </a:spcAft>
              <a:buClr>
                <a:schemeClr val="lt2"/>
              </a:buClr>
              <a:buSzPts val="1300"/>
              <a:buChar char="•"/>
              <a:defRPr>
                <a:solidFill>
                  <a:schemeClr val="lt2"/>
                </a:solidFill>
              </a:defRPr>
            </a:lvl3pPr>
            <a:lvl4pPr indent="-317500" lvl="3" marL="1828800" algn="l">
              <a:lnSpc>
                <a:spcPct val="100000"/>
              </a:lnSpc>
              <a:spcBef>
                <a:spcPts val="400"/>
              </a:spcBef>
              <a:spcAft>
                <a:spcPts val="0"/>
              </a:spcAft>
              <a:buClr>
                <a:srgbClr val="171717"/>
              </a:buClr>
              <a:buSzPts val="1400"/>
              <a:buChar char="•"/>
              <a:defRPr/>
            </a:lvl4pPr>
            <a:lvl5pPr indent="-317500" lvl="4" marL="2286000" algn="l">
              <a:lnSpc>
                <a:spcPct val="90000"/>
              </a:lnSpc>
              <a:spcBef>
                <a:spcPts val="400"/>
              </a:spcBef>
              <a:spcAft>
                <a:spcPts val="0"/>
              </a:spcAft>
              <a:buClr>
                <a:schemeClr val="accent6"/>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0" name="Google Shape;130;p16"/>
          <p:cNvSpPr txBox="1"/>
          <p:nvPr>
            <p:ph idx="3" type="body"/>
          </p:nvPr>
        </p:nvSpPr>
        <p:spPr>
          <a:xfrm>
            <a:off x="3200401" y="3220641"/>
            <a:ext cx="2749200" cy="1429800"/>
          </a:xfrm>
          <a:prstGeom prst="rect">
            <a:avLst/>
          </a:prstGeom>
          <a:solidFill>
            <a:schemeClr val="dk1"/>
          </a:solidFill>
          <a:ln>
            <a:noFill/>
          </a:ln>
        </p:spPr>
        <p:txBody>
          <a:bodyPr anchorCtr="0" anchor="t" bIns="0" lIns="0" spcFirstLastPara="1" rIns="0" wrap="square" tIns="54000">
            <a:noAutofit/>
          </a:bodyPr>
          <a:lstStyle>
            <a:lvl1pPr indent="-228600" lvl="0" marL="457200" algn="ctr">
              <a:lnSpc>
                <a:spcPct val="90000"/>
              </a:lnSpc>
              <a:spcBef>
                <a:spcPts val="1400"/>
              </a:spcBef>
              <a:spcAft>
                <a:spcPts val="0"/>
              </a:spcAft>
              <a:buClr>
                <a:schemeClr val="lt2"/>
              </a:buClr>
              <a:buSzPts val="1600"/>
              <a:buNone/>
              <a:defRPr>
                <a:solidFill>
                  <a:schemeClr val="lt2"/>
                </a:solidFill>
              </a:defRPr>
            </a:lvl1pPr>
            <a:lvl2pPr indent="-317500" lvl="1" marL="914400" algn="ctr">
              <a:lnSpc>
                <a:spcPct val="100000"/>
              </a:lnSpc>
              <a:spcBef>
                <a:spcPts val="400"/>
              </a:spcBef>
              <a:spcAft>
                <a:spcPts val="0"/>
              </a:spcAft>
              <a:buClr>
                <a:schemeClr val="lt2"/>
              </a:buClr>
              <a:buSzPts val="1400"/>
              <a:buChar char="•"/>
              <a:defRPr>
                <a:solidFill>
                  <a:schemeClr val="lt2"/>
                </a:solidFill>
              </a:defRPr>
            </a:lvl2pPr>
            <a:lvl3pPr indent="-311150" lvl="2" marL="1371600" algn="ctr">
              <a:lnSpc>
                <a:spcPct val="100000"/>
              </a:lnSpc>
              <a:spcBef>
                <a:spcPts val="400"/>
              </a:spcBef>
              <a:spcAft>
                <a:spcPts val="0"/>
              </a:spcAft>
              <a:buClr>
                <a:schemeClr val="lt2"/>
              </a:buClr>
              <a:buSzPts val="1300"/>
              <a:buChar char="•"/>
              <a:defRPr>
                <a:solidFill>
                  <a:schemeClr val="lt2"/>
                </a:solidFill>
              </a:defRPr>
            </a:lvl3pPr>
            <a:lvl4pPr indent="-317500" lvl="3" marL="1828800" algn="l">
              <a:lnSpc>
                <a:spcPct val="100000"/>
              </a:lnSpc>
              <a:spcBef>
                <a:spcPts val="400"/>
              </a:spcBef>
              <a:spcAft>
                <a:spcPts val="0"/>
              </a:spcAft>
              <a:buClr>
                <a:srgbClr val="171717"/>
              </a:buClr>
              <a:buSzPts val="1400"/>
              <a:buChar char="•"/>
              <a:defRPr/>
            </a:lvl4pPr>
            <a:lvl5pPr indent="-317500" lvl="4" marL="2286000" algn="l">
              <a:lnSpc>
                <a:spcPct val="90000"/>
              </a:lnSpc>
              <a:spcBef>
                <a:spcPts val="400"/>
              </a:spcBef>
              <a:spcAft>
                <a:spcPts val="0"/>
              </a:spcAft>
              <a:buClr>
                <a:schemeClr val="accent6"/>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1" name="Google Shape;131;p16"/>
          <p:cNvSpPr txBox="1"/>
          <p:nvPr>
            <p:ph idx="10" type="dt"/>
          </p:nvPr>
        </p:nvSpPr>
        <p:spPr>
          <a:xfrm>
            <a:off x="2613941" y="4763150"/>
            <a:ext cx="2426100" cy="2739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2" name="Google Shape;132;p16"/>
          <p:cNvSpPr txBox="1"/>
          <p:nvPr>
            <p:ph idx="11" type="ftr"/>
          </p:nvPr>
        </p:nvSpPr>
        <p:spPr>
          <a:xfrm>
            <a:off x="2205197" y="3917913"/>
            <a:ext cx="49293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3" name="Google Shape;133;p16"/>
          <p:cNvSpPr txBox="1"/>
          <p:nvPr>
            <p:ph idx="12" type="sldNum"/>
          </p:nvPr>
        </p:nvSpPr>
        <p:spPr>
          <a:xfrm>
            <a:off x="8330660" y="4767263"/>
            <a:ext cx="510900" cy="273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4" name="Google Shape;134;p16"/>
          <p:cNvSpPr txBox="1"/>
          <p:nvPr>
            <p:ph idx="4" type="body"/>
          </p:nvPr>
        </p:nvSpPr>
        <p:spPr>
          <a:xfrm>
            <a:off x="6064251" y="3220641"/>
            <a:ext cx="2777400" cy="1429800"/>
          </a:xfrm>
          <a:prstGeom prst="rect">
            <a:avLst/>
          </a:prstGeom>
          <a:solidFill>
            <a:schemeClr val="dk1"/>
          </a:solidFill>
          <a:ln>
            <a:noFill/>
          </a:ln>
        </p:spPr>
        <p:txBody>
          <a:bodyPr anchorCtr="0" anchor="t" bIns="0" lIns="0" spcFirstLastPara="1" rIns="0" wrap="square" tIns="54000">
            <a:noAutofit/>
          </a:bodyPr>
          <a:lstStyle>
            <a:lvl1pPr indent="-228600" lvl="0" marL="457200" algn="ctr">
              <a:lnSpc>
                <a:spcPct val="90000"/>
              </a:lnSpc>
              <a:spcBef>
                <a:spcPts val="1400"/>
              </a:spcBef>
              <a:spcAft>
                <a:spcPts val="0"/>
              </a:spcAft>
              <a:buClr>
                <a:schemeClr val="lt2"/>
              </a:buClr>
              <a:buSzPts val="1600"/>
              <a:buNone/>
              <a:defRPr>
                <a:solidFill>
                  <a:schemeClr val="lt2"/>
                </a:solidFill>
              </a:defRPr>
            </a:lvl1pPr>
            <a:lvl2pPr indent="-317500" lvl="1" marL="914400" algn="ctr">
              <a:lnSpc>
                <a:spcPct val="100000"/>
              </a:lnSpc>
              <a:spcBef>
                <a:spcPts val="400"/>
              </a:spcBef>
              <a:spcAft>
                <a:spcPts val="0"/>
              </a:spcAft>
              <a:buClr>
                <a:schemeClr val="lt2"/>
              </a:buClr>
              <a:buSzPts val="1400"/>
              <a:buChar char="•"/>
              <a:defRPr>
                <a:solidFill>
                  <a:schemeClr val="lt2"/>
                </a:solidFill>
              </a:defRPr>
            </a:lvl2pPr>
            <a:lvl3pPr indent="-311150" lvl="2" marL="1371600" algn="ctr">
              <a:lnSpc>
                <a:spcPct val="100000"/>
              </a:lnSpc>
              <a:spcBef>
                <a:spcPts val="400"/>
              </a:spcBef>
              <a:spcAft>
                <a:spcPts val="0"/>
              </a:spcAft>
              <a:buClr>
                <a:schemeClr val="lt2"/>
              </a:buClr>
              <a:buSzPts val="1300"/>
              <a:buChar char="•"/>
              <a:defRPr>
                <a:solidFill>
                  <a:schemeClr val="lt2"/>
                </a:solidFill>
              </a:defRPr>
            </a:lvl3pPr>
            <a:lvl4pPr indent="-317500" lvl="3" marL="1828800" algn="l">
              <a:lnSpc>
                <a:spcPct val="100000"/>
              </a:lnSpc>
              <a:spcBef>
                <a:spcPts val="400"/>
              </a:spcBef>
              <a:spcAft>
                <a:spcPts val="0"/>
              </a:spcAft>
              <a:buClr>
                <a:srgbClr val="171717"/>
              </a:buClr>
              <a:buSzPts val="1400"/>
              <a:buChar char="•"/>
              <a:defRPr/>
            </a:lvl4pPr>
            <a:lvl5pPr indent="-317500" lvl="4" marL="2286000" algn="l">
              <a:lnSpc>
                <a:spcPct val="90000"/>
              </a:lnSpc>
              <a:spcBef>
                <a:spcPts val="400"/>
              </a:spcBef>
              <a:spcAft>
                <a:spcPts val="0"/>
              </a:spcAft>
              <a:buClr>
                <a:schemeClr val="accent6"/>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orient="horz" pos="1075">
          <p15:clr>
            <a:srgbClr val="FBAE40"/>
          </p15:clr>
        </p15:guide>
        <p15:guide id="2" orient="horz" pos="11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Header" type="secHead">
  <p:cSld name="SECTION_HEADER">
    <p:spTree>
      <p:nvGrpSpPr>
        <p:cNvPr id="135" name="Shape 135"/>
        <p:cNvGrpSpPr/>
        <p:nvPr/>
      </p:nvGrpSpPr>
      <p:grpSpPr>
        <a:xfrm>
          <a:off x="0" y="0"/>
          <a:ext cx="0" cy="0"/>
          <a:chOff x="0" y="0"/>
          <a:chExt cx="0" cy="0"/>
        </a:xfrm>
      </p:grpSpPr>
      <p:sp>
        <p:nvSpPr>
          <p:cNvPr id="136" name="Google Shape;136;p17"/>
          <p:cNvSpPr txBox="1"/>
          <p:nvPr>
            <p:ph type="title"/>
          </p:nvPr>
        </p:nvSpPr>
        <p:spPr>
          <a:xfrm>
            <a:off x="305990" y="1282304"/>
            <a:ext cx="8532000" cy="21396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3800"/>
              <a:buFont typeface="Arial"/>
              <a:buNone/>
              <a:defRPr sz="38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7" name="Google Shape;137;p17"/>
          <p:cNvSpPr txBox="1"/>
          <p:nvPr>
            <p:ph idx="1" type="body"/>
          </p:nvPr>
        </p:nvSpPr>
        <p:spPr>
          <a:xfrm>
            <a:off x="305990" y="3442097"/>
            <a:ext cx="8532000" cy="11250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400"/>
              </a:spcBef>
              <a:spcAft>
                <a:spcPts val="0"/>
              </a:spcAft>
              <a:buClr>
                <a:schemeClr val="accent2"/>
              </a:buClr>
              <a:buSzPts val="1800"/>
              <a:buNone/>
              <a:defRPr sz="1800">
                <a:solidFill>
                  <a:schemeClr val="accent2"/>
                </a:solidFill>
              </a:defRPr>
            </a:lvl1pPr>
            <a:lvl2pPr indent="-228600" lvl="1" marL="914400" algn="l">
              <a:lnSpc>
                <a:spcPct val="100000"/>
              </a:lnSpc>
              <a:spcBef>
                <a:spcPts val="400"/>
              </a:spcBef>
              <a:spcAft>
                <a:spcPts val="0"/>
              </a:spcAft>
              <a:buClr>
                <a:srgbClr val="888DBD"/>
              </a:buClr>
              <a:buSzPts val="1500"/>
              <a:buNone/>
              <a:defRPr sz="1500">
                <a:solidFill>
                  <a:srgbClr val="888DBD"/>
                </a:solidFill>
              </a:defRPr>
            </a:lvl2pPr>
            <a:lvl3pPr indent="-228600" lvl="2" marL="1371600" algn="l">
              <a:lnSpc>
                <a:spcPct val="100000"/>
              </a:lnSpc>
              <a:spcBef>
                <a:spcPts val="400"/>
              </a:spcBef>
              <a:spcAft>
                <a:spcPts val="0"/>
              </a:spcAft>
              <a:buClr>
                <a:srgbClr val="888DBD"/>
              </a:buClr>
              <a:buSzPts val="1400"/>
              <a:buNone/>
              <a:defRPr sz="1400">
                <a:solidFill>
                  <a:srgbClr val="888DBD"/>
                </a:solidFill>
              </a:defRPr>
            </a:lvl3pPr>
            <a:lvl4pPr indent="-228600" lvl="3" marL="1828800" algn="l">
              <a:lnSpc>
                <a:spcPct val="100000"/>
              </a:lnSpc>
              <a:spcBef>
                <a:spcPts val="400"/>
              </a:spcBef>
              <a:spcAft>
                <a:spcPts val="0"/>
              </a:spcAft>
              <a:buClr>
                <a:srgbClr val="888DBD"/>
              </a:buClr>
              <a:buSzPts val="1200"/>
              <a:buNone/>
              <a:defRPr sz="1200">
                <a:solidFill>
                  <a:srgbClr val="888DBD"/>
                </a:solidFill>
              </a:defRPr>
            </a:lvl4pPr>
            <a:lvl5pPr indent="-228600" lvl="4" marL="2286000" algn="l">
              <a:lnSpc>
                <a:spcPct val="90000"/>
              </a:lnSpc>
              <a:spcBef>
                <a:spcPts val="400"/>
              </a:spcBef>
              <a:spcAft>
                <a:spcPts val="0"/>
              </a:spcAft>
              <a:buClr>
                <a:srgbClr val="888DBD"/>
              </a:buClr>
              <a:buSzPts val="1200"/>
              <a:buNone/>
              <a:defRPr sz="1200">
                <a:solidFill>
                  <a:srgbClr val="888DBD"/>
                </a:solidFill>
              </a:defRPr>
            </a:lvl5pPr>
            <a:lvl6pPr indent="-228600" lvl="5" marL="2743200" algn="l">
              <a:lnSpc>
                <a:spcPct val="90000"/>
              </a:lnSpc>
              <a:spcBef>
                <a:spcPts val="400"/>
              </a:spcBef>
              <a:spcAft>
                <a:spcPts val="0"/>
              </a:spcAft>
              <a:buClr>
                <a:srgbClr val="888DBD"/>
              </a:buClr>
              <a:buSzPts val="1200"/>
              <a:buNone/>
              <a:defRPr sz="1200">
                <a:solidFill>
                  <a:srgbClr val="888DBD"/>
                </a:solidFill>
              </a:defRPr>
            </a:lvl6pPr>
            <a:lvl7pPr indent="-228600" lvl="6" marL="3200400" algn="l">
              <a:lnSpc>
                <a:spcPct val="90000"/>
              </a:lnSpc>
              <a:spcBef>
                <a:spcPts val="400"/>
              </a:spcBef>
              <a:spcAft>
                <a:spcPts val="0"/>
              </a:spcAft>
              <a:buClr>
                <a:srgbClr val="888DBD"/>
              </a:buClr>
              <a:buSzPts val="1200"/>
              <a:buNone/>
              <a:defRPr sz="1200">
                <a:solidFill>
                  <a:srgbClr val="888DBD"/>
                </a:solidFill>
              </a:defRPr>
            </a:lvl7pPr>
            <a:lvl8pPr indent="-228600" lvl="7" marL="3657600" algn="l">
              <a:lnSpc>
                <a:spcPct val="90000"/>
              </a:lnSpc>
              <a:spcBef>
                <a:spcPts val="400"/>
              </a:spcBef>
              <a:spcAft>
                <a:spcPts val="0"/>
              </a:spcAft>
              <a:buClr>
                <a:srgbClr val="888DBD"/>
              </a:buClr>
              <a:buSzPts val="1200"/>
              <a:buNone/>
              <a:defRPr sz="1200">
                <a:solidFill>
                  <a:srgbClr val="888DBD"/>
                </a:solidFill>
              </a:defRPr>
            </a:lvl8pPr>
            <a:lvl9pPr indent="-228600" lvl="8" marL="4114800" algn="l">
              <a:lnSpc>
                <a:spcPct val="90000"/>
              </a:lnSpc>
              <a:spcBef>
                <a:spcPts val="400"/>
              </a:spcBef>
              <a:spcAft>
                <a:spcPts val="0"/>
              </a:spcAft>
              <a:buClr>
                <a:srgbClr val="888DBD"/>
              </a:buClr>
              <a:buSzPts val="1200"/>
              <a:buNone/>
              <a:defRPr sz="1200">
                <a:solidFill>
                  <a:srgbClr val="888DBD"/>
                </a:solidFill>
              </a:defRPr>
            </a:lvl9pPr>
          </a:lstStyle>
          <a:p/>
        </p:txBody>
      </p:sp>
      <p:sp>
        <p:nvSpPr>
          <p:cNvPr id="138" name="Google Shape;138;p17"/>
          <p:cNvSpPr txBox="1"/>
          <p:nvPr>
            <p:ph idx="10" type="dt"/>
          </p:nvPr>
        </p:nvSpPr>
        <p:spPr>
          <a:xfrm>
            <a:off x="2613941" y="4763150"/>
            <a:ext cx="2426100" cy="2739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9" name="Google Shape;139;p17"/>
          <p:cNvSpPr txBox="1"/>
          <p:nvPr>
            <p:ph idx="11" type="ftr"/>
          </p:nvPr>
        </p:nvSpPr>
        <p:spPr>
          <a:xfrm>
            <a:off x="2205197" y="3917913"/>
            <a:ext cx="49293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0" name="Google Shape;140;p17"/>
          <p:cNvSpPr txBox="1"/>
          <p:nvPr>
            <p:ph idx="12" type="sldNum"/>
          </p:nvPr>
        </p:nvSpPr>
        <p:spPr>
          <a:xfrm>
            <a:off x="8330660" y="4767263"/>
            <a:ext cx="510900" cy="273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st slide" showMasterSp="0" type="blank">
  <p:cSld name="BLANK">
    <p:spTree>
      <p:nvGrpSpPr>
        <p:cNvPr id="141" name="Shape 141"/>
        <p:cNvGrpSpPr/>
        <p:nvPr/>
      </p:nvGrpSpPr>
      <p:grpSpPr>
        <a:xfrm>
          <a:off x="0" y="0"/>
          <a:ext cx="0" cy="0"/>
          <a:chOff x="0" y="0"/>
          <a:chExt cx="0" cy="0"/>
        </a:xfrm>
      </p:grpSpPr>
      <p:sp>
        <p:nvSpPr>
          <p:cNvPr id="142" name="Google Shape;142;p18"/>
          <p:cNvSpPr txBox="1"/>
          <p:nvPr/>
        </p:nvSpPr>
        <p:spPr>
          <a:xfrm>
            <a:off x="305991" y="4647304"/>
            <a:ext cx="8532000" cy="276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home.cern</a:t>
            </a:r>
            <a:endParaRPr sz="1400">
              <a:solidFill>
                <a:schemeClr val="dk1"/>
              </a:solidFill>
              <a:latin typeface="Arial"/>
              <a:ea typeface="Arial"/>
              <a:cs typeface="Arial"/>
              <a:sym typeface="Arial"/>
            </a:endParaRPr>
          </a:p>
        </p:txBody>
      </p:sp>
      <p:pic>
        <p:nvPicPr>
          <p:cNvPr id="143" name="Google Shape;143;p18"/>
          <p:cNvPicPr preferRelativeResize="0"/>
          <p:nvPr/>
        </p:nvPicPr>
        <p:blipFill rotWithShape="1">
          <a:blip r:embed="rId2">
            <a:alphaModFix/>
          </a:blip>
          <a:srcRect b="0" l="0" r="0" t="0"/>
          <a:stretch/>
        </p:blipFill>
        <p:spPr>
          <a:xfrm>
            <a:off x="3923928" y="1683648"/>
            <a:ext cx="1296145" cy="129614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Slide" showMasterSp="0">
  <p:cSld name="Logo Slide">
    <p:bg>
      <p:bgPr>
        <a:solidFill>
          <a:schemeClr val="dk1"/>
        </a:solidFill>
      </p:bgPr>
    </p:bg>
    <p:spTree>
      <p:nvGrpSpPr>
        <p:cNvPr id="144" name="Shape 144"/>
        <p:cNvGrpSpPr/>
        <p:nvPr/>
      </p:nvGrpSpPr>
      <p:grpSpPr>
        <a:xfrm>
          <a:off x="0" y="0"/>
          <a:ext cx="0" cy="0"/>
          <a:chOff x="0" y="0"/>
          <a:chExt cx="0" cy="0"/>
        </a:xfrm>
      </p:grpSpPr>
      <p:pic>
        <p:nvPicPr>
          <p:cNvPr descr="logooutline.eps" id="145" name="Google Shape;145;p19"/>
          <p:cNvPicPr preferRelativeResize="0"/>
          <p:nvPr/>
        </p:nvPicPr>
        <p:blipFill rotWithShape="1">
          <a:blip r:embed="rId2">
            <a:alphaModFix/>
          </a:blip>
          <a:srcRect b="0" l="0" r="0" t="0"/>
          <a:stretch/>
        </p:blipFill>
        <p:spPr>
          <a:xfrm>
            <a:off x="3627302" y="1626785"/>
            <a:ext cx="1890000" cy="1871005"/>
          </a:xfrm>
          <a:prstGeom prst="rect">
            <a:avLst/>
          </a:prstGeom>
          <a:noFill/>
          <a:ln>
            <a:noFill/>
          </a:ln>
        </p:spPr>
      </p:pic>
    </p:spTree>
  </p:cSld>
  <p:clrMapOvr>
    <a:masterClrMapping/>
  </p:clrMapOvr>
  <p:extLst>
    <p:ext uri="{DCECCB84-F9BA-43D5-87BE-67443E8EF086}">
      <p15:sldGuideLst>
        <p15:guide id="1" orient="horz" pos="16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type="title">
  <p:cSld name="TITLE">
    <p:spTree>
      <p:nvGrpSpPr>
        <p:cNvPr id="146" name="Shape 146"/>
        <p:cNvGrpSpPr/>
        <p:nvPr/>
      </p:nvGrpSpPr>
      <p:grpSpPr>
        <a:xfrm>
          <a:off x="0" y="0"/>
          <a:ext cx="0" cy="0"/>
          <a:chOff x="0" y="0"/>
          <a:chExt cx="0" cy="0"/>
        </a:xfrm>
      </p:grpSpPr>
      <p:sp>
        <p:nvSpPr>
          <p:cNvPr id="147" name="Google Shape;147;p20"/>
          <p:cNvSpPr txBox="1"/>
          <p:nvPr>
            <p:ph type="ctrTitle"/>
          </p:nvPr>
        </p:nvSpPr>
        <p:spPr>
          <a:xfrm>
            <a:off x="1143000" y="784622"/>
            <a:ext cx="6858000" cy="1790700"/>
          </a:xfrm>
          <a:prstGeom prst="rect">
            <a:avLst/>
          </a:prstGeom>
          <a:noFill/>
          <a:ln>
            <a:noFill/>
          </a:ln>
        </p:spPr>
        <p:txBody>
          <a:bodyPr anchorCtr="0" anchor="b" bIns="0" lIns="0" spcFirstLastPara="1" rIns="0" wrap="square" tIns="0">
            <a:no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8" name="Google Shape;148;p20"/>
          <p:cNvSpPr txBox="1"/>
          <p:nvPr>
            <p:ph idx="1" type="subTitle"/>
          </p:nvPr>
        </p:nvSpPr>
        <p:spPr>
          <a:xfrm>
            <a:off x="1143000" y="2701528"/>
            <a:ext cx="6858000" cy="1241700"/>
          </a:xfrm>
          <a:prstGeom prst="rect">
            <a:avLst/>
          </a:prstGeom>
          <a:noFill/>
          <a:ln>
            <a:noFill/>
          </a:ln>
        </p:spPr>
        <p:txBody>
          <a:bodyPr anchorCtr="0" anchor="t" bIns="0" lIns="0" spcFirstLastPara="1" rIns="0" wrap="square" tIns="0">
            <a:noAutofit/>
          </a:bodyPr>
          <a:lstStyle>
            <a:lvl1pPr lvl="0" algn="ctr">
              <a:lnSpc>
                <a:spcPct val="90000"/>
              </a:lnSpc>
              <a:spcBef>
                <a:spcPts val="1400"/>
              </a:spcBef>
              <a:spcAft>
                <a:spcPts val="0"/>
              </a:spcAft>
              <a:buClr>
                <a:srgbClr val="171717"/>
              </a:buClr>
              <a:buSzPts val="1800"/>
              <a:buNone/>
              <a:defRPr sz="1800"/>
            </a:lvl1pPr>
            <a:lvl2pPr lvl="1" algn="ctr">
              <a:lnSpc>
                <a:spcPct val="100000"/>
              </a:lnSpc>
              <a:spcBef>
                <a:spcPts val="400"/>
              </a:spcBef>
              <a:spcAft>
                <a:spcPts val="0"/>
              </a:spcAft>
              <a:buClr>
                <a:srgbClr val="171717"/>
              </a:buClr>
              <a:buSzPts val="1500"/>
              <a:buNone/>
              <a:defRPr sz="1500"/>
            </a:lvl2pPr>
            <a:lvl3pPr lvl="2" algn="ctr">
              <a:lnSpc>
                <a:spcPct val="100000"/>
              </a:lnSpc>
              <a:spcBef>
                <a:spcPts val="400"/>
              </a:spcBef>
              <a:spcAft>
                <a:spcPts val="0"/>
              </a:spcAft>
              <a:buClr>
                <a:srgbClr val="171717"/>
              </a:buClr>
              <a:buSzPts val="1400"/>
              <a:buNone/>
              <a:defRPr sz="1400"/>
            </a:lvl3pPr>
            <a:lvl4pPr lvl="3" algn="ctr">
              <a:lnSpc>
                <a:spcPct val="100000"/>
              </a:lnSpc>
              <a:spcBef>
                <a:spcPts val="400"/>
              </a:spcBef>
              <a:spcAft>
                <a:spcPts val="0"/>
              </a:spcAft>
              <a:buClr>
                <a:srgbClr val="171717"/>
              </a:buClr>
              <a:buSzPts val="1200"/>
              <a:buNone/>
              <a:defRPr sz="1200"/>
            </a:lvl4pPr>
            <a:lvl5pPr lvl="4" algn="ctr">
              <a:lnSpc>
                <a:spcPct val="90000"/>
              </a:lnSpc>
              <a:spcBef>
                <a:spcPts val="400"/>
              </a:spcBef>
              <a:spcAft>
                <a:spcPts val="0"/>
              </a:spcAft>
              <a:buClr>
                <a:schemeClr val="accent6"/>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49" name="Google Shape;149;p20"/>
          <p:cNvSpPr txBox="1"/>
          <p:nvPr>
            <p:ph idx="10" type="dt"/>
          </p:nvPr>
        </p:nvSpPr>
        <p:spPr>
          <a:xfrm>
            <a:off x="2613941" y="4763150"/>
            <a:ext cx="2426100" cy="2739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0" name="Google Shape;150;p20"/>
          <p:cNvSpPr txBox="1"/>
          <p:nvPr>
            <p:ph idx="11" type="ftr"/>
          </p:nvPr>
        </p:nvSpPr>
        <p:spPr>
          <a:xfrm>
            <a:off x="2205197" y="3917913"/>
            <a:ext cx="49293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1" name="Google Shape;151;p20"/>
          <p:cNvSpPr txBox="1"/>
          <p:nvPr>
            <p:ph idx="12" type="sldNum"/>
          </p:nvPr>
        </p:nvSpPr>
        <p:spPr>
          <a:xfrm>
            <a:off x="8330660" y="4767263"/>
            <a:ext cx="510900" cy="273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p:cSld name="Content  ">
    <p:spTree>
      <p:nvGrpSpPr>
        <p:cNvPr id="21" name="Shape 21"/>
        <p:cNvGrpSpPr/>
        <p:nvPr/>
      </p:nvGrpSpPr>
      <p:grpSpPr>
        <a:xfrm>
          <a:off x="0" y="0"/>
          <a:ext cx="0" cy="0"/>
          <a:chOff x="0" y="0"/>
          <a:chExt cx="0" cy="0"/>
        </a:xfrm>
      </p:grpSpPr>
      <p:sp>
        <p:nvSpPr>
          <p:cNvPr id="22" name="Google Shape;22;p3"/>
          <p:cNvSpPr txBox="1"/>
          <p:nvPr>
            <p:ph idx="1" type="body"/>
          </p:nvPr>
        </p:nvSpPr>
        <p:spPr>
          <a:xfrm>
            <a:off x="305992" y="1194197"/>
            <a:ext cx="8532000" cy="34563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400"/>
              </a:spcBef>
              <a:spcAft>
                <a:spcPts val="0"/>
              </a:spcAft>
              <a:buClr>
                <a:schemeClr val="dk2"/>
              </a:buClr>
              <a:buSzPts val="1600"/>
              <a:buNone/>
              <a:defRPr>
                <a:solidFill>
                  <a:schemeClr val="dk2"/>
                </a:solidFill>
              </a:defRPr>
            </a:lvl1pPr>
            <a:lvl2pPr indent="-317500" lvl="1" marL="914400" algn="l">
              <a:lnSpc>
                <a:spcPct val="100000"/>
              </a:lnSpc>
              <a:spcBef>
                <a:spcPts val="400"/>
              </a:spcBef>
              <a:spcAft>
                <a:spcPts val="0"/>
              </a:spcAft>
              <a:buClr>
                <a:schemeClr val="dk2"/>
              </a:buClr>
              <a:buSzPts val="1400"/>
              <a:buFont typeface="Arial"/>
              <a:buChar char="•"/>
              <a:defRPr sz="1400">
                <a:solidFill>
                  <a:schemeClr val="dk2"/>
                </a:solidFill>
              </a:defRPr>
            </a:lvl2pPr>
            <a:lvl3pPr indent="-311150" lvl="2" marL="1371600" algn="l">
              <a:lnSpc>
                <a:spcPct val="100000"/>
              </a:lnSpc>
              <a:spcBef>
                <a:spcPts val="400"/>
              </a:spcBef>
              <a:spcAft>
                <a:spcPts val="0"/>
              </a:spcAft>
              <a:buClr>
                <a:schemeClr val="dk2"/>
              </a:buClr>
              <a:buSzPts val="1300"/>
              <a:buFont typeface="Arial"/>
              <a:buChar char="•"/>
              <a:defRPr>
                <a:solidFill>
                  <a:schemeClr val="dk2"/>
                </a:solidFill>
              </a:defRPr>
            </a:lvl3pPr>
            <a:lvl4pPr indent="-304800" lvl="3" marL="1828800" algn="l">
              <a:lnSpc>
                <a:spcPct val="100000"/>
              </a:lnSpc>
              <a:spcBef>
                <a:spcPts val="400"/>
              </a:spcBef>
              <a:spcAft>
                <a:spcPts val="0"/>
              </a:spcAft>
              <a:buClr>
                <a:schemeClr val="dk2"/>
              </a:buClr>
              <a:buSzPts val="1200"/>
              <a:buFont typeface="Arial"/>
              <a:buChar char="•"/>
              <a:defRPr>
                <a:solidFill>
                  <a:schemeClr val="dk2"/>
                </a:solidFill>
              </a:defRPr>
            </a:lvl4pPr>
            <a:lvl5pPr indent="-304800" lvl="4" marL="2286000" algn="l">
              <a:lnSpc>
                <a:spcPct val="90000"/>
              </a:lnSpc>
              <a:spcBef>
                <a:spcPts val="400"/>
              </a:spcBef>
              <a:spcAft>
                <a:spcPts val="0"/>
              </a:spcAft>
              <a:buClr>
                <a:srgbClr val="171717"/>
              </a:buClr>
              <a:buSzPts val="1200"/>
              <a:buFont typeface="Arial"/>
              <a:buChar char="•"/>
              <a:defRPr>
                <a:solidFill>
                  <a:srgbClr val="171717"/>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 name="Google Shape;23;p3"/>
          <p:cNvSpPr txBox="1"/>
          <p:nvPr>
            <p:ph type="title"/>
          </p:nvPr>
        </p:nvSpPr>
        <p:spPr>
          <a:xfrm>
            <a:off x="305991" y="280195"/>
            <a:ext cx="8532000" cy="799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4" name="Google Shape;24;p3"/>
          <p:cNvSpPr txBox="1"/>
          <p:nvPr>
            <p:ph idx="10" type="dt"/>
          </p:nvPr>
        </p:nvSpPr>
        <p:spPr>
          <a:xfrm>
            <a:off x="2613941" y="4763150"/>
            <a:ext cx="2426100" cy="2739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5" name="Google Shape;25;p3"/>
          <p:cNvSpPr txBox="1"/>
          <p:nvPr>
            <p:ph idx="11" type="ftr"/>
          </p:nvPr>
        </p:nvSpPr>
        <p:spPr>
          <a:xfrm>
            <a:off x="2205197" y="3917913"/>
            <a:ext cx="49293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6" name="Google Shape;26;p3"/>
          <p:cNvSpPr txBox="1"/>
          <p:nvPr>
            <p:ph idx="12" type="sldNum"/>
          </p:nvPr>
        </p:nvSpPr>
        <p:spPr>
          <a:xfrm>
            <a:off x="8330660" y="4767263"/>
            <a:ext cx="510900" cy="273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type="titleOnly">
  <p:cSld name="TITLE_ONLY">
    <p:spTree>
      <p:nvGrpSpPr>
        <p:cNvPr id="152" name="Shape 152"/>
        <p:cNvGrpSpPr/>
        <p:nvPr/>
      </p:nvGrpSpPr>
      <p:grpSpPr>
        <a:xfrm>
          <a:off x="0" y="0"/>
          <a:ext cx="0" cy="0"/>
          <a:chOff x="0" y="0"/>
          <a:chExt cx="0" cy="0"/>
        </a:xfrm>
      </p:grpSpPr>
      <p:sp>
        <p:nvSpPr>
          <p:cNvPr id="153" name="Google Shape;153;p21"/>
          <p:cNvSpPr txBox="1"/>
          <p:nvPr>
            <p:ph type="title"/>
          </p:nvPr>
        </p:nvSpPr>
        <p:spPr>
          <a:xfrm>
            <a:off x="305991" y="280195"/>
            <a:ext cx="8532000" cy="799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4" name="Google Shape;154;p21"/>
          <p:cNvSpPr txBox="1"/>
          <p:nvPr>
            <p:ph idx="10" type="dt"/>
          </p:nvPr>
        </p:nvSpPr>
        <p:spPr>
          <a:xfrm>
            <a:off x="2613941" y="4763150"/>
            <a:ext cx="2426100" cy="2739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5" name="Google Shape;155;p21"/>
          <p:cNvSpPr txBox="1"/>
          <p:nvPr>
            <p:ph idx="11" type="ftr"/>
          </p:nvPr>
        </p:nvSpPr>
        <p:spPr>
          <a:xfrm>
            <a:off x="2205197" y="3917913"/>
            <a:ext cx="49293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6" name="Google Shape;156;p21"/>
          <p:cNvSpPr txBox="1"/>
          <p:nvPr>
            <p:ph idx="12" type="sldNum"/>
          </p:nvPr>
        </p:nvSpPr>
        <p:spPr>
          <a:xfrm>
            <a:off x="8330660" y="4767263"/>
            <a:ext cx="510900" cy="273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57" name="Shape 157"/>
        <p:cNvGrpSpPr/>
        <p:nvPr/>
      </p:nvGrpSpPr>
      <p:grpSpPr>
        <a:xfrm>
          <a:off x="0" y="0"/>
          <a:ext cx="0" cy="0"/>
          <a:chOff x="0" y="0"/>
          <a:chExt cx="0" cy="0"/>
        </a:xfrm>
      </p:grpSpPr>
      <p:sp>
        <p:nvSpPr>
          <p:cNvPr id="158" name="Google Shape;158;p22"/>
          <p:cNvSpPr txBox="1"/>
          <p:nvPr>
            <p:ph idx="10" type="dt"/>
          </p:nvPr>
        </p:nvSpPr>
        <p:spPr>
          <a:xfrm>
            <a:off x="2613941" y="4763150"/>
            <a:ext cx="2426100" cy="2739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9" name="Google Shape;159;p22"/>
          <p:cNvSpPr txBox="1"/>
          <p:nvPr>
            <p:ph idx="11" type="ftr"/>
          </p:nvPr>
        </p:nvSpPr>
        <p:spPr>
          <a:xfrm>
            <a:off x="2205197" y="3917913"/>
            <a:ext cx="49293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0" name="Google Shape;160;p22"/>
          <p:cNvSpPr txBox="1"/>
          <p:nvPr>
            <p:ph idx="12" type="sldNum"/>
          </p:nvPr>
        </p:nvSpPr>
        <p:spPr>
          <a:xfrm>
            <a:off x="8330660" y="4767263"/>
            <a:ext cx="510900" cy="273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re et contenu">
  <p:cSld name="3_Titre et contenu">
    <p:spTree>
      <p:nvGrpSpPr>
        <p:cNvPr id="161" name="Shape 161"/>
        <p:cNvGrpSpPr/>
        <p:nvPr/>
      </p:nvGrpSpPr>
      <p:grpSpPr>
        <a:xfrm>
          <a:off x="0" y="0"/>
          <a:ext cx="0" cy="0"/>
          <a:chOff x="0" y="0"/>
          <a:chExt cx="0" cy="0"/>
        </a:xfrm>
      </p:grpSpPr>
      <p:sp>
        <p:nvSpPr>
          <p:cNvPr id="162" name="Google Shape;162;p23"/>
          <p:cNvSpPr txBox="1"/>
          <p:nvPr>
            <p:ph type="title"/>
          </p:nvPr>
        </p:nvSpPr>
        <p:spPr>
          <a:xfrm>
            <a:off x="457200" y="1833611"/>
            <a:ext cx="8226900" cy="705300"/>
          </a:xfrm>
          <a:prstGeom prst="rect">
            <a:avLst/>
          </a:prstGeom>
          <a:noFill/>
          <a:ln>
            <a:noFill/>
          </a:ln>
        </p:spPr>
        <p:txBody>
          <a:bodyPr anchorCtr="0" anchor="ctr" bIns="45700" lIns="45700" spcFirstLastPara="1" rIns="45700" wrap="square" tIns="45700">
            <a:noAutofit/>
          </a:bodyPr>
          <a:lstStyle>
            <a:lvl1pPr lvl="0" rtl="0" algn="l">
              <a:spcBef>
                <a:spcPts val="0"/>
              </a:spcBef>
              <a:spcAft>
                <a:spcPts val="0"/>
              </a:spcAft>
              <a:buClr>
                <a:schemeClr val="dk1"/>
              </a:buClr>
              <a:buSzPts val="46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3" name="Google Shape;163;p23"/>
          <p:cNvSpPr txBox="1"/>
          <p:nvPr>
            <p:ph idx="10" type="dt"/>
          </p:nvPr>
        </p:nvSpPr>
        <p:spPr>
          <a:xfrm>
            <a:off x="2969325" y="4771775"/>
            <a:ext cx="21459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sz="1200">
                <a:solidFill>
                  <a:srgbClr val="8897BD"/>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4" name="Google Shape;164;p23"/>
          <p:cNvSpPr txBox="1"/>
          <p:nvPr>
            <p:ph idx="11" type="ftr"/>
          </p:nvPr>
        </p:nvSpPr>
        <p:spPr>
          <a:xfrm>
            <a:off x="5182756"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sz="1200">
                <a:solidFill>
                  <a:srgbClr val="8897BD"/>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5" name="Google Shape;165;p23"/>
          <p:cNvSpPr txBox="1"/>
          <p:nvPr>
            <p:ph idx="12" type="sldNum"/>
          </p:nvPr>
        </p:nvSpPr>
        <p:spPr>
          <a:xfrm>
            <a:off x="8185376" y="4767263"/>
            <a:ext cx="5013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b="0" i="0" sz="1200" u="none" cap="none" strike="noStrike">
                <a:solidFill>
                  <a:srgbClr val="8897BD"/>
                </a:solidFill>
                <a:latin typeface="Arial"/>
                <a:ea typeface="Arial"/>
                <a:cs typeface="Arial"/>
                <a:sym typeface="Arial"/>
              </a:defRPr>
            </a:lvl1pPr>
            <a:lvl2pPr indent="0" lvl="1" marL="0" rtl="0" algn="r">
              <a:spcBef>
                <a:spcPts val="0"/>
              </a:spcBef>
              <a:buNone/>
              <a:defRPr b="0" i="0" sz="1200" u="none" cap="none" strike="noStrike">
                <a:solidFill>
                  <a:srgbClr val="8897BD"/>
                </a:solidFill>
                <a:latin typeface="Arial"/>
                <a:ea typeface="Arial"/>
                <a:cs typeface="Arial"/>
                <a:sym typeface="Arial"/>
              </a:defRPr>
            </a:lvl2pPr>
            <a:lvl3pPr indent="0" lvl="2" marL="0" rtl="0" algn="r">
              <a:spcBef>
                <a:spcPts val="0"/>
              </a:spcBef>
              <a:buNone/>
              <a:defRPr b="0" i="0" sz="1200" u="none" cap="none" strike="noStrike">
                <a:solidFill>
                  <a:srgbClr val="8897BD"/>
                </a:solidFill>
                <a:latin typeface="Arial"/>
                <a:ea typeface="Arial"/>
                <a:cs typeface="Arial"/>
                <a:sym typeface="Arial"/>
              </a:defRPr>
            </a:lvl3pPr>
            <a:lvl4pPr indent="0" lvl="3" marL="0" rtl="0" algn="r">
              <a:spcBef>
                <a:spcPts val="0"/>
              </a:spcBef>
              <a:buNone/>
              <a:defRPr b="0" i="0" sz="1200" u="none" cap="none" strike="noStrike">
                <a:solidFill>
                  <a:srgbClr val="8897BD"/>
                </a:solidFill>
                <a:latin typeface="Arial"/>
                <a:ea typeface="Arial"/>
                <a:cs typeface="Arial"/>
                <a:sym typeface="Arial"/>
              </a:defRPr>
            </a:lvl4pPr>
            <a:lvl5pPr indent="0" lvl="4" marL="0" rtl="0" algn="r">
              <a:spcBef>
                <a:spcPts val="0"/>
              </a:spcBef>
              <a:buNone/>
              <a:defRPr b="0" i="0" sz="1200" u="none" cap="none" strike="noStrike">
                <a:solidFill>
                  <a:srgbClr val="8897BD"/>
                </a:solidFill>
                <a:latin typeface="Arial"/>
                <a:ea typeface="Arial"/>
                <a:cs typeface="Arial"/>
                <a:sym typeface="Arial"/>
              </a:defRPr>
            </a:lvl5pPr>
            <a:lvl6pPr indent="0" lvl="5" marL="0" rtl="0" algn="r">
              <a:spcBef>
                <a:spcPts val="0"/>
              </a:spcBef>
              <a:buNone/>
              <a:defRPr b="0" i="0" sz="1200" u="none" cap="none" strike="noStrike">
                <a:solidFill>
                  <a:srgbClr val="8897BD"/>
                </a:solidFill>
                <a:latin typeface="Arial"/>
                <a:ea typeface="Arial"/>
                <a:cs typeface="Arial"/>
                <a:sym typeface="Arial"/>
              </a:defRPr>
            </a:lvl6pPr>
            <a:lvl7pPr indent="0" lvl="6" marL="0" rtl="0" algn="r">
              <a:spcBef>
                <a:spcPts val="0"/>
              </a:spcBef>
              <a:buNone/>
              <a:defRPr b="0" i="0" sz="1200" u="none" cap="none" strike="noStrike">
                <a:solidFill>
                  <a:srgbClr val="8897BD"/>
                </a:solidFill>
                <a:latin typeface="Arial"/>
                <a:ea typeface="Arial"/>
                <a:cs typeface="Arial"/>
                <a:sym typeface="Arial"/>
              </a:defRPr>
            </a:lvl7pPr>
            <a:lvl8pPr indent="0" lvl="7" marL="0" rtl="0" algn="r">
              <a:spcBef>
                <a:spcPts val="0"/>
              </a:spcBef>
              <a:buNone/>
              <a:defRPr b="0" i="0" sz="1200" u="none" cap="none" strike="noStrike">
                <a:solidFill>
                  <a:srgbClr val="8897BD"/>
                </a:solidFill>
                <a:latin typeface="Arial"/>
                <a:ea typeface="Arial"/>
                <a:cs typeface="Arial"/>
                <a:sym typeface="Arial"/>
              </a:defRPr>
            </a:lvl8pPr>
            <a:lvl9pPr indent="0" lvl="8" marL="0" rtl="0" algn="r">
              <a:spcBef>
                <a:spcPts val="0"/>
              </a:spcBef>
              <a:buNone/>
              <a:defRPr b="0" i="0" sz="1200" u="none" cap="none" strike="noStrike">
                <a:solidFill>
                  <a:srgbClr val="8897B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66" name="Google Shape;166;p23"/>
          <p:cNvSpPr txBox="1"/>
          <p:nvPr>
            <p:ph idx="1" type="body"/>
          </p:nvPr>
        </p:nvSpPr>
        <p:spPr>
          <a:xfrm>
            <a:off x="457200" y="2543343"/>
            <a:ext cx="2743200" cy="314700"/>
          </a:xfrm>
          <a:prstGeom prst="rect">
            <a:avLst/>
          </a:prstGeom>
          <a:noFill/>
          <a:ln>
            <a:noFill/>
          </a:ln>
        </p:spPr>
        <p:txBody>
          <a:bodyPr anchorCtr="0" anchor="b" bIns="0" lIns="45700" spcFirstLastPara="1" rIns="45700" wrap="square" tIns="0">
            <a:noAutofit/>
          </a:bodyPr>
          <a:lstStyle>
            <a:lvl1pPr indent="-228600" lvl="0" marL="457200" rtl="0" algn="l">
              <a:spcBef>
                <a:spcPts val="280"/>
              </a:spcBef>
              <a:spcAft>
                <a:spcPts val="0"/>
              </a:spcAft>
              <a:buSzPts val="1120"/>
              <a:buNone/>
              <a:defRPr sz="1400"/>
            </a:lvl1pPr>
            <a:lvl2pPr indent="-228600" lvl="1" marL="914400" rtl="0" algn="l">
              <a:spcBef>
                <a:spcPts val="300"/>
              </a:spcBef>
              <a:spcAft>
                <a:spcPts val="0"/>
              </a:spcAft>
              <a:buSzPts val="1080"/>
              <a:buNone/>
              <a:defRPr sz="1200"/>
            </a:lvl2pPr>
            <a:lvl3pPr indent="-228600" lvl="2" marL="1371600" rtl="0" algn="l">
              <a:spcBef>
                <a:spcPts val="200"/>
              </a:spcBef>
              <a:spcAft>
                <a:spcPts val="0"/>
              </a:spcAft>
              <a:buSzPts val="850"/>
              <a:buNone/>
              <a:defRPr sz="1000"/>
            </a:lvl3pPr>
            <a:lvl4pPr indent="-228600" lvl="3" marL="1828800" rtl="0" algn="l">
              <a:spcBef>
                <a:spcPts val="200"/>
              </a:spcBef>
              <a:spcAft>
                <a:spcPts val="0"/>
              </a:spcAft>
              <a:buSzPts val="810"/>
              <a:buNone/>
              <a:defRPr sz="900"/>
            </a:lvl4pPr>
            <a:lvl5pPr indent="-228600" lvl="4" marL="2286000" rtl="0" algn="l">
              <a:spcBef>
                <a:spcPts val="200"/>
              </a:spcBef>
              <a:spcAft>
                <a:spcPts val="0"/>
              </a:spcAft>
              <a:buSzPts val="900"/>
              <a:buNone/>
              <a:defRPr sz="900"/>
            </a:lvl5pPr>
            <a:lvl6pPr indent="-342900" lvl="5" marL="2743200" rtl="0" algn="l">
              <a:spcBef>
                <a:spcPts val="360"/>
              </a:spcBef>
              <a:spcAft>
                <a:spcPts val="0"/>
              </a:spcAft>
              <a:buSzPts val="1800"/>
              <a:buChar char="•"/>
              <a:defRPr/>
            </a:lvl6pPr>
            <a:lvl7pPr indent="-342900" lvl="6" marL="3200400" rtl="0" algn="l">
              <a:spcBef>
                <a:spcPts val="360"/>
              </a:spcBef>
              <a:spcAft>
                <a:spcPts val="0"/>
              </a:spcAft>
              <a:buSzPts val="180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re et contenu" type="obj">
  <p:cSld name="OBJECT">
    <p:spTree>
      <p:nvGrpSpPr>
        <p:cNvPr id="167" name="Shape 167"/>
        <p:cNvGrpSpPr/>
        <p:nvPr/>
      </p:nvGrpSpPr>
      <p:grpSpPr>
        <a:xfrm>
          <a:off x="0" y="0"/>
          <a:ext cx="0" cy="0"/>
          <a:chOff x="0" y="0"/>
          <a:chExt cx="0" cy="0"/>
        </a:xfrm>
      </p:grpSpPr>
      <p:sp>
        <p:nvSpPr>
          <p:cNvPr id="168" name="Google Shape;168;p24"/>
          <p:cNvSpPr txBox="1"/>
          <p:nvPr>
            <p:ph type="title"/>
          </p:nvPr>
        </p:nvSpPr>
        <p:spPr>
          <a:xfrm>
            <a:off x="457200" y="175120"/>
            <a:ext cx="8226900" cy="705300"/>
          </a:xfrm>
          <a:prstGeom prst="rect">
            <a:avLst/>
          </a:prstGeom>
          <a:noFill/>
          <a:ln>
            <a:noFill/>
          </a:ln>
        </p:spPr>
        <p:txBody>
          <a:bodyPr anchorCtr="0" anchor="ctr" bIns="45700" lIns="45700" spcFirstLastPara="1" rIns="45700" wrap="square" tIns="45700">
            <a:noAutofit/>
          </a:bodyPr>
          <a:lstStyle>
            <a:lvl1pPr lvl="0" rtl="0" algn="l">
              <a:spcBef>
                <a:spcPts val="0"/>
              </a:spcBef>
              <a:spcAft>
                <a:spcPts val="0"/>
              </a:spcAft>
              <a:buClr>
                <a:schemeClr val="dk1"/>
              </a:buClr>
              <a:buSzPts val="46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9" name="Google Shape;169;p24"/>
          <p:cNvSpPr txBox="1"/>
          <p:nvPr>
            <p:ph idx="1" type="body"/>
          </p:nvPr>
        </p:nvSpPr>
        <p:spPr>
          <a:xfrm>
            <a:off x="457200" y="994205"/>
            <a:ext cx="8229600" cy="3203100"/>
          </a:xfrm>
          <a:prstGeom prst="rect">
            <a:avLst/>
          </a:prstGeom>
          <a:noFill/>
          <a:ln>
            <a:noFill/>
          </a:ln>
        </p:spPr>
        <p:txBody>
          <a:bodyPr anchorCtr="0" anchor="t" bIns="45700" lIns="91425" spcFirstLastPara="1" rIns="91425" wrap="square" tIns="45700">
            <a:noAutofit/>
          </a:bodyPr>
          <a:lstStyle>
            <a:lvl1pPr indent="-228600" lvl="0" marL="457200" rtl="0" algn="l">
              <a:spcBef>
                <a:spcPts val="360"/>
              </a:spcBef>
              <a:spcAft>
                <a:spcPts val="0"/>
              </a:spcAft>
              <a:buSzPts val="1440"/>
              <a:buNone/>
              <a:defRPr/>
            </a:lvl1pPr>
            <a:lvl2pPr indent="-331469" lvl="1" marL="914400" rtl="0" algn="l">
              <a:spcBef>
                <a:spcPts val="360"/>
              </a:spcBef>
              <a:spcAft>
                <a:spcPts val="0"/>
              </a:spcAft>
              <a:buSzPts val="1620"/>
              <a:buChar char="•"/>
              <a:defRPr/>
            </a:lvl2pPr>
            <a:lvl3pPr indent="-325755" lvl="2" marL="1371600" rtl="0" algn="l">
              <a:spcBef>
                <a:spcPts val="360"/>
              </a:spcBef>
              <a:spcAft>
                <a:spcPts val="0"/>
              </a:spcAft>
              <a:buSzPts val="1530"/>
              <a:buChar char="•"/>
              <a:defRPr/>
            </a:lvl3pPr>
            <a:lvl4pPr indent="-331469" lvl="3" marL="1828800" rtl="0" algn="l">
              <a:spcBef>
                <a:spcPts val="360"/>
              </a:spcBef>
              <a:spcAft>
                <a:spcPts val="0"/>
              </a:spcAft>
              <a:buSzPts val="162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SzPts val="1800"/>
              <a:buChar char="•"/>
              <a:defRPr/>
            </a:lvl6pPr>
            <a:lvl7pPr indent="-342900" lvl="6" marL="3200400" rtl="0" algn="l">
              <a:spcBef>
                <a:spcPts val="360"/>
              </a:spcBef>
              <a:spcAft>
                <a:spcPts val="0"/>
              </a:spcAft>
              <a:buSzPts val="180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
        <p:nvSpPr>
          <p:cNvPr id="170" name="Google Shape;170;p24"/>
          <p:cNvSpPr txBox="1"/>
          <p:nvPr>
            <p:ph idx="10" type="dt"/>
          </p:nvPr>
        </p:nvSpPr>
        <p:spPr>
          <a:xfrm>
            <a:off x="2969335" y="477178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sz="1200">
                <a:solidFill>
                  <a:srgbClr val="8897BD"/>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1" name="Google Shape;171;p24"/>
          <p:cNvSpPr txBox="1"/>
          <p:nvPr>
            <p:ph idx="11" type="ftr"/>
          </p:nvPr>
        </p:nvSpPr>
        <p:spPr>
          <a:xfrm>
            <a:off x="5182756"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sz="1200">
                <a:solidFill>
                  <a:srgbClr val="8897BD"/>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2" name="Google Shape;172;p24"/>
          <p:cNvSpPr txBox="1"/>
          <p:nvPr>
            <p:ph idx="12" type="sldNum"/>
          </p:nvPr>
        </p:nvSpPr>
        <p:spPr>
          <a:xfrm>
            <a:off x="8185376" y="4767263"/>
            <a:ext cx="5013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b="0" i="0" sz="1200" u="none" cap="none" strike="noStrike">
                <a:solidFill>
                  <a:srgbClr val="8897BD"/>
                </a:solidFill>
                <a:latin typeface="Arial"/>
                <a:ea typeface="Arial"/>
                <a:cs typeface="Arial"/>
                <a:sym typeface="Arial"/>
              </a:defRPr>
            </a:lvl1pPr>
            <a:lvl2pPr indent="0" lvl="1" marL="0" rtl="0" algn="r">
              <a:spcBef>
                <a:spcPts val="0"/>
              </a:spcBef>
              <a:buNone/>
              <a:defRPr b="0" i="0" sz="1200" u="none" cap="none" strike="noStrike">
                <a:solidFill>
                  <a:srgbClr val="8897BD"/>
                </a:solidFill>
                <a:latin typeface="Arial"/>
                <a:ea typeface="Arial"/>
                <a:cs typeface="Arial"/>
                <a:sym typeface="Arial"/>
              </a:defRPr>
            </a:lvl2pPr>
            <a:lvl3pPr indent="0" lvl="2" marL="0" rtl="0" algn="r">
              <a:spcBef>
                <a:spcPts val="0"/>
              </a:spcBef>
              <a:buNone/>
              <a:defRPr b="0" i="0" sz="1200" u="none" cap="none" strike="noStrike">
                <a:solidFill>
                  <a:srgbClr val="8897BD"/>
                </a:solidFill>
                <a:latin typeface="Arial"/>
                <a:ea typeface="Arial"/>
                <a:cs typeface="Arial"/>
                <a:sym typeface="Arial"/>
              </a:defRPr>
            </a:lvl3pPr>
            <a:lvl4pPr indent="0" lvl="3" marL="0" rtl="0" algn="r">
              <a:spcBef>
                <a:spcPts val="0"/>
              </a:spcBef>
              <a:buNone/>
              <a:defRPr b="0" i="0" sz="1200" u="none" cap="none" strike="noStrike">
                <a:solidFill>
                  <a:srgbClr val="8897BD"/>
                </a:solidFill>
                <a:latin typeface="Arial"/>
                <a:ea typeface="Arial"/>
                <a:cs typeface="Arial"/>
                <a:sym typeface="Arial"/>
              </a:defRPr>
            </a:lvl4pPr>
            <a:lvl5pPr indent="0" lvl="4" marL="0" rtl="0" algn="r">
              <a:spcBef>
                <a:spcPts val="0"/>
              </a:spcBef>
              <a:buNone/>
              <a:defRPr b="0" i="0" sz="1200" u="none" cap="none" strike="noStrike">
                <a:solidFill>
                  <a:srgbClr val="8897BD"/>
                </a:solidFill>
                <a:latin typeface="Arial"/>
                <a:ea typeface="Arial"/>
                <a:cs typeface="Arial"/>
                <a:sym typeface="Arial"/>
              </a:defRPr>
            </a:lvl5pPr>
            <a:lvl6pPr indent="0" lvl="5" marL="0" rtl="0" algn="r">
              <a:spcBef>
                <a:spcPts val="0"/>
              </a:spcBef>
              <a:buNone/>
              <a:defRPr b="0" i="0" sz="1200" u="none" cap="none" strike="noStrike">
                <a:solidFill>
                  <a:srgbClr val="8897BD"/>
                </a:solidFill>
                <a:latin typeface="Arial"/>
                <a:ea typeface="Arial"/>
                <a:cs typeface="Arial"/>
                <a:sym typeface="Arial"/>
              </a:defRPr>
            </a:lvl6pPr>
            <a:lvl7pPr indent="0" lvl="6" marL="0" rtl="0" algn="r">
              <a:spcBef>
                <a:spcPts val="0"/>
              </a:spcBef>
              <a:buNone/>
              <a:defRPr b="0" i="0" sz="1200" u="none" cap="none" strike="noStrike">
                <a:solidFill>
                  <a:srgbClr val="8897BD"/>
                </a:solidFill>
                <a:latin typeface="Arial"/>
                <a:ea typeface="Arial"/>
                <a:cs typeface="Arial"/>
                <a:sym typeface="Arial"/>
              </a:defRPr>
            </a:lvl7pPr>
            <a:lvl8pPr indent="0" lvl="7" marL="0" rtl="0" algn="r">
              <a:spcBef>
                <a:spcPts val="0"/>
              </a:spcBef>
              <a:buNone/>
              <a:defRPr b="0" i="0" sz="1200" u="none" cap="none" strike="noStrike">
                <a:solidFill>
                  <a:srgbClr val="8897BD"/>
                </a:solidFill>
                <a:latin typeface="Arial"/>
                <a:ea typeface="Arial"/>
                <a:cs typeface="Arial"/>
                <a:sym typeface="Arial"/>
              </a:defRPr>
            </a:lvl8pPr>
            <a:lvl9pPr indent="0" lvl="8" marL="0" rtl="0" algn="r">
              <a:spcBef>
                <a:spcPts val="0"/>
              </a:spcBef>
              <a:buNone/>
              <a:defRPr b="0" i="0" sz="1200" u="none" cap="none" strike="noStrike">
                <a:solidFill>
                  <a:srgbClr val="8897B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Content">
  <p:cSld name="Bulleted Content">
    <p:spTree>
      <p:nvGrpSpPr>
        <p:cNvPr id="27" name="Shape 27"/>
        <p:cNvGrpSpPr/>
        <p:nvPr/>
      </p:nvGrpSpPr>
      <p:grpSpPr>
        <a:xfrm>
          <a:off x="0" y="0"/>
          <a:ext cx="0" cy="0"/>
          <a:chOff x="0" y="0"/>
          <a:chExt cx="0" cy="0"/>
        </a:xfrm>
      </p:grpSpPr>
      <p:sp>
        <p:nvSpPr>
          <p:cNvPr id="28" name="Google Shape;28;p4"/>
          <p:cNvSpPr txBox="1"/>
          <p:nvPr>
            <p:ph idx="1" type="body"/>
          </p:nvPr>
        </p:nvSpPr>
        <p:spPr>
          <a:xfrm>
            <a:off x="305992" y="1194197"/>
            <a:ext cx="8532000" cy="3456300"/>
          </a:xfrm>
          <a:prstGeom prst="rect">
            <a:avLst/>
          </a:prstGeom>
          <a:noFill/>
          <a:ln>
            <a:noFill/>
          </a:ln>
        </p:spPr>
        <p:txBody>
          <a:bodyPr anchorCtr="0" anchor="t" bIns="0" lIns="0" spcFirstLastPara="1" rIns="0" wrap="square" tIns="0">
            <a:noAutofit/>
          </a:bodyPr>
          <a:lstStyle>
            <a:lvl1pPr indent="-330200" lvl="0" marL="457200" algn="l">
              <a:lnSpc>
                <a:spcPct val="90000"/>
              </a:lnSpc>
              <a:spcBef>
                <a:spcPts val="1400"/>
              </a:spcBef>
              <a:spcAft>
                <a:spcPts val="0"/>
              </a:spcAft>
              <a:buClr>
                <a:srgbClr val="171717"/>
              </a:buClr>
              <a:buSzPts val="1600"/>
              <a:buFont typeface="Arial"/>
              <a:buChar char="•"/>
              <a:defRPr>
                <a:solidFill>
                  <a:srgbClr val="171717"/>
                </a:solidFill>
              </a:defRPr>
            </a:lvl1pPr>
            <a:lvl2pPr indent="-317500" lvl="1" marL="914400" algn="l">
              <a:lnSpc>
                <a:spcPct val="100000"/>
              </a:lnSpc>
              <a:spcBef>
                <a:spcPts val="400"/>
              </a:spcBef>
              <a:spcAft>
                <a:spcPts val="0"/>
              </a:spcAft>
              <a:buClr>
                <a:srgbClr val="171717"/>
              </a:buClr>
              <a:buSzPts val="1400"/>
              <a:buFont typeface="Arial"/>
              <a:buChar char="•"/>
              <a:defRPr sz="1400">
                <a:solidFill>
                  <a:srgbClr val="171717"/>
                </a:solidFill>
              </a:defRPr>
            </a:lvl2pPr>
            <a:lvl3pPr indent="-317500" lvl="2" marL="1371600" algn="l">
              <a:lnSpc>
                <a:spcPct val="100000"/>
              </a:lnSpc>
              <a:spcBef>
                <a:spcPts val="400"/>
              </a:spcBef>
              <a:spcAft>
                <a:spcPts val="0"/>
              </a:spcAft>
              <a:buClr>
                <a:srgbClr val="171717"/>
              </a:buClr>
              <a:buSzPts val="1400"/>
              <a:buFont typeface="Arial"/>
              <a:buChar char="•"/>
              <a:defRPr sz="1400">
                <a:solidFill>
                  <a:srgbClr val="171717"/>
                </a:solidFill>
              </a:defRPr>
            </a:lvl3pPr>
            <a:lvl4pPr indent="-304800" lvl="3" marL="1828800" algn="l">
              <a:lnSpc>
                <a:spcPct val="100000"/>
              </a:lnSpc>
              <a:spcBef>
                <a:spcPts val="400"/>
              </a:spcBef>
              <a:spcAft>
                <a:spcPts val="0"/>
              </a:spcAft>
              <a:buClr>
                <a:srgbClr val="171717"/>
              </a:buClr>
              <a:buSzPts val="1200"/>
              <a:buFont typeface="Arial"/>
              <a:buChar char="•"/>
              <a:defRPr sz="1200">
                <a:solidFill>
                  <a:srgbClr val="171717"/>
                </a:solidFill>
              </a:defRPr>
            </a:lvl4pPr>
            <a:lvl5pPr indent="-304800" lvl="4" marL="2286000" algn="l">
              <a:lnSpc>
                <a:spcPct val="90000"/>
              </a:lnSpc>
              <a:spcBef>
                <a:spcPts val="400"/>
              </a:spcBef>
              <a:spcAft>
                <a:spcPts val="0"/>
              </a:spcAft>
              <a:buClr>
                <a:srgbClr val="171717"/>
              </a:buClr>
              <a:buSzPts val="1200"/>
              <a:buFont typeface="Arial"/>
              <a:buChar char="•"/>
              <a:defRPr>
                <a:solidFill>
                  <a:srgbClr val="171717"/>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9" name="Google Shape;29;p4"/>
          <p:cNvSpPr txBox="1"/>
          <p:nvPr>
            <p:ph type="title"/>
          </p:nvPr>
        </p:nvSpPr>
        <p:spPr>
          <a:xfrm>
            <a:off x="305991" y="280195"/>
            <a:ext cx="8532000" cy="799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0" name="Google Shape;30;p4"/>
          <p:cNvSpPr txBox="1"/>
          <p:nvPr>
            <p:ph idx="10" type="dt"/>
          </p:nvPr>
        </p:nvSpPr>
        <p:spPr>
          <a:xfrm>
            <a:off x="2613941" y="4763150"/>
            <a:ext cx="2426100" cy="2739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1" name="Google Shape;31;p4"/>
          <p:cNvSpPr txBox="1"/>
          <p:nvPr>
            <p:ph idx="11" type="ftr"/>
          </p:nvPr>
        </p:nvSpPr>
        <p:spPr>
          <a:xfrm>
            <a:off x="2205197" y="3917913"/>
            <a:ext cx="49293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2" name="Google Shape;32;p4"/>
          <p:cNvSpPr txBox="1"/>
          <p:nvPr>
            <p:ph idx="12" type="sldNum"/>
          </p:nvPr>
        </p:nvSpPr>
        <p:spPr>
          <a:xfrm>
            <a:off x="8330660" y="4767263"/>
            <a:ext cx="510900" cy="273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and Comparison">
  <p:cSld name="Subtitle and Comparison">
    <p:spTree>
      <p:nvGrpSpPr>
        <p:cNvPr id="33" name="Shape 33"/>
        <p:cNvGrpSpPr/>
        <p:nvPr/>
      </p:nvGrpSpPr>
      <p:grpSpPr>
        <a:xfrm>
          <a:off x="0" y="0"/>
          <a:ext cx="0" cy="0"/>
          <a:chOff x="0" y="0"/>
          <a:chExt cx="0" cy="0"/>
        </a:xfrm>
      </p:grpSpPr>
      <p:sp>
        <p:nvSpPr>
          <p:cNvPr id="34" name="Google Shape;34;p5"/>
          <p:cNvSpPr txBox="1"/>
          <p:nvPr>
            <p:ph type="title"/>
          </p:nvPr>
        </p:nvSpPr>
        <p:spPr>
          <a:xfrm>
            <a:off x="305991" y="273844"/>
            <a:ext cx="8535600" cy="8133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5" name="Google Shape;35;p5"/>
          <p:cNvSpPr txBox="1"/>
          <p:nvPr>
            <p:ph idx="1" type="body"/>
          </p:nvPr>
        </p:nvSpPr>
        <p:spPr>
          <a:xfrm>
            <a:off x="305990" y="1194197"/>
            <a:ext cx="4212300" cy="5013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400"/>
              </a:spcBef>
              <a:spcAft>
                <a:spcPts val="0"/>
              </a:spcAft>
              <a:buClr>
                <a:schemeClr val="accent2"/>
              </a:buClr>
              <a:buSzPts val="1800"/>
              <a:buNone/>
              <a:defRPr b="1" sz="1800">
                <a:solidFill>
                  <a:schemeClr val="accent2"/>
                </a:solidFill>
              </a:defRPr>
            </a:lvl1pPr>
            <a:lvl2pPr indent="-228600" lvl="1" marL="914400" algn="l">
              <a:lnSpc>
                <a:spcPct val="100000"/>
              </a:lnSpc>
              <a:spcBef>
                <a:spcPts val="400"/>
              </a:spcBef>
              <a:spcAft>
                <a:spcPts val="0"/>
              </a:spcAft>
              <a:buClr>
                <a:srgbClr val="171717"/>
              </a:buClr>
              <a:buSzPts val="1500"/>
              <a:buNone/>
              <a:defRPr b="1" sz="1500"/>
            </a:lvl2pPr>
            <a:lvl3pPr indent="-228600" lvl="2" marL="1371600" algn="l">
              <a:lnSpc>
                <a:spcPct val="100000"/>
              </a:lnSpc>
              <a:spcBef>
                <a:spcPts val="400"/>
              </a:spcBef>
              <a:spcAft>
                <a:spcPts val="0"/>
              </a:spcAft>
              <a:buClr>
                <a:srgbClr val="171717"/>
              </a:buClr>
              <a:buSzPts val="1400"/>
              <a:buNone/>
              <a:defRPr b="1" sz="1400"/>
            </a:lvl3pPr>
            <a:lvl4pPr indent="-228600" lvl="3" marL="1828800" algn="l">
              <a:lnSpc>
                <a:spcPct val="100000"/>
              </a:lnSpc>
              <a:spcBef>
                <a:spcPts val="400"/>
              </a:spcBef>
              <a:spcAft>
                <a:spcPts val="0"/>
              </a:spcAft>
              <a:buClr>
                <a:srgbClr val="171717"/>
              </a:buClr>
              <a:buSzPts val="1200"/>
              <a:buNone/>
              <a:defRPr b="1" sz="1200"/>
            </a:lvl4pPr>
            <a:lvl5pPr indent="-228600" lvl="4" marL="2286000" algn="l">
              <a:lnSpc>
                <a:spcPct val="90000"/>
              </a:lnSpc>
              <a:spcBef>
                <a:spcPts val="400"/>
              </a:spcBef>
              <a:spcAft>
                <a:spcPts val="0"/>
              </a:spcAft>
              <a:buClr>
                <a:schemeClr val="accent6"/>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36" name="Google Shape;36;p5"/>
          <p:cNvSpPr txBox="1"/>
          <p:nvPr>
            <p:ph idx="2" type="body"/>
          </p:nvPr>
        </p:nvSpPr>
        <p:spPr>
          <a:xfrm>
            <a:off x="305990" y="1820465"/>
            <a:ext cx="4212300" cy="2821800"/>
          </a:xfrm>
          <a:prstGeom prst="rect">
            <a:avLst/>
          </a:prstGeom>
          <a:noFill/>
          <a:ln>
            <a:noFill/>
          </a:ln>
        </p:spPr>
        <p:txBody>
          <a:bodyPr anchorCtr="0" anchor="t" bIns="0" lIns="0" spcFirstLastPara="1" rIns="0" wrap="square" tIns="0">
            <a:noAutofit/>
          </a:bodyPr>
          <a:lstStyle>
            <a:lvl1pPr indent="-330200" lvl="0" marL="457200" algn="l">
              <a:lnSpc>
                <a:spcPct val="90000"/>
              </a:lnSpc>
              <a:spcBef>
                <a:spcPts val="1400"/>
              </a:spcBef>
              <a:spcAft>
                <a:spcPts val="0"/>
              </a:spcAft>
              <a:buClr>
                <a:srgbClr val="171717"/>
              </a:buClr>
              <a:buSzPts val="1600"/>
              <a:buFont typeface="Arial"/>
              <a:buChar char="•"/>
              <a:defRPr/>
            </a:lvl1pPr>
            <a:lvl2pPr indent="-317500" lvl="1" marL="914400" algn="l">
              <a:lnSpc>
                <a:spcPct val="100000"/>
              </a:lnSpc>
              <a:spcBef>
                <a:spcPts val="400"/>
              </a:spcBef>
              <a:spcAft>
                <a:spcPts val="0"/>
              </a:spcAft>
              <a:buClr>
                <a:srgbClr val="171717"/>
              </a:buClr>
              <a:buSzPts val="1400"/>
              <a:buChar char="•"/>
              <a:defRPr/>
            </a:lvl2pPr>
            <a:lvl3pPr indent="-317500" lvl="2" marL="1371600" algn="l">
              <a:lnSpc>
                <a:spcPct val="100000"/>
              </a:lnSpc>
              <a:spcBef>
                <a:spcPts val="400"/>
              </a:spcBef>
              <a:spcAft>
                <a:spcPts val="0"/>
              </a:spcAft>
              <a:buClr>
                <a:srgbClr val="171717"/>
              </a:buClr>
              <a:buSzPts val="1400"/>
              <a:buChar char="•"/>
              <a:defRPr/>
            </a:lvl3pPr>
            <a:lvl4pPr indent="-317500" lvl="3" marL="1828800" algn="l">
              <a:lnSpc>
                <a:spcPct val="100000"/>
              </a:lnSpc>
              <a:spcBef>
                <a:spcPts val="400"/>
              </a:spcBef>
              <a:spcAft>
                <a:spcPts val="0"/>
              </a:spcAft>
              <a:buClr>
                <a:srgbClr val="171717"/>
              </a:buClr>
              <a:buSzPts val="1400"/>
              <a:buChar char="•"/>
              <a:defRPr/>
            </a:lvl4pPr>
            <a:lvl5pPr indent="-317500" lvl="4" marL="2286000" algn="l">
              <a:lnSpc>
                <a:spcPct val="90000"/>
              </a:lnSpc>
              <a:spcBef>
                <a:spcPts val="400"/>
              </a:spcBef>
              <a:spcAft>
                <a:spcPts val="0"/>
              </a:spcAft>
              <a:buClr>
                <a:schemeClr val="accent6"/>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 name="Google Shape;37;p5"/>
          <p:cNvSpPr txBox="1"/>
          <p:nvPr>
            <p:ph idx="3" type="body"/>
          </p:nvPr>
        </p:nvSpPr>
        <p:spPr>
          <a:xfrm>
            <a:off x="4629150" y="1203725"/>
            <a:ext cx="4212600" cy="4917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400"/>
              </a:spcBef>
              <a:spcAft>
                <a:spcPts val="0"/>
              </a:spcAft>
              <a:buClr>
                <a:schemeClr val="accent2"/>
              </a:buClr>
              <a:buSzPts val="1800"/>
              <a:buNone/>
              <a:defRPr b="1" sz="1800">
                <a:solidFill>
                  <a:schemeClr val="accent2"/>
                </a:solidFill>
              </a:defRPr>
            </a:lvl1pPr>
            <a:lvl2pPr indent="-228600" lvl="1" marL="914400" algn="l">
              <a:lnSpc>
                <a:spcPct val="100000"/>
              </a:lnSpc>
              <a:spcBef>
                <a:spcPts val="400"/>
              </a:spcBef>
              <a:spcAft>
                <a:spcPts val="0"/>
              </a:spcAft>
              <a:buClr>
                <a:srgbClr val="171717"/>
              </a:buClr>
              <a:buSzPts val="1500"/>
              <a:buNone/>
              <a:defRPr b="1" sz="1500"/>
            </a:lvl2pPr>
            <a:lvl3pPr indent="-228600" lvl="2" marL="1371600" algn="l">
              <a:lnSpc>
                <a:spcPct val="100000"/>
              </a:lnSpc>
              <a:spcBef>
                <a:spcPts val="400"/>
              </a:spcBef>
              <a:spcAft>
                <a:spcPts val="0"/>
              </a:spcAft>
              <a:buClr>
                <a:srgbClr val="171717"/>
              </a:buClr>
              <a:buSzPts val="1400"/>
              <a:buNone/>
              <a:defRPr b="1" sz="1400"/>
            </a:lvl3pPr>
            <a:lvl4pPr indent="-228600" lvl="3" marL="1828800" algn="l">
              <a:lnSpc>
                <a:spcPct val="100000"/>
              </a:lnSpc>
              <a:spcBef>
                <a:spcPts val="400"/>
              </a:spcBef>
              <a:spcAft>
                <a:spcPts val="0"/>
              </a:spcAft>
              <a:buClr>
                <a:srgbClr val="171717"/>
              </a:buClr>
              <a:buSzPts val="1200"/>
              <a:buNone/>
              <a:defRPr b="1" sz="1200"/>
            </a:lvl4pPr>
            <a:lvl5pPr indent="-228600" lvl="4" marL="2286000" algn="l">
              <a:lnSpc>
                <a:spcPct val="90000"/>
              </a:lnSpc>
              <a:spcBef>
                <a:spcPts val="400"/>
              </a:spcBef>
              <a:spcAft>
                <a:spcPts val="0"/>
              </a:spcAft>
              <a:buClr>
                <a:schemeClr val="accent6"/>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38" name="Google Shape;38;p5"/>
          <p:cNvSpPr txBox="1"/>
          <p:nvPr>
            <p:ph idx="4" type="body"/>
          </p:nvPr>
        </p:nvSpPr>
        <p:spPr>
          <a:xfrm>
            <a:off x="4629150" y="1820465"/>
            <a:ext cx="4209000" cy="2821800"/>
          </a:xfrm>
          <a:prstGeom prst="rect">
            <a:avLst/>
          </a:prstGeom>
          <a:noFill/>
          <a:ln>
            <a:noFill/>
          </a:ln>
        </p:spPr>
        <p:txBody>
          <a:bodyPr anchorCtr="0" anchor="t" bIns="0" lIns="0" spcFirstLastPara="1" rIns="0" wrap="square" tIns="0">
            <a:noAutofit/>
          </a:bodyPr>
          <a:lstStyle>
            <a:lvl1pPr indent="-330200" lvl="0" marL="457200" algn="l">
              <a:lnSpc>
                <a:spcPct val="90000"/>
              </a:lnSpc>
              <a:spcBef>
                <a:spcPts val="1400"/>
              </a:spcBef>
              <a:spcAft>
                <a:spcPts val="0"/>
              </a:spcAft>
              <a:buClr>
                <a:srgbClr val="171717"/>
              </a:buClr>
              <a:buSzPts val="1600"/>
              <a:buFont typeface="Arial"/>
              <a:buChar char="•"/>
              <a:defRPr/>
            </a:lvl1pPr>
            <a:lvl2pPr indent="-317500" lvl="1" marL="914400" algn="l">
              <a:lnSpc>
                <a:spcPct val="100000"/>
              </a:lnSpc>
              <a:spcBef>
                <a:spcPts val="400"/>
              </a:spcBef>
              <a:spcAft>
                <a:spcPts val="0"/>
              </a:spcAft>
              <a:buClr>
                <a:srgbClr val="171717"/>
              </a:buClr>
              <a:buSzPts val="1400"/>
              <a:buChar char="•"/>
              <a:defRPr/>
            </a:lvl2pPr>
            <a:lvl3pPr indent="-317500" lvl="2" marL="1371600" algn="l">
              <a:lnSpc>
                <a:spcPct val="100000"/>
              </a:lnSpc>
              <a:spcBef>
                <a:spcPts val="400"/>
              </a:spcBef>
              <a:spcAft>
                <a:spcPts val="0"/>
              </a:spcAft>
              <a:buClr>
                <a:srgbClr val="171717"/>
              </a:buClr>
              <a:buSzPts val="1400"/>
              <a:buChar char="•"/>
              <a:defRPr/>
            </a:lvl3pPr>
            <a:lvl4pPr indent="-317500" lvl="3" marL="1828800" algn="l">
              <a:lnSpc>
                <a:spcPct val="100000"/>
              </a:lnSpc>
              <a:spcBef>
                <a:spcPts val="400"/>
              </a:spcBef>
              <a:spcAft>
                <a:spcPts val="0"/>
              </a:spcAft>
              <a:buClr>
                <a:srgbClr val="171717"/>
              </a:buClr>
              <a:buSzPts val="1400"/>
              <a:buChar char="•"/>
              <a:defRPr/>
            </a:lvl4pPr>
            <a:lvl5pPr indent="-317500" lvl="4" marL="2286000" algn="l">
              <a:lnSpc>
                <a:spcPct val="90000"/>
              </a:lnSpc>
              <a:spcBef>
                <a:spcPts val="400"/>
              </a:spcBef>
              <a:spcAft>
                <a:spcPts val="0"/>
              </a:spcAft>
              <a:buClr>
                <a:schemeClr val="accent6"/>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9" name="Google Shape;39;p5"/>
          <p:cNvSpPr txBox="1"/>
          <p:nvPr>
            <p:ph idx="10" type="dt"/>
          </p:nvPr>
        </p:nvSpPr>
        <p:spPr>
          <a:xfrm>
            <a:off x="2613941" y="4763150"/>
            <a:ext cx="2426100" cy="2739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0" name="Google Shape;40;p5"/>
          <p:cNvSpPr txBox="1"/>
          <p:nvPr>
            <p:ph idx="11" type="ftr"/>
          </p:nvPr>
        </p:nvSpPr>
        <p:spPr>
          <a:xfrm>
            <a:off x="2205197" y="3917913"/>
            <a:ext cx="49293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1" name="Google Shape;41;p5"/>
          <p:cNvSpPr txBox="1"/>
          <p:nvPr>
            <p:ph idx="12" type="sldNum"/>
          </p:nvPr>
        </p:nvSpPr>
        <p:spPr>
          <a:xfrm>
            <a:off x="8330660" y="4767263"/>
            <a:ext cx="510900" cy="273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075">
          <p15:clr>
            <a:srgbClr val="FBAE40"/>
          </p15:clr>
        </p15:guide>
        <p15:guide id="2" orient="horz" pos="11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s">
  <p:cSld name="2 Contents">
    <p:spTree>
      <p:nvGrpSpPr>
        <p:cNvPr id="42" name="Shape 42"/>
        <p:cNvGrpSpPr/>
        <p:nvPr/>
      </p:nvGrpSpPr>
      <p:grpSpPr>
        <a:xfrm>
          <a:off x="0" y="0"/>
          <a:ext cx="0" cy="0"/>
          <a:chOff x="0" y="0"/>
          <a:chExt cx="0" cy="0"/>
        </a:xfrm>
      </p:grpSpPr>
      <p:sp>
        <p:nvSpPr>
          <p:cNvPr id="43" name="Google Shape;43;p6"/>
          <p:cNvSpPr txBox="1"/>
          <p:nvPr>
            <p:ph type="title"/>
          </p:nvPr>
        </p:nvSpPr>
        <p:spPr>
          <a:xfrm>
            <a:off x="305991" y="280195"/>
            <a:ext cx="8532000" cy="799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4" name="Google Shape;44;p6"/>
          <p:cNvSpPr txBox="1"/>
          <p:nvPr>
            <p:ph idx="1" type="body"/>
          </p:nvPr>
        </p:nvSpPr>
        <p:spPr>
          <a:xfrm>
            <a:off x="305990" y="1194198"/>
            <a:ext cx="4212300" cy="34563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400"/>
              </a:spcBef>
              <a:spcAft>
                <a:spcPts val="0"/>
              </a:spcAft>
              <a:buClr>
                <a:srgbClr val="171717"/>
              </a:buClr>
              <a:buSzPts val="1400"/>
              <a:buNone/>
              <a:defRPr/>
            </a:lvl1pPr>
            <a:lvl2pPr indent="-317500" lvl="1" marL="914400" algn="l">
              <a:lnSpc>
                <a:spcPct val="100000"/>
              </a:lnSpc>
              <a:spcBef>
                <a:spcPts val="400"/>
              </a:spcBef>
              <a:spcAft>
                <a:spcPts val="0"/>
              </a:spcAft>
              <a:buClr>
                <a:srgbClr val="171717"/>
              </a:buClr>
              <a:buSzPts val="1400"/>
              <a:buChar char="•"/>
              <a:defRPr/>
            </a:lvl2pPr>
            <a:lvl3pPr indent="-317500" lvl="2" marL="1371600" algn="l">
              <a:lnSpc>
                <a:spcPct val="100000"/>
              </a:lnSpc>
              <a:spcBef>
                <a:spcPts val="400"/>
              </a:spcBef>
              <a:spcAft>
                <a:spcPts val="0"/>
              </a:spcAft>
              <a:buClr>
                <a:srgbClr val="171717"/>
              </a:buClr>
              <a:buSzPts val="1400"/>
              <a:buChar char="•"/>
              <a:defRPr/>
            </a:lvl3pPr>
            <a:lvl4pPr indent="-317500" lvl="3" marL="1828800" algn="l">
              <a:lnSpc>
                <a:spcPct val="100000"/>
              </a:lnSpc>
              <a:spcBef>
                <a:spcPts val="400"/>
              </a:spcBef>
              <a:spcAft>
                <a:spcPts val="0"/>
              </a:spcAft>
              <a:buClr>
                <a:srgbClr val="171717"/>
              </a:buClr>
              <a:buSzPts val="1400"/>
              <a:buChar char="•"/>
              <a:defRPr/>
            </a:lvl4pPr>
            <a:lvl5pPr indent="-317500" lvl="4" marL="2286000" algn="l">
              <a:lnSpc>
                <a:spcPct val="90000"/>
              </a:lnSpc>
              <a:spcBef>
                <a:spcPts val="400"/>
              </a:spcBef>
              <a:spcAft>
                <a:spcPts val="0"/>
              </a:spcAft>
              <a:buClr>
                <a:schemeClr val="accent6"/>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5" name="Google Shape;45;p6"/>
          <p:cNvSpPr txBox="1"/>
          <p:nvPr>
            <p:ph idx="2" type="body"/>
          </p:nvPr>
        </p:nvSpPr>
        <p:spPr>
          <a:xfrm>
            <a:off x="4629149" y="1194198"/>
            <a:ext cx="4209000" cy="34563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400"/>
              </a:spcBef>
              <a:spcAft>
                <a:spcPts val="0"/>
              </a:spcAft>
              <a:buClr>
                <a:srgbClr val="171717"/>
              </a:buClr>
              <a:buSzPts val="1400"/>
              <a:buNone/>
              <a:defRPr/>
            </a:lvl1pPr>
            <a:lvl2pPr indent="-317500" lvl="1" marL="914400" algn="l">
              <a:lnSpc>
                <a:spcPct val="100000"/>
              </a:lnSpc>
              <a:spcBef>
                <a:spcPts val="400"/>
              </a:spcBef>
              <a:spcAft>
                <a:spcPts val="0"/>
              </a:spcAft>
              <a:buClr>
                <a:srgbClr val="171717"/>
              </a:buClr>
              <a:buSzPts val="1400"/>
              <a:buChar char="•"/>
              <a:defRPr/>
            </a:lvl2pPr>
            <a:lvl3pPr indent="-317500" lvl="2" marL="1371600" algn="l">
              <a:lnSpc>
                <a:spcPct val="100000"/>
              </a:lnSpc>
              <a:spcBef>
                <a:spcPts val="400"/>
              </a:spcBef>
              <a:spcAft>
                <a:spcPts val="0"/>
              </a:spcAft>
              <a:buClr>
                <a:srgbClr val="171717"/>
              </a:buClr>
              <a:buSzPts val="1400"/>
              <a:buChar char="•"/>
              <a:defRPr/>
            </a:lvl3pPr>
            <a:lvl4pPr indent="-317500" lvl="3" marL="1828800" algn="l">
              <a:lnSpc>
                <a:spcPct val="100000"/>
              </a:lnSpc>
              <a:spcBef>
                <a:spcPts val="400"/>
              </a:spcBef>
              <a:spcAft>
                <a:spcPts val="0"/>
              </a:spcAft>
              <a:buClr>
                <a:srgbClr val="171717"/>
              </a:buClr>
              <a:buSzPts val="1400"/>
              <a:buChar char="•"/>
              <a:defRPr/>
            </a:lvl4pPr>
            <a:lvl5pPr indent="-317500" lvl="4" marL="2286000" algn="l">
              <a:lnSpc>
                <a:spcPct val="90000"/>
              </a:lnSpc>
              <a:spcBef>
                <a:spcPts val="400"/>
              </a:spcBef>
              <a:spcAft>
                <a:spcPts val="0"/>
              </a:spcAft>
              <a:buClr>
                <a:schemeClr val="accent6"/>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6" name="Google Shape;46;p6"/>
          <p:cNvSpPr txBox="1"/>
          <p:nvPr>
            <p:ph idx="10" type="dt"/>
          </p:nvPr>
        </p:nvSpPr>
        <p:spPr>
          <a:xfrm>
            <a:off x="2613941" y="4763150"/>
            <a:ext cx="2426100" cy="2739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7" name="Google Shape;47;p6"/>
          <p:cNvSpPr txBox="1"/>
          <p:nvPr>
            <p:ph idx="11" type="ftr"/>
          </p:nvPr>
        </p:nvSpPr>
        <p:spPr>
          <a:xfrm>
            <a:off x="2205197" y="3917913"/>
            <a:ext cx="49293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 name="Google Shape;48;p6"/>
          <p:cNvSpPr txBox="1"/>
          <p:nvPr>
            <p:ph idx="12" type="sldNum"/>
          </p:nvPr>
        </p:nvSpPr>
        <p:spPr>
          <a:xfrm>
            <a:off x="8330660" y="4767263"/>
            <a:ext cx="510900" cy="273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Picture">
  <p:cSld name="Big Picture">
    <p:spTree>
      <p:nvGrpSpPr>
        <p:cNvPr id="49" name="Shape 49"/>
        <p:cNvGrpSpPr/>
        <p:nvPr/>
      </p:nvGrpSpPr>
      <p:grpSpPr>
        <a:xfrm>
          <a:off x="0" y="0"/>
          <a:ext cx="0" cy="0"/>
          <a:chOff x="0" y="0"/>
          <a:chExt cx="0" cy="0"/>
        </a:xfrm>
      </p:grpSpPr>
      <p:sp>
        <p:nvSpPr>
          <p:cNvPr id="50" name="Google Shape;50;p7"/>
          <p:cNvSpPr txBox="1"/>
          <p:nvPr>
            <p:ph type="title"/>
          </p:nvPr>
        </p:nvSpPr>
        <p:spPr>
          <a:xfrm>
            <a:off x="305991" y="280195"/>
            <a:ext cx="8532000" cy="799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1" name="Google Shape;51;p7"/>
          <p:cNvSpPr txBox="1"/>
          <p:nvPr>
            <p:ph idx="10" type="dt"/>
          </p:nvPr>
        </p:nvSpPr>
        <p:spPr>
          <a:xfrm>
            <a:off x="2613941" y="4763150"/>
            <a:ext cx="2426100" cy="2739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 name="Google Shape;52;p7"/>
          <p:cNvSpPr txBox="1"/>
          <p:nvPr>
            <p:ph idx="11" type="ftr"/>
          </p:nvPr>
        </p:nvSpPr>
        <p:spPr>
          <a:xfrm>
            <a:off x="2205197" y="3917913"/>
            <a:ext cx="49293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 name="Google Shape;53;p7"/>
          <p:cNvSpPr txBox="1"/>
          <p:nvPr>
            <p:ph idx="12" type="sldNum"/>
          </p:nvPr>
        </p:nvSpPr>
        <p:spPr>
          <a:xfrm>
            <a:off x="8330660" y="4767263"/>
            <a:ext cx="510900" cy="273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4" name="Google Shape;54;p7"/>
          <p:cNvSpPr/>
          <p:nvPr>
            <p:ph idx="2" type="pic"/>
          </p:nvPr>
        </p:nvSpPr>
        <p:spPr>
          <a:xfrm>
            <a:off x="305991" y="1079897"/>
            <a:ext cx="8532000" cy="3570600"/>
          </a:xfrm>
          <a:prstGeom prst="rect">
            <a:avLst/>
          </a:prstGeom>
          <a:solidFill>
            <a:schemeClr val="lt1"/>
          </a:solidFill>
          <a:ln>
            <a:noFill/>
          </a:ln>
        </p:spPr>
        <p:txBody>
          <a:bodyPr anchorCtr="0" anchor="ctr" bIns="0" lIns="0" spcFirstLastPara="1" rIns="0" wrap="square" tIns="0">
            <a:noAutofit/>
          </a:bodyPr>
          <a:lstStyle>
            <a:lvl1pPr lvl="0" marR="0" rtl="0" algn="ctr">
              <a:lnSpc>
                <a:spcPct val="90000"/>
              </a:lnSpc>
              <a:spcBef>
                <a:spcPts val="1400"/>
              </a:spcBef>
              <a:spcAft>
                <a:spcPts val="0"/>
              </a:spcAft>
              <a:buClr>
                <a:srgbClr val="171717"/>
              </a:buClr>
              <a:buSzPts val="1600"/>
              <a:buFont typeface="Arial"/>
              <a:buNone/>
              <a:defRPr b="1" i="0" sz="1600" u="none" cap="none" strike="noStrike">
                <a:solidFill>
                  <a:srgbClr val="171717"/>
                </a:solidFill>
                <a:latin typeface="Arial"/>
                <a:ea typeface="Arial"/>
                <a:cs typeface="Arial"/>
                <a:sym typeface="Arial"/>
              </a:defRPr>
            </a:lvl1pPr>
            <a:lvl2pPr lvl="1" marR="0" rtl="0" algn="l">
              <a:lnSpc>
                <a:spcPct val="100000"/>
              </a:lnSpc>
              <a:spcBef>
                <a:spcPts val="400"/>
              </a:spcBef>
              <a:spcAft>
                <a:spcPts val="0"/>
              </a:spcAft>
              <a:buClr>
                <a:srgbClr val="171717"/>
              </a:buClr>
              <a:buSzPts val="1400"/>
              <a:buFont typeface="Arial"/>
              <a:buChar char="•"/>
              <a:defRPr b="0" i="0" sz="1400" u="none" cap="none" strike="noStrike">
                <a:solidFill>
                  <a:srgbClr val="171717"/>
                </a:solidFill>
                <a:latin typeface="Arial"/>
                <a:ea typeface="Arial"/>
                <a:cs typeface="Arial"/>
                <a:sym typeface="Arial"/>
              </a:defRPr>
            </a:lvl2pPr>
            <a:lvl3pPr lvl="2" marR="0" rtl="0" algn="l">
              <a:lnSpc>
                <a:spcPct val="100000"/>
              </a:lnSpc>
              <a:spcBef>
                <a:spcPts val="400"/>
              </a:spcBef>
              <a:spcAft>
                <a:spcPts val="0"/>
              </a:spcAft>
              <a:buClr>
                <a:srgbClr val="171717"/>
              </a:buClr>
              <a:buSzPts val="1300"/>
              <a:buFont typeface="Arial"/>
              <a:buChar char="•"/>
              <a:defRPr b="0" i="0" sz="1300" u="none" cap="none" strike="noStrike">
                <a:solidFill>
                  <a:srgbClr val="171717"/>
                </a:solidFill>
                <a:latin typeface="Arial"/>
                <a:ea typeface="Arial"/>
                <a:cs typeface="Arial"/>
                <a:sym typeface="Arial"/>
              </a:defRPr>
            </a:lvl3pPr>
            <a:lvl4pPr lvl="3" marR="0" rtl="0" algn="l">
              <a:lnSpc>
                <a:spcPct val="100000"/>
              </a:lnSpc>
              <a:spcBef>
                <a:spcPts val="400"/>
              </a:spcBef>
              <a:spcAft>
                <a:spcPts val="0"/>
              </a:spcAft>
              <a:buClr>
                <a:srgbClr val="171717"/>
              </a:buClr>
              <a:buSzPts val="1200"/>
              <a:buFont typeface="Arial"/>
              <a:buChar char="•"/>
              <a:defRPr b="0" i="0" sz="1200" u="none" cap="none" strike="noStrike">
                <a:solidFill>
                  <a:srgbClr val="171717"/>
                </a:solidFill>
                <a:latin typeface="Arial"/>
                <a:ea typeface="Arial"/>
                <a:cs typeface="Arial"/>
                <a:sym typeface="Arial"/>
              </a:defRPr>
            </a:lvl4pPr>
            <a:lvl5pPr lvl="4" marR="0" rtl="0" algn="l">
              <a:lnSpc>
                <a:spcPct val="90000"/>
              </a:lnSpc>
              <a:spcBef>
                <a:spcPts val="400"/>
              </a:spcBef>
              <a:spcAft>
                <a:spcPts val="0"/>
              </a:spcAft>
              <a:buClr>
                <a:schemeClr val="accent6"/>
              </a:buClr>
              <a:buSzPts val="1200"/>
              <a:buFont typeface="Arial"/>
              <a:buChar char="•"/>
              <a:defRPr b="0" i="0" sz="1200" u="none" cap="none" strike="noStrike">
                <a:solidFill>
                  <a:schemeClr val="accent6"/>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age Picture">
  <p:cSld name="Full page Picture">
    <p:spTree>
      <p:nvGrpSpPr>
        <p:cNvPr id="55" name="Shape 55"/>
        <p:cNvGrpSpPr/>
        <p:nvPr/>
      </p:nvGrpSpPr>
      <p:grpSpPr>
        <a:xfrm>
          <a:off x="0" y="0"/>
          <a:ext cx="0" cy="0"/>
          <a:chOff x="0" y="0"/>
          <a:chExt cx="0" cy="0"/>
        </a:xfrm>
      </p:grpSpPr>
      <p:sp>
        <p:nvSpPr>
          <p:cNvPr id="56" name="Google Shape;56;p8"/>
          <p:cNvSpPr/>
          <p:nvPr>
            <p:ph idx="2" type="pic"/>
          </p:nvPr>
        </p:nvSpPr>
        <p:spPr>
          <a:xfrm>
            <a:off x="0" y="-22485"/>
            <a:ext cx="9144000" cy="4763700"/>
          </a:xfrm>
          <a:prstGeom prst="rect">
            <a:avLst/>
          </a:prstGeom>
          <a:solidFill>
            <a:schemeClr val="lt1"/>
          </a:solidFill>
          <a:ln>
            <a:noFill/>
          </a:ln>
        </p:spPr>
        <p:txBody>
          <a:bodyPr anchorCtr="0" anchor="ctr" bIns="0" lIns="0" spcFirstLastPara="1" rIns="0" wrap="square" tIns="0">
            <a:noAutofit/>
          </a:bodyPr>
          <a:lstStyle>
            <a:lvl1pPr lvl="0" marR="0" rtl="0" algn="ctr">
              <a:lnSpc>
                <a:spcPct val="90000"/>
              </a:lnSpc>
              <a:spcBef>
                <a:spcPts val="1400"/>
              </a:spcBef>
              <a:spcAft>
                <a:spcPts val="0"/>
              </a:spcAft>
              <a:buClr>
                <a:srgbClr val="171717"/>
              </a:buClr>
              <a:buSzPts val="1600"/>
              <a:buFont typeface="Arial"/>
              <a:buNone/>
              <a:defRPr b="1" i="0" sz="1600" u="none" cap="none" strike="noStrike">
                <a:solidFill>
                  <a:srgbClr val="171717"/>
                </a:solidFill>
                <a:latin typeface="Arial"/>
                <a:ea typeface="Arial"/>
                <a:cs typeface="Arial"/>
                <a:sym typeface="Arial"/>
              </a:defRPr>
            </a:lvl1pPr>
            <a:lvl2pPr lvl="1" marR="0" rtl="0" algn="l">
              <a:lnSpc>
                <a:spcPct val="100000"/>
              </a:lnSpc>
              <a:spcBef>
                <a:spcPts val="400"/>
              </a:spcBef>
              <a:spcAft>
                <a:spcPts val="0"/>
              </a:spcAft>
              <a:buClr>
                <a:srgbClr val="171717"/>
              </a:buClr>
              <a:buSzPts val="1400"/>
              <a:buFont typeface="Arial"/>
              <a:buChar char="•"/>
              <a:defRPr b="0" i="0" sz="1400" u="none" cap="none" strike="noStrike">
                <a:solidFill>
                  <a:srgbClr val="171717"/>
                </a:solidFill>
                <a:latin typeface="Arial"/>
                <a:ea typeface="Arial"/>
                <a:cs typeface="Arial"/>
                <a:sym typeface="Arial"/>
              </a:defRPr>
            </a:lvl2pPr>
            <a:lvl3pPr lvl="2" marR="0" rtl="0" algn="l">
              <a:lnSpc>
                <a:spcPct val="100000"/>
              </a:lnSpc>
              <a:spcBef>
                <a:spcPts val="400"/>
              </a:spcBef>
              <a:spcAft>
                <a:spcPts val="0"/>
              </a:spcAft>
              <a:buClr>
                <a:srgbClr val="171717"/>
              </a:buClr>
              <a:buSzPts val="1300"/>
              <a:buFont typeface="Arial"/>
              <a:buChar char="•"/>
              <a:defRPr b="0" i="0" sz="1300" u="none" cap="none" strike="noStrike">
                <a:solidFill>
                  <a:srgbClr val="171717"/>
                </a:solidFill>
                <a:latin typeface="Arial"/>
                <a:ea typeface="Arial"/>
                <a:cs typeface="Arial"/>
                <a:sym typeface="Arial"/>
              </a:defRPr>
            </a:lvl3pPr>
            <a:lvl4pPr lvl="3" marR="0" rtl="0" algn="l">
              <a:lnSpc>
                <a:spcPct val="100000"/>
              </a:lnSpc>
              <a:spcBef>
                <a:spcPts val="400"/>
              </a:spcBef>
              <a:spcAft>
                <a:spcPts val="0"/>
              </a:spcAft>
              <a:buClr>
                <a:srgbClr val="171717"/>
              </a:buClr>
              <a:buSzPts val="1200"/>
              <a:buFont typeface="Arial"/>
              <a:buChar char="•"/>
              <a:defRPr b="0" i="0" sz="1200" u="none" cap="none" strike="noStrike">
                <a:solidFill>
                  <a:srgbClr val="171717"/>
                </a:solidFill>
                <a:latin typeface="Arial"/>
                <a:ea typeface="Arial"/>
                <a:cs typeface="Arial"/>
                <a:sym typeface="Arial"/>
              </a:defRPr>
            </a:lvl4pPr>
            <a:lvl5pPr lvl="4" marR="0" rtl="0" algn="l">
              <a:lnSpc>
                <a:spcPct val="90000"/>
              </a:lnSpc>
              <a:spcBef>
                <a:spcPts val="400"/>
              </a:spcBef>
              <a:spcAft>
                <a:spcPts val="0"/>
              </a:spcAft>
              <a:buClr>
                <a:schemeClr val="accent6"/>
              </a:buClr>
              <a:buSzPts val="1200"/>
              <a:buFont typeface="Arial"/>
              <a:buChar char="•"/>
              <a:defRPr b="0" i="0" sz="1200" u="none" cap="none" strike="noStrike">
                <a:solidFill>
                  <a:schemeClr val="accent6"/>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57" name="Google Shape;57;p8"/>
          <p:cNvSpPr txBox="1"/>
          <p:nvPr>
            <p:ph idx="1" type="body"/>
          </p:nvPr>
        </p:nvSpPr>
        <p:spPr>
          <a:xfrm>
            <a:off x="6056709" y="-39349"/>
            <a:ext cx="3087300" cy="4778100"/>
          </a:xfrm>
          <a:prstGeom prst="rect">
            <a:avLst/>
          </a:prstGeom>
          <a:solidFill>
            <a:schemeClr val="dk1">
              <a:alpha val="80000"/>
            </a:schemeClr>
          </a:solidFill>
          <a:ln>
            <a:noFill/>
          </a:ln>
        </p:spPr>
        <p:txBody>
          <a:bodyPr anchorCtr="0" anchor="t" bIns="135000" lIns="135000" spcFirstLastPara="1" rIns="135000" wrap="square" tIns="135000">
            <a:noAutofit/>
          </a:bodyPr>
          <a:lstStyle>
            <a:lvl1pPr indent="-228600" lvl="0" marL="457200" algn="l">
              <a:lnSpc>
                <a:spcPct val="90000"/>
              </a:lnSpc>
              <a:spcBef>
                <a:spcPts val="1400"/>
              </a:spcBef>
              <a:spcAft>
                <a:spcPts val="0"/>
              </a:spcAft>
              <a:buClr>
                <a:schemeClr val="lt1"/>
              </a:buClr>
              <a:buSzPts val="2100"/>
              <a:buNone/>
              <a:defRPr sz="2100">
                <a:solidFill>
                  <a:schemeClr val="lt1"/>
                </a:solidFill>
              </a:defRPr>
            </a:lvl1pPr>
            <a:lvl2pPr indent="-330200" lvl="1" marL="914400" algn="l">
              <a:lnSpc>
                <a:spcPct val="100000"/>
              </a:lnSpc>
              <a:spcBef>
                <a:spcPts val="400"/>
              </a:spcBef>
              <a:spcAft>
                <a:spcPts val="0"/>
              </a:spcAft>
              <a:buClr>
                <a:schemeClr val="lt1"/>
              </a:buClr>
              <a:buSzPts val="1600"/>
              <a:buFont typeface="Arial"/>
              <a:buChar char="•"/>
              <a:defRPr sz="1600">
                <a:solidFill>
                  <a:schemeClr val="lt1"/>
                </a:solidFill>
              </a:defRPr>
            </a:lvl2pPr>
            <a:lvl3pPr indent="-317500" lvl="2" marL="1371600" algn="l">
              <a:lnSpc>
                <a:spcPct val="100000"/>
              </a:lnSpc>
              <a:spcBef>
                <a:spcPts val="400"/>
              </a:spcBef>
              <a:spcAft>
                <a:spcPts val="0"/>
              </a:spcAft>
              <a:buClr>
                <a:schemeClr val="lt1"/>
              </a:buClr>
              <a:buSzPts val="1400"/>
              <a:buFont typeface="Arial"/>
              <a:buChar char="•"/>
              <a:defRPr sz="1400">
                <a:solidFill>
                  <a:schemeClr val="lt1"/>
                </a:solidFill>
              </a:defRPr>
            </a:lvl3pPr>
            <a:lvl4pPr indent="-304800" lvl="3" marL="1828800" algn="l">
              <a:lnSpc>
                <a:spcPct val="100000"/>
              </a:lnSpc>
              <a:spcBef>
                <a:spcPts val="400"/>
              </a:spcBef>
              <a:spcAft>
                <a:spcPts val="0"/>
              </a:spcAft>
              <a:buClr>
                <a:schemeClr val="lt1"/>
              </a:buClr>
              <a:buSzPts val="1200"/>
              <a:buFont typeface="Arial"/>
              <a:buChar char="•"/>
              <a:defRPr>
                <a:solidFill>
                  <a:schemeClr val="lt1"/>
                </a:solidFill>
              </a:defRPr>
            </a:lvl4pPr>
            <a:lvl5pPr indent="-304800" lvl="4" marL="2286000" algn="l">
              <a:lnSpc>
                <a:spcPct val="90000"/>
              </a:lnSpc>
              <a:spcBef>
                <a:spcPts val="400"/>
              </a:spcBef>
              <a:spcAft>
                <a:spcPts val="0"/>
              </a:spcAft>
              <a:buClr>
                <a:srgbClr val="171717"/>
              </a:buClr>
              <a:buSzPts val="1200"/>
              <a:buFont typeface="Arial"/>
              <a:buChar char="•"/>
              <a:defRPr>
                <a:solidFill>
                  <a:srgbClr val="171717"/>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8" name="Google Shape;58;p8"/>
          <p:cNvSpPr txBox="1"/>
          <p:nvPr>
            <p:ph idx="10" type="dt"/>
          </p:nvPr>
        </p:nvSpPr>
        <p:spPr>
          <a:xfrm>
            <a:off x="2613941" y="4763150"/>
            <a:ext cx="2426100" cy="2739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9" name="Google Shape;59;p8"/>
          <p:cNvSpPr txBox="1"/>
          <p:nvPr>
            <p:ph idx="11" type="ftr"/>
          </p:nvPr>
        </p:nvSpPr>
        <p:spPr>
          <a:xfrm>
            <a:off x="2205197" y="3917913"/>
            <a:ext cx="49293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Google Shape;60;p8"/>
          <p:cNvSpPr txBox="1"/>
          <p:nvPr>
            <p:ph idx="12" type="sldNum"/>
          </p:nvPr>
        </p:nvSpPr>
        <p:spPr>
          <a:xfrm>
            <a:off x="8330660" y="4767263"/>
            <a:ext cx="510900" cy="273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icture">
  <p:cSld name="Text and Picture">
    <p:spTree>
      <p:nvGrpSpPr>
        <p:cNvPr id="61" name="Shape 61"/>
        <p:cNvGrpSpPr/>
        <p:nvPr/>
      </p:nvGrpSpPr>
      <p:grpSpPr>
        <a:xfrm>
          <a:off x="0" y="0"/>
          <a:ext cx="0" cy="0"/>
          <a:chOff x="0" y="0"/>
          <a:chExt cx="0" cy="0"/>
        </a:xfrm>
      </p:grpSpPr>
      <p:sp>
        <p:nvSpPr>
          <p:cNvPr id="62" name="Google Shape;62;p9"/>
          <p:cNvSpPr txBox="1"/>
          <p:nvPr>
            <p:ph type="title"/>
          </p:nvPr>
        </p:nvSpPr>
        <p:spPr>
          <a:xfrm>
            <a:off x="305992" y="280195"/>
            <a:ext cx="4212300" cy="799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3" name="Google Shape;63;p9"/>
          <p:cNvSpPr txBox="1"/>
          <p:nvPr>
            <p:ph idx="1" type="body"/>
          </p:nvPr>
        </p:nvSpPr>
        <p:spPr>
          <a:xfrm>
            <a:off x="305990" y="1198994"/>
            <a:ext cx="4212300" cy="34563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400"/>
              </a:spcBef>
              <a:spcAft>
                <a:spcPts val="0"/>
              </a:spcAft>
              <a:buClr>
                <a:srgbClr val="171717"/>
              </a:buClr>
              <a:buSzPts val="1600"/>
              <a:buNone/>
              <a:defRPr>
                <a:solidFill>
                  <a:srgbClr val="171717"/>
                </a:solidFill>
              </a:defRPr>
            </a:lvl1pPr>
            <a:lvl2pPr indent="-317500" lvl="1" marL="914400" algn="l">
              <a:lnSpc>
                <a:spcPct val="100000"/>
              </a:lnSpc>
              <a:spcBef>
                <a:spcPts val="400"/>
              </a:spcBef>
              <a:spcAft>
                <a:spcPts val="0"/>
              </a:spcAft>
              <a:buClr>
                <a:srgbClr val="171717"/>
              </a:buClr>
              <a:buSzPts val="1400"/>
              <a:buChar char="•"/>
              <a:defRPr/>
            </a:lvl2pPr>
            <a:lvl3pPr indent="-317500" lvl="2" marL="1371600" algn="l">
              <a:lnSpc>
                <a:spcPct val="100000"/>
              </a:lnSpc>
              <a:spcBef>
                <a:spcPts val="400"/>
              </a:spcBef>
              <a:spcAft>
                <a:spcPts val="0"/>
              </a:spcAft>
              <a:buClr>
                <a:srgbClr val="171717"/>
              </a:buClr>
              <a:buSzPts val="1400"/>
              <a:buChar char="•"/>
              <a:defRPr/>
            </a:lvl3pPr>
            <a:lvl4pPr indent="-317500" lvl="3" marL="1828800" algn="l">
              <a:lnSpc>
                <a:spcPct val="100000"/>
              </a:lnSpc>
              <a:spcBef>
                <a:spcPts val="400"/>
              </a:spcBef>
              <a:spcAft>
                <a:spcPts val="0"/>
              </a:spcAft>
              <a:buClr>
                <a:srgbClr val="171717"/>
              </a:buClr>
              <a:buSzPts val="1400"/>
              <a:buChar char="•"/>
              <a:defRPr/>
            </a:lvl4pPr>
            <a:lvl5pPr indent="-317500" lvl="4" marL="2286000" algn="l">
              <a:lnSpc>
                <a:spcPct val="90000"/>
              </a:lnSpc>
              <a:spcBef>
                <a:spcPts val="400"/>
              </a:spcBef>
              <a:spcAft>
                <a:spcPts val="0"/>
              </a:spcAft>
              <a:buClr>
                <a:schemeClr val="accent6"/>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4" name="Google Shape;64;p9"/>
          <p:cNvSpPr/>
          <p:nvPr>
            <p:ph idx="2" type="pic"/>
          </p:nvPr>
        </p:nvSpPr>
        <p:spPr>
          <a:xfrm>
            <a:off x="4625578" y="0"/>
            <a:ext cx="4518300" cy="4738500"/>
          </a:xfrm>
          <a:prstGeom prst="rect">
            <a:avLst/>
          </a:prstGeom>
          <a:solidFill>
            <a:schemeClr val="lt1"/>
          </a:solidFill>
          <a:ln>
            <a:noFill/>
          </a:ln>
        </p:spPr>
        <p:txBody>
          <a:bodyPr anchorCtr="0" anchor="ctr" bIns="0" lIns="0" spcFirstLastPara="1" rIns="0" wrap="square" tIns="0">
            <a:noAutofit/>
          </a:bodyPr>
          <a:lstStyle>
            <a:lvl1pPr lvl="0" marR="0" rtl="0" algn="ctr">
              <a:lnSpc>
                <a:spcPct val="90000"/>
              </a:lnSpc>
              <a:spcBef>
                <a:spcPts val="1400"/>
              </a:spcBef>
              <a:spcAft>
                <a:spcPts val="0"/>
              </a:spcAft>
              <a:buClr>
                <a:srgbClr val="171717"/>
              </a:buClr>
              <a:buSzPts val="1600"/>
              <a:buFont typeface="Arial"/>
              <a:buNone/>
              <a:defRPr b="1" i="0" sz="1600" u="none" cap="none" strike="noStrike">
                <a:solidFill>
                  <a:srgbClr val="171717"/>
                </a:solidFill>
                <a:latin typeface="Arial"/>
                <a:ea typeface="Arial"/>
                <a:cs typeface="Arial"/>
                <a:sym typeface="Arial"/>
              </a:defRPr>
            </a:lvl1pPr>
            <a:lvl2pPr lvl="1" marR="0" rtl="0" algn="l">
              <a:lnSpc>
                <a:spcPct val="100000"/>
              </a:lnSpc>
              <a:spcBef>
                <a:spcPts val="400"/>
              </a:spcBef>
              <a:spcAft>
                <a:spcPts val="0"/>
              </a:spcAft>
              <a:buClr>
                <a:srgbClr val="171717"/>
              </a:buClr>
              <a:buSzPts val="1400"/>
              <a:buFont typeface="Arial"/>
              <a:buChar char="•"/>
              <a:defRPr b="0" i="0" sz="1400" u="none" cap="none" strike="noStrike">
                <a:solidFill>
                  <a:srgbClr val="171717"/>
                </a:solidFill>
                <a:latin typeface="Arial"/>
                <a:ea typeface="Arial"/>
                <a:cs typeface="Arial"/>
                <a:sym typeface="Arial"/>
              </a:defRPr>
            </a:lvl2pPr>
            <a:lvl3pPr lvl="2" marR="0" rtl="0" algn="l">
              <a:lnSpc>
                <a:spcPct val="100000"/>
              </a:lnSpc>
              <a:spcBef>
                <a:spcPts val="400"/>
              </a:spcBef>
              <a:spcAft>
                <a:spcPts val="0"/>
              </a:spcAft>
              <a:buClr>
                <a:srgbClr val="171717"/>
              </a:buClr>
              <a:buSzPts val="1300"/>
              <a:buFont typeface="Arial"/>
              <a:buChar char="•"/>
              <a:defRPr b="0" i="0" sz="1300" u="none" cap="none" strike="noStrike">
                <a:solidFill>
                  <a:srgbClr val="171717"/>
                </a:solidFill>
                <a:latin typeface="Arial"/>
                <a:ea typeface="Arial"/>
                <a:cs typeface="Arial"/>
                <a:sym typeface="Arial"/>
              </a:defRPr>
            </a:lvl3pPr>
            <a:lvl4pPr lvl="3" marR="0" rtl="0" algn="l">
              <a:lnSpc>
                <a:spcPct val="100000"/>
              </a:lnSpc>
              <a:spcBef>
                <a:spcPts val="400"/>
              </a:spcBef>
              <a:spcAft>
                <a:spcPts val="0"/>
              </a:spcAft>
              <a:buClr>
                <a:srgbClr val="171717"/>
              </a:buClr>
              <a:buSzPts val="1200"/>
              <a:buFont typeface="Arial"/>
              <a:buChar char="•"/>
              <a:defRPr b="0" i="0" sz="1200" u="none" cap="none" strike="noStrike">
                <a:solidFill>
                  <a:srgbClr val="171717"/>
                </a:solidFill>
                <a:latin typeface="Arial"/>
                <a:ea typeface="Arial"/>
                <a:cs typeface="Arial"/>
                <a:sym typeface="Arial"/>
              </a:defRPr>
            </a:lvl4pPr>
            <a:lvl5pPr lvl="4" marR="0" rtl="0" algn="l">
              <a:lnSpc>
                <a:spcPct val="90000"/>
              </a:lnSpc>
              <a:spcBef>
                <a:spcPts val="400"/>
              </a:spcBef>
              <a:spcAft>
                <a:spcPts val="0"/>
              </a:spcAft>
              <a:buClr>
                <a:schemeClr val="accent6"/>
              </a:buClr>
              <a:buSzPts val="1200"/>
              <a:buFont typeface="Arial"/>
              <a:buChar char="•"/>
              <a:defRPr b="0" i="0" sz="1200" u="none" cap="none" strike="noStrike">
                <a:solidFill>
                  <a:schemeClr val="accent6"/>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65" name="Google Shape;65;p9"/>
          <p:cNvSpPr txBox="1"/>
          <p:nvPr>
            <p:ph idx="10" type="dt"/>
          </p:nvPr>
        </p:nvSpPr>
        <p:spPr>
          <a:xfrm>
            <a:off x="2613941" y="4763150"/>
            <a:ext cx="2426100" cy="2739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Google Shape;66;p9"/>
          <p:cNvSpPr txBox="1"/>
          <p:nvPr>
            <p:ph idx="11" type="ftr"/>
          </p:nvPr>
        </p:nvSpPr>
        <p:spPr>
          <a:xfrm>
            <a:off x="2205197" y="3917913"/>
            <a:ext cx="49293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Google Shape;67;p9"/>
          <p:cNvSpPr txBox="1"/>
          <p:nvPr>
            <p:ph idx="12" type="sldNum"/>
          </p:nvPr>
        </p:nvSpPr>
        <p:spPr>
          <a:xfrm>
            <a:off x="8330660" y="4767263"/>
            <a:ext cx="510900" cy="273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2 Pictures horizontal">
  <p:cSld name="Text and 2 Pictures horizontal">
    <p:spTree>
      <p:nvGrpSpPr>
        <p:cNvPr id="68" name="Shape 68"/>
        <p:cNvGrpSpPr/>
        <p:nvPr/>
      </p:nvGrpSpPr>
      <p:grpSpPr>
        <a:xfrm>
          <a:off x="0" y="0"/>
          <a:ext cx="0" cy="0"/>
          <a:chOff x="0" y="0"/>
          <a:chExt cx="0" cy="0"/>
        </a:xfrm>
      </p:grpSpPr>
      <p:sp>
        <p:nvSpPr>
          <p:cNvPr id="69" name="Google Shape;69;p10"/>
          <p:cNvSpPr txBox="1"/>
          <p:nvPr>
            <p:ph type="title"/>
          </p:nvPr>
        </p:nvSpPr>
        <p:spPr>
          <a:xfrm>
            <a:off x="305992" y="280195"/>
            <a:ext cx="8532000" cy="799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Google Shape;70;p10"/>
          <p:cNvSpPr txBox="1"/>
          <p:nvPr>
            <p:ph idx="1" type="body"/>
          </p:nvPr>
        </p:nvSpPr>
        <p:spPr>
          <a:xfrm>
            <a:off x="305990" y="1198994"/>
            <a:ext cx="4212300" cy="34563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400"/>
              </a:spcBef>
              <a:spcAft>
                <a:spcPts val="0"/>
              </a:spcAft>
              <a:buClr>
                <a:srgbClr val="171717"/>
              </a:buClr>
              <a:buSzPts val="1600"/>
              <a:buNone/>
              <a:defRPr>
                <a:solidFill>
                  <a:srgbClr val="171717"/>
                </a:solidFill>
              </a:defRPr>
            </a:lvl1pPr>
            <a:lvl2pPr indent="-317500" lvl="1" marL="914400" algn="l">
              <a:lnSpc>
                <a:spcPct val="100000"/>
              </a:lnSpc>
              <a:spcBef>
                <a:spcPts val="400"/>
              </a:spcBef>
              <a:spcAft>
                <a:spcPts val="0"/>
              </a:spcAft>
              <a:buClr>
                <a:srgbClr val="171717"/>
              </a:buClr>
              <a:buSzPts val="1400"/>
              <a:buChar char="•"/>
              <a:defRPr/>
            </a:lvl2pPr>
            <a:lvl3pPr indent="-317500" lvl="2" marL="1371600" algn="l">
              <a:lnSpc>
                <a:spcPct val="100000"/>
              </a:lnSpc>
              <a:spcBef>
                <a:spcPts val="400"/>
              </a:spcBef>
              <a:spcAft>
                <a:spcPts val="0"/>
              </a:spcAft>
              <a:buClr>
                <a:srgbClr val="171717"/>
              </a:buClr>
              <a:buSzPts val="1400"/>
              <a:buChar char="•"/>
              <a:defRPr/>
            </a:lvl3pPr>
            <a:lvl4pPr indent="-317500" lvl="3" marL="1828800" algn="l">
              <a:lnSpc>
                <a:spcPct val="100000"/>
              </a:lnSpc>
              <a:spcBef>
                <a:spcPts val="400"/>
              </a:spcBef>
              <a:spcAft>
                <a:spcPts val="0"/>
              </a:spcAft>
              <a:buClr>
                <a:srgbClr val="171717"/>
              </a:buClr>
              <a:buSzPts val="1400"/>
              <a:buChar char="•"/>
              <a:defRPr/>
            </a:lvl4pPr>
            <a:lvl5pPr indent="-317500" lvl="4" marL="2286000" algn="l">
              <a:lnSpc>
                <a:spcPct val="90000"/>
              </a:lnSpc>
              <a:spcBef>
                <a:spcPts val="400"/>
              </a:spcBef>
              <a:spcAft>
                <a:spcPts val="0"/>
              </a:spcAft>
              <a:buClr>
                <a:schemeClr val="accent6"/>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1" name="Google Shape;71;p10"/>
          <p:cNvSpPr txBox="1"/>
          <p:nvPr>
            <p:ph idx="10" type="dt"/>
          </p:nvPr>
        </p:nvSpPr>
        <p:spPr>
          <a:xfrm>
            <a:off x="2613941" y="4763150"/>
            <a:ext cx="2426100" cy="2739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Google Shape;72;p10"/>
          <p:cNvSpPr txBox="1"/>
          <p:nvPr>
            <p:ph idx="11" type="ftr"/>
          </p:nvPr>
        </p:nvSpPr>
        <p:spPr>
          <a:xfrm>
            <a:off x="2205197" y="3917913"/>
            <a:ext cx="49293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Google Shape;73;p10"/>
          <p:cNvSpPr txBox="1"/>
          <p:nvPr>
            <p:ph idx="12" type="sldNum"/>
          </p:nvPr>
        </p:nvSpPr>
        <p:spPr>
          <a:xfrm>
            <a:off x="8330660" y="4767263"/>
            <a:ext cx="510900" cy="273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4" name="Google Shape;74;p10"/>
          <p:cNvSpPr/>
          <p:nvPr>
            <p:ph idx="2" type="pic"/>
          </p:nvPr>
        </p:nvSpPr>
        <p:spPr>
          <a:xfrm>
            <a:off x="4625578" y="1194197"/>
            <a:ext cx="4212300" cy="1674000"/>
          </a:xfrm>
          <a:prstGeom prst="rect">
            <a:avLst/>
          </a:prstGeom>
          <a:solidFill>
            <a:schemeClr val="lt1"/>
          </a:solidFill>
          <a:ln>
            <a:noFill/>
          </a:ln>
        </p:spPr>
        <p:txBody>
          <a:bodyPr anchorCtr="0" anchor="ctr" bIns="0" lIns="0" spcFirstLastPara="1" rIns="0" wrap="square" tIns="0">
            <a:noAutofit/>
          </a:bodyPr>
          <a:lstStyle>
            <a:lvl1pPr lvl="0" marR="0" rtl="0" algn="ctr">
              <a:lnSpc>
                <a:spcPct val="90000"/>
              </a:lnSpc>
              <a:spcBef>
                <a:spcPts val="1400"/>
              </a:spcBef>
              <a:spcAft>
                <a:spcPts val="0"/>
              </a:spcAft>
              <a:buClr>
                <a:srgbClr val="171717"/>
              </a:buClr>
              <a:buSzPts val="1600"/>
              <a:buFont typeface="Arial"/>
              <a:buNone/>
              <a:defRPr b="1" i="0" sz="1600" u="none" cap="none" strike="noStrike">
                <a:solidFill>
                  <a:srgbClr val="171717"/>
                </a:solidFill>
                <a:latin typeface="Arial"/>
                <a:ea typeface="Arial"/>
                <a:cs typeface="Arial"/>
                <a:sym typeface="Arial"/>
              </a:defRPr>
            </a:lvl1pPr>
            <a:lvl2pPr lvl="1" marR="0" rtl="0" algn="l">
              <a:lnSpc>
                <a:spcPct val="100000"/>
              </a:lnSpc>
              <a:spcBef>
                <a:spcPts val="400"/>
              </a:spcBef>
              <a:spcAft>
                <a:spcPts val="0"/>
              </a:spcAft>
              <a:buClr>
                <a:srgbClr val="171717"/>
              </a:buClr>
              <a:buSzPts val="1400"/>
              <a:buFont typeface="Arial"/>
              <a:buChar char="•"/>
              <a:defRPr b="0" i="0" sz="1400" u="none" cap="none" strike="noStrike">
                <a:solidFill>
                  <a:srgbClr val="171717"/>
                </a:solidFill>
                <a:latin typeface="Arial"/>
                <a:ea typeface="Arial"/>
                <a:cs typeface="Arial"/>
                <a:sym typeface="Arial"/>
              </a:defRPr>
            </a:lvl2pPr>
            <a:lvl3pPr lvl="2" marR="0" rtl="0" algn="l">
              <a:lnSpc>
                <a:spcPct val="100000"/>
              </a:lnSpc>
              <a:spcBef>
                <a:spcPts val="400"/>
              </a:spcBef>
              <a:spcAft>
                <a:spcPts val="0"/>
              </a:spcAft>
              <a:buClr>
                <a:srgbClr val="171717"/>
              </a:buClr>
              <a:buSzPts val="1300"/>
              <a:buFont typeface="Arial"/>
              <a:buChar char="•"/>
              <a:defRPr b="0" i="0" sz="1300" u="none" cap="none" strike="noStrike">
                <a:solidFill>
                  <a:srgbClr val="171717"/>
                </a:solidFill>
                <a:latin typeface="Arial"/>
                <a:ea typeface="Arial"/>
                <a:cs typeface="Arial"/>
                <a:sym typeface="Arial"/>
              </a:defRPr>
            </a:lvl3pPr>
            <a:lvl4pPr lvl="3" marR="0" rtl="0" algn="l">
              <a:lnSpc>
                <a:spcPct val="100000"/>
              </a:lnSpc>
              <a:spcBef>
                <a:spcPts val="400"/>
              </a:spcBef>
              <a:spcAft>
                <a:spcPts val="0"/>
              </a:spcAft>
              <a:buClr>
                <a:srgbClr val="171717"/>
              </a:buClr>
              <a:buSzPts val="1200"/>
              <a:buFont typeface="Arial"/>
              <a:buChar char="•"/>
              <a:defRPr b="0" i="0" sz="1200" u="none" cap="none" strike="noStrike">
                <a:solidFill>
                  <a:srgbClr val="171717"/>
                </a:solidFill>
                <a:latin typeface="Arial"/>
                <a:ea typeface="Arial"/>
                <a:cs typeface="Arial"/>
                <a:sym typeface="Arial"/>
              </a:defRPr>
            </a:lvl4pPr>
            <a:lvl5pPr lvl="4" marR="0" rtl="0" algn="l">
              <a:lnSpc>
                <a:spcPct val="90000"/>
              </a:lnSpc>
              <a:spcBef>
                <a:spcPts val="400"/>
              </a:spcBef>
              <a:spcAft>
                <a:spcPts val="0"/>
              </a:spcAft>
              <a:buClr>
                <a:schemeClr val="accent6"/>
              </a:buClr>
              <a:buSzPts val="1200"/>
              <a:buFont typeface="Arial"/>
              <a:buChar char="•"/>
              <a:defRPr b="0" i="0" sz="1200" u="none" cap="none" strike="noStrike">
                <a:solidFill>
                  <a:schemeClr val="accent6"/>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5" name="Google Shape;75;p10"/>
          <p:cNvSpPr/>
          <p:nvPr>
            <p:ph idx="3" type="pic"/>
          </p:nvPr>
        </p:nvSpPr>
        <p:spPr>
          <a:xfrm>
            <a:off x="4625578" y="2977277"/>
            <a:ext cx="4212300" cy="1674000"/>
          </a:xfrm>
          <a:prstGeom prst="rect">
            <a:avLst/>
          </a:prstGeom>
          <a:solidFill>
            <a:schemeClr val="lt1"/>
          </a:solidFill>
          <a:ln>
            <a:noFill/>
          </a:ln>
        </p:spPr>
        <p:txBody>
          <a:bodyPr anchorCtr="0" anchor="ctr" bIns="0" lIns="0" spcFirstLastPara="1" rIns="0" wrap="square" tIns="0">
            <a:noAutofit/>
          </a:bodyPr>
          <a:lstStyle>
            <a:lvl1pPr lvl="0" marR="0" rtl="0" algn="ctr">
              <a:lnSpc>
                <a:spcPct val="90000"/>
              </a:lnSpc>
              <a:spcBef>
                <a:spcPts val="1400"/>
              </a:spcBef>
              <a:spcAft>
                <a:spcPts val="0"/>
              </a:spcAft>
              <a:buClr>
                <a:srgbClr val="171717"/>
              </a:buClr>
              <a:buSzPts val="1600"/>
              <a:buFont typeface="Arial"/>
              <a:buNone/>
              <a:defRPr b="1" i="0" sz="1600" u="none" cap="none" strike="noStrike">
                <a:solidFill>
                  <a:srgbClr val="171717"/>
                </a:solidFill>
                <a:latin typeface="Arial"/>
                <a:ea typeface="Arial"/>
                <a:cs typeface="Arial"/>
                <a:sym typeface="Arial"/>
              </a:defRPr>
            </a:lvl1pPr>
            <a:lvl2pPr lvl="1" marR="0" rtl="0" algn="l">
              <a:lnSpc>
                <a:spcPct val="100000"/>
              </a:lnSpc>
              <a:spcBef>
                <a:spcPts val="400"/>
              </a:spcBef>
              <a:spcAft>
                <a:spcPts val="0"/>
              </a:spcAft>
              <a:buClr>
                <a:srgbClr val="171717"/>
              </a:buClr>
              <a:buSzPts val="1400"/>
              <a:buFont typeface="Arial"/>
              <a:buChar char="•"/>
              <a:defRPr b="0" i="0" sz="1400" u="none" cap="none" strike="noStrike">
                <a:solidFill>
                  <a:srgbClr val="171717"/>
                </a:solidFill>
                <a:latin typeface="Arial"/>
                <a:ea typeface="Arial"/>
                <a:cs typeface="Arial"/>
                <a:sym typeface="Arial"/>
              </a:defRPr>
            </a:lvl2pPr>
            <a:lvl3pPr lvl="2" marR="0" rtl="0" algn="l">
              <a:lnSpc>
                <a:spcPct val="100000"/>
              </a:lnSpc>
              <a:spcBef>
                <a:spcPts val="400"/>
              </a:spcBef>
              <a:spcAft>
                <a:spcPts val="0"/>
              </a:spcAft>
              <a:buClr>
                <a:srgbClr val="171717"/>
              </a:buClr>
              <a:buSzPts val="1300"/>
              <a:buFont typeface="Arial"/>
              <a:buChar char="•"/>
              <a:defRPr b="0" i="0" sz="1300" u="none" cap="none" strike="noStrike">
                <a:solidFill>
                  <a:srgbClr val="171717"/>
                </a:solidFill>
                <a:latin typeface="Arial"/>
                <a:ea typeface="Arial"/>
                <a:cs typeface="Arial"/>
                <a:sym typeface="Arial"/>
              </a:defRPr>
            </a:lvl3pPr>
            <a:lvl4pPr lvl="3" marR="0" rtl="0" algn="l">
              <a:lnSpc>
                <a:spcPct val="100000"/>
              </a:lnSpc>
              <a:spcBef>
                <a:spcPts val="400"/>
              </a:spcBef>
              <a:spcAft>
                <a:spcPts val="0"/>
              </a:spcAft>
              <a:buClr>
                <a:srgbClr val="171717"/>
              </a:buClr>
              <a:buSzPts val="1200"/>
              <a:buFont typeface="Arial"/>
              <a:buChar char="•"/>
              <a:defRPr b="0" i="0" sz="1200" u="none" cap="none" strike="noStrike">
                <a:solidFill>
                  <a:srgbClr val="171717"/>
                </a:solidFill>
                <a:latin typeface="Arial"/>
                <a:ea typeface="Arial"/>
                <a:cs typeface="Arial"/>
                <a:sym typeface="Arial"/>
              </a:defRPr>
            </a:lvl4pPr>
            <a:lvl5pPr lvl="4" marR="0" rtl="0" algn="l">
              <a:lnSpc>
                <a:spcPct val="90000"/>
              </a:lnSpc>
              <a:spcBef>
                <a:spcPts val="400"/>
              </a:spcBef>
              <a:spcAft>
                <a:spcPts val="0"/>
              </a:spcAft>
              <a:buClr>
                <a:schemeClr val="accent6"/>
              </a:buClr>
              <a:buSzPts val="1200"/>
              <a:buFont typeface="Arial"/>
              <a:buChar char="•"/>
              <a:defRPr b="0" i="0" sz="1200" u="none" cap="none" strike="noStrike">
                <a:solidFill>
                  <a:schemeClr val="accent6"/>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5"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05991" y="280195"/>
            <a:ext cx="8532000" cy="7992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2700"/>
              <a:buFont typeface="Arial"/>
              <a:buNone/>
              <a:defRPr b="1" i="0" sz="2700" u="none" cap="none" strike="noStrik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pic>
        <p:nvPicPr>
          <p:cNvPr id="11" name="Google Shape;11;p1"/>
          <p:cNvPicPr preferRelativeResize="0"/>
          <p:nvPr/>
        </p:nvPicPr>
        <p:blipFill rotWithShape="1">
          <a:blip r:embed="rId1">
            <a:alphaModFix/>
          </a:blip>
          <a:srcRect b="0" l="0" r="0" t="0"/>
          <a:stretch/>
        </p:blipFill>
        <p:spPr>
          <a:xfrm>
            <a:off x="0" y="4736999"/>
            <a:ext cx="9144003" cy="406502"/>
          </a:xfrm>
          <a:prstGeom prst="rect">
            <a:avLst/>
          </a:prstGeom>
          <a:noFill/>
          <a:ln>
            <a:noFill/>
          </a:ln>
        </p:spPr>
      </p:pic>
      <p:sp>
        <p:nvSpPr>
          <p:cNvPr id="12" name="Google Shape;12;p1"/>
          <p:cNvSpPr txBox="1"/>
          <p:nvPr>
            <p:ph idx="1" type="body"/>
          </p:nvPr>
        </p:nvSpPr>
        <p:spPr>
          <a:xfrm>
            <a:off x="305992" y="1194197"/>
            <a:ext cx="8532000" cy="345630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400"/>
              </a:spcBef>
              <a:spcAft>
                <a:spcPts val="0"/>
              </a:spcAft>
              <a:buClr>
                <a:srgbClr val="171717"/>
              </a:buClr>
              <a:buSzPts val="1600"/>
              <a:buFont typeface="Arial"/>
              <a:buNone/>
              <a:defRPr b="1" i="0" sz="1600" u="none" cap="none" strike="noStrike">
                <a:solidFill>
                  <a:srgbClr val="171717"/>
                </a:solidFill>
                <a:latin typeface="Arial"/>
                <a:ea typeface="Arial"/>
                <a:cs typeface="Arial"/>
                <a:sym typeface="Arial"/>
              </a:defRPr>
            </a:lvl1pPr>
            <a:lvl2pPr indent="-317500" lvl="1" marL="914400" marR="0" rtl="0" algn="l">
              <a:lnSpc>
                <a:spcPct val="100000"/>
              </a:lnSpc>
              <a:spcBef>
                <a:spcPts val="400"/>
              </a:spcBef>
              <a:spcAft>
                <a:spcPts val="0"/>
              </a:spcAft>
              <a:buClr>
                <a:srgbClr val="171717"/>
              </a:buClr>
              <a:buSzPts val="1400"/>
              <a:buFont typeface="Arial"/>
              <a:buChar char="•"/>
              <a:defRPr b="0" i="0" sz="1400" u="none" cap="none" strike="noStrike">
                <a:solidFill>
                  <a:srgbClr val="171717"/>
                </a:solidFill>
                <a:latin typeface="Arial"/>
                <a:ea typeface="Arial"/>
                <a:cs typeface="Arial"/>
                <a:sym typeface="Arial"/>
              </a:defRPr>
            </a:lvl2pPr>
            <a:lvl3pPr indent="-311150" lvl="2" marL="1371600" marR="0" rtl="0" algn="l">
              <a:lnSpc>
                <a:spcPct val="100000"/>
              </a:lnSpc>
              <a:spcBef>
                <a:spcPts val="400"/>
              </a:spcBef>
              <a:spcAft>
                <a:spcPts val="0"/>
              </a:spcAft>
              <a:buClr>
                <a:srgbClr val="171717"/>
              </a:buClr>
              <a:buSzPts val="1300"/>
              <a:buFont typeface="Arial"/>
              <a:buChar char="•"/>
              <a:defRPr b="0" i="0" sz="1300" u="none" cap="none" strike="noStrike">
                <a:solidFill>
                  <a:srgbClr val="171717"/>
                </a:solidFill>
                <a:latin typeface="Arial"/>
                <a:ea typeface="Arial"/>
                <a:cs typeface="Arial"/>
                <a:sym typeface="Arial"/>
              </a:defRPr>
            </a:lvl3pPr>
            <a:lvl4pPr indent="-304800" lvl="3" marL="1828800" marR="0" rtl="0" algn="l">
              <a:lnSpc>
                <a:spcPct val="100000"/>
              </a:lnSpc>
              <a:spcBef>
                <a:spcPts val="400"/>
              </a:spcBef>
              <a:spcAft>
                <a:spcPts val="0"/>
              </a:spcAft>
              <a:buClr>
                <a:srgbClr val="171717"/>
              </a:buClr>
              <a:buSzPts val="1200"/>
              <a:buFont typeface="Arial"/>
              <a:buChar char="•"/>
              <a:defRPr b="0" i="0" sz="1200" u="none" cap="none" strike="noStrike">
                <a:solidFill>
                  <a:srgbClr val="171717"/>
                </a:solidFill>
                <a:latin typeface="Arial"/>
                <a:ea typeface="Arial"/>
                <a:cs typeface="Arial"/>
                <a:sym typeface="Arial"/>
              </a:defRPr>
            </a:lvl4pPr>
            <a:lvl5pPr indent="-304800" lvl="4" marL="2286000" marR="0" rtl="0" algn="l">
              <a:lnSpc>
                <a:spcPct val="90000"/>
              </a:lnSpc>
              <a:spcBef>
                <a:spcPts val="400"/>
              </a:spcBef>
              <a:spcAft>
                <a:spcPts val="0"/>
              </a:spcAft>
              <a:buClr>
                <a:schemeClr val="accent6"/>
              </a:buClr>
              <a:buSzPts val="1200"/>
              <a:buFont typeface="Arial"/>
              <a:buChar char="•"/>
              <a:defRPr b="0" i="0" sz="1200" u="none" cap="none" strike="noStrike">
                <a:solidFill>
                  <a:schemeClr val="accent6"/>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3" name="Google Shape;13;p1"/>
          <p:cNvSpPr txBox="1"/>
          <p:nvPr>
            <p:ph idx="10" type="dt"/>
          </p:nvPr>
        </p:nvSpPr>
        <p:spPr>
          <a:xfrm>
            <a:off x="2613941" y="4763150"/>
            <a:ext cx="2426100" cy="273900"/>
          </a:xfrm>
          <a:prstGeom prst="rect">
            <a:avLst/>
          </a:prstGeom>
          <a:noFill/>
          <a:ln>
            <a:noFill/>
          </a:ln>
        </p:spPr>
        <p:txBody>
          <a:bodyPr anchorCtr="0" anchor="ctr" bIns="0" lIns="0" spcFirstLastPara="1" rIns="0" wrap="square" tIns="0">
            <a:noAutofit/>
          </a:bodyPr>
          <a:lstStyle>
            <a:lvl1pPr lvl="0" marR="0" rtl="0" algn="r">
              <a:spcBef>
                <a:spcPts val="0"/>
              </a:spcBef>
              <a:spcAft>
                <a:spcPts val="0"/>
              </a:spcAft>
              <a:buSzPts val="1100"/>
              <a:buNone/>
              <a:defRPr b="0" i="0" sz="800" u="none" cap="none" strike="noStrike">
                <a:solidFill>
                  <a:schemeClr val="lt1"/>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8330660" y="4767263"/>
            <a:ext cx="510900" cy="273900"/>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0" i="0" sz="800" u="none" cap="none" strike="noStrike">
                <a:solidFill>
                  <a:schemeClr val="lt1"/>
                </a:solidFill>
                <a:latin typeface="Arial"/>
                <a:ea typeface="Arial"/>
                <a:cs typeface="Arial"/>
                <a:sym typeface="Arial"/>
              </a:defRPr>
            </a:lvl1pPr>
            <a:lvl2pPr indent="0" lvl="1" marL="0" marR="0" rtl="0" algn="r">
              <a:spcBef>
                <a:spcPts val="0"/>
              </a:spcBef>
              <a:buNone/>
              <a:defRPr b="0" i="0" sz="800" u="none" cap="none" strike="noStrike">
                <a:solidFill>
                  <a:schemeClr val="lt1"/>
                </a:solidFill>
                <a:latin typeface="Arial"/>
                <a:ea typeface="Arial"/>
                <a:cs typeface="Arial"/>
                <a:sym typeface="Arial"/>
              </a:defRPr>
            </a:lvl2pPr>
            <a:lvl3pPr indent="0" lvl="2" marL="0" marR="0" rtl="0" algn="r">
              <a:spcBef>
                <a:spcPts val="0"/>
              </a:spcBef>
              <a:buNone/>
              <a:defRPr b="0" i="0" sz="800" u="none" cap="none" strike="noStrike">
                <a:solidFill>
                  <a:schemeClr val="lt1"/>
                </a:solidFill>
                <a:latin typeface="Arial"/>
                <a:ea typeface="Arial"/>
                <a:cs typeface="Arial"/>
                <a:sym typeface="Arial"/>
              </a:defRPr>
            </a:lvl3pPr>
            <a:lvl4pPr indent="0" lvl="3" marL="0" marR="0" rtl="0" algn="r">
              <a:spcBef>
                <a:spcPts val="0"/>
              </a:spcBef>
              <a:buNone/>
              <a:defRPr b="0" i="0" sz="800" u="none" cap="none" strike="noStrike">
                <a:solidFill>
                  <a:schemeClr val="lt1"/>
                </a:solidFill>
                <a:latin typeface="Arial"/>
                <a:ea typeface="Arial"/>
                <a:cs typeface="Arial"/>
                <a:sym typeface="Arial"/>
              </a:defRPr>
            </a:lvl4pPr>
            <a:lvl5pPr indent="0" lvl="4" marL="0" marR="0" rtl="0" algn="r">
              <a:spcBef>
                <a:spcPts val="0"/>
              </a:spcBef>
              <a:buNone/>
              <a:defRPr b="0" i="0" sz="800" u="none" cap="none" strike="noStrike">
                <a:solidFill>
                  <a:schemeClr val="lt1"/>
                </a:solidFill>
                <a:latin typeface="Arial"/>
                <a:ea typeface="Arial"/>
                <a:cs typeface="Arial"/>
                <a:sym typeface="Arial"/>
              </a:defRPr>
            </a:lvl5pPr>
            <a:lvl6pPr indent="0" lvl="5" marL="0" marR="0" rtl="0" algn="r">
              <a:spcBef>
                <a:spcPts val="0"/>
              </a:spcBef>
              <a:buNone/>
              <a:defRPr b="0" i="0" sz="800" u="none" cap="none" strike="noStrike">
                <a:solidFill>
                  <a:schemeClr val="lt1"/>
                </a:solidFill>
                <a:latin typeface="Arial"/>
                <a:ea typeface="Arial"/>
                <a:cs typeface="Arial"/>
                <a:sym typeface="Arial"/>
              </a:defRPr>
            </a:lvl6pPr>
            <a:lvl7pPr indent="0" lvl="6" marL="0" marR="0" rtl="0" algn="r">
              <a:spcBef>
                <a:spcPts val="0"/>
              </a:spcBef>
              <a:buNone/>
              <a:defRPr b="0" i="0" sz="800" u="none" cap="none" strike="noStrike">
                <a:solidFill>
                  <a:schemeClr val="lt1"/>
                </a:solidFill>
                <a:latin typeface="Arial"/>
                <a:ea typeface="Arial"/>
                <a:cs typeface="Arial"/>
                <a:sym typeface="Arial"/>
              </a:defRPr>
            </a:lvl7pPr>
            <a:lvl8pPr indent="0" lvl="7" marL="0" marR="0" rtl="0" algn="r">
              <a:spcBef>
                <a:spcPts val="0"/>
              </a:spcBef>
              <a:buNone/>
              <a:defRPr b="0" i="0" sz="800" u="none" cap="none" strike="noStrike">
                <a:solidFill>
                  <a:schemeClr val="lt1"/>
                </a:solidFill>
                <a:latin typeface="Arial"/>
                <a:ea typeface="Arial"/>
                <a:cs typeface="Arial"/>
                <a:sym typeface="Arial"/>
              </a:defRPr>
            </a:lvl8pPr>
            <a:lvl9pPr indent="0" lvl="8" marL="0" marR="0" rtl="0" algn="r">
              <a:spcBef>
                <a:spcPts val="0"/>
              </a:spcBef>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1"/>
          <p:cNvSpPr txBox="1"/>
          <p:nvPr>
            <p:ph idx="11" type="ftr"/>
          </p:nvPr>
        </p:nvSpPr>
        <p:spPr>
          <a:xfrm>
            <a:off x="2205197" y="3917913"/>
            <a:ext cx="49293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6" name="Google Shape;16;p1"/>
          <p:cNvSpPr txBox="1"/>
          <p:nvPr/>
        </p:nvSpPr>
        <p:spPr>
          <a:xfrm>
            <a:off x="1019525" y="4765300"/>
            <a:ext cx="7263300" cy="3693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lang="en-US" sz="1200">
                <a:solidFill>
                  <a:schemeClr val="lt1"/>
                </a:solidFill>
              </a:rPr>
              <a:t>Ivan Sinkarenko | Python for Accelerator Controls at CERN | 20/06/2024</a:t>
            </a:r>
            <a:endParaRPr sz="1200">
              <a:solidFill>
                <a:schemeClr val="lt1"/>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74">
          <p15:clr>
            <a:srgbClr val="F26B43"/>
          </p15:clr>
        </p15:guide>
        <p15:guide id="2" pos="2880">
          <p15:clr>
            <a:srgbClr val="F26B43"/>
          </p15:clr>
        </p15:guide>
        <p15:guide id="3" pos="5567">
          <p15:clr>
            <a:srgbClr val="F26B43"/>
          </p15:clr>
        </p15:guide>
        <p15:guide id="4" pos="193">
          <p15:clr>
            <a:srgbClr val="F26B43"/>
          </p15:clr>
        </p15:guide>
        <p15:guide id="5" pos="2846">
          <p15:clr>
            <a:srgbClr val="F26B43"/>
          </p15:clr>
        </p15:guide>
        <p15:guide id="6" pos="2914">
          <p15:clr>
            <a:srgbClr val="F26B43"/>
          </p15:clr>
        </p15:guide>
        <p15:guide id="7" pos="3815">
          <p15:clr>
            <a:srgbClr val="F26B43"/>
          </p15:clr>
        </p15:guide>
        <p15:guide id="8" pos="3748">
          <p15:clr>
            <a:srgbClr val="F26B43"/>
          </p15:clr>
        </p15:guide>
        <p15:guide id="9" pos="2012">
          <p15:clr>
            <a:srgbClr val="F26B43"/>
          </p15:clr>
        </p15:guide>
        <p15:guide id="10" pos="1945">
          <p15:clr>
            <a:srgbClr val="F26B43"/>
          </p15:clr>
        </p15:guide>
        <p15:guide id="11" orient="horz" pos="2929">
          <p15:clr>
            <a:srgbClr val="F26B43"/>
          </p15:clr>
        </p15:guide>
        <p15:guide id="12" orient="horz" pos="1807">
          <p15:clr>
            <a:srgbClr val="F26B43"/>
          </p15:clr>
        </p15:guide>
        <p15:guide id="13" orient="horz" pos="685">
          <p15:clr>
            <a:srgbClr val="F26B43"/>
          </p15:clr>
        </p15:guide>
        <p15:guide id="14" orient="horz" pos="752">
          <p15:clr>
            <a:srgbClr val="F26B43"/>
          </p15:clr>
        </p15:guide>
        <p15:guide id="15" orient="horz" pos="1875">
          <p15:clr>
            <a:srgbClr val="F26B43"/>
          </p15:clr>
        </p15:guide>
        <p15:guide id="16" pos="4734">
          <p15:clr>
            <a:srgbClr val="F26B43"/>
          </p15:clr>
        </p15:guide>
        <p15:guide id="17" pos="466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image" Target="../media/image20.png"/><Relationship Id="rId5" Type="http://schemas.openxmlformats.org/officeDocument/2006/relationships/hyperlink" Target="https://program.europython.eu/europython-2023/talk/LLHGKF/" TargetMode="External"/><Relationship Id="rId6" Type="http://schemas.openxmlformats.org/officeDocument/2006/relationships/hyperlink" Target="https://accelconf.web.cern.ch/icalepcs2023/papers/thpdp067.pdf" TargetMode="External"/><Relationship Id="rId7"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xml"/><Relationship Id="rId3" Type="http://schemas.openxmlformats.org/officeDocument/2006/relationships/image" Target="../media/image3.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xml"/><Relationship Id="rId3" Type="http://schemas.openxmlformats.org/officeDocument/2006/relationships/image" Target="../media/image3.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8.xml"/><Relationship Id="rId3" Type="http://schemas.openxmlformats.org/officeDocument/2006/relationships/image" Target="../media/image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0.xml"/><Relationship Id="rId3" Type="http://schemas.openxmlformats.org/officeDocument/2006/relationships/image" Target="../media/image3.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1.xml"/><Relationship Id="rId3" Type="http://schemas.openxmlformats.org/officeDocument/2006/relationships/image" Target="../media/image18.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2.xml"/><Relationship Id="rId3" Type="http://schemas.openxmlformats.org/officeDocument/2006/relationships/image" Target="../media/image3.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3.xml"/><Relationship Id="rId3" Type="http://schemas.openxmlformats.org/officeDocument/2006/relationships/image" Target="../media/image3.pn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4.xml"/><Relationship Id="rId3"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5.xml"/><Relationship Id="rId3" Type="http://schemas.openxmlformats.org/officeDocument/2006/relationships/image" Target="../media/image2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6.xml"/><Relationship Id="rId3" Type="http://schemas.openxmlformats.org/officeDocument/2006/relationships/image" Target="../media/image3.png"/><Relationship Id="rId4" Type="http://schemas.openxmlformats.org/officeDocument/2006/relationships/hyperlink" Target="https://accelconf.web.cern.ch/icalepcs2021/papers/mopv040.pdf" TargetMode="External"/><Relationship Id="rId5" Type="http://schemas.openxmlformats.org/officeDocument/2006/relationships/hyperlink" Target="https://program.europython.eu/europython-2023/talk/LLHGKF/" TargetMode="External"/><Relationship Id="rId6" Type="http://schemas.openxmlformats.org/officeDocument/2006/relationships/hyperlink" Target="https://accelconf.web.cern.ch/icalepcs2023/papers/thpdp067.pdf" TargetMode="External"/><Relationship Id="rId7" Type="http://schemas.openxmlformats.org/officeDocument/2006/relationships/hyperlink" Target="https://accelconf.web.cern.ch/icalepcs2023/papers/mo4bco03.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7.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 Id="rId3" Type="http://schemas.openxmlformats.org/officeDocument/2006/relationships/image" Target="../media/image2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5"/>
          <p:cNvSpPr txBox="1"/>
          <p:nvPr>
            <p:ph type="title"/>
          </p:nvPr>
        </p:nvSpPr>
        <p:spPr>
          <a:xfrm>
            <a:off x="457200" y="1833611"/>
            <a:ext cx="8226900" cy="705300"/>
          </a:xfrm>
          <a:prstGeom prst="rect">
            <a:avLst/>
          </a:prstGeom>
          <a:noFill/>
          <a:ln>
            <a:noFill/>
          </a:ln>
        </p:spPr>
        <p:txBody>
          <a:bodyPr anchorCtr="0" anchor="ctr" bIns="45700" lIns="45700" spcFirstLastPara="1" rIns="45700" wrap="square" tIns="45700">
            <a:noAutofit/>
          </a:bodyPr>
          <a:lstStyle/>
          <a:p>
            <a:pPr indent="0" lvl="0" marL="0" rtl="0" algn="l">
              <a:spcBef>
                <a:spcPts val="0"/>
              </a:spcBef>
              <a:spcAft>
                <a:spcPts val="0"/>
              </a:spcAft>
              <a:buClr>
                <a:schemeClr val="dk1"/>
              </a:buClr>
              <a:buSzPts val="4140"/>
              <a:buFont typeface="Arial"/>
              <a:buNone/>
            </a:pPr>
            <a:r>
              <a:rPr lang="en-US" sz="3940"/>
              <a:t>Python for Accelerator Controls at CERN</a:t>
            </a:r>
            <a:endParaRPr sz="340"/>
          </a:p>
        </p:txBody>
      </p:sp>
      <p:sp>
        <p:nvSpPr>
          <p:cNvPr id="179" name="Google Shape;179;p25"/>
          <p:cNvSpPr txBox="1"/>
          <p:nvPr>
            <p:ph idx="1" type="body"/>
          </p:nvPr>
        </p:nvSpPr>
        <p:spPr>
          <a:xfrm>
            <a:off x="457200" y="2780675"/>
            <a:ext cx="3255900" cy="562800"/>
          </a:xfrm>
          <a:prstGeom prst="rect">
            <a:avLst/>
          </a:prstGeom>
          <a:noFill/>
          <a:ln>
            <a:noFill/>
          </a:ln>
        </p:spPr>
        <p:txBody>
          <a:bodyPr anchorCtr="0" anchor="b" bIns="0" lIns="45700" spcFirstLastPara="1" rIns="45700" wrap="square" tIns="0">
            <a:noAutofit/>
          </a:bodyPr>
          <a:lstStyle/>
          <a:p>
            <a:pPr indent="0" lvl="0" marL="0" rtl="0" algn="l">
              <a:spcBef>
                <a:spcPts val="0"/>
              </a:spcBef>
              <a:spcAft>
                <a:spcPts val="0"/>
              </a:spcAft>
              <a:buSzPts val="1280"/>
              <a:buNone/>
            </a:pPr>
            <a:r>
              <a:rPr lang="en-US" sz="1600">
                <a:solidFill>
                  <a:schemeClr val="dk1"/>
                </a:solidFill>
              </a:rPr>
              <a:t>Ivan Sinkarenko</a:t>
            </a:r>
            <a:r>
              <a:rPr b="1" lang="en-US" sz="1600">
                <a:solidFill>
                  <a:schemeClr val="dk1"/>
                </a:solidFill>
              </a:rPr>
              <a:t> </a:t>
            </a:r>
            <a:r>
              <a:rPr lang="en-US" sz="1000">
                <a:solidFill>
                  <a:schemeClr val="dk1"/>
                </a:solidFill>
              </a:rPr>
              <a:t>(CERN, BE-CSS-SET)</a:t>
            </a:r>
            <a:endParaRPr>
              <a:solidFill>
                <a:schemeClr val="dk1"/>
              </a:solidFill>
            </a:endParaRPr>
          </a:p>
          <a:p>
            <a:pPr indent="0" lvl="0" marL="0" rtl="0" algn="l">
              <a:spcBef>
                <a:spcPts val="220"/>
              </a:spcBef>
              <a:spcAft>
                <a:spcPts val="300"/>
              </a:spcAft>
              <a:buSzPts val="880"/>
              <a:buNone/>
            </a:pPr>
            <a:r>
              <a:rPr lang="en-US" sz="1100">
                <a:solidFill>
                  <a:schemeClr val="dk1"/>
                </a:solidFill>
              </a:rPr>
              <a:t>June</a:t>
            </a:r>
            <a:r>
              <a:rPr lang="en-US" sz="1100">
                <a:solidFill>
                  <a:schemeClr val="dk1"/>
                </a:solidFill>
              </a:rPr>
              <a:t> 2024</a:t>
            </a:r>
            <a:endParaRPr sz="1100">
              <a:solidFill>
                <a:schemeClr val="dk1"/>
              </a:solidFill>
            </a:endParaRPr>
          </a:p>
        </p:txBody>
      </p:sp>
      <p:pic>
        <p:nvPicPr>
          <p:cNvPr id="180" name="Google Shape;180;p25"/>
          <p:cNvPicPr preferRelativeResize="0"/>
          <p:nvPr/>
        </p:nvPicPr>
        <p:blipFill>
          <a:blip r:embed="rId3">
            <a:alphaModFix/>
          </a:blip>
          <a:stretch>
            <a:fillRect/>
          </a:stretch>
        </p:blipFill>
        <p:spPr>
          <a:xfrm>
            <a:off x="7449601" y="3458276"/>
            <a:ext cx="1388424" cy="13884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4"/>
          <p:cNvSpPr txBox="1"/>
          <p:nvPr>
            <p:ph type="title"/>
          </p:nvPr>
        </p:nvSpPr>
        <p:spPr>
          <a:xfrm>
            <a:off x="458550" y="175145"/>
            <a:ext cx="8226900" cy="705300"/>
          </a:xfrm>
          <a:prstGeom prst="rect">
            <a:avLst/>
          </a:prstGeom>
        </p:spPr>
        <p:txBody>
          <a:bodyPr anchorCtr="0" anchor="ctr" bIns="45700" lIns="45700" spcFirstLastPara="1" rIns="45700" wrap="square" tIns="45700">
            <a:noAutofit/>
          </a:bodyPr>
          <a:lstStyle/>
          <a:p>
            <a:pPr indent="0" lvl="0" marL="0" rtl="0" algn="l">
              <a:spcBef>
                <a:spcPts val="0"/>
              </a:spcBef>
              <a:spcAft>
                <a:spcPts val="0"/>
              </a:spcAft>
              <a:buNone/>
            </a:pPr>
            <a:r>
              <a:rPr lang="en-US"/>
              <a:t>Zen of Acc-Py</a:t>
            </a:r>
            <a:endParaRPr/>
          </a:p>
        </p:txBody>
      </p:sp>
      <p:sp>
        <p:nvSpPr>
          <p:cNvPr id="282" name="Google Shape;282;p34"/>
          <p:cNvSpPr txBox="1"/>
          <p:nvPr>
            <p:ph idx="1" type="body"/>
          </p:nvPr>
        </p:nvSpPr>
        <p:spPr>
          <a:xfrm>
            <a:off x="457200" y="748125"/>
            <a:ext cx="8229600" cy="327600"/>
          </a:xfrm>
          <a:prstGeom prst="rect">
            <a:avLst/>
          </a:prstGeom>
        </p:spPr>
        <p:txBody>
          <a:bodyPr anchorCtr="0" anchor="t" bIns="45700" lIns="91425" spcFirstLastPara="1" rIns="91425" wrap="square" tIns="45700">
            <a:noAutofit/>
          </a:bodyPr>
          <a:lstStyle/>
          <a:p>
            <a:pPr indent="-307975" lvl="0" marL="457200" rtl="0" algn="l">
              <a:lnSpc>
                <a:spcPct val="150000"/>
              </a:lnSpc>
              <a:spcBef>
                <a:spcPts val="360"/>
              </a:spcBef>
              <a:spcAft>
                <a:spcPts val="0"/>
              </a:spcAft>
              <a:buClr>
                <a:schemeClr val="dk1"/>
              </a:buClr>
              <a:buSzPts val="1250"/>
              <a:buChar char="●"/>
            </a:pPr>
            <a:r>
              <a:rPr b="0" lang="en-US" sz="1250">
                <a:solidFill>
                  <a:schemeClr val="dk1"/>
                </a:solidFill>
              </a:rPr>
              <a:t>Ensure long-term stability of the code</a:t>
            </a:r>
            <a:endParaRPr b="0" sz="1250">
              <a:solidFill>
                <a:schemeClr val="dk1"/>
              </a:solidFill>
            </a:endParaRPr>
          </a:p>
        </p:txBody>
      </p:sp>
      <p:sp>
        <p:nvSpPr>
          <p:cNvPr id="283" name="Google Shape;283;p34"/>
          <p:cNvSpPr txBox="1"/>
          <p:nvPr>
            <p:ph idx="12" type="sldNum"/>
          </p:nvPr>
        </p:nvSpPr>
        <p:spPr>
          <a:xfrm>
            <a:off x="8185376" y="4767263"/>
            <a:ext cx="5013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284" name="Google Shape;284;p34"/>
          <p:cNvPicPr preferRelativeResize="0"/>
          <p:nvPr/>
        </p:nvPicPr>
        <p:blipFill rotWithShape="1">
          <a:blip r:embed="rId3">
            <a:alphaModFix/>
          </a:blip>
          <a:srcRect b="0" l="0" r="0" t="0"/>
          <a:stretch/>
        </p:blipFill>
        <p:spPr>
          <a:xfrm>
            <a:off x="8100201" y="191917"/>
            <a:ext cx="671775" cy="671750"/>
          </a:xfrm>
          <a:prstGeom prst="rect">
            <a:avLst/>
          </a:prstGeom>
          <a:noFill/>
          <a:ln>
            <a:noFill/>
          </a:ln>
        </p:spPr>
      </p:pic>
      <p:sp>
        <p:nvSpPr>
          <p:cNvPr id="285" name="Google Shape;285;p34"/>
          <p:cNvSpPr txBox="1"/>
          <p:nvPr>
            <p:ph idx="1" type="body"/>
          </p:nvPr>
        </p:nvSpPr>
        <p:spPr>
          <a:xfrm>
            <a:off x="457200" y="1025375"/>
            <a:ext cx="8229600" cy="327600"/>
          </a:xfrm>
          <a:prstGeom prst="rect">
            <a:avLst/>
          </a:prstGeom>
        </p:spPr>
        <p:txBody>
          <a:bodyPr anchorCtr="0" anchor="t" bIns="45700" lIns="91425" spcFirstLastPara="1" rIns="91425" wrap="square" tIns="45700">
            <a:noAutofit/>
          </a:bodyPr>
          <a:lstStyle/>
          <a:p>
            <a:pPr indent="-301625" lvl="1" marL="914400" rtl="0" algn="l">
              <a:lnSpc>
                <a:spcPct val="150000"/>
              </a:lnSpc>
              <a:spcBef>
                <a:spcPts val="360"/>
              </a:spcBef>
              <a:spcAft>
                <a:spcPts val="0"/>
              </a:spcAft>
              <a:buClr>
                <a:schemeClr val="dk1"/>
              </a:buClr>
              <a:buSzPts val="1150"/>
              <a:buChar char="○"/>
            </a:pPr>
            <a:r>
              <a:rPr lang="en-US" sz="1150">
                <a:solidFill>
                  <a:schemeClr val="dk1"/>
                </a:solidFill>
              </a:rPr>
              <a:t>Use of virtual environments in development (no single integrated environment)</a:t>
            </a:r>
            <a:endParaRPr b="0" sz="1250">
              <a:solidFill>
                <a:schemeClr val="dk1"/>
              </a:solidFill>
            </a:endParaRPr>
          </a:p>
        </p:txBody>
      </p:sp>
      <p:sp>
        <p:nvSpPr>
          <p:cNvPr id="286" name="Google Shape;286;p34"/>
          <p:cNvSpPr txBox="1"/>
          <p:nvPr>
            <p:ph idx="1" type="body"/>
          </p:nvPr>
        </p:nvSpPr>
        <p:spPr>
          <a:xfrm>
            <a:off x="457200" y="1301775"/>
            <a:ext cx="8229600" cy="827700"/>
          </a:xfrm>
          <a:prstGeom prst="rect">
            <a:avLst/>
          </a:prstGeom>
        </p:spPr>
        <p:txBody>
          <a:bodyPr anchorCtr="0" anchor="t" bIns="45700" lIns="91425" spcFirstLastPara="1" rIns="91425" wrap="square" tIns="45700">
            <a:noAutofit/>
          </a:bodyPr>
          <a:lstStyle/>
          <a:p>
            <a:pPr indent="-301625" lvl="1" marL="914400" rtl="0" algn="l">
              <a:lnSpc>
                <a:spcPct val="150000"/>
              </a:lnSpc>
              <a:spcBef>
                <a:spcPts val="360"/>
              </a:spcBef>
              <a:spcAft>
                <a:spcPts val="0"/>
              </a:spcAft>
              <a:buClr>
                <a:schemeClr val="dk1"/>
              </a:buClr>
              <a:buSzPts val="1150"/>
              <a:buChar char="○"/>
            </a:pPr>
            <a:r>
              <a:rPr lang="en-US" sz="1150">
                <a:solidFill>
                  <a:schemeClr val="dk1"/>
                </a:solidFill>
              </a:rPr>
              <a:t>Preference of packages over scripts</a:t>
            </a:r>
            <a:endParaRPr sz="1150">
              <a:solidFill>
                <a:schemeClr val="dk1"/>
              </a:solidFill>
            </a:endParaRPr>
          </a:p>
          <a:p>
            <a:pPr indent="-301625" lvl="2" marL="1371600" rtl="0" algn="l">
              <a:lnSpc>
                <a:spcPct val="150000"/>
              </a:lnSpc>
              <a:spcBef>
                <a:spcPts val="0"/>
              </a:spcBef>
              <a:spcAft>
                <a:spcPts val="0"/>
              </a:spcAft>
              <a:buClr>
                <a:schemeClr val="dk1"/>
              </a:buClr>
              <a:buSzPts val="1150"/>
              <a:buChar char="■"/>
            </a:pPr>
            <a:r>
              <a:rPr lang="en-US" sz="1150">
                <a:solidFill>
                  <a:schemeClr val="dk1"/>
                </a:solidFill>
              </a:rPr>
              <a:t>Explicitly declared dependencies</a:t>
            </a:r>
            <a:endParaRPr sz="1150">
              <a:solidFill>
                <a:schemeClr val="dk1"/>
              </a:solidFill>
            </a:endParaRPr>
          </a:p>
          <a:p>
            <a:pPr indent="-301625" lvl="2" marL="1371600" rtl="0" algn="l">
              <a:lnSpc>
                <a:spcPct val="150000"/>
              </a:lnSpc>
              <a:spcBef>
                <a:spcPts val="0"/>
              </a:spcBef>
              <a:spcAft>
                <a:spcPts val="0"/>
              </a:spcAft>
              <a:buClr>
                <a:schemeClr val="dk1"/>
              </a:buClr>
              <a:buSzPts val="1150"/>
              <a:buChar char="■"/>
            </a:pPr>
            <a:r>
              <a:rPr lang="en-US" sz="1150">
                <a:solidFill>
                  <a:schemeClr val="dk1"/>
                </a:solidFill>
              </a:rPr>
              <a:t>Code can be tested, released and easily maintained</a:t>
            </a:r>
            <a:endParaRPr b="0" sz="1250">
              <a:solidFill>
                <a:schemeClr val="dk1"/>
              </a:solidFill>
            </a:endParaRPr>
          </a:p>
        </p:txBody>
      </p:sp>
      <p:sp>
        <p:nvSpPr>
          <p:cNvPr id="287" name="Google Shape;287;p34"/>
          <p:cNvSpPr txBox="1"/>
          <p:nvPr>
            <p:ph idx="1" type="body"/>
          </p:nvPr>
        </p:nvSpPr>
        <p:spPr>
          <a:xfrm>
            <a:off x="457200" y="2105200"/>
            <a:ext cx="8229600" cy="351900"/>
          </a:xfrm>
          <a:prstGeom prst="rect">
            <a:avLst/>
          </a:prstGeom>
        </p:spPr>
        <p:txBody>
          <a:bodyPr anchorCtr="0" anchor="t" bIns="45700" lIns="91425" spcFirstLastPara="1" rIns="91425" wrap="square" tIns="45700">
            <a:noAutofit/>
          </a:bodyPr>
          <a:lstStyle/>
          <a:p>
            <a:pPr indent="-301625" lvl="1" marL="914400" rtl="0" algn="l">
              <a:lnSpc>
                <a:spcPct val="150000"/>
              </a:lnSpc>
              <a:spcBef>
                <a:spcPts val="360"/>
              </a:spcBef>
              <a:spcAft>
                <a:spcPts val="0"/>
              </a:spcAft>
              <a:buClr>
                <a:schemeClr val="dk1"/>
              </a:buClr>
              <a:buSzPts val="1150"/>
              <a:buChar char="○"/>
            </a:pPr>
            <a:r>
              <a:rPr lang="en-US" sz="1150">
                <a:solidFill>
                  <a:schemeClr val="dk1"/>
                </a:solidFill>
              </a:rPr>
              <a:t>For operational environments, ensure immutability of deployed code</a:t>
            </a:r>
            <a:endParaRPr b="0" sz="1250">
              <a:solidFill>
                <a:schemeClr val="dk1"/>
              </a:solidFill>
            </a:endParaRPr>
          </a:p>
        </p:txBody>
      </p:sp>
      <p:sp>
        <p:nvSpPr>
          <p:cNvPr id="288" name="Google Shape;288;p34"/>
          <p:cNvSpPr txBox="1"/>
          <p:nvPr>
            <p:ph idx="1" type="body"/>
          </p:nvPr>
        </p:nvSpPr>
        <p:spPr>
          <a:xfrm>
            <a:off x="457200" y="2364850"/>
            <a:ext cx="8229600" cy="827700"/>
          </a:xfrm>
          <a:prstGeom prst="rect">
            <a:avLst/>
          </a:prstGeom>
        </p:spPr>
        <p:txBody>
          <a:bodyPr anchorCtr="0" anchor="t" bIns="45700" lIns="91425" spcFirstLastPara="1" rIns="91425" wrap="square" tIns="45700">
            <a:noAutofit/>
          </a:bodyPr>
          <a:lstStyle/>
          <a:p>
            <a:pPr indent="-301625" lvl="1" marL="914400" rtl="0" algn="l">
              <a:lnSpc>
                <a:spcPct val="150000"/>
              </a:lnSpc>
              <a:spcBef>
                <a:spcPts val="360"/>
              </a:spcBef>
              <a:spcAft>
                <a:spcPts val="0"/>
              </a:spcAft>
              <a:buClr>
                <a:schemeClr val="dk1"/>
              </a:buClr>
              <a:buSzPts val="1150"/>
              <a:buChar char="○"/>
            </a:pPr>
            <a:r>
              <a:rPr lang="en-US" sz="1150">
                <a:solidFill>
                  <a:schemeClr val="dk1"/>
                </a:solidFill>
              </a:rPr>
              <a:t>Don’t follow the hype in tools and development practices</a:t>
            </a:r>
            <a:endParaRPr sz="1150">
              <a:solidFill>
                <a:schemeClr val="dk1"/>
              </a:solidFill>
            </a:endParaRPr>
          </a:p>
          <a:p>
            <a:pPr indent="-301625" lvl="2" marL="1371600" rtl="0" algn="l">
              <a:lnSpc>
                <a:spcPct val="150000"/>
              </a:lnSpc>
              <a:spcBef>
                <a:spcPts val="0"/>
              </a:spcBef>
              <a:spcAft>
                <a:spcPts val="0"/>
              </a:spcAft>
              <a:buClr>
                <a:schemeClr val="dk1"/>
              </a:buClr>
              <a:buSzPts val="1150"/>
              <a:buChar char="■"/>
            </a:pPr>
            <a:r>
              <a:rPr lang="en-US" sz="1150">
                <a:solidFill>
                  <a:schemeClr val="dk1"/>
                </a:solidFill>
              </a:rPr>
              <a:t>Use stdlib as much as possible, or well established tools, such as pip</a:t>
            </a:r>
            <a:endParaRPr sz="1150">
              <a:solidFill>
                <a:schemeClr val="dk1"/>
              </a:solidFill>
            </a:endParaRPr>
          </a:p>
          <a:p>
            <a:pPr indent="-301625" lvl="2" marL="1371600" rtl="0" algn="l">
              <a:lnSpc>
                <a:spcPct val="150000"/>
              </a:lnSpc>
              <a:spcBef>
                <a:spcPts val="0"/>
              </a:spcBef>
              <a:spcAft>
                <a:spcPts val="0"/>
              </a:spcAft>
              <a:buClr>
                <a:schemeClr val="dk1"/>
              </a:buClr>
              <a:buSzPts val="1150"/>
              <a:buChar char="■"/>
            </a:pPr>
            <a:r>
              <a:rPr lang="en-US" sz="1150">
                <a:solidFill>
                  <a:schemeClr val="dk1"/>
                </a:solidFill>
              </a:rPr>
              <a:t>Follow the trend only when it’s clear to become standard, e.g. pyproject.toml</a:t>
            </a:r>
            <a:endParaRPr b="0" sz="1250">
              <a:solidFill>
                <a:schemeClr val="dk1"/>
              </a:solidFill>
            </a:endParaRPr>
          </a:p>
        </p:txBody>
      </p:sp>
      <p:sp>
        <p:nvSpPr>
          <p:cNvPr id="289" name="Google Shape;289;p34"/>
          <p:cNvSpPr txBox="1"/>
          <p:nvPr>
            <p:ph idx="1" type="body"/>
          </p:nvPr>
        </p:nvSpPr>
        <p:spPr>
          <a:xfrm>
            <a:off x="457200" y="3168275"/>
            <a:ext cx="8229600" cy="901200"/>
          </a:xfrm>
          <a:prstGeom prst="rect">
            <a:avLst/>
          </a:prstGeom>
        </p:spPr>
        <p:txBody>
          <a:bodyPr anchorCtr="0" anchor="t" bIns="45700" lIns="91425" spcFirstLastPara="1" rIns="91425" wrap="square" tIns="45700">
            <a:noAutofit/>
          </a:bodyPr>
          <a:lstStyle/>
          <a:p>
            <a:pPr indent="-307975" lvl="1" marL="914400" rtl="0" algn="l">
              <a:lnSpc>
                <a:spcPct val="150000"/>
              </a:lnSpc>
              <a:spcBef>
                <a:spcPts val="360"/>
              </a:spcBef>
              <a:spcAft>
                <a:spcPts val="0"/>
              </a:spcAft>
              <a:buClr>
                <a:schemeClr val="dk1"/>
              </a:buClr>
              <a:buSzPts val="1250"/>
              <a:buChar char="○"/>
            </a:pPr>
            <a:r>
              <a:rPr b="0" lang="en-US" sz="1250">
                <a:solidFill>
                  <a:schemeClr val="dk1"/>
                </a:solidFill>
              </a:rPr>
              <a:t>No magical surprises</a:t>
            </a:r>
            <a:endParaRPr b="0" sz="1250">
              <a:solidFill>
                <a:schemeClr val="dk1"/>
              </a:solidFill>
            </a:endParaRPr>
          </a:p>
          <a:p>
            <a:pPr indent="-301625" lvl="2" marL="1371600" rtl="0" algn="l">
              <a:lnSpc>
                <a:spcPct val="150000"/>
              </a:lnSpc>
              <a:spcBef>
                <a:spcPts val="0"/>
              </a:spcBef>
              <a:spcAft>
                <a:spcPts val="0"/>
              </a:spcAft>
              <a:buClr>
                <a:schemeClr val="dk1"/>
              </a:buClr>
              <a:buSzPts val="1150"/>
              <a:buChar char="■"/>
            </a:pPr>
            <a:r>
              <a:rPr lang="en-US" sz="1150">
                <a:solidFill>
                  <a:schemeClr val="dk1"/>
                </a:solidFill>
              </a:rPr>
              <a:t>U</a:t>
            </a:r>
            <a:r>
              <a:rPr b="0" lang="en-US" sz="1150">
                <a:solidFill>
                  <a:schemeClr val="dk1"/>
                </a:solidFill>
              </a:rPr>
              <a:t>ser-site-packages not allowed du</a:t>
            </a:r>
            <a:r>
              <a:rPr lang="en-US" sz="1150">
                <a:solidFill>
                  <a:schemeClr val="dk1"/>
                </a:solidFill>
              </a:rPr>
              <a:t>e to shared home directories</a:t>
            </a:r>
            <a:endParaRPr sz="1150">
              <a:solidFill>
                <a:schemeClr val="dk1"/>
              </a:solidFill>
            </a:endParaRPr>
          </a:p>
          <a:p>
            <a:pPr indent="-301625" lvl="2" marL="1371600" rtl="0" algn="l">
              <a:lnSpc>
                <a:spcPct val="150000"/>
              </a:lnSpc>
              <a:spcBef>
                <a:spcPts val="0"/>
              </a:spcBef>
              <a:spcAft>
                <a:spcPts val="0"/>
              </a:spcAft>
              <a:buClr>
                <a:schemeClr val="dk1"/>
              </a:buClr>
              <a:buSzPts val="1150"/>
              <a:buChar char="■"/>
            </a:pPr>
            <a:r>
              <a:rPr lang="en-US" sz="1150">
                <a:solidFill>
                  <a:schemeClr val="dk1"/>
                </a:solidFill>
              </a:rPr>
              <a:t>No setting of PYTHONPATH or LD_LIBRARY_PATH</a:t>
            </a:r>
            <a:endParaRPr b="0" sz="1250">
              <a:solidFill>
                <a:schemeClr val="dk1"/>
              </a:solidFill>
            </a:endParaRPr>
          </a:p>
        </p:txBody>
      </p:sp>
      <p:sp>
        <p:nvSpPr>
          <p:cNvPr id="290" name="Google Shape;290;p34"/>
          <p:cNvSpPr txBox="1"/>
          <p:nvPr>
            <p:ph idx="1" type="body"/>
          </p:nvPr>
        </p:nvSpPr>
        <p:spPr>
          <a:xfrm>
            <a:off x="457200" y="3995250"/>
            <a:ext cx="8229600" cy="351900"/>
          </a:xfrm>
          <a:prstGeom prst="rect">
            <a:avLst/>
          </a:prstGeom>
        </p:spPr>
        <p:txBody>
          <a:bodyPr anchorCtr="0" anchor="t" bIns="45700" lIns="91425" spcFirstLastPara="1" rIns="91425" wrap="square" tIns="45700">
            <a:noAutofit/>
          </a:bodyPr>
          <a:lstStyle/>
          <a:p>
            <a:pPr indent="-307975" lvl="0" marL="457200" rtl="0" algn="l">
              <a:lnSpc>
                <a:spcPct val="150000"/>
              </a:lnSpc>
              <a:spcBef>
                <a:spcPts val="360"/>
              </a:spcBef>
              <a:spcAft>
                <a:spcPts val="0"/>
              </a:spcAft>
              <a:buClr>
                <a:schemeClr val="dk1"/>
              </a:buClr>
              <a:buSzPts val="1250"/>
              <a:buChar char="●"/>
            </a:pPr>
            <a:r>
              <a:rPr b="0" lang="en-US" sz="1250">
                <a:solidFill>
                  <a:schemeClr val="dk1"/>
                </a:solidFill>
              </a:rPr>
              <a:t>People are free to choose the tools they like, except those that ensure operational stability</a:t>
            </a:r>
            <a:endParaRPr b="0" sz="1250">
              <a:solidFill>
                <a:schemeClr val="dk1"/>
              </a:solidFill>
            </a:endParaRPr>
          </a:p>
        </p:txBody>
      </p:sp>
      <p:sp>
        <p:nvSpPr>
          <p:cNvPr id="291" name="Google Shape;291;p34"/>
          <p:cNvSpPr txBox="1"/>
          <p:nvPr>
            <p:ph idx="1" type="body"/>
          </p:nvPr>
        </p:nvSpPr>
        <p:spPr>
          <a:xfrm>
            <a:off x="457200" y="4282450"/>
            <a:ext cx="8229600" cy="392400"/>
          </a:xfrm>
          <a:prstGeom prst="rect">
            <a:avLst/>
          </a:prstGeom>
        </p:spPr>
        <p:txBody>
          <a:bodyPr anchorCtr="0" anchor="t" bIns="45700" lIns="91425" spcFirstLastPara="1" rIns="91425" wrap="square" tIns="45700">
            <a:noAutofit/>
          </a:bodyPr>
          <a:lstStyle/>
          <a:p>
            <a:pPr indent="-307975" lvl="0" marL="457200" rtl="0" algn="l">
              <a:lnSpc>
                <a:spcPct val="150000"/>
              </a:lnSpc>
              <a:spcBef>
                <a:spcPts val="360"/>
              </a:spcBef>
              <a:spcAft>
                <a:spcPts val="0"/>
              </a:spcAft>
              <a:buClr>
                <a:schemeClr val="dk1"/>
              </a:buClr>
              <a:buSzPts val="1250"/>
              <a:buChar char="●"/>
            </a:pPr>
            <a:r>
              <a:rPr b="0" lang="en-US" sz="1250">
                <a:solidFill>
                  <a:schemeClr val="dk1"/>
                </a:solidFill>
              </a:rPr>
              <a:t>Python should be used for high-level software. Use in Front-End Computers* is discouraged.</a:t>
            </a:r>
            <a:endParaRPr b="0" sz="125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5"/>
          <p:cNvSpPr txBox="1"/>
          <p:nvPr>
            <p:ph type="ctrTitle"/>
          </p:nvPr>
        </p:nvSpPr>
        <p:spPr>
          <a:xfrm>
            <a:off x="1089425" y="2295150"/>
            <a:ext cx="6858000" cy="553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US" sz="3500"/>
              <a:t>Acc-Py portfolio</a:t>
            </a:r>
            <a:endParaRPr sz="3500"/>
          </a:p>
        </p:txBody>
      </p:sp>
      <p:sp>
        <p:nvSpPr>
          <p:cNvPr id="298" name="Google Shape;298;p35"/>
          <p:cNvSpPr txBox="1"/>
          <p:nvPr>
            <p:ph idx="12" type="sldNum"/>
          </p:nvPr>
        </p:nvSpPr>
        <p:spPr>
          <a:xfrm>
            <a:off x="8330660" y="4767263"/>
            <a:ext cx="510900" cy="2739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sz="800">
                <a:solidFill>
                  <a:schemeClr val="lt1"/>
                </a:solidFill>
              </a:rPr>
              <a:t>‹#›</a:t>
            </a:fld>
            <a:endParaRPr sz="800">
              <a:solidFill>
                <a:schemeClr val="lt1"/>
              </a:solidFill>
            </a:endParaRPr>
          </a:p>
        </p:txBody>
      </p:sp>
      <p:pic>
        <p:nvPicPr>
          <p:cNvPr id="299" name="Google Shape;299;p35"/>
          <p:cNvPicPr preferRelativeResize="0"/>
          <p:nvPr/>
        </p:nvPicPr>
        <p:blipFill rotWithShape="1">
          <a:blip r:embed="rId3">
            <a:alphaModFix/>
          </a:blip>
          <a:srcRect b="0" l="0" r="0" t="0"/>
          <a:stretch/>
        </p:blipFill>
        <p:spPr>
          <a:xfrm>
            <a:off x="8100201" y="191917"/>
            <a:ext cx="671775" cy="671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6"/>
          <p:cNvSpPr txBox="1"/>
          <p:nvPr>
            <p:ph idx="1" type="body"/>
          </p:nvPr>
        </p:nvSpPr>
        <p:spPr>
          <a:xfrm>
            <a:off x="457200" y="918000"/>
            <a:ext cx="8229600" cy="3567000"/>
          </a:xfrm>
          <a:prstGeom prst="rect">
            <a:avLst/>
          </a:prstGeom>
        </p:spPr>
        <p:txBody>
          <a:bodyPr anchorCtr="0" anchor="t" bIns="45700" lIns="91425" spcFirstLastPara="1" rIns="91425" wrap="square" tIns="45700">
            <a:noAutofit/>
          </a:bodyPr>
          <a:lstStyle/>
          <a:p>
            <a:pPr indent="-327025" lvl="0" marL="457200" rtl="0" algn="l">
              <a:lnSpc>
                <a:spcPct val="150000"/>
              </a:lnSpc>
              <a:spcBef>
                <a:spcPts val="360"/>
              </a:spcBef>
              <a:spcAft>
                <a:spcPts val="0"/>
              </a:spcAft>
              <a:buClr>
                <a:schemeClr val="dk1"/>
              </a:buClr>
              <a:buSzPts val="1550"/>
              <a:buChar char="●"/>
            </a:pPr>
            <a:r>
              <a:rPr b="0" lang="en-US" sz="1550">
                <a:solidFill>
                  <a:schemeClr val="dk1"/>
                </a:solidFill>
              </a:rPr>
              <a:t>Python distribution</a:t>
            </a:r>
            <a:endParaRPr b="0" sz="1550">
              <a:solidFill>
                <a:schemeClr val="dk1"/>
              </a:solidFill>
            </a:endParaRPr>
          </a:p>
          <a:p>
            <a:pPr indent="-327025" lvl="0" marL="457200" rtl="0" algn="l">
              <a:lnSpc>
                <a:spcPct val="150000"/>
              </a:lnSpc>
              <a:spcBef>
                <a:spcPts val="0"/>
              </a:spcBef>
              <a:spcAft>
                <a:spcPts val="0"/>
              </a:spcAft>
              <a:buClr>
                <a:schemeClr val="dk1"/>
              </a:buClr>
              <a:buSzPts val="1550"/>
              <a:buChar char="●"/>
            </a:pPr>
            <a:r>
              <a:rPr b="0" lang="en-US" sz="1550">
                <a:solidFill>
                  <a:schemeClr val="dk1"/>
                </a:solidFill>
              </a:rPr>
              <a:t>Interactive environment</a:t>
            </a:r>
            <a:endParaRPr b="0" sz="1550">
              <a:solidFill>
                <a:schemeClr val="dk1"/>
              </a:solidFill>
            </a:endParaRPr>
          </a:p>
          <a:p>
            <a:pPr indent="-327025" lvl="0" marL="457200" rtl="0" algn="l">
              <a:lnSpc>
                <a:spcPct val="150000"/>
              </a:lnSpc>
              <a:spcBef>
                <a:spcPts val="0"/>
              </a:spcBef>
              <a:spcAft>
                <a:spcPts val="0"/>
              </a:spcAft>
              <a:buClr>
                <a:schemeClr val="dk1"/>
              </a:buClr>
              <a:buSzPts val="1550"/>
              <a:buChar char="●"/>
            </a:pPr>
            <a:r>
              <a:rPr b="0" lang="en-US" sz="1550">
                <a:solidFill>
                  <a:schemeClr val="dk1"/>
                </a:solidFill>
              </a:rPr>
              <a:t>Devtools</a:t>
            </a:r>
            <a:endParaRPr b="0" sz="1550">
              <a:solidFill>
                <a:schemeClr val="dk1"/>
              </a:solidFill>
            </a:endParaRPr>
          </a:p>
          <a:p>
            <a:pPr indent="-327025" lvl="0" marL="457200" rtl="0" algn="l">
              <a:lnSpc>
                <a:spcPct val="150000"/>
              </a:lnSpc>
              <a:spcBef>
                <a:spcPts val="0"/>
              </a:spcBef>
              <a:spcAft>
                <a:spcPts val="0"/>
              </a:spcAft>
              <a:buClr>
                <a:schemeClr val="dk1"/>
              </a:buClr>
              <a:buSzPts val="1550"/>
              <a:buChar char="●"/>
            </a:pPr>
            <a:r>
              <a:rPr b="0" lang="en-US" sz="1550">
                <a:solidFill>
                  <a:schemeClr val="dk1"/>
                </a:solidFill>
              </a:rPr>
              <a:t>Controls &amp; GUI libraries</a:t>
            </a:r>
            <a:endParaRPr b="0" sz="1550">
              <a:solidFill>
                <a:schemeClr val="dk1"/>
              </a:solidFill>
            </a:endParaRPr>
          </a:p>
          <a:p>
            <a:pPr indent="-327025" lvl="0" marL="457200" rtl="0" algn="l">
              <a:lnSpc>
                <a:spcPct val="150000"/>
              </a:lnSpc>
              <a:spcBef>
                <a:spcPts val="0"/>
              </a:spcBef>
              <a:spcAft>
                <a:spcPts val="0"/>
              </a:spcAft>
              <a:buClr>
                <a:schemeClr val="dk1"/>
              </a:buClr>
              <a:buSzPts val="1550"/>
              <a:buChar char="●"/>
            </a:pPr>
            <a:r>
              <a:rPr b="0" lang="en-US" sz="1550">
                <a:solidFill>
                  <a:schemeClr val="dk1"/>
                </a:solidFill>
              </a:rPr>
              <a:t>Container images</a:t>
            </a:r>
            <a:endParaRPr b="0" sz="1550">
              <a:solidFill>
                <a:schemeClr val="dk1"/>
              </a:solidFill>
            </a:endParaRPr>
          </a:p>
          <a:p>
            <a:pPr indent="-327025" lvl="0" marL="457200" rtl="0" algn="l">
              <a:lnSpc>
                <a:spcPct val="150000"/>
              </a:lnSpc>
              <a:spcBef>
                <a:spcPts val="0"/>
              </a:spcBef>
              <a:spcAft>
                <a:spcPts val="0"/>
              </a:spcAft>
              <a:buClr>
                <a:schemeClr val="dk1"/>
              </a:buClr>
              <a:buSzPts val="1550"/>
              <a:buChar char="●"/>
            </a:pPr>
            <a:r>
              <a:rPr b="0" lang="en-US" sz="1550">
                <a:solidFill>
                  <a:schemeClr val="dk1"/>
                </a:solidFill>
              </a:rPr>
              <a:t>Gitlab CI templates</a:t>
            </a:r>
            <a:endParaRPr b="0" sz="1550">
              <a:solidFill>
                <a:schemeClr val="dk1"/>
              </a:solidFill>
            </a:endParaRPr>
          </a:p>
          <a:p>
            <a:pPr indent="-327025" lvl="0" marL="457200" rtl="0" algn="l">
              <a:lnSpc>
                <a:spcPct val="150000"/>
              </a:lnSpc>
              <a:spcBef>
                <a:spcPts val="0"/>
              </a:spcBef>
              <a:spcAft>
                <a:spcPts val="0"/>
              </a:spcAft>
              <a:buClr>
                <a:schemeClr val="dk1"/>
              </a:buClr>
              <a:buSzPts val="1550"/>
              <a:buChar char="●"/>
            </a:pPr>
            <a:r>
              <a:rPr b="0" lang="en-US" sz="1550">
                <a:solidFill>
                  <a:schemeClr val="dk1"/>
                </a:solidFill>
              </a:rPr>
              <a:t>Package Repository</a:t>
            </a:r>
            <a:endParaRPr b="0" sz="1550">
              <a:solidFill>
                <a:schemeClr val="dk1"/>
              </a:solidFill>
            </a:endParaRPr>
          </a:p>
          <a:p>
            <a:pPr indent="-327025" lvl="0" marL="457200" rtl="0" algn="l">
              <a:lnSpc>
                <a:spcPct val="150000"/>
              </a:lnSpc>
              <a:spcBef>
                <a:spcPts val="0"/>
              </a:spcBef>
              <a:spcAft>
                <a:spcPts val="0"/>
              </a:spcAft>
              <a:buClr>
                <a:schemeClr val="dk1"/>
              </a:buClr>
              <a:buSzPts val="1550"/>
              <a:buChar char="●"/>
            </a:pPr>
            <a:r>
              <a:rPr b="0" lang="en-US" sz="1550">
                <a:solidFill>
                  <a:schemeClr val="dk1"/>
                </a:solidFill>
              </a:rPr>
              <a:t>Documentation hosting service</a:t>
            </a:r>
            <a:endParaRPr b="0" sz="1550">
              <a:solidFill>
                <a:schemeClr val="dk1"/>
              </a:solidFill>
            </a:endParaRPr>
          </a:p>
          <a:p>
            <a:pPr indent="-327025" lvl="0" marL="457200" rtl="0" algn="l">
              <a:lnSpc>
                <a:spcPct val="150000"/>
              </a:lnSpc>
              <a:spcBef>
                <a:spcPts val="0"/>
              </a:spcBef>
              <a:spcAft>
                <a:spcPts val="0"/>
              </a:spcAft>
              <a:buClr>
                <a:schemeClr val="dk1"/>
              </a:buClr>
              <a:buSzPts val="1550"/>
              <a:buChar char="●"/>
            </a:pPr>
            <a:r>
              <a:rPr b="0" lang="en-US" sz="1550">
                <a:solidFill>
                  <a:schemeClr val="dk1"/>
                </a:solidFill>
              </a:rPr>
              <a:t>Operational deployment tool</a:t>
            </a:r>
            <a:endParaRPr b="0" sz="1550">
              <a:solidFill>
                <a:schemeClr val="dk1"/>
              </a:solidFill>
            </a:endParaRPr>
          </a:p>
          <a:p>
            <a:pPr indent="-327025" lvl="0" marL="457200" rtl="0" algn="l">
              <a:lnSpc>
                <a:spcPct val="150000"/>
              </a:lnSpc>
              <a:spcBef>
                <a:spcPts val="0"/>
              </a:spcBef>
              <a:spcAft>
                <a:spcPts val="0"/>
              </a:spcAft>
              <a:buClr>
                <a:schemeClr val="dk1"/>
              </a:buClr>
              <a:buSzPts val="1550"/>
              <a:buChar char="●"/>
            </a:pPr>
            <a:r>
              <a:rPr b="0" lang="en-US" sz="1550">
                <a:solidFill>
                  <a:schemeClr val="dk1"/>
                </a:solidFill>
              </a:rPr>
              <a:t>Monitoring</a:t>
            </a:r>
            <a:endParaRPr b="0" sz="1550">
              <a:solidFill>
                <a:schemeClr val="dk1"/>
              </a:solidFill>
            </a:endParaRPr>
          </a:p>
        </p:txBody>
      </p:sp>
      <p:sp>
        <p:nvSpPr>
          <p:cNvPr id="306" name="Google Shape;306;p36"/>
          <p:cNvSpPr txBox="1"/>
          <p:nvPr>
            <p:ph idx="1" type="body"/>
          </p:nvPr>
        </p:nvSpPr>
        <p:spPr>
          <a:xfrm>
            <a:off x="457200" y="918000"/>
            <a:ext cx="8229600" cy="3567000"/>
          </a:xfrm>
          <a:prstGeom prst="rect">
            <a:avLst/>
          </a:prstGeom>
        </p:spPr>
        <p:txBody>
          <a:bodyPr anchorCtr="0" anchor="t" bIns="45700" lIns="91425" spcFirstLastPara="1" rIns="91425" wrap="square" tIns="45700">
            <a:noAutofit/>
          </a:bodyPr>
          <a:lstStyle/>
          <a:p>
            <a:pPr indent="-327025" lvl="0" marL="457200" rtl="0" algn="l">
              <a:lnSpc>
                <a:spcPct val="150000"/>
              </a:lnSpc>
              <a:spcBef>
                <a:spcPts val="360"/>
              </a:spcBef>
              <a:spcAft>
                <a:spcPts val="0"/>
              </a:spcAft>
              <a:buClr>
                <a:schemeClr val="dk1"/>
              </a:buClr>
              <a:buSzPts val="1550"/>
              <a:buChar char="●"/>
            </a:pPr>
            <a:r>
              <a:rPr b="0" lang="en-US" sz="1550">
                <a:solidFill>
                  <a:schemeClr val="dk1"/>
                </a:solidFill>
              </a:rPr>
              <a:t>Python distribution</a:t>
            </a:r>
            <a:endParaRPr b="0" sz="1550">
              <a:solidFill>
                <a:schemeClr val="dk1"/>
              </a:solidFill>
            </a:endParaRPr>
          </a:p>
          <a:p>
            <a:pPr indent="-327025" lvl="0" marL="457200" rtl="0" algn="l">
              <a:lnSpc>
                <a:spcPct val="150000"/>
              </a:lnSpc>
              <a:spcBef>
                <a:spcPts val="0"/>
              </a:spcBef>
              <a:spcAft>
                <a:spcPts val="0"/>
              </a:spcAft>
              <a:buClr>
                <a:srgbClr val="B7B7B7"/>
              </a:buClr>
              <a:buSzPts val="1550"/>
              <a:buChar char="●"/>
            </a:pPr>
            <a:r>
              <a:rPr b="0" lang="en-US" sz="1550">
                <a:solidFill>
                  <a:srgbClr val="B7B7B7"/>
                </a:solidFill>
              </a:rPr>
              <a:t>Interactive environment</a:t>
            </a:r>
            <a:endParaRPr b="0" sz="1550">
              <a:solidFill>
                <a:srgbClr val="B7B7B7"/>
              </a:solidFill>
            </a:endParaRPr>
          </a:p>
          <a:p>
            <a:pPr indent="-327025" lvl="0" marL="457200" rtl="0" algn="l">
              <a:lnSpc>
                <a:spcPct val="150000"/>
              </a:lnSpc>
              <a:spcBef>
                <a:spcPts val="0"/>
              </a:spcBef>
              <a:spcAft>
                <a:spcPts val="0"/>
              </a:spcAft>
              <a:buClr>
                <a:srgbClr val="B7B7B7"/>
              </a:buClr>
              <a:buSzPts val="1550"/>
              <a:buChar char="●"/>
            </a:pPr>
            <a:r>
              <a:rPr b="0" lang="en-US" sz="1550">
                <a:solidFill>
                  <a:srgbClr val="B7B7B7"/>
                </a:solidFill>
              </a:rPr>
              <a:t>Devtools</a:t>
            </a:r>
            <a:endParaRPr b="0" sz="1550">
              <a:solidFill>
                <a:schemeClr val="dk1"/>
              </a:solidFill>
            </a:endParaRPr>
          </a:p>
          <a:p>
            <a:pPr indent="-327025" lvl="0" marL="457200" rtl="0" algn="l">
              <a:lnSpc>
                <a:spcPct val="150000"/>
              </a:lnSpc>
              <a:spcBef>
                <a:spcPts val="0"/>
              </a:spcBef>
              <a:spcAft>
                <a:spcPts val="0"/>
              </a:spcAft>
              <a:buClr>
                <a:srgbClr val="B7B7B7"/>
              </a:buClr>
              <a:buSzPts val="1550"/>
              <a:buChar char="●"/>
            </a:pPr>
            <a:r>
              <a:rPr b="0" lang="en-US" sz="1550">
                <a:solidFill>
                  <a:srgbClr val="B7B7B7"/>
                </a:solidFill>
              </a:rPr>
              <a:t>Controls &amp; GUI libraries</a:t>
            </a:r>
            <a:endParaRPr b="0" sz="1550">
              <a:solidFill>
                <a:srgbClr val="B7B7B7"/>
              </a:solidFill>
            </a:endParaRPr>
          </a:p>
          <a:p>
            <a:pPr indent="-327025" lvl="0" marL="457200" rtl="0" algn="l">
              <a:lnSpc>
                <a:spcPct val="150000"/>
              </a:lnSpc>
              <a:spcBef>
                <a:spcPts val="0"/>
              </a:spcBef>
              <a:spcAft>
                <a:spcPts val="0"/>
              </a:spcAft>
              <a:buClr>
                <a:srgbClr val="B7B7B7"/>
              </a:buClr>
              <a:buSzPts val="1550"/>
              <a:buChar char="●"/>
            </a:pPr>
            <a:r>
              <a:rPr b="0" lang="en-US" sz="1550">
                <a:solidFill>
                  <a:srgbClr val="B7B7B7"/>
                </a:solidFill>
              </a:rPr>
              <a:t>Container images</a:t>
            </a:r>
            <a:endParaRPr b="0" sz="1550">
              <a:solidFill>
                <a:srgbClr val="B7B7B7"/>
              </a:solidFill>
            </a:endParaRPr>
          </a:p>
          <a:p>
            <a:pPr indent="-327025" lvl="0" marL="457200" rtl="0" algn="l">
              <a:lnSpc>
                <a:spcPct val="150000"/>
              </a:lnSpc>
              <a:spcBef>
                <a:spcPts val="0"/>
              </a:spcBef>
              <a:spcAft>
                <a:spcPts val="0"/>
              </a:spcAft>
              <a:buClr>
                <a:schemeClr val="dk1"/>
              </a:buClr>
              <a:buSzPts val="1550"/>
              <a:buChar char="●"/>
            </a:pPr>
            <a:r>
              <a:rPr b="0" lang="en-US" sz="1550">
                <a:solidFill>
                  <a:schemeClr val="dk1"/>
                </a:solidFill>
              </a:rPr>
              <a:t>Gitlab CI templates</a:t>
            </a:r>
            <a:endParaRPr b="0" sz="1550">
              <a:solidFill>
                <a:schemeClr val="dk1"/>
              </a:solidFill>
            </a:endParaRPr>
          </a:p>
          <a:p>
            <a:pPr indent="-327025" lvl="0" marL="457200" rtl="0" algn="l">
              <a:lnSpc>
                <a:spcPct val="150000"/>
              </a:lnSpc>
              <a:spcBef>
                <a:spcPts val="0"/>
              </a:spcBef>
              <a:spcAft>
                <a:spcPts val="0"/>
              </a:spcAft>
              <a:buClr>
                <a:schemeClr val="dk1"/>
              </a:buClr>
              <a:buSzPts val="1550"/>
              <a:buChar char="●"/>
            </a:pPr>
            <a:r>
              <a:rPr b="0" lang="en-US" sz="1550">
                <a:solidFill>
                  <a:schemeClr val="dk1"/>
                </a:solidFill>
              </a:rPr>
              <a:t>Package Repository</a:t>
            </a:r>
            <a:endParaRPr b="0" sz="1550">
              <a:solidFill>
                <a:schemeClr val="dk1"/>
              </a:solidFill>
            </a:endParaRPr>
          </a:p>
          <a:p>
            <a:pPr indent="-327025" lvl="0" marL="457200" rtl="0" algn="l">
              <a:lnSpc>
                <a:spcPct val="150000"/>
              </a:lnSpc>
              <a:spcBef>
                <a:spcPts val="0"/>
              </a:spcBef>
              <a:spcAft>
                <a:spcPts val="0"/>
              </a:spcAft>
              <a:buClr>
                <a:srgbClr val="B7B7B7"/>
              </a:buClr>
              <a:buSzPts val="1550"/>
              <a:buChar char="●"/>
            </a:pPr>
            <a:r>
              <a:rPr b="0" lang="en-US" sz="1550">
                <a:solidFill>
                  <a:srgbClr val="B7B7B7"/>
                </a:solidFill>
              </a:rPr>
              <a:t>Documentation hosting service</a:t>
            </a:r>
            <a:endParaRPr b="0" sz="1550">
              <a:solidFill>
                <a:srgbClr val="B7B7B7"/>
              </a:solidFill>
            </a:endParaRPr>
          </a:p>
          <a:p>
            <a:pPr indent="-327025" lvl="0" marL="457200" rtl="0" algn="l">
              <a:lnSpc>
                <a:spcPct val="150000"/>
              </a:lnSpc>
              <a:spcBef>
                <a:spcPts val="0"/>
              </a:spcBef>
              <a:spcAft>
                <a:spcPts val="0"/>
              </a:spcAft>
              <a:buClr>
                <a:schemeClr val="dk1"/>
              </a:buClr>
              <a:buSzPts val="1550"/>
              <a:buChar char="●"/>
            </a:pPr>
            <a:r>
              <a:rPr b="0" lang="en-US" sz="1550">
                <a:solidFill>
                  <a:schemeClr val="dk1"/>
                </a:solidFill>
              </a:rPr>
              <a:t>Operational deployment tool</a:t>
            </a:r>
            <a:endParaRPr b="0" sz="1550">
              <a:solidFill>
                <a:schemeClr val="dk1"/>
              </a:solidFill>
            </a:endParaRPr>
          </a:p>
          <a:p>
            <a:pPr indent="-327025" lvl="0" marL="457200" rtl="0" algn="l">
              <a:lnSpc>
                <a:spcPct val="150000"/>
              </a:lnSpc>
              <a:spcBef>
                <a:spcPts val="0"/>
              </a:spcBef>
              <a:spcAft>
                <a:spcPts val="0"/>
              </a:spcAft>
              <a:buClr>
                <a:schemeClr val="dk1"/>
              </a:buClr>
              <a:buSzPts val="1550"/>
              <a:buChar char="●"/>
            </a:pPr>
            <a:r>
              <a:rPr b="0" lang="en-US" sz="1550">
                <a:solidFill>
                  <a:schemeClr val="dk1"/>
                </a:solidFill>
              </a:rPr>
              <a:t>Monitoring</a:t>
            </a:r>
            <a:endParaRPr b="0" sz="1550">
              <a:solidFill>
                <a:schemeClr val="dk1"/>
              </a:solidFill>
            </a:endParaRPr>
          </a:p>
        </p:txBody>
      </p:sp>
      <p:sp>
        <p:nvSpPr>
          <p:cNvPr id="307" name="Google Shape;307;p36"/>
          <p:cNvSpPr txBox="1"/>
          <p:nvPr>
            <p:ph type="title"/>
          </p:nvPr>
        </p:nvSpPr>
        <p:spPr>
          <a:xfrm>
            <a:off x="457200" y="175120"/>
            <a:ext cx="8226900" cy="705300"/>
          </a:xfrm>
          <a:prstGeom prst="rect">
            <a:avLst/>
          </a:prstGeom>
        </p:spPr>
        <p:txBody>
          <a:bodyPr anchorCtr="0" anchor="ctr" bIns="45700" lIns="45700" spcFirstLastPara="1" rIns="45700" wrap="square" tIns="45700">
            <a:noAutofit/>
          </a:bodyPr>
          <a:lstStyle/>
          <a:p>
            <a:pPr indent="0" lvl="0" marL="0" rtl="0" algn="l">
              <a:spcBef>
                <a:spcPts val="0"/>
              </a:spcBef>
              <a:spcAft>
                <a:spcPts val="0"/>
              </a:spcAft>
              <a:buNone/>
            </a:pPr>
            <a:r>
              <a:rPr lang="en-US"/>
              <a:t>Acc-Py portfolio</a:t>
            </a:r>
            <a:endParaRPr/>
          </a:p>
        </p:txBody>
      </p:sp>
      <p:sp>
        <p:nvSpPr>
          <p:cNvPr id="308" name="Google Shape;308;p36"/>
          <p:cNvSpPr txBox="1"/>
          <p:nvPr>
            <p:ph idx="12" type="sldNum"/>
          </p:nvPr>
        </p:nvSpPr>
        <p:spPr>
          <a:xfrm>
            <a:off x="8185376" y="4767263"/>
            <a:ext cx="5013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09" name="Google Shape;309;p36"/>
          <p:cNvPicPr preferRelativeResize="0"/>
          <p:nvPr/>
        </p:nvPicPr>
        <p:blipFill rotWithShape="1">
          <a:blip r:embed="rId3">
            <a:alphaModFix/>
          </a:blip>
          <a:srcRect b="0" l="0" r="0" t="0"/>
          <a:stretch/>
        </p:blipFill>
        <p:spPr>
          <a:xfrm>
            <a:off x="8100201" y="191917"/>
            <a:ext cx="671775" cy="671750"/>
          </a:xfrm>
          <a:prstGeom prst="rect">
            <a:avLst/>
          </a:prstGeom>
          <a:noFill/>
          <a:ln>
            <a:noFill/>
          </a:ln>
        </p:spPr>
      </p:pic>
      <p:sp>
        <p:nvSpPr>
          <p:cNvPr id="310" name="Google Shape;310;p36"/>
          <p:cNvSpPr txBox="1"/>
          <p:nvPr>
            <p:ph idx="1" type="body"/>
          </p:nvPr>
        </p:nvSpPr>
        <p:spPr>
          <a:xfrm>
            <a:off x="5410350" y="1793075"/>
            <a:ext cx="3332100" cy="1739400"/>
          </a:xfrm>
          <a:prstGeom prst="rect">
            <a:avLst/>
          </a:prstGeom>
        </p:spPr>
        <p:txBody>
          <a:bodyPr anchorCtr="0" anchor="t" bIns="45700" lIns="91425" spcFirstLastPara="1" rIns="91425" wrap="square" tIns="45700">
            <a:noAutofit/>
          </a:bodyPr>
          <a:lstStyle/>
          <a:p>
            <a:pPr indent="-327025" lvl="0" marL="457200" rtl="0" algn="l">
              <a:lnSpc>
                <a:spcPct val="150000"/>
              </a:lnSpc>
              <a:spcBef>
                <a:spcPts val="360"/>
              </a:spcBef>
              <a:spcAft>
                <a:spcPts val="0"/>
              </a:spcAft>
              <a:buClr>
                <a:schemeClr val="dk1"/>
              </a:buClr>
              <a:buSzPts val="1550"/>
              <a:buChar char="●"/>
            </a:pPr>
            <a:r>
              <a:rPr lang="en-US" sz="1550">
                <a:solidFill>
                  <a:schemeClr val="dk1"/>
                </a:solidFill>
              </a:rPr>
              <a:t>Operational deployment tool</a:t>
            </a:r>
            <a:endParaRPr sz="1550">
              <a:solidFill>
                <a:schemeClr val="dk1"/>
              </a:solidFill>
            </a:endParaRPr>
          </a:p>
          <a:p>
            <a:pPr indent="-327025" lvl="0" marL="457200" rtl="0" algn="l">
              <a:lnSpc>
                <a:spcPct val="150000"/>
              </a:lnSpc>
              <a:spcBef>
                <a:spcPts val="0"/>
              </a:spcBef>
              <a:spcAft>
                <a:spcPts val="0"/>
              </a:spcAft>
              <a:buClr>
                <a:schemeClr val="dk1"/>
              </a:buClr>
              <a:buSzPts val="1550"/>
              <a:buChar char="●"/>
            </a:pPr>
            <a:r>
              <a:rPr b="0" lang="en-US" sz="1550">
                <a:solidFill>
                  <a:schemeClr val="dk1"/>
                </a:solidFill>
              </a:rPr>
              <a:t>Python distribution</a:t>
            </a:r>
            <a:endParaRPr b="0" sz="1550">
              <a:solidFill>
                <a:schemeClr val="dk1"/>
              </a:solidFill>
            </a:endParaRPr>
          </a:p>
          <a:p>
            <a:pPr indent="-327025" lvl="0" marL="457200" rtl="0" algn="l">
              <a:lnSpc>
                <a:spcPct val="150000"/>
              </a:lnSpc>
              <a:spcBef>
                <a:spcPts val="0"/>
              </a:spcBef>
              <a:spcAft>
                <a:spcPts val="0"/>
              </a:spcAft>
              <a:buClr>
                <a:schemeClr val="dk1"/>
              </a:buClr>
              <a:buSzPts val="1550"/>
              <a:buChar char="●"/>
            </a:pPr>
            <a:r>
              <a:rPr b="0" lang="en-US" sz="1550">
                <a:solidFill>
                  <a:schemeClr val="dk1"/>
                </a:solidFill>
              </a:rPr>
              <a:t>Package Repository</a:t>
            </a:r>
            <a:endParaRPr b="0" sz="1550">
              <a:solidFill>
                <a:srgbClr val="B7B7B7"/>
              </a:solidFill>
            </a:endParaRPr>
          </a:p>
          <a:p>
            <a:pPr indent="-327025" lvl="0" marL="457200" rtl="0" algn="l">
              <a:lnSpc>
                <a:spcPct val="150000"/>
              </a:lnSpc>
              <a:spcBef>
                <a:spcPts val="0"/>
              </a:spcBef>
              <a:spcAft>
                <a:spcPts val="0"/>
              </a:spcAft>
              <a:buClr>
                <a:schemeClr val="dk1"/>
              </a:buClr>
              <a:buSzPts val="1550"/>
              <a:buChar char="●"/>
            </a:pPr>
            <a:r>
              <a:rPr b="0" lang="en-US" sz="1550">
                <a:solidFill>
                  <a:schemeClr val="dk1"/>
                </a:solidFill>
              </a:rPr>
              <a:t>Gitlab CI templates</a:t>
            </a:r>
            <a:endParaRPr b="0" sz="1550">
              <a:solidFill>
                <a:schemeClr val="dk1"/>
              </a:solidFill>
            </a:endParaRPr>
          </a:p>
          <a:p>
            <a:pPr indent="-327025" lvl="0" marL="457200" rtl="0" algn="l">
              <a:lnSpc>
                <a:spcPct val="150000"/>
              </a:lnSpc>
              <a:spcBef>
                <a:spcPts val="0"/>
              </a:spcBef>
              <a:spcAft>
                <a:spcPts val="0"/>
              </a:spcAft>
              <a:buClr>
                <a:schemeClr val="dk1"/>
              </a:buClr>
              <a:buSzPts val="1550"/>
              <a:buChar char="●"/>
            </a:pPr>
            <a:r>
              <a:rPr b="0" lang="en-US" sz="1550">
                <a:solidFill>
                  <a:schemeClr val="dk1"/>
                </a:solidFill>
              </a:rPr>
              <a:t>Monitoring</a:t>
            </a:r>
            <a:endParaRPr b="0" sz="1550">
              <a:solidFill>
                <a:schemeClr val="dk1"/>
              </a:solidFill>
            </a:endParaRPr>
          </a:p>
        </p:txBody>
      </p:sp>
      <p:sp>
        <p:nvSpPr>
          <p:cNvPr id="311" name="Google Shape;311;p36"/>
          <p:cNvSpPr txBox="1"/>
          <p:nvPr>
            <p:ph idx="1" type="body"/>
          </p:nvPr>
        </p:nvSpPr>
        <p:spPr>
          <a:xfrm>
            <a:off x="5478350" y="1295075"/>
            <a:ext cx="1578000" cy="498000"/>
          </a:xfrm>
          <a:prstGeom prst="rect">
            <a:avLst/>
          </a:prstGeom>
        </p:spPr>
        <p:txBody>
          <a:bodyPr anchorCtr="0" anchor="t" bIns="45700" lIns="91425" spcFirstLastPara="1" rIns="91425" wrap="square" tIns="45700">
            <a:noAutofit/>
          </a:bodyPr>
          <a:lstStyle/>
          <a:p>
            <a:pPr indent="0" lvl="0" marL="0" rtl="0" algn="l">
              <a:lnSpc>
                <a:spcPct val="150000"/>
              </a:lnSpc>
              <a:spcBef>
                <a:spcPts val="360"/>
              </a:spcBef>
              <a:spcAft>
                <a:spcPts val="300"/>
              </a:spcAft>
              <a:buNone/>
            </a:pPr>
            <a:r>
              <a:rPr b="0" lang="en-US" sz="1550">
                <a:solidFill>
                  <a:schemeClr val="dk1"/>
                </a:solidFill>
              </a:rPr>
              <a:t>Let’s focus on:</a:t>
            </a:r>
            <a:endParaRPr b="0" sz="1550">
              <a:solidFill>
                <a:srgbClr val="B7B7B7"/>
              </a:solidFill>
            </a:endParaRPr>
          </a:p>
        </p:txBody>
      </p:sp>
      <p:grpSp>
        <p:nvGrpSpPr>
          <p:cNvPr id="312" name="Google Shape;312;p36"/>
          <p:cNvGrpSpPr/>
          <p:nvPr/>
        </p:nvGrpSpPr>
        <p:grpSpPr>
          <a:xfrm>
            <a:off x="2657300" y="1146650"/>
            <a:ext cx="2936325" cy="3191175"/>
            <a:chOff x="2657300" y="1146650"/>
            <a:chExt cx="2936325" cy="3191175"/>
          </a:xfrm>
        </p:grpSpPr>
        <p:cxnSp>
          <p:nvCxnSpPr>
            <p:cNvPr id="313" name="Google Shape;313;p36"/>
            <p:cNvCxnSpPr/>
            <p:nvPr/>
          </p:nvCxnSpPr>
          <p:spPr>
            <a:xfrm flipH="1" rot="10800000">
              <a:off x="3549125" y="2014350"/>
              <a:ext cx="2044500" cy="1971600"/>
            </a:xfrm>
            <a:prstGeom prst="curvedConnector3">
              <a:avLst>
                <a:gd fmla="val 50000" name="adj1"/>
              </a:avLst>
            </a:prstGeom>
            <a:noFill/>
            <a:ln cap="flat" cmpd="sng" w="9525">
              <a:solidFill>
                <a:schemeClr val="dk2"/>
              </a:solidFill>
              <a:prstDash val="solid"/>
              <a:round/>
              <a:headEnd len="med" w="med" type="none"/>
              <a:tailEnd len="med" w="med" type="none"/>
            </a:ln>
          </p:spPr>
        </p:cxnSp>
        <p:cxnSp>
          <p:nvCxnSpPr>
            <p:cNvPr id="314" name="Google Shape;314;p36"/>
            <p:cNvCxnSpPr/>
            <p:nvPr/>
          </p:nvCxnSpPr>
          <p:spPr>
            <a:xfrm flipH="1" rot="10800000">
              <a:off x="2881775" y="2717875"/>
              <a:ext cx="2681700" cy="564300"/>
            </a:xfrm>
            <a:prstGeom prst="curvedConnector3">
              <a:avLst>
                <a:gd fmla="val 50000" name="adj1"/>
              </a:avLst>
            </a:prstGeom>
            <a:noFill/>
            <a:ln cap="flat" cmpd="sng" w="9525">
              <a:solidFill>
                <a:schemeClr val="dk2"/>
              </a:solidFill>
              <a:prstDash val="solid"/>
              <a:round/>
              <a:headEnd len="med" w="med" type="none"/>
              <a:tailEnd len="med" w="med" type="none"/>
            </a:ln>
          </p:spPr>
        </p:cxnSp>
        <p:cxnSp>
          <p:nvCxnSpPr>
            <p:cNvPr id="315" name="Google Shape;315;p36"/>
            <p:cNvCxnSpPr/>
            <p:nvPr/>
          </p:nvCxnSpPr>
          <p:spPr>
            <a:xfrm>
              <a:off x="2821100" y="2918175"/>
              <a:ext cx="2724000" cy="157800"/>
            </a:xfrm>
            <a:prstGeom prst="curvedConnector3">
              <a:avLst>
                <a:gd fmla="val 50000" name="adj1"/>
              </a:avLst>
            </a:prstGeom>
            <a:noFill/>
            <a:ln cap="flat" cmpd="sng" w="9525">
              <a:solidFill>
                <a:schemeClr val="dk2"/>
              </a:solidFill>
              <a:prstDash val="solid"/>
              <a:round/>
              <a:headEnd len="med" w="med" type="none"/>
              <a:tailEnd len="med" w="med" type="none"/>
            </a:ln>
          </p:spPr>
        </p:cxnSp>
        <p:cxnSp>
          <p:nvCxnSpPr>
            <p:cNvPr id="316" name="Google Shape;316;p36"/>
            <p:cNvCxnSpPr/>
            <p:nvPr/>
          </p:nvCxnSpPr>
          <p:spPr>
            <a:xfrm>
              <a:off x="2724025" y="1146650"/>
              <a:ext cx="2821200" cy="1213500"/>
            </a:xfrm>
            <a:prstGeom prst="curvedConnector3">
              <a:avLst>
                <a:gd fmla="val 50000" name="adj1"/>
              </a:avLst>
            </a:prstGeom>
            <a:noFill/>
            <a:ln cap="flat" cmpd="sng" w="9525">
              <a:solidFill>
                <a:schemeClr val="dk2"/>
              </a:solidFill>
              <a:prstDash val="solid"/>
              <a:round/>
              <a:headEnd len="med" w="med" type="none"/>
              <a:tailEnd len="med" w="med" type="none"/>
            </a:ln>
          </p:spPr>
        </p:cxnSp>
        <p:cxnSp>
          <p:nvCxnSpPr>
            <p:cNvPr id="317" name="Google Shape;317;p36"/>
            <p:cNvCxnSpPr/>
            <p:nvPr/>
          </p:nvCxnSpPr>
          <p:spPr>
            <a:xfrm flipH="1" rot="10800000">
              <a:off x="2657300" y="3427925"/>
              <a:ext cx="2906100" cy="909900"/>
            </a:xfrm>
            <a:prstGeom prst="curvedConnector3">
              <a:avLst>
                <a:gd fmla="val 50000" name="adj1"/>
              </a:avLst>
            </a:prstGeom>
            <a:noFill/>
            <a:ln cap="flat" cmpd="sng" w="9525">
              <a:solidFill>
                <a:schemeClr val="dk2"/>
              </a:solidFill>
              <a:prstDash val="solid"/>
              <a:round/>
              <a:headEnd len="med" w="med" type="none"/>
              <a:tailEnd len="med" w="med"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30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7"/>
          <p:cNvSpPr txBox="1"/>
          <p:nvPr>
            <p:ph type="ctrTitle"/>
          </p:nvPr>
        </p:nvSpPr>
        <p:spPr>
          <a:xfrm>
            <a:off x="1089425" y="2774450"/>
            <a:ext cx="6858000" cy="553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US" sz="3500"/>
              <a:t>Operational deployment tool</a:t>
            </a:r>
            <a:endParaRPr sz="3500"/>
          </a:p>
        </p:txBody>
      </p:sp>
      <p:sp>
        <p:nvSpPr>
          <p:cNvPr id="324" name="Google Shape;324;p37"/>
          <p:cNvSpPr txBox="1"/>
          <p:nvPr>
            <p:ph idx="12" type="sldNum"/>
          </p:nvPr>
        </p:nvSpPr>
        <p:spPr>
          <a:xfrm>
            <a:off x="8330660" y="4767263"/>
            <a:ext cx="510900" cy="2739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sz="800">
                <a:solidFill>
                  <a:schemeClr val="lt1"/>
                </a:solidFill>
              </a:rPr>
              <a:t>‹#›</a:t>
            </a:fld>
            <a:endParaRPr sz="800">
              <a:solidFill>
                <a:schemeClr val="lt1"/>
              </a:solidFill>
            </a:endParaRPr>
          </a:p>
        </p:txBody>
      </p:sp>
      <p:pic>
        <p:nvPicPr>
          <p:cNvPr id="325" name="Google Shape;325;p37"/>
          <p:cNvPicPr preferRelativeResize="0"/>
          <p:nvPr/>
        </p:nvPicPr>
        <p:blipFill rotWithShape="1">
          <a:blip r:embed="rId3">
            <a:alphaModFix/>
          </a:blip>
          <a:srcRect b="0" l="0" r="0" t="0"/>
          <a:stretch/>
        </p:blipFill>
        <p:spPr>
          <a:xfrm>
            <a:off x="8100201" y="191917"/>
            <a:ext cx="671775" cy="671750"/>
          </a:xfrm>
          <a:prstGeom prst="rect">
            <a:avLst/>
          </a:prstGeom>
          <a:noFill/>
          <a:ln>
            <a:noFill/>
          </a:ln>
        </p:spPr>
      </p:pic>
      <p:pic>
        <p:nvPicPr>
          <p:cNvPr id="326" name="Google Shape;326;p37"/>
          <p:cNvPicPr preferRelativeResize="0"/>
          <p:nvPr/>
        </p:nvPicPr>
        <p:blipFill>
          <a:blip r:embed="rId4">
            <a:alphaModFix/>
          </a:blip>
          <a:stretch>
            <a:fillRect/>
          </a:stretch>
        </p:blipFill>
        <p:spPr>
          <a:xfrm>
            <a:off x="3544538" y="863675"/>
            <a:ext cx="2054934" cy="1990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8"/>
          <p:cNvSpPr txBox="1"/>
          <p:nvPr>
            <p:ph type="title"/>
          </p:nvPr>
        </p:nvSpPr>
        <p:spPr>
          <a:xfrm>
            <a:off x="457200" y="175120"/>
            <a:ext cx="8226900" cy="705300"/>
          </a:xfrm>
          <a:prstGeom prst="rect">
            <a:avLst/>
          </a:prstGeom>
        </p:spPr>
        <p:txBody>
          <a:bodyPr anchorCtr="0" anchor="ctr" bIns="45700" lIns="45700" spcFirstLastPara="1" rIns="45700" wrap="square" tIns="45700">
            <a:noAutofit/>
          </a:bodyPr>
          <a:lstStyle/>
          <a:p>
            <a:pPr indent="0" lvl="0" marL="0" rtl="0" algn="l">
              <a:spcBef>
                <a:spcPts val="0"/>
              </a:spcBef>
              <a:spcAft>
                <a:spcPts val="0"/>
              </a:spcAft>
              <a:buNone/>
            </a:pPr>
            <a:r>
              <a:rPr lang="en-US"/>
              <a:t>CERN accelerator schedule</a:t>
            </a:r>
            <a:endParaRPr/>
          </a:p>
        </p:txBody>
      </p:sp>
      <p:sp>
        <p:nvSpPr>
          <p:cNvPr id="333" name="Google Shape;333;p38"/>
          <p:cNvSpPr txBox="1"/>
          <p:nvPr>
            <p:ph idx="12" type="sldNum"/>
          </p:nvPr>
        </p:nvSpPr>
        <p:spPr>
          <a:xfrm>
            <a:off x="8185376" y="4767263"/>
            <a:ext cx="5013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34" name="Google Shape;334;p38"/>
          <p:cNvPicPr preferRelativeResize="0"/>
          <p:nvPr/>
        </p:nvPicPr>
        <p:blipFill rotWithShape="1">
          <a:blip r:embed="rId3">
            <a:alphaModFix/>
          </a:blip>
          <a:srcRect b="0" l="0" r="0" t="0"/>
          <a:stretch/>
        </p:blipFill>
        <p:spPr>
          <a:xfrm>
            <a:off x="8100201" y="191917"/>
            <a:ext cx="671775" cy="671750"/>
          </a:xfrm>
          <a:prstGeom prst="rect">
            <a:avLst/>
          </a:prstGeom>
          <a:noFill/>
          <a:ln>
            <a:noFill/>
          </a:ln>
        </p:spPr>
      </p:pic>
      <p:pic>
        <p:nvPicPr>
          <p:cNvPr id="335" name="Google Shape;335;p38"/>
          <p:cNvPicPr preferRelativeResize="0"/>
          <p:nvPr/>
        </p:nvPicPr>
        <p:blipFill>
          <a:blip r:embed="rId4">
            <a:alphaModFix/>
          </a:blip>
          <a:stretch>
            <a:fillRect/>
          </a:stretch>
        </p:blipFill>
        <p:spPr>
          <a:xfrm>
            <a:off x="256450" y="932725"/>
            <a:ext cx="8523943" cy="36935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9"/>
          <p:cNvSpPr txBox="1"/>
          <p:nvPr>
            <p:ph type="title"/>
          </p:nvPr>
        </p:nvSpPr>
        <p:spPr>
          <a:xfrm>
            <a:off x="457200" y="175120"/>
            <a:ext cx="8226900" cy="705300"/>
          </a:xfrm>
          <a:prstGeom prst="rect">
            <a:avLst/>
          </a:prstGeom>
        </p:spPr>
        <p:txBody>
          <a:bodyPr anchorCtr="0" anchor="ctr" bIns="45700" lIns="45700" spcFirstLastPara="1" rIns="45700" wrap="square" tIns="45700">
            <a:noAutofit/>
          </a:bodyPr>
          <a:lstStyle/>
          <a:p>
            <a:pPr indent="0" lvl="0" marL="0" rtl="0" algn="l">
              <a:spcBef>
                <a:spcPts val="0"/>
              </a:spcBef>
              <a:spcAft>
                <a:spcPts val="0"/>
              </a:spcAft>
              <a:buNone/>
            </a:pPr>
            <a:r>
              <a:rPr lang="en-US"/>
              <a:t>Operational deployment tool</a:t>
            </a:r>
            <a:endParaRPr/>
          </a:p>
        </p:txBody>
      </p:sp>
      <p:sp>
        <p:nvSpPr>
          <p:cNvPr id="342" name="Google Shape;342;p39"/>
          <p:cNvSpPr txBox="1"/>
          <p:nvPr>
            <p:ph idx="12" type="sldNum"/>
          </p:nvPr>
        </p:nvSpPr>
        <p:spPr>
          <a:xfrm>
            <a:off x="8185376" y="4767263"/>
            <a:ext cx="5013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43" name="Google Shape;343;p39"/>
          <p:cNvPicPr preferRelativeResize="0"/>
          <p:nvPr/>
        </p:nvPicPr>
        <p:blipFill rotWithShape="1">
          <a:blip r:embed="rId3">
            <a:alphaModFix/>
          </a:blip>
          <a:srcRect b="0" l="0" r="0" t="0"/>
          <a:stretch/>
        </p:blipFill>
        <p:spPr>
          <a:xfrm>
            <a:off x="8100201" y="191917"/>
            <a:ext cx="671775" cy="671750"/>
          </a:xfrm>
          <a:prstGeom prst="rect">
            <a:avLst/>
          </a:prstGeom>
          <a:noFill/>
          <a:ln>
            <a:noFill/>
          </a:ln>
        </p:spPr>
      </p:pic>
      <p:sp>
        <p:nvSpPr>
          <p:cNvPr id="344" name="Google Shape;344;p39"/>
          <p:cNvSpPr txBox="1"/>
          <p:nvPr>
            <p:ph idx="1" type="body"/>
          </p:nvPr>
        </p:nvSpPr>
        <p:spPr>
          <a:xfrm>
            <a:off x="457200" y="880425"/>
            <a:ext cx="8229600" cy="806100"/>
          </a:xfrm>
          <a:prstGeom prst="rect">
            <a:avLst/>
          </a:prstGeom>
        </p:spPr>
        <p:txBody>
          <a:bodyPr anchorCtr="0" anchor="t" bIns="45700" lIns="91425" spcFirstLastPara="1" rIns="91425" wrap="square" tIns="45700">
            <a:noAutofit/>
          </a:bodyPr>
          <a:lstStyle/>
          <a:p>
            <a:pPr indent="-327025" lvl="0" marL="457200" rtl="0" algn="l">
              <a:lnSpc>
                <a:spcPct val="150000"/>
              </a:lnSpc>
              <a:spcBef>
                <a:spcPts val="360"/>
              </a:spcBef>
              <a:spcAft>
                <a:spcPts val="0"/>
              </a:spcAft>
              <a:buClr>
                <a:schemeClr val="dk1"/>
              </a:buClr>
              <a:buSzPts val="1550"/>
              <a:buChar char="●"/>
            </a:pPr>
            <a:r>
              <a:rPr b="0" lang="en-US" sz="1550">
                <a:solidFill>
                  <a:schemeClr val="dk1"/>
                </a:solidFill>
              </a:rPr>
              <a:t>Traditionally, all control room applications are hosted on a shared NFS, accessible by any console in the room</a:t>
            </a:r>
            <a:endParaRPr b="0" sz="1550">
              <a:solidFill>
                <a:schemeClr val="dk1"/>
              </a:solidFill>
            </a:endParaRPr>
          </a:p>
        </p:txBody>
      </p:sp>
      <p:sp>
        <p:nvSpPr>
          <p:cNvPr id="345" name="Google Shape;345;p39"/>
          <p:cNvSpPr txBox="1"/>
          <p:nvPr>
            <p:ph idx="1" type="body"/>
          </p:nvPr>
        </p:nvSpPr>
        <p:spPr>
          <a:xfrm>
            <a:off x="457200" y="1599350"/>
            <a:ext cx="8229600" cy="2277300"/>
          </a:xfrm>
          <a:prstGeom prst="rect">
            <a:avLst/>
          </a:prstGeom>
        </p:spPr>
        <p:txBody>
          <a:bodyPr anchorCtr="0" anchor="t" bIns="45700" lIns="91425" spcFirstLastPara="1" rIns="91425" wrap="square" tIns="45700">
            <a:noAutofit/>
          </a:bodyPr>
          <a:lstStyle/>
          <a:p>
            <a:pPr indent="-327025" lvl="0" marL="457200" rtl="0" algn="l">
              <a:lnSpc>
                <a:spcPct val="150000"/>
              </a:lnSpc>
              <a:spcBef>
                <a:spcPts val="360"/>
              </a:spcBef>
              <a:spcAft>
                <a:spcPts val="0"/>
              </a:spcAft>
              <a:buClr>
                <a:schemeClr val="dk1"/>
              </a:buClr>
              <a:buSzPts val="1550"/>
              <a:buChar char="●"/>
            </a:pPr>
            <a:r>
              <a:rPr b="0" lang="en-US" sz="1550">
                <a:solidFill>
                  <a:schemeClr val="dk1"/>
                </a:solidFill>
              </a:rPr>
              <a:t>With Python, we must ensure that deployed applications are immutable for the duration of the Run*</a:t>
            </a:r>
            <a:endParaRPr b="0" sz="1550">
              <a:solidFill>
                <a:schemeClr val="dk1"/>
              </a:solidFill>
            </a:endParaRPr>
          </a:p>
          <a:p>
            <a:pPr indent="-314325" lvl="1" marL="914400" rtl="0" algn="l">
              <a:lnSpc>
                <a:spcPct val="150000"/>
              </a:lnSpc>
              <a:spcBef>
                <a:spcPts val="0"/>
              </a:spcBef>
              <a:spcAft>
                <a:spcPts val="0"/>
              </a:spcAft>
              <a:buClr>
                <a:schemeClr val="dk1"/>
              </a:buClr>
              <a:buSzPts val="1350"/>
              <a:buChar char="○"/>
            </a:pPr>
            <a:r>
              <a:rPr lang="en-US" sz="1350">
                <a:solidFill>
                  <a:schemeClr val="dk1"/>
                </a:solidFill>
              </a:rPr>
              <a:t>Versioning of the deployed applications</a:t>
            </a:r>
            <a:endParaRPr sz="1350">
              <a:solidFill>
                <a:schemeClr val="dk1"/>
              </a:solidFill>
            </a:endParaRPr>
          </a:p>
          <a:p>
            <a:pPr indent="-314325" lvl="1" marL="914400" rtl="0" algn="l">
              <a:lnSpc>
                <a:spcPct val="150000"/>
              </a:lnSpc>
              <a:spcBef>
                <a:spcPts val="0"/>
              </a:spcBef>
              <a:spcAft>
                <a:spcPts val="0"/>
              </a:spcAft>
              <a:buClr>
                <a:schemeClr val="dk1"/>
              </a:buClr>
              <a:buSzPts val="1350"/>
              <a:buChar char="○"/>
            </a:pPr>
            <a:r>
              <a:rPr lang="en-US" sz="1350">
                <a:solidFill>
                  <a:schemeClr val="dk1"/>
                </a:solidFill>
              </a:rPr>
              <a:t>Dedicated venv and dependencies per app version</a:t>
            </a:r>
            <a:endParaRPr sz="1350">
              <a:solidFill>
                <a:schemeClr val="dk1"/>
              </a:solidFill>
            </a:endParaRPr>
          </a:p>
          <a:p>
            <a:pPr indent="-314325" lvl="1" marL="914400" rtl="0" algn="l">
              <a:lnSpc>
                <a:spcPct val="150000"/>
              </a:lnSpc>
              <a:spcBef>
                <a:spcPts val="0"/>
              </a:spcBef>
              <a:spcAft>
                <a:spcPts val="0"/>
              </a:spcAft>
              <a:buClr>
                <a:schemeClr val="dk1"/>
              </a:buClr>
              <a:buSzPts val="1350"/>
              <a:buChar char="○"/>
            </a:pPr>
            <a:r>
              <a:rPr lang="en-US" sz="1350">
                <a:solidFill>
                  <a:schemeClr val="dk1"/>
                </a:solidFill>
              </a:rPr>
              <a:t>Fixed Python interpreter per app version</a:t>
            </a:r>
            <a:endParaRPr sz="1350">
              <a:solidFill>
                <a:schemeClr val="dk1"/>
              </a:solidFill>
            </a:endParaRPr>
          </a:p>
          <a:p>
            <a:pPr indent="-314325" lvl="1" marL="914400" rtl="0" algn="l">
              <a:lnSpc>
                <a:spcPct val="150000"/>
              </a:lnSpc>
              <a:spcBef>
                <a:spcPts val="0"/>
              </a:spcBef>
              <a:spcAft>
                <a:spcPts val="0"/>
              </a:spcAft>
              <a:buClr>
                <a:schemeClr val="dk1"/>
              </a:buClr>
              <a:buSzPts val="1350"/>
              <a:buChar char="○"/>
            </a:pPr>
            <a:r>
              <a:rPr lang="en-US" sz="1350">
                <a:solidFill>
                  <a:schemeClr val="dk1"/>
                </a:solidFill>
              </a:rPr>
              <a:t>No user write access</a:t>
            </a:r>
            <a:endParaRPr sz="1350">
              <a:solidFill>
                <a:schemeClr val="dk1"/>
              </a:solidFill>
            </a:endParaRPr>
          </a:p>
          <a:p>
            <a:pPr indent="-314325" lvl="1" marL="914400" rtl="0" algn="l">
              <a:lnSpc>
                <a:spcPct val="150000"/>
              </a:lnSpc>
              <a:spcBef>
                <a:spcPts val="0"/>
              </a:spcBef>
              <a:spcAft>
                <a:spcPts val="0"/>
              </a:spcAft>
              <a:buClr>
                <a:schemeClr val="dk1"/>
              </a:buClr>
              <a:buSzPts val="1350"/>
              <a:buChar char="○"/>
            </a:pPr>
            <a:r>
              <a:rPr lang="en-US" sz="1350">
                <a:solidFill>
                  <a:schemeClr val="dk1"/>
                </a:solidFill>
              </a:rPr>
              <a:t>Deployment of new versions restricted to known authors</a:t>
            </a:r>
            <a:endParaRPr b="0" sz="1550">
              <a:solidFill>
                <a:schemeClr val="dk1"/>
              </a:solidFill>
            </a:endParaRPr>
          </a:p>
        </p:txBody>
      </p:sp>
      <p:sp>
        <p:nvSpPr>
          <p:cNvPr id="346" name="Google Shape;346;p39"/>
          <p:cNvSpPr txBox="1"/>
          <p:nvPr>
            <p:ph idx="1" type="body"/>
          </p:nvPr>
        </p:nvSpPr>
        <p:spPr>
          <a:xfrm>
            <a:off x="455850" y="3823600"/>
            <a:ext cx="8229600" cy="750900"/>
          </a:xfrm>
          <a:prstGeom prst="rect">
            <a:avLst/>
          </a:prstGeom>
        </p:spPr>
        <p:txBody>
          <a:bodyPr anchorCtr="0" anchor="t" bIns="45700" lIns="91425" spcFirstLastPara="1" rIns="91425" wrap="square" tIns="45700">
            <a:noAutofit/>
          </a:bodyPr>
          <a:lstStyle/>
          <a:p>
            <a:pPr indent="-327025" lvl="0" marL="457200" rtl="0" algn="l">
              <a:lnSpc>
                <a:spcPct val="150000"/>
              </a:lnSpc>
              <a:spcBef>
                <a:spcPts val="360"/>
              </a:spcBef>
              <a:spcAft>
                <a:spcPts val="0"/>
              </a:spcAft>
              <a:buClr>
                <a:schemeClr val="dk1"/>
              </a:buClr>
              <a:buSzPts val="1550"/>
              <a:buChar char="●"/>
            </a:pPr>
            <a:r>
              <a:rPr b="0" lang="en-US" sz="1550">
                <a:solidFill>
                  <a:schemeClr val="dk1"/>
                </a:solidFill>
              </a:rPr>
              <a:t>Dependencies in development must match dependencies in production </a:t>
            </a:r>
            <a:r>
              <a:rPr b="0" lang="en-US" sz="1450">
                <a:solidFill>
                  <a:schemeClr val="dk1"/>
                </a:solidFill>
              </a:rPr>
              <a:t>→</a:t>
            </a:r>
            <a:r>
              <a:rPr b="0" lang="en-US" sz="1550">
                <a:solidFill>
                  <a:schemeClr val="dk1"/>
                </a:solidFill>
              </a:rPr>
              <a:t> lock files</a:t>
            </a:r>
            <a:endParaRPr b="0" sz="1550">
              <a:solidFill>
                <a:schemeClr val="dk1"/>
              </a:solidFill>
            </a:endParaRPr>
          </a:p>
          <a:p>
            <a:pPr indent="-314325" lvl="1" marL="914400" rtl="0" algn="l">
              <a:lnSpc>
                <a:spcPct val="150000"/>
              </a:lnSpc>
              <a:spcBef>
                <a:spcPts val="0"/>
              </a:spcBef>
              <a:spcAft>
                <a:spcPts val="0"/>
              </a:spcAft>
              <a:buClr>
                <a:schemeClr val="dk1"/>
              </a:buClr>
              <a:buSzPts val="1350"/>
              <a:buChar char="○"/>
            </a:pPr>
            <a:r>
              <a:rPr lang="en-US" sz="1350">
                <a:solidFill>
                  <a:schemeClr val="dk1"/>
                </a:solidFill>
              </a:rPr>
              <a:t>Both Python and Java dependencies</a:t>
            </a:r>
            <a:endParaRPr b="0" sz="155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0"/>
          <p:cNvSpPr txBox="1"/>
          <p:nvPr>
            <p:ph type="title"/>
          </p:nvPr>
        </p:nvSpPr>
        <p:spPr>
          <a:xfrm>
            <a:off x="457200" y="175120"/>
            <a:ext cx="8226900" cy="705300"/>
          </a:xfrm>
          <a:prstGeom prst="rect">
            <a:avLst/>
          </a:prstGeom>
        </p:spPr>
        <p:txBody>
          <a:bodyPr anchorCtr="0" anchor="ctr" bIns="45700" lIns="45700" spcFirstLastPara="1" rIns="45700" wrap="square" tIns="45700">
            <a:noAutofit/>
          </a:bodyPr>
          <a:lstStyle/>
          <a:p>
            <a:pPr indent="0" lvl="0" marL="0" rtl="0" algn="l">
              <a:spcBef>
                <a:spcPts val="0"/>
              </a:spcBef>
              <a:spcAft>
                <a:spcPts val="0"/>
              </a:spcAft>
              <a:buNone/>
            </a:pPr>
            <a:r>
              <a:rPr lang="en-US"/>
              <a:t>Operational deployment tool</a:t>
            </a:r>
            <a:endParaRPr/>
          </a:p>
        </p:txBody>
      </p:sp>
      <p:sp>
        <p:nvSpPr>
          <p:cNvPr id="353" name="Google Shape;353;p40"/>
          <p:cNvSpPr txBox="1"/>
          <p:nvPr>
            <p:ph idx="12" type="sldNum"/>
          </p:nvPr>
        </p:nvSpPr>
        <p:spPr>
          <a:xfrm>
            <a:off x="8185376" y="4767263"/>
            <a:ext cx="5013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54" name="Google Shape;354;p40"/>
          <p:cNvPicPr preferRelativeResize="0"/>
          <p:nvPr/>
        </p:nvPicPr>
        <p:blipFill rotWithShape="1">
          <a:blip r:embed="rId3">
            <a:alphaModFix/>
          </a:blip>
          <a:srcRect b="0" l="0" r="0" t="0"/>
          <a:stretch/>
        </p:blipFill>
        <p:spPr>
          <a:xfrm>
            <a:off x="8100201" y="191917"/>
            <a:ext cx="671775" cy="671750"/>
          </a:xfrm>
          <a:prstGeom prst="rect">
            <a:avLst/>
          </a:prstGeom>
          <a:noFill/>
          <a:ln>
            <a:noFill/>
          </a:ln>
        </p:spPr>
      </p:pic>
      <p:sp>
        <p:nvSpPr>
          <p:cNvPr id="355" name="Google Shape;355;p40"/>
          <p:cNvSpPr txBox="1"/>
          <p:nvPr>
            <p:ph idx="1" type="body"/>
          </p:nvPr>
        </p:nvSpPr>
        <p:spPr>
          <a:xfrm>
            <a:off x="457200" y="880425"/>
            <a:ext cx="8229600" cy="3659400"/>
          </a:xfrm>
          <a:prstGeom prst="rect">
            <a:avLst/>
          </a:prstGeom>
        </p:spPr>
        <p:txBody>
          <a:bodyPr anchorCtr="0" anchor="t" bIns="45700" lIns="91425" spcFirstLastPara="1" rIns="91425" wrap="square" tIns="45700">
            <a:noAutofit/>
          </a:bodyPr>
          <a:lstStyle/>
          <a:p>
            <a:pPr indent="-327025" lvl="0" marL="457200" rtl="0" algn="l">
              <a:lnSpc>
                <a:spcPct val="150000"/>
              </a:lnSpc>
              <a:spcBef>
                <a:spcPts val="360"/>
              </a:spcBef>
              <a:spcAft>
                <a:spcPts val="0"/>
              </a:spcAft>
              <a:buClr>
                <a:schemeClr val="dk1"/>
              </a:buClr>
              <a:buSzPts val="1550"/>
              <a:buChar char="●"/>
            </a:pPr>
            <a:r>
              <a:rPr b="0" lang="en-US" sz="1550">
                <a:solidFill>
                  <a:schemeClr val="dk1"/>
                </a:solidFill>
              </a:rPr>
              <a:t>We provide a Python CLI tool that developers run themselves</a:t>
            </a:r>
            <a:endParaRPr b="0" sz="1550">
              <a:solidFill>
                <a:schemeClr val="dk1"/>
              </a:solidFill>
            </a:endParaRPr>
          </a:p>
        </p:txBody>
      </p:sp>
      <p:pic>
        <p:nvPicPr>
          <p:cNvPr id="356" name="Google Shape;356;p40"/>
          <p:cNvPicPr preferRelativeResize="0"/>
          <p:nvPr/>
        </p:nvPicPr>
        <p:blipFill>
          <a:blip r:embed="rId4">
            <a:alphaModFix/>
          </a:blip>
          <a:stretch>
            <a:fillRect/>
          </a:stretch>
        </p:blipFill>
        <p:spPr>
          <a:xfrm>
            <a:off x="306000" y="1419000"/>
            <a:ext cx="8569523" cy="2652849"/>
          </a:xfrm>
          <a:prstGeom prst="rect">
            <a:avLst/>
          </a:prstGeom>
          <a:noFill/>
          <a:ln>
            <a:noFill/>
          </a:ln>
        </p:spPr>
      </p:pic>
      <p:grpSp>
        <p:nvGrpSpPr>
          <p:cNvPr id="357" name="Google Shape;357;p40"/>
          <p:cNvGrpSpPr/>
          <p:nvPr/>
        </p:nvGrpSpPr>
        <p:grpSpPr>
          <a:xfrm>
            <a:off x="370075" y="1474250"/>
            <a:ext cx="8468100" cy="2693200"/>
            <a:chOff x="370075" y="1474250"/>
            <a:chExt cx="8468100" cy="2693200"/>
          </a:xfrm>
        </p:grpSpPr>
        <p:sp>
          <p:nvSpPr>
            <p:cNvPr id="358" name="Google Shape;358;p40"/>
            <p:cNvSpPr/>
            <p:nvPr/>
          </p:nvSpPr>
          <p:spPr>
            <a:xfrm>
              <a:off x="370075" y="1474250"/>
              <a:ext cx="1189200" cy="1850400"/>
            </a:xfrm>
            <a:prstGeom prst="rect">
              <a:avLst/>
            </a:prstGeom>
            <a:solidFill>
              <a:srgbClr val="FFFFFF">
                <a:alpha val="845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9" name="Google Shape;359;p40"/>
            <p:cNvSpPr/>
            <p:nvPr/>
          </p:nvSpPr>
          <p:spPr>
            <a:xfrm>
              <a:off x="1559275" y="2571750"/>
              <a:ext cx="7278900" cy="1595700"/>
            </a:xfrm>
            <a:prstGeom prst="rect">
              <a:avLst/>
            </a:prstGeom>
            <a:solidFill>
              <a:srgbClr val="FFFFFF">
                <a:alpha val="845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0" name="Google Shape;360;p40"/>
            <p:cNvSpPr/>
            <p:nvPr/>
          </p:nvSpPr>
          <p:spPr>
            <a:xfrm>
              <a:off x="5150775" y="2335050"/>
              <a:ext cx="2080800" cy="236700"/>
            </a:xfrm>
            <a:prstGeom prst="rect">
              <a:avLst/>
            </a:prstGeom>
            <a:solidFill>
              <a:srgbClr val="FFFFFF">
                <a:alpha val="845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1" name="Google Shape;361;p40"/>
            <p:cNvSpPr/>
            <p:nvPr/>
          </p:nvSpPr>
          <p:spPr>
            <a:xfrm>
              <a:off x="6194275" y="1756050"/>
              <a:ext cx="2577600" cy="579000"/>
            </a:xfrm>
            <a:prstGeom prst="rect">
              <a:avLst/>
            </a:prstGeom>
            <a:solidFill>
              <a:srgbClr val="FFFFFF">
                <a:alpha val="845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1"/>
          <p:cNvSpPr txBox="1"/>
          <p:nvPr>
            <p:ph type="title"/>
          </p:nvPr>
        </p:nvSpPr>
        <p:spPr>
          <a:xfrm>
            <a:off x="457200" y="175120"/>
            <a:ext cx="8226900" cy="705300"/>
          </a:xfrm>
          <a:prstGeom prst="rect">
            <a:avLst/>
          </a:prstGeom>
        </p:spPr>
        <p:txBody>
          <a:bodyPr anchorCtr="0" anchor="ctr" bIns="45700" lIns="45700" spcFirstLastPara="1" rIns="45700" wrap="square" tIns="45700">
            <a:noAutofit/>
          </a:bodyPr>
          <a:lstStyle/>
          <a:p>
            <a:pPr indent="0" lvl="0" marL="0" rtl="0" algn="l">
              <a:spcBef>
                <a:spcPts val="0"/>
              </a:spcBef>
              <a:spcAft>
                <a:spcPts val="0"/>
              </a:spcAft>
              <a:buNone/>
            </a:pPr>
            <a:r>
              <a:rPr lang="en-US">
                <a:solidFill>
                  <a:srgbClr val="B7B7B7"/>
                </a:solidFill>
              </a:rPr>
              <a:t>Operational deployment tool</a:t>
            </a:r>
            <a:endParaRPr>
              <a:solidFill>
                <a:srgbClr val="B7B7B7"/>
              </a:solidFill>
            </a:endParaRPr>
          </a:p>
        </p:txBody>
      </p:sp>
      <p:sp>
        <p:nvSpPr>
          <p:cNvPr id="368" name="Google Shape;368;p41"/>
          <p:cNvSpPr txBox="1"/>
          <p:nvPr>
            <p:ph idx="12" type="sldNum"/>
          </p:nvPr>
        </p:nvSpPr>
        <p:spPr>
          <a:xfrm>
            <a:off x="8185376" y="4767263"/>
            <a:ext cx="5013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69" name="Google Shape;369;p41"/>
          <p:cNvPicPr preferRelativeResize="0"/>
          <p:nvPr/>
        </p:nvPicPr>
        <p:blipFill rotWithShape="1">
          <a:blip r:embed="rId3">
            <a:alphaModFix/>
          </a:blip>
          <a:srcRect b="0" l="0" r="0" t="0"/>
          <a:stretch/>
        </p:blipFill>
        <p:spPr>
          <a:xfrm>
            <a:off x="8100201" y="191917"/>
            <a:ext cx="671775" cy="671750"/>
          </a:xfrm>
          <a:prstGeom prst="rect">
            <a:avLst/>
          </a:prstGeom>
          <a:noFill/>
          <a:ln>
            <a:noFill/>
          </a:ln>
        </p:spPr>
      </p:pic>
      <p:sp>
        <p:nvSpPr>
          <p:cNvPr id="370" name="Google Shape;370;p41"/>
          <p:cNvSpPr txBox="1"/>
          <p:nvPr>
            <p:ph idx="1" type="body"/>
          </p:nvPr>
        </p:nvSpPr>
        <p:spPr>
          <a:xfrm>
            <a:off x="457200" y="880425"/>
            <a:ext cx="8229600" cy="3659400"/>
          </a:xfrm>
          <a:prstGeom prst="rect">
            <a:avLst/>
          </a:prstGeom>
        </p:spPr>
        <p:txBody>
          <a:bodyPr anchorCtr="0" anchor="t" bIns="45700" lIns="91425" spcFirstLastPara="1" rIns="91425" wrap="square" tIns="45700">
            <a:noAutofit/>
          </a:bodyPr>
          <a:lstStyle/>
          <a:p>
            <a:pPr indent="-327025" lvl="0" marL="457200" rtl="0" algn="l">
              <a:lnSpc>
                <a:spcPct val="150000"/>
              </a:lnSpc>
              <a:spcBef>
                <a:spcPts val="360"/>
              </a:spcBef>
              <a:spcAft>
                <a:spcPts val="0"/>
              </a:spcAft>
              <a:buClr>
                <a:srgbClr val="B7B7B7"/>
              </a:buClr>
              <a:buSzPts val="1550"/>
              <a:buChar char="●"/>
            </a:pPr>
            <a:r>
              <a:rPr b="0" lang="en-US" sz="1550">
                <a:solidFill>
                  <a:srgbClr val="B7B7B7"/>
                </a:solidFill>
              </a:rPr>
              <a:t>Traditionally, all control room applications are hosted on a shared NFS, accessible by any console in the room</a:t>
            </a:r>
            <a:endParaRPr b="0" sz="1550">
              <a:solidFill>
                <a:srgbClr val="B7B7B7"/>
              </a:solidFill>
            </a:endParaRPr>
          </a:p>
          <a:p>
            <a:pPr indent="-327025" lvl="0" marL="457200" rtl="0" algn="l">
              <a:lnSpc>
                <a:spcPct val="150000"/>
              </a:lnSpc>
              <a:spcBef>
                <a:spcPts val="0"/>
              </a:spcBef>
              <a:spcAft>
                <a:spcPts val="0"/>
              </a:spcAft>
              <a:buClr>
                <a:srgbClr val="B7B7B7"/>
              </a:buClr>
              <a:buSzPts val="1550"/>
              <a:buChar char="●"/>
            </a:pPr>
            <a:r>
              <a:rPr b="0" lang="en-US" sz="1550">
                <a:solidFill>
                  <a:srgbClr val="B7B7B7"/>
                </a:solidFill>
              </a:rPr>
              <a:t>With Python, we must ensure that deployed application is immutable for the duration of the Run*</a:t>
            </a:r>
            <a:endParaRPr b="0" sz="1550">
              <a:solidFill>
                <a:srgbClr val="B7B7B7"/>
              </a:solidFill>
            </a:endParaRPr>
          </a:p>
          <a:p>
            <a:pPr indent="-314325" lvl="1" marL="914400" rtl="0" algn="l">
              <a:lnSpc>
                <a:spcPct val="150000"/>
              </a:lnSpc>
              <a:spcBef>
                <a:spcPts val="0"/>
              </a:spcBef>
              <a:spcAft>
                <a:spcPts val="0"/>
              </a:spcAft>
              <a:buClr>
                <a:srgbClr val="B7B7B7"/>
              </a:buClr>
              <a:buSzPts val="1350"/>
              <a:buChar char="○"/>
            </a:pPr>
            <a:r>
              <a:rPr lang="en-US" sz="1350">
                <a:solidFill>
                  <a:srgbClr val="B7B7B7"/>
                </a:solidFill>
              </a:rPr>
              <a:t>Versioning of the deployed applications</a:t>
            </a:r>
            <a:endParaRPr sz="1350">
              <a:solidFill>
                <a:srgbClr val="B7B7B7"/>
              </a:solidFill>
            </a:endParaRPr>
          </a:p>
          <a:p>
            <a:pPr indent="-314325" lvl="1" marL="914400" rtl="0" algn="l">
              <a:lnSpc>
                <a:spcPct val="150000"/>
              </a:lnSpc>
              <a:spcBef>
                <a:spcPts val="0"/>
              </a:spcBef>
              <a:spcAft>
                <a:spcPts val="0"/>
              </a:spcAft>
              <a:buClr>
                <a:srgbClr val="B7B7B7"/>
              </a:buClr>
              <a:buSzPts val="1350"/>
              <a:buChar char="○"/>
            </a:pPr>
            <a:r>
              <a:rPr lang="en-US" sz="1350">
                <a:solidFill>
                  <a:srgbClr val="B7B7B7"/>
                </a:solidFill>
              </a:rPr>
              <a:t>Dedicated venv and dependencies per app version</a:t>
            </a:r>
            <a:endParaRPr sz="1350">
              <a:solidFill>
                <a:srgbClr val="B7B7B7"/>
              </a:solidFill>
            </a:endParaRPr>
          </a:p>
          <a:p>
            <a:pPr indent="-314325" lvl="1" marL="914400" rtl="0" algn="l">
              <a:lnSpc>
                <a:spcPct val="150000"/>
              </a:lnSpc>
              <a:spcBef>
                <a:spcPts val="0"/>
              </a:spcBef>
              <a:spcAft>
                <a:spcPts val="0"/>
              </a:spcAft>
              <a:buClr>
                <a:schemeClr val="dk1"/>
              </a:buClr>
              <a:buSzPts val="1350"/>
              <a:buChar char="○"/>
            </a:pPr>
            <a:r>
              <a:rPr b="1" lang="en-US" sz="1350">
                <a:solidFill>
                  <a:schemeClr val="dk1"/>
                </a:solidFill>
              </a:rPr>
              <a:t>Fixed Python interpreter per app version</a:t>
            </a:r>
            <a:endParaRPr b="1" sz="1350">
              <a:solidFill>
                <a:schemeClr val="dk1"/>
              </a:solidFill>
            </a:endParaRPr>
          </a:p>
          <a:p>
            <a:pPr indent="-314325" lvl="1" marL="914400" rtl="0" algn="l">
              <a:lnSpc>
                <a:spcPct val="150000"/>
              </a:lnSpc>
              <a:spcBef>
                <a:spcPts val="0"/>
              </a:spcBef>
              <a:spcAft>
                <a:spcPts val="0"/>
              </a:spcAft>
              <a:buClr>
                <a:srgbClr val="B7B7B7"/>
              </a:buClr>
              <a:buSzPts val="1350"/>
              <a:buChar char="○"/>
            </a:pPr>
            <a:r>
              <a:rPr lang="en-US" sz="1350">
                <a:solidFill>
                  <a:srgbClr val="B7B7B7"/>
                </a:solidFill>
              </a:rPr>
              <a:t>No user write access</a:t>
            </a:r>
            <a:endParaRPr sz="1350">
              <a:solidFill>
                <a:srgbClr val="B7B7B7"/>
              </a:solidFill>
            </a:endParaRPr>
          </a:p>
          <a:p>
            <a:pPr indent="-314325" lvl="1" marL="914400" rtl="0" algn="l">
              <a:lnSpc>
                <a:spcPct val="150000"/>
              </a:lnSpc>
              <a:spcBef>
                <a:spcPts val="0"/>
              </a:spcBef>
              <a:spcAft>
                <a:spcPts val="0"/>
              </a:spcAft>
              <a:buClr>
                <a:srgbClr val="B7B7B7"/>
              </a:buClr>
              <a:buSzPts val="1350"/>
              <a:buChar char="○"/>
            </a:pPr>
            <a:r>
              <a:rPr lang="en-US" sz="1350">
                <a:solidFill>
                  <a:srgbClr val="B7B7B7"/>
                </a:solidFill>
              </a:rPr>
              <a:t>Deployment of new versions restricted to known authors</a:t>
            </a:r>
            <a:endParaRPr sz="1350">
              <a:solidFill>
                <a:srgbClr val="B7B7B7"/>
              </a:solidFill>
            </a:endParaRPr>
          </a:p>
          <a:p>
            <a:pPr indent="-327025" lvl="0" marL="457200" rtl="0" algn="l">
              <a:lnSpc>
                <a:spcPct val="150000"/>
              </a:lnSpc>
              <a:spcBef>
                <a:spcPts val="0"/>
              </a:spcBef>
              <a:spcAft>
                <a:spcPts val="0"/>
              </a:spcAft>
              <a:buClr>
                <a:srgbClr val="B7B7B7"/>
              </a:buClr>
              <a:buSzPts val="1550"/>
              <a:buChar char="●"/>
            </a:pPr>
            <a:r>
              <a:rPr b="0" lang="en-US" sz="1550">
                <a:solidFill>
                  <a:srgbClr val="B7B7B7"/>
                </a:solidFill>
              </a:rPr>
              <a:t>Dependencies in development must match dependencies in production </a:t>
            </a:r>
            <a:r>
              <a:rPr b="0" lang="en-US" sz="1450">
                <a:solidFill>
                  <a:srgbClr val="B7B7B7"/>
                </a:solidFill>
              </a:rPr>
              <a:t>→</a:t>
            </a:r>
            <a:r>
              <a:rPr b="0" lang="en-US" sz="1550">
                <a:solidFill>
                  <a:srgbClr val="B7B7B7"/>
                </a:solidFill>
              </a:rPr>
              <a:t> lock files</a:t>
            </a:r>
            <a:endParaRPr b="0" sz="1550">
              <a:solidFill>
                <a:srgbClr val="B7B7B7"/>
              </a:solidFill>
            </a:endParaRPr>
          </a:p>
          <a:p>
            <a:pPr indent="-314325" lvl="1" marL="914400" rtl="0" algn="l">
              <a:lnSpc>
                <a:spcPct val="150000"/>
              </a:lnSpc>
              <a:spcBef>
                <a:spcPts val="0"/>
              </a:spcBef>
              <a:spcAft>
                <a:spcPts val="0"/>
              </a:spcAft>
              <a:buClr>
                <a:srgbClr val="B7B7B7"/>
              </a:buClr>
              <a:buSzPts val="1350"/>
              <a:buChar char="○"/>
            </a:pPr>
            <a:r>
              <a:rPr lang="en-US" sz="1350">
                <a:solidFill>
                  <a:srgbClr val="B7B7B7"/>
                </a:solidFill>
              </a:rPr>
              <a:t>Both Python and Java dependencies</a:t>
            </a:r>
            <a:endParaRPr b="0" sz="1550">
              <a:solidFill>
                <a:srgbClr val="B7B7B7"/>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42"/>
          <p:cNvSpPr txBox="1"/>
          <p:nvPr>
            <p:ph type="ctrTitle"/>
          </p:nvPr>
        </p:nvSpPr>
        <p:spPr>
          <a:xfrm>
            <a:off x="1004475" y="2907900"/>
            <a:ext cx="6858000" cy="553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US" sz="3500"/>
              <a:t>Python distribution</a:t>
            </a:r>
            <a:endParaRPr sz="3500"/>
          </a:p>
        </p:txBody>
      </p:sp>
      <p:sp>
        <p:nvSpPr>
          <p:cNvPr id="377" name="Google Shape;377;p42"/>
          <p:cNvSpPr txBox="1"/>
          <p:nvPr>
            <p:ph idx="12" type="sldNum"/>
          </p:nvPr>
        </p:nvSpPr>
        <p:spPr>
          <a:xfrm>
            <a:off x="8330660" y="4767263"/>
            <a:ext cx="510900" cy="2739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sz="800">
                <a:solidFill>
                  <a:schemeClr val="lt1"/>
                </a:solidFill>
              </a:rPr>
              <a:t>‹#›</a:t>
            </a:fld>
            <a:endParaRPr sz="800">
              <a:solidFill>
                <a:schemeClr val="lt1"/>
              </a:solidFill>
            </a:endParaRPr>
          </a:p>
        </p:txBody>
      </p:sp>
      <p:pic>
        <p:nvPicPr>
          <p:cNvPr id="378" name="Google Shape;378;p42"/>
          <p:cNvPicPr preferRelativeResize="0"/>
          <p:nvPr/>
        </p:nvPicPr>
        <p:blipFill rotWithShape="1">
          <a:blip r:embed="rId3">
            <a:alphaModFix/>
          </a:blip>
          <a:srcRect b="0" l="0" r="0" t="0"/>
          <a:stretch/>
        </p:blipFill>
        <p:spPr>
          <a:xfrm>
            <a:off x="8100201" y="191917"/>
            <a:ext cx="671775" cy="671750"/>
          </a:xfrm>
          <a:prstGeom prst="rect">
            <a:avLst/>
          </a:prstGeom>
          <a:noFill/>
          <a:ln>
            <a:noFill/>
          </a:ln>
        </p:spPr>
      </p:pic>
      <p:pic>
        <p:nvPicPr>
          <p:cNvPr id="379" name="Google Shape;379;p42"/>
          <p:cNvPicPr preferRelativeResize="0"/>
          <p:nvPr/>
        </p:nvPicPr>
        <p:blipFill>
          <a:blip r:embed="rId4">
            <a:alphaModFix/>
          </a:blip>
          <a:stretch>
            <a:fillRect/>
          </a:stretch>
        </p:blipFill>
        <p:spPr>
          <a:xfrm>
            <a:off x="2664275" y="917550"/>
            <a:ext cx="3538401" cy="19903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3"/>
          <p:cNvSpPr txBox="1"/>
          <p:nvPr>
            <p:ph type="title"/>
          </p:nvPr>
        </p:nvSpPr>
        <p:spPr>
          <a:xfrm>
            <a:off x="457200" y="175120"/>
            <a:ext cx="8226900" cy="705300"/>
          </a:xfrm>
          <a:prstGeom prst="rect">
            <a:avLst/>
          </a:prstGeom>
        </p:spPr>
        <p:txBody>
          <a:bodyPr anchorCtr="0" anchor="ctr" bIns="45700" lIns="45700" spcFirstLastPara="1" rIns="45700" wrap="square" tIns="45700">
            <a:noAutofit/>
          </a:bodyPr>
          <a:lstStyle/>
          <a:p>
            <a:pPr indent="0" lvl="0" marL="0" rtl="0" algn="l">
              <a:spcBef>
                <a:spcPts val="0"/>
              </a:spcBef>
              <a:spcAft>
                <a:spcPts val="0"/>
              </a:spcAft>
              <a:buNone/>
            </a:pPr>
            <a:r>
              <a:rPr lang="en-US"/>
              <a:t>Python distribution</a:t>
            </a:r>
            <a:endParaRPr/>
          </a:p>
        </p:txBody>
      </p:sp>
      <p:sp>
        <p:nvSpPr>
          <p:cNvPr id="386" name="Google Shape;386;p43"/>
          <p:cNvSpPr txBox="1"/>
          <p:nvPr>
            <p:ph idx="12" type="sldNum"/>
          </p:nvPr>
        </p:nvSpPr>
        <p:spPr>
          <a:xfrm>
            <a:off x="8185376" y="4767263"/>
            <a:ext cx="5013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87" name="Google Shape;387;p43"/>
          <p:cNvPicPr preferRelativeResize="0"/>
          <p:nvPr/>
        </p:nvPicPr>
        <p:blipFill rotWithShape="1">
          <a:blip r:embed="rId3">
            <a:alphaModFix/>
          </a:blip>
          <a:srcRect b="0" l="0" r="0" t="0"/>
          <a:stretch/>
        </p:blipFill>
        <p:spPr>
          <a:xfrm>
            <a:off x="8100201" y="191917"/>
            <a:ext cx="671775" cy="671750"/>
          </a:xfrm>
          <a:prstGeom prst="rect">
            <a:avLst/>
          </a:prstGeom>
          <a:noFill/>
          <a:ln>
            <a:noFill/>
          </a:ln>
        </p:spPr>
      </p:pic>
      <p:sp>
        <p:nvSpPr>
          <p:cNvPr id="388" name="Google Shape;388;p43"/>
          <p:cNvSpPr txBox="1"/>
          <p:nvPr>
            <p:ph idx="1" type="body"/>
          </p:nvPr>
        </p:nvSpPr>
        <p:spPr>
          <a:xfrm>
            <a:off x="457200" y="956625"/>
            <a:ext cx="8229600" cy="3659400"/>
          </a:xfrm>
          <a:prstGeom prst="rect">
            <a:avLst/>
          </a:prstGeom>
        </p:spPr>
        <p:txBody>
          <a:bodyPr anchorCtr="0" anchor="t" bIns="45700" lIns="91425" spcFirstLastPara="1" rIns="91425" wrap="square" tIns="45700">
            <a:noAutofit/>
          </a:bodyPr>
          <a:lstStyle/>
          <a:p>
            <a:pPr indent="-327025" lvl="0" marL="457200" rtl="0" algn="l">
              <a:lnSpc>
                <a:spcPct val="150000"/>
              </a:lnSpc>
              <a:spcBef>
                <a:spcPts val="360"/>
              </a:spcBef>
              <a:spcAft>
                <a:spcPts val="0"/>
              </a:spcAft>
              <a:buClr>
                <a:schemeClr val="dk1"/>
              </a:buClr>
              <a:buSzPts val="1550"/>
              <a:buChar char="●"/>
            </a:pPr>
            <a:r>
              <a:rPr b="0" lang="en-US" sz="1550">
                <a:solidFill>
                  <a:schemeClr val="dk1"/>
                </a:solidFill>
              </a:rPr>
              <a:t>We maintain a curated list of Python interpreter versions</a:t>
            </a:r>
            <a:endParaRPr b="0" sz="1550">
              <a:solidFill>
                <a:schemeClr val="dk1"/>
              </a:solidFill>
            </a:endParaRPr>
          </a:p>
          <a:p>
            <a:pPr indent="-327025" lvl="1" marL="914400" rtl="0" algn="l">
              <a:lnSpc>
                <a:spcPct val="150000"/>
              </a:lnSpc>
              <a:spcBef>
                <a:spcPts val="0"/>
              </a:spcBef>
              <a:spcAft>
                <a:spcPts val="0"/>
              </a:spcAft>
              <a:buClr>
                <a:schemeClr val="dk1"/>
              </a:buClr>
              <a:buSzPts val="1550"/>
              <a:buChar char="○"/>
            </a:pPr>
            <a:r>
              <a:rPr lang="en-US" sz="1550">
                <a:solidFill>
                  <a:schemeClr val="dk1"/>
                </a:solidFill>
              </a:rPr>
              <a:t>Released ~every 2 years. Currently - Python 3.7, 3.9, 3.11. Future - 3.13</a:t>
            </a:r>
            <a:endParaRPr sz="1550">
              <a:solidFill>
                <a:schemeClr val="dk1"/>
              </a:solidFill>
            </a:endParaRPr>
          </a:p>
          <a:p>
            <a:pPr indent="-327025" lvl="1" marL="914400" rtl="0" algn="l">
              <a:lnSpc>
                <a:spcPct val="150000"/>
              </a:lnSpc>
              <a:spcBef>
                <a:spcPts val="0"/>
              </a:spcBef>
              <a:spcAft>
                <a:spcPts val="0"/>
              </a:spcAft>
              <a:buClr>
                <a:schemeClr val="dk1"/>
              </a:buClr>
              <a:buSzPts val="1550"/>
              <a:buChar char="○"/>
            </a:pPr>
            <a:r>
              <a:rPr lang="en-US" sz="1550">
                <a:solidFill>
                  <a:schemeClr val="dk1"/>
                </a:solidFill>
              </a:rPr>
              <a:t>Kept for the duration of the Run*</a:t>
            </a:r>
            <a:endParaRPr sz="1550">
              <a:solidFill>
                <a:schemeClr val="dk1"/>
              </a:solidFill>
            </a:endParaRPr>
          </a:p>
          <a:p>
            <a:pPr indent="-327025" lvl="1" marL="914400" rtl="0" algn="l">
              <a:lnSpc>
                <a:spcPct val="150000"/>
              </a:lnSpc>
              <a:spcBef>
                <a:spcPts val="0"/>
              </a:spcBef>
              <a:spcAft>
                <a:spcPts val="0"/>
              </a:spcAft>
              <a:buClr>
                <a:schemeClr val="dk1"/>
              </a:buClr>
              <a:buSzPts val="1550"/>
              <a:buChar char="○"/>
            </a:pPr>
            <a:r>
              <a:rPr lang="en-US" sz="1550">
                <a:solidFill>
                  <a:schemeClr val="dk1"/>
                </a:solidFill>
              </a:rPr>
              <a:t>No user write access</a:t>
            </a:r>
            <a:endParaRPr sz="1550">
              <a:solidFill>
                <a:schemeClr val="dk1"/>
              </a:solidFill>
            </a:endParaRPr>
          </a:p>
          <a:p>
            <a:pPr indent="-327025" lvl="1" marL="914400" rtl="0" algn="l">
              <a:lnSpc>
                <a:spcPct val="150000"/>
              </a:lnSpc>
              <a:spcBef>
                <a:spcPts val="0"/>
              </a:spcBef>
              <a:spcAft>
                <a:spcPts val="0"/>
              </a:spcAft>
              <a:buClr>
                <a:schemeClr val="dk1"/>
              </a:buClr>
              <a:buSzPts val="1550"/>
              <a:buChar char="○"/>
            </a:pPr>
            <a:r>
              <a:rPr lang="en-US" sz="1550">
                <a:solidFill>
                  <a:schemeClr val="dk1"/>
                </a:solidFill>
              </a:rPr>
              <a:t>No pip available outside of a venv</a:t>
            </a:r>
            <a:endParaRPr sz="1550">
              <a:solidFill>
                <a:schemeClr val="dk1"/>
              </a:solidFill>
            </a:endParaRPr>
          </a:p>
          <a:p>
            <a:pPr indent="-327025" lvl="1" marL="914400" rtl="0" algn="l">
              <a:lnSpc>
                <a:spcPct val="150000"/>
              </a:lnSpc>
              <a:spcBef>
                <a:spcPts val="0"/>
              </a:spcBef>
              <a:spcAft>
                <a:spcPts val="0"/>
              </a:spcAft>
              <a:buClr>
                <a:schemeClr val="dk1"/>
              </a:buClr>
              <a:buSzPts val="1550"/>
              <a:buChar char="○"/>
            </a:pPr>
            <a:r>
              <a:rPr lang="en-US" sz="1550">
                <a:solidFill>
                  <a:schemeClr val="dk1"/>
                </a:solidFill>
              </a:rPr>
              <a:t>Ensures binary compatibility with low-level libraries, e.g. libstdc++</a:t>
            </a:r>
            <a:endParaRPr sz="1550">
              <a:solidFill>
                <a:schemeClr val="dk1"/>
              </a:solidFill>
            </a:endParaRPr>
          </a:p>
          <a:p>
            <a:pPr indent="-327025" lvl="1" marL="914400" rtl="0" algn="l">
              <a:lnSpc>
                <a:spcPct val="150000"/>
              </a:lnSpc>
              <a:spcBef>
                <a:spcPts val="0"/>
              </a:spcBef>
              <a:spcAft>
                <a:spcPts val="0"/>
              </a:spcAft>
              <a:buClr>
                <a:schemeClr val="dk1"/>
              </a:buClr>
              <a:buSzPts val="1550"/>
              <a:buChar char="○"/>
            </a:pPr>
            <a:r>
              <a:rPr lang="en-US" sz="1550">
                <a:solidFill>
                  <a:schemeClr val="dk1"/>
                </a:solidFill>
              </a:rPr>
              <a:t>Every new release is tested against major control system libraries</a:t>
            </a:r>
            <a:endParaRPr sz="1550">
              <a:solidFill>
                <a:schemeClr val="dk1"/>
              </a:solidFill>
            </a:endParaRPr>
          </a:p>
          <a:p>
            <a:pPr indent="-327025" lvl="1" marL="914400" rtl="0" algn="l">
              <a:lnSpc>
                <a:spcPct val="150000"/>
              </a:lnSpc>
              <a:spcBef>
                <a:spcPts val="0"/>
              </a:spcBef>
              <a:spcAft>
                <a:spcPts val="0"/>
              </a:spcAft>
              <a:buClr>
                <a:schemeClr val="dk1"/>
              </a:buClr>
              <a:buSzPts val="1550"/>
              <a:buChar char="○"/>
            </a:pPr>
            <a:r>
              <a:rPr lang="en-US" sz="1550">
                <a:solidFill>
                  <a:schemeClr val="dk1"/>
                </a:solidFill>
              </a:rPr>
              <a:t>Automatic monitoring of Python invocations</a:t>
            </a:r>
            <a:endParaRPr sz="1550">
              <a:solidFill>
                <a:schemeClr val="dk1"/>
              </a:solidFill>
            </a:endParaRPr>
          </a:p>
          <a:p>
            <a:pPr indent="-327025" lvl="0" marL="457200" rtl="0" algn="l">
              <a:lnSpc>
                <a:spcPct val="150000"/>
              </a:lnSpc>
              <a:spcBef>
                <a:spcPts val="0"/>
              </a:spcBef>
              <a:spcAft>
                <a:spcPts val="0"/>
              </a:spcAft>
              <a:buClr>
                <a:schemeClr val="dk1"/>
              </a:buClr>
              <a:buSzPts val="1550"/>
              <a:buChar char="●"/>
            </a:pPr>
            <a:r>
              <a:rPr b="0" lang="en-US" sz="1550">
                <a:solidFill>
                  <a:schemeClr val="dk1"/>
                </a:solidFill>
              </a:rPr>
              <a:t>Same Python distribution can be used in development, CI &amp; production</a:t>
            </a:r>
            <a:endParaRPr sz="155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6"/>
          <p:cNvSpPr txBox="1"/>
          <p:nvPr>
            <p:ph type="title"/>
          </p:nvPr>
        </p:nvSpPr>
        <p:spPr>
          <a:xfrm>
            <a:off x="457200" y="175120"/>
            <a:ext cx="8226900" cy="705300"/>
          </a:xfrm>
          <a:prstGeom prst="rect">
            <a:avLst/>
          </a:prstGeom>
        </p:spPr>
        <p:txBody>
          <a:bodyPr anchorCtr="0" anchor="ctr" bIns="45700" lIns="45700" spcFirstLastPara="1" rIns="45700" wrap="square" tIns="45700">
            <a:noAutofit/>
          </a:bodyPr>
          <a:lstStyle/>
          <a:p>
            <a:pPr indent="0" lvl="0" marL="0" rtl="0" algn="l">
              <a:spcBef>
                <a:spcPts val="0"/>
              </a:spcBef>
              <a:spcAft>
                <a:spcPts val="0"/>
              </a:spcAft>
              <a:buNone/>
            </a:pPr>
            <a:r>
              <a:rPr lang="en-US"/>
              <a:t>Contents</a:t>
            </a:r>
            <a:endParaRPr/>
          </a:p>
        </p:txBody>
      </p:sp>
      <p:sp>
        <p:nvSpPr>
          <p:cNvPr id="187" name="Google Shape;187;p26"/>
          <p:cNvSpPr txBox="1"/>
          <p:nvPr>
            <p:ph idx="12" type="sldNum"/>
          </p:nvPr>
        </p:nvSpPr>
        <p:spPr>
          <a:xfrm>
            <a:off x="8185376" y="4767263"/>
            <a:ext cx="5013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88" name="Google Shape;188;p26"/>
          <p:cNvPicPr preferRelativeResize="0"/>
          <p:nvPr/>
        </p:nvPicPr>
        <p:blipFill rotWithShape="1">
          <a:blip r:embed="rId3">
            <a:alphaModFix/>
          </a:blip>
          <a:srcRect b="0" l="0" r="0" t="0"/>
          <a:stretch/>
        </p:blipFill>
        <p:spPr>
          <a:xfrm>
            <a:off x="8100201" y="191917"/>
            <a:ext cx="671775" cy="671750"/>
          </a:xfrm>
          <a:prstGeom prst="rect">
            <a:avLst/>
          </a:prstGeom>
          <a:noFill/>
          <a:ln>
            <a:noFill/>
          </a:ln>
        </p:spPr>
      </p:pic>
      <p:sp>
        <p:nvSpPr>
          <p:cNvPr id="189" name="Google Shape;189;p26"/>
          <p:cNvSpPr txBox="1"/>
          <p:nvPr>
            <p:ph idx="1" type="body"/>
          </p:nvPr>
        </p:nvSpPr>
        <p:spPr>
          <a:xfrm>
            <a:off x="457200" y="799650"/>
            <a:ext cx="8229600" cy="3544200"/>
          </a:xfrm>
          <a:prstGeom prst="rect">
            <a:avLst/>
          </a:prstGeom>
        </p:spPr>
        <p:txBody>
          <a:bodyPr anchorCtr="0" anchor="t" bIns="45700" lIns="91425" spcFirstLastPara="1" rIns="91425" wrap="square" tIns="45700">
            <a:noAutofit/>
          </a:bodyPr>
          <a:lstStyle/>
          <a:p>
            <a:pPr indent="-333375" lvl="0" marL="457200" rtl="0" algn="l">
              <a:lnSpc>
                <a:spcPct val="150000"/>
              </a:lnSpc>
              <a:spcBef>
                <a:spcPts val="360"/>
              </a:spcBef>
              <a:spcAft>
                <a:spcPts val="0"/>
              </a:spcAft>
              <a:buClr>
                <a:schemeClr val="dk1"/>
              </a:buClr>
              <a:buSzPts val="1650"/>
              <a:buChar char="●"/>
            </a:pPr>
            <a:r>
              <a:rPr b="0" lang="en-US" sz="1650">
                <a:solidFill>
                  <a:schemeClr val="dk1"/>
                </a:solidFill>
              </a:rPr>
              <a:t>Accelerator &amp; </a:t>
            </a:r>
            <a:r>
              <a:rPr b="0" lang="en-US" sz="1650">
                <a:solidFill>
                  <a:schemeClr val="dk1"/>
                </a:solidFill>
              </a:rPr>
              <a:t>Technology Sector community at CERN</a:t>
            </a:r>
            <a:endParaRPr b="0" sz="1650">
              <a:solidFill>
                <a:schemeClr val="dk1"/>
              </a:solidFill>
            </a:endParaRPr>
          </a:p>
          <a:p>
            <a:pPr indent="-333375" lvl="0" marL="457200" rtl="0" algn="l">
              <a:lnSpc>
                <a:spcPct val="150000"/>
              </a:lnSpc>
              <a:spcBef>
                <a:spcPts val="0"/>
              </a:spcBef>
              <a:spcAft>
                <a:spcPts val="0"/>
              </a:spcAft>
              <a:buClr>
                <a:schemeClr val="dk1"/>
              </a:buClr>
              <a:buSzPts val="1650"/>
              <a:buChar char="●"/>
            </a:pPr>
            <a:r>
              <a:rPr b="0" lang="en-US" sz="1650">
                <a:solidFill>
                  <a:schemeClr val="dk1"/>
                </a:solidFill>
              </a:rPr>
              <a:t>Role of Python in 2024</a:t>
            </a:r>
            <a:endParaRPr b="0" sz="1650">
              <a:solidFill>
                <a:schemeClr val="dk1"/>
              </a:solidFill>
            </a:endParaRPr>
          </a:p>
          <a:p>
            <a:pPr indent="-333375" lvl="0" marL="457200" rtl="0" algn="l">
              <a:lnSpc>
                <a:spcPct val="150000"/>
              </a:lnSpc>
              <a:spcBef>
                <a:spcPts val="0"/>
              </a:spcBef>
              <a:spcAft>
                <a:spcPts val="0"/>
              </a:spcAft>
              <a:buClr>
                <a:schemeClr val="dk1"/>
              </a:buClr>
              <a:buSzPts val="1650"/>
              <a:buChar char="●"/>
            </a:pPr>
            <a:r>
              <a:rPr b="0" lang="en-US" sz="1650">
                <a:solidFill>
                  <a:schemeClr val="dk1"/>
                </a:solidFill>
              </a:rPr>
              <a:t>Zen of Acc-Py</a:t>
            </a:r>
            <a:endParaRPr b="0" sz="1650">
              <a:solidFill>
                <a:schemeClr val="dk1"/>
              </a:solidFill>
            </a:endParaRPr>
          </a:p>
          <a:p>
            <a:pPr indent="-333375" lvl="0" marL="457200" rtl="0" algn="l">
              <a:lnSpc>
                <a:spcPct val="150000"/>
              </a:lnSpc>
              <a:spcBef>
                <a:spcPts val="0"/>
              </a:spcBef>
              <a:spcAft>
                <a:spcPts val="0"/>
              </a:spcAft>
              <a:buClr>
                <a:schemeClr val="dk1"/>
              </a:buClr>
              <a:buSzPts val="1650"/>
              <a:buChar char="●"/>
            </a:pPr>
            <a:r>
              <a:rPr b="0" lang="en-US" sz="1650">
                <a:solidFill>
                  <a:schemeClr val="dk1"/>
                </a:solidFill>
              </a:rPr>
              <a:t>Acc-Py portfolio</a:t>
            </a:r>
            <a:endParaRPr b="0" sz="1650">
              <a:solidFill>
                <a:schemeClr val="dk1"/>
              </a:solidFill>
            </a:endParaRPr>
          </a:p>
          <a:p>
            <a:pPr indent="-333375" lvl="1" marL="914400" rtl="0" algn="l">
              <a:lnSpc>
                <a:spcPct val="150000"/>
              </a:lnSpc>
              <a:spcBef>
                <a:spcPts val="0"/>
              </a:spcBef>
              <a:spcAft>
                <a:spcPts val="0"/>
              </a:spcAft>
              <a:buClr>
                <a:schemeClr val="dk1"/>
              </a:buClr>
              <a:buSzPts val="1650"/>
              <a:buChar char="○"/>
            </a:pPr>
            <a:r>
              <a:rPr b="0" lang="en-US" sz="1650">
                <a:solidFill>
                  <a:schemeClr val="dk1"/>
                </a:solidFill>
              </a:rPr>
              <a:t>Operational application deployment</a:t>
            </a:r>
            <a:endParaRPr sz="1650">
              <a:solidFill>
                <a:schemeClr val="dk1"/>
              </a:solidFill>
            </a:endParaRPr>
          </a:p>
          <a:p>
            <a:pPr indent="-333375" lvl="1" marL="914400" rtl="0" algn="l">
              <a:lnSpc>
                <a:spcPct val="150000"/>
              </a:lnSpc>
              <a:spcBef>
                <a:spcPts val="0"/>
              </a:spcBef>
              <a:spcAft>
                <a:spcPts val="0"/>
              </a:spcAft>
              <a:buClr>
                <a:schemeClr val="dk1"/>
              </a:buClr>
              <a:buSzPts val="1650"/>
              <a:buChar char="○"/>
            </a:pPr>
            <a:r>
              <a:rPr lang="en-US" sz="1650">
                <a:solidFill>
                  <a:schemeClr val="dk1"/>
                </a:solidFill>
              </a:rPr>
              <a:t>Package Repository</a:t>
            </a:r>
            <a:endParaRPr sz="1650">
              <a:solidFill>
                <a:schemeClr val="dk1"/>
              </a:solidFill>
            </a:endParaRPr>
          </a:p>
          <a:p>
            <a:pPr indent="-333375" lvl="1" marL="914400" rtl="0" algn="l">
              <a:lnSpc>
                <a:spcPct val="150000"/>
              </a:lnSpc>
              <a:spcBef>
                <a:spcPts val="0"/>
              </a:spcBef>
              <a:spcAft>
                <a:spcPts val="0"/>
              </a:spcAft>
              <a:buClr>
                <a:schemeClr val="dk1"/>
              </a:buClr>
              <a:buSzPts val="1650"/>
              <a:buChar char="○"/>
            </a:pPr>
            <a:r>
              <a:rPr lang="en-US" sz="1650">
                <a:solidFill>
                  <a:schemeClr val="dk1"/>
                </a:solidFill>
              </a:rPr>
              <a:t>DevOps</a:t>
            </a:r>
            <a:endParaRPr sz="1650">
              <a:solidFill>
                <a:schemeClr val="dk1"/>
              </a:solidFill>
            </a:endParaRPr>
          </a:p>
          <a:p>
            <a:pPr indent="-333375" lvl="1" marL="914400" rtl="0" algn="l">
              <a:lnSpc>
                <a:spcPct val="150000"/>
              </a:lnSpc>
              <a:spcBef>
                <a:spcPts val="0"/>
              </a:spcBef>
              <a:spcAft>
                <a:spcPts val="0"/>
              </a:spcAft>
              <a:buClr>
                <a:schemeClr val="dk1"/>
              </a:buClr>
              <a:buSzPts val="1650"/>
              <a:buChar char="○"/>
            </a:pPr>
            <a:r>
              <a:rPr lang="en-US" sz="1650">
                <a:solidFill>
                  <a:schemeClr val="dk1"/>
                </a:solidFill>
              </a:rPr>
              <a:t>Monitoring</a:t>
            </a:r>
            <a:endParaRPr sz="1650">
              <a:solidFill>
                <a:schemeClr val="dk1"/>
              </a:solidFill>
            </a:endParaRPr>
          </a:p>
          <a:p>
            <a:pPr indent="-333375" lvl="0" marL="457200" rtl="0" algn="l">
              <a:lnSpc>
                <a:spcPct val="150000"/>
              </a:lnSpc>
              <a:spcBef>
                <a:spcPts val="0"/>
              </a:spcBef>
              <a:spcAft>
                <a:spcPts val="0"/>
              </a:spcAft>
              <a:buClr>
                <a:schemeClr val="dk1"/>
              </a:buClr>
              <a:buSzPts val="1650"/>
              <a:buChar char="●"/>
            </a:pPr>
            <a:r>
              <a:rPr b="0" lang="en-US" sz="1650">
                <a:solidFill>
                  <a:schemeClr val="dk1"/>
                </a:solidFill>
              </a:rPr>
              <a:t>Community, teaching &amp; guidance</a:t>
            </a:r>
            <a:endParaRPr b="0" sz="165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44"/>
          <p:cNvSpPr txBox="1"/>
          <p:nvPr>
            <p:ph type="title"/>
          </p:nvPr>
        </p:nvSpPr>
        <p:spPr>
          <a:xfrm>
            <a:off x="457200" y="175120"/>
            <a:ext cx="8226900" cy="705300"/>
          </a:xfrm>
          <a:prstGeom prst="rect">
            <a:avLst/>
          </a:prstGeom>
        </p:spPr>
        <p:txBody>
          <a:bodyPr anchorCtr="0" anchor="ctr" bIns="45700" lIns="45700" spcFirstLastPara="1" rIns="45700" wrap="square" tIns="45700">
            <a:noAutofit/>
          </a:bodyPr>
          <a:lstStyle/>
          <a:p>
            <a:pPr indent="0" lvl="0" marL="0" rtl="0" algn="l">
              <a:spcBef>
                <a:spcPts val="0"/>
              </a:spcBef>
              <a:spcAft>
                <a:spcPts val="0"/>
              </a:spcAft>
              <a:buNone/>
            </a:pPr>
            <a:r>
              <a:rPr lang="en-US"/>
              <a:t>Python distribution</a:t>
            </a:r>
            <a:endParaRPr/>
          </a:p>
        </p:txBody>
      </p:sp>
      <p:sp>
        <p:nvSpPr>
          <p:cNvPr id="395" name="Google Shape;395;p44"/>
          <p:cNvSpPr txBox="1"/>
          <p:nvPr>
            <p:ph idx="12" type="sldNum"/>
          </p:nvPr>
        </p:nvSpPr>
        <p:spPr>
          <a:xfrm>
            <a:off x="8185376" y="4767263"/>
            <a:ext cx="5013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96" name="Google Shape;396;p44"/>
          <p:cNvPicPr preferRelativeResize="0"/>
          <p:nvPr/>
        </p:nvPicPr>
        <p:blipFill rotWithShape="1">
          <a:blip r:embed="rId3">
            <a:alphaModFix/>
          </a:blip>
          <a:srcRect b="0" l="0" r="0" t="0"/>
          <a:stretch/>
        </p:blipFill>
        <p:spPr>
          <a:xfrm>
            <a:off x="8100201" y="191917"/>
            <a:ext cx="671775" cy="671750"/>
          </a:xfrm>
          <a:prstGeom prst="rect">
            <a:avLst/>
          </a:prstGeom>
          <a:noFill/>
          <a:ln>
            <a:noFill/>
          </a:ln>
        </p:spPr>
      </p:pic>
      <p:sp>
        <p:nvSpPr>
          <p:cNvPr id="397" name="Google Shape;397;p44"/>
          <p:cNvSpPr txBox="1"/>
          <p:nvPr>
            <p:ph idx="1" type="body"/>
          </p:nvPr>
        </p:nvSpPr>
        <p:spPr>
          <a:xfrm>
            <a:off x="457200" y="956625"/>
            <a:ext cx="7454100" cy="2483400"/>
          </a:xfrm>
          <a:prstGeom prst="rect">
            <a:avLst/>
          </a:prstGeom>
        </p:spPr>
        <p:txBody>
          <a:bodyPr anchorCtr="0" anchor="t" bIns="45700" lIns="91425" spcFirstLastPara="1" rIns="91425" wrap="square" tIns="45700">
            <a:noAutofit/>
          </a:bodyPr>
          <a:lstStyle/>
          <a:p>
            <a:pPr indent="0" lvl="0" marL="0" rtl="0" algn="l">
              <a:lnSpc>
                <a:spcPct val="150000"/>
              </a:lnSpc>
              <a:spcBef>
                <a:spcPts val="360"/>
              </a:spcBef>
              <a:spcAft>
                <a:spcPts val="0"/>
              </a:spcAft>
              <a:buNone/>
            </a:pPr>
            <a:r>
              <a:rPr b="0" lang="en-US" sz="1550">
                <a:solidFill>
                  <a:schemeClr val="dk1"/>
                </a:solidFill>
              </a:rPr>
              <a:t>🤕 Before Acc-Py, people would interchangeably use</a:t>
            </a:r>
            <a:endParaRPr b="0" sz="1550">
              <a:solidFill>
                <a:schemeClr val="dk1"/>
              </a:solidFill>
            </a:endParaRPr>
          </a:p>
          <a:p>
            <a:pPr indent="-327025" lvl="0" marL="457200" rtl="0" algn="l">
              <a:lnSpc>
                <a:spcPct val="150000"/>
              </a:lnSpc>
              <a:spcBef>
                <a:spcPts val="360"/>
              </a:spcBef>
              <a:spcAft>
                <a:spcPts val="0"/>
              </a:spcAft>
              <a:buClr>
                <a:schemeClr val="dk1"/>
              </a:buClr>
              <a:buSzPts val="1550"/>
              <a:buChar char="●"/>
            </a:pPr>
            <a:r>
              <a:rPr b="0" lang="en-US" sz="1550">
                <a:solidFill>
                  <a:schemeClr val="dk1"/>
                </a:solidFill>
              </a:rPr>
              <a:t>System Python</a:t>
            </a:r>
            <a:endParaRPr b="0" sz="1550">
              <a:solidFill>
                <a:schemeClr val="dk1"/>
              </a:solidFill>
            </a:endParaRPr>
          </a:p>
          <a:p>
            <a:pPr indent="-327025" lvl="0" marL="457200" rtl="0" algn="l">
              <a:lnSpc>
                <a:spcPct val="150000"/>
              </a:lnSpc>
              <a:spcBef>
                <a:spcPts val="0"/>
              </a:spcBef>
              <a:spcAft>
                <a:spcPts val="0"/>
              </a:spcAft>
              <a:buClr>
                <a:schemeClr val="dk1"/>
              </a:buClr>
              <a:buSzPts val="1550"/>
              <a:buChar char="●"/>
            </a:pPr>
            <a:r>
              <a:rPr b="0" lang="en-US" sz="1550">
                <a:solidFill>
                  <a:schemeClr val="dk1"/>
                </a:solidFill>
              </a:rPr>
              <a:t>Anaconda</a:t>
            </a:r>
            <a:endParaRPr b="0" sz="1550">
              <a:solidFill>
                <a:schemeClr val="dk1"/>
              </a:solidFill>
            </a:endParaRPr>
          </a:p>
          <a:p>
            <a:pPr indent="-327025" lvl="0" marL="457200" rtl="0" algn="l">
              <a:lnSpc>
                <a:spcPct val="150000"/>
              </a:lnSpc>
              <a:spcBef>
                <a:spcPts val="0"/>
              </a:spcBef>
              <a:spcAft>
                <a:spcPts val="0"/>
              </a:spcAft>
              <a:buClr>
                <a:schemeClr val="dk1"/>
              </a:buClr>
              <a:buSzPts val="1550"/>
              <a:buChar char="●"/>
            </a:pPr>
            <a:r>
              <a:rPr b="0" lang="en-US" sz="1550">
                <a:solidFill>
                  <a:schemeClr val="dk1"/>
                </a:solidFill>
              </a:rPr>
              <a:t>Python distribution provided by another group with pre-installed dependencies</a:t>
            </a:r>
            <a:endParaRPr b="0" sz="1550">
              <a:solidFill>
                <a:schemeClr val="dk1"/>
              </a:solidFill>
            </a:endParaRPr>
          </a:p>
          <a:p>
            <a:pPr indent="-327025" lvl="0" marL="457200" rtl="0" algn="l">
              <a:lnSpc>
                <a:spcPct val="150000"/>
              </a:lnSpc>
              <a:spcBef>
                <a:spcPts val="0"/>
              </a:spcBef>
              <a:spcAft>
                <a:spcPts val="0"/>
              </a:spcAft>
              <a:buClr>
                <a:schemeClr val="dk1"/>
              </a:buClr>
              <a:buSzPts val="1550"/>
              <a:buChar char="●"/>
            </a:pPr>
            <a:r>
              <a:rPr b="0" lang="en-US" sz="1550">
                <a:solidFill>
                  <a:schemeClr val="dk1"/>
                </a:solidFill>
              </a:rPr>
              <a:t>Self-compiled Python</a:t>
            </a:r>
            <a:endParaRPr b="0" sz="1550">
              <a:solidFill>
                <a:schemeClr val="dk1"/>
              </a:solidFill>
            </a:endParaRPr>
          </a:p>
          <a:p>
            <a:pPr indent="-327025" lvl="0" marL="457200" rtl="0" algn="l">
              <a:lnSpc>
                <a:spcPct val="150000"/>
              </a:lnSpc>
              <a:spcBef>
                <a:spcPts val="0"/>
              </a:spcBef>
              <a:spcAft>
                <a:spcPts val="0"/>
              </a:spcAft>
              <a:buClr>
                <a:schemeClr val="dk1"/>
              </a:buClr>
              <a:buSzPts val="1550"/>
              <a:buChar char="●"/>
            </a:pPr>
            <a:r>
              <a:rPr b="0" lang="en-US" sz="1550">
                <a:solidFill>
                  <a:schemeClr val="dk1"/>
                </a:solidFill>
              </a:rPr>
              <a:t>…</a:t>
            </a:r>
            <a:endParaRPr b="0" sz="155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45"/>
          <p:cNvSpPr txBox="1"/>
          <p:nvPr>
            <p:ph type="title"/>
          </p:nvPr>
        </p:nvSpPr>
        <p:spPr>
          <a:xfrm>
            <a:off x="457200" y="175120"/>
            <a:ext cx="8226900" cy="705300"/>
          </a:xfrm>
          <a:prstGeom prst="rect">
            <a:avLst/>
          </a:prstGeom>
        </p:spPr>
        <p:txBody>
          <a:bodyPr anchorCtr="0" anchor="ctr" bIns="45700" lIns="45700" spcFirstLastPara="1" rIns="45700" wrap="square" tIns="45700">
            <a:noAutofit/>
          </a:bodyPr>
          <a:lstStyle/>
          <a:p>
            <a:pPr indent="0" lvl="0" marL="0" rtl="0" algn="l">
              <a:spcBef>
                <a:spcPts val="0"/>
              </a:spcBef>
              <a:spcAft>
                <a:spcPts val="0"/>
              </a:spcAft>
              <a:buNone/>
            </a:pPr>
            <a:r>
              <a:rPr lang="en-US"/>
              <a:t>Python distribution</a:t>
            </a:r>
            <a:endParaRPr/>
          </a:p>
        </p:txBody>
      </p:sp>
      <p:sp>
        <p:nvSpPr>
          <p:cNvPr id="404" name="Google Shape;404;p45"/>
          <p:cNvSpPr txBox="1"/>
          <p:nvPr>
            <p:ph idx="12" type="sldNum"/>
          </p:nvPr>
        </p:nvSpPr>
        <p:spPr>
          <a:xfrm>
            <a:off x="8185376" y="4767263"/>
            <a:ext cx="5013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405" name="Google Shape;405;p45"/>
          <p:cNvPicPr preferRelativeResize="0"/>
          <p:nvPr/>
        </p:nvPicPr>
        <p:blipFill rotWithShape="1">
          <a:blip r:embed="rId3">
            <a:alphaModFix/>
          </a:blip>
          <a:srcRect b="0" l="0" r="0" t="0"/>
          <a:stretch/>
        </p:blipFill>
        <p:spPr>
          <a:xfrm>
            <a:off x="8100201" y="191917"/>
            <a:ext cx="671775" cy="671750"/>
          </a:xfrm>
          <a:prstGeom prst="rect">
            <a:avLst/>
          </a:prstGeom>
          <a:noFill/>
          <a:ln>
            <a:noFill/>
          </a:ln>
        </p:spPr>
      </p:pic>
      <p:pic>
        <p:nvPicPr>
          <p:cNvPr id="406" name="Google Shape;406;p45"/>
          <p:cNvPicPr preferRelativeResize="0"/>
          <p:nvPr/>
        </p:nvPicPr>
        <p:blipFill>
          <a:blip r:embed="rId4">
            <a:alphaModFix/>
          </a:blip>
          <a:stretch>
            <a:fillRect/>
          </a:stretch>
        </p:blipFill>
        <p:spPr>
          <a:xfrm>
            <a:off x="427150" y="903552"/>
            <a:ext cx="4144850" cy="3101732"/>
          </a:xfrm>
          <a:prstGeom prst="rect">
            <a:avLst/>
          </a:prstGeom>
          <a:noFill/>
          <a:ln>
            <a:noFill/>
          </a:ln>
        </p:spPr>
      </p:pic>
      <p:sp>
        <p:nvSpPr>
          <p:cNvPr id="407" name="Google Shape;407;p45"/>
          <p:cNvSpPr txBox="1"/>
          <p:nvPr/>
        </p:nvSpPr>
        <p:spPr>
          <a:xfrm>
            <a:off x="584000" y="4028400"/>
            <a:ext cx="5818200" cy="423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360"/>
              </a:spcBef>
              <a:spcAft>
                <a:spcPts val="300"/>
              </a:spcAft>
              <a:buNone/>
            </a:pPr>
            <a:r>
              <a:rPr lang="en-US" sz="1550">
                <a:solidFill>
                  <a:schemeClr val="dk1"/>
                </a:solidFill>
              </a:rPr>
              <a:t>☺️ Nowadays everyone is using Acc-Py Python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46"/>
          <p:cNvSpPr txBox="1"/>
          <p:nvPr>
            <p:ph type="title"/>
          </p:nvPr>
        </p:nvSpPr>
        <p:spPr>
          <a:xfrm>
            <a:off x="457200" y="175120"/>
            <a:ext cx="8226900" cy="705300"/>
          </a:xfrm>
          <a:prstGeom prst="rect">
            <a:avLst/>
          </a:prstGeom>
        </p:spPr>
        <p:txBody>
          <a:bodyPr anchorCtr="0" anchor="ctr" bIns="45700" lIns="45700" spcFirstLastPara="1" rIns="45700" wrap="square" tIns="45700">
            <a:noAutofit/>
          </a:bodyPr>
          <a:lstStyle/>
          <a:p>
            <a:pPr indent="0" lvl="0" marL="0" rtl="0" algn="l">
              <a:spcBef>
                <a:spcPts val="0"/>
              </a:spcBef>
              <a:spcAft>
                <a:spcPts val="0"/>
              </a:spcAft>
              <a:buNone/>
            </a:pPr>
            <a:r>
              <a:rPr lang="en-US">
                <a:solidFill>
                  <a:srgbClr val="CCCCCC"/>
                </a:solidFill>
              </a:rPr>
              <a:t>Zen of Acc-Py</a:t>
            </a:r>
            <a:endParaRPr>
              <a:solidFill>
                <a:srgbClr val="CCCCCC"/>
              </a:solidFill>
            </a:endParaRPr>
          </a:p>
        </p:txBody>
      </p:sp>
      <p:sp>
        <p:nvSpPr>
          <p:cNvPr id="414" name="Google Shape;414;p46"/>
          <p:cNvSpPr txBox="1"/>
          <p:nvPr>
            <p:ph idx="12" type="sldNum"/>
          </p:nvPr>
        </p:nvSpPr>
        <p:spPr>
          <a:xfrm>
            <a:off x="8185376" y="4767263"/>
            <a:ext cx="5013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415" name="Google Shape;415;p46"/>
          <p:cNvPicPr preferRelativeResize="0"/>
          <p:nvPr/>
        </p:nvPicPr>
        <p:blipFill rotWithShape="1">
          <a:blip r:embed="rId3">
            <a:alphaModFix/>
          </a:blip>
          <a:srcRect b="0" l="0" r="0" t="0"/>
          <a:stretch/>
        </p:blipFill>
        <p:spPr>
          <a:xfrm>
            <a:off x="8100201" y="191917"/>
            <a:ext cx="671775" cy="671750"/>
          </a:xfrm>
          <a:prstGeom prst="rect">
            <a:avLst/>
          </a:prstGeom>
          <a:noFill/>
          <a:ln>
            <a:noFill/>
          </a:ln>
        </p:spPr>
      </p:pic>
      <p:sp>
        <p:nvSpPr>
          <p:cNvPr id="416" name="Google Shape;416;p46"/>
          <p:cNvSpPr txBox="1"/>
          <p:nvPr>
            <p:ph idx="1" type="body"/>
          </p:nvPr>
        </p:nvSpPr>
        <p:spPr>
          <a:xfrm>
            <a:off x="457200" y="748125"/>
            <a:ext cx="8229600" cy="3902400"/>
          </a:xfrm>
          <a:prstGeom prst="rect">
            <a:avLst/>
          </a:prstGeom>
        </p:spPr>
        <p:txBody>
          <a:bodyPr anchorCtr="0" anchor="t" bIns="45700" lIns="91425" spcFirstLastPara="1" rIns="91425" wrap="square" tIns="45700">
            <a:noAutofit/>
          </a:bodyPr>
          <a:lstStyle/>
          <a:p>
            <a:pPr indent="-307975" lvl="0" marL="457200" rtl="0" algn="l">
              <a:lnSpc>
                <a:spcPct val="150000"/>
              </a:lnSpc>
              <a:spcBef>
                <a:spcPts val="360"/>
              </a:spcBef>
              <a:spcAft>
                <a:spcPts val="0"/>
              </a:spcAft>
              <a:buClr>
                <a:srgbClr val="B7B7B7"/>
              </a:buClr>
              <a:buSzPts val="1250"/>
              <a:buChar char="●"/>
            </a:pPr>
            <a:r>
              <a:rPr b="0" lang="en-US" sz="1250">
                <a:solidFill>
                  <a:srgbClr val="B7B7B7"/>
                </a:solidFill>
              </a:rPr>
              <a:t>Ensure long-term stability of the code</a:t>
            </a:r>
            <a:endParaRPr b="0" sz="1250">
              <a:solidFill>
                <a:srgbClr val="B7B7B7"/>
              </a:solidFill>
            </a:endParaRPr>
          </a:p>
          <a:p>
            <a:pPr indent="-301625" lvl="1" marL="914400" rtl="0" algn="l">
              <a:lnSpc>
                <a:spcPct val="150000"/>
              </a:lnSpc>
              <a:spcBef>
                <a:spcPts val="0"/>
              </a:spcBef>
              <a:spcAft>
                <a:spcPts val="0"/>
              </a:spcAft>
              <a:buClr>
                <a:srgbClr val="B7B7B7"/>
              </a:buClr>
              <a:buSzPts val="1150"/>
              <a:buChar char="○"/>
            </a:pPr>
            <a:r>
              <a:rPr lang="en-US" sz="1150">
                <a:solidFill>
                  <a:srgbClr val="B7B7B7"/>
                </a:solidFill>
              </a:rPr>
              <a:t>Use of virtual environments in development (no single integrated environment)</a:t>
            </a:r>
            <a:endParaRPr sz="1150">
              <a:solidFill>
                <a:srgbClr val="B7B7B7"/>
              </a:solidFill>
            </a:endParaRPr>
          </a:p>
          <a:p>
            <a:pPr indent="-301625" lvl="1" marL="914400" rtl="0" algn="l">
              <a:lnSpc>
                <a:spcPct val="150000"/>
              </a:lnSpc>
              <a:spcBef>
                <a:spcPts val="0"/>
              </a:spcBef>
              <a:spcAft>
                <a:spcPts val="0"/>
              </a:spcAft>
              <a:buClr>
                <a:schemeClr val="dk1"/>
              </a:buClr>
              <a:buSzPts val="1150"/>
              <a:buChar char="○"/>
            </a:pPr>
            <a:r>
              <a:rPr b="1" lang="en-US" sz="1150">
                <a:solidFill>
                  <a:schemeClr val="dk1"/>
                </a:solidFill>
              </a:rPr>
              <a:t>Preference of packages over scripts</a:t>
            </a:r>
            <a:endParaRPr b="1" sz="1150">
              <a:solidFill>
                <a:schemeClr val="dk1"/>
              </a:solidFill>
            </a:endParaRPr>
          </a:p>
          <a:p>
            <a:pPr indent="-301625" lvl="2" marL="1371600" rtl="0" algn="l">
              <a:lnSpc>
                <a:spcPct val="150000"/>
              </a:lnSpc>
              <a:spcBef>
                <a:spcPts val="0"/>
              </a:spcBef>
              <a:spcAft>
                <a:spcPts val="0"/>
              </a:spcAft>
              <a:buClr>
                <a:schemeClr val="dk1"/>
              </a:buClr>
              <a:buSzPts val="1150"/>
              <a:buChar char="■"/>
            </a:pPr>
            <a:r>
              <a:rPr b="1" lang="en-US" sz="1150">
                <a:solidFill>
                  <a:schemeClr val="dk1"/>
                </a:solidFill>
              </a:rPr>
              <a:t>Explicitly declared dependencies</a:t>
            </a:r>
            <a:endParaRPr b="1" sz="1150">
              <a:solidFill>
                <a:schemeClr val="dk1"/>
              </a:solidFill>
            </a:endParaRPr>
          </a:p>
          <a:p>
            <a:pPr indent="-301625" lvl="2" marL="1371600" rtl="0" algn="l">
              <a:lnSpc>
                <a:spcPct val="150000"/>
              </a:lnSpc>
              <a:spcBef>
                <a:spcPts val="0"/>
              </a:spcBef>
              <a:spcAft>
                <a:spcPts val="0"/>
              </a:spcAft>
              <a:buClr>
                <a:schemeClr val="dk1"/>
              </a:buClr>
              <a:buSzPts val="1150"/>
              <a:buChar char="■"/>
            </a:pPr>
            <a:r>
              <a:rPr b="1" lang="en-US" sz="1150">
                <a:solidFill>
                  <a:schemeClr val="dk1"/>
                </a:solidFill>
              </a:rPr>
              <a:t>Code can be tested, released and easily maintained</a:t>
            </a:r>
            <a:endParaRPr b="1" sz="1150">
              <a:solidFill>
                <a:schemeClr val="dk1"/>
              </a:solidFill>
            </a:endParaRPr>
          </a:p>
          <a:p>
            <a:pPr indent="-301625" lvl="1" marL="914400" rtl="0" algn="l">
              <a:lnSpc>
                <a:spcPct val="150000"/>
              </a:lnSpc>
              <a:spcBef>
                <a:spcPts val="0"/>
              </a:spcBef>
              <a:spcAft>
                <a:spcPts val="0"/>
              </a:spcAft>
              <a:buClr>
                <a:srgbClr val="B7B7B7"/>
              </a:buClr>
              <a:buSzPts val="1150"/>
              <a:buChar char="○"/>
            </a:pPr>
            <a:r>
              <a:rPr lang="en-US" sz="1150">
                <a:solidFill>
                  <a:srgbClr val="B7B7B7"/>
                </a:solidFill>
              </a:rPr>
              <a:t>For operational environments, ensure immutability of deployed code</a:t>
            </a:r>
            <a:endParaRPr sz="1150">
              <a:solidFill>
                <a:srgbClr val="B7B7B7"/>
              </a:solidFill>
            </a:endParaRPr>
          </a:p>
          <a:p>
            <a:pPr indent="-301625" lvl="1" marL="914400" rtl="0" algn="l">
              <a:lnSpc>
                <a:spcPct val="150000"/>
              </a:lnSpc>
              <a:spcBef>
                <a:spcPts val="0"/>
              </a:spcBef>
              <a:spcAft>
                <a:spcPts val="0"/>
              </a:spcAft>
              <a:buClr>
                <a:srgbClr val="B7B7B7"/>
              </a:buClr>
              <a:buSzPts val="1150"/>
              <a:buChar char="○"/>
            </a:pPr>
            <a:r>
              <a:rPr lang="en-US" sz="1150">
                <a:solidFill>
                  <a:srgbClr val="B7B7B7"/>
                </a:solidFill>
              </a:rPr>
              <a:t>Don’t follow the hype in tools and development practices</a:t>
            </a:r>
            <a:endParaRPr sz="1150">
              <a:solidFill>
                <a:srgbClr val="B7B7B7"/>
              </a:solidFill>
            </a:endParaRPr>
          </a:p>
          <a:p>
            <a:pPr indent="-301625" lvl="2" marL="1371600" rtl="0" algn="l">
              <a:lnSpc>
                <a:spcPct val="150000"/>
              </a:lnSpc>
              <a:spcBef>
                <a:spcPts val="0"/>
              </a:spcBef>
              <a:spcAft>
                <a:spcPts val="0"/>
              </a:spcAft>
              <a:buClr>
                <a:srgbClr val="B7B7B7"/>
              </a:buClr>
              <a:buSzPts val="1150"/>
              <a:buChar char="■"/>
            </a:pPr>
            <a:r>
              <a:rPr lang="en-US" sz="1150">
                <a:solidFill>
                  <a:srgbClr val="B7B7B7"/>
                </a:solidFill>
              </a:rPr>
              <a:t>Use stdlib as much as possible, or well established tools, such as pip</a:t>
            </a:r>
            <a:endParaRPr sz="1150">
              <a:solidFill>
                <a:srgbClr val="B7B7B7"/>
              </a:solidFill>
            </a:endParaRPr>
          </a:p>
          <a:p>
            <a:pPr indent="-301625" lvl="2" marL="1371600" rtl="0" algn="l">
              <a:lnSpc>
                <a:spcPct val="150000"/>
              </a:lnSpc>
              <a:spcBef>
                <a:spcPts val="0"/>
              </a:spcBef>
              <a:spcAft>
                <a:spcPts val="0"/>
              </a:spcAft>
              <a:buClr>
                <a:srgbClr val="B7B7B7"/>
              </a:buClr>
              <a:buSzPts val="1150"/>
              <a:buChar char="■"/>
            </a:pPr>
            <a:r>
              <a:rPr lang="en-US" sz="1150">
                <a:solidFill>
                  <a:srgbClr val="B7B7B7"/>
                </a:solidFill>
              </a:rPr>
              <a:t>Follow the trend only when it’s clear to become standard, e.g. pyproject.toml</a:t>
            </a:r>
            <a:endParaRPr sz="1150">
              <a:solidFill>
                <a:srgbClr val="B7B7B7"/>
              </a:solidFill>
            </a:endParaRPr>
          </a:p>
          <a:p>
            <a:pPr indent="-307975" lvl="1" marL="914400" rtl="0" algn="l">
              <a:lnSpc>
                <a:spcPct val="150000"/>
              </a:lnSpc>
              <a:spcBef>
                <a:spcPts val="0"/>
              </a:spcBef>
              <a:spcAft>
                <a:spcPts val="0"/>
              </a:spcAft>
              <a:buClr>
                <a:srgbClr val="B7B7B7"/>
              </a:buClr>
              <a:buSzPts val="1250"/>
              <a:buChar char="○"/>
            </a:pPr>
            <a:r>
              <a:rPr b="0" lang="en-US" sz="1250">
                <a:solidFill>
                  <a:srgbClr val="B7B7B7"/>
                </a:solidFill>
              </a:rPr>
              <a:t>No magical surprises</a:t>
            </a:r>
            <a:endParaRPr b="0" sz="1250">
              <a:solidFill>
                <a:srgbClr val="B7B7B7"/>
              </a:solidFill>
            </a:endParaRPr>
          </a:p>
          <a:p>
            <a:pPr indent="-301625" lvl="2" marL="1371600" rtl="0" algn="l">
              <a:lnSpc>
                <a:spcPct val="150000"/>
              </a:lnSpc>
              <a:spcBef>
                <a:spcPts val="0"/>
              </a:spcBef>
              <a:spcAft>
                <a:spcPts val="0"/>
              </a:spcAft>
              <a:buClr>
                <a:srgbClr val="B7B7B7"/>
              </a:buClr>
              <a:buSzPts val="1150"/>
              <a:buChar char="■"/>
            </a:pPr>
            <a:r>
              <a:rPr lang="en-US" sz="1150">
                <a:solidFill>
                  <a:srgbClr val="B7B7B7"/>
                </a:solidFill>
              </a:rPr>
              <a:t>U</a:t>
            </a:r>
            <a:r>
              <a:rPr b="0" lang="en-US" sz="1150">
                <a:solidFill>
                  <a:srgbClr val="B7B7B7"/>
                </a:solidFill>
              </a:rPr>
              <a:t>ser-site-packages not allowed du</a:t>
            </a:r>
            <a:r>
              <a:rPr lang="en-US" sz="1150">
                <a:solidFill>
                  <a:srgbClr val="B7B7B7"/>
                </a:solidFill>
              </a:rPr>
              <a:t>e to shared home directories</a:t>
            </a:r>
            <a:endParaRPr sz="1150">
              <a:solidFill>
                <a:srgbClr val="B7B7B7"/>
              </a:solidFill>
            </a:endParaRPr>
          </a:p>
          <a:p>
            <a:pPr indent="-301625" lvl="2" marL="1371600" rtl="0" algn="l">
              <a:lnSpc>
                <a:spcPct val="150000"/>
              </a:lnSpc>
              <a:spcBef>
                <a:spcPts val="0"/>
              </a:spcBef>
              <a:spcAft>
                <a:spcPts val="0"/>
              </a:spcAft>
              <a:buClr>
                <a:srgbClr val="B7B7B7"/>
              </a:buClr>
              <a:buSzPts val="1150"/>
              <a:buChar char="■"/>
            </a:pPr>
            <a:r>
              <a:rPr lang="en-US" sz="1150">
                <a:solidFill>
                  <a:srgbClr val="B7B7B7"/>
                </a:solidFill>
              </a:rPr>
              <a:t>No setting of PYTHONPATH or LD_LIBRARY_PATH</a:t>
            </a:r>
            <a:endParaRPr sz="1150">
              <a:solidFill>
                <a:srgbClr val="B7B7B7"/>
              </a:solidFill>
            </a:endParaRPr>
          </a:p>
          <a:p>
            <a:pPr indent="-307975" lvl="0" marL="457200" rtl="0" algn="l">
              <a:lnSpc>
                <a:spcPct val="150000"/>
              </a:lnSpc>
              <a:spcBef>
                <a:spcPts val="0"/>
              </a:spcBef>
              <a:spcAft>
                <a:spcPts val="0"/>
              </a:spcAft>
              <a:buClr>
                <a:srgbClr val="B7B7B7"/>
              </a:buClr>
              <a:buSzPts val="1250"/>
              <a:buChar char="●"/>
            </a:pPr>
            <a:r>
              <a:rPr b="0" lang="en-US" sz="1250">
                <a:solidFill>
                  <a:srgbClr val="B7B7B7"/>
                </a:solidFill>
              </a:rPr>
              <a:t>People are free to choose the tools they like, except those that ensure operational stability</a:t>
            </a:r>
            <a:endParaRPr b="0" sz="1250">
              <a:solidFill>
                <a:srgbClr val="B7B7B7"/>
              </a:solidFill>
            </a:endParaRPr>
          </a:p>
          <a:p>
            <a:pPr indent="-307975" lvl="0" marL="457200" rtl="0" algn="l">
              <a:lnSpc>
                <a:spcPct val="150000"/>
              </a:lnSpc>
              <a:spcBef>
                <a:spcPts val="0"/>
              </a:spcBef>
              <a:spcAft>
                <a:spcPts val="0"/>
              </a:spcAft>
              <a:buClr>
                <a:srgbClr val="B7B7B7"/>
              </a:buClr>
              <a:buSzPts val="1250"/>
              <a:buChar char="●"/>
            </a:pPr>
            <a:r>
              <a:rPr b="0" lang="en-US" sz="1250">
                <a:solidFill>
                  <a:srgbClr val="B7B7B7"/>
                </a:solidFill>
              </a:rPr>
              <a:t>Python should be used for high-level software. Use in Front-End Computers* is discouraged.</a:t>
            </a:r>
            <a:endParaRPr b="0" sz="1250">
              <a:solidFill>
                <a:srgbClr val="B7B7B7"/>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47"/>
          <p:cNvSpPr txBox="1"/>
          <p:nvPr>
            <p:ph type="ctrTitle"/>
          </p:nvPr>
        </p:nvSpPr>
        <p:spPr>
          <a:xfrm>
            <a:off x="1089425" y="2868225"/>
            <a:ext cx="6858000" cy="553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US" sz="3500"/>
              <a:t>Package Repository</a:t>
            </a:r>
            <a:endParaRPr sz="3500"/>
          </a:p>
        </p:txBody>
      </p:sp>
      <p:sp>
        <p:nvSpPr>
          <p:cNvPr id="423" name="Google Shape;423;p47"/>
          <p:cNvSpPr txBox="1"/>
          <p:nvPr>
            <p:ph idx="12" type="sldNum"/>
          </p:nvPr>
        </p:nvSpPr>
        <p:spPr>
          <a:xfrm>
            <a:off x="8330660" y="4767263"/>
            <a:ext cx="510900" cy="2739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sz="800">
                <a:solidFill>
                  <a:schemeClr val="lt1"/>
                </a:solidFill>
              </a:rPr>
              <a:t>‹#›</a:t>
            </a:fld>
            <a:endParaRPr sz="800">
              <a:solidFill>
                <a:schemeClr val="lt1"/>
              </a:solidFill>
            </a:endParaRPr>
          </a:p>
        </p:txBody>
      </p:sp>
      <p:pic>
        <p:nvPicPr>
          <p:cNvPr id="424" name="Google Shape;424;p47"/>
          <p:cNvPicPr preferRelativeResize="0"/>
          <p:nvPr/>
        </p:nvPicPr>
        <p:blipFill rotWithShape="1">
          <a:blip r:embed="rId3">
            <a:alphaModFix/>
          </a:blip>
          <a:srcRect b="0" l="0" r="0" t="0"/>
          <a:stretch/>
        </p:blipFill>
        <p:spPr>
          <a:xfrm>
            <a:off x="8100201" y="191917"/>
            <a:ext cx="671775" cy="671750"/>
          </a:xfrm>
          <a:prstGeom prst="rect">
            <a:avLst/>
          </a:prstGeom>
          <a:noFill/>
          <a:ln>
            <a:noFill/>
          </a:ln>
        </p:spPr>
      </p:pic>
      <p:pic>
        <p:nvPicPr>
          <p:cNvPr id="425" name="Google Shape;425;p47"/>
          <p:cNvPicPr preferRelativeResize="0"/>
          <p:nvPr/>
        </p:nvPicPr>
        <p:blipFill>
          <a:blip r:embed="rId4">
            <a:alphaModFix/>
          </a:blip>
          <a:stretch>
            <a:fillRect/>
          </a:stretch>
        </p:blipFill>
        <p:spPr>
          <a:xfrm>
            <a:off x="3690675" y="1411375"/>
            <a:ext cx="1655500" cy="14568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48"/>
          <p:cNvSpPr txBox="1"/>
          <p:nvPr>
            <p:ph type="title"/>
          </p:nvPr>
        </p:nvSpPr>
        <p:spPr>
          <a:xfrm>
            <a:off x="457200" y="175120"/>
            <a:ext cx="8226900" cy="705300"/>
          </a:xfrm>
          <a:prstGeom prst="rect">
            <a:avLst/>
          </a:prstGeom>
        </p:spPr>
        <p:txBody>
          <a:bodyPr anchorCtr="0" anchor="ctr" bIns="45700" lIns="45700" spcFirstLastPara="1" rIns="45700" wrap="square" tIns="45700">
            <a:noAutofit/>
          </a:bodyPr>
          <a:lstStyle/>
          <a:p>
            <a:pPr indent="0" lvl="0" marL="0" rtl="0" algn="l">
              <a:spcBef>
                <a:spcPts val="0"/>
              </a:spcBef>
              <a:spcAft>
                <a:spcPts val="0"/>
              </a:spcAft>
              <a:buNone/>
            </a:pPr>
            <a:r>
              <a:rPr lang="en-US"/>
              <a:t>Package Repository</a:t>
            </a:r>
            <a:endParaRPr/>
          </a:p>
        </p:txBody>
      </p:sp>
      <p:sp>
        <p:nvSpPr>
          <p:cNvPr id="432" name="Google Shape;432;p48"/>
          <p:cNvSpPr txBox="1"/>
          <p:nvPr>
            <p:ph idx="12" type="sldNum"/>
          </p:nvPr>
        </p:nvSpPr>
        <p:spPr>
          <a:xfrm>
            <a:off x="8185376" y="4767263"/>
            <a:ext cx="5013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433" name="Google Shape;433;p48"/>
          <p:cNvPicPr preferRelativeResize="0"/>
          <p:nvPr/>
        </p:nvPicPr>
        <p:blipFill rotWithShape="1">
          <a:blip r:embed="rId3">
            <a:alphaModFix/>
          </a:blip>
          <a:srcRect b="0" l="0" r="0" t="0"/>
          <a:stretch/>
        </p:blipFill>
        <p:spPr>
          <a:xfrm>
            <a:off x="8100201" y="191917"/>
            <a:ext cx="671775" cy="671750"/>
          </a:xfrm>
          <a:prstGeom prst="rect">
            <a:avLst/>
          </a:prstGeom>
          <a:noFill/>
          <a:ln>
            <a:noFill/>
          </a:ln>
        </p:spPr>
      </p:pic>
      <p:sp>
        <p:nvSpPr>
          <p:cNvPr id="434" name="Google Shape;434;p48"/>
          <p:cNvSpPr txBox="1"/>
          <p:nvPr>
            <p:ph idx="1" type="body"/>
          </p:nvPr>
        </p:nvSpPr>
        <p:spPr>
          <a:xfrm>
            <a:off x="457200" y="956625"/>
            <a:ext cx="8229600" cy="1624500"/>
          </a:xfrm>
          <a:prstGeom prst="rect">
            <a:avLst/>
          </a:prstGeom>
        </p:spPr>
        <p:txBody>
          <a:bodyPr anchorCtr="0" anchor="t" bIns="45700" lIns="91425" spcFirstLastPara="1" rIns="91425" wrap="square" tIns="45700">
            <a:noAutofit/>
          </a:bodyPr>
          <a:lstStyle/>
          <a:p>
            <a:pPr indent="-327025" lvl="0" marL="457200" rtl="0" algn="l">
              <a:lnSpc>
                <a:spcPct val="150000"/>
              </a:lnSpc>
              <a:spcBef>
                <a:spcPts val="360"/>
              </a:spcBef>
              <a:spcAft>
                <a:spcPts val="0"/>
              </a:spcAft>
              <a:buClr>
                <a:schemeClr val="dk1"/>
              </a:buClr>
              <a:buSzPts val="1550"/>
              <a:buChar char="●"/>
            </a:pPr>
            <a:r>
              <a:rPr b="0" lang="en-US" sz="1550">
                <a:solidFill>
                  <a:schemeClr val="dk1"/>
                </a:solidFill>
              </a:rPr>
              <a:t>You could release to PyPI.org, but…</a:t>
            </a:r>
            <a:endParaRPr b="0" sz="1550">
              <a:solidFill>
                <a:schemeClr val="dk1"/>
              </a:solidFill>
            </a:endParaRPr>
          </a:p>
          <a:p>
            <a:pPr indent="-314325" lvl="1" marL="914400" rtl="0" algn="l">
              <a:lnSpc>
                <a:spcPct val="150000"/>
              </a:lnSpc>
              <a:spcBef>
                <a:spcPts val="0"/>
              </a:spcBef>
              <a:spcAft>
                <a:spcPts val="0"/>
              </a:spcAft>
              <a:buClr>
                <a:schemeClr val="dk1"/>
              </a:buClr>
              <a:buSzPts val="1350"/>
              <a:buChar char="○"/>
            </a:pPr>
            <a:r>
              <a:rPr lang="en-US" sz="1350">
                <a:solidFill>
                  <a:schemeClr val="dk1"/>
                </a:solidFill>
              </a:rPr>
              <a:t>Possibility for leaked secrets</a:t>
            </a:r>
            <a:endParaRPr sz="1350">
              <a:solidFill>
                <a:schemeClr val="dk1"/>
              </a:solidFill>
            </a:endParaRPr>
          </a:p>
          <a:p>
            <a:pPr indent="-314325" lvl="1" marL="914400" rtl="0" algn="l">
              <a:lnSpc>
                <a:spcPct val="150000"/>
              </a:lnSpc>
              <a:spcBef>
                <a:spcPts val="0"/>
              </a:spcBef>
              <a:spcAft>
                <a:spcPts val="0"/>
              </a:spcAft>
              <a:buClr>
                <a:schemeClr val="dk1"/>
              </a:buClr>
              <a:buSzPts val="1350"/>
              <a:buChar char="○"/>
            </a:pPr>
            <a:r>
              <a:rPr lang="en-US" sz="1350">
                <a:solidFill>
                  <a:schemeClr val="dk1"/>
                </a:solidFill>
              </a:rPr>
              <a:t>Internal code rarely makes sense for the outside world</a:t>
            </a:r>
            <a:endParaRPr sz="1350">
              <a:solidFill>
                <a:schemeClr val="dk1"/>
              </a:solidFill>
            </a:endParaRPr>
          </a:p>
          <a:p>
            <a:pPr indent="-314325" lvl="1" marL="914400" rtl="0" algn="l">
              <a:lnSpc>
                <a:spcPct val="150000"/>
              </a:lnSpc>
              <a:spcBef>
                <a:spcPts val="0"/>
              </a:spcBef>
              <a:spcAft>
                <a:spcPts val="0"/>
              </a:spcAft>
              <a:buClr>
                <a:schemeClr val="dk1"/>
              </a:buClr>
              <a:buSzPts val="1350"/>
              <a:buChar char="○"/>
            </a:pPr>
            <a:r>
              <a:rPr lang="en-US" sz="1350">
                <a:solidFill>
                  <a:schemeClr val="dk1"/>
                </a:solidFill>
              </a:rPr>
              <a:t>Creates a dependency on the 3rd-party service</a:t>
            </a:r>
            <a:endParaRPr sz="1350">
              <a:solidFill>
                <a:schemeClr val="dk1"/>
              </a:solidFill>
            </a:endParaRPr>
          </a:p>
          <a:p>
            <a:pPr indent="-314325" lvl="1" marL="914400" rtl="0" algn="l">
              <a:lnSpc>
                <a:spcPct val="150000"/>
              </a:lnSpc>
              <a:spcBef>
                <a:spcPts val="0"/>
              </a:spcBef>
              <a:spcAft>
                <a:spcPts val="0"/>
              </a:spcAft>
              <a:buClr>
                <a:schemeClr val="dk1"/>
              </a:buClr>
              <a:buSzPts val="1350"/>
              <a:buChar char="○"/>
            </a:pPr>
            <a:r>
              <a:rPr lang="en-US" sz="1350">
                <a:solidFill>
                  <a:schemeClr val="dk1"/>
                </a:solidFill>
              </a:rPr>
              <a:t>Impossible to publish from technical network</a:t>
            </a:r>
            <a:endParaRPr b="0" sz="1550">
              <a:solidFill>
                <a:schemeClr val="dk1"/>
              </a:solidFill>
            </a:endParaRPr>
          </a:p>
        </p:txBody>
      </p:sp>
      <p:sp>
        <p:nvSpPr>
          <p:cNvPr id="435" name="Google Shape;435;p48"/>
          <p:cNvSpPr txBox="1"/>
          <p:nvPr>
            <p:ph idx="1" type="body"/>
          </p:nvPr>
        </p:nvSpPr>
        <p:spPr>
          <a:xfrm>
            <a:off x="455850" y="2535350"/>
            <a:ext cx="8229600" cy="1624500"/>
          </a:xfrm>
          <a:prstGeom prst="rect">
            <a:avLst/>
          </a:prstGeom>
        </p:spPr>
        <p:txBody>
          <a:bodyPr anchorCtr="0" anchor="t" bIns="45700" lIns="91425" spcFirstLastPara="1" rIns="91425" wrap="square" tIns="45700">
            <a:noAutofit/>
          </a:bodyPr>
          <a:lstStyle/>
          <a:p>
            <a:pPr indent="-327025" lvl="0" marL="457200" rtl="0" algn="l">
              <a:lnSpc>
                <a:spcPct val="150000"/>
              </a:lnSpc>
              <a:spcBef>
                <a:spcPts val="360"/>
              </a:spcBef>
              <a:spcAft>
                <a:spcPts val="0"/>
              </a:spcAft>
              <a:buClr>
                <a:schemeClr val="dk1"/>
              </a:buClr>
              <a:buSzPts val="1550"/>
              <a:buChar char="●"/>
            </a:pPr>
            <a:r>
              <a:rPr b="0" lang="en-US" sz="1550">
                <a:solidFill>
                  <a:schemeClr val="dk1"/>
                </a:solidFill>
              </a:rPr>
              <a:t>We run an internal package repository that…</a:t>
            </a:r>
            <a:endParaRPr b="0" sz="1550">
              <a:solidFill>
                <a:schemeClr val="dk1"/>
              </a:solidFill>
            </a:endParaRPr>
          </a:p>
          <a:p>
            <a:pPr indent="-314325" lvl="1" marL="914400" rtl="0" algn="l">
              <a:lnSpc>
                <a:spcPct val="150000"/>
              </a:lnSpc>
              <a:spcBef>
                <a:spcPts val="0"/>
              </a:spcBef>
              <a:spcAft>
                <a:spcPts val="0"/>
              </a:spcAft>
              <a:buClr>
                <a:schemeClr val="dk1"/>
              </a:buClr>
              <a:buSzPts val="1350"/>
              <a:buChar char="○"/>
            </a:pPr>
            <a:r>
              <a:rPr lang="en-US" sz="1350">
                <a:solidFill>
                  <a:schemeClr val="dk1"/>
                </a:solidFill>
              </a:rPr>
              <a:t>Hosts in-house packages locally</a:t>
            </a:r>
            <a:endParaRPr sz="1350">
              <a:solidFill>
                <a:schemeClr val="dk1"/>
              </a:solidFill>
            </a:endParaRPr>
          </a:p>
          <a:p>
            <a:pPr indent="-314325" lvl="1" marL="914400" rtl="0" algn="l">
              <a:lnSpc>
                <a:spcPct val="150000"/>
              </a:lnSpc>
              <a:spcBef>
                <a:spcPts val="0"/>
              </a:spcBef>
              <a:spcAft>
                <a:spcPts val="0"/>
              </a:spcAft>
              <a:buClr>
                <a:schemeClr val="dk1"/>
              </a:buClr>
              <a:buSzPts val="1350"/>
              <a:buChar char="○"/>
            </a:pPr>
            <a:r>
              <a:rPr lang="en-US" sz="1350">
                <a:solidFill>
                  <a:schemeClr val="dk1"/>
                </a:solidFill>
              </a:rPr>
              <a:t>M</a:t>
            </a:r>
            <a:r>
              <a:rPr b="0" lang="en-US" sz="1350">
                <a:solidFill>
                  <a:schemeClr val="dk1"/>
                </a:solidFill>
              </a:rPr>
              <a:t>irror</a:t>
            </a:r>
            <a:r>
              <a:rPr lang="en-US" sz="1350">
                <a:solidFill>
                  <a:schemeClr val="dk1"/>
                </a:solidFill>
              </a:rPr>
              <a:t>s</a:t>
            </a:r>
            <a:r>
              <a:rPr b="0" lang="en-US" sz="1350">
                <a:solidFill>
                  <a:schemeClr val="dk1"/>
                </a:solidFill>
              </a:rPr>
              <a:t> PyPI.org packages with security considerations</a:t>
            </a:r>
            <a:endParaRPr b="0" sz="1350">
              <a:solidFill>
                <a:schemeClr val="dk1"/>
              </a:solidFill>
            </a:endParaRPr>
          </a:p>
          <a:p>
            <a:pPr indent="-314325" lvl="1" marL="914400" rtl="0" algn="l">
              <a:lnSpc>
                <a:spcPct val="150000"/>
              </a:lnSpc>
              <a:spcBef>
                <a:spcPts val="0"/>
              </a:spcBef>
              <a:spcAft>
                <a:spcPts val="0"/>
              </a:spcAft>
              <a:buClr>
                <a:schemeClr val="dk1"/>
              </a:buClr>
              <a:buSzPts val="1350"/>
              <a:buChar char="○"/>
            </a:pPr>
            <a:r>
              <a:rPr lang="en-US" sz="1350">
                <a:solidFill>
                  <a:schemeClr val="dk1"/>
                </a:solidFill>
              </a:rPr>
              <a:t>Uses CERN internal authentication mechanisms</a:t>
            </a:r>
            <a:endParaRPr sz="1350">
              <a:solidFill>
                <a:schemeClr val="dk1"/>
              </a:solidFill>
            </a:endParaRPr>
          </a:p>
          <a:p>
            <a:pPr indent="-314325" lvl="1" marL="914400" rtl="0" algn="l">
              <a:lnSpc>
                <a:spcPct val="150000"/>
              </a:lnSpc>
              <a:spcBef>
                <a:spcPts val="0"/>
              </a:spcBef>
              <a:spcAft>
                <a:spcPts val="0"/>
              </a:spcAft>
              <a:buClr>
                <a:schemeClr val="dk1"/>
              </a:buClr>
              <a:buSzPts val="1350"/>
              <a:buChar char="○"/>
            </a:pPr>
            <a:r>
              <a:rPr lang="en-US" sz="1350">
                <a:solidFill>
                  <a:schemeClr val="dk1"/>
                </a:solidFill>
              </a:rPr>
              <a:t>Allows custom logic for managing package visibility</a:t>
            </a:r>
            <a:endParaRPr b="0" sz="1550">
              <a:solidFill>
                <a:schemeClr val="dk1"/>
              </a:solidFill>
            </a:endParaRPr>
          </a:p>
        </p:txBody>
      </p:sp>
      <p:sp>
        <p:nvSpPr>
          <p:cNvPr id="436" name="Google Shape;436;p48"/>
          <p:cNvSpPr txBox="1"/>
          <p:nvPr>
            <p:ph idx="1" type="body"/>
          </p:nvPr>
        </p:nvSpPr>
        <p:spPr>
          <a:xfrm>
            <a:off x="455850" y="4093925"/>
            <a:ext cx="8229600" cy="426000"/>
          </a:xfrm>
          <a:prstGeom prst="rect">
            <a:avLst/>
          </a:prstGeom>
        </p:spPr>
        <p:txBody>
          <a:bodyPr anchorCtr="0" anchor="t" bIns="45700" lIns="91425" spcFirstLastPara="1" rIns="91425" wrap="square" tIns="45700">
            <a:noAutofit/>
          </a:bodyPr>
          <a:lstStyle/>
          <a:p>
            <a:pPr indent="-327025" lvl="0" marL="457200" rtl="0" algn="l">
              <a:lnSpc>
                <a:spcPct val="150000"/>
              </a:lnSpc>
              <a:spcBef>
                <a:spcPts val="360"/>
              </a:spcBef>
              <a:spcAft>
                <a:spcPts val="0"/>
              </a:spcAft>
              <a:buClr>
                <a:schemeClr val="dk1"/>
              </a:buClr>
              <a:buSzPts val="1550"/>
              <a:buChar char="●"/>
            </a:pPr>
            <a:r>
              <a:rPr b="0" lang="en-US" sz="1550">
                <a:solidFill>
                  <a:schemeClr val="dk1"/>
                </a:solidFill>
              </a:rPr>
              <a:t>pip is pre-configured to point to our internal repository</a:t>
            </a:r>
            <a:endParaRPr b="0" sz="155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49"/>
          <p:cNvSpPr txBox="1"/>
          <p:nvPr>
            <p:ph type="title"/>
          </p:nvPr>
        </p:nvSpPr>
        <p:spPr>
          <a:xfrm>
            <a:off x="457200" y="175120"/>
            <a:ext cx="8226900" cy="705300"/>
          </a:xfrm>
          <a:prstGeom prst="rect">
            <a:avLst/>
          </a:prstGeom>
        </p:spPr>
        <p:txBody>
          <a:bodyPr anchorCtr="0" anchor="ctr" bIns="45700" lIns="45700" spcFirstLastPara="1" rIns="45700" wrap="square" tIns="45700">
            <a:noAutofit/>
          </a:bodyPr>
          <a:lstStyle/>
          <a:p>
            <a:pPr indent="0" lvl="0" marL="0" rtl="0" algn="l">
              <a:spcBef>
                <a:spcPts val="0"/>
              </a:spcBef>
              <a:spcAft>
                <a:spcPts val="0"/>
              </a:spcAft>
              <a:buNone/>
            </a:pPr>
            <a:r>
              <a:rPr lang="en-US"/>
              <a:t>Package Repository</a:t>
            </a:r>
            <a:endParaRPr/>
          </a:p>
        </p:txBody>
      </p:sp>
      <p:sp>
        <p:nvSpPr>
          <p:cNvPr id="443" name="Google Shape;443;p49"/>
          <p:cNvSpPr txBox="1"/>
          <p:nvPr>
            <p:ph idx="12" type="sldNum"/>
          </p:nvPr>
        </p:nvSpPr>
        <p:spPr>
          <a:xfrm>
            <a:off x="8185376" y="4767263"/>
            <a:ext cx="5013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444" name="Google Shape;444;p49"/>
          <p:cNvPicPr preferRelativeResize="0"/>
          <p:nvPr/>
        </p:nvPicPr>
        <p:blipFill rotWithShape="1">
          <a:blip r:embed="rId3">
            <a:alphaModFix/>
          </a:blip>
          <a:srcRect b="0" l="0" r="0" t="0"/>
          <a:stretch/>
        </p:blipFill>
        <p:spPr>
          <a:xfrm>
            <a:off x="8100201" y="191917"/>
            <a:ext cx="671775" cy="671750"/>
          </a:xfrm>
          <a:prstGeom prst="rect">
            <a:avLst/>
          </a:prstGeom>
          <a:noFill/>
          <a:ln>
            <a:noFill/>
          </a:ln>
        </p:spPr>
      </p:pic>
      <p:pic>
        <p:nvPicPr>
          <p:cNvPr id="445" name="Google Shape;445;p49"/>
          <p:cNvPicPr preferRelativeResize="0"/>
          <p:nvPr/>
        </p:nvPicPr>
        <p:blipFill>
          <a:blip r:embed="rId4">
            <a:alphaModFix/>
          </a:blip>
          <a:stretch>
            <a:fillRect/>
          </a:stretch>
        </p:blipFill>
        <p:spPr>
          <a:xfrm>
            <a:off x="3139925" y="1080325"/>
            <a:ext cx="5045450" cy="2708976"/>
          </a:xfrm>
          <a:prstGeom prst="rect">
            <a:avLst/>
          </a:prstGeom>
          <a:noFill/>
          <a:ln>
            <a:noFill/>
          </a:ln>
        </p:spPr>
      </p:pic>
      <p:sp>
        <p:nvSpPr>
          <p:cNvPr id="446" name="Google Shape;446;p49"/>
          <p:cNvSpPr txBox="1"/>
          <p:nvPr/>
        </p:nvSpPr>
        <p:spPr>
          <a:xfrm>
            <a:off x="982700" y="3903800"/>
            <a:ext cx="64242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u="sng">
                <a:solidFill>
                  <a:schemeClr val="hlink"/>
                </a:solidFill>
                <a:hlinkClick r:id="rId5"/>
              </a:rPr>
              <a:t>https://program.europython.eu/europython-2023/talk/LLHGKF/</a:t>
            </a:r>
            <a:endParaRPr sz="1600">
              <a:solidFill>
                <a:srgbClr val="171717"/>
              </a:solidFill>
            </a:endParaRPr>
          </a:p>
          <a:p>
            <a:pPr indent="0" lvl="0" marL="0" rtl="0" algn="l">
              <a:spcBef>
                <a:spcPts val="0"/>
              </a:spcBef>
              <a:spcAft>
                <a:spcPts val="0"/>
              </a:spcAft>
              <a:buNone/>
            </a:pPr>
            <a:r>
              <a:rPr lang="en-US" sz="1600" u="sng">
                <a:solidFill>
                  <a:schemeClr val="hlink"/>
                </a:solidFill>
                <a:hlinkClick r:id="rId6"/>
              </a:rPr>
              <a:t>https://accelconf.web.cern.ch/icalepcs2023/papers/thpdp067.pdf</a:t>
            </a:r>
            <a:endParaRPr sz="1600">
              <a:solidFill>
                <a:srgbClr val="171717"/>
              </a:solidFill>
            </a:endParaRPr>
          </a:p>
        </p:txBody>
      </p:sp>
      <p:pic>
        <p:nvPicPr>
          <p:cNvPr id="447" name="Google Shape;447;p49"/>
          <p:cNvPicPr preferRelativeResize="0"/>
          <p:nvPr/>
        </p:nvPicPr>
        <p:blipFill>
          <a:blip r:embed="rId7">
            <a:alphaModFix/>
          </a:blip>
          <a:stretch>
            <a:fillRect/>
          </a:stretch>
        </p:blipFill>
        <p:spPr>
          <a:xfrm>
            <a:off x="693800" y="880426"/>
            <a:ext cx="2191251" cy="2925623"/>
          </a:xfrm>
          <a:prstGeom prst="rect">
            <a:avLst/>
          </a:prstGeom>
          <a:noFill/>
          <a:ln>
            <a:noFill/>
          </a:ln>
          <a:effectLst>
            <a:outerShdw blurRad="57150" rotWithShape="0" algn="bl" dir="5400000" dist="19050">
              <a:srgbClr val="000000">
                <a:alpha val="50000"/>
              </a:srgbClr>
            </a:outerShdw>
          </a:effectLst>
        </p:spPr>
      </p:pic>
      <p:sp>
        <p:nvSpPr>
          <p:cNvPr id="448" name="Google Shape;448;p49"/>
          <p:cNvSpPr/>
          <p:nvPr/>
        </p:nvSpPr>
        <p:spPr>
          <a:xfrm>
            <a:off x="6825225" y="2824050"/>
            <a:ext cx="1456200" cy="1019100"/>
          </a:xfrm>
          <a:prstGeom prst="ellipse">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50"/>
          <p:cNvSpPr txBox="1"/>
          <p:nvPr>
            <p:ph type="ctrTitle"/>
          </p:nvPr>
        </p:nvSpPr>
        <p:spPr>
          <a:xfrm>
            <a:off x="1089425" y="2768350"/>
            <a:ext cx="6858000" cy="553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US" sz="3500"/>
              <a:t>DevOps</a:t>
            </a:r>
            <a:endParaRPr sz="3500"/>
          </a:p>
        </p:txBody>
      </p:sp>
      <p:sp>
        <p:nvSpPr>
          <p:cNvPr id="455" name="Google Shape;455;p50"/>
          <p:cNvSpPr txBox="1"/>
          <p:nvPr>
            <p:ph idx="12" type="sldNum"/>
          </p:nvPr>
        </p:nvSpPr>
        <p:spPr>
          <a:xfrm>
            <a:off x="8330660" y="4767263"/>
            <a:ext cx="510900" cy="2739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sz="800">
                <a:solidFill>
                  <a:schemeClr val="lt1"/>
                </a:solidFill>
              </a:rPr>
              <a:t>‹#›</a:t>
            </a:fld>
            <a:endParaRPr sz="800">
              <a:solidFill>
                <a:schemeClr val="lt1"/>
              </a:solidFill>
            </a:endParaRPr>
          </a:p>
        </p:txBody>
      </p:sp>
      <p:pic>
        <p:nvPicPr>
          <p:cNvPr id="456" name="Google Shape;456;p50"/>
          <p:cNvPicPr preferRelativeResize="0"/>
          <p:nvPr/>
        </p:nvPicPr>
        <p:blipFill rotWithShape="1">
          <a:blip r:embed="rId3">
            <a:alphaModFix/>
          </a:blip>
          <a:srcRect b="0" l="0" r="0" t="0"/>
          <a:stretch/>
        </p:blipFill>
        <p:spPr>
          <a:xfrm>
            <a:off x="8100201" y="191917"/>
            <a:ext cx="671775" cy="671750"/>
          </a:xfrm>
          <a:prstGeom prst="rect">
            <a:avLst/>
          </a:prstGeom>
          <a:noFill/>
          <a:ln>
            <a:noFill/>
          </a:ln>
        </p:spPr>
      </p:pic>
      <p:pic>
        <p:nvPicPr>
          <p:cNvPr id="457" name="Google Shape;457;p50"/>
          <p:cNvPicPr preferRelativeResize="0"/>
          <p:nvPr/>
        </p:nvPicPr>
        <p:blipFill>
          <a:blip r:embed="rId4">
            <a:alphaModFix/>
          </a:blip>
          <a:stretch>
            <a:fillRect/>
          </a:stretch>
        </p:blipFill>
        <p:spPr>
          <a:xfrm>
            <a:off x="3111813" y="986225"/>
            <a:ext cx="2813216" cy="19903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51"/>
          <p:cNvSpPr txBox="1"/>
          <p:nvPr>
            <p:ph type="title"/>
          </p:nvPr>
        </p:nvSpPr>
        <p:spPr>
          <a:xfrm>
            <a:off x="457200" y="175120"/>
            <a:ext cx="8226900" cy="705300"/>
          </a:xfrm>
          <a:prstGeom prst="rect">
            <a:avLst/>
          </a:prstGeom>
        </p:spPr>
        <p:txBody>
          <a:bodyPr anchorCtr="0" anchor="ctr" bIns="45700" lIns="45700" spcFirstLastPara="1" rIns="45700" wrap="square" tIns="45700">
            <a:noAutofit/>
          </a:bodyPr>
          <a:lstStyle/>
          <a:p>
            <a:pPr indent="0" lvl="0" marL="0" rtl="0" algn="l">
              <a:spcBef>
                <a:spcPts val="0"/>
              </a:spcBef>
              <a:spcAft>
                <a:spcPts val="0"/>
              </a:spcAft>
              <a:buNone/>
            </a:pPr>
            <a:r>
              <a:rPr lang="en-US"/>
              <a:t>DevOps</a:t>
            </a:r>
            <a:endParaRPr/>
          </a:p>
        </p:txBody>
      </p:sp>
      <p:sp>
        <p:nvSpPr>
          <p:cNvPr id="464" name="Google Shape;464;p51"/>
          <p:cNvSpPr txBox="1"/>
          <p:nvPr>
            <p:ph idx="12" type="sldNum"/>
          </p:nvPr>
        </p:nvSpPr>
        <p:spPr>
          <a:xfrm>
            <a:off x="8185376" y="4767263"/>
            <a:ext cx="5013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465" name="Google Shape;465;p51"/>
          <p:cNvPicPr preferRelativeResize="0"/>
          <p:nvPr/>
        </p:nvPicPr>
        <p:blipFill rotWithShape="1">
          <a:blip r:embed="rId3">
            <a:alphaModFix/>
          </a:blip>
          <a:srcRect b="0" l="0" r="0" t="0"/>
          <a:stretch/>
        </p:blipFill>
        <p:spPr>
          <a:xfrm>
            <a:off x="8100201" y="191917"/>
            <a:ext cx="671775" cy="671750"/>
          </a:xfrm>
          <a:prstGeom prst="rect">
            <a:avLst/>
          </a:prstGeom>
          <a:noFill/>
          <a:ln>
            <a:noFill/>
          </a:ln>
        </p:spPr>
      </p:pic>
      <p:sp>
        <p:nvSpPr>
          <p:cNvPr id="466" name="Google Shape;466;p51"/>
          <p:cNvSpPr txBox="1"/>
          <p:nvPr>
            <p:ph idx="1" type="body"/>
          </p:nvPr>
        </p:nvSpPr>
        <p:spPr>
          <a:xfrm>
            <a:off x="457200" y="863675"/>
            <a:ext cx="7266000" cy="446700"/>
          </a:xfrm>
          <a:prstGeom prst="rect">
            <a:avLst/>
          </a:prstGeom>
        </p:spPr>
        <p:txBody>
          <a:bodyPr anchorCtr="0" anchor="t" bIns="45700" lIns="91425" spcFirstLastPara="1" rIns="91425" wrap="square" tIns="45700">
            <a:noAutofit/>
          </a:bodyPr>
          <a:lstStyle/>
          <a:p>
            <a:pPr indent="-327025" lvl="0" marL="457200" rtl="0" algn="l">
              <a:lnSpc>
                <a:spcPct val="150000"/>
              </a:lnSpc>
              <a:spcBef>
                <a:spcPts val="360"/>
              </a:spcBef>
              <a:spcAft>
                <a:spcPts val="0"/>
              </a:spcAft>
              <a:buClr>
                <a:schemeClr val="dk1"/>
              </a:buClr>
              <a:buSzPts val="1550"/>
              <a:buChar char="●"/>
            </a:pPr>
            <a:r>
              <a:rPr b="0" lang="en-US" sz="1550">
                <a:solidFill>
                  <a:schemeClr val="dk1"/>
                </a:solidFill>
              </a:rPr>
              <a:t>Gitlab CI is heavily encouraged for Python projects</a:t>
            </a:r>
            <a:endParaRPr b="0" sz="1550">
              <a:solidFill>
                <a:schemeClr val="dk1"/>
              </a:solidFill>
            </a:endParaRPr>
          </a:p>
        </p:txBody>
      </p:sp>
      <p:pic>
        <p:nvPicPr>
          <p:cNvPr id="467" name="Google Shape;467;p51"/>
          <p:cNvPicPr preferRelativeResize="0"/>
          <p:nvPr/>
        </p:nvPicPr>
        <p:blipFill>
          <a:blip r:embed="rId4">
            <a:alphaModFix/>
          </a:blip>
          <a:stretch>
            <a:fillRect/>
          </a:stretch>
        </p:blipFill>
        <p:spPr>
          <a:xfrm>
            <a:off x="6375900" y="956625"/>
            <a:ext cx="1640389" cy="1833376"/>
          </a:xfrm>
          <a:prstGeom prst="rect">
            <a:avLst/>
          </a:prstGeom>
          <a:noFill/>
          <a:ln>
            <a:noFill/>
          </a:ln>
        </p:spPr>
      </p:pic>
      <p:sp>
        <p:nvSpPr>
          <p:cNvPr id="468" name="Google Shape;468;p51"/>
          <p:cNvSpPr txBox="1"/>
          <p:nvPr>
            <p:ph idx="1" type="body"/>
          </p:nvPr>
        </p:nvSpPr>
        <p:spPr>
          <a:xfrm>
            <a:off x="457200" y="1230600"/>
            <a:ext cx="7266000" cy="3246900"/>
          </a:xfrm>
          <a:prstGeom prst="rect">
            <a:avLst/>
          </a:prstGeom>
        </p:spPr>
        <p:txBody>
          <a:bodyPr anchorCtr="0" anchor="t" bIns="45700" lIns="91425" spcFirstLastPara="1" rIns="91425" wrap="square" tIns="45700">
            <a:noAutofit/>
          </a:bodyPr>
          <a:lstStyle/>
          <a:p>
            <a:pPr indent="-327025" lvl="0" marL="457200" rtl="0" algn="l">
              <a:lnSpc>
                <a:spcPct val="150000"/>
              </a:lnSpc>
              <a:spcBef>
                <a:spcPts val="360"/>
              </a:spcBef>
              <a:spcAft>
                <a:spcPts val="0"/>
              </a:spcAft>
              <a:buClr>
                <a:schemeClr val="dk1"/>
              </a:buClr>
              <a:buSzPts val="1550"/>
              <a:buChar char="●"/>
            </a:pPr>
            <a:r>
              <a:rPr b="0" lang="en-US" sz="1550">
                <a:solidFill>
                  <a:schemeClr val="dk1"/>
                </a:solidFill>
              </a:rPr>
              <a:t>We provide CI templates to</a:t>
            </a:r>
            <a:endParaRPr b="0" sz="1550">
              <a:solidFill>
                <a:schemeClr val="dk1"/>
              </a:solidFill>
            </a:endParaRPr>
          </a:p>
          <a:p>
            <a:pPr indent="-327025" lvl="1" marL="914400" rtl="0" algn="l">
              <a:lnSpc>
                <a:spcPct val="150000"/>
              </a:lnSpc>
              <a:spcBef>
                <a:spcPts val="0"/>
              </a:spcBef>
              <a:spcAft>
                <a:spcPts val="0"/>
              </a:spcAft>
              <a:buClr>
                <a:schemeClr val="dk1"/>
              </a:buClr>
              <a:buSzPts val="1550"/>
              <a:buChar char="○"/>
            </a:pPr>
            <a:r>
              <a:rPr b="0" lang="en-US" sz="1550">
                <a:solidFill>
                  <a:schemeClr val="dk1"/>
                </a:solidFill>
              </a:rPr>
              <a:t>lin</a:t>
            </a:r>
            <a:r>
              <a:rPr lang="en-US" sz="1550">
                <a:solidFill>
                  <a:schemeClr val="dk1"/>
                </a:solidFill>
              </a:rPr>
              <a:t>t / </a:t>
            </a:r>
            <a:r>
              <a:rPr b="0" lang="en-US" sz="1550">
                <a:solidFill>
                  <a:schemeClr val="dk1"/>
                </a:solidFill>
              </a:rPr>
              <a:t>test </a:t>
            </a:r>
            <a:r>
              <a:rPr lang="en-US" sz="1550">
                <a:solidFill>
                  <a:schemeClr val="dk1"/>
                </a:solidFill>
              </a:rPr>
              <a:t>Python code</a:t>
            </a:r>
            <a:endParaRPr sz="1550">
              <a:solidFill>
                <a:schemeClr val="dk1"/>
              </a:solidFill>
            </a:endParaRPr>
          </a:p>
          <a:p>
            <a:pPr indent="-327025" lvl="1" marL="914400" rtl="0" algn="l">
              <a:lnSpc>
                <a:spcPct val="150000"/>
              </a:lnSpc>
              <a:spcBef>
                <a:spcPts val="0"/>
              </a:spcBef>
              <a:spcAft>
                <a:spcPts val="0"/>
              </a:spcAft>
              <a:buClr>
                <a:schemeClr val="dk1"/>
              </a:buClr>
              <a:buSzPts val="1550"/>
              <a:buChar char="○"/>
            </a:pPr>
            <a:r>
              <a:rPr lang="en-US" sz="1550">
                <a:solidFill>
                  <a:schemeClr val="dk1"/>
                </a:solidFill>
              </a:rPr>
              <a:t>build &amp; publish Python packages</a:t>
            </a:r>
            <a:endParaRPr sz="1550">
              <a:solidFill>
                <a:schemeClr val="dk1"/>
              </a:solidFill>
            </a:endParaRPr>
          </a:p>
          <a:p>
            <a:pPr indent="-327025" lvl="1" marL="914400" rtl="0" algn="l">
              <a:lnSpc>
                <a:spcPct val="150000"/>
              </a:lnSpc>
              <a:spcBef>
                <a:spcPts val="0"/>
              </a:spcBef>
              <a:spcAft>
                <a:spcPts val="0"/>
              </a:spcAft>
              <a:buClr>
                <a:schemeClr val="dk1"/>
              </a:buClr>
              <a:buSzPts val="1550"/>
              <a:buChar char="○"/>
            </a:pPr>
            <a:r>
              <a:rPr lang="en-US" sz="1550">
                <a:solidFill>
                  <a:schemeClr val="dk1"/>
                </a:solidFill>
              </a:rPr>
              <a:t>build &amp; publish documentation</a:t>
            </a:r>
            <a:endParaRPr sz="1550">
              <a:solidFill>
                <a:schemeClr val="dk1"/>
              </a:solidFill>
            </a:endParaRPr>
          </a:p>
          <a:p>
            <a:pPr indent="-327025" lvl="1" marL="914400" rtl="0" algn="l">
              <a:lnSpc>
                <a:spcPct val="150000"/>
              </a:lnSpc>
              <a:spcBef>
                <a:spcPts val="0"/>
              </a:spcBef>
              <a:spcAft>
                <a:spcPts val="0"/>
              </a:spcAft>
              <a:buClr>
                <a:schemeClr val="dk1"/>
              </a:buClr>
              <a:buSzPts val="1550"/>
              <a:buChar char="○"/>
            </a:pPr>
            <a:r>
              <a:rPr lang="en-US" sz="1550">
                <a:solidFill>
                  <a:schemeClr val="dk1"/>
                </a:solidFill>
              </a:rPr>
              <a:t>(future) deploy operational applications</a:t>
            </a:r>
            <a:endParaRPr sz="1550">
              <a:solidFill>
                <a:schemeClr val="dk1"/>
              </a:solidFill>
            </a:endParaRPr>
          </a:p>
          <a:p>
            <a:pPr indent="-327025" lvl="1" marL="914400" rtl="0" algn="l">
              <a:lnSpc>
                <a:spcPct val="150000"/>
              </a:lnSpc>
              <a:spcBef>
                <a:spcPts val="0"/>
              </a:spcBef>
              <a:spcAft>
                <a:spcPts val="0"/>
              </a:spcAft>
              <a:buClr>
                <a:schemeClr val="dk1"/>
              </a:buClr>
              <a:buSzPts val="1550"/>
              <a:buChar char="○"/>
            </a:pPr>
            <a:r>
              <a:rPr lang="en-US" sz="1550">
                <a:solidFill>
                  <a:schemeClr val="dk1"/>
                </a:solidFill>
              </a:rPr>
              <a:t>(future) scan for vulnerabilities</a:t>
            </a:r>
            <a:endParaRPr sz="1550">
              <a:solidFill>
                <a:schemeClr val="dk1"/>
              </a:solidFill>
            </a:endParaRPr>
          </a:p>
          <a:p>
            <a:pPr indent="-327025" lvl="0" marL="457200" rtl="0" algn="l">
              <a:lnSpc>
                <a:spcPct val="150000"/>
              </a:lnSpc>
              <a:spcBef>
                <a:spcPts val="0"/>
              </a:spcBef>
              <a:spcAft>
                <a:spcPts val="0"/>
              </a:spcAft>
              <a:buClr>
                <a:schemeClr val="dk1"/>
              </a:buClr>
              <a:buSzPts val="1550"/>
              <a:buChar char="●"/>
            </a:pPr>
            <a:r>
              <a:rPr b="0" lang="en-US" sz="1550">
                <a:solidFill>
                  <a:schemeClr val="dk1"/>
                </a:solidFill>
              </a:rPr>
              <a:t>Templates use Container Images with built-in Acc-Py Python distribution, similar OS and the same binary as the one in deployment locations</a:t>
            </a:r>
            <a:endParaRPr b="0" sz="1550">
              <a:solidFill>
                <a:schemeClr val="dk1"/>
              </a:solidFill>
            </a:endParaRPr>
          </a:p>
          <a:p>
            <a:pPr indent="-327025" lvl="0" marL="457200" rtl="0" algn="l">
              <a:lnSpc>
                <a:spcPct val="150000"/>
              </a:lnSpc>
              <a:spcBef>
                <a:spcPts val="0"/>
              </a:spcBef>
              <a:spcAft>
                <a:spcPts val="0"/>
              </a:spcAft>
              <a:buClr>
                <a:schemeClr val="dk1"/>
              </a:buClr>
              <a:buSzPts val="1550"/>
              <a:buChar char="●"/>
            </a:pPr>
            <a:r>
              <a:rPr b="0" lang="en-US" sz="1550">
                <a:solidFill>
                  <a:schemeClr val="dk1"/>
                </a:solidFill>
              </a:rPr>
              <a:t>Possible to use the matrix of all supported Python versions</a:t>
            </a:r>
            <a:endParaRPr b="0" sz="155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8">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52"/>
          <p:cNvSpPr txBox="1"/>
          <p:nvPr>
            <p:ph type="ctrTitle"/>
          </p:nvPr>
        </p:nvSpPr>
        <p:spPr>
          <a:xfrm>
            <a:off x="1089425" y="2768350"/>
            <a:ext cx="6858000" cy="553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US" sz="3500"/>
              <a:t>Monitoring</a:t>
            </a:r>
            <a:endParaRPr sz="3500"/>
          </a:p>
        </p:txBody>
      </p:sp>
      <p:sp>
        <p:nvSpPr>
          <p:cNvPr id="475" name="Google Shape;475;p52"/>
          <p:cNvSpPr txBox="1"/>
          <p:nvPr>
            <p:ph idx="12" type="sldNum"/>
          </p:nvPr>
        </p:nvSpPr>
        <p:spPr>
          <a:xfrm>
            <a:off x="8330660" y="4767263"/>
            <a:ext cx="510900" cy="2739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sz="800">
                <a:solidFill>
                  <a:schemeClr val="lt1"/>
                </a:solidFill>
              </a:rPr>
              <a:t>‹#›</a:t>
            </a:fld>
            <a:endParaRPr sz="800">
              <a:solidFill>
                <a:schemeClr val="lt1"/>
              </a:solidFill>
            </a:endParaRPr>
          </a:p>
        </p:txBody>
      </p:sp>
      <p:pic>
        <p:nvPicPr>
          <p:cNvPr id="476" name="Google Shape;476;p52"/>
          <p:cNvPicPr preferRelativeResize="0"/>
          <p:nvPr/>
        </p:nvPicPr>
        <p:blipFill rotWithShape="1">
          <a:blip r:embed="rId3">
            <a:alphaModFix/>
          </a:blip>
          <a:srcRect b="0" l="0" r="0" t="0"/>
          <a:stretch/>
        </p:blipFill>
        <p:spPr>
          <a:xfrm>
            <a:off x="8100201" y="191917"/>
            <a:ext cx="671775" cy="671750"/>
          </a:xfrm>
          <a:prstGeom prst="rect">
            <a:avLst/>
          </a:prstGeom>
          <a:noFill/>
          <a:ln>
            <a:noFill/>
          </a:ln>
        </p:spPr>
      </p:pic>
      <p:pic>
        <p:nvPicPr>
          <p:cNvPr id="477" name="Google Shape;477;p52"/>
          <p:cNvPicPr preferRelativeResize="0"/>
          <p:nvPr/>
        </p:nvPicPr>
        <p:blipFill>
          <a:blip r:embed="rId4">
            <a:alphaModFix/>
          </a:blip>
          <a:stretch>
            <a:fillRect/>
          </a:stretch>
        </p:blipFill>
        <p:spPr>
          <a:xfrm>
            <a:off x="3286650" y="698425"/>
            <a:ext cx="2463549" cy="246354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53"/>
          <p:cNvSpPr txBox="1"/>
          <p:nvPr>
            <p:ph type="title"/>
          </p:nvPr>
        </p:nvSpPr>
        <p:spPr>
          <a:xfrm>
            <a:off x="457200" y="175120"/>
            <a:ext cx="8226900" cy="705300"/>
          </a:xfrm>
          <a:prstGeom prst="rect">
            <a:avLst/>
          </a:prstGeom>
        </p:spPr>
        <p:txBody>
          <a:bodyPr anchorCtr="0" anchor="ctr" bIns="45700" lIns="45700" spcFirstLastPara="1" rIns="45700" wrap="square" tIns="45700">
            <a:noAutofit/>
          </a:bodyPr>
          <a:lstStyle/>
          <a:p>
            <a:pPr indent="0" lvl="0" marL="0" rtl="0" algn="l">
              <a:spcBef>
                <a:spcPts val="0"/>
              </a:spcBef>
              <a:spcAft>
                <a:spcPts val="0"/>
              </a:spcAft>
              <a:buNone/>
            </a:pPr>
            <a:r>
              <a:rPr lang="en-US"/>
              <a:t>Monitoring</a:t>
            </a:r>
            <a:endParaRPr/>
          </a:p>
        </p:txBody>
      </p:sp>
      <p:sp>
        <p:nvSpPr>
          <p:cNvPr id="484" name="Google Shape;484;p53"/>
          <p:cNvSpPr txBox="1"/>
          <p:nvPr>
            <p:ph idx="12" type="sldNum"/>
          </p:nvPr>
        </p:nvSpPr>
        <p:spPr>
          <a:xfrm>
            <a:off x="8185376" y="4767263"/>
            <a:ext cx="5013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485" name="Google Shape;485;p53"/>
          <p:cNvPicPr preferRelativeResize="0"/>
          <p:nvPr/>
        </p:nvPicPr>
        <p:blipFill rotWithShape="1">
          <a:blip r:embed="rId3">
            <a:alphaModFix/>
          </a:blip>
          <a:srcRect b="0" l="0" r="0" t="0"/>
          <a:stretch/>
        </p:blipFill>
        <p:spPr>
          <a:xfrm>
            <a:off x="8100201" y="191917"/>
            <a:ext cx="671775" cy="671750"/>
          </a:xfrm>
          <a:prstGeom prst="rect">
            <a:avLst/>
          </a:prstGeom>
          <a:noFill/>
          <a:ln>
            <a:noFill/>
          </a:ln>
        </p:spPr>
      </p:pic>
      <p:sp>
        <p:nvSpPr>
          <p:cNvPr id="486" name="Google Shape;486;p53"/>
          <p:cNvSpPr txBox="1"/>
          <p:nvPr>
            <p:ph idx="1" type="body"/>
          </p:nvPr>
        </p:nvSpPr>
        <p:spPr>
          <a:xfrm>
            <a:off x="457200" y="863675"/>
            <a:ext cx="7728300" cy="786600"/>
          </a:xfrm>
          <a:prstGeom prst="rect">
            <a:avLst/>
          </a:prstGeom>
        </p:spPr>
        <p:txBody>
          <a:bodyPr anchorCtr="0" anchor="t" bIns="45700" lIns="91425" spcFirstLastPara="1" rIns="91425" wrap="square" tIns="45700">
            <a:noAutofit/>
          </a:bodyPr>
          <a:lstStyle/>
          <a:p>
            <a:pPr indent="-327025" lvl="0" marL="457200" rtl="0" algn="l">
              <a:lnSpc>
                <a:spcPct val="150000"/>
              </a:lnSpc>
              <a:spcBef>
                <a:spcPts val="360"/>
              </a:spcBef>
              <a:spcAft>
                <a:spcPts val="0"/>
              </a:spcAft>
              <a:buClr>
                <a:schemeClr val="dk1"/>
              </a:buClr>
              <a:buSzPts val="1550"/>
              <a:buChar char="●"/>
            </a:pPr>
            <a:r>
              <a:rPr b="0" lang="en-US" sz="1550">
                <a:solidFill>
                  <a:schemeClr val="dk1"/>
                </a:solidFill>
              </a:rPr>
              <a:t>We want to know our community</a:t>
            </a:r>
            <a:endParaRPr b="0" sz="1550">
              <a:solidFill>
                <a:schemeClr val="dk1"/>
              </a:solidFill>
            </a:endParaRPr>
          </a:p>
          <a:p>
            <a:pPr indent="-327025" lvl="0" marL="457200" rtl="0" algn="l">
              <a:lnSpc>
                <a:spcPct val="150000"/>
              </a:lnSpc>
              <a:spcBef>
                <a:spcPts val="0"/>
              </a:spcBef>
              <a:spcAft>
                <a:spcPts val="0"/>
              </a:spcAft>
              <a:buClr>
                <a:schemeClr val="dk1"/>
              </a:buClr>
              <a:buSzPts val="1550"/>
              <a:buChar char="●"/>
            </a:pPr>
            <a:r>
              <a:rPr b="0" lang="en-US" sz="1550">
                <a:solidFill>
                  <a:schemeClr val="dk1"/>
                </a:solidFill>
              </a:rPr>
              <a:t>In practice, ~30 out of 500 users actively engage with us</a:t>
            </a:r>
            <a:endParaRPr b="0" sz="1550">
              <a:solidFill>
                <a:schemeClr val="dk1"/>
              </a:solidFill>
            </a:endParaRPr>
          </a:p>
        </p:txBody>
      </p:sp>
      <p:sp>
        <p:nvSpPr>
          <p:cNvPr id="487" name="Google Shape;487;p53"/>
          <p:cNvSpPr txBox="1"/>
          <p:nvPr>
            <p:ph idx="1" type="body"/>
          </p:nvPr>
        </p:nvSpPr>
        <p:spPr>
          <a:xfrm>
            <a:off x="457200" y="1577025"/>
            <a:ext cx="7728300" cy="2148000"/>
          </a:xfrm>
          <a:prstGeom prst="rect">
            <a:avLst/>
          </a:prstGeom>
        </p:spPr>
        <p:txBody>
          <a:bodyPr anchorCtr="0" anchor="t" bIns="45700" lIns="91425" spcFirstLastPara="1" rIns="91425" wrap="square" tIns="45700">
            <a:noAutofit/>
          </a:bodyPr>
          <a:lstStyle/>
          <a:p>
            <a:pPr indent="-327025" lvl="0" marL="457200" rtl="0" algn="l">
              <a:lnSpc>
                <a:spcPct val="150000"/>
              </a:lnSpc>
              <a:spcBef>
                <a:spcPts val="360"/>
              </a:spcBef>
              <a:spcAft>
                <a:spcPts val="0"/>
              </a:spcAft>
              <a:buClr>
                <a:schemeClr val="dk1"/>
              </a:buClr>
              <a:buSzPts val="1550"/>
              <a:buChar char="●"/>
            </a:pPr>
            <a:r>
              <a:rPr b="0" lang="en-US" sz="1550">
                <a:solidFill>
                  <a:schemeClr val="dk1"/>
                </a:solidFill>
              </a:rPr>
              <a:t>We’ve tried running a user survey, but it proved to be high effort</a:t>
            </a:r>
            <a:endParaRPr b="0" sz="1550">
              <a:solidFill>
                <a:schemeClr val="dk1"/>
              </a:solidFill>
            </a:endParaRPr>
          </a:p>
          <a:p>
            <a:pPr indent="-327025" lvl="1" marL="914400" rtl="0" algn="l">
              <a:lnSpc>
                <a:spcPct val="150000"/>
              </a:lnSpc>
              <a:spcBef>
                <a:spcPts val="0"/>
              </a:spcBef>
              <a:spcAft>
                <a:spcPts val="0"/>
              </a:spcAft>
              <a:buClr>
                <a:schemeClr val="dk1"/>
              </a:buClr>
              <a:buSzPts val="1550"/>
              <a:buChar char="○"/>
            </a:pPr>
            <a:r>
              <a:rPr lang="en-US" sz="1550">
                <a:solidFill>
                  <a:schemeClr val="dk1"/>
                </a:solidFill>
              </a:rPr>
              <a:t>Preparation of the survey</a:t>
            </a:r>
            <a:endParaRPr sz="1550">
              <a:solidFill>
                <a:schemeClr val="dk1"/>
              </a:solidFill>
            </a:endParaRPr>
          </a:p>
          <a:p>
            <a:pPr indent="-327025" lvl="1" marL="914400" rtl="0" algn="l">
              <a:lnSpc>
                <a:spcPct val="150000"/>
              </a:lnSpc>
              <a:spcBef>
                <a:spcPts val="0"/>
              </a:spcBef>
              <a:spcAft>
                <a:spcPts val="0"/>
              </a:spcAft>
              <a:buClr>
                <a:schemeClr val="dk1"/>
              </a:buClr>
              <a:buSzPts val="1550"/>
              <a:buChar char="○"/>
            </a:pPr>
            <a:r>
              <a:rPr lang="en-US" sz="1550">
                <a:solidFill>
                  <a:schemeClr val="dk1"/>
                </a:solidFill>
              </a:rPr>
              <a:t>Spikes of responses only hours/a day after reminders</a:t>
            </a:r>
            <a:endParaRPr sz="1550">
              <a:solidFill>
                <a:schemeClr val="dk1"/>
              </a:solidFill>
            </a:endParaRPr>
          </a:p>
          <a:p>
            <a:pPr indent="-327025" lvl="1" marL="914400" rtl="0" algn="l">
              <a:lnSpc>
                <a:spcPct val="150000"/>
              </a:lnSpc>
              <a:spcBef>
                <a:spcPts val="0"/>
              </a:spcBef>
              <a:spcAft>
                <a:spcPts val="0"/>
              </a:spcAft>
              <a:buClr>
                <a:schemeClr val="dk1"/>
              </a:buClr>
              <a:buSzPts val="1550"/>
              <a:buChar char="○"/>
            </a:pPr>
            <a:r>
              <a:rPr lang="en-US" sz="1550">
                <a:solidFill>
                  <a:schemeClr val="dk1"/>
                </a:solidFill>
              </a:rPr>
              <a:t>Classification of responses (often challenging, unless Yes/No question)</a:t>
            </a:r>
            <a:endParaRPr sz="1550">
              <a:solidFill>
                <a:schemeClr val="dk1"/>
              </a:solidFill>
            </a:endParaRPr>
          </a:p>
          <a:p>
            <a:pPr indent="-327025" lvl="1" marL="914400" rtl="0" algn="l">
              <a:lnSpc>
                <a:spcPct val="150000"/>
              </a:lnSpc>
              <a:spcBef>
                <a:spcPts val="0"/>
              </a:spcBef>
              <a:spcAft>
                <a:spcPts val="0"/>
              </a:spcAft>
              <a:buClr>
                <a:schemeClr val="dk1"/>
              </a:buClr>
              <a:buSzPts val="1550"/>
              <a:buChar char="○"/>
            </a:pPr>
            <a:r>
              <a:rPr lang="en-US" sz="1550">
                <a:solidFill>
                  <a:schemeClr val="dk1"/>
                </a:solidFill>
              </a:rPr>
              <a:t>It is useful to prioritize ideas, but insufficient to know when is a good time to integrate them</a:t>
            </a:r>
            <a:endParaRPr b="0" sz="1550">
              <a:solidFill>
                <a:schemeClr val="dk1"/>
              </a:solidFill>
            </a:endParaRPr>
          </a:p>
        </p:txBody>
      </p:sp>
      <p:sp>
        <p:nvSpPr>
          <p:cNvPr id="488" name="Google Shape;488;p53"/>
          <p:cNvSpPr txBox="1"/>
          <p:nvPr>
            <p:ph idx="1" type="body"/>
          </p:nvPr>
        </p:nvSpPr>
        <p:spPr>
          <a:xfrm>
            <a:off x="457200" y="3678700"/>
            <a:ext cx="7728300" cy="465000"/>
          </a:xfrm>
          <a:prstGeom prst="rect">
            <a:avLst/>
          </a:prstGeom>
        </p:spPr>
        <p:txBody>
          <a:bodyPr anchorCtr="0" anchor="t" bIns="45700" lIns="91425" spcFirstLastPara="1" rIns="91425" wrap="square" tIns="45700">
            <a:noAutofit/>
          </a:bodyPr>
          <a:lstStyle/>
          <a:p>
            <a:pPr indent="-327025" lvl="0" marL="457200" rtl="0" algn="l">
              <a:lnSpc>
                <a:spcPct val="150000"/>
              </a:lnSpc>
              <a:spcBef>
                <a:spcPts val="360"/>
              </a:spcBef>
              <a:spcAft>
                <a:spcPts val="0"/>
              </a:spcAft>
              <a:buClr>
                <a:schemeClr val="dk1"/>
              </a:buClr>
              <a:buSzPts val="1550"/>
              <a:buChar char="●"/>
            </a:pPr>
            <a:r>
              <a:rPr b="0" lang="en-US" sz="1550">
                <a:solidFill>
                  <a:schemeClr val="dk1"/>
                </a:solidFill>
              </a:rPr>
              <a:t>So far, continuous monitoring was the most useful tool for analytics</a:t>
            </a:r>
            <a:endParaRPr b="0" sz="155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7"/>
          <p:cNvSpPr txBox="1"/>
          <p:nvPr>
            <p:ph type="ctrTitle"/>
          </p:nvPr>
        </p:nvSpPr>
        <p:spPr>
          <a:xfrm>
            <a:off x="1089425" y="1917275"/>
            <a:ext cx="6858000" cy="10593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US" sz="3500"/>
              <a:t>Accelerator &amp; Technology Sector at CERN</a:t>
            </a:r>
            <a:endParaRPr sz="3500"/>
          </a:p>
        </p:txBody>
      </p:sp>
      <p:sp>
        <p:nvSpPr>
          <p:cNvPr id="196" name="Google Shape;196;p27"/>
          <p:cNvSpPr txBox="1"/>
          <p:nvPr>
            <p:ph idx="12" type="sldNum"/>
          </p:nvPr>
        </p:nvSpPr>
        <p:spPr>
          <a:xfrm>
            <a:off x="8330660" y="4767263"/>
            <a:ext cx="5109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sz="800">
                <a:solidFill>
                  <a:schemeClr val="lt1"/>
                </a:solidFill>
              </a:rPr>
              <a:t>‹#›</a:t>
            </a:fld>
            <a:endParaRPr sz="800">
              <a:solidFill>
                <a:schemeClr val="lt1"/>
              </a:solidFill>
            </a:endParaRPr>
          </a:p>
        </p:txBody>
      </p:sp>
      <p:pic>
        <p:nvPicPr>
          <p:cNvPr id="197" name="Google Shape;197;p27"/>
          <p:cNvPicPr preferRelativeResize="0"/>
          <p:nvPr/>
        </p:nvPicPr>
        <p:blipFill rotWithShape="1">
          <a:blip r:embed="rId3">
            <a:alphaModFix/>
          </a:blip>
          <a:srcRect b="0" l="0" r="0" t="0"/>
          <a:stretch/>
        </p:blipFill>
        <p:spPr>
          <a:xfrm>
            <a:off x="8100201" y="191917"/>
            <a:ext cx="671775" cy="6717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54"/>
          <p:cNvSpPr txBox="1"/>
          <p:nvPr>
            <p:ph type="title"/>
          </p:nvPr>
        </p:nvSpPr>
        <p:spPr>
          <a:xfrm>
            <a:off x="457200" y="175120"/>
            <a:ext cx="8226900" cy="705300"/>
          </a:xfrm>
          <a:prstGeom prst="rect">
            <a:avLst/>
          </a:prstGeom>
        </p:spPr>
        <p:txBody>
          <a:bodyPr anchorCtr="0" anchor="ctr" bIns="45700" lIns="45700" spcFirstLastPara="1" rIns="45700" wrap="square" tIns="45700">
            <a:noAutofit/>
          </a:bodyPr>
          <a:lstStyle/>
          <a:p>
            <a:pPr indent="0" lvl="0" marL="0" rtl="0" algn="l">
              <a:spcBef>
                <a:spcPts val="0"/>
              </a:spcBef>
              <a:spcAft>
                <a:spcPts val="0"/>
              </a:spcAft>
              <a:buNone/>
            </a:pPr>
            <a:r>
              <a:rPr lang="en-US"/>
              <a:t>Monitoring: OpenSearch / Kibana</a:t>
            </a:r>
            <a:endParaRPr/>
          </a:p>
        </p:txBody>
      </p:sp>
      <p:sp>
        <p:nvSpPr>
          <p:cNvPr id="495" name="Google Shape;495;p54"/>
          <p:cNvSpPr txBox="1"/>
          <p:nvPr>
            <p:ph idx="12" type="sldNum"/>
          </p:nvPr>
        </p:nvSpPr>
        <p:spPr>
          <a:xfrm>
            <a:off x="8185376" y="4767263"/>
            <a:ext cx="5013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496" name="Google Shape;496;p54"/>
          <p:cNvPicPr preferRelativeResize="0"/>
          <p:nvPr/>
        </p:nvPicPr>
        <p:blipFill rotWithShape="1">
          <a:blip r:embed="rId3">
            <a:alphaModFix/>
          </a:blip>
          <a:srcRect b="0" l="0" r="0" t="0"/>
          <a:stretch/>
        </p:blipFill>
        <p:spPr>
          <a:xfrm>
            <a:off x="8100201" y="191917"/>
            <a:ext cx="671775" cy="671750"/>
          </a:xfrm>
          <a:prstGeom prst="rect">
            <a:avLst/>
          </a:prstGeom>
          <a:noFill/>
          <a:ln>
            <a:noFill/>
          </a:ln>
        </p:spPr>
      </p:pic>
      <p:pic>
        <p:nvPicPr>
          <p:cNvPr id="497" name="Google Shape;497;p54"/>
          <p:cNvPicPr preferRelativeResize="0"/>
          <p:nvPr/>
        </p:nvPicPr>
        <p:blipFill>
          <a:blip r:embed="rId4">
            <a:alphaModFix/>
          </a:blip>
          <a:stretch>
            <a:fillRect/>
          </a:stretch>
        </p:blipFill>
        <p:spPr>
          <a:xfrm>
            <a:off x="457196" y="863671"/>
            <a:ext cx="7160227" cy="361192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55"/>
          <p:cNvSpPr txBox="1"/>
          <p:nvPr>
            <p:ph type="title"/>
          </p:nvPr>
        </p:nvSpPr>
        <p:spPr>
          <a:xfrm>
            <a:off x="457200" y="175120"/>
            <a:ext cx="8226900" cy="705300"/>
          </a:xfrm>
          <a:prstGeom prst="rect">
            <a:avLst/>
          </a:prstGeom>
        </p:spPr>
        <p:txBody>
          <a:bodyPr anchorCtr="0" anchor="ctr" bIns="45700" lIns="45700" spcFirstLastPara="1" rIns="45700" wrap="square" tIns="45700">
            <a:noAutofit/>
          </a:bodyPr>
          <a:lstStyle/>
          <a:p>
            <a:pPr indent="0" lvl="0" marL="0" rtl="0" algn="l">
              <a:spcBef>
                <a:spcPts val="0"/>
              </a:spcBef>
              <a:spcAft>
                <a:spcPts val="0"/>
              </a:spcAft>
              <a:buNone/>
            </a:pPr>
            <a:r>
              <a:rPr lang="en-US"/>
              <a:t>Monitoring: OpenSearch / Kibana</a:t>
            </a:r>
            <a:endParaRPr/>
          </a:p>
        </p:txBody>
      </p:sp>
      <p:sp>
        <p:nvSpPr>
          <p:cNvPr id="504" name="Google Shape;504;p55"/>
          <p:cNvSpPr txBox="1"/>
          <p:nvPr>
            <p:ph idx="12" type="sldNum"/>
          </p:nvPr>
        </p:nvSpPr>
        <p:spPr>
          <a:xfrm>
            <a:off x="8185376" y="4767263"/>
            <a:ext cx="5013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05" name="Google Shape;505;p55"/>
          <p:cNvSpPr txBox="1"/>
          <p:nvPr>
            <p:ph idx="1" type="body"/>
          </p:nvPr>
        </p:nvSpPr>
        <p:spPr>
          <a:xfrm>
            <a:off x="457200" y="863675"/>
            <a:ext cx="7728300" cy="1575300"/>
          </a:xfrm>
          <a:prstGeom prst="rect">
            <a:avLst/>
          </a:prstGeom>
        </p:spPr>
        <p:txBody>
          <a:bodyPr anchorCtr="0" anchor="t" bIns="45700" lIns="91425" spcFirstLastPara="1" rIns="91425" wrap="square" tIns="45700">
            <a:noAutofit/>
          </a:bodyPr>
          <a:lstStyle/>
          <a:p>
            <a:pPr indent="-327025" lvl="0" marL="457200" rtl="0" algn="l">
              <a:lnSpc>
                <a:spcPct val="150000"/>
              </a:lnSpc>
              <a:spcBef>
                <a:spcPts val="360"/>
              </a:spcBef>
              <a:spcAft>
                <a:spcPts val="0"/>
              </a:spcAft>
              <a:buClr>
                <a:schemeClr val="dk1"/>
              </a:buClr>
              <a:buSzPts val="1550"/>
              <a:buChar char="●"/>
            </a:pPr>
            <a:r>
              <a:rPr b="0" lang="en-US" sz="1550">
                <a:solidFill>
                  <a:schemeClr val="dk1"/>
                </a:solidFill>
              </a:rPr>
              <a:t>All Python invocations traced</a:t>
            </a:r>
            <a:endParaRPr b="0" sz="1550">
              <a:solidFill>
                <a:schemeClr val="dk1"/>
              </a:solidFill>
            </a:endParaRPr>
          </a:p>
          <a:p>
            <a:pPr indent="-327025" lvl="1" marL="914400" rtl="0" algn="l">
              <a:lnSpc>
                <a:spcPct val="150000"/>
              </a:lnSpc>
              <a:spcBef>
                <a:spcPts val="0"/>
              </a:spcBef>
              <a:spcAft>
                <a:spcPts val="0"/>
              </a:spcAft>
              <a:buClr>
                <a:schemeClr val="dk1"/>
              </a:buClr>
              <a:buSzPts val="1550"/>
              <a:buChar char="○"/>
            </a:pPr>
            <a:r>
              <a:rPr lang="en-US" sz="1550">
                <a:solidFill>
                  <a:schemeClr val="dk1"/>
                </a:solidFill>
              </a:rPr>
              <a:t>From operational consoles &amp; development PCs</a:t>
            </a:r>
            <a:endParaRPr sz="1550">
              <a:solidFill>
                <a:schemeClr val="dk1"/>
              </a:solidFill>
            </a:endParaRPr>
          </a:p>
          <a:p>
            <a:pPr indent="-327025" lvl="1" marL="914400" rtl="0" algn="l">
              <a:lnSpc>
                <a:spcPct val="150000"/>
              </a:lnSpc>
              <a:spcBef>
                <a:spcPts val="0"/>
              </a:spcBef>
              <a:spcAft>
                <a:spcPts val="0"/>
              </a:spcAft>
              <a:buClr>
                <a:schemeClr val="dk1"/>
              </a:buClr>
              <a:buSzPts val="1550"/>
              <a:buChar char="○"/>
            </a:pPr>
            <a:r>
              <a:rPr lang="en-US" sz="1550">
                <a:solidFill>
                  <a:schemeClr val="dk1"/>
                </a:solidFill>
              </a:rPr>
              <a:t>Helps to know installed package versions, Python version, etc</a:t>
            </a:r>
            <a:endParaRPr sz="1550">
              <a:solidFill>
                <a:schemeClr val="dk1"/>
              </a:solidFill>
            </a:endParaRPr>
          </a:p>
          <a:p>
            <a:pPr indent="-327025" lvl="1" marL="914400" rtl="0" algn="l">
              <a:lnSpc>
                <a:spcPct val="150000"/>
              </a:lnSpc>
              <a:spcBef>
                <a:spcPts val="0"/>
              </a:spcBef>
              <a:spcAft>
                <a:spcPts val="0"/>
              </a:spcAft>
              <a:buClr>
                <a:schemeClr val="dk1"/>
              </a:buClr>
              <a:buSzPts val="1550"/>
              <a:buChar char="○"/>
            </a:pPr>
            <a:r>
              <a:rPr lang="en-US" sz="1550">
                <a:solidFill>
                  <a:schemeClr val="dk1"/>
                </a:solidFill>
              </a:rPr>
              <a:t>Distinguishes</a:t>
            </a:r>
            <a:r>
              <a:rPr lang="en-US" sz="1550">
                <a:solidFill>
                  <a:schemeClr val="dk1"/>
                </a:solidFill>
              </a:rPr>
              <a:t> when run from CI templates</a:t>
            </a:r>
            <a:endParaRPr sz="1550">
              <a:solidFill>
                <a:schemeClr val="dk1"/>
              </a:solidFill>
            </a:endParaRPr>
          </a:p>
        </p:txBody>
      </p:sp>
      <p:pic>
        <p:nvPicPr>
          <p:cNvPr id="506" name="Google Shape;506;p55"/>
          <p:cNvPicPr preferRelativeResize="0"/>
          <p:nvPr/>
        </p:nvPicPr>
        <p:blipFill>
          <a:blip r:embed="rId3">
            <a:alphaModFix/>
          </a:blip>
          <a:stretch>
            <a:fillRect/>
          </a:stretch>
        </p:blipFill>
        <p:spPr>
          <a:xfrm>
            <a:off x="5405300" y="2711900"/>
            <a:ext cx="3432724" cy="1731625"/>
          </a:xfrm>
          <a:prstGeom prst="rect">
            <a:avLst/>
          </a:prstGeom>
          <a:noFill/>
          <a:ln>
            <a:noFill/>
          </a:ln>
        </p:spPr>
      </p:pic>
      <p:pic>
        <p:nvPicPr>
          <p:cNvPr id="507" name="Google Shape;507;p55"/>
          <p:cNvPicPr preferRelativeResize="0"/>
          <p:nvPr/>
        </p:nvPicPr>
        <p:blipFill rotWithShape="1">
          <a:blip r:embed="rId4">
            <a:alphaModFix/>
          </a:blip>
          <a:srcRect b="0" l="0" r="0" t="0"/>
          <a:stretch/>
        </p:blipFill>
        <p:spPr>
          <a:xfrm>
            <a:off x="8100201" y="191917"/>
            <a:ext cx="671775" cy="671750"/>
          </a:xfrm>
          <a:prstGeom prst="rect">
            <a:avLst/>
          </a:prstGeom>
          <a:noFill/>
          <a:ln>
            <a:noFill/>
          </a:ln>
        </p:spPr>
      </p:pic>
      <p:sp>
        <p:nvSpPr>
          <p:cNvPr id="508" name="Google Shape;508;p55"/>
          <p:cNvSpPr txBox="1"/>
          <p:nvPr>
            <p:ph idx="1" type="body"/>
          </p:nvPr>
        </p:nvSpPr>
        <p:spPr>
          <a:xfrm>
            <a:off x="457200" y="2532075"/>
            <a:ext cx="5172900" cy="1830000"/>
          </a:xfrm>
          <a:prstGeom prst="rect">
            <a:avLst/>
          </a:prstGeom>
        </p:spPr>
        <p:txBody>
          <a:bodyPr anchorCtr="0" anchor="t" bIns="45700" lIns="91425" spcFirstLastPara="1" rIns="91425" wrap="square" tIns="45700">
            <a:noAutofit/>
          </a:bodyPr>
          <a:lstStyle/>
          <a:p>
            <a:pPr indent="-327025" lvl="0" marL="457200" rtl="0" algn="l">
              <a:lnSpc>
                <a:spcPct val="150000"/>
              </a:lnSpc>
              <a:spcBef>
                <a:spcPts val="360"/>
              </a:spcBef>
              <a:spcAft>
                <a:spcPts val="0"/>
              </a:spcAft>
              <a:buClr>
                <a:schemeClr val="dk1"/>
              </a:buClr>
              <a:buSzPts val="1550"/>
              <a:buChar char="●"/>
            </a:pPr>
            <a:r>
              <a:rPr b="0" lang="en-US" sz="1550">
                <a:solidFill>
                  <a:schemeClr val="dk1"/>
                </a:solidFill>
              </a:rPr>
              <a:t>Helps to know the adoption rate of features / products</a:t>
            </a:r>
            <a:endParaRPr b="0" sz="1550">
              <a:solidFill>
                <a:schemeClr val="dk1"/>
              </a:solidFill>
            </a:endParaRPr>
          </a:p>
          <a:p>
            <a:pPr indent="-327025" lvl="0" marL="457200" rtl="0" algn="l">
              <a:lnSpc>
                <a:spcPct val="150000"/>
              </a:lnSpc>
              <a:spcBef>
                <a:spcPts val="0"/>
              </a:spcBef>
              <a:spcAft>
                <a:spcPts val="0"/>
              </a:spcAft>
              <a:buClr>
                <a:schemeClr val="dk1"/>
              </a:buClr>
              <a:buSzPts val="1550"/>
              <a:buChar char="●"/>
            </a:pPr>
            <a:r>
              <a:rPr b="0" lang="en-US" sz="1550">
                <a:solidFill>
                  <a:schemeClr val="dk1"/>
                </a:solidFill>
              </a:rPr>
              <a:t>Helps to know what can be deprecated / removed</a:t>
            </a:r>
            <a:endParaRPr b="0" sz="1550">
              <a:solidFill>
                <a:schemeClr val="dk1"/>
              </a:solidFill>
            </a:endParaRPr>
          </a:p>
          <a:p>
            <a:pPr indent="-327025" lvl="0" marL="457200" rtl="0" algn="l">
              <a:lnSpc>
                <a:spcPct val="150000"/>
              </a:lnSpc>
              <a:spcBef>
                <a:spcPts val="0"/>
              </a:spcBef>
              <a:spcAft>
                <a:spcPts val="0"/>
              </a:spcAft>
              <a:buClr>
                <a:schemeClr val="dk1"/>
              </a:buClr>
              <a:buSzPts val="1550"/>
              <a:buChar char="●"/>
            </a:pPr>
            <a:r>
              <a:rPr b="0" lang="en-US" sz="1550">
                <a:solidFill>
                  <a:schemeClr val="dk1"/>
                </a:solidFill>
              </a:rPr>
              <a:t>Helps to study user preferences</a:t>
            </a:r>
            <a:endParaRPr b="0" sz="1550">
              <a:solidFill>
                <a:schemeClr val="dk1"/>
              </a:solidFill>
            </a:endParaRPr>
          </a:p>
          <a:p>
            <a:pPr indent="-327025" lvl="0" marL="457200" rtl="0" algn="l">
              <a:lnSpc>
                <a:spcPct val="150000"/>
              </a:lnSpc>
              <a:spcBef>
                <a:spcPts val="0"/>
              </a:spcBef>
              <a:spcAft>
                <a:spcPts val="0"/>
              </a:spcAft>
              <a:buClr>
                <a:schemeClr val="dk1"/>
              </a:buClr>
              <a:buSzPts val="1550"/>
              <a:buChar char="●"/>
            </a:pPr>
            <a:r>
              <a:rPr b="0" lang="en-US" sz="1550">
                <a:solidFill>
                  <a:schemeClr val="dk1"/>
                </a:solidFill>
              </a:rPr>
              <a:t>Last resort for the emergency forensics</a:t>
            </a:r>
            <a:endParaRPr b="0" sz="155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8">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56"/>
          <p:cNvSpPr txBox="1"/>
          <p:nvPr>
            <p:ph type="title"/>
          </p:nvPr>
        </p:nvSpPr>
        <p:spPr>
          <a:xfrm>
            <a:off x="457200" y="175120"/>
            <a:ext cx="8226900" cy="705300"/>
          </a:xfrm>
          <a:prstGeom prst="rect">
            <a:avLst/>
          </a:prstGeom>
        </p:spPr>
        <p:txBody>
          <a:bodyPr anchorCtr="0" anchor="ctr" bIns="45700" lIns="45700" spcFirstLastPara="1" rIns="45700" wrap="square" tIns="45700">
            <a:noAutofit/>
          </a:bodyPr>
          <a:lstStyle/>
          <a:p>
            <a:pPr indent="0" lvl="0" marL="0" rtl="0" algn="l">
              <a:spcBef>
                <a:spcPts val="0"/>
              </a:spcBef>
              <a:spcAft>
                <a:spcPts val="0"/>
              </a:spcAft>
              <a:buNone/>
            </a:pPr>
            <a:r>
              <a:rPr lang="en-US"/>
              <a:t>Monitoring: SourceGraph</a:t>
            </a:r>
            <a:endParaRPr/>
          </a:p>
        </p:txBody>
      </p:sp>
      <p:sp>
        <p:nvSpPr>
          <p:cNvPr id="515" name="Google Shape;515;p56"/>
          <p:cNvSpPr txBox="1"/>
          <p:nvPr>
            <p:ph idx="12" type="sldNum"/>
          </p:nvPr>
        </p:nvSpPr>
        <p:spPr>
          <a:xfrm>
            <a:off x="8185376" y="4767263"/>
            <a:ext cx="5013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516" name="Google Shape;516;p56"/>
          <p:cNvPicPr preferRelativeResize="0"/>
          <p:nvPr/>
        </p:nvPicPr>
        <p:blipFill rotWithShape="1">
          <a:blip r:embed="rId3">
            <a:alphaModFix/>
          </a:blip>
          <a:srcRect b="0" l="0" r="0" t="0"/>
          <a:stretch/>
        </p:blipFill>
        <p:spPr>
          <a:xfrm>
            <a:off x="8100201" y="191917"/>
            <a:ext cx="671775" cy="671750"/>
          </a:xfrm>
          <a:prstGeom prst="rect">
            <a:avLst/>
          </a:prstGeom>
          <a:noFill/>
          <a:ln>
            <a:noFill/>
          </a:ln>
        </p:spPr>
      </p:pic>
      <p:sp>
        <p:nvSpPr>
          <p:cNvPr id="517" name="Google Shape;517;p56"/>
          <p:cNvSpPr txBox="1"/>
          <p:nvPr>
            <p:ph idx="1" type="body"/>
          </p:nvPr>
        </p:nvSpPr>
        <p:spPr>
          <a:xfrm>
            <a:off x="457200" y="863675"/>
            <a:ext cx="3462000" cy="446700"/>
          </a:xfrm>
          <a:prstGeom prst="rect">
            <a:avLst/>
          </a:prstGeom>
        </p:spPr>
        <p:txBody>
          <a:bodyPr anchorCtr="0" anchor="t" bIns="45700" lIns="91425" spcFirstLastPara="1" rIns="91425" wrap="square" tIns="45700">
            <a:noAutofit/>
          </a:bodyPr>
          <a:lstStyle/>
          <a:p>
            <a:pPr indent="-327025" lvl="0" marL="457200" rtl="0" algn="l">
              <a:lnSpc>
                <a:spcPct val="150000"/>
              </a:lnSpc>
              <a:spcBef>
                <a:spcPts val="360"/>
              </a:spcBef>
              <a:spcAft>
                <a:spcPts val="0"/>
              </a:spcAft>
              <a:buClr>
                <a:schemeClr val="dk1"/>
              </a:buClr>
              <a:buSzPts val="1550"/>
              <a:buChar char="●"/>
            </a:pPr>
            <a:r>
              <a:rPr b="0" lang="en-US" sz="1550">
                <a:solidFill>
                  <a:schemeClr val="dk1"/>
                </a:solidFill>
              </a:rPr>
              <a:t>Code search &amp; navigation</a:t>
            </a:r>
            <a:endParaRPr sz="1550">
              <a:solidFill>
                <a:schemeClr val="dk1"/>
              </a:solidFill>
            </a:endParaRPr>
          </a:p>
        </p:txBody>
      </p:sp>
      <p:pic>
        <p:nvPicPr>
          <p:cNvPr id="518" name="Google Shape;518;p56"/>
          <p:cNvPicPr preferRelativeResize="0"/>
          <p:nvPr/>
        </p:nvPicPr>
        <p:blipFill>
          <a:blip r:embed="rId4">
            <a:alphaModFix/>
          </a:blip>
          <a:stretch>
            <a:fillRect/>
          </a:stretch>
        </p:blipFill>
        <p:spPr>
          <a:xfrm>
            <a:off x="4426425" y="958575"/>
            <a:ext cx="4577301" cy="3634049"/>
          </a:xfrm>
          <a:prstGeom prst="rect">
            <a:avLst/>
          </a:prstGeom>
          <a:noFill/>
          <a:ln>
            <a:noFill/>
          </a:ln>
        </p:spPr>
      </p:pic>
      <p:sp>
        <p:nvSpPr>
          <p:cNvPr id="519" name="Google Shape;519;p56"/>
          <p:cNvSpPr txBox="1"/>
          <p:nvPr>
            <p:ph idx="1" type="body"/>
          </p:nvPr>
        </p:nvSpPr>
        <p:spPr>
          <a:xfrm>
            <a:off x="457200" y="1230600"/>
            <a:ext cx="3969300" cy="1868100"/>
          </a:xfrm>
          <a:prstGeom prst="rect">
            <a:avLst/>
          </a:prstGeom>
        </p:spPr>
        <p:txBody>
          <a:bodyPr anchorCtr="0" anchor="t" bIns="45700" lIns="91425" spcFirstLastPara="1" rIns="91425" wrap="square" tIns="45700">
            <a:noAutofit/>
          </a:bodyPr>
          <a:lstStyle/>
          <a:p>
            <a:pPr indent="-327025" lvl="0" marL="457200" rtl="0" algn="l">
              <a:lnSpc>
                <a:spcPct val="150000"/>
              </a:lnSpc>
              <a:spcBef>
                <a:spcPts val="360"/>
              </a:spcBef>
              <a:spcAft>
                <a:spcPts val="0"/>
              </a:spcAft>
              <a:buClr>
                <a:schemeClr val="dk1"/>
              </a:buClr>
              <a:buSzPts val="1550"/>
              <a:buChar char="●"/>
            </a:pPr>
            <a:r>
              <a:rPr b="0" lang="en-US" sz="1550">
                <a:solidFill>
                  <a:schemeClr val="dk1"/>
                </a:solidFill>
              </a:rPr>
              <a:t>Scans Gitlab repositories</a:t>
            </a:r>
            <a:endParaRPr b="0" sz="1550">
              <a:solidFill>
                <a:schemeClr val="dk1"/>
              </a:solidFill>
            </a:endParaRPr>
          </a:p>
          <a:p>
            <a:pPr indent="-327025" lvl="1" marL="914400" rtl="0" algn="l">
              <a:lnSpc>
                <a:spcPct val="150000"/>
              </a:lnSpc>
              <a:spcBef>
                <a:spcPts val="0"/>
              </a:spcBef>
              <a:spcAft>
                <a:spcPts val="0"/>
              </a:spcAft>
              <a:buClr>
                <a:schemeClr val="dk1"/>
              </a:buClr>
              <a:buSzPts val="1550"/>
              <a:buChar char="○"/>
            </a:pPr>
            <a:r>
              <a:rPr lang="en-US" sz="1550">
                <a:solidFill>
                  <a:schemeClr val="dk1"/>
                </a:solidFill>
              </a:rPr>
              <a:t>Some Gitlab groups are scanned automatically</a:t>
            </a:r>
            <a:endParaRPr sz="1550">
              <a:solidFill>
                <a:schemeClr val="dk1"/>
              </a:solidFill>
            </a:endParaRPr>
          </a:p>
          <a:p>
            <a:pPr indent="-327025" lvl="1" marL="914400" rtl="0" algn="l">
              <a:lnSpc>
                <a:spcPct val="150000"/>
              </a:lnSpc>
              <a:spcBef>
                <a:spcPts val="0"/>
              </a:spcBef>
              <a:spcAft>
                <a:spcPts val="0"/>
              </a:spcAft>
              <a:buClr>
                <a:schemeClr val="dk1"/>
              </a:buClr>
              <a:buSzPts val="1550"/>
              <a:buChar char="○"/>
            </a:pPr>
            <a:r>
              <a:rPr lang="en-US" sz="1550">
                <a:solidFill>
                  <a:schemeClr val="dk1"/>
                </a:solidFill>
              </a:rPr>
              <a:t>Others require user opt-in</a:t>
            </a:r>
            <a:endParaRPr sz="155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57"/>
          <p:cNvSpPr txBox="1"/>
          <p:nvPr>
            <p:ph type="ctrTitle"/>
          </p:nvPr>
        </p:nvSpPr>
        <p:spPr>
          <a:xfrm>
            <a:off x="659525" y="3526925"/>
            <a:ext cx="7717800" cy="553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US" sz="3500"/>
              <a:t>Community, teaching &amp; guidance</a:t>
            </a:r>
            <a:endParaRPr sz="3500"/>
          </a:p>
        </p:txBody>
      </p:sp>
      <p:sp>
        <p:nvSpPr>
          <p:cNvPr id="526" name="Google Shape;526;p57"/>
          <p:cNvSpPr txBox="1"/>
          <p:nvPr>
            <p:ph idx="12" type="sldNum"/>
          </p:nvPr>
        </p:nvSpPr>
        <p:spPr>
          <a:xfrm>
            <a:off x="8330660" y="4767263"/>
            <a:ext cx="510900" cy="2739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sz="800">
                <a:solidFill>
                  <a:schemeClr val="lt1"/>
                </a:solidFill>
              </a:rPr>
              <a:t>‹#›</a:t>
            </a:fld>
            <a:endParaRPr sz="800">
              <a:solidFill>
                <a:schemeClr val="lt1"/>
              </a:solidFill>
            </a:endParaRPr>
          </a:p>
        </p:txBody>
      </p:sp>
      <p:pic>
        <p:nvPicPr>
          <p:cNvPr id="527" name="Google Shape;527;p57"/>
          <p:cNvPicPr preferRelativeResize="0"/>
          <p:nvPr/>
        </p:nvPicPr>
        <p:blipFill rotWithShape="1">
          <a:blip r:embed="rId3">
            <a:alphaModFix/>
          </a:blip>
          <a:srcRect b="0" l="0" r="0" t="0"/>
          <a:stretch/>
        </p:blipFill>
        <p:spPr>
          <a:xfrm>
            <a:off x="8100201" y="191917"/>
            <a:ext cx="671775" cy="671750"/>
          </a:xfrm>
          <a:prstGeom prst="rect">
            <a:avLst/>
          </a:prstGeom>
          <a:noFill/>
          <a:ln>
            <a:noFill/>
          </a:ln>
        </p:spPr>
      </p:pic>
      <p:pic>
        <p:nvPicPr>
          <p:cNvPr id="528" name="Google Shape;528;p57"/>
          <p:cNvPicPr preferRelativeResize="0"/>
          <p:nvPr/>
        </p:nvPicPr>
        <p:blipFill>
          <a:blip r:embed="rId4">
            <a:alphaModFix/>
          </a:blip>
          <a:stretch>
            <a:fillRect/>
          </a:stretch>
        </p:blipFill>
        <p:spPr>
          <a:xfrm>
            <a:off x="3367563" y="1063375"/>
            <a:ext cx="2502424" cy="246355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58"/>
          <p:cNvSpPr txBox="1"/>
          <p:nvPr>
            <p:ph type="title"/>
          </p:nvPr>
        </p:nvSpPr>
        <p:spPr>
          <a:xfrm>
            <a:off x="457200" y="175120"/>
            <a:ext cx="8226900" cy="705300"/>
          </a:xfrm>
          <a:prstGeom prst="rect">
            <a:avLst/>
          </a:prstGeom>
        </p:spPr>
        <p:txBody>
          <a:bodyPr anchorCtr="0" anchor="ctr" bIns="45700" lIns="45700" spcFirstLastPara="1" rIns="45700" wrap="square" tIns="45700">
            <a:noAutofit/>
          </a:bodyPr>
          <a:lstStyle/>
          <a:p>
            <a:pPr indent="0" lvl="0" marL="0" rtl="0" algn="l">
              <a:spcBef>
                <a:spcPts val="0"/>
              </a:spcBef>
              <a:spcAft>
                <a:spcPts val="0"/>
              </a:spcAft>
              <a:buNone/>
            </a:pPr>
            <a:r>
              <a:rPr lang="en-US"/>
              <a:t>Community, teaching &amp; guidance</a:t>
            </a:r>
            <a:endParaRPr/>
          </a:p>
        </p:txBody>
      </p:sp>
      <p:sp>
        <p:nvSpPr>
          <p:cNvPr id="535" name="Google Shape;535;p58"/>
          <p:cNvSpPr txBox="1"/>
          <p:nvPr>
            <p:ph idx="12" type="sldNum"/>
          </p:nvPr>
        </p:nvSpPr>
        <p:spPr>
          <a:xfrm>
            <a:off x="8185376" y="4767263"/>
            <a:ext cx="5013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536" name="Google Shape;536;p58"/>
          <p:cNvPicPr preferRelativeResize="0"/>
          <p:nvPr/>
        </p:nvPicPr>
        <p:blipFill rotWithShape="1">
          <a:blip r:embed="rId3">
            <a:alphaModFix/>
          </a:blip>
          <a:srcRect b="0" l="0" r="0" t="0"/>
          <a:stretch/>
        </p:blipFill>
        <p:spPr>
          <a:xfrm>
            <a:off x="8100201" y="191917"/>
            <a:ext cx="671775" cy="671750"/>
          </a:xfrm>
          <a:prstGeom prst="rect">
            <a:avLst/>
          </a:prstGeom>
          <a:noFill/>
          <a:ln>
            <a:noFill/>
          </a:ln>
        </p:spPr>
      </p:pic>
      <p:sp>
        <p:nvSpPr>
          <p:cNvPr id="537" name="Google Shape;537;p58"/>
          <p:cNvSpPr txBox="1"/>
          <p:nvPr>
            <p:ph idx="1" type="body"/>
          </p:nvPr>
        </p:nvSpPr>
        <p:spPr>
          <a:xfrm>
            <a:off x="457200" y="863675"/>
            <a:ext cx="8042400" cy="3693900"/>
          </a:xfrm>
          <a:prstGeom prst="rect">
            <a:avLst/>
          </a:prstGeom>
        </p:spPr>
        <p:txBody>
          <a:bodyPr anchorCtr="0" anchor="t" bIns="45700" lIns="91425" spcFirstLastPara="1" rIns="91425" wrap="square" tIns="45700">
            <a:noAutofit/>
          </a:bodyPr>
          <a:lstStyle/>
          <a:p>
            <a:pPr indent="-327025" lvl="0" marL="457200" rtl="0" algn="l">
              <a:lnSpc>
                <a:spcPct val="150000"/>
              </a:lnSpc>
              <a:spcBef>
                <a:spcPts val="360"/>
              </a:spcBef>
              <a:spcAft>
                <a:spcPts val="0"/>
              </a:spcAft>
              <a:buClr>
                <a:schemeClr val="dk1"/>
              </a:buClr>
              <a:buSzPts val="1550"/>
              <a:buChar char="●"/>
            </a:pPr>
            <a:r>
              <a:rPr b="0" lang="en-US" sz="1550">
                <a:solidFill>
                  <a:schemeClr val="dk1"/>
                </a:solidFill>
              </a:rPr>
              <a:t>All of community members join mattermost chat, where they can ask for help, or make suggestions</a:t>
            </a:r>
            <a:endParaRPr b="0" sz="1550">
              <a:solidFill>
                <a:schemeClr val="dk1"/>
              </a:solidFill>
            </a:endParaRPr>
          </a:p>
          <a:p>
            <a:pPr indent="-327025" lvl="0" marL="457200" rtl="0" algn="l">
              <a:lnSpc>
                <a:spcPct val="150000"/>
              </a:lnSpc>
              <a:spcBef>
                <a:spcPts val="0"/>
              </a:spcBef>
              <a:spcAft>
                <a:spcPts val="0"/>
              </a:spcAft>
              <a:buClr>
                <a:schemeClr val="dk1"/>
              </a:buClr>
              <a:buSzPts val="1550"/>
              <a:buChar char="●"/>
            </a:pPr>
            <a:r>
              <a:rPr b="0" lang="en-US" sz="1550">
                <a:solidFill>
                  <a:schemeClr val="dk1"/>
                </a:solidFill>
              </a:rPr>
              <a:t>Mailing list alongside the mattermost chat is used for important announcements</a:t>
            </a:r>
            <a:endParaRPr b="0" sz="1550">
              <a:solidFill>
                <a:schemeClr val="dk1"/>
              </a:solidFill>
            </a:endParaRPr>
          </a:p>
          <a:p>
            <a:pPr indent="-327025" lvl="0" marL="457200" rtl="0" algn="l">
              <a:lnSpc>
                <a:spcPct val="150000"/>
              </a:lnSpc>
              <a:spcBef>
                <a:spcPts val="0"/>
              </a:spcBef>
              <a:spcAft>
                <a:spcPts val="0"/>
              </a:spcAft>
              <a:buClr>
                <a:schemeClr val="dk1"/>
              </a:buClr>
              <a:buSzPts val="1550"/>
              <a:buChar char="●"/>
            </a:pPr>
            <a:r>
              <a:rPr b="0" lang="en-US" sz="1550">
                <a:solidFill>
                  <a:schemeClr val="dk1"/>
                </a:solidFill>
              </a:rPr>
              <a:t>We do regular presentations to give status updates and promote best practices</a:t>
            </a:r>
            <a:endParaRPr b="0" sz="1550">
              <a:solidFill>
                <a:schemeClr val="dk1"/>
              </a:solidFill>
            </a:endParaRPr>
          </a:p>
          <a:p>
            <a:pPr indent="-327025" lvl="0" marL="457200" rtl="0" algn="l">
              <a:lnSpc>
                <a:spcPct val="150000"/>
              </a:lnSpc>
              <a:spcBef>
                <a:spcPts val="0"/>
              </a:spcBef>
              <a:spcAft>
                <a:spcPts val="0"/>
              </a:spcAft>
              <a:buClr>
                <a:schemeClr val="dk1"/>
              </a:buClr>
              <a:buSzPts val="1550"/>
              <a:buChar char="●"/>
            </a:pPr>
            <a:r>
              <a:rPr b="0" lang="en-US" sz="1550">
                <a:solidFill>
                  <a:schemeClr val="dk1"/>
                </a:solidFill>
              </a:rPr>
              <a:t>We participate in shaping the Python learning resources</a:t>
            </a:r>
            <a:endParaRPr b="0" sz="1550">
              <a:solidFill>
                <a:schemeClr val="dk1"/>
              </a:solidFill>
            </a:endParaRPr>
          </a:p>
          <a:p>
            <a:pPr indent="-327025" lvl="0" marL="457200" rtl="0" algn="l">
              <a:lnSpc>
                <a:spcPct val="150000"/>
              </a:lnSpc>
              <a:spcBef>
                <a:spcPts val="0"/>
              </a:spcBef>
              <a:spcAft>
                <a:spcPts val="0"/>
              </a:spcAft>
              <a:buClr>
                <a:schemeClr val="dk1"/>
              </a:buClr>
              <a:buSzPts val="1550"/>
              <a:buChar char="●"/>
            </a:pPr>
            <a:r>
              <a:rPr b="0" lang="en-US" sz="1550">
                <a:solidFill>
                  <a:schemeClr val="dk1"/>
                </a:solidFill>
              </a:rPr>
              <a:t>Python team </a:t>
            </a:r>
            <a:r>
              <a:rPr b="0" lang="en-US" sz="1550">
                <a:solidFill>
                  <a:schemeClr val="dk1"/>
                </a:solidFill>
              </a:rPr>
              <a:t>occasionally </a:t>
            </a:r>
            <a:r>
              <a:rPr b="0" lang="en-US" sz="1550">
                <a:solidFill>
                  <a:schemeClr val="dk1"/>
                </a:solidFill>
              </a:rPr>
              <a:t>conducts code reviews for other teams </a:t>
            </a:r>
            <a:r>
              <a:rPr b="0" lang="en-US" sz="1550">
                <a:solidFill>
                  <a:schemeClr val="dk1"/>
                </a:solidFill>
              </a:rPr>
              <a:t>within</a:t>
            </a:r>
            <a:r>
              <a:rPr b="0" lang="en-US" sz="1550">
                <a:solidFill>
                  <a:schemeClr val="dk1"/>
                </a:solidFill>
              </a:rPr>
              <a:t> the group</a:t>
            </a:r>
            <a:endParaRPr b="0" sz="1550">
              <a:solidFill>
                <a:schemeClr val="dk1"/>
              </a:solidFill>
            </a:endParaRPr>
          </a:p>
          <a:p>
            <a:pPr indent="0" lvl="0" marL="457200" rtl="0" algn="l">
              <a:lnSpc>
                <a:spcPct val="150000"/>
              </a:lnSpc>
              <a:spcBef>
                <a:spcPts val="360"/>
              </a:spcBef>
              <a:spcAft>
                <a:spcPts val="0"/>
              </a:spcAft>
              <a:buNone/>
            </a:pPr>
            <a:r>
              <a:t/>
            </a:r>
            <a:endParaRPr b="0" sz="1550">
              <a:solidFill>
                <a:schemeClr val="dk1"/>
              </a:solidFill>
            </a:endParaRPr>
          </a:p>
          <a:p>
            <a:pPr indent="-327025" lvl="0" marL="457200" rtl="0" algn="l">
              <a:lnSpc>
                <a:spcPct val="150000"/>
              </a:lnSpc>
              <a:spcBef>
                <a:spcPts val="360"/>
              </a:spcBef>
              <a:spcAft>
                <a:spcPts val="0"/>
              </a:spcAft>
              <a:buClr>
                <a:schemeClr val="dk1"/>
              </a:buClr>
              <a:buSzPts val="1550"/>
              <a:buChar char="●"/>
            </a:pPr>
            <a:r>
              <a:rPr b="0" lang="en-US" sz="1550">
                <a:solidFill>
                  <a:schemeClr val="dk1"/>
                </a:solidFill>
              </a:rPr>
              <a:t>Teaching &amp; guidance </a:t>
            </a:r>
            <a:r>
              <a:rPr lang="en-US" sz="1550">
                <a:solidFill>
                  <a:schemeClr val="dk1"/>
                </a:solidFill>
              </a:rPr>
              <a:t>is a never-ending process</a:t>
            </a:r>
            <a:r>
              <a:rPr b="0" lang="en-US" sz="1550">
                <a:solidFill>
                  <a:schemeClr val="dk1"/>
                </a:solidFill>
              </a:rPr>
              <a:t> - reality of CERN contract rotations, and participation of “second-job developers”. We also learn new things every day!</a:t>
            </a:r>
            <a:endParaRPr b="0" sz="155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7">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59"/>
          <p:cNvSpPr txBox="1"/>
          <p:nvPr>
            <p:ph idx="12" type="sldNum"/>
          </p:nvPr>
        </p:nvSpPr>
        <p:spPr>
          <a:xfrm>
            <a:off x="8185376" y="4767263"/>
            <a:ext cx="5013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544" name="Google Shape;544;p59"/>
          <p:cNvPicPr preferRelativeResize="0"/>
          <p:nvPr/>
        </p:nvPicPr>
        <p:blipFill>
          <a:blip r:embed="rId3">
            <a:alphaModFix/>
          </a:blip>
          <a:stretch>
            <a:fillRect/>
          </a:stretch>
        </p:blipFill>
        <p:spPr>
          <a:xfrm>
            <a:off x="0" y="-503041"/>
            <a:ext cx="9144000" cy="524171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60"/>
          <p:cNvSpPr txBox="1"/>
          <p:nvPr>
            <p:ph type="title"/>
          </p:nvPr>
        </p:nvSpPr>
        <p:spPr>
          <a:xfrm>
            <a:off x="457200" y="175120"/>
            <a:ext cx="8226900" cy="705300"/>
          </a:xfrm>
          <a:prstGeom prst="rect">
            <a:avLst/>
          </a:prstGeom>
        </p:spPr>
        <p:txBody>
          <a:bodyPr anchorCtr="0" anchor="ctr" bIns="45700" lIns="45700" spcFirstLastPara="1" rIns="45700" wrap="square" tIns="45700">
            <a:noAutofit/>
          </a:bodyPr>
          <a:lstStyle/>
          <a:p>
            <a:pPr indent="0" lvl="0" marL="0" rtl="0" algn="l">
              <a:spcBef>
                <a:spcPts val="0"/>
              </a:spcBef>
              <a:spcAft>
                <a:spcPts val="0"/>
              </a:spcAft>
              <a:buNone/>
            </a:pPr>
            <a:r>
              <a:rPr lang="en-US"/>
              <a:t>Useful links</a:t>
            </a:r>
            <a:endParaRPr/>
          </a:p>
        </p:txBody>
      </p:sp>
      <p:sp>
        <p:nvSpPr>
          <p:cNvPr id="551" name="Google Shape;551;p60"/>
          <p:cNvSpPr txBox="1"/>
          <p:nvPr>
            <p:ph idx="12" type="sldNum"/>
          </p:nvPr>
        </p:nvSpPr>
        <p:spPr>
          <a:xfrm>
            <a:off x="8185376" y="4767263"/>
            <a:ext cx="5013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552" name="Google Shape;552;p60"/>
          <p:cNvPicPr preferRelativeResize="0"/>
          <p:nvPr/>
        </p:nvPicPr>
        <p:blipFill rotWithShape="1">
          <a:blip r:embed="rId3">
            <a:alphaModFix/>
          </a:blip>
          <a:srcRect b="0" l="0" r="0" t="0"/>
          <a:stretch/>
        </p:blipFill>
        <p:spPr>
          <a:xfrm>
            <a:off x="8100201" y="191917"/>
            <a:ext cx="671775" cy="671750"/>
          </a:xfrm>
          <a:prstGeom prst="rect">
            <a:avLst/>
          </a:prstGeom>
          <a:noFill/>
          <a:ln>
            <a:noFill/>
          </a:ln>
        </p:spPr>
      </p:pic>
      <p:sp>
        <p:nvSpPr>
          <p:cNvPr id="553" name="Google Shape;553;p60"/>
          <p:cNvSpPr txBox="1"/>
          <p:nvPr>
            <p:ph idx="1" type="body"/>
          </p:nvPr>
        </p:nvSpPr>
        <p:spPr>
          <a:xfrm>
            <a:off x="457200" y="863675"/>
            <a:ext cx="8042400" cy="3693900"/>
          </a:xfrm>
          <a:prstGeom prst="rect">
            <a:avLst/>
          </a:prstGeom>
        </p:spPr>
        <p:txBody>
          <a:bodyPr anchorCtr="0" anchor="t" bIns="45700" lIns="91425" spcFirstLastPara="1" rIns="91425" wrap="square" tIns="45700">
            <a:noAutofit/>
          </a:bodyPr>
          <a:lstStyle/>
          <a:p>
            <a:pPr indent="-327025" lvl="0" marL="457200" rtl="0" algn="l">
              <a:lnSpc>
                <a:spcPct val="150000"/>
              </a:lnSpc>
              <a:spcBef>
                <a:spcPts val="360"/>
              </a:spcBef>
              <a:spcAft>
                <a:spcPts val="0"/>
              </a:spcAft>
              <a:buClr>
                <a:schemeClr val="dk1"/>
              </a:buClr>
              <a:buSzPts val="1550"/>
              <a:buChar char="●"/>
            </a:pPr>
            <a:r>
              <a:rPr b="0" lang="en-US" sz="1550">
                <a:solidFill>
                  <a:schemeClr val="dk1"/>
                </a:solidFill>
              </a:rPr>
              <a:t>Introducing Python as a Supported Language for Accelerator Controls at CERN</a:t>
            </a:r>
            <a:endParaRPr b="0" sz="1550">
              <a:solidFill>
                <a:schemeClr val="dk1"/>
              </a:solidFill>
            </a:endParaRPr>
          </a:p>
          <a:p>
            <a:pPr indent="-327025" lvl="1" marL="914400" rtl="0" algn="l">
              <a:lnSpc>
                <a:spcPct val="150000"/>
              </a:lnSpc>
              <a:spcBef>
                <a:spcPts val="0"/>
              </a:spcBef>
              <a:spcAft>
                <a:spcPts val="0"/>
              </a:spcAft>
              <a:buClr>
                <a:schemeClr val="dk1"/>
              </a:buClr>
              <a:buSzPts val="1550"/>
              <a:buChar char="○"/>
            </a:pPr>
            <a:r>
              <a:rPr b="0" lang="en-US" sz="1550" u="sng">
                <a:solidFill>
                  <a:schemeClr val="hlink"/>
                </a:solidFill>
                <a:hlinkClick r:id="rId4"/>
              </a:rPr>
              <a:t>https://accelconf.web.cern.ch/icalepcs2021/papers/mopv040.pdf</a:t>
            </a:r>
            <a:endParaRPr sz="1550">
              <a:solidFill>
                <a:schemeClr val="dk1"/>
              </a:solidFill>
            </a:endParaRPr>
          </a:p>
          <a:p>
            <a:pPr indent="-327025" lvl="0" marL="457200" rtl="0" algn="l">
              <a:lnSpc>
                <a:spcPct val="150000"/>
              </a:lnSpc>
              <a:spcBef>
                <a:spcPts val="0"/>
              </a:spcBef>
              <a:spcAft>
                <a:spcPts val="0"/>
              </a:spcAft>
              <a:buClr>
                <a:schemeClr val="dk1"/>
              </a:buClr>
              <a:buSzPts val="1550"/>
              <a:buChar char="●"/>
            </a:pPr>
            <a:r>
              <a:rPr b="0" lang="en-US" sz="1550">
                <a:solidFill>
                  <a:schemeClr val="dk1"/>
                </a:solidFill>
              </a:rPr>
              <a:t>The Python Package Repository Accelerating Software Development at CERN</a:t>
            </a:r>
            <a:endParaRPr b="0" sz="1550">
              <a:solidFill>
                <a:schemeClr val="dk1"/>
              </a:solidFill>
            </a:endParaRPr>
          </a:p>
          <a:p>
            <a:pPr indent="-327025" lvl="1" marL="914400" rtl="0" algn="l">
              <a:lnSpc>
                <a:spcPct val="150000"/>
              </a:lnSpc>
              <a:spcBef>
                <a:spcPts val="0"/>
              </a:spcBef>
              <a:spcAft>
                <a:spcPts val="0"/>
              </a:spcAft>
              <a:buClr>
                <a:schemeClr val="dk1"/>
              </a:buClr>
              <a:buSzPts val="1550"/>
              <a:buChar char="○"/>
            </a:pPr>
            <a:r>
              <a:rPr b="0" lang="en-US" sz="1550" u="sng">
                <a:solidFill>
                  <a:schemeClr val="hlink"/>
                </a:solidFill>
                <a:hlinkClick r:id="rId5"/>
              </a:rPr>
              <a:t>https://program.europython.eu/europython-2023/talk/LLHGKF/</a:t>
            </a:r>
            <a:endParaRPr sz="1550">
              <a:solidFill>
                <a:schemeClr val="dk1"/>
              </a:solidFill>
            </a:endParaRPr>
          </a:p>
          <a:p>
            <a:pPr indent="-327025" lvl="0" marL="457200" rtl="0" algn="l">
              <a:lnSpc>
                <a:spcPct val="150000"/>
              </a:lnSpc>
              <a:spcBef>
                <a:spcPts val="0"/>
              </a:spcBef>
              <a:spcAft>
                <a:spcPts val="0"/>
              </a:spcAft>
              <a:buClr>
                <a:schemeClr val="dk1"/>
              </a:buClr>
              <a:buSzPts val="1550"/>
              <a:buChar char="●"/>
            </a:pPr>
            <a:r>
              <a:rPr b="0" lang="en-US" sz="1550">
                <a:solidFill>
                  <a:schemeClr val="dk1"/>
                </a:solidFill>
              </a:rPr>
              <a:t>Towards a Flexible and Secure Python Package Repository Service</a:t>
            </a:r>
            <a:endParaRPr b="0" sz="1550">
              <a:solidFill>
                <a:schemeClr val="dk1"/>
              </a:solidFill>
            </a:endParaRPr>
          </a:p>
          <a:p>
            <a:pPr indent="-327025" lvl="1" marL="914400" rtl="0" algn="l">
              <a:lnSpc>
                <a:spcPct val="150000"/>
              </a:lnSpc>
              <a:spcBef>
                <a:spcPts val="0"/>
              </a:spcBef>
              <a:spcAft>
                <a:spcPts val="0"/>
              </a:spcAft>
              <a:buClr>
                <a:schemeClr val="dk1"/>
              </a:buClr>
              <a:buSzPts val="1550"/>
              <a:buChar char="○"/>
            </a:pPr>
            <a:r>
              <a:rPr b="0" lang="en-US" sz="1550" u="sng">
                <a:solidFill>
                  <a:schemeClr val="hlink"/>
                </a:solidFill>
                <a:hlinkClick r:id="rId6"/>
              </a:rPr>
              <a:t>https://accelconf.web.cern.ch/icalepcs2023/papers/thpdp067.pdf</a:t>
            </a:r>
            <a:endParaRPr sz="1550">
              <a:solidFill>
                <a:schemeClr val="dk1"/>
              </a:solidFill>
            </a:endParaRPr>
          </a:p>
          <a:p>
            <a:pPr indent="-327025" lvl="0" marL="457200" rtl="0" algn="l">
              <a:lnSpc>
                <a:spcPct val="150000"/>
              </a:lnSpc>
              <a:spcBef>
                <a:spcPts val="0"/>
              </a:spcBef>
              <a:spcAft>
                <a:spcPts val="0"/>
              </a:spcAft>
              <a:buClr>
                <a:schemeClr val="dk1"/>
              </a:buClr>
              <a:buSzPts val="1550"/>
              <a:buChar char="●"/>
            </a:pPr>
            <a:r>
              <a:rPr b="0" lang="en-US" sz="1550">
                <a:solidFill>
                  <a:schemeClr val="dk1"/>
                </a:solidFill>
              </a:rPr>
              <a:t>Protecting Your Controls Infrastructure Supply Chain</a:t>
            </a:r>
            <a:endParaRPr b="0" sz="1550">
              <a:solidFill>
                <a:schemeClr val="dk1"/>
              </a:solidFill>
            </a:endParaRPr>
          </a:p>
          <a:p>
            <a:pPr indent="-327025" lvl="1" marL="914400" rtl="0" algn="l">
              <a:lnSpc>
                <a:spcPct val="150000"/>
              </a:lnSpc>
              <a:spcBef>
                <a:spcPts val="0"/>
              </a:spcBef>
              <a:spcAft>
                <a:spcPts val="0"/>
              </a:spcAft>
              <a:buClr>
                <a:schemeClr val="dk1"/>
              </a:buClr>
              <a:buSzPts val="1550"/>
              <a:buChar char="○"/>
            </a:pPr>
            <a:r>
              <a:rPr b="0" lang="en-US" sz="1550" u="sng">
                <a:solidFill>
                  <a:schemeClr val="hlink"/>
                </a:solidFill>
                <a:hlinkClick r:id="rId7"/>
              </a:rPr>
              <a:t>https://accelconf.web.cern.ch/icalepcs2023/papers/mo4bco03.pdf</a:t>
            </a:r>
            <a:endParaRPr b="0" sz="1550">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61"/>
          <p:cNvSpPr txBox="1"/>
          <p:nvPr/>
        </p:nvSpPr>
        <p:spPr>
          <a:xfrm>
            <a:off x="3716975" y="3927275"/>
            <a:ext cx="16029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500">
                <a:solidFill>
                  <a:schemeClr val="lt1"/>
                </a:solidFill>
              </a:rPr>
              <a:t>Q&amp;A</a:t>
            </a:r>
            <a:endParaRPr b="1" sz="3500">
              <a:solidFill>
                <a:schemeClr val="lt1"/>
              </a:solidFill>
            </a:endParaRPr>
          </a:p>
        </p:txBody>
      </p:sp>
      <p:pic>
        <p:nvPicPr>
          <p:cNvPr id="560" name="Google Shape;560;p61"/>
          <p:cNvPicPr preferRelativeResize="0"/>
          <p:nvPr/>
        </p:nvPicPr>
        <p:blipFill>
          <a:blip r:embed="rId3">
            <a:alphaModFix/>
          </a:blip>
          <a:stretch>
            <a:fillRect/>
          </a:stretch>
        </p:blipFill>
        <p:spPr>
          <a:xfrm>
            <a:off x="2747075" y="972825"/>
            <a:ext cx="3649849" cy="3622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56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28"/>
          <p:cNvPicPr preferRelativeResize="0"/>
          <p:nvPr/>
        </p:nvPicPr>
        <p:blipFill>
          <a:blip r:embed="rId3">
            <a:alphaModFix/>
          </a:blip>
          <a:stretch>
            <a:fillRect/>
          </a:stretch>
        </p:blipFill>
        <p:spPr>
          <a:xfrm>
            <a:off x="1721" y="0"/>
            <a:ext cx="9140557" cy="5143500"/>
          </a:xfrm>
          <a:prstGeom prst="rect">
            <a:avLst/>
          </a:prstGeom>
          <a:noFill/>
          <a:ln>
            <a:noFill/>
          </a:ln>
        </p:spPr>
      </p:pic>
      <p:sp>
        <p:nvSpPr>
          <p:cNvPr id="204" name="Google Shape;204;p28"/>
          <p:cNvSpPr txBox="1"/>
          <p:nvPr>
            <p:ph idx="12" type="sldNum"/>
          </p:nvPr>
        </p:nvSpPr>
        <p:spPr>
          <a:xfrm>
            <a:off x="8185376" y="4767263"/>
            <a:ext cx="5013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05" name="Google Shape;205;p28"/>
          <p:cNvSpPr/>
          <p:nvPr/>
        </p:nvSpPr>
        <p:spPr>
          <a:xfrm>
            <a:off x="190275" y="173975"/>
            <a:ext cx="8714400" cy="4822200"/>
          </a:xfrm>
          <a:prstGeom prst="rect">
            <a:avLst/>
          </a:prstGeom>
          <a:solidFill>
            <a:srgbClr val="F8F8F8">
              <a:alpha val="609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06" name="Google Shape;206;p28"/>
          <p:cNvPicPr preferRelativeResize="0"/>
          <p:nvPr/>
        </p:nvPicPr>
        <p:blipFill rotWithShape="1">
          <a:blip r:embed="rId4">
            <a:alphaModFix/>
          </a:blip>
          <a:srcRect b="0" l="0" r="0" t="0"/>
          <a:stretch/>
        </p:blipFill>
        <p:spPr>
          <a:xfrm>
            <a:off x="8100201" y="191917"/>
            <a:ext cx="671775" cy="671750"/>
          </a:xfrm>
          <a:prstGeom prst="rect">
            <a:avLst/>
          </a:prstGeom>
          <a:noFill/>
          <a:ln>
            <a:noFill/>
          </a:ln>
        </p:spPr>
      </p:pic>
      <p:grpSp>
        <p:nvGrpSpPr>
          <p:cNvPr id="207" name="Google Shape;207;p28"/>
          <p:cNvGrpSpPr/>
          <p:nvPr/>
        </p:nvGrpSpPr>
        <p:grpSpPr>
          <a:xfrm>
            <a:off x="2260024" y="1509746"/>
            <a:ext cx="2150644" cy="2150644"/>
            <a:chOff x="2266950" y="1337325"/>
            <a:chExt cx="2604000" cy="2604000"/>
          </a:xfrm>
        </p:grpSpPr>
        <p:sp>
          <p:nvSpPr>
            <p:cNvPr id="208" name="Google Shape;208;p28"/>
            <p:cNvSpPr/>
            <p:nvPr/>
          </p:nvSpPr>
          <p:spPr>
            <a:xfrm>
              <a:off x="2266950" y="1337325"/>
              <a:ext cx="2604000" cy="2604000"/>
            </a:xfrm>
            <a:prstGeom prst="ellipse">
              <a:avLst/>
            </a:prstGeom>
            <a:solidFill>
              <a:srgbClr val="7CD765">
                <a:alpha val="7227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9" name="Google Shape;209;p28"/>
            <p:cNvSpPr txBox="1"/>
            <p:nvPr/>
          </p:nvSpPr>
          <p:spPr>
            <a:xfrm>
              <a:off x="2675525" y="2273600"/>
              <a:ext cx="1842900" cy="81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600">
                  <a:solidFill>
                    <a:schemeClr val="dk1"/>
                  </a:solidFill>
                </a:rPr>
                <a:t>Software</a:t>
              </a:r>
              <a:endParaRPr sz="1600">
                <a:solidFill>
                  <a:schemeClr val="dk1"/>
                </a:solidFill>
              </a:endParaRPr>
            </a:p>
            <a:p>
              <a:pPr indent="0" lvl="0" marL="0" rtl="0" algn="ctr">
                <a:spcBef>
                  <a:spcPts val="0"/>
                </a:spcBef>
                <a:spcAft>
                  <a:spcPts val="0"/>
                </a:spcAft>
                <a:buNone/>
              </a:pPr>
              <a:r>
                <a:rPr lang="en-US" sz="1600">
                  <a:solidFill>
                    <a:schemeClr val="dk1"/>
                  </a:solidFill>
                </a:rPr>
                <a:t>developers</a:t>
              </a:r>
              <a:endParaRPr sz="1600">
                <a:solidFill>
                  <a:schemeClr val="dk1"/>
                </a:solidFill>
              </a:endParaRPr>
            </a:p>
          </p:txBody>
        </p:sp>
      </p:grpSp>
      <p:grpSp>
        <p:nvGrpSpPr>
          <p:cNvPr id="210" name="Google Shape;210;p28"/>
          <p:cNvGrpSpPr/>
          <p:nvPr/>
        </p:nvGrpSpPr>
        <p:grpSpPr>
          <a:xfrm>
            <a:off x="3945735" y="894645"/>
            <a:ext cx="3354212" cy="3354212"/>
            <a:chOff x="2266950" y="1337325"/>
            <a:chExt cx="2604000" cy="2604000"/>
          </a:xfrm>
        </p:grpSpPr>
        <p:sp>
          <p:nvSpPr>
            <p:cNvPr id="211" name="Google Shape;211;p28"/>
            <p:cNvSpPr/>
            <p:nvPr/>
          </p:nvSpPr>
          <p:spPr>
            <a:xfrm>
              <a:off x="2266950" y="1337325"/>
              <a:ext cx="2604000" cy="2604000"/>
            </a:xfrm>
            <a:prstGeom prst="ellipse">
              <a:avLst/>
            </a:prstGeom>
            <a:solidFill>
              <a:srgbClr val="FFD966">
                <a:alpha val="718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2" name="Google Shape;212;p28"/>
            <p:cNvSpPr txBox="1"/>
            <p:nvPr/>
          </p:nvSpPr>
          <p:spPr>
            <a:xfrm>
              <a:off x="2647499" y="2376377"/>
              <a:ext cx="1842900" cy="525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600">
                  <a:solidFill>
                    <a:schemeClr val="dk1"/>
                  </a:solidFill>
                </a:rPr>
                <a:t>Physicists, operators,</a:t>
              </a:r>
              <a:endParaRPr sz="1600">
                <a:solidFill>
                  <a:schemeClr val="dk1"/>
                </a:solidFill>
              </a:endParaRPr>
            </a:p>
            <a:p>
              <a:pPr indent="0" lvl="0" marL="0" rtl="0" algn="ctr">
                <a:spcBef>
                  <a:spcPts val="0"/>
                </a:spcBef>
                <a:spcAft>
                  <a:spcPts val="0"/>
                </a:spcAft>
                <a:buNone/>
              </a:pPr>
              <a:r>
                <a:rPr lang="en-US" sz="1600">
                  <a:solidFill>
                    <a:schemeClr val="dk1"/>
                  </a:solidFill>
                </a:rPr>
                <a:t>hardware experts</a:t>
              </a:r>
              <a:endParaRPr sz="1600">
                <a:solidFill>
                  <a:schemeClr val="dk1"/>
                </a:solidFil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29"/>
          <p:cNvPicPr preferRelativeResize="0"/>
          <p:nvPr/>
        </p:nvPicPr>
        <p:blipFill>
          <a:blip r:embed="rId3">
            <a:alphaModFix/>
          </a:blip>
          <a:stretch>
            <a:fillRect/>
          </a:stretch>
        </p:blipFill>
        <p:spPr>
          <a:xfrm>
            <a:off x="1721" y="0"/>
            <a:ext cx="9140557" cy="5143500"/>
          </a:xfrm>
          <a:prstGeom prst="rect">
            <a:avLst/>
          </a:prstGeom>
          <a:noFill/>
          <a:ln>
            <a:noFill/>
          </a:ln>
        </p:spPr>
      </p:pic>
      <p:sp>
        <p:nvSpPr>
          <p:cNvPr id="219" name="Google Shape;219;p29"/>
          <p:cNvSpPr txBox="1"/>
          <p:nvPr>
            <p:ph idx="12" type="sldNum"/>
          </p:nvPr>
        </p:nvSpPr>
        <p:spPr>
          <a:xfrm>
            <a:off x="8185376" y="4767263"/>
            <a:ext cx="5013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20" name="Google Shape;220;p29"/>
          <p:cNvSpPr/>
          <p:nvPr/>
        </p:nvSpPr>
        <p:spPr>
          <a:xfrm>
            <a:off x="190275" y="173975"/>
            <a:ext cx="8714400" cy="4822200"/>
          </a:xfrm>
          <a:prstGeom prst="rect">
            <a:avLst/>
          </a:prstGeom>
          <a:solidFill>
            <a:srgbClr val="F8F8F8">
              <a:alpha val="609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21" name="Google Shape;221;p29"/>
          <p:cNvPicPr preferRelativeResize="0"/>
          <p:nvPr/>
        </p:nvPicPr>
        <p:blipFill rotWithShape="1">
          <a:blip r:embed="rId4">
            <a:alphaModFix/>
          </a:blip>
          <a:srcRect b="0" l="0" r="0" t="0"/>
          <a:stretch/>
        </p:blipFill>
        <p:spPr>
          <a:xfrm>
            <a:off x="8100201" y="191917"/>
            <a:ext cx="671775" cy="671750"/>
          </a:xfrm>
          <a:prstGeom prst="rect">
            <a:avLst/>
          </a:prstGeom>
          <a:noFill/>
          <a:ln>
            <a:noFill/>
          </a:ln>
        </p:spPr>
      </p:pic>
      <p:grpSp>
        <p:nvGrpSpPr>
          <p:cNvPr id="222" name="Google Shape;222;p29"/>
          <p:cNvGrpSpPr/>
          <p:nvPr/>
        </p:nvGrpSpPr>
        <p:grpSpPr>
          <a:xfrm>
            <a:off x="207732" y="191916"/>
            <a:ext cx="2867717" cy="1908547"/>
            <a:chOff x="2260024" y="894645"/>
            <a:chExt cx="5039924" cy="3354212"/>
          </a:xfrm>
        </p:grpSpPr>
        <p:grpSp>
          <p:nvGrpSpPr>
            <p:cNvPr id="223" name="Google Shape;223;p29"/>
            <p:cNvGrpSpPr/>
            <p:nvPr/>
          </p:nvGrpSpPr>
          <p:grpSpPr>
            <a:xfrm>
              <a:off x="2260024" y="1509746"/>
              <a:ext cx="2150644" cy="2150644"/>
              <a:chOff x="2266950" y="1337325"/>
              <a:chExt cx="2604000" cy="2604000"/>
            </a:xfrm>
          </p:grpSpPr>
          <p:sp>
            <p:nvSpPr>
              <p:cNvPr id="224" name="Google Shape;224;p29"/>
              <p:cNvSpPr/>
              <p:nvPr/>
            </p:nvSpPr>
            <p:spPr>
              <a:xfrm>
                <a:off x="2266950" y="1337325"/>
                <a:ext cx="2604000" cy="2604000"/>
              </a:xfrm>
              <a:prstGeom prst="ellipse">
                <a:avLst/>
              </a:prstGeom>
              <a:solidFill>
                <a:srgbClr val="7CD765">
                  <a:alpha val="7227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5" name="Google Shape;225;p29"/>
              <p:cNvSpPr txBox="1"/>
              <p:nvPr/>
            </p:nvSpPr>
            <p:spPr>
              <a:xfrm>
                <a:off x="2647516" y="2164676"/>
                <a:ext cx="1842900" cy="91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800">
                    <a:solidFill>
                      <a:schemeClr val="dk1"/>
                    </a:solidFill>
                  </a:rPr>
                  <a:t>Software</a:t>
                </a:r>
                <a:endParaRPr sz="800">
                  <a:solidFill>
                    <a:schemeClr val="dk1"/>
                  </a:solidFill>
                </a:endParaRPr>
              </a:p>
              <a:p>
                <a:pPr indent="0" lvl="0" marL="0" rtl="0" algn="ctr">
                  <a:spcBef>
                    <a:spcPts val="0"/>
                  </a:spcBef>
                  <a:spcAft>
                    <a:spcPts val="0"/>
                  </a:spcAft>
                  <a:buNone/>
                </a:pPr>
                <a:r>
                  <a:rPr lang="en-US" sz="800">
                    <a:solidFill>
                      <a:schemeClr val="dk1"/>
                    </a:solidFill>
                  </a:rPr>
                  <a:t>developers</a:t>
                </a:r>
                <a:endParaRPr sz="800">
                  <a:solidFill>
                    <a:schemeClr val="dk1"/>
                  </a:solidFill>
                </a:endParaRPr>
              </a:p>
            </p:txBody>
          </p:sp>
        </p:grpSp>
        <p:grpSp>
          <p:nvGrpSpPr>
            <p:cNvPr id="226" name="Google Shape;226;p29"/>
            <p:cNvGrpSpPr/>
            <p:nvPr/>
          </p:nvGrpSpPr>
          <p:grpSpPr>
            <a:xfrm>
              <a:off x="3945735" y="894645"/>
              <a:ext cx="3354212" cy="3354212"/>
              <a:chOff x="2266950" y="1337325"/>
              <a:chExt cx="2604000" cy="2604000"/>
            </a:xfrm>
          </p:grpSpPr>
          <p:sp>
            <p:nvSpPr>
              <p:cNvPr id="227" name="Google Shape;227;p29"/>
              <p:cNvSpPr/>
              <p:nvPr/>
            </p:nvSpPr>
            <p:spPr>
              <a:xfrm>
                <a:off x="2266950" y="1337325"/>
                <a:ext cx="2604000" cy="2604000"/>
              </a:xfrm>
              <a:prstGeom prst="ellipse">
                <a:avLst/>
              </a:prstGeom>
              <a:solidFill>
                <a:srgbClr val="FFD966">
                  <a:alpha val="718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8" name="Google Shape;228;p29"/>
              <p:cNvSpPr txBox="1"/>
              <p:nvPr/>
            </p:nvSpPr>
            <p:spPr>
              <a:xfrm>
                <a:off x="2647499" y="2376377"/>
                <a:ext cx="1842900" cy="58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800">
                    <a:solidFill>
                      <a:schemeClr val="dk1"/>
                    </a:solidFill>
                  </a:rPr>
                  <a:t>Physicists, operators,</a:t>
                </a:r>
                <a:endParaRPr sz="800">
                  <a:solidFill>
                    <a:schemeClr val="dk1"/>
                  </a:solidFill>
                </a:endParaRPr>
              </a:p>
              <a:p>
                <a:pPr indent="0" lvl="0" marL="0" rtl="0" algn="ctr">
                  <a:spcBef>
                    <a:spcPts val="0"/>
                  </a:spcBef>
                  <a:spcAft>
                    <a:spcPts val="0"/>
                  </a:spcAft>
                  <a:buNone/>
                </a:pPr>
                <a:r>
                  <a:rPr lang="en-US" sz="800">
                    <a:solidFill>
                      <a:schemeClr val="dk1"/>
                    </a:solidFill>
                  </a:rPr>
                  <a:t>hardware experts</a:t>
                </a:r>
                <a:endParaRPr sz="800">
                  <a:solidFill>
                    <a:schemeClr val="dk1"/>
                  </a:solidFill>
                </a:endParaRPr>
              </a:p>
            </p:txBody>
          </p:sp>
        </p:grpSp>
      </p:grpSp>
      <p:sp>
        <p:nvSpPr>
          <p:cNvPr id="229" name="Google Shape;229;p29"/>
          <p:cNvSpPr txBox="1"/>
          <p:nvPr>
            <p:ph idx="1" type="body"/>
          </p:nvPr>
        </p:nvSpPr>
        <p:spPr>
          <a:xfrm>
            <a:off x="3460325" y="863675"/>
            <a:ext cx="2904000" cy="490200"/>
          </a:xfrm>
          <a:prstGeom prst="rect">
            <a:avLst/>
          </a:prstGeom>
          <a:solidFill>
            <a:schemeClr val="lt1"/>
          </a:solidFill>
        </p:spPr>
        <p:txBody>
          <a:bodyPr anchorCtr="0" anchor="t" bIns="45700" lIns="91425" spcFirstLastPara="1" rIns="91425" wrap="square" tIns="45700">
            <a:noAutofit/>
          </a:bodyPr>
          <a:lstStyle/>
          <a:p>
            <a:pPr indent="0" lvl="0" marL="0" rtl="0" algn="l">
              <a:lnSpc>
                <a:spcPct val="150000"/>
              </a:lnSpc>
              <a:spcBef>
                <a:spcPts val="360"/>
              </a:spcBef>
              <a:spcAft>
                <a:spcPts val="300"/>
              </a:spcAft>
              <a:buNone/>
            </a:pPr>
            <a:r>
              <a:rPr b="0" lang="en-US" sz="1750">
                <a:solidFill>
                  <a:schemeClr val="dk1"/>
                </a:solidFill>
              </a:rPr>
              <a:t>500+ people using Python</a:t>
            </a:r>
            <a:endParaRPr b="0" sz="1750">
              <a:solidFill>
                <a:schemeClr val="dk1"/>
              </a:solidFill>
            </a:endParaRPr>
          </a:p>
        </p:txBody>
      </p:sp>
      <p:sp>
        <p:nvSpPr>
          <p:cNvPr id="230" name="Google Shape;230;p29"/>
          <p:cNvSpPr txBox="1"/>
          <p:nvPr>
            <p:ph idx="1" type="body"/>
          </p:nvPr>
        </p:nvSpPr>
        <p:spPr>
          <a:xfrm>
            <a:off x="728225" y="3195750"/>
            <a:ext cx="4661400" cy="856800"/>
          </a:xfrm>
          <a:prstGeom prst="rect">
            <a:avLst/>
          </a:prstGeom>
          <a:solidFill>
            <a:schemeClr val="lt1"/>
          </a:solidFill>
        </p:spPr>
        <p:txBody>
          <a:bodyPr anchorCtr="0" anchor="t" bIns="45700" lIns="91425" spcFirstLastPara="1" rIns="91425" wrap="square" tIns="45700">
            <a:noAutofit/>
          </a:bodyPr>
          <a:lstStyle/>
          <a:p>
            <a:pPr indent="0" lvl="0" marL="0" rtl="0" algn="l">
              <a:lnSpc>
                <a:spcPct val="150000"/>
              </a:lnSpc>
              <a:spcBef>
                <a:spcPts val="360"/>
              </a:spcBef>
              <a:spcAft>
                <a:spcPts val="300"/>
              </a:spcAft>
              <a:buNone/>
            </a:pPr>
            <a:r>
              <a:rPr b="0" lang="en-US" sz="1650">
                <a:solidFill>
                  <a:schemeClr val="dk1"/>
                </a:solidFill>
              </a:rPr>
              <a:t>Work split between general-purpose network and Technical Network (without Internet access)</a:t>
            </a:r>
            <a:endParaRPr b="0" sz="1650">
              <a:solidFill>
                <a:schemeClr val="dk1"/>
              </a:solidFill>
            </a:endParaRPr>
          </a:p>
        </p:txBody>
      </p:sp>
      <p:sp>
        <p:nvSpPr>
          <p:cNvPr id="231" name="Google Shape;231;p29"/>
          <p:cNvSpPr txBox="1"/>
          <p:nvPr>
            <p:ph idx="1" type="body"/>
          </p:nvPr>
        </p:nvSpPr>
        <p:spPr>
          <a:xfrm>
            <a:off x="6273200" y="1827200"/>
            <a:ext cx="2267400" cy="2377200"/>
          </a:xfrm>
          <a:prstGeom prst="rect">
            <a:avLst/>
          </a:prstGeom>
          <a:solidFill>
            <a:schemeClr val="lt1"/>
          </a:solidFill>
        </p:spPr>
        <p:txBody>
          <a:bodyPr anchorCtr="0" anchor="t" bIns="45700" lIns="91425" spcFirstLastPara="1" rIns="91425" wrap="square" tIns="45700">
            <a:noAutofit/>
          </a:bodyPr>
          <a:lstStyle/>
          <a:p>
            <a:pPr indent="0" lvl="0" marL="0" rtl="0" algn="l">
              <a:lnSpc>
                <a:spcPct val="150000"/>
              </a:lnSpc>
              <a:spcBef>
                <a:spcPts val="360"/>
              </a:spcBef>
              <a:spcAft>
                <a:spcPts val="0"/>
              </a:spcAft>
              <a:buNone/>
            </a:pPr>
            <a:r>
              <a:rPr b="0" lang="en-US" sz="1750">
                <a:solidFill>
                  <a:schemeClr val="dk1"/>
                </a:solidFill>
              </a:rPr>
              <a:t>Different profiles:</a:t>
            </a:r>
            <a:endParaRPr b="0" sz="1750">
              <a:solidFill>
                <a:schemeClr val="dk1"/>
              </a:solidFill>
            </a:endParaRPr>
          </a:p>
          <a:p>
            <a:pPr indent="-339725" lvl="0" marL="457200" rtl="0" algn="l">
              <a:lnSpc>
                <a:spcPct val="150000"/>
              </a:lnSpc>
              <a:spcBef>
                <a:spcPts val="360"/>
              </a:spcBef>
              <a:spcAft>
                <a:spcPts val="0"/>
              </a:spcAft>
              <a:buClr>
                <a:schemeClr val="dk1"/>
              </a:buClr>
              <a:buSzPts val="1750"/>
              <a:buChar char="●"/>
            </a:pPr>
            <a:r>
              <a:rPr b="0" lang="en-US" sz="1750">
                <a:solidFill>
                  <a:schemeClr val="dk1"/>
                </a:solidFill>
              </a:rPr>
              <a:t>J</a:t>
            </a:r>
            <a:r>
              <a:rPr b="0" lang="en-US" sz="1550">
                <a:solidFill>
                  <a:schemeClr val="dk1"/>
                </a:solidFill>
              </a:rPr>
              <a:t>ava</a:t>
            </a:r>
            <a:endParaRPr b="0" sz="1550">
              <a:solidFill>
                <a:schemeClr val="dk1"/>
              </a:solidFill>
            </a:endParaRPr>
          </a:p>
          <a:p>
            <a:pPr indent="-327025" lvl="0" marL="457200" rtl="0" algn="l">
              <a:lnSpc>
                <a:spcPct val="150000"/>
              </a:lnSpc>
              <a:spcBef>
                <a:spcPts val="0"/>
              </a:spcBef>
              <a:spcAft>
                <a:spcPts val="0"/>
              </a:spcAft>
              <a:buClr>
                <a:schemeClr val="dk1"/>
              </a:buClr>
              <a:buSzPts val="1550"/>
              <a:buChar char="●"/>
            </a:pPr>
            <a:r>
              <a:rPr b="0" lang="en-US" sz="1550">
                <a:solidFill>
                  <a:schemeClr val="dk1"/>
                </a:solidFill>
              </a:rPr>
              <a:t>Python</a:t>
            </a:r>
            <a:endParaRPr b="0" sz="1550">
              <a:solidFill>
                <a:schemeClr val="dk1"/>
              </a:solidFill>
            </a:endParaRPr>
          </a:p>
          <a:p>
            <a:pPr indent="-327025" lvl="0" marL="457200" rtl="0" algn="l">
              <a:lnSpc>
                <a:spcPct val="150000"/>
              </a:lnSpc>
              <a:spcBef>
                <a:spcPts val="0"/>
              </a:spcBef>
              <a:spcAft>
                <a:spcPts val="0"/>
              </a:spcAft>
              <a:buClr>
                <a:schemeClr val="dk1"/>
              </a:buClr>
              <a:buSzPts val="1550"/>
              <a:buChar char="●"/>
            </a:pPr>
            <a:r>
              <a:rPr b="0" lang="en-US" sz="1550">
                <a:solidFill>
                  <a:schemeClr val="dk1"/>
                </a:solidFill>
              </a:rPr>
              <a:t>C++</a:t>
            </a:r>
            <a:endParaRPr b="0" sz="1550">
              <a:solidFill>
                <a:schemeClr val="dk1"/>
              </a:solidFill>
            </a:endParaRPr>
          </a:p>
          <a:p>
            <a:pPr indent="-327025" lvl="0" marL="457200" rtl="0" algn="l">
              <a:lnSpc>
                <a:spcPct val="150000"/>
              </a:lnSpc>
              <a:spcBef>
                <a:spcPts val="0"/>
              </a:spcBef>
              <a:spcAft>
                <a:spcPts val="0"/>
              </a:spcAft>
              <a:buClr>
                <a:schemeClr val="dk1"/>
              </a:buClr>
              <a:buSzPts val="1550"/>
              <a:buChar char="●"/>
            </a:pPr>
            <a:r>
              <a:rPr b="0" lang="en-US" sz="1550">
                <a:solidFill>
                  <a:schemeClr val="dk1"/>
                </a:solidFill>
              </a:rPr>
              <a:t>Industrial Controls</a:t>
            </a:r>
            <a:endParaRPr b="0" sz="1550">
              <a:solidFill>
                <a:schemeClr val="dk1"/>
              </a:solidFill>
            </a:endParaRPr>
          </a:p>
          <a:p>
            <a:pPr indent="-327025" lvl="0" marL="457200" rtl="0" algn="l">
              <a:lnSpc>
                <a:spcPct val="150000"/>
              </a:lnSpc>
              <a:spcBef>
                <a:spcPts val="0"/>
              </a:spcBef>
              <a:spcAft>
                <a:spcPts val="0"/>
              </a:spcAft>
              <a:buClr>
                <a:schemeClr val="dk1"/>
              </a:buClr>
              <a:buSzPts val="1550"/>
              <a:buChar char="●"/>
            </a:pPr>
            <a:r>
              <a:rPr b="0" lang="en-US" sz="1550">
                <a:solidFill>
                  <a:schemeClr val="dk1"/>
                </a:solidFill>
              </a:rPr>
              <a:t>FPGAs</a:t>
            </a:r>
            <a:endParaRPr b="0" sz="155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0"/>
          <p:cNvSpPr txBox="1"/>
          <p:nvPr>
            <p:ph type="ctrTitle"/>
          </p:nvPr>
        </p:nvSpPr>
        <p:spPr>
          <a:xfrm>
            <a:off x="1089425" y="2149550"/>
            <a:ext cx="6858000" cy="553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US" sz="3500"/>
              <a:t>Role of Python in 2024</a:t>
            </a:r>
            <a:endParaRPr sz="3500"/>
          </a:p>
        </p:txBody>
      </p:sp>
      <p:sp>
        <p:nvSpPr>
          <p:cNvPr id="238" name="Google Shape;238;p30"/>
          <p:cNvSpPr txBox="1"/>
          <p:nvPr>
            <p:ph idx="12" type="sldNum"/>
          </p:nvPr>
        </p:nvSpPr>
        <p:spPr>
          <a:xfrm>
            <a:off x="8330660" y="4767263"/>
            <a:ext cx="510900" cy="2739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sz="800">
                <a:solidFill>
                  <a:schemeClr val="lt1"/>
                </a:solidFill>
              </a:rPr>
              <a:t>‹#›</a:t>
            </a:fld>
            <a:endParaRPr sz="800">
              <a:solidFill>
                <a:schemeClr val="lt1"/>
              </a:solidFill>
            </a:endParaRPr>
          </a:p>
        </p:txBody>
      </p:sp>
      <p:pic>
        <p:nvPicPr>
          <p:cNvPr id="239" name="Google Shape;239;p30"/>
          <p:cNvPicPr preferRelativeResize="0"/>
          <p:nvPr/>
        </p:nvPicPr>
        <p:blipFill rotWithShape="1">
          <a:blip r:embed="rId3">
            <a:alphaModFix/>
          </a:blip>
          <a:srcRect b="0" l="0" r="0" t="0"/>
          <a:stretch/>
        </p:blipFill>
        <p:spPr>
          <a:xfrm>
            <a:off x="8100201" y="191917"/>
            <a:ext cx="671775" cy="671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1"/>
          <p:cNvSpPr txBox="1"/>
          <p:nvPr>
            <p:ph type="title"/>
          </p:nvPr>
        </p:nvSpPr>
        <p:spPr>
          <a:xfrm>
            <a:off x="457200" y="175120"/>
            <a:ext cx="8226900" cy="705300"/>
          </a:xfrm>
          <a:prstGeom prst="rect">
            <a:avLst/>
          </a:prstGeom>
        </p:spPr>
        <p:txBody>
          <a:bodyPr anchorCtr="0" anchor="ctr" bIns="45700" lIns="45700" spcFirstLastPara="1" rIns="45700" wrap="square" tIns="45700">
            <a:noAutofit/>
          </a:bodyPr>
          <a:lstStyle/>
          <a:p>
            <a:pPr indent="0" lvl="0" marL="0" rtl="0" algn="l">
              <a:spcBef>
                <a:spcPts val="0"/>
              </a:spcBef>
              <a:spcAft>
                <a:spcPts val="0"/>
              </a:spcAft>
              <a:buNone/>
            </a:pPr>
            <a:r>
              <a:rPr lang="en-US"/>
              <a:t>Role of Python: </a:t>
            </a:r>
            <a:r>
              <a:rPr lang="en-US"/>
              <a:t>Before…</a:t>
            </a:r>
            <a:endParaRPr/>
          </a:p>
        </p:txBody>
      </p:sp>
      <p:sp>
        <p:nvSpPr>
          <p:cNvPr id="246" name="Google Shape;246;p31"/>
          <p:cNvSpPr txBox="1"/>
          <p:nvPr>
            <p:ph idx="12" type="sldNum"/>
          </p:nvPr>
        </p:nvSpPr>
        <p:spPr>
          <a:xfrm>
            <a:off x="8185376" y="4767263"/>
            <a:ext cx="5013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247" name="Google Shape;247;p31"/>
          <p:cNvPicPr preferRelativeResize="0"/>
          <p:nvPr/>
        </p:nvPicPr>
        <p:blipFill rotWithShape="1">
          <a:blip r:embed="rId3">
            <a:alphaModFix/>
          </a:blip>
          <a:srcRect b="0" l="0" r="0" t="0"/>
          <a:stretch/>
        </p:blipFill>
        <p:spPr>
          <a:xfrm>
            <a:off x="8100201" y="191917"/>
            <a:ext cx="671775" cy="671750"/>
          </a:xfrm>
          <a:prstGeom prst="rect">
            <a:avLst/>
          </a:prstGeom>
          <a:noFill/>
          <a:ln>
            <a:noFill/>
          </a:ln>
        </p:spPr>
      </p:pic>
      <p:sp>
        <p:nvSpPr>
          <p:cNvPr id="248" name="Google Shape;248;p31"/>
          <p:cNvSpPr txBox="1"/>
          <p:nvPr>
            <p:ph idx="1" type="body"/>
          </p:nvPr>
        </p:nvSpPr>
        <p:spPr>
          <a:xfrm>
            <a:off x="403625" y="821225"/>
            <a:ext cx="8229600" cy="671700"/>
          </a:xfrm>
          <a:prstGeom prst="rect">
            <a:avLst/>
          </a:prstGeom>
        </p:spPr>
        <p:txBody>
          <a:bodyPr anchorCtr="0" anchor="t" bIns="45700" lIns="91425" spcFirstLastPara="1" rIns="91425" wrap="square" tIns="45700">
            <a:noAutofit/>
          </a:bodyPr>
          <a:lstStyle/>
          <a:p>
            <a:pPr indent="-320675" lvl="0" marL="457200" rtl="0" algn="l">
              <a:lnSpc>
                <a:spcPct val="150000"/>
              </a:lnSpc>
              <a:spcBef>
                <a:spcPts val="360"/>
              </a:spcBef>
              <a:spcAft>
                <a:spcPts val="0"/>
              </a:spcAft>
              <a:buClr>
                <a:schemeClr val="dk1"/>
              </a:buClr>
              <a:buSzPts val="1450"/>
              <a:buChar char="●"/>
            </a:pPr>
            <a:r>
              <a:rPr b="0" lang="en-US" sz="1450">
                <a:solidFill>
                  <a:schemeClr val="dk1"/>
                </a:solidFill>
              </a:rPr>
              <a:t>Python growth used to be uncoordinated, some tools developed for individual use gained popularity in an uncontrolled manner</a:t>
            </a:r>
            <a:endParaRPr b="0" sz="1450">
              <a:solidFill>
                <a:schemeClr val="dk1"/>
              </a:solidFill>
            </a:endParaRPr>
          </a:p>
        </p:txBody>
      </p:sp>
      <p:sp>
        <p:nvSpPr>
          <p:cNvPr id="249" name="Google Shape;249;p31"/>
          <p:cNvSpPr txBox="1"/>
          <p:nvPr>
            <p:ph idx="1" type="body"/>
          </p:nvPr>
        </p:nvSpPr>
        <p:spPr>
          <a:xfrm>
            <a:off x="403625" y="1497550"/>
            <a:ext cx="8229600" cy="358800"/>
          </a:xfrm>
          <a:prstGeom prst="rect">
            <a:avLst/>
          </a:prstGeom>
        </p:spPr>
        <p:txBody>
          <a:bodyPr anchorCtr="0" anchor="t" bIns="45700" lIns="91425" spcFirstLastPara="1" rIns="91425" wrap="square" tIns="45700">
            <a:noAutofit/>
          </a:bodyPr>
          <a:lstStyle/>
          <a:p>
            <a:pPr indent="-307975" lvl="1" marL="914400" rtl="0" algn="l">
              <a:lnSpc>
                <a:spcPct val="150000"/>
              </a:lnSpc>
              <a:spcBef>
                <a:spcPts val="360"/>
              </a:spcBef>
              <a:spcAft>
                <a:spcPts val="0"/>
              </a:spcAft>
              <a:buClr>
                <a:schemeClr val="dk1"/>
              </a:buClr>
              <a:buSzPts val="1250"/>
              <a:buChar char="○"/>
            </a:pPr>
            <a:r>
              <a:rPr lang="en-US" sz="1250">
                <a:solidFill>
                  <a:schemeClr val="dk1"/>
                </a:solidFill>
              </a:rPr>
              <a:t>We pay high cost for it even today</a:t>
            </a:r>
            <a:endParaRPr b="0" sz="1450">
              <a:solidFill>
                <a:schemeClr val="dk1"/>
              </a:solidFill>
            </a:endParaRPr>
          </a:p>
        </p:txBody>
      </p:sp>
      <p:sp>
        <p:nvSpPr>
          <p:cNvPr id="250" name="Google Shape;250;p31"/>
          <p:cNvSpPr txBox="1"/>
          <p:nvPr>
            <p:ph idx="1" type="body"/>
          </p:nvPr>
        </p:nvSpPr>
        <p:spPr>
          <a:xfrm>
            <a:off x="403625" y="1776175"/>
            <a:ext cx="8229600" cy="735600"/>
          </a:xfrm>
          <a:prstGeom prst="rect">
            <a:avLst/>
          </a:prstGeom>
        </p:spPr>
        <p:txBody>
          <a:bodyPr anchorCtr="0" anchor="t" bIns="45700" lIns="91425" spcFirstLastPara="1" rIns="91425" wrap="square" tIns="45700">
            <a:noAutofit/>
          </a:bodyPr>
          <a:lstStyle/>
          <a:p>
            <a:pPr indent="-320675" lvl="0" marL="457200" rtl="0" algn="l">
              <a:lnSpc>
                <a:spcPct val="150000"/>
              </a:lnSpc>
              <a:spcBef>
                <a:spcPts val="360"/>
              </a:spcBef>
              <a:spcAft>
                <a:spcPts val="0"/>
              </a:spcAft>
              <a:buClr>
                <a:schemeClr val="dk1"/>
              </a:buClr>
              <a:buSzPts val="1450"/>
              <a:buChar char="●"/>
            </a:pPr>
            <a:r>
              <a:rPr b="0" lang="en-US" sz="1450">
                <a:solidFill>
                  <a:schemeClr val="dk1"/>
                </a:solidFill>
              </a:rPr>
              <a:t>Python officially embraced by the Controls Group ~5 years ago, having created a dedicated Python support team (Acc-Py)</a:t>
            </a:r>
            <a:endParaRPr b="0" sz="1450">
              <a:solidFill>
                <a:schemeClr val="dk1"/>
              </a:solidFill>
            </a:endParaRPr>
          </a:p>
        </p:txBody>
      </p:sp>
      <p:sp>
        <p:nvSpPr>
          <p:cNvPr id="251" name="Google Shape;251;p31"/>
          <p:cNvSpPr txBox="1"/>
          <p:nvPr>
            <p:ph idx="1" type="body"/>
          </p:nvPr>
        </p:nvSpPr>
        <p:spPr>
          <a:xfrm>
            <a:off x="403625" y="2449200"/>
            <a:ext cx="8229600" cy="1554900"/>
          </a:xfrm>
          <a:prstGeom prst="rect">
            <a:avLst/>
          </a:prstGeom>
        </p:spPr>
        <p:txBody>
          <a:bodyPr anchorCtr="0" anchor="t" bIns="45700" lIns="91425" spcFirstLastPara="1" rIns="91425" wrap="square" tIns="45700">
            <a:noAutofit/>
          </a:bodyPr>
          <a:lstStyle/>
          <a:p>
            <a:pPr indent="-320675" lvl="0" marL="457200" rtl="0" algn="l">
              <a:lnSpc>
                <a:spcPct val="150000"/>
              </a:lnSpc>
              <a:spcBef>
                <a:spcPts val="360"/>
              </a:spcBef>
              <a:spcAft>
                <a:spcPts val="0"/>
              </a:spcAft>
              <a:buClr>
                <a:schemeClr val="dk1"/>
              </a:buClr>
              <a:buSzPts val="1450"/>
              <a:buChar char="●"/>
            </a:pPr>
            <a:r>
              <a:rPr b="0" lang="en-US" sz="1450">
                <a:solidFill>
                  <a:schemeClr val="dk1"/>
                </a:solidFill>
              </a:rPr>
              <a:t>Initially many had reservations about allowing dynamic language into control rooms, because…</a:t>
            </a:r>
            <a:endParaRPr b="0" sz="1450">
              <a:solidFill>
                <a:schemeClr val="dk1"/>
              </a:solidFill>
            </a:endParaRPr>
          </a:p>
          <a:p>
            <a:pPr indent="-307975" lvl="1" marL="914400" rtl="0" algn="l">
              <a:lnSpc>
                <a:spcPct val="150000"/>
              </a:lnSpc>
              <a:spcBef>
                <a:spcPts val="0"/>
              </a:spcBef>
              <a:spcAft>
                <a:spcPts val="0"/>
              </a:spcAft>
              <a:buClr>
                <a:schemeClr val="dk1"/>
              </a:buClr>
              <a:buSzPts val="1250"/>
              <a:buChar char="○"/>
            </a:pPr>
            <a:r>
              <a:rPr lang="en-US" sz="1250">
                <a:solidFill>
                  <a:schemeClr val="dk1"/>
                </a:solidFill>
              </a:rPr>
              <a:t>It’s possible to run non-compiled code from personal directories</a:t>
            </a:r>
            <a:endParaRPr sz="1250">
              <a:solidFill>
                <a:schemeClr val="dk1"/>
              </a:solidFill>
            </a:endParaRPr>
          </a:p>
          <a:p>
            <a:pPr indent="-307975" lvl="1" marL="914400" rtl="0" algn="l">
              <a:lnSpc>
                <a:spcPct val="150000"/>
              </a:lnSpc>
              <a:spcBef>
                <a:spcPts val="0"/>
              </a:spcBef>
              <a:spcAft>
                <a:spcPts val="0"/>
              </a:spcAft>
              <a:buClr>
                <a:schemeClr val="dk1"/>
              </a:buClr>
              <a:buSzPts val="1250"/>
              <a:buChar char="○"/>
            </a:pPr>
            <a:r>
              <a:rPr lang="en-US" sz="1250">
                <a:solidFill>
                  <a:schemeClr val="dk1"/>
                </a:solidFill>
              </a:rPr>
              <a:t>Broken code does not crash until that line is executed</a:t>
            </a:r>
            <a:endParaRPr sz="1250">
              <a:solidFill>
                <a:schemeClr val="dk1"/>
              </a:solidFill>
            </a:endParaRPr>
          </a:p>
          <a:p>
            <a:pPr indent="-307975" lvl="1" marL="914400" rtl="0" algn="l">
              <a:lnSpc>
                <a:spcPct val="150000"/>
              </a:lnSpc>
              <a:spcBef>
                <a:spcPts val="0"/>
              </a:spcBef>
              <a:spcAft>
                <a:spcPts val="0"/>
              </a:spcAft>
              <a:buClr>
                <a:schemeClr val="dk1"/>
              </a:buClr>
              <a:buSzPts val="1250"/>
              <a:buChar char="○"/>
            </a:pPr>
            <a:r>
              <a:rPr lang="en-US" sz="1250">
                <a:solidFill>
                  <a:schemeClr val="dk1"/>
                </a:solidFill>
              </a:rPr>
              <a:t>Dynamic typing leaves room for bugs</a:t>
            </a:r>
            <a:endParaRPr b="0" sz="1450">
              <a:solidFill>
                <a:schemeClr val="dk1"/>
              </a:solidFill>
            </a:endParaRPr>
          </a:p>
        </p:txBody>
      </p:sp>
      <p:sp>
        <p:nvSpPr>
          <p:cNvPr id="252" name="Google Shape;252;p31"/>
          <p:cNvSpPr txBox="1"/>
          <p:nvPr>
            <p:ph idx="1" type="body"/>
          </p:nvPr>
        </p:nvSpPr>
        <p:spPr>
          <a:xfrm>
            <a:off x="403625" y="3961625"/>
            <a:ext cx="8229600" cy="705300"/>
          </a:xfrm>
          <a:prstGeom prst="rect">
            <a:avLst/>
          </a:prstGeom>
        </p:spPr>
        <p:txBody>
          <a:bodyPr anchorCtr="0" anchor="t" bIns="45700" lIns="91425" spcFirstLastPara="1" rIns="91425" wrap="square" tIns="45700">
            <a:noAutofit/>
          </a:bodyPr>
          <a:lstStyle/>
          <a:p>
            <a:pPr indent="-320675" lvl="0" marL="457200" rtl="0" algn="l">
              <a:lnSpc>
                <a:spcPct val="150000"/>
              </a:lnSpc>
              <a:spcBef>
                <a:spcPts val="360"/>
              </a:spcBef>
              <a:spcAft>
                <a:spcPts val="0"/>
              </a:spcAft>
              <a:buClr>
                <a:schemeClr val="dk1"/>
              </a:buClr>
              <a:buSzPts val="1450"/>
              <a:buChar char="●"/>
            </a:pPr>
            <a:r>
              <a:rPr b="0" lang="en-US" sz="1450">
                <a:solidFill>
                  <a:schemeClr val="dk1"/>
                </a:solidFill>
              </a:rPr>
              <a:t>Early on, it was possible to get access to the most of control system functionality thanks to pre-existing Java libraries + Jpype, Py4J.</a:t>
            </a:r>
            <a:endParaRPr b="0" sz="145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2"/>
          <p:cNvSpPr txBox="1"/>
          <p:nvPr>
            <p:ph type="title"/>
          </p:nvPr>
        </p:nvSpPr>
        <p:spPr>
          <a:xfrm>
            <a:off x="457200" y="175120"/>
            <a:ext cx="8226900" cy="705300"/>
          </a:xfrm>
          <a:prstGeom prst="rect">
            <a:avLst/>
          </a:prstGeom>
        </p:spPr>
        <p:txBody>
          <a:bodyPr anchorCtr="0" anchor="ctr" bIns="45700" lIns="45700" spcFirstLastPara="1" rIns="45700" wrap="square" tIns="45700">
            <a:noAutofit/>
          </a:bodyPr>
          <a:lstStyle/>
          <a:p>
            <a:pPr indent="0" lvl="0" marL="0" rtl="0" algn="l">
              <a:spcBef>
                <a:spcPts val="0"/>
              </a:spcBef>
              <a:spcAft>
                <a:spcPts val="0"/>
              </a:spcAft>
              <a:buNone/>
            </a:pPr>
            <a:r>
              <a:rPr lang="en-US"/>
              <a:t>Role of Python: </a:t>
            </a:r>
            <a:r>
              <a:rPr lang="en-US"/>
              <a:t>Today</a:t>
            </a:r>
            <a:endParaRPr/>
          </a:p>
        </p:txBody>
      </p:sp>
      <p:sp>
        <p:nvSpPr>
          <p:cNvPr id="259" name="Google Shape;259;p32"/>
          <p:cNvSpPr txBox="1"/>
          <p:nvPr>
            <p:ph idx="12" type="sldNum"/>
          </p:nvPr>
        </p:nvSpPr>
        <p:spPr>
          <a:xfrm>
            <a:off x="8185376" y="4767263"/>
            <a:ext cx="5013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260" name="Google Shape;260;p32"/>
          <p:cNvPicPr preferRelativeResize="0"/>
          <p:nvPr/>
        </p:nvPicPr>
        <p:blipFill rotWithShape="1">
          <a:blip r:embed="rId3">
            <a:alphaModFix/>
          </a:blip>
          <a:srcRect b="0" l="0" r="0" t="0"/>
          <a:stretch/>
        </p:blipFill>
        <p:spPr>
          <a:xfrm>
            <a:off x="8100201" y="191917"/>
            <a:ext cx="671775" cy="671750"/>
          </a:xfrm>
          <a:prstGeom prst="rect">
            <a:avLst/>
          </a:prstGeom>
          <a:noFill/>
          <a:ln>
            <a:noFill/>
          </a:ln>
        </p:spPr>
      </p:pic>
      <p:sp>
        <p:nvSpPr>
          <p:cNvPr id="261" name="Google Shape;261;p32"/>
          <p:cNvSpPr txBox="1"/>
          <p:nvPr>
            <p:ph idx="1" type="body"/>
          </p:nvPr>
        </p:nvSpPr>
        <p:spPr>
          <a:xfrm>
            <a:off x="457200" y="918000"/>
            <a:ext cx="8229600" cy="457200"/>
          </a:xfrm>
          <a:prstGeom prst="rect">
            <a:avLst/>
          </a:prstGeom>
        </p:spPr>
        <p:txBody>
          <a:bodyPr anchorCtr="0" anchor="t" bIns="45700" lIns="91425" spcFirstLastPara="1" rIns="91425" wrap="square" tIns="45700">
            <a:noAutofit/>
          </a:bodyPr>
          <a:lstStyle/>
          <a:p>
            <a:pPr indent="-339725" lvl="0" marL="457200" rtl="0" algn="l">
              <a:lnSpc>
                <a:spcPct val="150000"/>
              </a:lnSpc>
              <a:spcBef>
                <a:spcPts val="360"/>
              </a:spcBef>
              <a:spcAft>
                <a:spcPts val="0"/>
              </a:spcAft>
              <a:buClr>
                <a:schemeClr val="dk1"/>
              </a:buClr>
              <a:buSzPts val="1750"/>
              <a:buChar char="●"/>
            </a:pPr>
            <a:r>
              <a:rPr b="0" lang="en-US" sz="1750">
                <a:solidFill>
                  <a:schemeClr val="dk1"/>
                </a:solidFill>
              </a:rPr>
              <a:t>Today many new projects are started with Python</a:t>
            </a:r>
            <a:endParaRPr b="0" sz="1750">
              <a:solidFill>
                <a:schemeClr val="dk1"/>
              </a:solidFill>
            </a:endParaRPr>
          </a:p>
        </p:txBody>
      </p:sp>
      <p:sp>
        <p:nvSpPr>
          <p:cNvPr id="262" name="Google Shape;262;p32"/>
          <p:cNvSpPr txBox="1"/>
          <p:nvPr>
            <p:ph idx="1" type="body"/>
          </p:nvPr>
        </p:nvSpPr>
        <p:spPr>
          <a:xfrm>
            <a:off x="457200" y="1330575"/>
            <a:ext cx="8229600" cy="810900"/>
          </a:xfrm>
          <a:prstGeom prst="rect">
            <a:avLst/>
          </a:prstGeom>
        </p:spPr>
        <p:txBody>
          <a:bodyPr anchorCtr="0" anchor="t" bIns="45700" lIns="91425" spcFirstLastPara="1" rIns="91425" wrap="square" tIns="45700">
            <a:noAutofit/>
          </a:bodyPr>
          <a:lstStyle/>
          <a:p>
            <a:pPr indent="-339725" lvl="0" marL="457200" rtl="0" algn="l">
              <a:lnSpc>
                <a:spcPct val="150000"/>
              </a:lnSpc>
              <a:spcBef>
                <a:spcPts val="360"/>
              </a:spcBef>
              <a:spcAft>
                <a:spcPts val="0"/>
              </a:spcAft>
              <a:buClr>
                <a:schemeClr val="dk1"/>
              </a:buClr>
              <a:buSzPts val="1750"/>
              <a:buChar char="●"/>
            </a:pPr>
            <a:r>
              <a:rPr b="0" lang="en-US" sz="1750">
                <a:solidFill>
                  <a:schemeClr val="dk1"/>
                </a:solidFill>
              </a:rPr>
              <a:t>Python occasionally chosen to write a new version of existing software using another technology</a:t>
            </a:r>
            <a:endParaRPr b="0" sz="1750">
              <a:solidFill>
                <a:schemeClr val="dk1"/>
              </a:solidFill>
            </a:endParaRPr>
          </a:p>
        </p:txBody>
      </p:sp>
      <p:sp>
        <p:nvSpPr>
          <p:cNvPr id="263" name="Google Shape;263;p32"/>
          <p:cNvSpPr txBox="1"/>
          <p:nvPr>
            <p:ph idx="1" type="body"/>
          </p:nvPr>
        </p:nvSpPr>
        <p:spPr>
          <a:xfrm>
            <a:off x="455850" y="2114625"/>
            <a:ext cx="8229600" cy="457200"/>
          </a:xfrm>
          <a:prstGeom prst="rect">
            <a:avLst/>
          </a:prstGeom>
        </p:spPr>
        <p:txBody>
          <a:bodyPr anchorCtr="0" anchor="t" bIns="45700" lIns="91425" spcFirstLastPara="1" rIns="91425" wrap="square" tIns="45700">
            <a:noAutofit/>
          </a:bodyPr>
          <a:lstStyle/>
          <a:p>
            <a:pPr indent="-339725" lvl="0" marL="457200" rtl="0" algn="l">
              <a:lnSpc>
                <a:spcPct val="150000"/>
              </a:lnSpc>
              <a:spcBef>
                <a:spcPts val="360"/>
              </a:spcBef>
              <a:spcAft>
                <a:spcPts val="0"/>
              </a:spcAft>
              <a:buClr>
                <a:schemeClr val="dk1"/>
              </a:buClr>
              <a:buSzPts val="1750"/>
              <a:buChar char="●"/>
            </a:pPr>
            <a:r>
              <a:rPr b="0" lang="en-US" sz="1750">
                <a:solidFill>
                  <a:schemeClr val="dk1"/>
                </a:solidFill>
              </a:rPr>
              <a:t>Efforts to bring Machine Learning into controls fully rely on Python</a:t>
            </a:r>
            <a:endParaRPr b="0" sz="1750">
              <a:solidFill>
                <a:schemeClr val="dk1"/>
              </a:solidFill>
            </a:endParaRPr>
          </a:p>
        </p:txBody>
      </p:sp>
      <p:sp>
        <p:nvSpPr>
          <p:cNvPr id="264" name="Google Shape;264;p32"/>
          <p:cNvSpPr txBox="1"/>
          <p:nvPr>
            <p:ph idx="1" type="body"/>
          </p:nvPr>
        </p:nvSpPr>
        <p:spPr>
          <a:xfrm>
            <a:off x="457200" y="2521825"/>
            <a:ext cx="8229600" cy="457200"/>
          </a:xfrm>
          <a:prstGeom prst="rect">
            <a:avLst/>
          </a:prstGeom>
        </p:spPr>
        <p:txBody>
          <a:bodyPr anchorCtr="0" anchor="t" bIns="45700" lIns="91425" spcFirstLastPara="1" rIns="91425" wrap="square" tIns="45700">
            <a:noAutofit/>
          </a:bodyPr>
          <a:lstStyle/>
          <a:p>
            <a:pPr indent="-339725" lvl="0" marL="457200" rtl="0" algn="l">
              <a:lnSpc>
                <a:spcPct val="150000"/>
              </a:lnSpc>
              <a:spcBef>
                <a:spcPts val="360"/>
              </a:spcBef>
              <a:spcAft>
                <a:spcPts val="0"/>
              </a:spcAft>
              <a:buClr>
                <a:schemeClr val="dk1"/>
              </a:buClr>
              <a:buSzPts val="1750"/>
              <a:buChar char="●"/>
            </a:pPr>
            <a:r>
              <a:rPr b="0" lang="en-US" sz="1750">
                <a:solidFill>
                  <a:schemeClr val="dk1"/>
                </a:solidFill>
              </a:rPr>
              <a:t>PyQt is appreciated for creating GUIs</a:t>
            </a:r>
            <a:endParaRPr b="0" sz="1750">
              <a:solidFill>
                <a:schemeClr val="dk1"/>
              </a:solidFill>
            </a:endParaRPr>
          </a:p>
        </p:txBody>
      </p:sp>
      <p:sp>
        <p:nvSpPr>
          <p:cNvPr id="265" name="Google Shape;265;p32"/>
          <p:cNvSpPr txBox="1"/>
          <p:nvPr>
            <p:ph idx="1" type="body"/>
          </p:nvPr>
        </p:nvSpPr>
        <p:spPr>
          <a:xfrm>
            <a:off x="457200" y="2927725"/>
            <a:ext cx="8229600" cy="457200"/>
          </a:xfrm>
          <a:prstGeom prst="rect">
            <a:avLst/>
          </a:prstGeom>
        </p:spPr>
        <p:txBody>
          <a:bodyPr anchorCtr="0" anchor="t" bIns="45700" lIns="91425" spcFirstLastPara="1" rIns="91425" wrap="square" tIns="45700">
            <a:noAutofit/>
          </a:bodyPr>
          <a:lstStyle/>
          <a:p>
            <a:pPr indent="-339725" lvl="0" marL="457200" rtl="0" algn="l">
              <a:lnSpc>
                <a:spcPct val="150000"/>
              </a:lnSpc>
              <a:spcBef>
                <a:spcPts val="360"/>
              </a:spcBef>
              <a:spcAft>
                <a:spcPts val="0"/>
              </a:spcAft>
              <a:buClr>
                <a:schemeClr val="dk1"/>
              </a:buClr>
              <a:buSzPts val="1750"/>
              <a:buChar char="●"/>
            </a:pPr>
            <a:r>
              <a:rPr b="0" lang="en-US" sz="1750">
                <a:solidFill>
                  <a:schemeClr val="dk1"/>
                </a:solidFill>
              </a:rPr>
              <a:t>Being the most popular language helps recruitment + easy to get started</a:t>
            </a:r>
            <a:endParaRPr b="0" sz="1750">
              <a:solidFill>
                <a:schemeClr val="dk1"/>
              </a:solidFill>
            </a:endParaRPr>
          </a:p>
        </p:txBody>
      </p:sp>
      <p:sp>
        <p:nvSpPr>
          <p:cNvPr id="266" name="Google Shape;266;p32"/>
          <p:cNvSpPr txBox="1"/>
          <p:nvPr>
            <p:ph idx="1" type="body"/>
          </p:nvPr>
        </p:nvSpPr>
        <p:spPr>
          <a:xfrm>
            <a:off x="455850" y="3323000"/>
            <a:ext cx="8229600" cy="971100"/>
          </a:xfrm>
          <a:prstGeom prst="rect">
            <a:avLst/>
          </a:prstGeom>
        </p:spPr>
        <p:txBody>
          <a:bodyPr anchorCtr="0" anchor="t" bIns="45700" lIns="91425" spcFirstLastPara="1" rIns="91425" wrap="square" tIns="45700">
            <a:noAutofit/>
          </a:bodyPr>
          <a:lstStyle/>
          <a:p>
            <a:pPr indent="-339725" lvl="0" marL="457200" rtl="0" algn="l">
              <a:lnSpc>
                <a:spcPct val="150000"/>
              </a:lnSpc>
              <a:spcBef>
                <a:spcPts val="360"/>
              </a:spcBef>
              <a:spcAft>
                <a:spcPts val="0"/>
              </a:spcAft>
              <a:buClr>
                <a:schemeClr val="dk1"/>
              </a:buClr>
              <a:buSzPts val="1750"/>
              <a:buChar char="●"/>
            </a:pPr>
            <a:r>
              <a:rPr b="0" lang="en-US" sz="1750">
                <a:solidFill>
                  <a:schemeClr val="dk1"/>
                </a:solidFill>
              </a:rPr>
              <a:t>Some find that fast development iterations with Python can produce better performing software due better tuning of the algorithms</a:t>
            </a:r>
            <a:endParaRPr b="0" sz="1750">
              <a:solidFill>
                <a:schemeClr val="dk1"/>
              </a:solidFill>
            </a:endParaRPr>
          </a:p>
        </p:txBody>
      </p:sp>
      <p:sp>
        <p:nvSpPr>
          <p:cNvPr id="267" name="Google Shape;267;p32"/>
          <p:cNvSpPr txBox="1"/>
          <p:nvPr>
            <p:ph idx="1" type="body"/>
          </p:nvPr>
        </p:nvSpPr>
        <p:spPr>
          <a:xfrm>
            <a:off x="457200" y="4125650"/>
            <a:ext cx="8229600" cy="492300"/>
          </a:xfrm>
          <a:prstGeom prst="rect">
            <a:avLst/>
          </a:prstGeom>
        </p:spPr>
        <p:txBody>
          <a:bodyPr anchorCtr="0" anchor="t" bIns="45700" lIns="91425" spcFirstLastPara="1" rIns="91425" wrap="square" tIns="45700">
            <a:noAutofit/>
          </a:bodyPr>
          <a:lstStyle/>
          <a:p>
            <a:pPr indent="-339725" lvl="0" marL="457200" rtl="0" algn="l">
              <a:lnSpc>
                <a:spcPct val="150000"/>
              </a:lnSpc>
              <a:spcBef>
                <a:spcPts val="360"/>
              </a:spcBef>
              <a:spcAft>
                <a:spcPts val="0"/>
              </a:spcAft>
              <a:buClr>
                <a:schemeClr val="dk1"/>
              </a:buClr>
              <a:buSzPts val="1750"/>
              <a:buChar char="●"/>
            </a:pPr>
            <a:r>
              <a:rPr b="0" lang="en-US" sz="1750">
                <a:solidFill>
                  <a:schemeClr val="dk1"/>
                </a:solidFill>
              </a:rPr>
              <a:t>Python evolution is coordinated through Acc-Py team</a:t>
            </a:r>
            <a:endParaRPr b="0" sz="175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3"/>
          <p:cNvSpPr txBox="1"/>
          <p:nvPr>
            <p:ph type="ctrTitle"/>
          </p:nvPr>
        </p:nvSpPr>
        <p:spPr>
          <a:xfrm>
            <a:off x="1089425" y="2295150"/>
            <a:ext cx="6858000" cy="553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US" sz="3500"/>
              <a:t>Zen of Acc-Py</a:t>
            </a:r>
            <a:endParaRPr sz="3500"/>
          </a:p>
        </p:txBody>
      </p:sp>
      <p:sp>
        <p:nvSpPr>
          <p:cNvPr id="274" name="Google Shape;274;p33"/>
          <p:cNvSpPr txBox="1"/>
          <p:nvPr>
            <p:ph idx="12" type="sldNum"/>
          </p:nvPr>
        </p:nvSpPr>
        <p:spPr>
          <a:xfrm>
            <a:off x="8330660" y="4767263"/>
            <a:ext cx="510900" cy="2739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sz="800">
                <a:solidFill>
                  <a:schemeClr val="lt1"/>
                </a:solidFill>
              </a:rPr>
              <a:t>‹#›</a:t>
            </a:fld>
            <a:endParaRPr sz="800">
              <a:solidFill>
                <a:schemeClr val="lt1"/>
              </a:solidFill>
            </a:endParaRPr>
          </a:p>
        </p:txBody>
      </p:sp>
      <p:pic>
        <p:nvPicPr>
          <p:cNvPr id="275" name="Google Shape;275;p33"/>
          <p:cNvPicPr preferRelativeResize="0"/>
          <p:nvPr/>
        </p:nvPicPr>
        <p:blipFill rotWithShape="1">
          <a:blip r:embed="rId3">
            <a:alphaModFix/>
          </a:blip>
          <a:srcRect b="0" l="0" r="0" t="0"/>
          <a:stretch/>
        </p:blipFill>
        <p:spPr>
          <a:xfrm>
            <a:off x="8100201" y="191917"/>
            <a:ext cx="671775" cy="671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ERN">
      <a:dk1>
        <a:srgbClr val="0033A0"/>
      </a:dk1>
      <a:lt1>
        <a:srgbClr val="FFFFFF"/>
      </a:lt1>
      <a:dk2>
        <a:srgbClr val="2F2F2F"/>
      </a:dk2>
      <a:lt2>
        <a:srgbClr val="F8F8F8"/>
      </a:lt2>
      <a:accent1>
        <a:srgbClr val="0033A0"/>
      </a:accent1>
      <a:accent2>
        <a:srgbClr val="61C4D3"/>
      </a:accent2>
      <a:accent3>
        <a:srgbClr val="E15E32"/>
      </a:accent3>
      <a:accent4>
        <a:srgbClr val="BEBECB"/>
      </a:accent4>
      <a:accent5>
        <a:srgbClr val="6E2466"/>
      </a:accent5>
      <a:accent6>
        <a:srgbClr val="1C446A"/>
      </a:accent6>
      <a:hlink>
        <a:srgbClr val="6D2466"/>
      </a:hlink>
      <a:folHlink>
        <a:srgbClr val="61C4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