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4"/>
  </p:notesMasterIdLst>
  <p:sldIdLst>
    <p:sldId id="256" r:id="rId5"/>
    <p:sldId id="4789" r:id="rId6"/>
    <p:sldId id="4372" r:id="rId7"/>
    <p:sldId id="4893" r:id="rId8"/>
    <p:sldId id="4915" r:id="rId9"/>
    <p:sldId id="4918" r:id="rId10"/>
    <p:sldId id="4937" r:id="rId11"/>
    <p:sldId id="4916" r:id="rId12"/>
    <p:sldId id="4914" r:id="rId13"/>
    <p:sldId id="4913" r:id="rId14"/>
    <p:sldId id="4917" r:id="rId15"/>
    <p:sldId id="4919" r:id="rId16"/>
    <p:sldId id="4931" r:id="rId17"/>
    <p:sldId id="4923" r:id="rId18"/>
    <p:sldId id="4924" r:id="rId19"/>
    <p:sldId id="4911" r:id="rId20"/>
    <p:sldId id="4927" r:id="rId21"/>
    <p:sldId id="4928" r:id="rId22"/>
    <p:sldId id="4925" r:id="rId23"/>
    <p:sldId id="4938" r:id="rId24"/>
    <p:sldId id="4930" r:id="rId25"/>
    <p:sldId id="4935" r:id="rId26"/>
    <p:sldId id="4932" r:id="rId27"/>
    <p:sldId id="4921" r:id="rId28"/>
    <p:sldId id="4929" r:id="rId29"/>
    <p:sldId id="4926" r:id="rId30"/>
    <p:sldId id="4899" r:id="rId31"/>
    <p:sldId id="4933" r:id="rId32"/>
    <p:sldId id="4904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006A28-D182-07CA-3C97-EBE79EB4C124}" name="Fernando Henrique De Sá" initials="FS" userId="S::fernando.sa@lnls.br::b920d36d-08af-4482-ae14-73247126ca1c" providerId="AD"/>
  <p188:author id="{C16FFDF1-C7D5-459D-65DC-4BF0808617F6}" name="Ana Clara de Souza Oliveira" initials="AO" userId="S::ana.clara@lnls.br::9f25fe95-4bd0-476c-9850-f5486e15334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F7F"/>
    <a:srgbClr val="4472C4"/>
    <a:srgbClr val="FF0000"/>
    <a:srgbClr val="C00000"/>
    <a:srgbClr val="7030A0"/>
    <a:srgbClr val="CC0000"/>
    <a:srgbClr val="92D050"/>
    <a:srgbClr val="498F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1BA4D-4D88-42A4-75B4-6712AEA6F564}" v="1731" dt="2024-06-19T18:50:47.215"/>
    <p1510:client id="{FCCE997F-F7DA-450D-BB9E-F93045FEB9A8}" v="11437" dt="2024-06-20T08:16:28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Henrique De Sá" userId="S::fernando.sa@lnls.br::b920d36d-08af-4482-ae14-73247126ca1c" providerId="AD" clId="Web-{9675BBC8-12EF-D03A-5B90-07E6F633DD3B}"/>
    <pc:docChg chg="modSld">
      <pc:chgData name="Fernando Henrique De Sá" userId="S::fernando.sa@lnls.br::b920d36d-08af-4482-ae14-73247126ca1c" providerId="AD" clId="Web-{9675BBC8-12EF-D03A-5B90-07E6F633DD3B}" dt="2024-02-04T22:31:17.857" v="632"/>
      <pc:docMkLst>
        <pc:docMk/>
      </pc:docMkLst>
      <pc:sldChg chg="modSp">
        <pc:chgData name="Fernando Henrique De Sá" userId="S::fernando.sa@lnls.br::b920d36d-08af-4482-ae14-73247126ca1c" providerId="AD" clId="Web-{9675BBC8-12EF-D03A-5B90-07E6F633DD3B}" dt="2024-02-04T19:47:36.788" v="2" actId="20577"/>
        <pc:sldMkLst>
          <pc:docMk/>
          <pc:sldMk cId="2119795595" sldId="4789"/>
        </pc:sldMkLst>
        <pc:spChg chg="mod">
          <ac:chgData name="Fernando Henrique De Sá" userId="S::fernando.sa@lnls.br::b920d36d-08af-4482-ae14-73247126ca1c" providerId="AD" clId="Web-{9675BBC8-12EF-D03A-5B90-07E6F633DD3B}" dt="2024-02-04T19:47:36.788" v="2" actId="20577"/>
          <ac:spMkLst>
            <pc:docMk/>
            <pc:sldMk cId="2119795595" sldId="4789"/>
            <ac:spMk id="76" creationId="{A114FEA0-B25B-4F4C-BDD2-E439503458A4}"/>
          </ac:spMkLst>
        </pc:spChg>
      </pc:sldChg>
      <pc:sldChg chg="addSp delSp modSp addAnim modAnim">
        <pc:chgData name="Fernando Henrique De Sá" userId="S::fernando.sa@lnls.br::b920d36d-08af-4482-ae14-73247126ca1c" providerId="AD" clId="Web-{9675BBC8-12EF-D03A-5B90-07E6F633DD3B}" dt="2024-02-04T21:39:20.324" v="260" actId="20577"/>
        <pc:sldMkLst>
          <pc:docMk/>
          <pc:sldMk cId="0" sldId="4842"/>
        </pc:sldMkLst>
        <pc:spChg chg="add mod">
          <ac:chgData name="Fernando Henrique De Sá" userId="S::fernando.sa@lnls.br::b920d36d-08af-4482-ae14-73247126ca1c" providerId="AD" clId="Web-{9675BBC8-12EF-D03A-5B90-07E6F633DD3B}" dt="2024-02-04T21:39:20.324" v="260" actId="20577"/>
          <ac:spMkLst>
            <pc:docMk/>
            <pc:sldMk cId="0" sldId="4842"/>
            <ac:spMk id="7" creationId="{1E8E3FF8-0823-1AFA-2893-E40E7E9004C9}"/>
          </ac:spMkLst>
        </pc:spChg>
        <pc:spChg chg="add mod">
          <ac:chgData name="Fernando Henrique De Sá" userId="S::fernando.sa@lnls.br::b920d36d-08af-4482-ae14-73247126ca1c" providerId="AD" clId="Web-{9675BBC8-12EF-D03A-5B90-07E6F633DD3B}" dt="2024-02-04T21:26:50.096" v="128"/>
          <ac:spMkLst>
            <pc:docMk/>
            <pc:sldMk cId="0" sldId="4842"/>
            <ac:spMk id="12" creationId="{88C327B6-BB45-8EB1-B4D1-1D3F1270F2CD}"/>
          </ac:spMkLst>
        </pc:spChg>
        <pc:spChg chg="add mod">
          <ac:chgData name="Fernando Henrique De Sá" userId="S::fernando.sa@lnls.br::b920d36d-08af-4482-ae14-73247126ca1c" providerId="AD" clId="Web-{9675BBC8-12EF-D03A-5B90-07E6F633DD3B}" dt="2024-02-04T21:38:07.165" v="250" actId="20577"/>
          <ac:spMkLst>
            <pc:docMk/>
            <pc:sldMk cId="0" sldId="4842"/>
            <ac:spMk id="14" creationId="{4D1BE1B1-55D8-1E86-F314-C865D9E24652}"/>
          </ac:spMkLst>
        </pc:spChg>
        <pc:spChg chg="add mod">
          <ac:chgData name="Fernando Henrique De Sá" userId="S::fernando.sa@lnls.br::b920d36d-08af-4482-ae14-73247126ca1c" providerId="AD" clId="Web-{9675BBC8-12EF-D03A-5B90-07E6F633DD3B}" dt="2024-02-04T21:37:47.462" v="249" actId="1076"/>
          <ac:spMkLst>
            <pc:docMk/>
            <pc:sldMk cId="0" sldId="4842"/>
            <ac:spMk id="16" creationId="{DDA3B5B5-5C0C-971E-B010-FC8FF1F6EC32}"/>
          </ac:spMkLst>
        </pc:spChg>
        <pc:spChg chg="mod">
          <ac:chgData name="Fernando Henrique De Sá" userId="S::fernando.sa@lnls.br::b920d36d-08af-4482-ae14-73247126ca1c" providerId="AD" clId="Web-{9675BBC8-12EF-D03A-5B90-07E6F633DD3B}" dt="2024-02-04T21:28:46.802" v="149" actId="14100"/>
          <ac:spMkLst>
            <pc:docMk/>
            <pc:sldMk cId="0" sldId="4842"/>
            <ac:spMk id="41" creationId="{914E2BCD-CF46-3DEC-62F0-F46700D83641}"/>
          </ac:spMkLst>
        </pc:spChg>
        <pc:grpChg chg="mod">
          <ac:chgData name="Fernando Henrique De Sá" userId="S::fernando.sa@lnls.br::b920d36d-08af-4482-ae14-73247126ca1c" providerId="AD" clId="Web-{9675BBC8-12EF-D03A-5B90-07E6F633DD3B}" dt="2024-02-04T21:22:16.194" v="107" actId="1076"/>
          <ac:grpSpMkLst>
            <pc:docMk/>
            <pc:sldMk cId="0" sldId="4842"/>
            <ac:grpSpMk id="25" creationId="{836EFAA5-6031-3987-A489-1071D9E8BC3A}"/>
          </ac:grpSpMkLst>
        </pc:grpChg>
        <pc:picChg chg="add del mod">
          <ac:chgData name="Fernando Henrique De Sá" userId="S::fernando.sa@lnls.br::b920d36d-08af-4482-ae14-73247126ca1c" providerId="AD" clId="Web-{9675BBC8-12EF-D03A-5B90-07E6F633DD3B}" dt="2024-02-04T21:24:44.561" v="111"/>
          <ac:picMkLst>
            <pc:docMk/>
            <pc:sldMk cId="0" sldId="4842"/>
            <ac:picMk id="5" creationId="{FC68CC7D-269C-8E4E-4499-80CBD1731906}"/>
          </ac:picMkLst>
        </pc:picChg>
        <pc:picChg chg="add mod">
          <ac:chgData name="Fernando Henrique De Sá" userId="S::fernando.sa@lnls.br::b920d36d-08af-4482-ae14-73247126ca1c" providerId="AD" clId="Web-{9675BBC8-12EF-D03A-5B90-07E6F633DD3B}" dt="2024-02-04T21:37:47.430" v="247" actId="1076"/>
          <ac:picMkLst>
            <pc:docMk/>
            <pc:sldMk cId="0" sldId="4842"/>
            <ac:picMk id="6" creationId="{9BA146D6-236E-C343-ED09-B29563365F92}"/>
          </ac:picMkLst>
        </pc:picChg>
        <pc:picChg chg="add del mod">
          <ac:chgData name="Fernando Henrique De Sá" userId="S::fernando.sa@lnls.br::b920d36d-08af-4482-ae14-73247126ca1c" providerId="AD" clId="Web-{9675BBC8-12EF-D03A-5B90-07E6F633DD3B}" dt="2024-02-04T21:25:44.922" v="116"/>
          <ac:picMkLst>
            <pc:docMk/>
            <pc:sldMk cId="0" sldId="4842"/>
            <ac:picMk id="10" creationId="{23FC8D2A-6FF1-3091-FB5C-7AF639BE7079}"/>
          </ac:picMkLst>
        </pc:picChg>
        <pc:picChg chg="add mod">
          <ac:chgData name="Fernando Henrique De Sá" userId="S::fernando.sa@lnls.br::b920d36d-08af-4482-ae14-73247126ca1c" providerId="AD" clId="Web-{9675BBC8-12EF-D03A-5B90-07E6F633DD3B}" dt="2024-02-04T21:25:59.016" v="121" actId="1076"/>
          <ac:picMkLst>
            <pc:docMk/>
            <pc:sldMk cId="0" sldId="4842"/>
            <ac:picMk id="11" creationId="{A361C6E9-4C71-4ACF-0A39-FCE64678D6E8}"/>
          </ac:picMkLst>
        </pc:picChg>
        <pc:picChg chg="mod">
          <ac:chgData name="Fernando Henrique De Sá" userId="S::fernando.sa@lnls.br::b920d36d-08af-4482-ae14-73247126ca1c" providerId="AD" clId="Web-{9675BBC8-12EF-D03A-5B90-07E6F633DD3B}" dt="2024-02-04T21:37:47.430" v="246" actId="1076"/>
          <ac:picMkLst>
            <pc:docMk/>
            <pc:sldMk cId="0" sldId="4842"/>
            <ac:picMk id="21" creationId="{4E91665B-A24D-C23D-4D21-D16234A4436A}"/>
          </ac:picMkLst>
        </pc:picChg>
        <pc:cxnChg chg="add del mod">
          <ac:chgData name="Fernando Henrique De Sá" userId="S::fernando.sa@lnls.br::b920d36d-08af-4482-ae14-73247126ca1c" providerId="AD" clId="Web-{9675BBC8-12EF-D03A-5B90-07E6F633DD3B}" dt="2024-02-04T21:20:57.083" v="101"/>
          <ac:cxnSpMkLst>
            <pc:docMk/>
            <pc:sldMk cId="0" sldId="4842"/>
            <ac:cxnSpMk id="8" creationId="{C4277FD6-D3B9-EF1E-625E-FFED2B7967D5}"/>
          </ac:cxnSpMkLst>
        </pc:cxnChg>
        <pc:cxnChg chg="add mod">
          <ac:chgData name="Fernando Henrique De Sá" userId="S::fernando.sa@lnls.br::b920d36d-08af-4482-ae14-73247126ca1c" providerId="AD" clId="Web-{9675BBC8-12EF-D03A-5B90-07E6F633DD3B}" dt="2024-02-04T21:37:47.446" v="248" actId="1076"/>
          <ac:cxnSpMkLst>
            <pc:docMk/>
            <pc:sldMk cId="0" sldId="4842"/>
            <ac:cxnSpMk id="9" creationId="{EA02F52E-86C4-A90B-CD11-784EDBCF41E0}"/>
          </ac:cxnSpMkLst>
        </pc:cxnChg>
      </pc:sldChg>
      <pc:sldChg chg="addSp modSp addAnim modAnim">
        <pc:chgData name="Fernando Henrique De Sá" userId="S::fernando.sa@lnls.br::b920d36d-08af-4482-ae14-73247126ca1c" providerId="AD" clId="Web-{9675BBC8-12EF-D03A-5B90-07E6F633DD3B}" dt="2024-02-04T22:16:50.707" v="351"/>
        <pc:sldMkLst>
          <pc:docMk/>
          <pc:sldMk cId="1274056929" sldId="4844"/>
        </pc:sldMkLst>
        <pc:spChg chg="add mod">
          <ac:chgData name="Fernando Henrique De Sá" userId="S::fernando.sa@lnls.br::b920d36d-08af-4482-ae14-73247126ca1c" providerId="AD" clId="Web-{9675BBC8-12EF-D03A-5B90-07E6F633DD3B}" dt="2024-02-04T22:13:34.139" v="342" actId="20577"/>
          <ac:spMkLst>
            <pc:docMk/>
            <pc:sldMk cId="1274056929" sldId="4844"/>
            <ac:spMk id="6" creationId="{7191C64B-8466-89A9-FBF8-0DE37A1B7132}"/>
          </ac:spMkLst>
        </pc:spChg>
        <pc:spChg chg="mod">
          <ac:chgData name="Fernando Henrique De Sá" userId="S::fernando.sa@lnls.br::b920d36d-08af-4482-ae14-73247126ca1c" providerId="AD" clId="Web-{9675BBC8-12EF-D03A-5B90-07E6F633DD3B}" dt="2024-02-04T22:09:26.209" v="319" actId="1076"/>
          <ac:spMkLst>
            <pc:docMk/>
            <pc:sldMk cId="1274056929" sldId="4844"/>
            <ac:spMk id="7" creationId="{4815108E-7ABB-89EB-85B9-3202D7B7EACB}"/>
          </ac:spMkLst>
        </pc:spChg>
        <pc:spChg chg="add mod">
          <ac:chgData name="Fernando Henrique De Sá" userId="S::fernando.sa@lnls.br::b920d36d-08af-4482-ae14-73247126ca1c" providerId="AD" clId="Web-{9675BBC8-12EF-D03A-5B90-07E6F633DD3B}" dt="2024-02-04T22:13:54.514" v="345" actId="1076"/>
          <ac:spMkLst>
            <pc:docMk/>
            <pc:sldMk cId="1274056929" sldId="4844"/>
            <ac:spMk id="34" creationId="{C8821A95-EE33-620D-977D-97EB2C5C2568}"/>
          </ac:spMkLst>
        </pc:spChg>
      </pc:sldChg>
      <pc:sldChg chg="addAnim modAnim">
        <pc:chgData name="Fernando Henrique De Sá" userId="S::fernando.sa@lnls.br::b920d36d-08af-4482-ae14-73247126ca1c" providerId="AD" clId="Web-{9675BBC8-12EF-D03A-5B90-07E6F633DD3B}" dt="2024-02-04T22:01:48.849" v="299"/>
        <pc:sldMkLst>
          <pc:docMk/>
          <pc:sldMk cId="3317718402" sldId="4845"/>
        </pc:sldMkLst>
      </pc:sldChg>
      <pc:sldChg chg="addAnim">
        <pc:chgData name="Fernando Henrique De Sá" userId="S::fernando.sa@lnls.br::b920d36d-08af-4482-ae14-73247126ca1c" providerId="AD" clId="Web-{9675BBC8-12EF-D03A-5B90-07E6F633DD3B}" dt="2024-02-04T20:17:50.976" v="4"/>
        <pc:sldMkLst>
          <pc:docMk/>
          <pc:sldMk cId="1605353361" sldId="4895"/>
        </pc:sldMkLst>
      </pc:sldChg>
      <pc:sldChg chg="modSp">
        <pc:chgData name="Fernando Henrique De Sá" userId="S::fernando.sa@lnls.br::b920d36d-08af-4482-ae14-73247126ca1c" providerId="AD" clId="Web-{9675BBC8-12EF-D03A-5B90-07E6F633DD3B}" dt="2024-02-04T22:02:21.725" v="300" actId="1076"/>
        <pc:sldMkLst>
          <pc:docMk/>
          <pc:sldMk cId="3236725033" sldId="4896"/>
        </pc:sldMkLst>
        <pc:spChg chg="mod">
          <ac:chgData name="Fernando Henrique De Sá" userId="S::fernando.sa@lnls.br::b920d36d-08af-4482-ae14-73247126ca1c" providerId="AD" clId="Web-{9675BBC8-12EF-D03A-5B90-07E6F633DD3B}" dt="2024-02-04T22:02:21.725" v="300" actId="1076"/>
          <ac:spMkLst>
            <pc:docMk/>
            <pc:sldMk cId="3236725033" sldId="4896"/>
            <ac:spMk id="13" creationId="{DBBCDBAA-3368-656A-836F-BD25FDF956F6}"/>
          </ac:spMkLst>
        </pc:spChg>
      </pc:sldChg>
      <pc:sldChg chg="addSp modSp addAnim">
        <pc:chgData name="Fernando Henrique De Sá" userId="S::fernando.sa@lnls.br::b920d36d-08af-4482-ae14-73247126ca1c" providerId="AD" clId="Web-{9675BBC8-12EF-D03A-5B90-07E6F633DD3B}" dt="2024-02-04T22:22:09.748" v="392"/>
        <pc:sldMkLst>
          <pc:docMk/>
          <pc:sldMk cId="3799120562" sldId="4901"/>
        </pc:sldMkLst>
        <pc:spChg chg="add mod">
          <ac:chgData name="Fernando Henrique De Sá" userId="S::fernando.sa@lnls.br::b920d36d-08af-4482-ae14-73247126ca1c" providerId="AD" clId="Web-{9675BBC8-12EF-D03A-5B90-07E6F633DD3B}" dt="2024-02-04T22:20:21.088" v="370" actId="20577"/>
          <ac:spMkLst>
            <pc:docMk/>
            <pc:sldMk cId="3799120562" sldId="4901"/>
            <ac:spMk id="3" creationId="{A22BFA78-298B-235F-8BE5-209EDDF4986B}"/>
          </ac:spMkLst>
        </pc:spChg>
        <pc:spChg chg="add mod">
          <ac:chgData name="Fernando Henrique De Sá" userId="S::fernando.sa@lnls.br::b920d36d-08af-4482-ae14-73247126ca1c" providerId="AD" clId="Web-{9675BBC8-12EF-D03A-5B90-07E6F633DD3B}" dt="2024-02-04T22:21:23.231" v="382" actId="20577"/>
          <ac:spMkLst>
            <pc:docMk/>
            <pc:sldMk cId="3799120562" sldId="4901"/>
            <ac:spMk id="4" creationId="{AF3454C0-1AA1-3CC1-EE68-60291E9F405A}"/>
          </ac:spMkLst>
        </pc:spChg>
        <pc:spChg chg="add mod">
          <ac:chgData name="Fernando Henrique De Sá" userId="S::fernando.sa@lnls.br::b920d36d-08af-4482-ae14-73247126ca1c" providerId="AD" clId="Web-{9675BBC8-12EF-D03A-5B90-07E6F633DD3B}" dt="2024-02-04T22:22:07.763" v="391" actId="20577"/>
          <ac:spMkLst>
            <pc:docMk/>
            <pc:sldMk cId="3799120562" sldId="4901"/>
            <ac:spMk id="5" creationId="{E400518E-1D93-957F-D762-78A1C195DAB9}"/>
          </ac:spMkLst>
        </pc:spChg>
        <pc:spChg chg="mod">
          <ac:chgData name="Fernando Henrique De Sá" userId="S::fernando.sa@lnls.br::b920d36d-08af-4482-ae14-73247126ca1c" providerId="AD" clId="Web-{9675BBC8-12EF-D03A-5B90-07E6F633DD3B}" dt="2024-02-04T22:18:36.163" v="361" actId="20577"/>
          <ac:spMkLst>
            <pc:docMk/>
            <pc:sldMk cId="3799120562" sldId="4901"/>
            <ac:spMk id="7" creationId="{4815108E-7ABB-89EB-85B9-3202D7B7EACB}"/>
          </ac:spMkLst>
        </pc:spChg>
      </pc:sldChg>
      <pc:sldChg chg="addSp modSp addAnim">
        <pc:chgData name="Fernando Henrique De Sá" userId="S::fernando.sa@lnls.br::b920d36d-08af-4482-ae14-73247126ca1c" providerId="AD" clId="Web-{9675BBC8-12EF-D03A-5B90-07E6F633DD3B}" dt="2024-02-04T22:28:44.243" v="614"/>
        <pc:sldMkLst>
          <pc:docMk/>
          <pc:sldMk cId="3091582300" sldId="4902"/>
        </pc:sldMkLst>
        <pc:spChg chg="add mod">
          <ac:chgData name="Fernando Henrique De Sá" userId="S::fernando.sa@lnls.br::b920d36d-08af-4482-ae14-73247126ca1c" providerId="AD" clId="Web-{9675BBC8-12EF-D03A-5B90-07E6F633DD3B}" dt="2024-02-04T22:28:24.212" v="613" actId="1076"/>
          <ac:spMkLst>
            <pc:docMk/>
            <pc:sldMk cId="3091582300" sldId="4902"/>
            <ac:spMk id="2" creationId="{DEF9044A-E721-DA15-A7FB-9224E9AFB4DA}"/>
          </ac:spMkLst>
        </pc:spChg>
        <pc:spChg chg="mod">
          <ac:chgData name="Fernando Henrique De Sá" userId="S::fernando.sa@lnls.br::b920d36d-08af-4482-ae14-73247126ca1c" providerId="AD" clId="Web-{9675BBC8-12EF-D03A-5B90-07E6F633DD3B}" dt="2024-02-04T22:22:41.092" v="407" actId="20577"/>
          <ac:spMkLst>
            <pc:docMk/>
            <pc:sldMk cId="3091582300" sldId="4902"/>
            <ac:spMk id="5" creationId="{4577FA2A-3ED4-0E58-B07B-88C33325BD63}"/>
          </ac:spMkLst>
        </pc:spChg>
        <pc:spChg chg="mod">
          <ac:chgData name="Fernando Henrique De Sá" userId="S::fernando.sa@lnls.br::b920d36d-08af-4482-ae14-73247126ca1c" providerId="AD" clId="Web-{9675BBC8-12EF-D03A-5B90-07E6F633DD3B}" dt="2024-02-04T22:28:08.477" v="612" actId="20577"/>
          <ac:spMkLst>
            <pc:docMk/>
            <pc:sldMk cId="3091582300" sldId="4902"/>
            <ac:spMk id="8" creationId="{2E9139E8-BC04-DB4E-75F8-7653F2DF9F17}"/>
          </ac:spMkLst>
        </pc:spChg>
      </pc:sldChg>
      <pc:sldChg chg="addSp modSp">
        <pc:chgData name="Fernando Henrique De Sá" userId="S::fernando.sa@lnls.br::b920d36d-08af-4482-ae14-73247126ca1c" providerId="AD" clId="Web-{9675BBC8-12EF-D03A-5B90-07E6F633DD3B}" dt="2024-02-04T22:31:17.857" v="632"/>
        <pc:sldMkLst>
          <pc:docMk/>
          <pc:sldMk cId="2553910136" sldId="4903"/>
        </pc:sldMkLst>
        <pc:spChg chg="add mod">
          <ac:chgData name="Fernando Henrique De Sá" userId="S::fernando.sa@lnls.br::b920d36d-08af-4482-ae14-73247126ca1c" providerId="AD" clId="Web-{9675BBC8-12EF-D03A-5B90-07E6F633DD3B}" dt="2024-02-04T22:29:51.308" v="625" actId="20577"/>
          <ac:spMkLst>
            <pc:docMk/>
            <pc:sldMk cId="2553910136" sldId="4903"/>
            <ac:spMk id="8" creationId="{2F9A742F-F2CD-5C33-CDAF-F937508B6F1A}"/>
          </ac:spMkLst>
        </pc:spChg>
        <pc:spChg chg="mod">
          <ac:chgData name="Fernando Henrique De Sá" userId="S::fernando.sa@lnls.br::b920d36d-08af-4482-ae14-73247126ca1c" providerId="AD" clId="Web-{9675BBC8-12EF-D03A-5B90-07E6F633DD3B}" dt="2024-02-04T22:30:22.840" v="629" actId="20577"/>
          <ac:spMkLst>
            <pc:docMk/>
            <pc:sldMk cId="2553910136" sldId="4903"/>
            <ac:spMk id="31" creationId="{54D4EC47-8019-0C60-A233-103C5D998B8F}"/>
          </ac:spMkLst>
        </pc:spChg>
        <pc:spChg chg="mod">
          <ac:chgData name="Fernando Henrique De Sá" userId="S::fernando.sa@lnls.br::b920d36d-08af-4482-ae14-73247126ca1c" providerId="AD" clId="Web-{9675BBC8-12EF-D03A-5B90-07E6F633DD3B}" dt="2024-02-04T22:30:20.637" v="628" actId="20577"/>
          <ac:spMkLst>
            <pc:docMk/>
            <pc:sldMk cId="2553910136" sldId="4903"/>
            <ac:spMk id="33" creationId="{A151A076-02B2-C6D6-3D7E-05B5A8C94726}"/>
          </ac:spMkLst>
        </pc:spChg>
        <pc:spChg chg="mod">
          <ac:chgData name="Fernando Henrique De Sá" userId="S::fernando.sa@lnls.br::b920d36d-08af-4482-ae14-73247126ca1c" providerId="AD" clId="Web-{9675BBC8-12EF-D03A-5B90-07E6F633DD3B}" dt="2024-02-04T22:29:57.542" v="626" actId="20577"/>
          <ac:spMkLst>
            <pc:docMk/>
            <pc:sldMk cId="2553910136" sldId="4903"/>
            <ac:spMk id="35" creationId="{BC01C2DA-BCD5-EFB9-37A1-59F08A17D87E}"/>
          </ac:spMkLst>
        </pc:spChg>
        <pc:spChg chg="mod">
          <ac:chgData name="Fernando Henrique De Sá" userId="S::fernando.sa@lnls.br::b920d36d-08af-4482-ae14-73247126ca1c" providerId="AD" clId="Web-{9675BBC8-12EF-D03A-5B90-07E6F633DD3B}" dt="2024-02-04T22:30:41.934" v="631" actId="20577"/>
          <ac:spMkLst>
            <pc:docMk/>
            <pc:sldMk cId="2553910136" sldId="4903"/>
            <ac:spMk id="37" creationId="{43614D26-EC06-F7C4-2BFF-4E265AAAB328}"/>
          </ac:spMkLst>
        </pc:spChg>
        <pc:grpChg chg="add">
          <ac:chgData name="Fernando Henrique De Sá" userId="S::fernando.sa@lnls.br::b920d36d-08af-4482-ae14-73247126ca1c" providerId="AD" clId="Web-{9675BBC8-12EF-D03A-5B90-07E6F633DD3B}" dt="2024-02-04T22:31:17.857" v="632"/>
          <ac:grpSpMkLst>
            <pc:docMk/>
            <pc:sldMk cId="2553910136" sldId="4903"/>
            <ac:grpSpMk id="48" creationId="{3D442571-1690-A9FA-5E4E-D083429B8F32}"/>
          </ac:grpSpMkLst>
        </pc:grpChg>
        <pc:cxnChg chg="add mod">
          <ac:chgData name="Fernando Henrique De Sá" userId="S::fernando.sa@lnls.br::b920d36d-08af-4482-ae14-73247126ca1c" providerId="AD" clId="Web-{9675BBC8-12EF-D03A-5B90-07E6F633DD3B}" dt="2024-02-04T22:29:28.260" v="617" actId="1076"/>
          <ac:cxnSpMkLst>
            <pc:docMk/>
            <pc:sldMk cId="2553910136" sldId="4903"/>
            <ac:cxnSpMk id="3" creationId="{9A3C3422-57CB-5777-5C58-36AA19B72A79}"/>
          </ac:cxnSpMkLst>
        </pc:cxnChg>
      </pc:sldChg>
      <pc:sldChg chg="addSp modSp addAnim modAnim">
        <pc:chgData name="Fernando Henrique De Sá" userId="S::fernando.sa@lnls.br::b920d36d-08af-4482-ae14-73247126ca1c" providerId="AD" clId="Web-{9675BBC8-12EF-D03A-5B90-07E6F633DD3B}" dt="2024-02-04T21:44:15.520" v="297"/>
        <pc:sldMkLst>
          <pc:docMk/>
          <pc:sldMk cId="963091251" sldId="4905"/>
        </pc:sldMkLst>
        <pc:spChg chg="add mod">
          <ac:chgData name="Fernando Henrique De Sá" userId="S::fernando.sa@lnls.br::b920d36d-08af-4482-ae14-73247126ca1c" providerId="AD" clId="Web-{9675BBC8-12EF-D03A-5B90-07E6F633DD3B}" dt="2024-02-04T21:41:29.297" v="264" actId="20577"/>
          <ac:spMkLst>
            <pc:docMk/>
            <pc:sldMk cId="963091251" sldId="4905"/>
            <ac:spMk id="12" creationId="{E1AF62E9-7C8E-CD9F-8BE1-FD209FA4B2DC}"/>
          </ac:spMkLst>
        </pc:spChg>
        <pc:spChg chg="add mod">
          <ac:chgData name="Fernando Henrique De Sá" userId="S::fernando.sa@lnls.br::b920d36d-08af-4482-ae14-73247126ca1c" providerId="AD" clId="Web-{9675BBC8-12EF-D03A-5B90-07E6F633DD3B}" dt="2024-02-04T21:43:46.066" v="292" actId="1076"/>
          <ac:spMkLst>
            <pc:docMk/>
            <pc:sldMk cId="963091251" sldId="4905"/>
            <ac:spMk id="15" creationId="{73C1AA79-9511-7020-7A8A-6D02DE9B7C69}"/>
          </ac:spMkLst>
        </pc:spChg>
        <pc:spChg chg="add mod">
          <ac:chgData name="Fernando Henrique De Sá" userId="S::fernando.sa@lnls.br::b920d36d-08af-4482-ae14-73247126ca1c" providerId="AD" clId="Web-{9675BBC8-12EF-D03A-5B90-07E6F633DD3B}" dt="2024-02-04T21:43:31.316" v="291" actId="1076"/>
          <ac:spMkLst>
            <pc:docMk/>
            <pc:sldMk cId="963091251" sldId="4905"/>
            <ac:spMk id="22" creationId="{A15A0E9A-8576-0F7E-03C0-FE6554EB6720}"/>
          </ac:spMkLst>
        </pc:spChg>
        <pc:spChg chg="mod">
          <ac:chgData name="Fernando Henrique De Sá" userId="S::fernando.sa@lnls.br::b920d36d-08af-4482-ae14-73247126ca1c" providerId="AD" clId="Web-{9675BBC8-12EF-D03A-5B90-07E6F633DD3B}" dt="2024-02-04T21:42:09.517" v="271" actId="20577"/>
          <ac:spMkLst>
            <pc:docMk/>
            <pc:sldMk cId="963091251" sldId="4905"/>
            <ac:spMk id="41" creationId="{36C5BA68-53D3-CCC5-0653-8A33A7761010}"/>
          </ac:spMkLst>
        </pc:spChg>
      </pc:sldChg>
    </pc:docChg>
  </pc:docChgLst>
  <pc:docChgLst>
    <pc:chgData name="Fernando Henrique De Sá" userId="S::fernando.sa@lnls.br::b920d36d-08af-4482-ae14-73247126ca1c" providerId="AD" clId="Web-{EE0DD84C-DBAF-82DE-6383-39CB8DE8A188}"/>
    <pc:docChg chg="addSld delSld modSld">
      <pc:chgData name="Fernando Henrique De Sá" userId="S::fernando.sa@lnls.br::b920d36d-08af-4482-ae14-73247126ca1c" providerId="AD" clId="Web-{EE0DD84C-DBAF-82DE-6383-39CB8DE8A188}" dt="2024-01-18T16:38:44.283" v="2677" actId="20577"/>
      <pc:docMkLst>
        <pc:docMk/>
      </pc:docMkLst>
      <pc:sldChg chg="addSp delSp modSp">
        <pc:chgData name="Fernando Henrique De Sá" userId="S::fernando.sa@lnls.br::b920d36d-08af-4482-ae14-73247126ca1c" providerId="AD" clId="Web-{EE0DD84C-DBAF-82DE-6383-39CB8DE8A188}" dt="2024-01-06T14:45:06.162" v="48"/>
        <pc:sldMkLst>
          <pc:docMk/>
          <pc:sldMk cId="2210866551" sldId="256"/>
        </pc:sldMkLst>
        <pc:spChg chg="mod">
          <ac:chgData name="Fernando Henrique De Sá" userId="S::fernando.sa@lnls.br::b920d36d-08af-4482-ae14-73247126ca1c" providerId="AD" clId="Web-{EE0DD84C-DBAF-82DE-6383-39CB8DE8A188}" dt="2024-01-06T13:06:08.902" v="9" actId="20577"/>
          <ac:spMkLst>
            <pc:docMk/>
            <pc:sldMk cId="2210866551" sldId="256"/>
            <ac:spMk id="2" creationId="{00000000-0000-0000-0000-000000000000}"/>
          </ac:spMkLst>
        </pc:spChg>
        <pc:spChg chg="mod">
          <ac:chgData name="Fernando Henrique De Sá" userId="S::fernando.sa@lnls.br::b920d36d-08af-4482-ae14-73247126ca1c" providerId="AD" clId="Web-{EE0DD84C-DBAF-82DE-6383-39CB8DE8A188}" dt="2024-01-06T14:19:09.877" v="41" actId="20577"/>
          <ac:spMkLst>
            <pc:docMk/>
            <pc:sldMk cId="2210866551" sldId="256"/>
            <ac:spMk id="3" creationId="{00000000-0000-0000-0000-000000000000}"/>
          </ac:spMkLst>
        </pc:spChg>
        <pc:picChg chg="add del mod">
          <ac:chgData name="Fernando Henrique De Sá" userId="S::fernando.sa@lnls.br::b920d36d-08af-4482-ae14-73247126ca1c" providerId="AD" clId="Web-{EE0DD84C-DBAF-82DE-6383-39CB8DE8A188}" dt="2024-01-06T14:45:06.162" v="48"/>
          <ac:picMkLst>
            <pc:docMk/>
            <pc:sldMk cId="2210866551" sldId="256"/>
            <ac:picMk id="4" creationId="{D4FE0D27-CE3C-2244-2BEB-434A5AB589DE}"/>
          </ac:picMkLst>
        </pc:picChg>
      </pc:sldChg>
      <pc:sldChg chg="addSp delSp modSp new">
        <pc:chgData name="Fernando Henrique De Sá" userId="S::fernando.sa@lnls.br::b920d36d-08af-4482-ae14-73247126ca1c" providerId="AD" clId="Web-{EE0DD84C-DBAF-82DE-6383-39CB8DE8A188}" dt="2024-01-18T12:41:54.477" v="1971" actId="14100"/>
        <pc:sldMkLst>
          <pc:docMk/>
          <pc:sldMk cId="1151657013" sldId="257"/>
        </pc:sldMkLst>
        <pc:spChg chg="del mod">
          <ac:chgData name="Fernando Henrique De Sá" userId="S::fernando.sa@lnls.br::b920d36d-08af-4482-ae14-73247126ca1c" providerId="AD" clId="Web-{EE0DD84C-DBAF-82DE-6383-39CB8DE8A188}" dt="2024-01-17T18:28:34.851" v="790"/>
          <ac:spMkLst>
            <pc:docMk/>
            <pc:sldMk cId="1151657013" sldId="257"/>
            <ac:spMk id="2" creationId="{2A53AB89-F931-06B3-8DCC-ED24825CB2A5}"/>
          </ac:spMkLst>
        </pc:spChg>
        <pc:spChg chg="del">
          <ac:chgData name="Fernando Henrique De Sá" userId="S::fernando.sa@lnls.br::b920d36d-08af-4482-ae14-73247126ca1c" providerId="AD" clId="Web-{EE0DD84C-DBAF-82DE-6383-39CB8DE8A188}" dt="2024-01-06T14:50:23.765" v="76"/>
          <ac:spMkLst>
            <pc:docMk/>
            <pc:sldMk cId="1151657013" sldId="257"/>
            <ac:spMk id="3" creationId="{8A0EC292-F0D8-4F42-8169-3504E2DCDA45}"/>
          </ac:spMkLst>
        </pc:spChg>
        <pc:spChg chg="add del mod">
          <ac:chgData name="Fernando Henrique De Sá" userId="S::fernando.sa@lnls.br::b920d36d-08af-4482-ae14-73247126ca1c" providerId="AD" clId="Web-{EE0DD84C-DBAF-82DE-6383-39CB8DE8A188}" dt="2024-01-17T18:28:16.663" v="789"/>
          <ac:spMkLst>
            <pc:docMk/>
            <pc:sldMk cId="1151657013" sldId="257"/>
            <ac:spMk id="6" creationId="{36B73956-D271-9ED9-EE5F-131AC6C3B664}"/>
          </ac:spMkLst>
        </pc:spChg>
        <pc:spChg chg="add del mod">
          <ac:chgData name="Fernando Henrique De Sá" userId="S::fernando.sa@lnls.br::b920d36d-08af-4482-ae14-73247126ca1c" providerId="AD" clId="Web-{EE0DD84C-DBAF-82DE-6383-39CB8DE8A188}" dt="2024-01-17T18:28:37.694" v="791"/>
          <ac:spMkLst>
            <pc:docMk/>
            <pc:sldMk cId="1151657013" sldId="257"/>
            <ac:spMk id="10" creationId="{F3CE0D46-C15F-A663-3773-083FF24772A8}"/>
          </ac:spMkLst>
        </pc:spChg>
        <pc:spChg chg="add mod">
          <ac:chgData name="Fernando Henrique De Sá" userId="S::fernando.sa@lnls.br::b920d36d-08af-4482-ae14-73247126ca1c" providerId="AD" clId="Web-{EE0DD84C-DBAF-82DE-6383-39CB8DE8A188}" dt="2024-01-17T20:08:22.115" v="1938" actId="20577"/>
          <ac:spMkLst>
            <pc:docMk/>
            <pc:sldMk cId="1151657013" sldId="257"/>
            <ac:spMk id="12" creationId="{4B5DBBBD-B5FB-2100-84BF-EBEF0363DC5A}"/>
          </ac:spMkLst>
        </pc:spChg>
        <pc:spChg chg="add mod">
          <ac:chgData name="Fernando Henrique De Sá" userId="S::fernando.sa@lnls.br::b920d36d-08af-4482-ae14-73247126ca1c" providerId="AD" clId="Web-{EE0DD84C-DBAF-82DE-6383-39CB8DE8A188}" dt="2024-01-18T12:41:54.477" v="1971" actId="14100"/>
          <ac:spMkLst>
            <pc:docMk/>
            <pc:sldMk cId="1151657013" sldId="257"/>
            <ac:spMk id="14" creationId="{ADA4D37C-FE34-1899-487C-0433367CD2D2}"/>
          </ac:spMkLst>
        </pc:spChg>
        <pc:graphicFrameChg chg="add mod modGraphic">
          <ac:chgData name="Fernando Henrique De Sá" userId="S::fernando.sa@lnls.br::b920d36d-08af-4482-ae14-73247126ca1c" providerId="AD" clId="Web-{EE0DD84C-DBAF-82DE-6383-39CB8DE8A188}" dt="2024-01-17T19:58:42.133" v="1574" actId="1076"/>
          <ac:graphicFrameMkLst>
            <pc:docMk/>
            <pc:sldMk cId="1151657013" sldId="257"/>
            <ac:graphicFrameMk id="4" creationId="{759B27D3-6EF6-D510-ADB9-13C402B39CE8}"/>
          </ac:graphicFrameMkLst>
        </pc:graphicFrameChg>
        <pc:picChg chg="add del mod modCrop">
          <ac:chgData name="Fernando Henrique De Sá" userId="S::fernando.sa@lnls.br::b920d36d-08af-4482-ae14-73247126ca1c" providerId="AD" clId="Web-{EE0DD84C-DBAF-82DE-6383-39CB8DE8A188}" dt="2024-01-17T19:42:26.940" v="1376"/>
          <ac:picMkLst>
            <pc:docMk/>
            <pc:sldMk cId="1151657013" sldId="257"/>
            <ac:picMk id="3" creationId="{668E5DD6-7D1C-A146-1301-088869D18891}"/>
          </ac:picMkLst>
        </pc:picChg>
        <pc:picChg chg="add del mod ord">
          <ac:chgData name="Fernando Henrique De Sá" userId="S::fernando.sa@lnls.br::b920d36d-08af-4482-ae14-73247126ca1c" providerId="AD" clId="Web-{EE0DD84C-DBAF-82DE-6383-39CB8DE8A188}" dt="2024-01-17T18:28:10.444" v="788"/>
          <ac:picMkLst>
            <pc:docMk/>
            <pc:sldMk cId="1151657013" sldId="257"/>
            <ac:picMk id="4" creationId="{F1590744-7AE8-ECE7-7110-EB0DAA0F4B6E}"/>
          </ac:picMkLst>
        </pc:picChg>
        <pc:picChg chg="add del mod">
          <ac:chgData name="Fernando Henrique De Sá" userId="S::fernando.sa@lnls.br::b920d36d-08af-4482-ae14-73247126ca1c" providerId="AD" clId="Web-{EE0DD84C-DBAF-82DE-6383-39CB8DE8A188}" dt="2024-01-17T18:28:53.398" v="797"/>
          <ac:picMkLst>
            <pc:docMk/>
            <pc:sldMk cId="1151657013" sldId="257"/>
            <ac:picMk id="5" creationId="{709F443C-C2F2-2F5B-E1FF-180BC503E4A7}"/>
          </ac:picMkLst>
        </pc:picChg>
        <pc:picChg chg="add del mod">
          <ac:chgData name="Fernando Henrique De Sá" userId="S::fernando.sa@lnls.br::b920d36d-08af-4482-ae14-73247126ca1c" providerId="AD" clId="Web-{EE0DD84C-DBAF-82DE-6383-39CB8DE8A188}" dt="2024-01-06T14:53:41.535" v="116"/>
          <ac:picMkLst>
            <pc:docMk/>
            <pc:sldMk cId="1151657013" sldId="257"/>
            <ac:picMk id="6" creationId="{226ADB6D-873D-4943-CE82-1AAB2CD2D8F2}"/>
          </ac:picMkLst>
        </pc:picChg>
        <pc:picChg chg="add del mod">
          <ac:chgData name="Fernando Henrique De Sá" userId="S::fernando.sa@lnls.br::b920d36d-08af-4482-ae14-73247126ca1c" providerId="AD" clId="Web-{EE0DD84C-DBAF-82DE-6383-39CB8DE8A188}" dt="2024-01-06T14:51:23.579" v="86"/>
          <ac:picMkLst>
            <pc:docMk/>
            <pc:sldMk cId="1151657013" sldId="257"/>
            <ac:picMk id="7" creationId="{D9F65B2B-11B9-FDF5-9906-9A954913E0CE}"/>
          </ac:picMkLst>
        </pc:picChg>
        <pc:picChg chg="add mod">
          <ac:chgData name="Fernando Henrique De Sá" userId="S::fernando.sa@lnls.br::b920d36d-08af-4482-ae14-73247126ca1c" providerId="AD" clId="Web-{EE0DD84C-DBAF-82DE-6383-39CB8DE8A188}" dt="2024-01-17T19:07:12.891" v="863" actId="1076"/>
          <ac:picMkLst>
            <pc:docMk/>
            <pc:sldMk cId="1151657013" sldId="257"/>
            <ac:picMk id="8" creationId="{CB628115-A734-6235-4261-DF10FB3299A7}"/>
          </ac:picMkLst>
        </pc:picChg>
        <pc:picChg chg="add del mod modCrop">
          <ac:chgData name="Fernando Henrique De Sá" userId="S::fernando.sa@lnls.br::b920d36d-08af-4482-ae14-73247126ca1c" providerId="AD" clId="Web-{EE0DD84C-DBAF-82DE-6383-39CB8DE8A188}" dt="2024-01-17T18:59:26.798" v="845"/>
          <ac:picMkLst>
            <pc:docMk/>
            <pc:sldMk cId="1151657013" sldId="257"/>
            <ac:picMk id="9" creationId="{C73C59B0-6DDE-0117-A2D9-329530B3132B}"/>
          </ac:picMkLst>
        </pc:picChg>
        <pc:picChg chg="add del mod modCrop">
          <ac:chgData name="Fernando Henrique De Sá" userId="S::fernando.sa@lnls.br::b920d36d-08af-4482-ae14-73247126ca1c" providerId="AD" clId="Web-{EE0DD84C-DBAF-82DE-6383-39CB8DE8A188}" dt="2024-01-17T19:07:01.890" v="860"/>
          <ac:picMkLst>
            <pc:docMk/>
            <pc:sldMk cId="1151657013" sldId="257"/>
            <ac:picMk id="16" creationId="{A324D88F-2D98-C8F3-58C3-0DA109213F1F}"/>
          </ac:picMkLst>
        </pc:picChg>
        <pc:picChg chg="add mod modCrop">
          <ac:chgData name="Fernando Henrique De Sá" userId="S::fernando.sa@lnls.br::b920d36d-08af-4482-ae14-73247126ca1c" providerId="AD" clId="Web-{EE0DD84C-DBAF-82DE-6383-39CB8DE8A188}" dt="2024-01-17T20:04:53.563" v="1845" actId="1076"/>
          <ac:picMkLst>
            <pc:docMk/>
            <pc:sldMk cId="1151657013" sldId="257"/>
            <ac:picMk id="17" creationId="{B0E83564-6049-0C59-3A8F-AB2BE998B558}"/>
          </ac:picMkLst>
        </pc:picChg>
        <pc:cxnChg chg="add del mod">
          <ac:chgData name="Fernando Henrique De Sá" userId="S::fernando.sa@lnls.br::b920d36d-08af-4482-ae14-73247126ca1c" providerId="AD" clId="Web-{EE0DD84C-DBAF-82DE-6383-39CB8DE8A188}" dt="2024-01-17T18:59:33.485" v="846"/>
          <ac:cxnSpMkLst>
            <pc:docMk/>
            <pc:sldMk cId="1151657013" sldId="257"/>
            <ac:cxnSpMk id="15" creationId="{64295225-D3A6-4689-4332-45525948DDA8}"/>
          </ac:cxnSpMkLst>
        </pc:cxnChg>
      </pc:sldChg>
      <pc:sldChg chg="addSp delSp modSp new">
        <pc:chgData name="Fernando Henrique De Sá" userId="S::fernando.sa@lnls.br::b920d36d-08af-4482-ae14-73247126ca1c" providerId="AD" clId="Web-{EE0DD84C-DBAF-82DE-6383-39CB8DE8A188}" dt="2024-01-17T18:27:21.380" v="787"/>
        <pc:sldMkLst>
          <pc:docMk/>
          <pc:sldMk cId="327978660" sldId="258"/>
        </pc:sldMkLst>
        <pc:spChg chg="del">
          <ac:chgData name="Fernando Henrique De Sá" userId="S::fernando.sa@lnls.br::b920d36d-08af-4482-ae14-73247126ca1c" providerId="AD" clId="Web-{EE0DD84C-DBAF-82DE-6383-39CB8DE8A188}" dt="2024-01-06T14:45:39.428" v="53"/>
          <ac:spMkLst>
            <pc:docMk/>
            <pc:sldMk cId="327978660" sldId="258"/>
            <ac:spMk id="2" creationId="{94388D39-E8DB-544F-DF57-1C43DA3EC923}"/>
          </ac:spMkLst>
        </pc:spChg>
        <pc:spChg chg="del">
          <ac:chgData name="Fernando Henrique De Sá" userId="S::fernando.sa@lnls.br::b920d36d-08af-4482-ae14-73247126ca1c" providerId="AD" clId="Web-{EE0DD84C-DBAF-82DE-6383-39CB8DE8A188}" dt="2024-01-06T14:45:13.552" v="50"/>
          <ac:spMkLst>
            <pc:docMk/>
            <pc:sldMk cId="327978660" sldId="258"/>
            <ac:spMk id="3" creationId="{C6A0A3BA-BEDD-F0AD-15DF-9BC8A74A8C6D}"/>
          </ac:spMkLst>
        </pc:spChg>
        <pc:spChg chg="add del mod">
          <ac:chgData name="Fernando Henrique De Sá" userId="S::fernando.sa@lnls.br::b920d36d-08af-4482-ae14-73247126ca1c" providerId="AD" clId="Web-{EE0DD84C-DBAF-82DE-6383-39CB8DE8A188}" dt="2024-01-06T14:46:18.135" v="59"/>
          <ac:spMkLst>
            <pc:docMk/>
            <pc:sldMk cId="327978660" sldId="258"/>
            <ac:spMk id="6" creationId="{89DFE7D6-33F3-3159-48B5-D1551FE69EA7}"/>
          </ac:spMkLst>
        </pc:spChg>
        <pc:spChg chg="add del mod">
          <ac:chgData name="Fernando Henrique De Sá" userId="S::fernando.sa@lnls.br::b920d36d-08af-4482-ae14-73247126ca1c" providerId="AD" clId="Web-{EE0DD84C-DBAF-82DE-6383-39CB8DE8A188}" dt="2024-01-17T18:11:36.289" v="438" actId="20577"/>
          <ac:spMkLst>
            <pc:docMk/>
            <pc:sldMk cId="327978660" sldId="258"/>
            <ac:spMk id="13" creationId="{05AD325A-7DBA-8100-6F3E-03A0FB916C31}"/>
          </ac:spMkLst>
        </pc:spChg>
        <pc:spChg chg="add del">
          <ac:chgData name="Fernando Henrique De Sá" userId="S::fernando.sa@lnls.br::b920d36d-08af-4482-ae14-73247126ca1c" providerId="AD" clId="Web-{EE0DD84C-DBAF-82DE-6383-39CB8DE8A188}" dt="2024-01-17T18:12:07.227" v="444"/>
          <ac:spMkLst>
            <pc:docMk/>
            <pc:sldMk cId="327978660" sldId="258"/>
            <ac:spMk id="15" creationId="{18111BF1-CA67-ADC6-0651-AE9BFB1EAF5F}"/>
          </ac:spMkLst>
        </pc:spChg>
        <pc:spChg chg="add mod">
          <ac:chgData name="Fernando Henrique De Sá" userId="S::fernando.sa@lnls.br::b920d36d-08af-4482-ae14-73247126ca1c" providerId="AD" clId="Web-{EE0DD84C-DBAF-82DE-6383-39CB8DE8A188}" dt="2024-01-17T18:26:41.941" v="780" actId="1076"/>
          <ac:spMkLst>
            <pc:docMk/>
            <pc:sldMk cId="327978660" sldId="258"/>
            <ac:spMk id="17" creationId="{F5133514-0F6B-5B3D-0534-7A12E76DC256}"/>
          </ac:spMkLst>
        </pc:spChg>
        <pc:picChg chg="add del mod">
          <ac:chgData name="Fernando Henrique De Sá" userId="S::fernando.sa@lnls.br::b920d36d-08af-4482-ae14-73247126ca1c" providerId="AD" clId="Web-{EE0DD84C-DBAF-82DE-6383-39CB8DE8A188}" dt="2024-01-17T18:10:57.022" v="413"/>
          <ac:picMkLst>
            <pc:docMk/>
            <pc:sldMk cId="327978660" sldId="258"/>
            <ac:picMk id="3" creationId="{C0E6555E-77A2-AA6A-83CE-42D1B61A28A5}"/>
          </ac:picMkLst>
        </pc:picChg>
        <pc:picChg chg="add del mod ord modCrop">
          <ac:chgData name="Fernando Henrique De Sá" userId="S::fernando.sa@lnls.br::b920d36d-08af-4482-ae14-73247126ca1c" providerId="AD" clId="Web-{EE0DD84C-DBAF-82DE-6383-39CB8DE8A188}" dt="2024-01-06T14:46:04.057" v="58"/>
          <ac:picMkLst>
            <pc:docMk/>
            <pc:sldMk cId="327978660" sldId="258"/>
            <ac:picMk id="4" creationId="{8849718E-CD1A-538B-3240-9FCC5FFE9E2C}"/>
          </ac:picMkLst>
        </pc:picChg>
        <pc:picChg chg="add del mod">
          <ac:chgData name="Fernando Henrique De Sá" userId="S::fernando.sa@lnls.br::b920d36d-08af-4482-ae14-73247126ca1c" providerId="AD" clId="Web-{EE0DD84C-DBAF-82DE-6383-39CB8DE8A188}" dt="2024-01-17T18:08:05.892" v="408"/>
          <ac:picMkLst>
            <pc:docMk/>
            <pc:sldMk cId="327978660" sldId="258"/>
            <ac:picMk id="5" creationId="{907CA3BA-AF7B-C0BE-1BFF-57276A4D3223}"/>
          </ac:picMkLst>
        </pc:picChg>
        <pc:picChg chg="add mod ord">
          <ac:chgData name="Fernando Henrique De Sá" userId="S::fernando.sa@lnls.br::b920d36d-08af-4482-ae14-73247126ca1c" providerId="AD" clId="Web-{EE0DD84C-DBAF-82DE-6383-39CB8DE8A188}" dt="2024-01-17T18:26:46.004" v="781" actId="1076"/>
          <ac:picMkLst>
            <pc:docMk/>
            <pc:sldMk cId="327978660" sldId="258"/>
            <ac:picMk id="7" creationId="{93032ACA-4AC3-5E7E-02CC-B74F94F55758}"/>
          </ac:picMkLst>
        </pc:picChg>
        <pc:picChg chg="add mod">
          <ac:chgData name="Fernando Henrique De Sá" userId="S::fernando.sa@lnls.br::b920d36d-08af-4482-ae14-73247126ca1c" providerId="AD" clId="Web-{EE0DD84C-DBAF-82DE-6383-39CB8DE8A188}" dt="2024-01-17T18:26:18.550" v="773" actId="1076"/>
          <ac:picMkLst>
            <pc:docMk/>
            <pc:sldMk cId="327978660" sldId="258"/>
            <ac:picMk id="8" creationId="{B1BF2D5F-2497-F4A3-C7F6-654F87E509FB}"/>
          </ac:picMkLst>
        </pc:picChg>
        <pc:picChg chg="add del mod">
          <ac:chgData name="Fernando Henrique De Sá" userId="S::fernando.sa@lnls.br::b920d36d-08af-4482-ae14-73247126ca1c" providerId="AD" clId="Web-{EE0DD84C-DBAF-82DE-6383-39CB8DE8A188}" dt="2024-01-06T14:46:36.573" v="62"/>
          <ac:picMkLst>
            <pc:docMk/>
            <pc:sldMk cId="327978660" sldId="258"/>
            <ac:picMk id="8" creationId="{D15A5A11-23B0-C6E9-D782-311FB1457F2E}"/>
          </ac:picMkLst>
        </pc:picChg>
        <pc:picChg chg="add del mod">
          <ac:chgData name="Fernando Henrique De Sá" userId="S::fernando.sa@lnls.br::b920d36d-08af-4482-ae14-73247126ca1c" providerId="AD" clId="Web-{EE0DD84C-DBAF-82DE-6383-39CB8DE8A188}" dt="2024-01-17T17:52:35.723" v="282"/>
          <ac:picMkLst>
            <pc:docMk/>
            <pc:sldMk cId="327978660" sldId="258"/>
            <ac:picMk id="9" creationId="{146D2E17-EF9B-03AD-FD9B-CD1664DC30FD}"/>
          </ac:picMkLst>
        </pc:picChg>
        <pc:picChg chg="add mod modCrop">
          <ac:chgData name="Fernando Henrique De Sá" userId="S::fernando.sa@lnls.br::b920d36d-08af-4482-ae14-73247126ca1c" providerId="AD" clId="Web-{EE0DD84C-DBAF-82DE-6383-39CB8DE8A188}" dt="2024-01-17T18:27:21.380" v="787"/>
          <ac:picMkLst>
            <pc:docMk/>
            <pc:sldMk cId="327978660" sldId="258"/>
            <ac:picMk id="10" creationId="{4E07A01E-CCD3-39CF-BDCC-ECEF1F72FEFE}"/>
          </ac:picMkLst>
        </pc:picChg>
        <pc:picChg chg="add del mod">
          <ac:chgData name="Fernando Henrique De Sá" userId="S::fernando.sa@lnls.br::b920d36d-08af-4482-ae14-73247126ca1c" providerId="AD" clId="Web-{EE0DD84C-DBAF-82DE-6383-39CB8DE8A188}" dt="2024-01-17T17:52:33.614" v="281"/>
          <ac:picMkLst>
            <pc:docMk/>
            <pc:sldMk cId="327978660" sldId="258"/>
            <ac:picMk id="11" creationId="{9B423148-4BE3-1BE5-3F46-0AEEA0F42241}"/>
          </ac:picMkLst>
        </pc:picChg>
        <pc:picChg chg="add mod">
          <ac:chgData name="Fernando Henrique De Sá" userId="S::fernando.sa@lnls.br::b920d36d-08af-4482-ae14-73247126ca1c" providerId="AD" clId="Web-{EE0DD84C-DBAF-82DE-6383-39CB8DE8A188}" dt="2024-01-17T18:26:52.910" v="783" actId="1076"/>
          <ac:picMkLst>
            <pc:docMk/>
            <pc:sldMk cId="327978660" sldId="258"/>
            <ac:picMk id="18" creationId="{9229B3DA-C99E-EFDE-7A35-06C9E5F237A4}"/>
          </ac:picMkLst>
        </pc:picChg>
      </pc:sldChg>
      <pc:sldChg chg="addSp delSp modSp new">
        <pc:chgData name="Fernando Henrique De Sá" userId="S::fernando.sa@lnls.br::b920d36d-08af-4482-ae14-73247126ca1c" providerId="AD" clId="Web-{EE0DD84C-DBAF-82DE-6383-39CB8DE8A188}" dt="2024-01-18T13:47:30.835" v="2309" actId="20577"/>
        <pc:sldMkLst>
          <pc:docMk/>
          <pc:sldMk cId="2687930341" sldId="259"/>
        </pc:sldMkLst>
        <pc:spChg chg="del">
          <ac:chgData name="Fernando Henrique De Sá" userId="S::fernando.sa@lnls.br::b920d36d-08af-4482-ae14-73247126ca1c" providerId="AD" clId="Web-{EE0DD84C-DBAF-82DE-6383-39CB8DE8A188}" dt="2024-01-17T20:08:02.817" v="1934"/>
          <ac:spMkLst>
            <pc:docMk/>
            <pc:sldMk cId="2687930341" sldId="259"/>
            <ac:spMk id="2" creationId="{4B4D56EE-0546-3EF5-6A38-6AA4CCF34A23}"/>
          </ac:spMkLst>
        </pc:spChg>
        <pc:spChg chg="del">
          <ac:chgData name="Fernando Henrique De Sá" userId="S::fernando.sa@lnls.br::b920d36d-08af-4482-ae14-73247126ca1c" providerId="AD" clId="Web-{EE0DD84C-DBAF-82DE-6383-39CB8DE8A188}" dt="2024-01-06T14:51:25.579" v="87"/>
          <ac:spMkLst>
            <pc:docMk/>
            <pc:sldMk cId="2687930341" sldId="259"/>
            <ac:spMk id="3" creationId="{D23722E2-7351-75F8-498A-6577C0FC849C}"/>
          </ac:spMkLst>
        </pc:spChg>
        <pc:spChg chg="add mod">
          <ac:chgData name="Fernando Henrique De Sá" userId="S::fernando.sa@lnls.br::b920d36d-08af-4482-ae14-73247126ca1c" providerId="AD" clId="Web-{EE0DD84C-DBAF-82DE-6383-39CB8DE8A188}" dt="2024-01-17T20:08:46.600" v="1957" actId="20577"/>
          <ac:spMkLst>
            <pc:docMk/>
            <pc:sldMk cId="2687930341" sldId="259"/>
            <ac:spMk id="7" creationId="{F93537FE-6D92-7A41-5F9E-ECA34AA2CC60}"/>
          </ac:spMkLst>
        </pc:spChg>
        <pc:spChg chg="add del">
          <ac:chgData name="Fernando Henrique De Sá" userId="S::fernando.sa@lnls.br::b920d36d-08af-4482-ae14-73247126ca1c" providerId="AD" clId="Web-{EE0DD84C-DBAF-82DE-6383-39CB8DE8A188}" dt="2024-01-17T20:09:18.475" v="1962"/>
          <ac:spMkLst>
            <pc:docMk/>
            <pc:sldMk cId="2687930341" sldId="259"/>
            <ac:spMk id="9" creationId="{1D4B4BDA-3B1E-461B-A8C4-EFE3F174EDFB}"/>
          </ac:spMkLst>
        </pc:spChg>
        <pc:spChg chg="add mod">
          <ac:chgData name="Fernando Henrique De Sá" userId="S::fernando.sa@lnls.br::b920d36d-08af-4482-ae14-73247126ca1c" providerId="AD" clId="Web-{EE0DD84C-DBAF-82DE-6383-39CB8DE8A188}" dt="2024-01-18T13:47:30.835" v="2309" actId="20577"/>
          <ac:spMkLst>
            <pc:docMk/>
            <pc:sldMk cId="2687930341" sldId="259"/>
            <ac:spMk id="13" creationId="{7E59A845-31EB-BCF2-1BC5-933BBF1C155A}"/>
          </ac:spMkLst>
        </pc:spChg>
        <pc:graphicFrameChg chg="add mod modGraphic">
          <ac:chgData name="Fernando Henrique De Sá" userId="S::fernando.sa@lnls.br::b920d36d-08af-4482-ae14-73247126ca1c" providerId="AD" clId="Web-{EE0DD84C-DBAF-82DE-6383-39CB8DE8A188}" dt="2024-01-18T13:44:53.293" v="2247" actId="1076"/>
          <ac:graphicFrameMkLst>
            <pc:docMk/>
            <pc:sldMk cId="2687930341" sldId="259"/>
            <ac:graphicFrameMk id="11" creationId="{E85861ED-9C90-EEE6-9360-C7BBF2EFB361}"/>
          </ac:graphicFrameMkLst>
        </pc:graphicFrameChg>
        <pc:picChg chg="add mod ord">
          <ac:chgData name="Fernando Henrique De Sá" userId="S::fernando.sa@lnls.br::b920d36d-08af-4482-ae14-73247126ca1c" providerId="AD" clId="Web-{EE0DD84C-DBAF-82DE-6383-39CB8DE8A188}" dt="2024-01-17T20:08:57.553" v="1959" actId="1076"/>
          <ac:picMkLst>
            <pc:docMk/>
            <pc:sldMk cId="2687930341" sldId="259"/>
            <ac:picMk id="4" creationId="{48B6C000-3154-5BF4-64F4-A19C678E63C3}"/>
          </ac:picMkLst>
        </pc:picChg>
        <pc:picChg chg="add del mod">
          <ac:chgData name="Fernando Henrique De Sá" userId="S::fernando.sa@lnls.br::b920d36d-08af-4482-ae14-73247126ca1c" providerId="AD" clId="Web-{EE0DD84C-DBAF-82DE-6383-39CB8DE8A188}" dt="2024-01-17T20:07:51.833" v="1932"/>
          <ac:picMkLst>
            <pc:docMk/>
            <pc:sldMk cId="2687930341" sldId="259"/>
            <ac:picMk id="5" creationId="{FFF67AA6-B2B6-3D6E-D271-3EBBEB21F6BF}"/>
          </ac:picMkLst>
        </pc:picChg>
        <pc:picChg chg="add mod">
          <ac:chgData name="Fernando Henrique De Sá" userId="S::fernando.sa@lnls.br::b920d36d-08af-4482-ae14-73247126ca1c" providerId="AD" clId="Web-{EE0DD84C-DBAF-82DE-6383-39CB8DE8A188}" dt="2024-01-18T13:45:02.997" v="2248" actId="1076"/>
          <ac:picMkLst>
            <pc:docMk/>
            <pc:sldMk cId="2687930341" sldId="259"/>
            <ac:picMk id="6" creationId="{37F2CB24-1BD7-8428-06DA-2644319A8B91}"/>
          </ac:picMkLst>
        </pc:picChg>
      </pc:sldChg>
      <pc:sldChg chg="addSp delSp modSp new">
        <pc:chgData name="Fernando Henrique De Sá" userId="S::fernando.sa@lnls.br::b920d36d-08af-4482-ae14-73247126ca1c" providerId="AD" clId="Web-{EE0DD84C-DBAF-82DE-6383-39CB8DE8A188}" dt="2024-01-18T16:38:44.283" v="2677" actId="20577"/>
        <pc:sldMkLst>
          <pc:docMk/>
          <pc:sldMk cId="1022282753" sldId="260"/>
        </pc:sldMkLst>
        <pc:spChg chg="del">
          <ac:chgData name="Fernando Henrique De Sá" userId="S::fernando.sa@lnls.br::b920d36d-08af-4482-ae14-73247126ca1c" providerId="AD" clId="Web-{EE0DD84C-DBAF-82DE-6383-39CB8DE8A188}" dt="2024-01-18T15:38:32.632" v="2310"/>
          <ac:spMkLst>
            <pc:docMk/>
            <pc:sldMk cId="1022282753" sldId="260"/>
            <ac:spMk id="2" creationId="{8981EB28-0D00-8118-EB2F-4BB11B51B0CF}"/>
          </ac:spMkLst>
        </pc:spChg>
        <pc:spChg chg="del">
          <ac:chgData name="Fernando Henrique De Sá" userId="S::fernando.sa@lnls.br::b920d36d-08af-4482-ae14-73247126ca1c" providerId="AD" clId="Web-{EE0DD84C-DBAF-82DE-6383-39CB8DE8A188}" dt="2024-01-06T14:52:12.752" v="97"/>
          <ac:spMkLst>
            <pc:docMk/>
            <pc:sldMk cId="1022282753" sldId="260"/>
            <ac:spMk id="3" creationId="{B4BB87D9-FDCF-7613-29DF-C021F3AB002E}"/>
          </ac:spMkLst>
        </pc:spChg>
        <pc:spChg chg="add mod">
          <ac:chgData name="Fernando Henrique De Sá" userId="S::fernando.sa@lnls.br::b920d36d-08af-4482-ae14-73247126ca1c" providerId="AD" clId="Web-{EE0DD84C-DBAF-82DE-6383-39CB8DE8A188}" dt="2024-01-18T15:39:01.462" v="2323" actId="20577"/>
          <ac:spMkLst>
            <pc:docMk/>
            <pc:sldMk cId="1022282753" sldId="260"/>
            <ac:spMk id="4" creationId="{7CBC5F64-2A64-D1FD-4172-394ADCDBADAF}"/>
          </ac:spMkLst>
        </pc:spChg>
        <pc:spChg chg="add mod">
          <ac:chgData name="Fernando Henrique De Sá" userId="S::fernando.sa@lnls.br::b920d36d-08af-4482-ae14-73247126ca1c" providerId="AD" clId="Web-{EE0DD84C-DBAF-82DE-6383-39CB8DE8A188}" dt="2024-01-18T16:38:44.283" v="2677" actId="20577"/>
          <ac:spMkLst>
            <pc:docMk/>
            <pc:sldMk cId="1022282753" sldId="260"/>
            <ac:spMk id="7" creationId="{A52C8A78-FD3F-CE4D-CF73-B8FD3438C33A}"/>
          </ac:spMkLst>
        </pc:spChg>
        <pc:spChg chg="add mod">
          <ac:chgData name="Fernando Henrique De Sá" userId="S::fernando.sa@lnls.br::b920d36d-08af-4482-ae14-73247126ca1c" providerId="AD" clId="Web-{EE0DD84C-DBAF-82DE-6383-39CB8DE8A188}" dt="2024-01-18T16:37:40.640" v="2664" actId="1076"/>
          <ac:spMkLst>
            <pc:docMk/>
            <pc:sldMk cId="1022282753" sldId="260"/>
            <ac:spMk id="8" creationId="{31EBEB1B-3557-174B-1898-11A20EB999DA}"/>
          </ac:spMkLst>
        </pc:spChg>
        <pc:spChg chg="add del mod">
          <ac:chgData name="Fernando Henrique De Sá" userId="S::fernando.sa@lnls.br::b920d36d-08af-4482-ae14-73247126ca1c" providerId="AD" clId="Web-{EE0DD84C-DBAF-82DE-6383-39CB8DE8A188}" dt="2024-01-06T15:05:25.519" v="149"/>
          <ac:spMkLst>
            <pc:docMk/>
            <pc:sldMk cId="1022282753" sldId="260"/>
            <ac:spMk id="8" creationId="{D481C6CA-BF25-C7AF-92E4-0259F9FFC9D9}"/>
          </ac:spMkLst>
        </pc:spChg>
        <pc:picChg chg="add del mod ord">
          <ac:chgData name="Fernando Henrique De Sá" userId="S::fernando.sa@lnls.br::b920d36d-08af-4482-ae14-73247126ca1c" providerId="AD" clId="Web-{EE0DD84C-DBAF-82DE-6383-39CB8DE8A188}" dt="2024-01-06T15:04:14.814" v="148"/>
          <ac:picMkLst>
            <pc:docMk/>
            <pc:sldMk cId="1022282753" sldId="260"/>
            <ac:picMk id="4" creationId="{C2871E96-EB30-158A-DED2-6AA4719F2965}"/>
          </ac:picMkLst>
        </pc:picChg>
        <pc:picChg chg="add del mod ord">
          <ac:chgData name="Fernando Henrique De Sá" userId="S::fernando.sa@lnls.br::b920d36d-08af-4482-ae14-73247126ca1c" providerId="AD" clId="Web-{EE0DD84C-DBAF-82DE-6383-39CB8DE8A188}" dt="2024-01-06T14:58:50.495" v="130"/>
          <ac:picMkLst>
            <pc:docMk/>
            <pc:sldMk cId="1022282753" sldId="260"/>
            <ac:picMk id="5" creationId="{45FA4C09-5134-D989-DC20-76D5C3BAED1A}"/>
          </ac:picMkLst>
        </pc:picChg>
        <pc:picChg chg="add mod ord">
          <ac:chgData name="Fernando Henrique De Sá" userId="S::fernando.sa@lnls.br::b920d36d-08af-4482-ae14-73247126ca1c" providerId="AD" clId="Web-{EE0DD84C-DBAF-82DE-6383-39CB8DE8A188}" dt="2024-01-18T16:37:40.625" v="2663" actId="1076"/>
          <ac:picMkLst>
            <pc:docMk/>
            <pc:sldMk cId="1022282753" sldId="260"/>
            <ac:picMk id="6" creationId="{13090B03-A24A-DE14-F719-EC6EAE3A9E3B}"/>
          </ac:picMkLst>
        </pc:picChg>
        <pc:picChg chg="add mod ord modCrop">
          <ac:chgData name="Fernando Henrique De Sá" userId="S::fernando.sa@lnls.br::b920d36d-08af-4482-ae14-73247126ca1c" providerId="AD" clId="Web-{EE0DD84C-DBAF-82DE-6383-39CB8DE8A188}" dt="2024-01-18T16:38:34.673" v="2676" actId="1076"/>
          <ac:picMkLst>
            <pc:docMk/>
            <pc:sldMk cId="1022282753" sldId="260"/>
            <ac:picMk id="9" creationId="{E0D58570-38DC-15AB-18BC-1B5C2B966303}"/>
          </ac:picMkLst>
        </pc:picChg>
        <pc:picChg chg="add mod ord modCrop">
          <ac:chgData name="Fernando Henrique De Sá" userId="S::fernando.sa@lnls.br::b920d36d-08af-4482-ae14-73247126ca1c" providerId="AD" clId="Web-{EE0DD84C-DBAF-82DE-6383-39CB8DE8A188}" dt="2024-01-18T16:37:40.703" v="2667" actId="1076"/>
          <ac:picMkLst>
            <pc:docMk/>
            <pc:sldMk cId="1022282753" sldId="260"/>
            <ac:picMk id="10" creationId="{DE2ED3A7-DAC4-2680-787B-9277052CD7F5}"/>
          </ac:picMkLst>
        </pc:picChg>
        <pc:cxnChg chg="add mod">
          <ac:chgData name="Fernando Henrique De Sá" userId="S::fernando.sa@lnls.br::b920d36d-08af-4482-ae14-73247126ca1c" providerId="AD" clId="Web-{EE0DD84C-DBAF-82DE-6383-39CB8DE8A188}" dt="2024-01-18T16:37:40.656" v="2665" actId="1076"/>
          <ac:cxnSpMkLst>
            <pc:docMk/>
            <pc:sldMk cId="1022282753" sldId="260"/>
            <ac:cxnSpMk id="11" creationId="{BFDE7A1B-62D1-C626-234B-A5C65206A633}"/>
          </ac:cxnSpMkLst>
        </pc:cxnChg>
        <pc:cxnChg chg="add mod">
          <ac:chgData name="Fernando Henrique De Sá" userId="S::fernando.sa@lnls.br::b920d36d-08af-4482-ae14-73247126ca1c" providerId="AD" clId="Web-{EE0DD84C-DBAF-82DE-6383-39CB8DE8A188}" dt="2024-01-18T16:37:40.672" v="2666" actId="1076"/>
          <ac:cxnSpMkLst>
            <pc:docMk/>
            <pc:sldMk cId="1022282753" sldId="260"/>
            <ac:cxnSpMk id="12" creationId="{496D31FE-1194-0F4B-7D06-5B8492DC8C2E}"/>
          </ac:cxnSpMkLst>
        </pc:cxnChg>
      </pc:sldChg>
      <pc:sldChg chg="new del">
        <pc:chgData name="Fernando Henrique De Sá" userId="S::fernando.sa@lnls.br::b920d36d-08af-4482-ae14-73247126ca1c" providerId="AD" clId="Web-{EE0DD84C-DBAF-82DE-6383-39CB8DE8A188}" dt="2024-01-17T17:25:27.378" v="160"/>
        <pc:sldMkLst>
          <pc:docMk/>
          <pc:sldMk cId="2652121277" sldId="261"/>
        </pc:sldMkLst>
      </pc:sldChg>
      <pc:sldChg chg="addSp delSp modSp add">
        <pc:chgData name="Fernando Henrique De Sá" userId="S::fernando.sa@lnls.br::b920d36d-08af-4482-ae14-73247126ca1c" providerId="AD" clId="Web-{EE0DD84C-DBAF-82DE-6383-39CB8DE8A188}" dt="2024-01-17T17:50:36.313" v="271"/>
        <pc:sldMkLst>
          <pc:docMk/>
          <pc:sldMk cId="2119795595" sldId="4789"/>
        </pc:sldMkLst>
        <pc:spChg chg="add mod">
          <ac:chgData name="Fernando Henrique De Sá" userId="S::fernando.sa@lnls.br::b920d36d-08af-4482-ae14-73247126ca1c" providerId="AD" clId="Web-{EE0DD84C-DBAF-82DE-6383-39CB8DE8A188}" dt="2024-01-17T17:50:32.282" v="270" actId="1076"/>
          <ac:spMkLst>
            <pc:docMk/>
            <pc:sldMk cId="2119795595" sldId="4789"/>
            <ac:spMk id="5" creationId="{6F6D1C98-134A-8EA0-3AD9-4DFAFAF02194}"/>
          </ac:spMkLst>
        </pc:spChg>
        <pc:spChg chg="add del mod">
          <ac:chgData name="Fernando Henrique De Sá" userId="S::fernando.sa@lnls.br::b920d36d-08af-4482-ae14-73247126ca1c" providerId="AD" clId="Web-{EE0DD84C-DBAF-82DE-6383-39CB8DE8A188}" dt="2024-01-17T17:50:36.313" v="271"/>
          <ac:spMkLst>
            <pc:docMk/>
            <pc:sldMk cId="2119795595" sldId="4789"/>
            <ac:spMk id="7" creationId="{3160AC7A-D9F9-958D-D888-39D41F0E6A4A}"/>
          </ac:spMkLst>
        </pc:spChg>
        <pc:spChg chg="del mod">
          <ac:chgData name="Fernando Henrique De Sá" userId="S::fernando.sa@lnls.br::b920d36d-08af-4482-ae14-73247126ca1c" providerId="AD" clId="Web-{EE0DD84C-DBAF-82DE-6383-39CB8DE8A188}" dt="2024-01-17T17:50:28.579" v="269"/>
          <ac:spMkLst>
            <pc:docMk/>
            <pc:sldMk cId="2119795595" sldId="4789"/>
            <ac:spMk id="46" creationId="{2EA1BBB4-BAD1-C62C-E45C-D568026DE753}"/>
          </ac:spMkLst>
        </pc:spChg>
        <pc:grpChg chg="mod">
          <ac:chgData name="Fernando Henrique De Sá" userId="S::fernando.sa@lnls.br::b920d36d-08af-4482-ae14-73247126ca1c" providerId="AD" clId="Web-{EE0DD84C-DBAF-82DE-6383-39CB8DE8A188}" dt="2024-01-17T17:38:59.167" v="225" actId="1076"/>
          <ac:grpSpMkLst>
            <pc:docMk/>
            <pc:sldMk cId="2119795595" sldId="4789"/>
            <ac:grpSpMk id="3" creationId="{70FEF536-87EA-2D34-D355-FDA730577B1E}"/>
          </ac:grpSpMkLst>
        </pc:grpChg>
      </pc:sldChg>
      <pc:sldChg chg="addSp delSp modSp new">
        <pc:chgData name="Fernando Henrique De Sá" userId="S::fernando.sa@lnls.br::b920d36d-08af-4482-ae14-73247126ca1c" providerId="AD" clId="Web-{EE0DD84C-DBAF-82DE-6383-39CB8DE8A188}" dt="2024-01-17T18:06:09.419" v="398" actId="1076"/>
        <pc:sldMkLst>
          <pc:docMk/>
          <pc:sldMk cId="3727743001" sldId="4790"/>
        </pc:sldMkLst>
        <pc:spChg chg="mod">
          <ac:chgData name="Fernando Henrique De Sá" userId="S::fernando.sa@lnls.br::b920d36d-08af-4482-ae14-73247126ca1c" providerId="AD" clId="Web-{EE0DD84C-DBAF-82DE-6383-39CB8DE8A188}" dt="2024-01-17T17:50:48.564" v="272" actId="1076"/>
          <ac:spMkLst>
            <pc:docMk/>
            <pc:sldMk cId="3727743001" sldId="4790"/>
            <ac:spMk id="2" creationId="{E5DA9D81-E3ED-C724-BFD8-67FD1735FDDC}"/>
          </ac:spMkLst>
        </pc:spChg>
        <pc:spChg chg="del">
          <ac:chgData name="Fernando Henrique De Sá" userId="S::fernando.sa@lnls.br::b920d36d-08af-4482-ae14-73247126ca1c" providerId="AD" clId="Web-{EE0DD84C-DBAF-82DE-6383-39CB8DE8A188}" dt="2024-01-17T17:25:37.690" v="161"/>
          <ac:spMkLst>
            <pc:docMk/>
            <pc:sldMk cId="3727743001" sldId="4790"/>
            <ac:spMk id="3" creationId="{14068139-CD74-4907-6844-B1011873132F}"/>
          </ac:spMkLst>
        </pc:spChg>
        <pc:spChg chg="add mod">
          <ac:chgData name="Fernando Henrique De Sá" userId="S::fernando.sa@lnls.br::b920d36d-08af-4482-ae14-73247126ca1c" providerId="AD" clId="Web-{EE0DD84C-DBAF-82DE-6383-39CB8DE8A188}" dt="2024-01-17T17:53:55.257" v="304" actId="20577"/>
          <ac:spMkLst>
            <pc:docMk/>
            <pc:sldMk cId="3727743001" sldId="4790"/>
            <ac:spMk id="10" creationId="{E184FC27-597F-8699-C9D5-D8A8498BCD85}"/>
          </ac:spMkLst>
        </pc:spChg>
        <pc:spChg chg="add mod">
          <ac:chgData name="Fernando Henrique De Sá" userId="S::fernando.sa@lnls.br::b920d36d-08af-4482-ae14-73247126ca1c" providerId="AD" clId="Web-{EE0DD84C-DBAF-82DE-6383-39CB8DE8A188}" dt="2024-01-17T18:06:09.419" v="398" actId="1076"/>
          <ac:spMkLst>
            <pc:docMk/>
            <pc:sldMk cId="3727743001" sldId="4790"/>
            <ac:spMk id="15" creationId="{0DF0298C-0EC5-8143-2173-45488C32DF77}"/>
          </ac:spMkLst>
        </pc:spChg>
        <pc:picChg chg="add mod ord modCrop">
          <ac:chgData name="Fernando Henrique De Sá" userId="S::fernando.sa@lnls.br::b920d36d-08af-4482-ae14-73247126ca1c" providerId="AD" clId="Web-{EE0DD84C-DBAF-82DE-6383-39CB8DE8A188}" dt="2024-01-17T17:57:41.779" v="338" actId="1076"/>
          <ac:picMkLst>
            <pc:docMk/>
            <pc:sldMk cId="3727743001" sldId="4790"/>
            <ac:picMk id="4" creationId="{4D88DD51-7E08-73A2-2F59-F8B2527AD31B}"/>
          </ac:picMkLst>
        </pc:picChg>
        <pc:picChg chg="add del mod">
          <ac:chgData name="Fernando Henrique De Sá" userId="S::fernando.sa@lnls.br::b920d36d-08af-4482-ae14-73247126ca1c" providerId="AD" clId="Web-{EE0DD84C-DBAF-82DE-6383-39CB8DE8A188}" dt="2024-01-17T17:44:53.709" v="241"/>
          <ac:picMkLst>
            <pc:docMk/>
            <pc:sldMk cId="3727743001" sldId="4790"/>
            <ac:picMk id="5" creationId="{327EE5DC-DD22-A6FB-B675-51EAC5813C98}"/>
          </ac:picMkLst>
        </pc:picChg>
        <pc:picChg chg="add mod">
          <ac:chgData name="Fernando Henrique De Sá" userId="S::fernando.sa@lnls.br::b920d36d-08af-4482-ae14-73247126ca1c" providerId="AD" clId="Web-{EE0DD84C-DBAF-82DE-6383-39CB8DE8A188}" dt="2024-01-17T18:06:04.466" v="397" actId="1076"/>
          <ac:picMkLst>
            <pc:docMk/>
            <pc:sldMk cId="3727743001" sldId="4790"/>
            <ac:picMk id="6" creationId="{ABACC95C-DA94-EBA3-FE12-5A31A4F90B4B}"/>
          </ac:picMkLst>
        </pc:picChg>
        <pc:picChg chg="add mod">
          <ac:chgData name="Fernando Henrique De Sá" userId="S::fernando.sa@lnls.br::b920d36d-08af-4482-ae14-73247126ca1c" providerId="AD" clId="Web-{EE0DD84C-DBAF-82DE-6383-39CB8DE8A188}" dt="2024-01-17T17:52:00.456" v="280" actId="1076"/>
          <ac:picMkLst>
            <pc:docMk/>
            <pc:sldMk cId="3727743001" sldId="4790"/>
            <ac:picMk id="7" creationId="{EACD3B8A-AF7F-9D4C-4A62-09AAC867FFD0}"/>
          </ac:picMkLst>
        </pc:picChg>
        <pc:picChg chg="add del mod modCrop">
          <ac:chgData name="Fernando Henrique De Sá" userId="S::fernando.sa@lnls.br::b920d36d-08af-4482-ae14-73247126ca1c" providerId="AD" clId="Web-{EE0DD84C-DBAF-82DE-6383-39CB8DE8A188}" dt="2024-01-17T17:45:07.741" v="246"/>
          <ac:picMkLst>
            <pc:docMk/>
            <pc:sldMk cId="3727743001" sldId="4790"/>
            <ac:picMk id="8" creationId="{22E33949-F88C-9D37-ECF3-DAF13269E948}"/>
          </ac:picMkLst>
        </pc:picChg>
        <pc:picChg chg="add mod">
          <ac:chgData name="Fernando Henrique De Sá" userId="S::fernando.sa@lnls.br::b920d36d-08af-4482-ae14-73247126ca1c" providerId="AD" clId="Web-{EE0DD84C-DBAF-82DE-6383-39CB8DE8A188}" dt="2024-01-17T17:57:55.389" v="343" actId="1076"/>
          <ac:picMkLst>
            <pc:docMk/>
            <pc:sldMk cId="3727743001" sldId="4790"/>
            <ac:picMk id="9" creationId="{7EBA6C9A-B65A-8ECA-42D3-0F3AA011CF08}"/>
          </ac:picMkLst>
        </pc:picChg>
        <pc:cxnChg chg="add mod">
          <ac:chgData name="Fernando Henrique De Sá" userId="S::fernando.sa@lnls.br::b920d36d-08af-4482-ae14-73247126ca1c" providerId="AD" clId="Web-{EE0DD84C-DBAF-82DE-6383-39CB8DE8A188}" dt="2024-01-17T17:57:48.217" v="340" actId="14100"/>
          <ac:cxnSpMkLst>
            <pc:docMk/>
            <pc:sldMk cId="3727743001" sldId="4790"/>
            <ac:cxnSpMk id="11" creationId="{F5C34096-D4E8-5EF3-7FF4-083FF7D4D7EE}"/>
          </ac:cxnSpMkLst>
        </pc:cxnChg>
        <pc:cxnChg chg="add del mod">
          <ac:chgData name="Fernando Henrique De Sá" userId="S::fernando.sa@lnls.br::b920d36d-08af-4482-ae14-73247126ca1c" providerId="AD" clId="Web-{EE0DD84C-DBAF-82DE-6383-39CB8DE8A188}" dt="2024-01-17T17:58:15.202" v="350" actId="14100"/>
          <ac:cxnSpMkLst>
            <pc:docMk/>
            <pc:sldMk cId="3727743001" sldId="4790"/>
            <ac:cxnSpMk id="12" creationId="{05E8B815-0F47-E39D-9848-B1768EA72C3E}"/>
          </ac:cxnSpMkLst>
        </pc:cxnChg>
        <pc:cxnChg chg="add del mod">
          <ac:chgData name="Fernando Henrique De Sá" userId="S::fernando.sa@lnls.br::b920d36d-08af-4482-ae14-73247126ca1c" providerId="AD" clId="Web-{EE0DD84C-DBAF-82DE-6383-39CB8DE8A188}" dt="2024-01-17T17:58:25.921" v="352"/>
          <ac:cxnSpMkLst>
            <pc:docMk/>
            <pc:sldMk cId="3727743001" sldId="4790"/>
            <ac:cxnSpMk id="13" creationId="{52A0FF30-FDE7-6988-AFB8-9593ADB75682}"/>
          </ac:cxnSpMkLst>
        </pc:cxnChg>
        <pc:cxnChg chg="add del mod">
          <ac:chgData name="Fernando Henrique De Sá" userId="S::fernando.sa@lnls.br::b920d36d-08af-4482-ae14-73247126ca1c" providerId="AD" clId="Web-{EE0DD84C-DBAF-82DE-6383-39CB8DE8A188}" dt="2024-01-17T17:58:32.046" v="354"/>
          <ac:cxnSpMkLst>
            <pc:docMk/>
            <pc:sldMk cId="3727743001" sldId="4790"/>
            <ac:cxnSpMk id="14" creationId="{EA49F373-57CA-F355-B126-AB8D7C28B5D6}"/>
          </ac:cxnSpMkLst>
        </pc:cxnChg>
      </pc:sldChg>
      <pc:sldChg chg="addSp delSp modSp add replId">
        <pc:chgData name="Fernando Henrique De Sá" userId="S::fernando.sa@lnls.br::b920d36d-08af-4482-ae14-73247126ca1c" providerId="AD" clId="Web-{EE0DD84C-DBAF-82DE-6383-39CB8DE8A188}" dt="2024-01-18T16:36:59.889" v="2650" actId="1076"/>
        <pc:sldMkLst>
          <pc:docMk/>
          <pc:sldMk cId="1680129572" sldId="4791"/>
        </pc:sldMkLst>
        <pc:spChg chg="mod">
          <ac:chgData name="Fernando Henrique De Sá" userId="S::fernando.sa@lnls.br::b920d36d-08af-4482-ae14-73247126ca1c" providerId="AD" clId="Web-{EE0DD84C-DBAF-82DE-6383-39CB8DE8A188}" dt="2024-01-18T15:58:34.044" v="2579" actId="20577"/>
          <ac:spMkLst>
            <pc:docMk/>
            <pc:sldMk cId="1680129572" sldId="4791"/>
            <ac:spMk id="4" creationId="{961381AC-4F9A-8B3D-9C52-00E8380568E6}"/>
          </ac:spMkLst>
        </pc:spChg>
        <pc:spChg chg="mod">
          <ac:chgData name="Fernando Henrique De Sá" userId="S::fernando.sa@lnls.br::b920d36d-08af-4482-ae14-73247126ca1c" providerId="AD" clId="Web-{EE0DD84C-DBAF-82DE-6383-39CB8DE8A188}" dt="2024-01-18T16:36:22.310" v="2645" actId="1076"/>
          <ac:spMkLst>
            <pc:docMk/>
            <pc:sldMk cId="1680129572" sldId="4791"/>
            <ac:spMk id="7" creationId="{0C1B39D2-9976-EA8C-5E8D-EDA6EDE6EDF1}"/>
          </ac:spMkLst>
        </pc:spChg>
        <pc:spChg chg="mod">
          <ac:chgData name="Fernando Henrique De Sá" userId="S::fernando.sa@lnls.br::b920d36d-08af-4482-ae14-73247126ca1c" providerId="AD" clId="Web-{EE0DD84C-DBAF-82DE-6383-39CB8DE8A188}" dt="2024-01-18T16:36:59.874" v="2648" actId="1076"/>
          <ac:spMkLst>
            <pc:docMk/>
            <pc:sldMk cId="1680129572" sldId="4791"/>
            <ac:spMk id="8" creationId="{347BAC64-30FA-1F69-0592-BB9FD6CACABD}"/>
          </ac:spMkLst>
        </pc:spChg>
        <pc:picChg chg="add mod ord">
          <ac:chgData name="Fernando Henrique De Sá" userId="S::fernando.sa@lnls.br::b920d36d-08af-4482-ae14-73247126ca1c" providerId="AD" clId="Web-{EE0DD84C-DBAF-82DE-6383-39CB8DE8A188}" dt="2024-01-18T16:36:59.780" v="2646" actId="1076"/>
          <ac:picMkLst>
            <pc:docMk/>
            <pc:sldMk cId="1680129572" sldId="4791"/>
            <ac:picMk id="2" creationId="{538CD726-DC5A-020D-D700-AC0618CA80E6}"/>
          </ac:picMkLst>
        </pc:picChg>
        <pc:picChg chg="add mod">
          <ac:chgData name="Fernando Henrique De Sá" userId="S::fernando.sa@lnls.br::b920d36d-08af-4482-ae14-73247126ca1c" providerId="AD" clId="Web-{EE0DD84C-DBAF-82DE-6383-39CB8DE8A188}" dt="2024-01-18T16:03:33.296" v="2602" actId="1076"/>
          <ac:picMkLst>
            <pc:docMk/>
            <pc:sldMk cId="1680129572" sldId="4791"/>
            <ac:picMk id="3" creationId="{B53040E4-D335-FCB3-6DAC-A8ADC3E41E2C}"/>
          </ac:picMkLst>
        </pc:picChg>
        <pc:picChg chg="mod ord">
          <ac:chgData name="Fernando Henrique De Sá" userId="S::fernando.sa@lnls.br::b920d36d-08af-4482-ae14-73247126ca1c" providerId="AD" clId="Web-{EE0DD84C-DBAF-82DE-6383-39CB8DE8A188}" dt="2024-01-18T16:36:59.858" v="2647" actId="1076"/>
          <ac:picMkLst>
            <pc:docMk/>
            <pc:sldMk cId="1680129572" sldId="4791"/>
            <ac:picMk id="6" creationId="{0A7EC14A-0AB5-5719-F3FD-6343973B1982}"/>
          </ac:picMkLst>
        </pc:picChg>
        <pc:picChg chg="del">
          <ac:chgData name="Fernando Henrique De Sá" userId="S::fernando.sa@lnls.br::b920d36d-08af-4482-ae14-73247126ca1c" providerId="AD" clId="Web-{EE0DD84C-DBAF-82DE-6383-39CB8DE8A188}" dt="2024-01-18T16:00:57.756" v="2596"/>
          <ac:picMkLst>
            <pc:docMk/>
            <pc:sldMk cId="1680129572" sldId="4791"/>
            <ac:picMk id="9" creationId="{36715992-19E1-ED68-9AC8-DCC4489258EB}"/>
          </ac:picMkLst>
        </pc:picChg>
        <pc:picChg chg="del">
          <ac:chgData name="Fernando Henrique De Sá" userId="S::fernando.sa@lnls.br::b920d36d-08af-4482-ae14-73247126ca1c" providerId="AD" clId="Web-{EE0DD84C-DBAF-82DE-6383-39CB8DE8A188}" dt="2024-01-18T15:59:17.031" v="2580"/>
          <ac:picMkLst>
            <pc:docMk/>
            <pc:sldMk cId="1680129572" sldId="4791"/>
            <ac:picMk id="10" creationId="{947DFE4A-72E2-182C-50D0-F0E7B21C21EC}"/>
          </ac:picMkLst>
        </pc:picChg>
        <pc:cxnChg chg="mod">
          <ac:chgData name="Fernando Henrique De Sá" userId="S::fernando.sa@lnls.br::b920d36d-08af-4482-ae14-73247126ca1c" providerId="AD" clId="Web-{EE0DD84C-DBAF-82DE-6383-39CB8DE8A188}" dt="2024-01-18T16:36:59.874" v="2649" actId="1076"/>
          <ac:cxnSpMkLst>
            <pc:docMk/>
            <pc:sldMk cId="1680129572" sldId="4791"/>
            <ac:cxnSpMk id="11" creationId="{C130DA5B-05E3-021B-5352-B43EA5A2F2F4}"/>
          </ac:cxnSpMkLst>
        </pc:cxnChg>
        <pc:cxnChg chg="mod">
          <ac:chgData name="Fernando Henrique De Sá" userId="S::fernando.sa@lnls.br::b920d36d-08af-4482-ae14-73247126ca1c" providerId="AD" clId="Web-{EE0DD84C-DBAF-82DE-6383-39CB8DE8A188}" dt="2024-01-18T16:36:59.889" v="2650" actId="1076"/>
          <ac:cxnSpMkLst>
            <pc:docMk/>
            <pc:sldMk cId="1680129572" sldId="4791"/>
            <ac:cxnSpMk id="12" creationId="{089BE664-70C4-3A8D-EFF0-7C146087BCCD}"/>
          </ac:cxnSpMkLst>
        </pc:cxnChg>
      </pc:sldChg>
      <pc:sldChg chg="addSp delSp modSp new del">
        <pc:chgData name="Fernando Henrique De Sá" userId="S::fernando.sa@lnls.br::b920d36d-08af-4482-ae14-73247126ca1c" providerId="AD" clId="Web-{EE0DD84C-DBAF-82DE-6383-39CB8DE8A188}" dt="2024-01-17T18:06:18.451" v="399"/>
        <pc:sldMkLst>
          <pc:docMk/>
          <pc:sldMk cId="2497422785" sldId="4791"/>
        </pc:sldMkLst>
        <pc:spChg chg="del">
          <ac:chgData name="Fernando Henrique De Sá" userId="S::fernando.sa@lnls.br::b920d36d-08af-4482-ae14-73247126ca1c" providerId="AD" clId="Web-{EE0DD84C-DBAF-82DE-6383-39CB8DE8A188}" dt="2024-01-17T17:42:26.861" v="227"/>
          <ac:spMkLst>
            <pc:docMk/>
            <pc:sldMk cId="2497422785" sldId="4791"/>
            <ac:spMk id="3" creationId="{07EFD3DB-7C60-03F9-AE9F-19101C20AC8E}"/>
          </ac:spMkLst>
        </pc:spChg>
        <pc:spChg chg="add del mod">
          <ac:chgData name="Fernando Henrique De Sá" userId="S::fernando.sa@lnls.br::b920d36d-08af-4482-ae14-73247126ca1c" providerId="AD" clId="Web-{EE0DD84C-DBAF-82DE-6383-39CB8DE8A188}" dt="2024-01-17T17:43:10.894" v="229"/>
          <ac:spMkLst>
            <pc:docMk/>
            <pc:sldMk cId="2497422785" sldId="4791"/>
            <ac:spMk id="6" creationId="{1A94A1A8-42CF-4502-AFDE-E83EE119D6AD}"/>
          </ac:spMkLst>
        </pc:spChg>
        <pc:spChg chg="add mod">
          <ac:chgData name="Fernando Henrique De Sá" userId="S::fernando.sa@lnls.br::b920d36d-08af-4482-ae14-73247126ca1c" providerId="AD" clId="Web-{EE0DD84C-DBAF-82DE-6383-39CB8DE8A188}" dt="2024-01-17T17:44:03.583" v="235"/>
          <ac:spMkLst>
            <pc:docMk/>
            <pc:sldMk cId="2497422785" sldId="4791"/>
            <ac:spMk id="10" creationId="{7D5860FB-14F8-E2BA-CCC7-E5E7F4BD212A}"/>
          </ac:spMkLst>
        </pc:spChg>
        <pc:picChg chg="add del mod ord">
          <ac:chgData name="Fernando Henrique De Sá" userId="S::fernando.sa@lnls.br::b920d36d-08af-4482-ae14-73247126ca1c" providerId="AD" clId="Web-{EE0DD84C-DBAF-82DE-6383-39CB8DE8A188}" dt="2024-01-17T17:43:08.690" v="228"/>
          <ac:picMkLst>
            <pc:docMk/>
            <pc:sldMk cId="2497422785" sldId="4791"/>
            <ac:picMk id="4" creationId="{5ECFA403-AE02-336C-AC6A-2D90B10405A1}"/>
          </ac:picMkLst>
        </pc:picChg>
        <pc:picChg chg="add del mod ord">
          <ac:chgData name="Fernando Henrique De Sá" userId="S::fernando.sa@lnls.br::b920d36d-08af-4482-ae14-73247126ca1c" providerId="AD" clId="Web-{EE0DD84C-DBAF-82DE-6383-39CB8DE8A188}" dt="2024-01-17T17:44:03.583" v="235"/>
          <ac:picMkLst>
            <pc:docMk/>
            <pc:sldMk cId="2497422785" sldId="4791"/>
            <ac:picMk id="7" creationId="{DEFC27F9-1D90-4895-0F2F-1A2E94E929A4}"/>
          </ac:picMkLst>
        </pc:picChg>
        <pc:picChg chg="add del mod">
          <ac:chgData name="Fernando Henrique De Sá" userId="S::fernando.sa@lnls.br::b920d36d-08af-4482-ae14-73247126ca1c" providerId="AD" clId="Web-{EE0DD84C-DBAF-82DE-6383-39CB8DE8A188}" dt="2024-01-17T17:44:03.130" v="234"/>
          <ac:picMkLst>
            <pc:docMk/>
            <pc:sldMk cId="2497422785" sldId="4791"/>
            <ac:picMk id="8" creationId="{C7142FFE-5486-20F0-3848-50C28905FA00}"/>
          </ac:picMkLst>
        </pc:picChg>
      </pc:sldChg>
      <pc:sldChg chg="add del replId">
        <pc:chgData name="Fernando Henrique De Sá" userId="S::fernando.sa@lnls.br::b920d36d-08af-4482-ae14-73247126ca1c" providerId="AD" clId="Web-{EE0DD84C-DBAF-82DE-6383-39CB8DE8A188}" dt="2024-01-18T15:58:22.481" v="2576"/>
        <pc:sldMkLst>
          <pc:docMk/>
          <pc:sldMk cId="3824290862" sldId="4791"/>
        </pc:sldMkLst>
      </pc:sldChg>
    </pc:docChg>
  </pc:docChgLst>
  <pc:docChgLst>
    <pc:chgData name="Fernando Henrique De Sá" userId="S::fernando.sa@lnls.br::b920d36d-08af-4482-ae14-73247126ca1c" providerId="AD" clId="Web-{57014E40-5810-AE0A-96D8-065699772EDD}"/>
    <pc:docChg chg="addSld modSld">
      <pc:chgData name="Fernando Henrique De Sá" userId="S::fernando.sa@lnls.br::b920d36d-08af-4482-ae14-73247126ca1c" providerId="AD" clId="Web-{57014E40-5810-AE0A-96D8-065699772EDD}" dt="2024-06-14T20:43:34.637" v="260"/>
      <pc:docMkLst>
        <pc:docMk/>
      </pc:docMkLst>
      <pc:sldChg chg="addSp modSp">
        <pc:chgData name="Fernando Henrique De Sá" userId="S::fernando.sa@lnls.br::b920d36d-08af-4482-ae14-73247126ca1c" providerId="AD" clId="Web-{57014E40-5810-AE0A-96D8-065699772EDD}" dt="2024-06-14T13:48:32.827" v="18" actId="1076"/>
        <pc:sldMkLst>
          <pc:docMk/>
          <pc:sldMk cId="275063699" sldId="4893"/>
        </pc:sldMkLst>
        <pc:spChg chg="mod">
          <ac:chgData name="Fernando Henrique De Sá" userId="S::fernando.sa@lnls.br::b920d36d-08af-4482-ae14-73247126ca1c" providerId="AD" clId="Web-{57014E40-5810-AE0A-96D8-065699772EDD}" dt="2024-06-14T13:48:32.827" v="18" actId="1076"/>
          <ac:spMkLst>
            <pc:docMk/>
            <pc:sldMk cId="275063699" sldId="4893"/>
            <ac:spMk id="2" creationId="{30DBD9AB-D470-5646-73E9-72AB43D23E51}"/>
          </ac:spMkLst>
        </pc:spChg>
        <pc:spChg chg="add mod">
          <ac:chgData name="Fernando Henrique De Sá" userId="S::fernando.sa@lnls.br::b920d36d-08af-4482-ae14-73247126ca1c" providerId="AD" clId="Web-{57014E40-5810-AE0A-96D8-065699772EDD}" dt="2024-06-14T13:47:18.950" v="7" actId="1076"/>
          <ac:spMkLst>
            <pc:docMk/>
            <pc:sldMk cId="275063699" sldId="4893"/>
            <ac:spMk id="6" creationId="{91607180-5C4B-F9F3-1466-96379CC7C81B}"/>
          </ac:spMkLst>
        </pc:spChg>
        <pc:spChg chg="mod">
          <ac:chgData name="Fernando Henrique De Sá" userId="S::fernando.sa@lnls.br::b920d36d-08af-4482-ae14-73247126ca1c" providerId="AD" clId="Web-{57014E40-5810-AE0A-96D8-065699772EDD}" dt="2024-06-14T13:47:59.795" v="16" actId="14100"/>
          <ac:spMkLst>
            <pc:docMk/>
            <pc:sldMk cId="275063699" sldId="4893"/>
            <ac:spMk id="17" creationId="{D29B4DD5-135B-F5DB-746C-535E565A7696}"/>
          </ac:spMkLst>
        </pc:spChg>
        <pc:spChg chg="mod">
          <ac:chgData name="Fernando Henrique De Sá" userId="S::fernando.sa@lnls.br::b920d36d-08af-4482-ae14-73247126ca1c" providerId="AD" clId="Web-{57014E40-5810-AE0A-96D8-065699772EDD}" dt="2024-06-14T13:48:20.686" v="17"/>
          <ac:spMkLst>
            <pc:docMk/>
            <pc:sldMk cId="275063699" sldId="4893"/>
            <ac:spMk id="39" creationId="{0FD0E680-5C9A-C81D-8CDE-14D2D268CBE5}"/>
          </ac:spMkLst>
        </pc:spChg>
        <pc:spChg chg="mod">
          <ac:chgData name="Fernando Henrique De Sá" userId="S::fernando.sa@lnls.br::b920d36d-08af-4482-ae14-73247126ca1c" providerId="AD" clId="Web-{57014E40-5810-AE0A-96D8-065699772EDD}" dt="2024-06-14T13:47:09.293" v="3" actId="1076"/>
          <ac:spMkLst>
            <pc:docMk/>
            <pc:sldMk cId="275063699" sldId="4893"/>
            <ac:spMk id="41" creationId="{9C9B8D7C-6BBA-0071-292E-A9E544434E46}"/>
          </ac:spMkLst>
        </pc:spChg>
      </pc:sldChg>
      <pc:sldChg chg="modSp">
        <pc:chgData name="Fernando Henrique De Sá" userId="S::fernando.sa@lnls.br::b920d36d-08af-4482-ae14-73247126ca1c" providerId="AD" clId="Web-{57014E40-5810-AE0A-96D8-065699772EDD}" dt="2024-06-14T13:59:30.936" v="253" actId="20577"/>
        <pc:sldMkLst>
          <pc:docMk/>
          <pc:sldMk cId="1820857094" sldId="4908"/>
        </pc:sldMkLst>
        <pc:spChg chg="mod">
          <ac:chgData name="Fernando Henrique De Sá" userId="S::fernando.sa@lnls.br::b920d36d-08af-4482-ae14-73247126ca1c" providerId="AD" clId="Web-{57014E40-5810-AE0A-96D8-065699772EDD}" dt="2024-06-14T13:59:30.936" v="253" actId="20577"/>
          <ac:spMkLst>
            <pc:docMk/>
            <pc:sldMk cId="1820857094" sldId="4908"/>
            <ac:spMk id="3" creationId="{E6A1A200-EFAF-46BC-1FB5-FF4CF5F34FFE}"/>
          </ac:spMkLst>
        </pc:spChg>
        <pc:spChg chg="mod">
          <ac:chgData name="Fernando Henrique De Sá" userId="S::fernando.sa@lnls.br::b920d36d-08af-4482-ae14-73247126ca1c" providerId="AD" clId="Web-{57014E40-5810-AE0A-96D8-065699772EDD}" dt="2024-06-14T13:59:04.794" v="239" actId="20577"/>
          <ac:spMkLst>
            <pc:docMk/>
            <pc:sldMk cId="1820857094" sldId="4908"/>
            <ac:spMk id="7" creationId="{13E5409D-35F4-9B7D-8B0C-225F8BDFC2E8}"/>
          </ac:spMkLst>
        </pc:spChg>
      </pc:sldChg>
      <pc:sldChg chg="addSp delSp modSp add replId">
        <pc:chgData name="Fernando Henrique De Sá" userId="S::fernando.sa@lnls.br::b920d36d-08af-4482-ae14-73247126ca1c" providerId="AD" clId="Web-{57014E40-5810-AE0A-96D8-065699772EDD}" dt="2024-06-14T20:43:34.637" v="260"/>
        <pc:sldMkLst>
          <pc:docMk/>
          <pc:sldMk cId="2684949796" sldId="4911"/>
        </pc:sldMkLst>
        <pc:picChg chg="add del mod">
          <ac:chgData name="Fernando Henrique De Sá" userId="S::fernando.sa@lnls.br::b920d36d-08af-4482-ae14-73247126ca1c" providerId="AD" clId="Web-{57014E40-5810-AE0A-96D8-065699772EDD}" dt="2024-06-14T20:43:02.152" v="256"/>
          <ac:picMkLst>
            <pc:docMk/>
            <pc:sldMk cId="2684949796" sldId="4911"/>
            <ac:picMk id="4" creationId="{010CC0C9-5AF9-6517-7870-A6291A0A4727}"/>
          </ac:picMkLst>
        </pc:picChg>
        <pc:picChg chg="add del mod">
          <ac:chgData name="Fernando Henrique De Sá" userId="S::fernando.sa@lnls.br::b920d36d-08af-4482-ae14-73247126ca1c" providerId="AD" clId="Web-{57014E40-5810-AE0A-96D8-065699772EDD}" dt="2024-06-14T20:43:34.637" v="260"/>
          <ac:picMkLst>
            <pc:docMk/>
            <pc:sldMk cId="2684949796" sldId="4911"/>
            <ac:picMk id="5" creationId="{C2A88C1C-396A-E518-0980-64C0E0B8B5BB}"/>
          </ac:picMkLst>
        </pc:picChg>
      </pc:sldChg>
    </pc:docChg>
  </pc:docChgLst>
  <pc:docChgLst>
    <pc:chgData name="Fernando Henrique De Sá" userId="S::fernando.sa@lnls.br::b920d36d-08af-4482-ae14-73247126ca1c" providerId="AD" clId="Web-{830E812B-26EF-AC3E-54A9-E77A37895012}"/>
    <pc:docChg chg="modSld">
      <pc:chgData name="Fernando Henrique De Sá" userId="S::fernando.sa@lnls.br::b920d36d-08af-4482-ae14-73247126ca1c" providerId="AD" clId="Web-{830E812B-26EF-AC3E-54A9-E77A37895012}" dt="2024-06-17T13:15:43.736" v="10" actId="20577"/>
      <pc:docMkLst>
        <pc:docMk/>
      </pc:docMkLst>
      <pc:sldChg chg="addSp delSp modSp">
        <pc:chgData name="Fernando Henrique De Sá" userId="S::fernando.sa@lnls.br::b920d36d-08af-4482-ae14-73247126ca1c" providerId="AD" clId="Web-{830E812B-26EF-AC3E-54A9-E77A37895012}" dt="2024-06-17T13:15:43.736" v="10" actId="20577"/>
        <pc:sldMkLst>
          <pc:docMk/>
          <pc:sldMk cId="3104419019" sldId="4913"/>
        </pc:sldMkLst>
        <pc:spChg chg="mod">
          <ac:chgData name="Fernando Henrique De Sá" userId="S::fernando.sa@lnls.br::b920d36d-08af-4482-ae14-73247126ca1c" providerId="AD" clId="Web-{830E812B-26EF-AC3E-54A9-E77A37895012}" dt="2024-06-17T13:15:43.736" v="10" actId="20577"/>
          <ac:spMkLst>
            <pc:docMk/>
            <pc:sldMk cId="3104419019" sldId="4913"/>
            <ac:spMk id="7" creationId="{13E5409D-35F4-9B7D-8B0C-225F8BDFC2E8}"/>
          </ac:spMkLst>
        </pc:spChg>
        <pc:picChg chg="add del mod">
          <ac:chgData name="Fernando Henrique De Sá" userId="S::fernando.sa@lnls.br::b920d36d-08af-4482-ae14-73247126ca1c" providerId="AD" clId="Web-{830E812B-26EF-AC3E-54A9-E77A37895012}" dt="2024-06-17T13:13:38.227" v="2"/>
          <ac:picMkLst>
            <pc:docMk/>
            <pc:sldMk cId="3104419019" sldId="4913"/>
            <ac:picMk id="3" creationId="{A2D0DE9C-4A39-4955-4756-895D7AA3E473}"/>
          </ac:picMkLst>
        </pc:picChg>
        <pc:picChg chg="add mod">
          <ac:chgData name="Fernando Henrique De Sá" userId="S::fernando.sa@lnls.br::b920d36d-08af-4482-ae14-73247126ca1c" providerId="AD" clId="Web-{830E812B-26EF-AC3E-54A9-E77A37895012}" dt="2024-06-17T13:13:47.353" v="4" actId="1076"/>
          <ac:picMkLst>
            <pc:docMk/>
            <pc:sldMk cId="3104419019" sldId="4913"/>
            <ac:picMk id="5" creationId="{B8C6F6CB-557D-EDC0-370B-CE1FF68DAF6E}"/>
          </ac:picMkLst>
        </pc:picChg>
        <pc:cxnChg chg="add mod">
          <ac:chgData name="Fernando Henrique De Sá" userId="S::fernando.sa@lnls.br::b920d36d-08af-4482-ae14-73247126ca1c" providerId="AD" clId="Web-{830E812B-26EF-AC3E-54A9-E77A37895012}" dt="2024-06-17T13:14:04.588" v="8" actId="14100"/>
          <ac:cxnSpMkLst>
            <pc:docMk/>
            <pc:sldMk cId="3104419019" sldId="4913"/>
            <ac:cxnSpMk id="9" creationId="{A95305DC-104D-8543-F601-4B8EEFBAE36E}"/>
          </ac:cxnSpMkLst>
        </pc:cxnChg>
      </pc:sldChg>
    </pc:docChg>
  </pc:docChgLst>
  <pc:docChgLst>
    <pc:chgData name="Ana Clara de Souza Oliveira" userId="S::ana.clara@lnls.br::9f25fe95-4bd0-476c-9850-f5486e15334b" providerId="AD" clId="Web-{E3D79A0D-ECCB-ED34-67AB-F742919E625A}"/>
    <pc:docChg chg="modSld">
      <pc:chgData name="Ana Clara de Souza Oliveira" userId="S::ana.clara@lnls.br::9f25fe95-4bd0-476c-9850-f5486e15334b" providerId="AD" clId="Web-{E3D79A0D-ECCB-ED34-67AB-F742919E625A}" dt="2024-06-17T16:41:55.749" v="16" actId="1076"/>
      <pc:docMkLst>
        <pc:docMk/>
      </pc:docMkLst>
      <pc:sldChg chg="addSp delSp modSp">
        <pc:chgData name="Ana Clara de Souza Oliveira" userId="S::ana.clara@lnls.br::9f25fe95-4bd0-476c-9850-f5486e15334b" providerId="AD" clId="Web-{E3D79A0D-ECCB-ED34-67AB-F742919E625A}" dt="2024-06-17T16:41:55.749" v="16" actId="1076"/>
        <pc:sldMkLst>
          <pc:docMk/>
          <pc:sldMk cId="2372022987" sldId="4915"/>
        </pc:sldMkLst>
        <pc:spChg chg="mod">
          <ac:chgData name="Ana Clara de Souza Oliveira" userId="S::ana.clara@lnls.br::9f25fe95-4bd0-476c-9850-f5486e15334b" providerId="AD" clId="Web-{E3D79A0D-ECCB-ED34-67AB-F742919E625A}" dt="2024-06-17T16:41:55.749" v="16" actId="1076"/>
          <ac:spMkLst>
            <pc:docMk/>
            <pc:sldMk cId="2372022987" sldId="4915"/>
            <ac:spMk id="18" creationId="{1059044A-01F5-754A-36EC-173F82C6FF04}"/>
          </ac:spMkLst>
        </pc:spChg>
        <pc:cxnChg chg="add del mod">
          <ac:chgData name="Ana Clara de Souza Oliveira" userId="S::ana.clara@lnls.br::9f25fe95-4bd0-476c-9850-f5486e15334b" providerId="AD" clId="Web-{E3D79A0D-ECCB-ED34-67AB-F742919E625A}" dt="2024-06-17T16:41:23.029" v="11"/>
          <ac:cxnSpMkLst>
            <pc:docMk/>
            <pc:sldMk cId="2372022987" sldId="4915"/>
            <ac:cxnSpMk id="21" creationId="{AFFE462F-2057-DE68-2BD3-D91F09F40D4A}"/>
          </ac:cxnSpMkLst>
        </pc:cxnChg>
        <pc:cxnChg chg="del mod">
          <ac:chgData name="Ana Clara de Souza Oliveira" userId="S::ana.clara@lnls.br::9f25fe95-4bd0-476c-9850-f5486e15334b" providerId="AD" clId="Web-{E3D79A0D-ECCB-ED34-67AB-F742919E625A}" dt="2024-06-17T16:40:18.497" v="2"/>
          <ac:cxnSpMkLst>
            <pc:docMk/>
            <pc:sldMk cId="2372022987" sldId="4915"/>
            <ac:cxnSpMk id="79" creationId="{3B5E13D5-8C7F-F316-7F18-4984B228A469}"/>
          </ac:cxnSpMkLst>
        </pc:cxnChg>
      </pc:sldChg>
    </pc:docChg>
  </pc:docChgLst>
  <pc:docChgLst>
    <pc:chgData name="Fernando Henrique De Sá" userId="S::fernando.sa@lnls.br::b920d36d-08af-4482-ae14-73247126ca1c" providerId="AD" clId="Web-{D46410BD-50B5-A0D9-3C43-A2809607D90F}"/>
    <pc:docChg chg="modSld">
      <pc:chgData name="Fernando Henrique De Sá" userId="S::fernando.sa@lnls.br::b920d36d-08af-4482-ae14-73247126ca1c" providerId="AD" clId="Web-{D46410BD-50B5-A0D9-3C43-A2809607D90F}" dt="2024-02-04T23:01:21.523" v="346"/>
      <pc:docMkLst>
        <pc:docMk/>
      </pc:docMkLst>
      <pc:sldChg chg="addSp delSp modSp">
        <pc:chgData name="Fernando Henrique De Sá" userId="S::fernando.sa@lnls.br::b920d36d-08af-4482-ae14-73247126ca1c" providerId="AD" clId="Web-{D46410BD-50B5-A0D9-3C43-A2809607D90F}" dt="2024-02-04T22:42:49.519" v="131" actId="20577"/>
        <pc:sldMkLst>
          <pc:docMk/>
          <pc:sldMk cId="1687621801" sldId="294"/>
        </pc:sldMkLst>
        <pc:spChg chg="del">
          <ac:chgData name="Fernando Henrique De Sá" userId="S::fernando.sa@lnls.br::b920d36d-08af-4482-ae14-73247126ca1c" providerId="AD" clId="Web-{D46410BD-50B5-A0D9-3C43-A2809607D90F}" dt="2024-02-04T22:42:32.910" v="120"/>
          <ac:spMkLst>
            <pc:docMk/>
            <pc:sldMk cId="1687621801" sldId="294"/>
            <ac:spMk id="2" creationId="{1BA815F1-1A3E-0B06-DBC4-BCFC62252DD5}"/>
          </ac:spMkLst>
        </pc:spChg>
        <pc:spChg chg="add mod">
          <ac:chgData name="Fernando Henrique De Sá" userId="S::fernando.sa@lnls.br::b920d36d-08af-4482-ae14-73247126ca1c" providerId="AD" clId="Web-{D46410BD-50B5-A0D9-3C43-A2809607D90F}" dt="2024-02-04T22:42:49.519" v="131" actId="20577"/>
          <ac:spMkLst>
            <pc:docMk/>
            <pc:sldMk cId="1687621801" sldId="294"/>
            <ac:spMk id="8" creationId="{9339355F-3F56-B81C-0296-86CC88C9B90A}"/>
          </ac:spMkLst>
        </pc:spChg>
      </pc:sldChg>
      <pc:sldChg chg="addSp modSp">
        <pc:chgData name="Fernando Henrique De Sá" userId="S::fernando.sa@lnls.br::b920d36d-08af-4482-ae14-73247126ca1c" providerId="AD" clId="Web-{D46410BD-50B5-A0D9-3C43-A2809607D90F}" dt="2024-02-04T22:44:03.568" v="174" actId="20577"/>
        <pc:sldMkLst>
          <pc:docMk/>
          <pc:sldMk cId="774325940" sldId="4372"/>
        </pc:sldMkLst>
        <pc:spChg chg="add mod">
          <ac:chgData name="Fernando Henrique De Sá" userId="S::fernando.sa@lnls.br::b920d36d-08af-4482-ae14-73247126ca1c" providerId="AD" clId="Web-{D46410BD-50B5-A0D9-3C43-A2809607D90F}" dt="2024-02-04T22:44:03.568" v="174" actId="20577"/>
          <ac:spMkLst>
            <pc:docMk/>
            <pc:sldMk cId="774325940" sldId="4372"/>
            <ac:spMk id="3" creationId="{3C930BD5-DD97-5D6F-DFB8-69A4B3A10741}"/>
          </ac:spMkLst>
        </pc:spChg>
      </pc:sldChg>
      <pc:sldChg chg="addSp modSp">
        <pc:chgData name="Fernando Henrique De Sá" userId="S::fernando.sa@lnls.br::b920d36d-08af-4482-ae14-73247126ca1c" providerId="AD" clId="Web-{D46410BD-50B5-A0D9-3C43-A2809607D90F}" dt="2024-02-04T22:43:12.786" v="149" actId="20577"/>
        <pc:sldMkLst>
          <pc:docMk/>
          <pc:sldMk cId="2766189918" sldId="4883"/>
        </pc:sldMkLst>
        <pc:spChg chg="add mod">
          <ac:chgData name="Fernando Henrique De Sá" userId="S::fernando.sa@lnls.br::b920d36d-08af-4482-ae14-73247126ca1c" providerId="AD" clId="Web-{D46410BD-50B5-A0D9-3C43-A2809607D90F}" dt="2024-02-04T22:43:12.786" v="149" actId="20577"/>
          <ac:spMkLst>
            <pc:docMk/>
            <pc:sldMk cId="2766189918" sldId="4883"/>
            <ac:spMk id="20" creationId="{4F05EF40-3595-BE3E-7A9E-01277835D13B}"/>
          </ac:spMkLst>
        </pc:spChg>
      </pc:sldChg>
      <pc:sldChg chg="addSp modSp addAnim modAnim">
        <pc:chgData name="Fernando Henrique De Sá" userId="S::fernando.sa@lnls.br::b920d36d-08af-4482-ae14-73247126ca1c" providerId="AD" clId="Web-{D46410BD-50B5-A0D9-3C43-A2809607D90F}" dt="2024-02-04T23:01:21.523" v="346"/>
        <pc:sldMkLst>
          <pc:docMk/>
          <pc:sldMk cId="3944744328" sldId="4889"/>
        </pc:sldMkLst>
        <pc:spChg chg="mod">
          <ac:chgData name="Fernando Henrique De Sá" userId="S::fernando.sa@lnls.br::b920d36d-08af-4482-ae14-73247126ca1c" providerId="AD" clId="Web-{D46410BD-50B5-A0D9-3C43-A2809607D90F}" dt="2024-02-04T22:58:26.754" v="338" actId="20577"/>
          <ac:spMkLst>
            <pc:docMk/>
            <pc:sldMk cId="3944744328" sldId="4889"/>
            <ac:spMk id="3" creationId="{3DD73886-36DE-E408-90A8-EA39668F3E1A}"/>
          </ac:spMkLst>
        </pc:spChg>
        <pc:spChg chg="add mod">
          <ac:chgData name="Fernando Henrique De Sá" userId="S::fernando.sa@lnls.br::b920d36d-08af-4482-ae14-73247126ca1c" providerId="AD" clId="Web-{D46410BD-50B5-A0D9-3C43-A2809607D90F}" dt="2024-02-04T22:58:45.692" v="340" actId="1076"/>
          <ac:spMkLst>
            <pc:docMk/>
            <pc:sldMk cId="3944744328" sldId="4889"/>
            <ac:spMk id="6" creationId="{E2333D4C-98DA-79F2-0B46-E1985C311BB4}"/>
          </ac:spMkLst>
        </pc:spChg>
        <pc:spChg chg="add mod">
          <ac:chgData name="Fernando Henrique De Sá" userId="S::fernando.sa@lnls.br::b920d36d-08af-4482-ae14-73247126ca1c" providerId="AD" clId="Web-{D46410BD-50B5-A0D9-3C43-A2809607D90F}" dt="2024-02-04T22:58:50.911" v="341" actId="1076"/>
          <ac:spMkLst>
            <pc:docMk/>
            <pc:sldMk cId="3944744328" sldId="4889"/>
            <ac:spMk id="10" creationId="{3F0AAB38-A70B-92CB-E0DD-39557B00BF5E}"/>
          </ac:spMkLst>
        </pc:spChg>
      </pc:sldChg>
      <pc:sldChg chg="addSp modSp">
        <pc:chgData name="Fernando Henrique De Sá" userId="S::fernando.sa@lnls.br::b920d36d-08af-4482-ae14-73247126ca1c" providerId="AD" clId="Web-{D46410BD-50B5-A0D9-3C43-A2809607D90F}" dt="2024-02-04T22:41:57.721" v="119" actId="1076"/>
        <pc:sldMkLst>
          <pc:docMk/>
          <pc:sldMk cId="275063699" sldId="4893"/>
        </pc:sldMkLst>
        <pc:spChg chg="add mod">
          <ac:chgData name="Fernando Henrique De Sá" userId="S::fernando.sa@lnls.br::b920d36d-08af-4482-ae14-73247126ca1c" providerId="AD" clId="Web-{D46410BD-50B5-A0D9-3C43-A2809607D90F}" dt="2024-02-04T22:41:57.721" v="119" actId="1076"/>
          <ac:spMkLst>
            <pc:docMk/>
            <pc:sldMk cId="275063699" sldId="4893"/>
            <ac:spMk id="5" creationId="{A7E66EE0-20A2-8D9E-091D-058C1604433A}"/>
          </ac:spMkLst>
        </pc:spChg>
        <pc:spChg chg="mod">
          <ac:chgData name="Fernando Henrique De Sá" userId="S::fernando.sa@lnls.br::b920d36d-08af-4482-ae14-73247126ca1c" providerId="AD" clId="Web-{D46410BD-50B5-A0D9-3C43-A2809607D90F}" dt="2024-02-04T22:41:54.237" v="118" actId="20577"/>
          <ac:spMkLst>
            <pc:docMk/>
            <pc:sldMk cId="275063699" sldId="4893"/>
            <ac:spMk id="22" creationId="{A631112E-52F3-F79F-D6CC-06C29AF96034}"/>
          </ac:spMkLst>
        </pc:spChg>
        <pc:picChg chg="mod">
          <ac:chgData name="Fernando Henrique De Sá" userId="S::fernando.sa@lnls.br::b920d36d-08af-4482-ae14-73247126ca1c" providerId="AD" clId="Web-{D46410BD-50B5-A0D9-3C43-A2809607D90F}" dt="2024-02-04T22:39:58.625" v="87" actId="1076"/>
          <ac:picMkLst>
            <pc:docMk/>
            <pc:sldMk cId="275063699" sldId="4893"/>
            <ac:picMk id="2" creationId="{3FDAE434-6572-EF3C-87F2-BB2324F77E3A}"/>
          </ac:picMkLst>
        </pc:picChg>
      </pc:sldChg>
      <pc:sldChg chg="addSp modSp">
        <pc:chgData name="Fernando Henrique De Sá" userId="S::fernando.sa@lnls.br::b920d36d-08af-4482-ae14-73247126ca1c" providerId="AD" clId="Web-{D46410BD-50B5-A0D9-3C43-A2809607D90F}" dt="2024-02-04T22:39:05.545" v="71" actId="1076"/>
        <pc:sldMkLst>
          <pc:docMk/>
          <pc:sldMk cId="1605353361" sldId="4895"/>
        </pc:sldMkLst>
        <pc:spChg chg="add mod">
          <ac:chgData name="Fernando Henrique De Sá" userId="S::fernando.sa@lnls.br::b920d36d-08af-4482-ae14-73247126ca1c" providerId="AD" clId="Web-{D46410BD-50B5-A0D9-3C43-A2809607D90F}" dt="2024-02-04T22:39:05.545" v="71" actId="1076"/>
          <ac:spMkLst>
            <pc:docMk/>
            <pc:sldMk cId="1605353361" sldId="4895"/>
            <ac:spMk id="5" creationId="{EAA2F03F-826C-6763-4760-CF5195F85E59}"/>
          </ac:spMkLst>
        </pc:spChg>
        <pc:picChg chg="mod">
          <ac:chgData name="Fernando Henrique De Sá" userId="S::fernando.sa@lnls.br::b920d36d-08af-4482-ae14-73247126ca1c" providerId="AD" clId="Web-{D46410BD-50B5-A0D9-3C43-A2809607D90F}" dt="2024-02-04T22:39:01.717" v="70" actId="1076"/>
          <ac:picMkLst>
            <pc:docMk/>
            <pc:sldMk cId="1605353361" sldId="4895"/>
            <ac:picMk id="8" creationId="{0B08FFF6-BDA5-1E7C-5B9F-910032710551}"/>
          </ac:picMkLst>
        </pc:picChg>
      </pc:sldChg>
      <pc:sldChg chg="modSp">
        <pc:chgData name="Fernando Henrique De Sá" userId="S::fernando.sa@lnls.br::b920d36d-08af-4482-ae14-73247126ca1c" providerId="AD" clId="Web-{D46410BD-50B5-A0D9-3C43-A2809607D90F}" dt="2024-02-04T22:38:00.606" v="47" actId="20577"/>
        <pc:sldMkLst>
          <pc:docMk/>
          <pc:sldMk cId="1403770581" sldId="4899"/>
        </pc:sldMkLst>
        <pc:spChg chg="mod">
          <ac:chgData name="Fernando Henrique De Sá" userId="S::fernando.sa@lnls.br::b920d36d-08af-4482-ae14-73247126ca1c" providerId="AD" clId="Web-{D46410BD-50B5-A0D9-3C43-A2809607D90F}" dt="2024-02-04T22:38:00.606" v="47" actId="20577"/>
          <ac:spMkLst>
            <pc:docMk/>
            <pc:sldMk cId="1403770581" sldId="4899"/>
            <ac:spMk id="6" creationId="{BE4AD2FA-CF3E-ACEA-D6B1-14053CE7E2CA}"/>
          </ac:spMkLst>
        </pc:spChg>
      </pc:sldChg>
      <pc:sldChg chg="modSp addAnim">
        <pc:chgData name="Fernando Henrique De Sá" userId="S::fernando.sa@lnls.br::b920d36d-08af-4482-ae14-73247126ca1c" providerId="AD" clId="Web-{D46410BD-50B5-A0D9-3C43-A2809607D90F}" dt="2024-02-04T22:33:48.804" v="8" actId="20577"/>
        <pc:sldMkLst>
          <pc:docMk/>
          <pc:sldMk cId="2553910136" sldId="4903"/>
        </pc:sldMkLst>
        <pc:spChg chg="mod">
          <ac:chgData name="Fernando Henrique De Sá" userId="S::fernando.sa@lnls.br::b920d36d-08af-4482-ae14-73247126ca1c" providerId="AD" clId="Web-{D46410BD-50B5-A0D9-3C43-A2809607D90F}" dt="2024-02-04T22:33:48.804" v="8" actId="20577"/>
          <ac:spMkLst>
            <pc:docMk/>
            <pc:sldMk cId="2553910136" sldId="4903"/>
            <ac:spMk id="5" creationId="{4577FA2A-3ED4-0E58-B07B-88C33325BD63}"/>
          </ac:spMkLst>
        </pc:spChg>
      </pc:sldChg>
    </pc:docChg>
  </pc:docChgLst>
  <pc:docChgLst>
    <pc:chgData name="Ana Clara de Souza Oliveira" userId="S::ana.clara@lnls.br::9f25fe95-4bd0-476c-9850-f5486e15334b" providerId="AD" clId="Web-{FC12019E-FDFA-A54C-57A7-BCEAFEAD1EFC}"/>
    <pc:docChg chg="modSld">
      <pc:chgData name="Ana Clara de Souza Oliveira" userId="S::ana.clara@lnls.br::9f25fe95-4bd0-476c-9850-f5486e15334b" providerId="AD" clId="Web-{FC12019E-FDFA-A54C-57A7-BCEAFEAD1EFC}" dt="2024-06-17T16:36:28.597" v="84" actId="1076"/>
      <pc:docMkLst>
        <pc:docMk/>
      </pc:docMkLst>
      <pc:sldChg chg="addSp delSp modSp">
        <pc:chgData name="Ana Clara de Souza Oliveira" userId="S::ana.clara@lnls.br::9f25fe95-4bd0-476c-9850-f5486e15334b" providerId="AD" clId="Web-{FC12019E-FDFA-A54C-57A7-BCEAFEAD1EFC}" dt="2024-06-17T16:36:28.597" v="84" actId="1076"/>
        <pc:sldMkLst>
          <pc:docMk/>
          <pc:sldMk cId="2372022987" sldId="4915"/>
        </pc:sldMkLst>
        <pc:spChg chg="mod">
          <ac:chgData name="Ana Clara de Souza Oliveira" userId="S::ana.clara@lnls.br::9f25fe95-4bd0-476c-9850-f5486e15334b" providerId="AD" clId="Web-{FC12019E-FDFA-A54C-57A7-BCEAFEAD1EFC}" dt="2024-06-17T16:35:38.955" v="48" actId="1076"/>
          <ac:spMkLst>
            <pc:docMk/>
            <pc:sldMk cId="2372022987" sldId="4915"/>
            <ac:spMk id="4" creationId="{29ECEF12-770B-2331-3193-6527AC20BB00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8.971" v="49" actId="1076"/>
          <ac:spMkLst>
            <pc:docMk/>
            <pc:sldMk cId="2372022987" sldId="4915"/>
            <ac:spMk id="5" creationId="{BFB21B27-457C-ECEA-6640-DF8912766355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002" v="50" actId="1076"/>
          <ac:spMkLst>
            <pc:docMk/>
            <pc:sldMk cId="2372022987" sldId="4915"/>
            <ac:spMk id="6" creationId="{50E8E115-9DB0-29B0-75A9-C1B3C5D0358A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018" v="51" actId="1076"/>
          <ac:spMkLst>
            <pc:docMk/>
            <pc:sldMk cId="2372022987" sldId="4915"/>
            <ac:spMk id="8" creationId="{61868CED-0006-FF9C-8FE5-AB507F523E4E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049" v="52" actId="1076"/>
          <ac:spMkLst>
            <pc:docMk/>
            <pc:sldMk cId="2372022987" sldId="4915"/>
            <ac:spMk id="9" creationId="{A8C23EB5-453D-490D-0B59-C00C173F43C0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065" v="53" actId="1076"/>
          <ac:spMkLst>
            <pc:docMk/>
            <pc:sldMk cId="2372022987" sldId="4915"/>
            <ac:spMk id="10" creationId="{293B7BFE-823E-9091-DD7E-CAF7D09C9132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096" v="54" actId="1076"/>
          <ac:spMkLst>
            <pc:docMk/>
            <pc:sldMk cId="2372022987" sldId="4915"/>
            <ac:spMk id="11" creationId="{A3361DC0-74DB-A382-4284-7057868884EE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127" v="55" actId="1076"/>
          <ac:spMkLst>
            <pc:docMk/>
            <pc:sldMk cId="2372022987" sldId="4915"/>
            <ac:spMk id="13" creationId="{B153594B-96E7-E4EC-D226-7571AA7D3D34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143" v="56" actId="1076"/>
          <ac:spMkLst>
            <pc:docMk/>
            <pc:sldMk cId="2372022987" sldId="4915"/>
            <ac:spMk id="15" creationId="{02484D05-2141-C1F9-96CC-B6F4842E628A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174" v="57" actId="1076"/>
          <ac:spMkLst>
            <pc:docMk/>
            <pc:sldMk cId="2372022987" sldId="4915"/>
            <ac:spMk id="18" creationId="{1059044A-01F5-754A-36EC-173F82C6FF04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48.096" v="78" actId="1076"/>
          <ac:spMkLst>
            <pc:docMk/>
            <pc:sldMk cId="2372022987" sldId="4915"/>
            <ac:spMk id="23" creationId="{DD950B91-A6D9-D370-B4A1-1CB8AA9BA4BC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393" v="68" actId="1076"/>
          <ac:spMkLst>
            <pc:docMk/>
            <pc:sldMk cId="2372022987" sldId="4915"/>
            <ac:spMk id="123" creationId="{A9F3309E-4DC6-F5D8-E072-DD0D911215E3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424" v="69" actId="1076"/>
          <ac:spMkLst>
            <pc:docMk/>
            <pc:sldMk cId="2372022987" sldId="4915"/>
            <ac:spMk id="124" creationId="{26DFF31E-24BF-10B7-F2DF-AE9E2B42028A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440" v="70" actId="1076"/>
          <ac:spMkLst>
            <pc:docMk/>
            <pc:sldMk cId="2372022987" sldId="4915"/>
            <ac:spMk id="125" creationId="{C3424531-60B2-67AE-CDB6-32725BF5F904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471" v="71" actId="1076"/>
          <ac:spMkLst>
            <pc:docMk/>
            <pc:sldMk cId="2372022987" sldId="4915"/>
            <ac:spMk id="126" creationId="{F41BC4F5-F109-0CE0-286F-389531EAD99C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48.080" v="77" actId="1076"/>
          <ac:spMkLst>
            <pc:docMk/>
            <pc:sldMk cId="2372022987" sldId="4915"/>
            <ac:spMk id="127" creationId="{BD5FB945-3998-A7D1-E320-169AF93FF4CD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487" v="72" actId="1076"/>
          <ac:spMkLst>
            <pc:docMk/>
            <pc:sldMk cId="2372022987" sldId="4915"/>
            <ac:spMk id="128" creationId="{CE67AC57-750C-D45B-809D-A02560D86201}"/>
          </ac:spMkLst>
        </pc:spChg>
        <pc:spChg chg="mod">
          <ac:chgData name="Ana Clara de Souza Oliveira" userId="S::ana.clara@lnls.br::9f25fe95-4bd0-476c-9850-f5486e15334b" providerId="AD" clId="Web-{FC12019E-FDFA-A54C-57A7-BCEAFEAD1EFC}" dt="2024-06-17T16:35:39.502" v="73" actId="1076"/>
          <ac:spMkLst>
            <pc:docMk/>
            <pc:sldMk cId="2372022987" sldId="4915"/>
            <ac:spMk id="129" creationId="{95B33FD1-EE3B-1020-51E0-89BBABA9BA7C}"/>
          </ac:spMkLst>
        </pc:spChg>
        <pc:cxnChg chg="add mod">
          <ac:chgData name="Ana Clara de Souza Oliveira" userId="S::ana.clara@lnls.br::9f25fe95-4bd0-476c-9850-f5486e15334b" providerId="AD" clId="Web-{FC12019E-FDFA-A54C-57A7-BCEAFEAD1EFC}" dt="2024-06-17T16:35:48.112" v="79" actId="1076"/>
          <ac:cxnSpMkLst>
            <pc:docMk/>
            <pc:sldMk cId="2372022987" sldId="4915"/>
            <ac:cxnSpMk id="12" creationId="{F3377727-A06E-73C0-5B65-6CFA5285E629}"/>
          </ac:cxnSpMkLst>
        </pc:cxnChg>
        <pc:cxnChg chg="add mod">
          <ac:chgData name="Ana Clara de Souza Oliveira" userId="S::ana.clara@lnls.br::9f25fe95-4bd0-476c-9850-f5486e15334b" providerId="AD" clId="Web-{FC12019E-FDFA-A54C-57A7-BCEAFEAD1EFC}" dt="2024-06-17T16:36:28.597" v="84" actId="1076"/>
          <ac:cxnSpMkLst>
            <pc:docMk/>
            <pc:sldMk cId="2372022987" sldId="4915"/>
            <ac:cxnSpMk id="19" creationId="{60DE416A-D7F9-96FC-1E38-4C2D6690E5AC}"/>
          </ac:cxnSpMkLst>
        </pc:cxnChg>
        <pc:cxnChg chg="mod">
          <ac:chgData name="Ana Clara de Souza Oliveira" userId="S::ana.clara@lnls.br::9f25fe95-4bd0-476c-9850-f5486e15334b" providerId="AD" clId="Web-{FC12019E-FDFA-A54C-57A7-BCEAFEAD1EFC}" dt="2024-06-17T16:35:39.205" v="58" actId="1076"/>
          <ac:cxnSpMkLst>
            <pc:docMk/>
            <pc:sldMk cId="2372022987" sldId="4915"/>
            <ac:cxnSpMk id="20" creationId="{6E6A0FA3-C776-B3C9-274F-38113B930E7B}"/>
          </ac:cxnSpMkLst>
        </pc:cxnChg>
        <pc:cxnChg chg="mod">
          <ac:chgData name="Ana Clara de Souza Oliveira" userId="S::ana.clara@lnls.br::9f25fe95-4bd0-476c-9850-f5486e15334b" providerId="AD" clId="Web-{FC12019E-FDFA-A54C-57A7-BCEAFEAD1EFC}" dt="2024-06-17T16:35:39.221" v="59" actId="1076"/>
          <ac:cxnSpMkLst>
            <pc:docMk/>
            <pc:sldMk cId="2372022987" sldId="4915"/>
            <ac:cxnSpMk id="22" creationId="{9A85224E-8F9E-23DB-2DF4-5BC0A8405063}"/>
          </ac:cxnSpMkLst>
        </pc:cxnChg>
        <pc:cxnChg chg="mod">
          <ac:chgData name="Ana Clara de Souza Oliveira" userId="S::ana.clara@lnls.br::9f25fe95-4bd0-476c-9850-f5486e15334b" providerId="AD" clId="Web-{FC12019E-FDFA-A54C-57A7-BCEAFEAD1EFC}" dt="2024-06-17T16:35:39.237" v="60" actId="1076"/>
          <ac:cxnSpMkLst>
            <pc:docMk/>
            <pc:sldMk cId="2372022987" sldId="4915"/>
            <ac:cxnSpMk id="25" creationId="{3334D88A-CD84-100C-600B-D349CA8675F1}"/>
          </ac:cxnSpMkLst>
        </pc:cxnChg>
        <pc:cxnChg chg="mod">
          <ac:chgData name="Ana Clara de Souza Oliveira" userId="S::ana.clara@lnls.br::9f25fe95-4bd0-476c-9850-f5486e15334b" providerId="AD" clId="Web-{FC12019E-FDFA-A54C-57A7-BCEAFEAD1EFC}" dt="2024-06-17T16:35:39.268" v="61" actId="1076"/>
          <ac:cxnSpMkLst>
            <pc:docMk/>
            <pc:sldMk cId="2372022987" sldId="4915"/>
            <ac:cxnSpMk id="28" creationId="{1666859C-E067-389A-4E50-BA5FACA6EE66}"/>
          </ac:cxnSpMkLst>
        </pc:cxnChg>
        <pc:cxnChg chg="mod">
          <ac:chgData name="Ana Clara de Souza Oliveira" userId="S::ana.clara@lnls.br::9f25fe95-4bd0-476c-9850-f5486e15334b" providerId="AD" clId="Web-{FC12019E-FDFA-A54C-57A7-BCEAFEAD1EFC}" dt="2024-06-17T16:35:39.283" v="62" actId="1076"/>
          <ac:cxnSpMkLst>
            <pc:docMk/>
            <pc:sldMk cId="2372022987" sldId="4915"/>
            <ac:cxnSpMk id="31" creationId="{EB790313-A605-380F-0120-EA6B411217A5}"/>
          </ac:cxnSpMkLst>
        </pc:cxnChg>
        <pc:cxnChg chg="mod">
          <ac:chgData name="Ana Clara de Souza Oliveira" userId="S::ana.clara@lnls.br::9f25fe95-4bd0-476c-9850-f5486e15334b" providerId="AD" clId="Web-{FC12019E-FDFA-A54C-57A7-BCEAFEAD1EFC}" dt="2024-06-17T16:35:39.299" v="63" actId="1076"/>
          <ac:cxnSpMkLst>
            <pc:docMk/>
            <pc:sldMk cId="2372022987" sldId="4915"/>
            <ac:cxnSpMk id="38" creationId="{40788CE0-AE2F-651F-69B8-668BD5F425FD}"/>
          </ac:cxnSpMkLst>
        </pc:cxnChg>
        <pc:cxnChg chg="mod">
          <ac:chgData name="Ana Clara de Souza Oliveira" userId="S::ana.clara@lnls.br::9f25fe95-4bd0-476c-9850-f5486e15334b" providerId="AD" clId="Web-{FC12019E-FDFA-A54C-57A7-BCEAFEAD1EFC}" dt="2024-06-17T16:35:39.315" v="64" actId="1076"/>
          <ac:cxnSpMkLst>
            <pc:docMk/>
            <pc:sldMk cId="2372022987" sldId="4915"/>
            <ac:cxnSpMk id="41" creationId="{B7CD6FB0-FB1B-8521-4E57-56793AA9F4D9}"/>
          </ac:cxnSpMkLst>
        </pc:cxnChg>
        <pc:cxnChg chg="mod">
          <ac:chgData name="Ana Clara de Souza Oliveira" userId="S::ana.clara@lnls.br::9f25fe95-4bd0-476c-9850-f5486e15334b" providerId="AD" clId="Web-{FC12019E-FDFA-A54C-57A7-BCEAFEAD1EFC}" dt="2024-06-17T16:35:39.330" v="65" actId="1076"/>
          <ac:cxnSpMkLst>
            <pc:docMk/>
            <pc:sldMk cId="2372022987" sldId="4915"/>
            <ac:cxnSpMk id="48" creationId="{7C44A52B-71AF-9C96-6F58-4F66C9B307AB}"/>
          </ac:cxnSpMkLst>
        </pc:cxnChg>
        <pc:cxnChg chg="mod">
          <ac:chgData name="Ana Clara de Souza Oliveira" userId="S::ana.clara@lnls.br::9f25fe95-4bd0-476c-9850-f5486e15334b" providerId="AD" clId="Web-{FC12019E-FDFA-A54C-57A7-BCEAFEAD1EFC}" dt="2024-06-17T16:35:39.362" v="66" actId="1076"/>
          <ac:cxnSpMkLst>
            <pc:docMk/>
            <pc:sldMk cId="2372022987" sldId="4915"/>
            <ac:cxnSpMk id="53" creationId="{E7A4F872-2AF3-F143-E03E-572A31417588}"/>
          </ac:cxnSpMkLst>
        </pc:cxnChg>
        <pc:cxnChg chg="mod">
          <ac:chgData name="Ana Clara de Souza Oliveira" userId="S::ana.clara@lnls.br::9f25fe95-4bd0-476c-9850-f5486e15334b" providerId="AD" clId="Web-{FC12019E-FDFA-A54C-57A7-BCEAFEAD1EFC}" dt="2024-06-17T16:35:39.377" v="67" actId="1076"/>
          <ac:cxnSpMkLst>
            <pc:docMk/>
            <pc:sldMk cId="2372022987" sldId="4915"/>
            <ac:cxnSpMk id="56" creationId="{EAC2D05E-50F1-B0BC-B10C-E28C2ED934E8}"/>
          </ac:cxnSpMkLst>
        </pc:cxnChg>
        <pc:cxnChg chg="del">
          <ac:chgData name="Ana Clara de Souza Oliveira" userId="S::ana.clara@lnls.br::9f25fe95-4bd0-476c-9850-f5486e15334b" providerId="AD" clId="Web-{FC12019E-FDFA-A54C-57A7-BCEAFEAD1EFC}" dt="2024-06-17T16:33:07.265" v="1"/>
          <ac:cxnSpMkLst>
            <pc:docMk/>
            <pc:sldMk cId="2372022987" sldId="4915"/>
            <ac:cxnSpMk id="65" creationId="{62D912F8-6E2D-9E5D-22C5-EC8D8C28F1E1}"/>
          </ac:cxnSpMkLst>
        </pc:cxnChg>
        <pc:cxnChg chg="del">
          <ac:chgData name="Ana Clara de Souza Oliveira" userId="S::ana.clara@lnls.br::9f25fe95-4bd0-476c-9850-f5486e15334b" providerId="AD" clId="Web-{FC12019E-FDFA-A54C-57A7-BCEAFEAD1EFC}" dt="2024-06-17T16:33:04.765" v="0"/>
          <ac:cxnSpMkLst>
            <pc:docMk/>
            <pc:sldMk cId="2372022987" sldId="4915"/>
            <ac:cxnSpMk id="76" creationId="{2E698256-1AFA-C9AB-66CE-26A3FC642E09}"/>
          </ac:cxnSpMkLst>
        </pc:cxnChg>
      </pc:sldChg>
    </pc:docChg>
  </pc:docChgLst>
  <pc:docChgLst>
    <pc:chgData name="Fernando Henrique De Sá" userId="S::fernando.sa@lnls.br::b920d36d-08af-4482-ae14-73247126ca1c" providerId="AD" clId="Web-{162B4AE8-FABC-D089-46BB-E80BF5B3099B}"/>
    <pc:docChg chg="modSld">
      <pc:chgData name="Fernando Henrique De Sá" userId="S::fernando.sa@lnls.br::b920d36d-08af-4482-ae14-73247126ca1c" providerId="AD" clId="Web-{162B4AE8-FABC-D089-46BB-E80BF5B3099B}" dt="2024-02-04T23:04:35.013" v="17"/>
      <pc:docMkLst>
        <pc:docMk/>
      </pc:docMkLst>
      <pc:sldChg chg="addAnim modAnim">
        <pc:chgData name="Fernando Henrique De Sá" userId="S::fernando.sa@lnls.br::b920d36d-08af-4482-ae14-73247126ca1c" providerId="AD" clId="Web-{162B4AE8-FABC-D089-46BB-E80BF5B3099B}" dt="2024-02-04T23:04:35.013" v="17"/>
        <pc:sldMkLst>
          <pc:docMk/>
          <pc:sldMk cId="3944744328" sldId="4889"/>
        </pc:sldMkLst>
      </pc:sldChg>
    </pc:docChg>
  </pc:docChgLst>
  <pc:docChgLst>
    <pc:chgData name="Fernando Henrique De Sá" userId="S::fernando.sa@lnls.br::b920d36d-08af-4482-ae14-73247126ca1c" providerId="AD" clId="Web-{0DA4EA5B-8D5F-54C0-BAAE-654EF9B01F70}"/>
    <pc:docChg chg="addSld delSld modSld">
      <pc:chgData name="Fernando Henrique De Sá" userId="S::fernando.sa@lnls.br::b920d36d-08af-4482-ae14-73247126ca1c" providerId="AD" clId="Web-{0DA4EA5B-8D5F-54C0-BAAE-654EF9B01F70}" dt="2024-06-12T18:21:31.336" v="1628" actId="20577"/>
      <pc:docMkLst>
        <pc:docMk/>
      </pc:docMkLst>
      <pc:sldChg chg="modSp">
        <pc:chgData name="Fernando Henrique De Sá" userId="S::fernando.sa@lnls.br::b920d36d-08af-4482-ae14-73247126ca1c" providerId="AD" clId="Web-{0DA4EA5B-8D5F-54C0-BAAE-654EF9B01F70}" dt="2024-06-11T16:52:08.361" v="24" actId="20577"/>
        <pc:sldMkLst>
          <pc:docMk/>
          <pc:sldMk cId="2210866551" sldId="256"/>
        </pc:sldMkLst>
        <pc:spChg chg="mod">
          <ac:chgData name="Fernando Henrique De Sá" userId="S::fernando.sa@lnls.br::b920d36d-08af-4482-ae14-73247126ca1c" providerId="AD" clId="Web-{0DA4EA5B-8D5F-54C0-BAAE-654EF9B01F70}" dt="2024-06-11T16:52:08.361" v="24" actId="20577"/>
          <ac:spMkLst>
            <pc:docMk/>
            <pc:sldMk cId="2210866551" sldId="256"/>
            <ac:spMk id="2" creationId="{00000000-0000-0000-0000-000000000000}"/>
          </ac:spMkLst>
        </pc:spChg>
      </pc:sldChg>
      <pc:sldChg chg="delSp modSp">
        <pc:chgData name="Fernando Henrique De Sá" userId="S::fernando.sa@lnls.br::b920d36d-08af-4482-ae14-73247126ca1c" providerId="AD" clId="Web-{0DA4EA5B-8D5F-54C0-BAAE-654EF9B01F70}" dt="2024-06-12T17:10:52.541" v="1004" actId="20577"/>
        <pc:sldMkLst>
          <pc:docMk/>
          <pc:sldMk cId="774325940" sldId="4372"/>
        </pc:sldMkLst>
        <pc:spChg chg="del">
          <ac:chgData name="Fernando Henrique De Sá" userId="S::fernando.sa@lnls.br::b920d36d-08af-4482-ae14-73247126ca1c" providerId="AD" clId="Web-{0DA4EA5B-8D5F-54C0-BAAE-654EF9B01F70}" dt="2024-06-12T13:17:16.188" v="55"/>
          <ac:spMkLst>
            <pc:docMk/>
            <pc:sldMk cId="774325940" sldId="4372"/>
            <ac:spMk id="3" creationId="{3C930BD5-DD97-5D6F-DFB8-69A4B3A10741}"/>
          </ac:spMkLst>
        </pc:spChg>
        <pc:spChg chg="mod">
          <ac:chgData name="Fernando Henrique De Sá" userId="S::fernando.sa@lnls.br::b920d36d-08af-4482-ae14-73247126ca1c" providerId="AD" clId="Web-{0DA4EA5B-8D5F-54C0-BAAE-654EF9B01F70}" dt="2024-06-12T17:10:52.541" v="1004" actId="20577"/>
          <ac:spMkLst>
            <pc:docMk/>
            <pc:sldMk cId="774325940" sldId="4372"/>
            <ac:spMk id="5" creationId="{0948386E-17B9-D9ED-921C-77470EC35E3F}"/>
          </ac:spMkLst>
        </pc:spChg>
        <pc:spChg chg="mod">
          <ac:chgData name="Fernando Henrique De Sá" userId="S::fernando.sa@lnls.br::b920d36d-08af-4482-ae14-73247126ca1c" providerId="AD" clId="Web-{0DA4EA5B-8D5F-54C0-BAAE-654EF9B01F70}" dt="2024-06-12T17:05:40.645" v="859" actId="20577"/>
          <ac:spMkLst>
            <pc:docMk/>
            <pc:sldMk cId="774325940" sldId="4372"/>
            <ac:spMk id="7" creationId="{13E5409D-35F4-9B7D-8B0C-225F8BDFC2E8}"/>
          </ac:spMkLst>
        </pc:spChg>
        <pc:grpChg chg="del">
          <ac:chgData name="Fernando Henrique De Sá" userId="S::fernando.sa@lnls.br::b920d36d-08af-4482-ae14-73247126ca1c" providerId="AD" clId="Web-{0DA4EA5B-8D5F-54C0-BAAE-654EF9B01F70}" dt="2024-06-12T13:17:08.094" v="52"/>
          <ac:grpSpMkLst>
            <pc:docMk/>
            <pc:sldMk cId="774325940" sldId="4372"/>
            <ac:grpSpMk id="48" creationId="{AA708C5A-3F46-EEC4-D1F2-DA143998E3E9}"/>
          </ac:grpSpMkLst>
        </pc:grpChg>
        <pc:picChg chg="del">
          <ac:chgData name="Fernando Henrique De Sá" userId="S::fernando.sa@lnls.br::b920d36d-08af-4482-ae14-73247126ca1c" providerId="AD" clId="Web-{0DA4EA5B-8D5F-54C0-BAAE-654EF9B01F70}" dt="2024-06-12T13:17:08.969" v="53"/>
          <ac:picMkLst>
            <pc:docMk/>
            <pc:sldMk cId="774325940" sldId="4372"/>
            <ac:picMk id="10" creationId="{991B80D9-8858-25FD-8F92-AC0D74F1C6AB}"/>
          </ac:picMkLst>
        </pc:picChg>
      </pc:sldChg>
      <pc:sldChg chg="del">
        <pc:chgData name="Fernando Henrique De Sá" userId="S::fernando.sa@lnls.br::b920d36d-08af-4482-ae14-73247126ca1c" providerId="AD" clId="Web-{0DA4EA5B-8D5F-54C0-BAAE-654EF9B01F70}" dt="2024-06-11T16:52:29.143" v="25"/>
        <pc:sldMkLst>
          <pc:docMk/>
          <pc:sldMk cId="3727743001" sldId="4790"/>
        </pc:sldMkLst>
      </pc:sldChg>
      <pc:sldChg chg="modSp del">
        <pc:chgData name="Fernando Henrique De Sá" userId="S::fernando.sa@lnls.br::b920d36d-08af-4482-ae14-73247126ca1c" providerId="AD" clId="Web-{0DA4EA5B-8D5F-54C0-BAAE-654EF9B01F70}" dt="2024-06-12T13:16:35.827" v="32"/>
        <pc:sldMkLst>
          <pc:docMk/>
          <pc:sldMk cId="2706188257" sldId="4900"/>
        </pc:sldMkLst>
        <pc:spChg chg="mod">
          <ac:chgData name="Fernando Henrique De Sá" userId="S::fernando.sa@lnls.br::b920d36d-08af-4482-ae14-73247126ca1c" providerId="AD" clId="Web-{0DA4EA5B-8D5F-54C0-BAAE-654EF9B01F70}" dt="2024-06-12T13:16:27.187" v="30" actId="20577"/>
          <ac:spMkLst>
            <pc:docMk/>
            <pc:sldMk cId="2706188257" sldId="4900"/>
            <ac:spMk id="2" creationId="{43316D7B-F5CF-347E-E14D-06D9D864F93C}"/>
          </ac:spMkLst>
        </pc:spChg>
      </pc:sldChg>
      <pc:sldChg chg="modSp add replId">
        <pc:chgData name="Fernando Henrique De Sá" userId="S::fernando.sa@lnls.br::b920d36d-08af-4482-ae14-73247126ca1c" providerId="AD" clId="Web-{0DA4EA5B-8D5F-54C0-BAAE-654EF9B01F70}" dt="2024-06-12T18:21:31.336" v="1628" actId="20577"/>
        <pc:sldMkLst>
          <pc:docMk/>
          <pc:sldMk cId="1415215408" sldId="4906"/>
        </pc:sldMkLst>
        <pc:spChg chg="mod">
          <ac:chgData name="Fernando Henrique De Sá" userId="S::fernando.sa@lnls.br::b920d36d-08af-4482-ae14-73247126ca1c" providerId="AD" clId="Web-{0DA4EA5B-8D5F-54C0-BAAE-654EF9B01F70}" dt="2024-06-12T18:21:31.336" v="1628" actId="20577"/>
          <ac:spMkLst>
            <pc:docMk/>
            <pc:sldMk cId="1415215408" sldId="4906"/>
            <ac:spMk id="5" creationId="{0948386E-17B9-D9ED-921C-77470EC35E3F}"/>
          </ac:spMkLst>
        </pc:spChg>
      </pc:sldChg>
      <pc:sldChg chg="modSp new del">
        <pc:chgData name="Fernando Henrique De Sá" userId="S::fernando.sa@lnls.br::b920d36d-08af-4482-ae14-73247126ca1c" providerId="AD" clId="Web-{0DA4EA5B-8D5F-54C0-BAAE-654EF9B01F70}" dt="2024-06-12T13:16:45.734" v="39"/>
        <pc:sldMkLst>
          <pc:docMk/>
          <pc:sldMk cId="3661312426" sldId="4906"/>
        </pc:sldMkLst>
        <pc:spChg chg="mod">
          <ac:chgData name="Fernando Henrique De Sá" userId="S::fernando.sa@lnls.br::b920d36d-08af-4482-ae14-73247126ca1c" providerId="AD" clId="Web-{0DA4EA5B-8D5F-54C0-BAAE-654EF9B01F70}" dt="2024-06-12T13:16:45.031" v="38" actId="20577"/>
          <ac:spMkLst>
            <pc:docMk/>
            <pc:sldMk cId="3661312426" sldId="4906"/>
            <ac:spMk id="2" creationId="{6F82427A-9A58-D567-DA58-3CA2161AF6FB}"/>
          </ac:spMkLst>
        </pc:spChg>
      </pc:sldChg>
    </pc:docChg>
  </pc:docChgLst>
  <pc:docChgLst>
    <pc:chgData name="Fernando Henrique De Sá" userId="b920d36d-08af-4482-ae14-73247126ca1c" providerId="ADAL" clId="{FCCE997F-F7DA-450D-BB9E-F93045FEB9A8}"/>
    <pc:docChg chg="undo custSel addSld delSld modSld sldOrd modShowInfo">
      <pc:chgData name="Fernando Henrique De Sá" userId="b920d36d-08af-4482-ae14-73247126ca1c" providerId="ADAL" clId="{FCCE997F-F7DA-450D-BB9E-F93045FEB9A8}" dt="2024-06-20T08:16:39.050" v="16584" actId="1035"/>
      <pc:docMkLst>
        <pc:docMk/>
      </pc:docMkLst>
      <pc:sldChg chg="delSp modSp mod modTransition delCm modCm">
        <pc:chgData name="Fernando Henrique De Sá" userId="b920d36d-08af-4482-ae14-73247126ca1c" providerId="ADAL" clId="{FCCE997F-F7DA-450D-BB9E-F93045FEB9A8}" dt="2024-06-20T06:59:11.984" v="16323" actId="33524"/>
        <pc:sldMkLst>
          <pc:docMk/>
          <pc:sldMk cId="2210866551" sldId="256"/>
        </pc:sldMkLst>
        <pc:spChg chg="mod">
          <ac:chgData name="Fernando Henrique De Sá" userId="b920d36d-08af-4482-ae14-73247126ca1c" providerId="ADAL" clId="{FCCE997F-F7DA-450D-BB9E-F93045FEB9A8}" dt="2024-06-19T17:45:35.314" v="14953" actId="12788"/>
          <ac:spMkLst>
            <pc:docMk/>
            <pc:sldMk cId="2210866551" sldId="256"/>
            <ac:spMk id="2" creationId="{00000000-0000-0000-0000-000000000000}"/>
          </ac:spMkLst>
        </pc:spChg>
        <pc:spChg chg="mod">
          <ac:chgData name="Fernando Henrique De Sá" userId="b920d36d-08af-4482-ae14-73247126ca1c" providerId="ADAL" clId="{FCCE997F-F7DA-450D-BB9E-F93045FEB9A8}" dt="2024-06-19T17:45:35.314" v="14953" actId="12788"/>
          <ac:spMkLst>
            <pc:docMk/>
            <pc:sldMk cId="2210866551" sldId="256"/>
            <ac:spMk id="3" creationId="{00000000-0000-0000-0000-000000000000}"/>
          </ac:spMkLst>
        </pc:spChg>
        <pc:spChg chg="mod">
          <ac:chgData name="Fernando Henrique De Sá" userId="b920d36d-08af-4482-ae14-73247126ca1c" providerId="ADAL" clId="{FCCE997F-F7DA-450D-BB9E-F93045FEB9A8}" dt="2024-06-20T06:59:11.984" v="16323" actId="33524"/>
          <ac:spMkLst>
            <pc:docMk/>
            <pc:sldMk cId="2210866551" sldId="256"/>
            <ac:spMk id="7" creationId="{7BF57B5A-C863-7F73-F8FC-19C2B546CC8C}"/>
          </ac:spMkLst>
        </pc:spChg>
        <pc:picChg chg="del">
          <ac:chgData name="Fernando Henrique De Sá" userId="b920d36d-08af-4482-ae14-73247126ca1c" providerId="ADAL" clId="{FCCE997F-F7DA-450D-BB9E-F93045FEB9A8}" dt="2024-06-18T20:46:35.436" v="7708" actId="478"/>
          <ac:picMkLst>
            <pc:docMk/>
            <pc:sldMk cId="2210866551" sldId="256"/>
            <ac:picMk id="5" creationId="{BD720276-8F74-564B-783B-00CFA91C89E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Fernando Henrique De Sá" userId="b920d36d-08af-4482-ae14-73247126ca1c" providerId="ADAL" clId="{FCCE997F-F7DA-450D-BB9E-F93045FEB9A8}" dt="2024-06-19T20:33:26.554" v="15858"/>
              <pc2:cmMkLst xmlns:pc2="http://schemas.microsoft.com/office/powerpoint/2019/9/main/command">
                <pc:docMk/>
                <pc:sldMk cId="2210866551" sldId="256"/>
                <pc2:cmMk id="{028CCC9D-DDDA-4B4F-A680-FC6D06809F34}"/>
              </pc2:cmMkLst>
              <pc226:cmRplyChg chg="add">
                <pc226:chgData name="Fernando Henrique De Sá" userId="b920d36d-08af-4482-ae14-73247126ca1c" providerId="ADAL" clId="{FCCE997F-F7DA-450D-BB9E-F93045FEB9A8}" dt="2024-06-18T20:43:59.424" v="7592"/>
                <pc2:cmRplyMkLst xmlns:pc2="http://schemas.microsoft.com/office/powerpoint/2019/9/main/command">
                  <pc:docMk/>
                  <pc:sldMk cId="2210866551" sldId="256"/>
                  <pc2:cmMk id="{028CCC9D-DDDA-4B4F-A680-FC6D06809F34}"/>
                  <pc2:cmRplyMk id="{2D6572B4-D9B1-4354-9F5C-16E16A1230F8}"/>
                </pc2:cmRplyMkLst>
              </pc226:cmRplyChg>
            </pc226:cmChg>
          </p:ext>
        </pc:extLst>
      </pc:sldChg>
      <pc:sldChg chg="add del mod modTransition modShow">
        <pc:chgData name="Fernando Henrique De Sá" userId="b920d36d-08af-4482-ae14-73247126ca1c" providerId="ADAL" clId="{FCCE997F-F7DA-450D-BB9E-F93045FEB9A8}" dt="2024-06-19T20:33:41.810" v="15860" actId="47"/>
        <pc:sldMkLst>
          <pc:docMk/>
          <pc:sldMk cId="1687621801" sldId="294"/>
        </pc:sldMkLst>
      </pc:sldChg>
      <pc:sldChg chg="del">
        <pc:chgData name="Fernando Henrique De Sá" userId="b920d36d-08af-4482-ae14-73247126ca1c" providerId="ADAL" clId="{FCCE997F-F7DA-450D-BB9E-F93045FEB9A8}" dt="2024-06-13T18:02:54.815" v="1332" actId="47"/>
        <pc:sldMkLst>
          <pc:docMk/>
          <pc:sldMk cId="642529792" sldId="1040"/>
        </pc:sldMkLst>
      </pc:sldChg>
      <pc:sldChg chg="addSp modSp mod modTransition modAnim">
        <pc:chgData name="Fernando Henrique De Sá" userId="b920d36d-08af-4482-ae14-73247126ca1c" providerId="ADAL" clId="{FCCE997F-F7DA-450D-BB9E-F93045FEB9A8}" dt="2024-06-20T08:16:39.050" v="16584" actId="1035"/>
        <pc:sldMkLst>
          <pc:docMk/>
          <pc:sldMk cId="774325940" sldId="4372"/>
        </pc:sldMkLst>
        <pc:spChg chg="add mod">
          <ac:chgData name="Fernando Henrique De Sá" userId="b920d36d-08af-4482-ae14-73247126ca1c" providerId="ADAL" clId="{FCCE997F-F7DA-450D-BB9E-F93045FEB9A8}" dt="2024-06-20T08:15:42.725" v="16576" actId="1076"/>
          <ac:spMkLst>
            <pc:docMk/>
            <pc:sldMk cId="774325940" sldId="4372"/>
            <ac:spMk id="3" creationId="{5484B463-EA9B-89AE-C78B-75575F14219A}"/>
          </ac:spMkLst>
        </pc:spChg>
        <pc:spChg chg="add mod">
          <ac:chgData name="Fernando Henrique De Sá" userId="b920d36d-08af-4482-ae14-73247126ca1c" providerId="ADAL" clId="{FCCE997F-F7DA-450D-BB9E-F93045FEB9A8}" dt="2024-06-20T08:15:36.270" v="16575" actId="1076"/>
          <ac:spMkLst>
            <pc:docMk/>
            <pc:sldMk cId="774325940" sldId="4372"/>
            <ac:spMk id="4" creationId="{F60CAF4E-01F0-8CC1-E312-618DAF8C9983}"/>
          </ac:spMkLst>
        </pc:spChg>
        <pc:spChg chg="mod">
          <ac:chgData name="Fernando Henrique De Sá" userId="b920d36d-08af-4482-ae14-73247126ca1c" providerId="ADAL" clId="{FCCE997F-F7DA-450D-BB9E-F93045FEB9A8}" dt="2024-06-20T08:16:39.050" v="16584" actId="1035"/>
          <ac:spMkLst>
            <pc:docMk/>
            <pc:sldMk cId="774325940" sldId="4372"/>
            <ac:spMk id="5" creationId="{0948386E-17B9-D9ED-921C-77470EC35E3F}"/>
          </ac:spMkLst>
        </pc:spChg>
        <pc:spChg chg="mod">
          <ac:chgData name="Fernando Henrique De Sá" userId="b920d36d-08af-4482-ae14-73247126ca1c" providerId="ADAL" clId="{FCCE997F-F7DA-450D-BB9E-F93045FEB9A8}" dt="2024-06-19T10:48:16.830" v="12153" actId="790"/>
          <ac:spMkLst>
            <pc:docMk/>
            <pc:sldMk cId="774325940" sldId="4372"/>
            <ac:spMk id="7" creationId="{13E5409D-35F4-9B7D-8B0C-225F8BDFC2E8}"/>
          </ac:spMkLst>
        </pc:spChg>
      </pc:sldChg>
      <pc:sldChg chg="addSp modSp mod modTransition modAnim">
        <pc:chgData name="Fernando Henrique De Sá" userId="b920d36d-08af-4482-ae14-73247126ca1c" providerId="ADAL" clId="{FCCE997F-F7DA-450D-BB9E-F93045FEB9A8}" dt="2024-06-19T19:54:49.550" v="15805"/>
        <pc:sldMkLst>
          <pc:docMk/>
          <pc:sldMk cId="2119795595" sldId="4789"/>
        </pc:sldMkLst>
        <pc:spChg chg="add mod">
          <ac:chgData name="Fernando Henrique De Sá" userId="b920d36d-08af-4482-ae14-73247126ca1c" providerId="ADAL" clId="{FCCE997F-F7DA-450D-BB9E-F93045FEB9A8}" dt="2024-06-19T17:51:40.185" v="15016" actId="208"/>
          <ac:spMkLst>
            <pc:docMk/>
            <pc:sldMk cId="2119795595" sldId="4789"/>
            <ac:spMk id="9" creationId="{41814F01-FC7D-38E0-6029-9E5CF4BB446F}"/>
          </ac:spMkLst>
        </pc:spChg>
        <pc:spChg chg="add mod">
          <ac:chgData name="Fernando Henrique De Sá" userId="b920d36d-08af-4482-ae14-73247126ca1c" providerId="ADAL" clId="{FCCE997F-F7DA-450D-BB9E-F93045FEB9A8}" dt="2024-06-19T17:51:50.464" v="15017" actId="207"/>
          <ac:spMkLst>
            <pc:docMk/>
            <pc:sldMk cId="2119795595" sldId="4789"/>
            <ac:spMk id="12" creationId="{114E7FCC-37F4-245D-928A-7F8EBDA46CD6}"/>
          </ac:spMkLst>
        </pc:spChg>
        <pc:cxnChg chg="add mod">
          <ac:chgData name="Fernando Henrique De Sá" userId="b920d36d-08af-4482-ae14-73247126ca1c" providerId="ADAL" clId="{FCCE997F-F7DA-450D-BB9E-F93045FEB9A8}" dt="2024-06-19T17:51:40.185" v="15016" actId="208"/>
          <ac:cxnSpMkLst>
            <pc:docMk/>
            <pc:sldMk cId="2119795595" sldId="4789"/>
            <ac:cxnSpMk id="7" creationId="{FC5F2487-6596-B87F-FD7D-8CAC24092526}"/>
          </ac:cxnSpMkLst>
        </pc:cxnChg>
      </pc:sldChg>
      <pc:sldChg chg="del">
        <pc:chgData name="Fernando Henrique De Sá" userId="b920d36d-08af-4482-ae14-73247126ca1c" providerId="ADAL" clId="{FCCE997F-F7DA-450D-BB9E-F93045FEB9A8}" dt="2024-06-13T18:03:32.616" v="1339" actId="47"/>
        <pc:sldMkLst>
          <pc:docMk/>
          <pc:sldMk cId="2472557798" sldId="4793"/>
        </pc:sldMkLst>
      </pc:sldChg>
      <pc:sldChg chg="del">
        <pc:chgData name="Fernando Henrique De Sá" userId="b920d36d-08af-4482-ae14-73247126ca1c" providerId="ADAL" clId="{FCCE997F-F7DA-450D-BB9E-F93045FEB9A8}" dt="2024-06-13T18:03:35.023" v="1341" actId="47"/>
        <pc:sldMkLst>
          <pc:docMk/>
          <pc:sldMk cId="0" sldId="4842"/>
        </pc:sldMkLst>
      </pc:sldChg>
      <pc:sldChg chg="del">
        <pc:chgData name="Fernando Henrique De Sá" userId="b920d36d-08af-4482-ae14-73247126ca1c" providerId="ADAL" clId="{FCCE997F-F7DA-450D-BB9E-F93045FEB9A8}" dt="2024-06-13T18:03:17.967" v="1336" actId="47"/>
        <pc:sldMkLst>
          <pc:docMk/>
          <pc:sldMk cId="1274056929" sldId="4844"/>
        </pc:sldMkLst>
      </pc:sldChg>
      <pc:sldChg chg="del">
        <pc:chgData name="Fernando Henrique De Sá" userId="b920d36d-08af-4482-ae14-73247126ca1c" providerId="ADAL" clId="{FCCE997F-F7DA-450D-BB9E-F93045FEB9A8}" dt="2024-06-13T18:03:37.891" v="1344" actId="47"/>
        <pc:sldMkLst>
          <pc:docMk/>
          <pc:sldMk cId="3317718402" sldId="4845"/>
        </pc:sldMkLst>
      </pc:sldChg>
      <pc:sldChg chg="del mod modTransition modShow">
        <pc:chgData name="Fernando Henrique De Sá" userId="b920d36d-08af-4482-ae14-73247126ca1c" providerId="ADAL" clId="{FCCE997F-F7DA-450D-BB9E-F93045FEB9A8}" dt="2024-06-19T20:33:40.519" v="15859" actId="47"/>
        <pc:sldMkLst>
          <pc:docMk/>
          <pc:sldMk cId="2766189918" sldId="4883"/>
        </pc:sldMkLst>
      </pc:sldChg>
      <pc:sldChg chg="addSp delSp modSp mod modTransition delCm modCm">
        <pc:chgData name="Fernando Henrique De Sá" userId="b920d36d-08af-4482-ae14-73247126ca1c" providerId="ADAL" clId="{FCCE997F-F7DA-450D-BB9E-F93045FEB9A8}" dt="2024-06-19T20:33:16.691" v="15857"/>
        <pc:sldMkLst>
          <pc:docMk/>
          <pc:sldMk cId="275063699" sldId="4893"/>
        </pc:sldMkLst>
        <pc:spChg chg="mod ord">
          <ac:chgData name="Fernando Henrique De Sá" userId="b920d36d-08af-4482-ae14-73247126ca1c" providerId="ADAL" clId="{FCCE997F-F7DA-450D-BB9E-F93045FEB9A8}" dt="2024-06-13T16:05:52.591" v="696" actId="167"/>
          <ac:spMkLst>
            <pc:docMk/>
            <pc:sldMk cId="275063699" sldId="4893"/>
            <ac:spMk id="2" creationId="{30DBD9AB-D470-5646-73E9-72AB43D23E51}"/>
          </ac:spMkLst>
        </pc:spChg>
        <pc:spChg chg="mod">
          <ac:chgData name="Fernando Henrique De Sá" userId="b920d36d-08af-4482-ae14-73247126ca1c" providerId="ADAL" clId="{FCCE997F-F7DA-450D-BB9E-F93045FEB9A8}" dt="2024-06-13T15:30:22.101" v="452" actId="1076"/>
          <ac:spMkLst>
            <pc:docMk/>
            <pc:sldMk cId="275063699" sldId="4893"/>
            <ac:spMk id="3" creationId="{5284AE74-08E9-6595-CA10-78CD90D0C68C}"/>
          </ac:spMkLst>
        </pc:spChg>
        <pc:spChg chg="mod ord">
          <ac:chgData name="Fernando Henrique De Sá" userId="b920d36d-08af-4482-ae14-73247126ca1c" providerId="ADAL" clId="{FCCE997F-F7DA-450D-BB9E-F93045FEB9A8}" dt="2024-06-17T16:56:30.135" v="5464" actId="167"/>
          <ac:spMkLst>
            <pc:docMk/>
            <pc:sldMk cId="275063699" sldId="4893"/>
            <ac:spMk id="4" creationId="{A0FDF428-BF9F-1C66-EB19-B7F866F6B94E}"/>
          </ac:spMkLst>
        </pc:spChg>
        <pc:spChg chg="mod or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5" creationId="{EC815C2F-B321-C5BD-690F-E9BAFE90AC67}"/>
          </ac:spMkLst>
        </pc:spChg>
        <pc:spChg chg="mod">
          <ac:chgData name="Fernando Henrique De Sá" userId="b920d36d-08af-4482-ae14-73247126ca1c" providerId="ADAL" clId="{FCCE997F-F7DA-450D-BB9E-F93045FEB9A8}" dt="2024-06-16T18:20:12.922" v="4560" actId="1038"/>
          <ac:spMkLst>
            <pc:docMk/>
            <pc:sldMk cId="275063699" sldId="4893"/>
            <ac:spMk id="6" creationId="{91607180-5C4B-F9F3-1466-96379CC7C81B}"/>
          </ac:spMkLst>
        </pc:spChg>
        <pc:spChg chg="add mod ord">
          <ac:chgData name="Fernando Henrique De Sá" userId="b920d36d-08af-4482-ae14-73247126ca1c" providerId="ADAL" clId="{FCCE997F-F7DA-450D-BB9E-F93045FEB9A8}" dt="2024-06-17T16:56:37.057" v="5465" actId="14100"/>
          <ac:spMkLst>
            <pc:docMk/>
            <pc:sldMk cId="275063699" sldId="4893"/>
            <ac:spMk id="7" creationId="{C2C18ED3-8A7D-10C2-F122-77DF6475EC83}"/>
          </ac:spMkLst>
        </pc:spChg>
        <pc:spChg chg="add del mod ord">
          <ac:chgData name="Fernando Henrique De Sá" userId="b920d36d-08af-4482-ae14-73247126ca1c" providerId="ADAL" clId="{FCCE997F-F7DA-450D-BB9E-F93045FEB9A8}" dt="2024-06-17T16:56:17.464" v="5461" actId="478"/>
          <ac:spMkLst>
            <pc:docMk/>
            <pc:sldMk cId="275063699" sldId="4893"/>
            <ac:spMk id="8" creationId="{78BFC363-FED4-33EF-A49B-B46AF71EE615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14" creationId="{0DD67406-30A8-2871-B1E4-13A3F9DC6A33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15" creationId="{81A9A46D-B63E-8F8B-50B3-19A90BD66C43}"/>
          </ac:spMkLst>
        </pc:spChg>
        <pc:spChg chg="mod">
          <ac:chgData name="Fernando Henrique De Sá" userId="b920d36d-08af-4482-ae14-73247126ca1c" providerId="ADAL" clId="{FCCE997F-F7DA-450D-BB9E-F93045FEB9A8}" dt="2024-06-19T00:17:06.042" v="10567" actId="1076"/>
          <ac:spMkLst>
            <pc:docMk/>
            <pc:sldMk cId="275063699" sldId="4893"/>
            <ac:spMk id="17" creationId="{D29B4DD5-135B-F5DB-746C-535E565A7696}"/>
          </ac:spMkLst>
        </pc:spChg>
        <pc:spChg chg="mod">
          <ac:chgData name="Fernando Henrique De Sá" userId="b920d36d-08af-4482-ae14-73247126ca1c" providerId="ADAL" clId="{FCCE997F-F7DA-450D-BB9E-F93045FEB9A8}" dt="2024-06-13T16:38:23.357" v="1089" actId="20577"/>
          <ac:spMkLst>
            <pc:docMk/>
            <pc:sldMk cId="275063699" sldId="4893"/>
            <ac:spMk id="18" creationId="{62065A54-262C-DDA8-087C-2D50B1614E91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19" creationId="{E9F3D65F-B95F-C0EB-3FA1-BE0FC689E8CD}"/>
          </ac:spMkLst>
        </pc:spChg>
        <pc:spChg chg="mod">
          <ac:chgData name="Fernando Henrique De Sá" userId="b920d36d-08af-4482-ae14-73247126ca1c" providerId="ADAL" clId="{FCCE997F-F7DA-450D-BB9E-F93045FEB9A8}" dt="2024-06-13T16:21:06.877" v="901" actId="20577"/>
          <ac:spMkLst>
            <pc:docMk/>
            <pc:sldMk cId="275063699" sldId="4893"/>
            <ac:spMk id="20" creationId="{7BE7A499-9EB2-0457-F333-BCF3F1682647}"/>
          </ac:spMkLst>
        </pc:spChg>
        <pc:spChg chg="mod">
          <ac:chgData name="Fernando Henrique De Sá" userId="b920d36d-08af-4482-ae14-73247126ca1c" providerId="ADAL" clId="{FCCE997F-F7DA-450D-BB9E-F93045FEB9A8}" dt="2024-06-13T16:39:39.525" v="1132" actId="1035"/>
          <ac:spMkLst>
            <pc:docMk/>
            <pc:sldMk cId="275063699" sldId="4893"/>
            <ac:spMk id="23" creationId="{B00E7E28-2908-D627-8E03-9387287E33E4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29" creationId="{C16C0799-265F-3E01-419B-D0019107D441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30" creationId="{42F2B47E-1D6B-E483-D67E-EEB18BC2B69C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31" creationId="{177F91D2-7A9E-9493-DFA1-6667DA4E2C78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32" creationId="{6D0AA7AA-217D-4723-E1DB-7469360E76EC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33" creationId="{6FDAE63F-4104-3E2C-7947-B5CF6EB10851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34" creationId="{22AB1E0C-B714-E6C6-9CD3-095FE41E5B1C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35" creationId="{D3989947-77BC-5766-1F40-50D52DBEB69D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36" creationId="{76F6C6C6-8339-DBF6-C10C-D885C7B7AA32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37" creationId="{3831AD3A-7FFB-C010-909C-3D0542A72621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38" creationId="{1952FBC3-3DCF-0153-A5A1-F174AF7A80C1}"/>
          </ac:spMkLst>
        </pc:spChg>
        <pc:spChg chg="mod">
          <ac:chgData name="Fernando Henrique De Sá" userId="b920d36d-08af-4482-ae14-73247126ca1c" providerId="ADAL" clId="{FCCE997F-F7DA-450D-BB9E-F93045FEB9A8}" dt="2024-06-13T16:16:28.457" v="820" actId="207"/>
          <ac:spMkLst>
            <pc:docMk/>
            <pc:sldMk cId="275063699" sldId="4893"/>
            <ac:spMk id="39" creationId="{0FD0E680-5C9A-C81D-8CDE-14D2D268CBE5}"/>
          </ac:spMkLst>
        </pc:spChg>
        <pc:spChg chg="mod">
          <ac:chgData name="Fernando Henrique De Sá" userId="b920d36d-08af-4482-ae14-73247126ca1c" providerId="ADAL" clId="{FCCE997F-F7DA-450D-BB9E-F93045FEB9A8}" dt="2024-06-13T16:16:23.493" v="819" actId="207"/>
          <ac:spMkLst>
            <pc:docMk/>
            <pc:sldMk cId="275063699" sldId="4893"/>
            <ac:spMk id="40" creationId="{D83FA46B-D792-FC9A-E9C6-F4BFF0CBBBE0}"/>
          </ac:spMkLst>
        </pc:spChg>
        <pc:spChg chg="mod">
          <ac:chgData name="Fernando Henrique De Sá" userId="b920d36d-08af-4482-ae14-73247126ca1c" providerId="ADAL" clId="{FCCE997F-F7DA-450D-BB9E-F93045FEB9A8}" dt="2024-06-16T18:20:12.922" v="4560" actId="1038"/>
          <ac:spMkLst>
            <pc:docMk/>
            <pc:sldMk cId="275063699" sldId="4893"/>
            <ac:spMk id="41" creationId="{9C9B8D7C-6BBA-0071-292E-A9E544434E46}"/>
          </ac:spMkLst>
        </pc:spChg>
        <pc:spChg chg="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42" creationId="{857EBC8D-76A7-E987-5948-898BEC22C69E}"/>
          </ac:spMkLst>
        </pc:spChg>
        <pc:spChg chg="mod">
          <ac:chgData name="Fernando Henrique De Sá" userId="b920d36d-08af-4482-ae14-73247126ca1c" providerId="ADAL" clId="{FCCE997F-F7DA-450D-BB9E-F93045FEB9A8}" dt="2024-06-19T00:17:20.978" v="10574" actId="20577"/>
          <ac:spMkLst>
            <pc:docMk/>
            <pc:sldMk cId="275063699" sldId="4893"/>
            <ac:spMk id="44" creationId="{C1F0F29D-1239-534E-114A-141F6BD36BA0}"/>
          </ac:spMkLst>
        </pc:spChg>
        <pc:spChg chg="add 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78" creationId="{4182C639-8FD6-6427-E270-088845836E42}"/>
          </ac:spMkLst>
        </pc:spChg>
        <pc:spChg chg="add mod">
          <ac:chgData name="Fernando Henrique De Sá" userId="b920d36d-08af-4482-ae14-73247126ca1c" providerId="ADAL" clId="{FCCE997F-F7DA-450D-BB9E-F93045FEB9A8}" dt="2024-06-13T16:38:40.146" v="1106" actId="1037"/>
          <ac:spMkLst>
            <pc:docMk/>
            <pc:sldMk cId="275063699" sldId="4893"/>
            <ac:spMk id="79" creationId="{BA9AC9BE-9AD3-CAD4-DA6B-A481102A3555}"/>
          </ac:spMkLst>
        </pc:spChg>
        <pc:spChg chg="add mod">
          <ac:chgData name="Fernando Henrique De Sá" userId="b920d36d-08af-4482-ae14-73247126ca1c" providerId="ADAL" clId="{FCCE997F-F7DA-450D-BB9E-F93045FEB9A8}" dt="2024-06-13T16:38:46.655" v="1119" actId="1038"/>
          <ac:spMkLst>
            <pc:docMk/>
            <pc:sldMk cId="275063699" sldId="4893"/>
            <ac:spMk id="80" creationId="{ECA8D332-B386-290E-E43C-A6880975A8EB}"/>
          </ac:spMkLst>
        </pc:spChg>
        <pc:spChg chg="add mod">
          <ac:chgData name="Fernando Henrique De Sá" userId="b920d36d-08af-4482-ae14-73247126ca1c" providerId="ADAL" clId="{FCCE997F-F7DA-450D-BB9E-F93045FEB9A8}" dt="2024-06-13T16:36:29.185" v="1039" actId="1036"/>
          <ac:spMkLst>
            <pc:docMk/>
            <pc:sldMk cId="275063699" sldId="4893"/>
            <ac:spMk id="88" creationId="{FF7AA8D7-7C14-12E4-DDD7-5EF97B6FD4EE}"/>
          </ac:spMkLst>
        </pc:spChg>
        <pc:spChg chg="add mod">
          <ac:chgData name="Fernando Henrique De Sá" userId="b920d36d-08af-4482-ae14-73247126ca1c" providerId="ADAL" clId="{FCCE997F-F7DA-450D-BB9E-F93045FEB9A8}" dt="2024-06-16T17:36:01.165" v="4260" actId="20577"/>
          <ac:spMkLst>
            <pc:docMk/>
            <pc:sldMk cId="275063699" sldId="4893"/>
            <ac:spMk id="97" creationId="{23CE6BAF-C8C9-07EA-89AE-0EAF187D416C}"/>
          </ac:spMkLst>
        </pc:spChg>
        <pc:spChg chg="add del mod">
          <ac:chgData name="Fernando Henrique De Sá" userId="b920d36d-08af-4482-ae14-73247126ca1c" providerId="ADAL" clId="{FCCE997F-F7DA-450D-BB9E-F93045FEB9A8}" dt="2024-06-13T16:28:12.714" v="941" actId="478"/>
          <ac:spMkLst>
            <pc:docMk/>
            <pc:sldMk cId="275063699" sldId="4893"/>
            <ac:spMk id="99" creationId="{B988B393-E0DF-8578-2BDC-EF4EDE61F2C5}"/>
          </ac:spMkLst>
        </pc:spChg>
        <pc:spChg chg="add mod">
          <ac:chgData name="Fernando Henrique De Sá" userId="b920d36d-08af-4482-ae14-73247126ca1c" providerId="ADAL" clId="{FCCE997F-F7DA-450D-BB9E-F93045FEB9A8}" dt="2024-06-13T16:46:45.224" v="1274" actId="1038"/>
          <ac:spMkLst>
            <pc:docMk/>
            <pc:sldMk cId="275063699" sldId="4893"/>
            <ac:spMk id="103" creationId="{6C76C3BB-2708-1807-0E74-E3AE528B686C}"/>
          </ac:spMkLst>
        </pc:spChg>
        <pc:spChg chg="add mod">
          <ac:chgData name="Fernando Henrique De Sá" userId="b920d36d-08af-4482-ae14-73247126ca1c" providerId="ADAL" clId="{FCCE997F-F7DA-450D-BB9E-F93045FEB9A8}" dt="2024-06-19T00:16:49.858" v="10566" actId="20577"/>
          <ac:spMkLst>
            <pc:docMk/>
            <pc:sldMk cId="275063699" sldId="4893"/>
            <ac:spMk id="104" creationId="{76CB6809-D37B-4E80-E373-F63D0BEF66B2}"/>
          </ac:spMkLst>
        </pc:spChg>
        <pc:spChg chg="add mod">
          <ac:chgData name="Fernando Henrique De Sá" userId="b920d36d-08af-4482-ae14-73247126ca1c" providerId="ADAL" clId="{FCCE997F-F7DA-450D-BB9E-F93045FEB9A8}" dt="2024-06-13T16:46:37.341" v="1265" actId="1037"/>
          <ac:spMkLst>
            <pc:docMk/>
            <pc:sldMk cId="275063699" sldId="4893"/>
            <ac:spMk id="105" creationId="{3654D418-3BF5-E1AE-5A6E-4CFBA014E80C}"/>
          </ac:spMkLst>
        </pc:spChg>
        <pc:spChg chg="add mod">
          <ac:chgData name="Fernando Henrique De Sá" userId="b920d36d-08af-4482-ae14-73247126ca1c" providerId="ADAL" clId="{FCCE997F-F7DA-450D-BB9E-F93045FEB9A8}" dt="2024-06-13T16:49:02.022" v="1314" actId="1037"/>
          <ac:spMkLst>
            <pc:docMk/>
            <pc:sldMk cId="275063699" sldId="4893"/>
            <ac:spMk id="106" creationId="{C27AE234-5B4A-3B9E-89AE-FDF12FFC6835}"/>
          </ac:spMkLst>
        </pc:spChg>
        <pc:spChg chg="add mod">
          <ac:chgData name="Fernando Henrique De Sá" userId="b920d36d-08af-4482-ae14-73247126ca1c" providerId="ADAL" clId="{FCCE997F-F7DA-450D-BB9E-F93045FEB9A8}" dt="2024-06-13T16:46:24.819" v="1251" actId="12789"/>
          <ac:spMkLst>
            <pc:docMk/>
            <pc:sldMk cId="275063699" sldId="4893"/>
            <ac:spMk id="107" creationId="{80D8FD23-4A1C-10EA-F7D8-330972F45FC4}"/>
          </ac:spMkLst>
        </pc:spChg>
        <pc:spChg chg="add mod">
          <ac:chgData name="Fernando Henrique De Sá" userId="b920d36d-08af-4482-ae14-73247126ca1c" providerId="ADAL" clId="{FCCE997F-F7DA-450D-BB9E-F93045FEB9A8}" dt="2024-06-13T16:48:54.204" v="1310" actId="20577"/>
          <ac:spMkLst>
            <pc:docMk/>
            <pc:sldMk cId="275063699" sldId="4893"/>
            <ac:spMk id="108" creationId="{5B5C1737-1A03-9715-94E2-F487E59721D5}"/>
          </ac:spMkLst>
        </pc:spChg>
        <pc:spChg chg="add mod ord">
          <ac:chgData name="Fernando Henrique De Sá" userId="b920d36d-08af-4482-ae14-73247126ca1c" providerId="ADAL" clId="{FCCE997F-F7DA-450D-BB9E-F93045FEB9A8}" dt="2024-06-18T13:56:41.293" v="6566" actId="14100"/>
          <ac:spMkLst>
            <pc:docMk/>
            <pc:sldMk cId="275063699" sldId="4893"/>
            <ac:spMk id="109" creationId="{DD4C55E4-6FF4-B05E-32B8-36D10DD2D374}"/>
          </ac:spMkLst>
        </pc:spChg>
        <pc:spChg chg="add mod">
          <ac:chgData name="Fernando Henrique De Sá" userId="b920d36d-08af-4482-ae14-73247126ca1c" providerId="ADAL" clId="{FCCE997F-F7DA-450D-BB9E-F93045FEB9A8}" dt="2024-06-13T16:51:23.945" v="1330" actId="207"/>
          <ac:spMkLst>
            <pc:docMk/>
            <pc:sldMk cId="275063699" sldId="4893"/>
            <ac:spMk id="110" creationId="{D10F3FC2-2F51-DBEC-236D-74B43335B8CC}"/>
          </ac:spMkLst>
        </pc:spChg>
        <pc:grpChg chg="del mod">
          <ac:chgData name="Fernando Henrique De Sá" userId="b920d36d-08af-4482-ae14-73247126ca1c" providerId="ADAL" clId="{FCCE997F-F7DA-450D-BB9E-F93045FEB9A8}" dt="2024-06-18T13:51:52.637" v="6509" actId="478"/>
          <ac:grpSpMkLst>
            <pc:docMk/>
            <pc:sldMk cId="275063699" sldId="4893"/>
            <ac:grpSpMk id="49" creationId="{4642E898-18A8-1268-5C6D-F307BF478413}"/>
          </ac:grpSpMkLst>
        </pc:grpChg>
        <pc:cxnChg chg="mod">
          <ac:chgData name="Fernando Henrique De Sá" userId="b920d36d-08af-4482-ae14-73247126ca1c" providerId="ADAL" clId="{FCCE997F-F7DA-450D-BB9E-F93045FEB9A8}" dt="2024-06-18T13:49:32.859" v="6493"/>
          <ac:cxnSpMkLst>
            <pc:docMk/>
            <pc:sldMk cId="275063699" sldId="4893"/>
            <ac:cxnSpMk id="11" creationId="{5693F2C8-E5BA-23EB-EF0D-1F5CFA0BF1EF}"/>
          </ac:cxnSpMkLst>
        </pc:cxnChg>
        <pc:cxnChg chg="mod">
          <ac:chgData name="Fernando Henrique De Sá" userId="b920d36d-08af-4482-ae14-73247126ca1c" providerId="ADAL" clId="{FCCE997F-F7DA-450D-BB9E-F93045FEB9A8}" dt="2024-06-13T16:36:29.185" v="1039" actId="1036"/>
          <ac:cxnSpMkLst>
            <pc:docMk/>
            <pc:sldMk cId="275063699" sldId="4893"/>
            <ac:cxnSpMk id="13" creationId="{82ABE6C6-B3EB-827E-1238-52FDA07B34DE}"/>
          </ac:cxnSpMkLst>
        </pc:cxnChg>
        <pc:cxnChg chg="mod">
          <ac:chgData name="Fernando Henrique De Sá" userId="b920d36d-08af-4482-ae14-73247126ca1c" providerId="ADAL" clId="{FCCE997F-F7DA-450D-BB9E-F93045FEB9A8}" dt="2024-06-18T13:51:43.745" v="6508"/>
          <ac:cxnSpMkLst>
            <pc:docMk/>
            <pc:sldMk cId="275063699" sldId="4893"/>
            <ac:cxnSpMk id="16" creationId="{44D139B4-72AF-C7C0-8FC0-E5E20DB57CE8}"/>
          </ac:cxnSpMkLst>
        </pc:cxnChg>
        <pc:cxnChg chg="mod">
          <ac:chgData name="Fernando Henrique De Sá" userId="b920d36d-08af-4482-ae14-73247126ca1c" providerId="ADAL" clId="{FCCE997F-F7DA-450D-BB9E-F93045FEB9A8}" dt="2024-06-13T16:36:29.185" v="1039" actId="1036"/>
          <ac:cxnSpMkLst>
            <pc:docMk/>
            <pc:sldMk cId="275063699" sldId="4893"/>
            <ac:cxnSpMk id="21" creationId="{40428E63-9B8B-916E-4B50-F496C457E4F9}"/>
          </ac:cxnSpMkLst>
        </pc:cxnChg>
        <pc:cxnChg chg="mod">
          <ac:chgData name="Fernando Henrique De Sá" userId="b920d36d-08af-4482-ae14-73247126ca1c" providerId="ADAL" clId="{FCCE997F-F7DA-450D-BB9E-F93045FEB9A8}" dt="2024-06-13T16:36:29.185" v="1039" actId="1036"/>
          <ac:cxnSpMkLst>
            <pc:docMk/>
            <pc:sldMk cId="275063699" sldId="4893"/>
            <ac:cxnSpMk id="22" creationId="{16F3D4BD-35B1-E91E-EDB3-66E88577A7F7}"/>
          </ac:cxnSpMkLst>
        </pc:cxnChg>
        <pc:cxnChg chg="mod">
          <ac:chgData name="Fernando Henrique De Sá" userId="b920d36d-08af-4482-ae14-73247126ca1c" providerId="ADAL" clId="{FCCE997F-F7DA-450D-BB9E-F93045FEB9A8}" dt="2024-06-18T13:57:53.822" v="6570" actId="14100"/>
          <ac:cxnSpMkLst>
            <pc:docMk/>
            <pc:sldMk cId="275063699" sldId="4893"/>
            <ac:cxnSpMk id="24" creationId="{34C870E5-B12F-015F-79EE-A807DA3F7F49}"/>
          </ac:cxnSpMkLst>
        </pc:cxnChg>
        <pc:cxnChg chg="mod">
          <ac:chgData name="Fernando Henrique De Sá" userId="b920d36d-08af-4482-ae14-73247126ca1c" providerId="ADAL" clId="{FCCE997F-F7DA-450D-BB9E-F93045FEB9A8}" dt="2024-06-18T13:57:46.877" v="6569" actId="14100"/>
          <ac:cxnSpMkLst>
            <pc:docMk/>
            <pc:sldMk cId="275063699" sldId="4893"/>
            <ac:cxnSpMk id="25" creationId="{9DF2A086-A63D-E5B1-E37D-928902F8E3FE}"/>
          </ac:cxnSpMkLst>
        </pc:cxnChg>
        <pc:cxnChg chg="del mod">
          <ac:chgData name="Fernando Henrique De Sá" userId="b920d36d-08af-4482-ae14-73247126ca1c" providerId="ADAL" clId="{FCCE997F-F7DA-450D-BB9E-F93045FEB9A8}" dt="2024-06-18T13:50:53.468" v="6505" actId="478"/>
          <ac:cxnSpMkLst>
            <pc:docMk/>
            <pc:sldMk cId="275063699" sldId="4893"/>
            <ac:cxnSpMk id="26" creationId="{9E45C873-690F-549F-E9EC-B4D81D62C207}"/>
          </ac:cxnSpMkLst>
        </pc:cxnChg>
        <pc:cxnChg chg="mod">
          <ac:chgData name="Fernando Henrique De Sá" userId="b920d36d-08af-4482-ae14-73247126ca1c" providerId="ADAL" clId="{FCCE997F-F7DA-450D-BB9E-F93045FEB9A8}" dt="2024-06-18T13:49:13.452" v="6491"/>
          <ac:cxnSpMkLst>
            <pc:docMk/>
            <pc:sldMk cId="275063699" sldId="4893"/>
            <ac:cxnSpMk id="27" creationId="{A11BFCFB-A6DE-F417-1AAD-22E82E6AD032}"/>
          </ac:cxnSpMkLst>
        </pc:cxnChg>
        <pc:cxnChg chg="add mod">
          <ac:chgData name="Fernando Henrique De Sá" userId="b920d36d-08af-4482-ae14-73247126ca1c" providerId="ADAL" clId="{FCCE997F-F7DA-450D-BB9E-F93045FEB9A8}" dt="2024-06-18T13:51:08.698" v="6506"/>
          <ac:cxnSpMkLst>
            <pc:docMk/>
            <pc:sldMk cId="275063699" sldId="4893"/>
            <ac:cxnSpMk id="28" creationId="{3B5B386A-1475-F2B3-3CB4-88890A8204BB}"/>
          </ac:cxnSpMkLst>
        </pc:cxnChg>
        <pc:cxnChg chg="mod">
          <ac:chgData name="Fernando Henrique De Sá" userId="b920d36d-08af-4482-ae14-73247126ca1c" providerId="ADAL" clId="{FCCE997F-F7DA-450D-BB9E-F93045FEB9A8}" dt="2024-06-13T16:36:56.225" v="1083" actId="1035"/>
          <ac:cxnSpMkLst>
            <pc:docMk/>
            <pc:sldMk cId="275063699" sldId="4893"/>
            <ac:cxnSpMk id="43" creationId="{64DCCCE3-183B-3E07-FFF5-839FB5508C6C}"/>
          </ac:cxnSpMkLst>
        </pc:cxnChg>
        <pc:cxnChg chg="mod">
          <ac:chgData name="Fernando Henrique De Sá" userId="b920d36d-08af-4482-ae14-73247126ca1c" providerId="ADAL" clId="{FCCE997F-F7DA-450D-BB9E-F93045FEB9A8}" dt="2024-06-18T13:51:52.637" v="6509" actId="478"/>
          <ac:cxnSpMkLst>
            <pc:docMk/>
            <pc:sldMk cId="275063699" sldId="4893"/>
            <ac:cxnSpMk id="45" creationId="{683738AA-C5B0-135B-A058-965BBE1D9C39}"/>
          </ac:cxnSpMkLst>
        </pc:cxnChg>
        <pc:cxnChg chg="mod">
          <ac:chgData name="Fernando Henrique De Sá" userId="b920d36d-08af-4482-ae14-73247126ca1c" providerId="ADAL" clId="{FCCE997F-F7DA-450D-BB9E-F93045FEB9A8}" dt="2024-06-13T16:36:56.225" v="1083" actId="1035"/>
          <ac:cxnSpMkLst>
            <pc:docMk/>
            <pc:sldMk cId="275063699" sldId="4893"/>
            <ac:cxnSpMk id="46" creationId="{19257B8D-CD2E-584F-FF7F-792A775DE204}"/>
          </ac:cxnSpMkLst>
        </pc:cxnChg>
        <pc:cxnChg chg="mod">
          <ac:chgData name="Fernando Henrique De Sá" userId="b920d36d-08af-4482-ae14-73247126ca1c" providerId="ADAL" clId="{FCCE997F-F7DA-450D-BB9E-F93045FEB9A8}" dt="2024-06-18T13:51:52.637" v="6509" actId="478"/>
          <ac:cxnSpMkLst>
            <pc:docMk/>
            <pc:sldMk cId="275063699" sldId="4893"/>
            <ac:cxnSpMk id="48" creationId="{EF356E01-7A9D-5E55-718B-46354C5D69A4}"/>
          </ac:cxnSpMkLst>
        </pc:cxnChg>
        <pc:cxnChg chg="add mod">
          <ac:chgData name="Fernando Henrique De Sá" userId="b920d36d-08af-4482-ae14-73247126ca1c" providerId="ADAL" clId="{FCCE997F-F7DA-450D-BB9E-F93045FEB9A8}" dt="2024-06-18T13:51:08.698" v="6506"/>
          <ac:cxnSpMkLst>
            <pc:docMk/>
            <pc:sldMk cId="275063699" sldId="4893"/>
            <ac:cxnSpMk id="51" creationId="{6EF01E86-FA9B-8FFB-17C4-4DEA3F60075E}"/>
          </ac:cxnSpMkLst>
        </pc:cxnChg>
        <pc:cxnChg chg="add mod">
          <ac:chgData name="Fernando Henrique De Sá" userId="b920d36d-08af-4482-ae14-73247126ca1c" providerId="ADAL" clId="{FCCE997F-F7DA-450D-BB9E-F93045FEB9A8}" dt="2024-06-18T13:56:12.430" v="6555"/>
          <ac:cxnSpMkLst>
            <pc:docMk/>
            <pc:sldMk cId="275063699" sldId="4893"/>
            <ac:cxnSpMk id="64" creationId="{D2BB7252-9B7C-0AA9-D039-3CD3081FD438}"/>
          </ac:cxnSpMkLst>
        </pc:cxnChg>
        <pc:cxnChg chg="add mod">
          <ac:chgData name="Fernando Henrique De Sá" userId="b920d36d-08af-4482-ae14-73247126ca1c" providerId="ADAL" clId="{FCCE997F-F7DA-450D-BB9E-F93045FEB9A8}" dt="2024-06-18T13:56:12.430" v="6555"/>
          <ac:cxnSpMkLst>
            <pc:docMk/>
            <pc:sldMk cId="275063699" sldId="4893"/>
            <ac:cxnSpMk id="67" creationId="{6127BE9C-4A1B-6FE4-F6CF-032417DF4CF3}"/>
          </ac:cxnSpMkLst>
        </pc:cxnChg>
        <pc:cxnChg chg="add mod">
          <ac:chgData name="Fernando Henrique De Sá" userId="b920d36d-08af-4482-ae14-73247126ca1c" providerId="ADAL" clId="{FCCE997F-F7DA-450D-BB9E-F93045FEB9A8}" dt="2024-06-18T13:56:12.430" v="6555"/>
          <ac:cxnSpMkLst>
            <pc:docMk/>
            <pc:sldMk cId="275063699" sldId="4893"/>
            <ac:cxnSpMk id="70" creationId="{25EA032B-AD0A-A7A1-26A3-217DB75A07AB}"/>
          </ac:cxnSpMkLst>
        </pc:cxnChg>
        <pc:cxnChg chg="add mod">
          <ac:chgData name="Fernando Henrique De Sá" userId="b920d36d-08af-4482-ae14-73247126ca1c" providerId="ADAL" clId="{FCCE997F-F7DA-450D-BB9E-F93045FEB9A8}" dt="2024-06-13T15:33:24.854" v="560"/>
          <ac:cxnSpMkLst>
            <pc:docMk/>
            <pc:sldMk cId="275063699" sldId="4893"/>
            <ac:cxnSpMk id="77" creationId="{C18B7796-344D-8D31-E926-C498ADBCDCC7}"/>
          </ac:cxnSpMkLst>
        </pc:cxnChg>
        <pc:cxnChg chg="add mod">
          <ac:chgData name="Fernando Henrique De Sá" userId="b920d36d-08af-4482-ae14-73247126ca1c" providerId="ADAL" clId="{FCCE997F-F7DA-450D-BB9E-F93045FEB9A8}" dt="2024-06-13T16:36:38.838" v="1061" actId="1035"/>
          <ac:cxnSpMkLst>
            <pc:docMk/>
            <pc:sldMk cId="275063699" sldId="4893"/>
            <ac:cxnSpMk id="82" creationId="{F0ABEBE3-6054-6E1F-F312-88F0C5285C59}"/>
          </ac:cxnSpMkLst>
        </pc:cxnChg>
        <pc:cxnChg chg="add mod ord">
          <ac:chgData name="Fernando Henrique De Sá" userId="b920d36d-08af-4482-ae14-73247126ca1c" providerId="ADAL" clId="{FCCE997F-F7DA-450D-BB9E-F93045FEB9A8}" dt="2024-06-13T16:36:29.185" v="1039" actId="1036"/>
          <ac:cxnSpMkLst>
            <pc:docMk/>
            <pc:sldMk cId="275063699" sldId="4893"/>
            <ac:cxnSpMk id="86" creationId="{693E3320-BFC6-FCC2-37E1-A77E8778A1C3}"/>
          </ac:cxnSpMkLst>
        </pc:cxnChg>
        <pc:cxnChg chg="add mod">
          <ac:chgData name="Fernando Henrique De Sá" userId="b920d36d-08af-4482-ae14-73247126ca1c" providerId="ADAL" clId="{FCCE997F-F7DA-450D-BB9E-F93045FEB9A8}" dt="2024-06-13T16:36:29.185" v="1039" actId="1036"/>
          <ac:cxnSpMkLst>
            <pc:docMk/>
            <pc:sldMk cId="275063699" sldId="4893"/>
            <ac:cxnSpMk id="89" creationId="{AEC3452B-0749-F983-ED85-0BB351325A5E}"/>
          </ac:cxnSpMkLst>
        </pc:cxnChg>
        <pc:cxnChg chg="add mod">
          <ac:chgData name="Fernando Henrique De Sá" userId="b920d36d-08af-4482-ae14-73247126ca1c" providerId="ADAL" clId="{FCCE997F-F7DA-450D-BB9E-F93045FEB9A8}" dt="2024-06-13T16:46:45.224" v="1274" actId="1038"/>
          <ac:cxnSpMkLst>
            <pc:docMk/>
            <pc:sldMk cId="275063699" sldId="4893"/>
            <ac:cxnSpMk id="90" creationId="{625A04EA-74D2-A969-87E3-6C725EA37342}"/>
          </ac:cxnSpMkLst>
        </pc:cxnChg>
        <pc:cxnChg chg="add mod">
          <ac:chgData name="Fernando Henrique De Sá" userId="b920d36d-08af-4482-ae14-73247126ca1c" providerId="ADAL" clId="{FCCE997F-F7DA-450D-BB9E-F93045FEB9A8}" dt="2024-06-13T16:36:29.185" v="1039" actId="1036"/>
          <ac:cxnSpMkLst>
            <pc:docMk/>
            <pc:sldMk cId="275063699" sldId="4893"/>
            <ac:cxnSpMk id="96" creationId="{590872BB-82EB-2AE9-D16B-A838D182BE5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Fernando Henrique De Sá" userId="b920d36d-08af-4482-ae14-73247126ca1c" providerId="ADAL" clId="{FCCE997F-F7DA-450D-BB9E-F93045FEB9A8}" dt="2024-06-19T20:33:16.691" v="15857"/>
              <pc2:cmMkLst xmlns:pc2="http://schemas.microsoft.com/office/powerpoint/2019/9/main/command">
                <pc:docMk/>
                <pc:sldMk cId="275063699" sldId="4893"/>
                <pc2:cmMk id="{75301E39-964C-44FF-AF30-B8F85BB943A3}"/>
              </pc2:cmMkLst>
            </pc226:cmChg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9T20:33:14.846" v="15855"/>
              <pc2:cmMkLst xmlns:pc2="http://schemas.microsoft.com/office/powerpoint/2019/9/main/command">
                <pc:docMk/>
                <pc:sldMk cId="275063699" sldId="4893"/>
                <pc2:cmMk id="{39D9BC52-2C0F-4745-8DF3-78650D3169A7}"/>
              </pc2:cmMkLst>
            </pc226:cmChg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9T20:33:15.711" v="15856"/>
              <pc2:cmMkLst xmlns:pc2="http://schemas.microsoft.com/office/powerpoint/2019/9/main/command">
                <pc:docMk/>
                <pc:sldMk cId="275063699" sldId="4893"/>
                <pc2:cmMk id="{5F18DAF1-CCE3-4A1D-A30D-475E64BCAD6B}"/>
              </pc2:cmMkLst>
            </pc226:cmChg>
          </p:ext>
        </pc:extLst>
      </pc:sldChg>
      <pc:sldChg chg="del">
        <pc:chgData name="Fernando Henrique De Sá" userId="b920d36d-08af-4482-ae14-73247126ca1c" providerId="ADAL" clId="{FCCE997F-F7DA-450D-BB9E-F93045FEB9A8}" dt="2024-06-13T18:02:59.043" v="1333" actId="47"/>
        <pc:sldMkLst>
          <pc:docMk/>
          <pc:sldMk cId="1605353361" sldId="4895"/>
        </pc:sldMkLst>
      </pc:sldChg>
      <pc:sldChg chg="del">
        <pc:chgData name="Fernando Henrique De Sá" userId="b920d36d-08af-4482-ae14-73247126ca1c" providerId="ADAL" clId="{FCCE997F-F7DA-450D-BB9E-F93045FEB9A8}" dt="2024-06-13T18:03:36.006" v="1342" actId="47"/>
        <pc:sldMkLst>
          <pc:docMk/>
          <pc:sldMk cId="3236725033" sldId="4896"/>
        </pc:sldMkLst>
      </pc:sldChg>
      <pc:sldChg chg="del">
        <pc:chgData name="Fernando Henrique De Sá" userId="b920d36d-08af-4482-ae14-73247126ca1c" providerId="ADAL" clId="{FCCE997F-F7DA-450D-BB9E-F93045FEB9A8}" dt="2024-06-13T18:03:36.958" v="1343" actId="47"/>
        <pc:sldMkLst>
          <pc:docMk/>
          <pc:sldMk cId="1332515925" sldId="4897"/>
        </pc:sldMkLst>
      </pc:sldChg>
      <pc:sldChg chg="del">
        <pc:chgData name="Fernando Henrique De Sá" userId="b920d36d-08af-4482-ae14-73247126ca1c" providerId="ADAL" clId="{FCCE997F-F7DA-450D-BB9E-F93045FEB9A8}" dt="2024-06-13T18:03:20.926" v="1337" actId="47"/>
        <pc:sldMkLst>
          <pc:docMk/>
          <pc:sldMk cId="4273241655" sldId="4898"/>
        </pc:sldMkLst>
      </pc:sldChg>
      <pc:sldChg chg="modSp mod modTransition modAnim">
        <pc:chgData name="Fernando Henrique De Sá" userId="b920d36d-08af-4482-ae14-73247126ca1c" providerId="ADAL" clId="{FCCE997F-F7DA-450D-BB9E-F93045FEB9A8}" dt="2024-06-19T20:23:45.760" v="15852" actId="20577"/>
        <pc:sldMkLst>
          <pc:docMk/>
          <pc:sldMk cId="1403770581" sldId="4899"/>
        </pc:sldMkLst>
        <pc:spChg chg="mod">
          <ac:chgData name="Fernando Henrique De Sá" userId="b920d36d-08af-4482-ae14-73247126ca1c" providerId="ADAL" clId="{FCCE997F-F7DA-450D-BB9E-F93045FEB9A8}" dt="2024-06-19T20:23:45.760" v="15852" actId="20577"/>
          <ac:spMkLst>
            <pc:docMk/>
            <pc:sldMk cId="1403770581" sldId="4899"/>
            <ac:spMk id="6" creationId="{BE4AD2FA-CF3E-ACEA-D6B1-14053CE7E2CA}"/>
          </ac:spMkLst>
        </pc:spChg>
      </pc:sldChg>
      <pc:sldChg chg="del">
        <pc:chgData name="Fernando Henrique De Sá" userId="b920d36d-08af-4482-ae14-73247126ca1c" providerId="ADAL" clId="{FCCE997F-F7DA-450D-BB9E-F93045FEB9A8}" dt="2024-06-13T18:03:23.671" v="1338" actId="47"/>
        <pc:sldMkLst>
          <pc:docMk/>
          <pc:sldMk cId="3799120562" sldId="4901"/>
        </pc:sldMkLst>
      </pc:sldChg>
      <pc:sldChg chg="del">
        <pc:chgData name="Fernando Henrique De Sá" userId="b920d36d-08af-4482-ae14-73247126ca1c" providerId="ADAL" clId="{FCCE997F-F7DA-450D-BB9E-F93045FEB9A8}" dt="2024-06-13T18:03:15.911" v="1335" actId="47"/>
        <pc:sldMkLst>
          <pc:docMk/>
          <pc:sldMk cId="3091582300" sldId="4902"/>
        </pc:sldMkLst>
      </pc:sldChg>
      <pc:sldChg chg="del">
        <pc:chgData name="Fernando Henrique De Sá" userId="b920d36d-08af-4482-ae14-73247126ca1c" providerId="ADAL" clId="{FCCE997F-F7DA-450D-BB9E-F93045FEB9A8}" dt="2024-06-13T18:03:12.415" v="1334" actId="47"/>
        <pc:sldMkLst>
          <pc:docMk/>
          <pc:sldMk cId="2553910136" sldId="4903"/>
        </pc:sldMkLst>
      </pc:sldChg>
      <pc:sldChg chg="modSp mod modTransition">
        <pc:chgData name="Fernando Henrique De Sá" userId="b920d36d-08af-4482-ae14-73247126ca1c" providerId="ADAL" clId="{FCCE997F-F7DA-450D-BB9E-F93045FEB9A8}" dt="2024-06-19T19:54:49.550" v="15805"/>
        <pc:sldMkLst>
          <pc:docMk/>
          <pc:sldMk cId="3028368858" sldId="4904"/>
        </pc:sldMkLst>
        <pc:spChg chg="mod">
          <ac:chgData name="Fernando Henrique De Sá" userId="b920d36d-08af-4482-ae14-73247126ca1c" providerId="ADAL" clId="{FCCE997F-F7DA-450D-BB9E-F93045FEB9A8}" dt="2024-06-19T10:59:05.390" v="12162" actId="20577"/>
          <ac:spMkLst>
            <pc:docMk/>
            <pc:sldMk cId="3028368858" sldId="4904"/>
            <ac:spMk id="3" creationId="{82A7F66A-C0FA-306F-63E5-271BBD2B161B}"/>
          </ac:spMkLst>
        </pc:spChg>
      </pc:sldChg>
      <pc:sldChg chg="del">
        <pc:chgData name="Fernando Henrique De Sá" userId="b920d36d-08af-4482-ae14-73247126ca1c" providerId="ADAL" clId="{FCCE997F-F7DA-450D-BB9E-F93045FEB9A8}" dt="2024-06-13T18:03:34.091" v="1340" actId="47"/>
        <pc:sldMkLst>
          <pc:docMk/>
          <pc:sldMk cId="963091251" sldId="4905"/>
        </pc:sldMkLst>
      </pc:sldChg>
      <pc:sldChg chg="del">
        <pc:chgData name="Fernando Henrique De Sá" userId="b920d36d-08af-4482-ae14-73247126ca1c" providerId="ADAL" clId="{FCCE997F-F7DA-450D-BB9E-F93045FEB9A8}" dt="2024-06-19T00:16:08.837" v="10561" actId="47"/>
        <pc:sldMkLst>
          <pc:docMk/>
          <pc:sldMk cId="1415215408" sldId="4906"/>
        </pc:sldMkLst>
      </pc:sldChg>
      <pc:sldChg chg="delSp new del mod">
        <pc:chgData name="Fernando Henrique De Sá" userId="b920d36d-08af-4482-ae14-73247126ca1c" providerId="ADAL" clId="{FCCE997F-F7DA-450D-BB9E-F93045FEB9A8}" dt="2024-06-13T18:07:16.763" v="1348" actId="47"/>
        <pc:sldMkLst>
          <pc:docMk/>
          <pc:sldMk cId="1530082656" sldId="4907"/>
        </pc:sldMkLst>
        <pc:spChg chg="del">
          <ac:chgData name="Fernando Henrique De Sá" userId="b920d36d-08af-4482-ae14-73247126ca1c" providerId="ADAL" clId="{FCCE997F-F7DA-450D-BB9E-F93045FEB9A8}" dt="2024-06-13T18:04:19.476" v="1346" actId="478"/>
          <ac:spMkLst>
            <pc:docMk/>
            <pc:sldMk cId="1530082656" sldId="4907"/>
            <ac:spMk id="2" creationId="{372FE7F6-EDD8-BF31-5474-06BDE6F83FFD}"/>
          </ac:spMkLst>
        </pc:spChg>
      </pc:sldChg>
      <pc:sldChg chg="addSp delSp modSp add del mod">
        <pc:chgData name="Fernando Henrique De Sá" userId="b920d36d-08af-4482-ae14-73247126ca1c" providerId="ADAL" clId="{FCCE997F-F7DA-450D-BB9E-F93045FEB9A8}" dt="2024-06-18T16:33:23.726" v="7511" actId="47"/>
        <pc:sldMkLst>
          <pc:docMk/>
          <pc:sldMk cId="1820857094" sldId="4908"/>
        </pc:sldMkLst>
        <pc:spChg chg="add mod">
          <ac:chgData name="Fernando Henrique De Sá" userId="b920d36d-08af-4482-ae14-73247126ca1c" providerId="ADAL" clId="{FCCE997F-F7DA-450D-BB9E-F93045FEB9A8}" dt="2024-06-14T17:49:21.839" v="4041" actId="14100"/>
          <ac:spMkLst>
            <pc:docMk/>
            <pc:sldMk cId="1820857094" sldId="4908"/>
            <ac:spMk id="3" creationId="{E6A1A200-EFAF-46BC-1FB5-FF4CF5F34FFE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4" creationId="{29ECEF12-770B-2331-3193-6527AC20BB00}"/>
          </ac:spMkLst>
        </pc:spChg>
        <pc:spChg chg="del mod">
          <ac:chgData name="Fernando Henrique De Sá" userId="b920d36d-08af-4482-ae14-73247126ca1c" providerId="ADAL" clId="{FCCE997F-F7DA-450D-BB9E-F93045FEB9A8}" dt="2024-06-13T19:55:23.489" v="1405" actId="478"/>
          <ac:spMkLst>
            <pc:docMk/>
            <pc:sldMk cId="1820857094" sldId="4908"/>
            <ac:spMk id="5" creationId="{0948386E-17B9-D9ED-921C-77470EC35E3F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5" creationId="{BFB21B27-457C-ECEA-6640-DF8912766355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6" creationId="{50E8E115-9DB0-29B0-75A9-C1B3C5D0358A}"/>
          </ac:spMkLst>
        </pc:spChg>
        <pc:spChg chg="mod">
          <ac:chgData name="Fernando Henrique De Sá" userId="b920d36d-08af-4482-ae14-73247126ca1c" providerId="ADAL" clId="{FCCE997F-F7DA-450D-BB9E-F93045FEB9A8}" dt="2024-06-14T17:52:37.260" v="4115" actId="20577"/>
          <ac:spMkLst>
            <pc:docMk/>
            <pc:sldMk cId="1820857094" sldId="4908"/>
            <ac:spMk id="7" creationId="{13E5409D-35F4-9B7D-8B0C-225F8BDFC2E8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8" creationId="{61868CED-0006-FF9C-8FE5-AB507F523E4E}"/>
          </ac:spMkLst>
        </pc:spChg>
        <pc:spChg chg="add mod">
          <ac:chgData name="Fernando Henrique De Sá" userId="b920d36d-08af-4482-ae14-73247126ca1c" providerId="ADAL" clId="{FCCE997F-F7DA-450D-BB9E-F93045FEB9A8}" dt="2024-06-14T18:04:36.755" v="4212" actId="114"/>
          <ac:spMkLst>
            <pc:docMk/>
            <pc:sldMk cId="1820857094" sldId="4908"/>
            <ac:spMk id="9" creationId="{A8C23EB5-453D-490D-0B59-C00C173F43C0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10" creationId="{293B7BFE-823E-9091-DD7E-CAF7D09C9132}"/>
          </ac:spMkLst>
        </pc:spChg>
        <pc:spChg chg="add mod">
          <ac:chgData name="Fernando Henrique De Sá" userId="b920d36d-08af-4482-ae14-73247126ca1c" providerId="ADAL" clId="{FCCE997F-F7DA-450D-BB9E-F93045FEB9A8}" dt="2024-06-14T18:04:46.648" v="4214" actId="114"/>
          <ac:spMkLst>
            <pc:docMk/>
            <pc:sldMk cId="1820857094" sldId="4908"/>
            <ac:spMk id="11" creationId="{A3361DC0-74DB-A382-4284-7057868884EE}"/>
          </ac:spMkLst>
        </pc:spChg>
        <pc:spChg chg="add mod">
          <ac:chgData name="Fernando Henrique De Sá" userId="b920d36d-08af-4482-ae14-73247126ca1c" providerId="ADAL" clId="{FCCE997F-F7DA-450D-BB9E-F93045FEB9A8}" dt="2024-06-14T18:05:18.616" v="4224" actId="114"/>
          <ac:spMkLst>
            <pc:docMk/>
            <pc:sldMk cId="1820857094" sldId="4908"/>
            <ac:spMk id="12" creationId="{9A9D7571-615E-A40D-B6A5-04B138A8D731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13" creationId="{B153594B-96E7-E4EC-D226-7571AA7D3D34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14" creationId="{2045DCBD-91AE-B51C-1E7E-F09B51584CC6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15" creationId="{02484D05-2141-C1F9-96CC-B6F4842E628A}"/>
          </ac:spMkLst>
        </pc:spChg>
        <pc:spChg chg="add mod">
          <ac:chgData name="Fernando Henrique De Sá" userId="b920d36d-08af-4482-ae14-73247126ca1c" providerId="ADAL" clId="{FCCE997F-F7DA-450D-BB9E-F93045FEB9A8}" dt="2024-06-14T18:05:12.529" v="4222" actId="113"/>
          <ac:spMkLst>
            <pc:docMk/>
            <pc:sldMk cId="1820857094" sldId="4908"/>
            <ac:spMk id="16" creationId="{905D48BC-5BDE-BD39-C2BC-48DDBCC5CCB8}"/>
          </ac:spMkLst>
        </pc:spChg>
        <pc:spChg chg="add mod">
          <ac:chgData name="Fernando Henrique De Sá" userId="b920d36d-08af-4482-ae14-73247126ca1c" providerId="ADAL" clId="{FCCE997F-F7DA-450D-BB9E-F93045FEB9A8}" dt="2024-06-14T18:05:00.028" v="4218" actId="114"/>
          <ac:spMkLst>
            <pc:docMk/>
            <pc:sldMk cId="1820857094" sldId="4908"/>
            <ac:spMk id="17" creationId="{42C8D399-B21C-AB0A-0136-E6B10C896146}"/>
          </ac:spMkLst>
        </pc:spChg>
        <pc:spChg chg="add mod">
          <ac:chgData name="Fernando Henrique De Sá" userId="b920d36d-08af-4482-ae14-73247126ca1c" providerId="ADAL" clId="{FCCE997F-F7DA-450D-BB9E-F93045FEB9A8}" dt="2024-06-14T18:04:52.683" v="4216" actId="114"/>
          <ac:spMkLst>
            <pc:docMk/>
            <pc:sldMk cId="1820857094" sldId="4908"/>
            <ac:spMk id="18" creationId="{1059044A-01F5-754A-36EC-173F82C6FF04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123" creationId="{A9F3309E-4DC6-F5D8-E072-DD0D911215E3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124" creationId="{26DFF31E-24BF-10B7-F2DF-AE9E2B42028A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125" creationId="{C3424531-60B2-67AE-CDB6-32725BF5F904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126" creationId="{F41BC4F5-F109-0CE0-286F-389531EAD99C}"/>
          </ac:spMkLst>
        </pc:spChg>
        <pc:spChg chg="add mod">
          <ac:chgData name="Fernando Henrique De Sá" userId="b920d36d-08af-4482-ae14-73247126ca1c" providerId="ADAL" clId="{FCCE997F-F7DA-450D-BB9E-F93045FEB9A8}" dt="2024-06-14T18:00:03.609" v="4145" actId="1035"/>
          <ac:spMkLst>
            <pc:docMk/>
            <pc:sldMk cId="1820857094" sldId="4908"/>
            <ac:spMk id="127" creationId="{BD5FB945-3998-A7D1-E320-169AF93FF4CD}"/>
          </ac:spMkLst>
        </pc:spChg>
        <pc:spChg chg="add mod">
          <ac:chgData name="Fernando Henrique De Sá" userId="b920d36d-08af-4482-ae14-73247126ca1c" providerId="ADAL" clId="{FCCE997F-F7DA-450D-BB9E-F93045FEB9A8}" dt="2024-06-14T18:00:44.954" v="4159" actId="1076"/>
          <ac:spMkLst>
            <pc:docMk/>
            <pc:sldMk cId="1820857094" sldId="4908"/>
            <ac:spMk id="128" creationId="{CE67AC57-750C-D45B-809D-A02560D86201}"/>
          </ac:spMkLst>
        </pc:spChg>
        <pc:spChg chg="add mod">
          <ac:chgData name="Fernando Henrique De Sá" userId="b920d36d-08af-4482-ae14-73247126ca1c" providerId="ADAL" clId="{FCCE997F-F7DA-450D-BB9E-F93045FEB9A8}" dt="2024-06-14T18:01:54.238" v="4187" actId="1036"/>
          <ac:spMkLst>
            <pc:docMk/>
            <pc:sldMk cId="1820857094" sldId="4908"/>
            <ac:spMk id="129" creationId="{95B33FD1-EE3B-1020-51E0-89BBABA9BA7C}"/>
          </ac:spMkLst>
        </pc:spChg>
        <pc:spChg chg="add mod">
          <ac:chgData name="Fernando Henrique De Sá" userId="b920d36d-08af-4482-ae14-73247126ca1c" providerId="ADAL" clId="{FCCE997F-F7DA-450D-BB9E-F93045FEB9A8}" dt="2024-06-14T18:02:00.941" v="4188" actId="1076"/>
          <ac:spMkLst>
            <pc:docMk/>
            <pc:sldMk cId="1820857094" sldId="4908"/>
            <ac:spMk id="130" creationId="{166C8398-C4D3-D7F1-B551-71CF592A67BA}"/>
          </ac:spMkLst>
        </pc:spChg>
        <pc:spChg chg="add mod">
          <ac:chgData name="Fernando Henrique De Sá" userId="b920d36d-08af-4482-ae14-73247126ca1c" providerId="ADAL" clId="{FCCE997F-F7DA-450D-BB9E-F93045FEB9A8}" dt="2024-06-14T18:03:02.041" v="4198" actId="20577"/>
          <ac:spMkLst>
            <pc:docMk/>
            <pc:sldMk cId="1820857094" sldId="4908"/>
            <ac:spMk id="131" creationId="{A3EA1CE1-B3E8-0CC1-6505-777476BC8D47}"/>
          </ac:spMkLst>
        </pc:spChg>
        <pc:spChg chg="add mod">
          <ac:chgData name="Fernando Henrique De Sá" userId="b920d36d-08af-4482-ae14-73247126ca1c" providerId="ADAL" clId="{FCCE997F-F7DA-450D-BB9E-F93045FEB9A8}" dt="2024-06-14T18:03:18.028" v="4210" actId="1076"/>
          <ac:spMkLst>
            <pc:docMk/>
            <pc:sldMk cId="1820857094" sldId="4908"/>
            <ac:spMk id="132" creationId="{2462C49E-91EE-610B-7C92-1BAB02D73B1C}"/>
          </ac:spMkLst>
        </pc:sp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20" creationId="{6E6A0FA3-C776-B3C9-274F-38113B930E7B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22" creationId="{9A85224E-8F9E-23DB-2DF4-5BC0A8405063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25" creationId="{3334D88A-CD84-100C-600B-D349CA8675F1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28" creationId="{1666859C-E067-389A-4E50-BA5FACA6EE66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31" creationId="{EB790313-A605-380F-0120-EA6B411217A5}"/>
          </ac:cxnSpMkLst>
        </pc:cxnChg>
        <pc:cxnChg chg="add del mod">
          <ac:chgData name="Fernando Henrique De Sá" userId="b920d36d-08af-4482-ae14-73247126ca1c" providerId="ADAL" clId="{FCCE997F-F7DA-450D-BB9E-F93045FEB9A8}" dt="2024-06-14T17:36:50.343" v="3723" actId="478"/>
          <ac:cxnSpMkLst>
            <pc:docMk/>
            <pc:sldMk cId="1820857094" sldId="4908"/>
            <ac:cxnSpMk id="37" creationId="{55EA526D-6F6F-47CA-CBD8-0284BA8430A0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38" creationId="{40788CE0-AE2F-651F-69B8-668BD5F425FD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41" creationId="{B7CD6FB0-FB1B-8521-4E57-56793AA9F4D9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48" creationId="{7C44A52B-71AF-9C96-6F58-4F66C9B307AB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53" creationId="{E7A4F872-2AF3-F143-E03E-572A31417588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56" creationId="{EAC2D05E-50F1-B0BC-B10C-E28C2ED934E8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59" creationId="{D630CD70-0DD2-50BF-AF9C-8E52006E5DFD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65" creationId="{62D912F8-6E2D-9E5D-22C5-EC8D8C28F1E1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76" creationId="{2E698256-1AFA-C9AB-66CE-26A3FC642E09}"/>
          </ac:cxnSpMkLst>
        </pc:cxnChg>
        <pc:cxnChg chg="add mod">
          <ac:chgData name="Fernando Henrique De Sá" userId="b920d36d-08af-4482-ae14-73247126ca1c" providerId="ADAL" clId="{FCCE997F-F7DA-450D-BB9E-F93045FEB9A8}" dt="2024-06-14T18:00:16.400" v="4146" actId="33986"/>
          <ac:cxnSpMkLst>
            <pc:docMk/>
            <pc:sldMk cId="1820857094" sldId="4908"/>
            <ac:cxnSpMk id="79" creationId="{3B5E13D5-8C7F-F316-7F18-4984B228A469}"/>
          </ac:cxnSpMkLst>
        </pc:cxnChg>
        <pc:cxnChg chg="add mod">
          <ac:chgData name="Fernando Henrique De Sá" userId="b920d36d-08af-4482-ae14-73247126ca1c" providerId="ADAL" clId="{FCCE997F-F7DA-450D-BB9E-F93045FEB9A8}" dt="2024-06-14T18:00:22.810" v="4147" actId="33986"/>
          <ac:cxnSpMkLst>
            <pc:docMk/>
            <pc:sldMk cId="1820857094" sldId="4908"/>
            <ac:cxnSpMk id="82" creationId="{15CED640-9FA2-FA9F-E022-2312573E1598}"/>
          </ac:cxnSpMkLst>
        </pc:cxnChg>
        <pc:cxnChg chg="add mod">
          <ac:chgData name="Fernando Henrique De Sá" userId="b920d36d-08af-4482-ae14-73247126ca1c" providerId="ADAL" clId="{FCCE997F-F7DA-450D-BB9E-F93045FEB9A8}" dt="2024-06-14T18:00:03.609" v="4145" actId="1035"/>
          <ac:cxnSpMkLst>
            <pc:docMk/>
            <pc:sldMk cId="1820857094" sldId="4908"/>
            <ac:cxnSpMk id="109" creationId="{65E65A60-1460-280F-24B4-4F6B383B477E}"/>
          </ac:cxnSpMkLst>
        </pc:cxnChg>
      </pc:sldChg>
      <pc:sldChg chg="add del">
        <pc:chgData name="Fernando Henrique De Sá" userId="b920d36d-08af-4482-ae14-73247126ca1c" providerId="ADAL" clId="{FCCE997F-F7DA-450D-BB9E-F93045FEB9A8}" dt="2024-06-14T20:00:32.140" v="4225" actId="47"/>
        <pc:sldMkLst>
          <pc:docMk/>
          <pc:sldMk cId="201550628" sldId="4909"/>
        </pc:sldMkLst>
      </pc:sldChg>
      <pc:sldChg chg="modSp add mod modCm">
        <pc:chgData name="Fernando Henrique De Sá" userId="b920d36d-08af-4482-ae14-73247126ca1c" providerId="ADAL" clId="{FCCE997F-F7DA-450D-BB9E-F93045FEB9A8}" dt="2024-06-18T16:38:46.525" v="7589" actId="6549"/>
        <pc:sldMkLst>
          <pc:docMk/>
          <pc:sldMk cId="2943731096" sldId="4910"/>
        </pc:sldMkLst>
        <pc:spChg chg="mod">
          <ac:chgData name="Fernando Henrique De Sá" userId="b920d36d-08af-4482-ae14-73247126ca1c" providerId="ADAL" clId="{FCCE997F-F7DA-450D-BB9E-F93045FEB9A8}" dt="2024-06-18T16:38:46.525" v="7589" actId="6549"/>
          <ac:spMkLst>
            <pc:docMk/>
            <pc:sldMk cId="2943731096" sldId="4910"/>
            <ac:spMk id="3" creationId="{E6A1A200-EFAF-46BC-1FB5-FF4CF5F34FFE}"/>
          </ac:spMkLst>
        </pc:spChg>
        <pc:spChg chg="mod">
          <ac:chgData name="Fernando Henrique De Sá" userId="b920d36d-08af-4482-ae14-73247126ca1c" providerId="ADAL" clId="{FCCE997F-F7DA-450D-BB9E-F93045FEB9A8}" dt="2024-06-13T21:50:58.061" v="2348" actId="20577"/>
          <ac:spMkLst>
            <pc:docMk/>
            <pc:sldMk cId="2943731096" sldId="4910"/>
            <ac:spMk id="7" creationId="{13E5409D-35F4-9B7D-8B0C-225F8BDFC2E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ernando Henrique De Sá" userId="b920d36d-08af-4482-ae14-73247126ca1c" providerId="ADAL" clId="{FCCE997F-F7DA-450D-BB9E-F93045FEB9A8}" dt="2024-06-18T16:38:46.525" v="7589" actId="6549"/>
              <pc2:cmMkLst xmlns:pc2="http://schemas.microsoft.com/office/powerpoint/2019/9/main/command">
                <pc:docMk/>
                <pc:sldMk cId="2943731096" sldId="4910"/>
                <pc2:cmMk id="{25A911B5-A909-40FC-AC1E-D5E3C5F2D1C9}"/>
              </pc2:cmMkLst>
            </pc226:cmChg>
          </p:ext>
        </pc:extLst>
      </pc:sldChg>
      <pc:sldChg chg="modSp mod ord modTransition modAnim delCm modCm">
        <pc:chgData name="Fernando Henrique De Sá" userId="b920d36d-08af-4482-ae14-73247126ca1c" providerId="ADAL" clId="{FCCE997F-F7DA-450D-BB9E-F93045FEB9A8}" dt="2024-06-20T07:44:53.533" v="16429" actId="20577"/>
        <pc:sldMkLst>
          <pc:docMk/>
          <pc:sldMk cId="2684949796" sldId="4911"/>
        </pc:sldMkLst>
        <pc:spChg chg="mod">
          <ac:chgData name="Fernando Henrique De Sá" userId="b920d36d-08af-4482-ae14-73247126ca1c" providerId="ADAL" clId="{FCCE997F-F7DA-450D-BB9E-F93045FEB9A8}" dt="2024-06-20T07:44:53.533" v="16429" actId="20577"/>
          <ac:spMkLst>
            <pc:docMk/>
            <pc:sldMk cId="2684949796" sldId="4911"/>
            <ac:spMk id="3" creationId="{E6A1A200-EFAF-46BC-1FB5-FF4CF5F34FFE}"/>
          </ac:spMkLst>
        </pc:spChg>
        <pc:spChg chg="mod">
          <ac:chgData name="Fernando Henrique De Sá" userId="b920d36d-08af-4482-ae14-73247126ca1c" providerId="ADAL" clId="{FCCE997F-F7DA-450D-BB9E-F93045FEB9A8}" dt="2024-06-19T22:54:45.958" v="15900" actId="27636"/>
          <ac:spMkLst>
            <pc:docMk/>
            <pc:sldMk cId="2684949796" sldId="4911"/>
            <ac:spMk id="7" creationId="{13E5409D-35F4-9B7D-8B0C-225F8BDFC2E8}"/>
          </ac:spMkLst>
        </pc:spChg>
        <pc:picChg chg="mod">
          <ac:chgData name="Fernando Henrique De Sá" userId="b920d36d-08af-4482-ae14-73247126ca1c" providerId="ADAL" clId="{FCCE997F-F7DA-450D-BB9E-F93045FEB9A8}" dt="2024-06-20T07:44:14.526" v="16371" actId="1036"/>
          <ac:picMkLst>
            <pc:docMk/>
            <pc:sldMk cId="2684949796" sldId="4911"/>
            <ac:picMk id="4" creationId="{AFF960E4-DC03-F4C1-C392-06109B7E8509}"/>
          </ac:picMkLst>
        </pc:picChg>
        <pc:picChg chg="mod">
          <ac:chgData name="Fernando Henrique De Sá" userId="b920d36d-08af-4482-ae14-73247126ca1c" providerId="ADAL" clId="{FCCE997F-F7DA-450D-BB9E-F93045FEB9A8}" dt="2024-06-20T07:44:14.526" v="16371" actId="1036"/>
          <ac:picMkLst>
            <pc:docMk/>
            <pc:sldMk cId="2684949796" sldId="4911"/>
            <ac:picMk id="6" creationId="{BC9A397E-4788-7AA5-08E9-4CBD1FA6306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Fernando Henrique De Sá" userId="b920d36d-08af-4482-ae14-73247126ca1c" providerId="ADAL" clId="{FCCE997F-F7DA-450D-BB9E-F93045FEB9A8}" dt="2024-06-19T20:17:39.464" v="15821"/>
              <pc2:cmMkLst xmlns:pc2="http://schemas.microsoft.com/office/powerpoint/2019/9/main/command">
                <pc:docMk/>
                <pc:sldMk cId="2684949796" sldId="4911"/>
                <pc2:cmMk id="{9A7A4808-E50F-47CF-992B-9788E6751405}"/>
              </pc2:cmMkLst>
            </pc226:cmChg>
          </p:ext>
        </pc:extLst>
      </pc:sldChg>
      <pc:sldChg chg="modSp new del mod">
        <pc:chgData name="Fernando Henrique De Sá" userId="b920d36d-08af-4482-ae14-73247126ca1c" providerId="ADAL" clId="{FCCE997F-F7DA-450D-BB9E-F93045FEB9A8}" dt="2024-06-16T17:44:57.726" v="4294" actId="47"/>
        <pc:sldMkLst>
          <pc:docMk/>
          <pc:sldMk cId="2616122017" sldId="4912"/>
        </pc:sldMkLst>
        <pc:spChg chg="mod">
          <ac:chgData name="Fernando Henrique De Sá" userId="b920d36d-08af-4482-ae14-73247126ca1c" providerId="ADAL" clId="{FCCE997F-F7DA-450D-BB9E-F93045FEB9A8}" dt="2024-06-16T17:44:47.241" v="4292" actId="20577"/>
          <ac:spMkLst>
            <pc:docMk/>
            <pc:sldMk cId="2616122017" sldId="4912"/>
            <ac:spMk id="2" creationId="{89C2A3BF-16AC-5905-1BAA-CDF322CA99B1}"/>
          </ac:spMkLst>
        </pc:spChg>
      </pc:sldChg>
      <pc:sldChg chg="addSp delSp modSp add mod ord modTransition modAnim">
        <pc:chgData name="Fernando Henrique De Sá" userId="b920d36d-08af-4482-ae14-73247126ca1c" providerId="ADAL" clId="{FCCE997F-F7DA-450D-BB9E-F93045FEB9A8}" dt="2024-06-19T19:54:49.550" v="15805"/>
        <pc:sldMkLst>
          <pc:docMk/>
          <pc:sldMk cId="3104419019" sldId="4913"/>
        </pc:sldMkLst>
        <pc:spChg chg="del">
          <ac:chgData name="Fernando Henrique De Sá" userId="b920d36d-08af-4482-ae14-73247126ca1c" providerId="ADAL" clId="{FCCE997F-F7DA-450D-BB9E-F93045FEB9A8}" dt="2024-06-16T17:45:19.949" v="4357" actId="478"/>
          <ac:spMkLst>
            <pc:docMk/>
            <pc:sldMk cId="3104419019" sldId="4913"/>
            <ac:spMk id="3" creationId="{E6A1A200-EFAF-46BC-1FB5-FF4CF5F34FFE}"/>
          </ac:spMkLst>
        </pc:spChg>
        <pc:spChg chg="add mod">
          <ac:chgData name="Fernando Henrique De Sá" userId="b920d36d-08af-4482-ae14-73247126ca1c" providerId="ADAL" clId="{FCCE997F-F7DA-450D-BB9E-F93045FEB9A8}" dt="2024-06-18T13:20:18.587" v="6000" actId="164"/>
          <ac:spMkLst>
            <pc:docMk/>
            <pc:sldMk cId="3104419019" sldId="4913"/>
            <ac:spMk id="4" creationId="{760FE99B-6736-CE63-2F2A-24F46788C479}"/>
          </ac:spMkLst>
        </pc:spChg>
        <pc:spChg chg="add del mod">
          <ac:chgData name="Fernando Henrique De Sá" userId="b920d36d-08af-4482-ae14-73247126ca1c" providerId="ADAL" clId="{FCCE997F-F7DA-450D-BB9E-F93045FEB9A8}" dt="2024-06-16T17:58:02.113" v="4389" actId="478"/>
          <ac:spMkLst>
            <pc:docMk/>
            <pc:sldMk cId="3104419019" sldId="4913"/>
            <ac:spMk id="5" creationId="{0FA658D3-ED8F-82F5-471D-D70413A81D5F}"/>
          </ac:spMkLst>
        </pc:spChg>
        <pc:spChg chg="add mod">
          <ac:chgData name="Fernando Henrique De Sá" userId="b920d36d-08af-4482-ae14-73247126ca1c" providerId="ADAL" clId="{FCCE997F-F7DA-450D-BB9E-F93045FEB9A8}" dt="2024-06-18T13:20:18.587" v="6000" actId="164"/>
          <ac:spMkLst>
            <pc:docMk/>
            <pc:sldMk cId="3104419019" sldId="4913"/>
            <ac:spMk id="6" creationId="{AA2E51E4-1D00-99CD-A749-C5845BC4F24E}"/>
          </ac:spMkLst>
        </pc:spChg>
        <pc:spChg chg="mod">
          <ac:chgData name="Fernando Henrique De Sá" userId="b920d36d-08af-4482-ae14-73247126ca1c" providerId="ADAL" clId="{FCCE997F-F7DA-450D-BB9E-F93045FEB9A8}" dt="2024-06-16T17:45:14.580" v="4356" actId="20577"/>
          <ac:spMkLst>
            <pc:docMk/>
            <pc:sldMk cId="3104419019" sldId="4913"/>
            <ac:spMk id="7" creationId="{13E5409D-35F4-9B7D-8B0C-225F8BDFC2E8}"/>
          </ac:spMkLst>
        </pc:spChg>
        <pc:spChg chg="add mod">
          <ac:chgData name="Fernando Henrique De Sá" userId="b920d36d-08af-4482-ae14-73247126ca1c" providerId="ADAL" clId="{FCCE997F-F7DA-450D-BB9E-F93045FEB9A8}" dt="2024-06-18T13:23:22.894" v="6019" actId="207"/>
          <ac:spMkLst>
            <pc:docMk/>
            <pc:sldMk cId="3104419019" sldId="4913"/>
            <ac:spMk id="11" creationId="{75297BD8-60CC-6A8D-9123-772675D4D07B}"/>
          </ac:spMkLst>
        </pc:spChg>
        <pc:spChg chg="add mod">
          <ac:chgData name="Fernando Henrique De Sá" userId="b920d36d-08af-4482-ae14-73247126ca1c" providerId="ADAL" clId="{FCCE997F-F7DA-450D-BB9E-F93045FEB9A8}" dt="2024-06-18T13:20:18.587" v="6000" actId="164"/>
          <ac:spMkLst>
            <pc:docMk/>
            <pc:sldMk cId="3104419019" sldId="4913"/>
            <ac:spMk id="14" creationId="{C087284E-88E2-82C1-8FB8-FF32E74D6327}"/>
          </ac:spMkLst>
        </pc:spChg>
        <pc:spChg chg="add mod">
          <ac:chgData name="Fernando Henrique De Sá" userId="b920d36d-08af-4482-ae14-73247126ca1c" providerId="ADAL" clId="{FCCE997F-F7DA-450D-BB9E-F93045FEB9A8}" dt="2024-06-18T13:20:18.587" v="6000" actId="164"/>
          <ac:spMkLst>
            <pc:docMk/>
            <pc:sldMk cId="3104419019" sldId="4913"/>
            <ac:spMk id="16" creationId="{12853F56-E637-58F4-2690-792E5CB62710}"/>
          </ac:spMkLst>
        </pc:spChg>
        <pc:spChg chg="add mod">
          <ac:chgData name="Fernando Henrique De Sá" userId="b920d36d-08af-4482-ae14-73247126ca1c" providerId="ADAL" clId="{FCCE997F-F7DA-450D-BB9E-F93045FEB9A8}" dt="2024-06-18T13:20:18.587" v="6000" actId="164"/>
          <ac:spMkLst>
            <pc:docMk/>
            <pc:sldMk cId="3104419019" sldId="4913"/>
            <ac:spMk id="19" creationId="{95CC59BF-08C5-1677-BC0E-AD54EB2F4135}"/>
          </ac:spMkLst>
        </pc:spChg>
        <pc:spChg chg="add mod">
          <ac:chgData name="Fernando Henrique De Sá" userId="b920d36d-08af-4482-ae14-73247126ca1c" providerId="ADAL" clId="{FCCE997F-F7DA-450D-BB9E-F93045FEB9A8}" dt="2024-06-18T13:20:18.587" v="6000" actId="164"/>
          <ac:spMkLst>
            <pc:docMk/>
            <pc:sldMk cId="3104419019" sldId="4913"/>
            <ac:spMk id="21" creationId="{D8B22E2F-0EBE-4770-2467-5784C79EE0BF}"/>
          </ac:spMkLst>
        </pc:spChg>
        <pc:spChg chg="add mod">
          <ac:chgData name="Fernando Henrique De Sá" userId="b920d36d-08af-4482-ae14-73247126ca1c" providerId="ADAL" clId="{FCCE997F-F7DA-450D-BB9E-F93045FEB9A8}" dt="2024-06-17T13:24:52.027" v="4991" actId="20577"/>
          <ac:spMkLst>
            <pc:docMk/>
            <pc:sldMk cId="3104419019" sldId="4913"/>
            <ac:spMk id="24" creationId="{3F3126FA-04B1-9E59-A971-3E18569C4ED8}"/>
          </ac:spMkLst>
        </pc:spChg>
        <pc:spChg chg="add mod">
          <ac:chgData name="Fernando Henrique De Sá" userId="b920d36d-08af-4482-ae14-73247126ca1c" providerId="ADAL" clId="{FCCE997F-F7DA-450D-BB9E-F93045FEB9A8}" dt="2024-06-18T13:20:18.587" v="6000" actId="164"/>
          <ac:spMkLst>
            <pc:docMk/>
            <pc:sldMk cId="3104419019" sldId="4913"/>
            <ac:spMk id="25" creationId="{7207B9FD-BB2A-C5C4-B2B7-486D859ABED0}"/>
          </ac:spMkLst>
        </pc:spChg>
        <pc:spChg chg="add del mod">
          <ac:chgData name="Fernando Henrique De Sá" userId="b920d36d-08af-4482-ae14-73247126ca1c" providerId="ADAL" clId="{FCCE997F-F7DA-450D-BB9E-F93045FEB9A8}" dt="2024-06-17T13:29:48.402" v="5010" actId="478"/>
          <ac:spMkLst>
            <pc:docMk/>
            <pc:sldMk cId="3104419019" sldId="4913"/>
            <ac:spMk id="26" creationId="{EDFE52AF-8C73-489B-BEDB-0974BEFC6B63}"/>
          </ac:spMkLst>
        </pc:spChg>
        <pc:spChg chg="add mod">
          <ac:chgData name="Fernando Henrique De Sá" userId="b920d36d-08af-4482-ae14-73247126ca1c" providerId="ADAL" clId="{FCCE997F-F7DA-450D-BB9E-F93045FEB9A8}" dt="2024-06-18T13:20:18.587" v="6000" actId="164"/>
          <ac:spMkLst>
            <pc:docMk/>
            <pc:sldMk cId="3104419019" sldId="4913"/>
            <ac:spMk id="27" creationId="{CB1FD899-C1E4-FC58-75F2-9DF2F15A7EF9}"/>
          </ac:spMkLst>
        </pc:spChg>
        <pc:spChg chg="add mod">
          <ac:chgData name="Fernando Henrique De Sá" userId="b920d36d-08af-4482-ae14-73247126ca1c" providerId="ADAL" clId="{FCCE997F-F7DA-450D-BB9E-F93045FEB9A8}" dt="2024-06-18T13:20:18.587" v="6000" actId="164"/>
          <ac:spMkLst>
            <pc:docMk/>
            <pc:sldMk cId="3104419019" sldId="4913"/>
            <ac:spMk id="28" creationId="{0B1E5B60-CE43-69EF-CE0F-910EBE96A8E3}"/>
          </ac:spMkLst>
        </pc:spChg>
        <pc:spChg chg="add mod">
          <ac:chgData name="Fernando Henrique De Sá" userId="b920d36d-08af-4482-ae14-73247126ca1c" providerId="ADAL" clId="{FCCE997F-F7DA-450D-BB9E-F93045FEB9A8}" dt="2024-06-17T13:36:04.441" v="5205" actId="1076"/>
          <ac:spMkLst>
            <pc:docMk/>
            <pc:sldMk cId="3104419019" sldId="4913"/>
            <ac:spMk id="36" creationId="{558F483C-AE2D-703E-F98D-7BAE0575C58B}"/>
          </ac:spMkLst>
        </pc:spChg>
        <pc:grpChg chg="add mod">
          <ac:chgData name="Fernando Henrique De Sá" userId="b920d36d-08af-4482-ae14-73247126ca1c" providerId="ADAL" clId="{FCCE997F-F7DA-450D-BB9E-F93045FEB9A8}" dt="2024-06-18T13:20:18.587" v="6000" actId="164"/>
          <ac:grpSpMkLst>
            <pc:docMk/>
            <pc:sldMk cId="3104419019" sldId="4913"/>
            <ac:grpSpMk id="78" creationId="{E07E26A0-CF9D-2E3A-1A1D-A7234B6AB0EF}"/>
          </ac:grpSpMkLst>
        </pc:grpChg>
        <pc:picChg chg="mod">
          <ac:chgData name="Fernando Henrique De Sá" userId="b920d36d-08af-4482-ae14-73247126ca1c" providerId="ADAL" clId="{FCCE997F-F7DA-450D-BB9E-F93045FEB9A8}" dt="2024-06-17T13:23:20.591" v="4977" actId="1038"/>
          <ac:picMkLst>
            <pc:docMk/>
            <pc:sldMk cId="3104419019" sldId="4913"/>
            <ac:picMk id="5" creationId="{B8C6F6CB-557D-EDC0-370B-CE1FF68DAF6E}"/>
          </ac:picMkLst>
        </pc:picChg>
        <pc:cxnChg chg="add mod">
          <ac:chgData name="Fernando Henrique De Sá" userId="b920d36d-08af-4482-ae14-73247126ca1c" providerId="ADAL" clId="{FCCE997F-F7DA-450D-BB9E-F93045FEB9A8}" dt="2024-06-18T13:20:18.587" v="6000" actId="164"/>
          <ac:cxnSpMkLst>
            <pc:docMk/>
            <pc:sldMk cId="3104419019" sldId="4913"/>
            <ac:cxnSpMk id="8" creationId="{D2A3204C-E6DF-7268-0EFF-F3717D6577E6}"/>
          </ac:cxnSpMkLst>
        </pc:cxnChg>
        <pc:cxnChg chg="del mod">
          <ac:chgData name="Fernando Henrique De Sá" userId="b920d36d-08af-4482-ae14-73247126ca1c" providerId="ADAL" clId="{FCCE997F-F7DA-450D-BB9E-F93045FEB9A8}" dt="2024-06-18T13:19:14.255" v="5991" actId="478"/>
          <ac:cxnSpMkLst>
            <pc:docMk/>
            <pc:sldMk cId="3104419019" sldId="4913"/>
            <ac:cxnSpMk id="9" creationId="{A95305DC-104D-8543-F601-4B8EEFBAE36E}"/>
          </ac:cxnSpMkLst>
        </pc:cxnChg>
        <pc:cxnChg chg="add del mod">
          <ac:chgData name="Fernando Henrique De Sá" userId="b920d36d-08af-4482-ae14-73247126ca1c" providerId="ADAL" clId="{FCCE997F-F7DA-450D-BB9E-F93045FEB9A8}" dt="2024-06-16T17:58:03.748" v="4390" actId="478"/>
          <ac:cxnSpMkLst>
            <pc:docMk/>
            <pc:sldMk cId="3104419019" sldId="4913"/>
            <ac:cxnSpMk id="9" creationId="{BB75A240-8931-44C9-3AD9-FFC40DE507E4}"/>
          </ac:cxnSpMkLst>
        </pc:cxnChg>
        <pc:cxnChg chg="add mod">
          <ac:chgData name="Fernando Henrique De Sá" userId="b920d36d-08af-4482-ae14-73247126ca1c" providerId="ADAL" clId="{FCCE997F-F7DA-450D-BB9E-F93045FEB9A8}" dt="2024-06-18T13:20:18.587" v="6000" actId="164"/>
          <ac:cxnSpMkLst>
            <pc:docMk/>
            <pc:sldMk cId="3104419019" sldId="4913"/>
            <ac:cxnSpMk id="10" creationId="{AFC777C8-25DC-694E-8AF0-793346759318}"/>
          </ac:cxnSpMkLst>
        </pc:cxnChg>
        <pc:cxnChg chg="add del mod">
          <ac:chgData name="Fernando Henrique De Sá" userId="b920d36d-08af-4482-ae14-73247126ca1c" providerId="ADAL" clId="{FCCE997F-F7DA-450D-BB9E-F93045FEB9A8}" dt="2024-06-18T13:10:04.232" v="5859" actId="478"/>
          <ac:cxnSpMkLst>
            <pc:docMk/>
            <pc:sldMk cId="3104419019" sldId="4913"/>
            <ac:cxnSpMk id="12" creationId="{054BD42E-1BD5-E7DA-33FB-C93D31228A2D}"/>
          </ac:cxnSpMkLst>
        </pc:cxnChg>
        <pc:cxnChg chg="add mod">
          <ac:chgData name="Fernando Henrique De Sá" userId="b920d36d-08af-4482-ae14-73247126ca1c" providerId="ADAL" clId="{FCCE997F-F7DA-450D-BB9E-F93045FEB9A8}" dt="2024-06-18T13:20:18.587" v="6000" actId="164"/>
          <ac:cxnSpMkLst>
            <pc:docMk/>
            <pc:sldMk cId="3104419019" sldId="4913"/>
            <ac:cxnSpMk id="15" creationId="{823F1B5B-AE98-AD1A-E992-9C16D60381BD}"/>
          </ac:cxnSpMkLst>
        </pc:cxnChg>
        <pc:cxnChg chg="add mod">
          <ac:chgData name="Fernando Henrique De Sá" userId="b920d36d-08af-4482-ae14-73247126ca1c" providerId="ADAL" clId="{FCCE997F-F7DA-450D-BB9E-F93045FEB9A8}" dt="2024-06-18T13:20:18.587" v="6000" actId="164"/>
          <ac:cxnSpMkLst>
            <pc:docMk/>
            <pc:sldMk cId="3104419019" sldId="4913"/>
            <ac:cxnSpMk id="17" creationId="{4E42B2C2-4B5B-6DE8-8F59-C581EDA3D5AA}"/>
          </ac:cxnSpMkLst>
        </pc:cxnChg>
        <pc:cxnChg chg="add mod">
          <ac:chgData name="Fernando Henrique De Sá" userId="b920d36d-08af-4482-ae14-73247126ca1c" providerId="ADAL" clId="{FCCE997F-F7DA-450D-BB9E-F93045FEB9A8}" dt="2024-06-18T13:20:18.587" v="6000" actId="164"/>
          <ac:cxnSpMkLst>
            <pc:docMk/>
            <pc:sldMk cId="3104419019" sldId="4913"/>
            <ac:cxnSpMk id="20" creationId="{A9A1C78B-5600-4300-E772-DA0639849371}"/>
          </ac:cxnSpMkLst>
        </pc:cxnChg>
        <pc:cxnChg chg="add mod">
          <ac:chgData name="Fernando Henrique De Sá" userId="b920d36d-08af-4482-ae14-73247126ca1c" providerId="ADAL" clId="{FCCE997F-F7DA-450D-BB9E-F93045FEB9A8}" dt="2024-06-18T13:20:18.587" v="6000" actId="164"/>
          <ac:cxnSpMkLst>
            <pc:docMk/>
            <pc:sldMk cId="3104419019" sldId="4913"/>
            <ac:cxnSpMk id="22" creationId="{74CC7657-CB9B-0CEF-BCB2-8C9D56DCC2A8}"/>
          </ac:cxnSpMkLst>
        </pc:cxnChg>
        <pc:cxnChg chg="add mod">
          <ac:chgData name="Fernando Henrique De Sá" userId="b920d36d-08af-4482-ae14-73247126ca1c" providerId="ADAL" clId="{FCCE997F-F7DA-450D-BB9E-F93045FEB9A8}" dt="2024-06-18T13:20:18.587" v="6000" actId="164"/>
          <ac:cxnSpMkLst>
            <pc:docMk/>
            <pc:sldMk cId="3104419019" sldId="4913"/>
            <ac:cxnSpMk id="40" creationId="{B5783F57-AB34-B2AB-6A90-4DC6133991B0}"/>
          </ac:cxnSpMkLst>
        </pc:cxnChg>
        <pc:cxnChg chg="add mod">
          <ac:chgData name="Fernando Henrique De Sá" userId="b920d36d-08af-4482-ae14-73247126ca1c" providerId="ADAL" clId="{FCCE997F-F7DA-450D-BB9E-F93045FEB9A8}" dt="2024-06-18T13:20:18.587" v="6000" actId="164"/>
          <ac:cxnSpMkLst>
            <pc:docMk/>
            <pc:sldMk cId="3104419019" sldId="4913"/>
            <ac:cxnSpMk id="48" creationId="{E3D6C6D2-CD6D-33A0-A548-0FB44EF48EC7}"/>
          </ac:cxnSpMkLst>
        </pc:cxnChg>
      </pc:sldChg>
      <pc:sldChg chg="addSp delSp modSp add mod modTransition modAnim">
        <pc:chgData name="Fernando Henrique De Sá" userId="b920d36d-08af-4482-ae14-73247126ca1c" providerId="ADAL" clId="{FCCE997F-F7DA-450D-BB9E-F93045FEB9A8}" dt="2024-06-20T00:26:52.147" v="16284" actId="207"/>
        <pc:sldMkLst>
          <pc:docMk/>
          <pc:sldMk cId="1786766957" sldId="4914"/>
        </pc:sldMkLst>
        <pc:spChg chg="del">
          <ac:chgData name="Fernando Henrique De Sá" userId="b920d36d-08af-4482-ae14-73247126ca1c" providerId="ADAL" clId="{FCCE997F-F7DA-450D-BB9E-F93045FEB9A8}" dt="2024-06-18T13:21:02.971" v="6003" actId="478"/>
          <ac:spMkLst>
            <pc:docMk/>
            <pc:sldMk cId="1786766957" sldId="4914"/>
            <ac:spMk id="4" creationId="{760FE99B-6736-CE63-2F2A-24F46788C479}"/>
          </ac:spMkLst>
        </pc:spChg>
        <pc:spChg chg="del">
          <ac:chgData name="Fernando Henrique De Sá" userId="b920d36d-08af-4482-ae14-73247126ca1c" providerId="ADAL" clId="{FCCE997F-F7DA-450D-BB9E-F93045FEB9A8}" dt="2024-06-18T13:21:00.285" v="6002" actId="478"/>
          <ac:spMkLst>
            <pc:docMk/>
            <pc:sldMk cId="1786766957" sldId="4914"/>
            <ac:spMk id="6" creationId="{AA2E51E4-1D00-99CD-A749-C5845BC4F24E}"/>
          </ac:spMkLst>
        </pc:spChg>
        <pc:spChg chg="del">
          <ac:chgData name="Fernando Henrique De Sá" userId="b920d36d-08af-4482-ae14-73247126ca1c" providerId="ADAL" clId="{FCCE997F-F7DA-450D-BB9E-F93045FEB9A8}" dt="2024-06-18T13:21:00.285" v="6002" actId="478"/>
          <ac:spMkLst>
            <pc:docMk/>
            <pc:sldMk cId="1786766957" sldId="4914"/>
            <ac:spMk id="11" creationId="{75297BD8-60CC-6A8D-9123-772675D4D07B}"/>
          </ac:spMkLst>
        </pc:spChg>
        <pc:spChg chg="mod">
          <ac:chgData name="Fernando Henrique De Sá" userId="b920d36d-08af-4482-ae14-73247126ca1c" providerId="ADAL" clId="{FCCE997F-F7DA-450D-BB9E-F93045FEB9A8}" dt="2024-06-18T13:21:48.790" v="6012" actId="20577"/>
          <ac:spMkLst>
            <pc:docMk/>
            <pc:sldMk cId="1786766957" sldId="4914"/>
            <ac:spMk id="13" creationId="{24049D8D-4698-6788-6052-D4805609E827}"/>
          </ac:spMkLst>
        </pc:spChg>
        <pc:spChg chg="del">
          <ac:chgData name="Fernando Henrique De Sá" userId="b920d36d-08af-4482-ae14-73247126ca1c" providerId="ADAL" clId="{FCCE997F-F7DA-450D-BB9E-F93045FEB9A8}" dt="2024-06-18T13:21:00.285" v="6002" actId="478"/>
          <ac:spMkLst>
            <pc:docMk/>
            <pc:sldMk cId="1786766957" sldId="4914"/>
            <ac:spMk id="14" creationId="{C087284E-88E2-82C1-8FB8-FF32E74D6327}"/>
          </ac:spMkLst>
        </pc:spChg>
        <pc:spChg chg="del">
          <ac:chgData name="Fernando Henrique De Sá" userId="b920d36d-08af-4482-ae14-73247126ca1c" providerId="ADAL" clId="{FCCE997F-F7DA-450D-BB9E-F93045FEB9A8}" dt="2024-06-18T13:21:00.285" v="6002" actId="478"/>
          <ac:spMkLst>
            <pc:docMk/>
            <pc:sldMk cId="1786766957" sldId="4914"/>
            <ac:spMk id="16" creationId="{12853F56-E637-58F4-2690-792E5CB62710}"/>
          </ac:spMkLst>
        </pc:spChg>
        <pc:spChg chg="del">
          <ac:chgData name="Fernando Henrique De Sá" userId="b920d36d-08af-4482-ae14-73247126ca1c" providerId="ADAL" clId="{FCCE997F-F7DA-450D-BB9E-F93045FEB9A8}" dt="2024-06-18T13:21:00.285" v="6002" actId="478"/>
          <ac:spMkLst>
            <pc:docMk/>
            <pc:sldMk cId="1786766957" sldId="4914"/>
            <ac:spMk id="19" creationId="{95CC59BF-08C5-1677-BC0E-AD54EB2F4135}"/>
          </ac:spMkLst>
        </pc:spChg>
        <pc:spChg chg="del">
          <ac:chgData name="Fernando Henrique De Sá" userId="b920d36d-08af-4482-ae14-73247126ca1c" providerId="ADAL" clId="{FCCE997F-F7DA-450D-BB9E-F93045FEB9A8}" dt="2024-06-18T13:21:00.285" v="6002" actId="478"/>
          <ac:spMkLst>
            <pc:docMk/>
            <pc:sldMk cId="1786766957" sldId="4914"/>
            <ac:spMk id="21" creationId="{D8B22E2F-0EBE-4770-2467-5784C79EE0BF}"/>
          </ac:spMkLst>
        </pc:spChg>
        <pc:spChg chg="mod">
          <ac:chgData name="Fernando Henrique De Sá" userId="b920d36d-08af-4482-ae14-73247126ca1c" providerId="ADAL" clId="{FCCE997F-F7DA-450D-BB9E-F93045FEB9A8}" dt="2024-06-17T13:40:00.916" v="5440" actId="1076"/>
          <ac:spMkLst>
            <pc:docMk/>
            <pc:sldMk cId="1786766957" sldId="4914"/>
            <ac:spMk id="24" creationId="{3F3126FA-04B1-9E59-A971-3E18569C4ED8}"/>
          </ac:spMkLst>
        </pc:spChg>
        <pc:spChg chg="del">
          <ac:chgData name="Fernando Henrique De Sá" userId="b920d36d-08af-4482-ae14-73247126ca1c" providerId="ADAL" clId="{FCCE997F-F7DA-450D-BB9E-F93045FEB9A8}" dt="2024-06-18T13:21:00.285" v="6002" actId="478"/>
          <ac:spMkLst>
            <pc:docMk/>
            <pc:sldMk cId="1786766957" sldId="4914"/>
            <ac:spMk id="25" creationId="{7207B9FD-BB2A-C5C4-B2B7-486D859ABED0}"/>
          </ac:spMkLst>
        </pc:spChg>
        <pc:spChg chg="del">
          <ac:chgData name="Fernando Henrique De Sá" userId="b920d36d-08af-4482-ae14-73247126ca1c" providerId="ADAL" clId="{FCCE997F-F7DA-450D-BB9E-F93045FEB9A8}" dt="2024-06-18T13:21:00.285" v="6002" actId="478"/>
          <ac:spMkLst>
            <pc:docMk/>
            <pc:sldMk cId="1786766957" sldId="4914"/>
            <ac:spMk id="27" creationId="{CB1FD899-C1E4-FC58-75F2-9DF2F15A7EF9}"/>
          </ac:spMkLst>
        </pc:spChg>
        <pc:spChg chg="del">
          <ac:chgData name="Fernando Henrique De Sá" userId="b920d36d-08af-4482-ae14-73247126ca1c" providerId="ADAL" clId="{FCCE997F-F7DA-450D-BB9E-F93045FEB9A8}" dt="2024-06-18T13:21:00.285" v="6002" actId="478"/>
          <ac:spMkLst>
            <pc:docMk/>
            <pc:sldMk cId="1786766957" sldId="4914"/>
            <ac:spMk id="28" creationId="{0B1E5B60-CE43-69EF-CE0F-910EBE96A8E3}"/>
          </ac:spMkLst>
        </pc:spChg>
        <pc:spChg chg="mod">
          <ac:chgData name="Fernando Henrique De Sá" userId="b920d36d-08af-4482-ae14-73247126ca1c" providerId="ADAL" clId="{FCCE997F-F7DA-450D-BB9E-F93045FEB9A8}" dt="2024-06-18T13:20:38.007" v="6001"/>
          <ac:spMkLst>
            <pc:docMk/>
            <pc:sldMk cId="1786766957" sldId="4914"/>
            <ac:spMk id="31" creationId="{246E9158-1668-DEDD-559D-D04B33B07821}"/>
          </ac:spMkLst>
        </pc:spChg>
        <pc:spChg chg="mod">
          <ac:chgData name="Fernando Henrique De Sá" userId="b920d36d-08af-4482-ae14-73247126ca1c" providerId="ADAL" clId="{FCCE997F-F7DA-450D-BB9E-F93045FEB9A8}" dt="2024-06-18T13:20:38.007" v="6001"/>
          <ac:spMkLst>
            <pc:docMk/>
            <pc:sldMk cId="1786766957" sldId="4914"/>
            <ac:spMk id="32" creationId="{7B9A43EC-58D4-1CB4-1063-1E034151F6E2}"/>
          </ac:spMkLst>
        </pc:spChg>
        <pc:spChg chg="mod">
          <ac:chgData name="Fernando Henrique De Sá" userId="b920d36d-08af-4482-ae14-73247126ca1c" providerId="ADAL" clId="{FCCE997F-F7DA-450D-BB9E-F93045FEB9A8}" dt="2024-06-18T13:20:38.007" v="6001"/>
          <ac:spMkLst>
            <pc:docMk/>
            <pc:sldMk cId="1786766957" sldId="4914"/>
            <ac:spMk id="35" creationId="{1511B5D4-C1EE-B841-0B08-C3548BAE8D85}"/>
          </ac:spMkLst>
        </pc:spChg>
        <pc:spChg chg="mod">
          <ac:chgData name="Fernando Henrique De Sá" userId="b920d36d-08af-4482-ae14-73247126ca1c" providerId="ADAL" clId="{FCCE997F-F7DA-450D-BB9E-F93045FEB9A8}" dt="2024-06-18T13:20:38.007" v="6001"/>
          <ac:spMkLst>
            <pc:docMk/>
            <pc:sldMk cId="1786766957" sldId="4914"/>
            <ac:spMk id="36" creationId="{6CF58471-B35D-E3EC-74C7-D851653170B2}"/>
          </ac:spMkLst>
        </pc:spChg>
        <pc:spChg chg="mod">
          <ac:chgData name="Fernando Henrique De Sá" userId="b920d36d-08af-4482-ae14-73247126ca1c" providerId="ADAL" clId="{FCCE997F-F7DA-450D-BB9E-F93045FEB9A8}" dt="2024-06-18T13:20:38.007" v="6001"/>
          <ac:spMkLst>
            <pc:docMk/>
            <pc:sldMk cId="1786766957" sldId="4914"/>
            <ac:spMk id="38" creationId="{065954F7-A970-1628-7685-58AD3873D677}"/>
          </ac:spMkLst>
        </pc:spChg>
        <pc:spChg chg="mod">
          <ac:chgData name="Fernando Henrique De Sá" userId="b920d36d-08af-4482-ae14-73247126ca1c" providerId="ADAL" clId="{FCCE997F-F7DA-450D-BB9E-F93045FEB9A8}" dt="2024-06-18T13:20:38.007" v="6001"/>
          <ac:spMkLst>
            <pc:docMk/>
            <pc:sldMk cId="1786766957" sldId="4914"/>
            <ac:spMk id="40" creationId="{DA4A05E1-AE48-9446-8C9F-1AEC31C5A2E0}"/>
          </ac:spMkLst>
        </pc:spChg>
        <pc:spChg chg="mod">
          <ac:chgData name="Fernando Henrique De Sá" userId="b920d36d-08af-4482-ae14-73247126ca1c" providerId="ADAL" clId="{FCCE997F-F7DA-450D-BB9E-F93045FEB9A8}" dt="2024-06-18T13:20:38.007" v="6001"/>
          <ac:spMkLst>
            <pc:docMk/>
            <pc:sldMk cId="1786766957" sldId="4914"/>
            <ac:spMk id="42" creationId="{E63EDF69-9D07-FA87-1585-972910D10139}"/>
          </ac:spMkLst>
        </pc:spChg>
        <pc:spChg chg="mod">
          <ac:chgData name="Fernando Henrique De Sá" userId="b920d36d-08af-4482-ae14-73247126ca1c" providerId="ADAL" clId="{FCCE997F-F7DA-450D-BB9E-F93045FEB9A8}" dt="2024-06-18T13:20:38.007" v="6001"/>
          <ac:spMkLst>
            <pc:docMk/>
            <pc:sldMk cId="1786766957" sldId="4914"/>
            <ac:spMk id="44" creationId="{1FBF550B-57D6-248D-F313-DE6B6F27D94E}"/>
          </ac:spMkLst>
        </pc:spChg>
        <pc:spChg chg="mod">
          <ac:chgData name="Fernando Henrique De Sá" userId="b920d36d-08af-4482-ae14-73247126ca1c" providerId="ADAL" clId="{FCCE997F-F7DA-450D-BB9E-F93045FEB9A8}" dt="2024-06-18T13:20:38.007" v="6001"/>
          <ac:spMkLst>
            <pc:docMk/>
            <pc:sldMk cId="1786766957" sldId="4914"/>
            <ac:spMk id="45" creationId="{6B85CA3E-85B5-6F55-AE43-ED125773EE8F}"/>
          </ac:spMkLst>
        </pc:spChg>
        <pc:spChg chg="mod">
          <ac:chgData name="Fernando Henrique De Sá" userId="b920d36d-08af-4482-ae14-73247126ca1c" providerId="ADAL" clId="{FCCE997F-F7DA-450D-BB9E-F93045FEB9A8}" dt="2024-06-18T13:20:38.007" v="6001"/>
          <ac:spMkLst>
            <pc:docMk/>
            <pc:sldMk cId="1786766957" sldId="4914"/>
            <ac:spMk id="46" creationId="{12590C61-657C-5A43-886F-6E3BD123C72C}"/>
          </ac:spMkLst>
        </pc:spChg>
        <pc:spChg chg="mod">
          <ac:chgData name="Fernando Henrique De Sá" userId="b920d36d-08af-4482-ae14-73247126ca1c" providerId="ADAL" clId="{FCCE997F-F7DA-450D-BB9E-F93045FEB9A8}" dt="2024-06-18T13:21:05.292" v="6004"/>
          <ac:spMkLst>
            <pc:docMk/>
            <pc:sldMk cId="1786766957" sldId="4914"/>
            <ac:spMk id="50" creationId="{CAE8C5DE-D8C2-0A5E-095A-62523057DB3A}"/>
          </ac:spMkLst>
        </pc:spChg>
        <pc:spChg chg="mod">
          <ac:chgData name="Fernando Henrique De Sá" userId="b920d36d-08af-4482-ae14-73247126ca1c" providerId="ADAL" clId="{FCCE997F-F7DA-450D-BB9E-F93045FEB9A8}" dt="2024-06-20T00:26:52.147" v="16284" actId="207"/>
          <ac:spMkLst>
            <pc:docMk/>
            <pc:sldMk cId="1786766957" sldId="4914"/>
            <ac:spMk id="51" creationId="{FC1A859A-E2BA-E9C0-B236-C07650D65BA4}"/>
          </ac:spMkLst>
        </pc:spChg>
        <pc:spChg chg="mod">
          <ac:chgData name="Fernando Henrique De Sá" userId="b920d36d-08af-4482-ae14-73247126ca1c" providerId="ADAL" clId="{FCCE997F-F7DA-450D-BB9E-F93045FEB9A8}" dt="2024-06-18T13:21:05.292" v="6004"/>
          <ac:spMkLst>
            <pc:docMk/>
            <pc:sldMk cId="1786766957" sldId="4914"/>
            <ac:spMk id="54" creationId="{CE61A1E7-D3E7-0536-CA78-54128013D291}"/>
          </ac:spMkLst>
        </pc:spChg>
        <pc:spChg chg="mod">
          <ac:chgData name="Fernando Henrique De Sá" userId="b920d36d-08af-4482-ae14-73247126ca1c" providerId="ADAL" clId="{FCCE997F-F7DA-450D-BB9E-F93045FEB9A8}" dt="2024-06-20T00:26:52.147" v="16284" actId="207"/>
          <ac:spMkLst>
            <pc:docMk/>
            <pc:sldMk cId="1786766957" sldId="4914"/>
            <ac:spMk id="55" creationId="{728AC292-82BB-0BEE-2D85-2C7D33594109}"/>
          </ac:spMkLst>
        </pc:spChg>
        <pc:spChg chg="mod">
          <ac:chgData name="Fernando Henrique De Sá" userId="b920d36d-08af-4482-ae14-73247126ca1c" providerId="ADAL" clId="{FCCE997F-F7DA-450D-BB9E-F93045FEB9A8}" dt="2024-06-20T00:26:52.147" v="16284" actId="207"/>
          <ac:spMkLst>
            <pc:docMk/>
            <pc:sldMk cId="1786766957" sldId="4914"/>
            <ac:spMk id="57" creationId="{436A2D60-DEA3-6055-6E4E-B973515E78B7}"/>
          </ac:spMkLst>
        </pc:spChg>
        <pc:spChg chg="mod">
          <ac:chgData name="Fernando Henrique De Sá" userId="b920d36d-08af-4482-ae14-73247126ca1c" providerId="ADAL" clId="{FCCE997F-F7DA-450D-BB9E-F93045FEB9A8}" dt="2024-06-18T13:21:05.292" v="6004"/>
          <ac:spMkLst>
            <pc:docMk/>
            <pc:sldMk cId="1786766957" sldId="4914"/>
            <ac:spMk id="59" creationId="{749A508D-4B70-5E54-EB5F-1A6AF559E047}"/>
          </ac:spMkLst>
        </pc:spChg>
        <pc:spChg chg="mod">
          <ac:chgData name="Fernando Henrique De Sá" userId="b920d36d-08af-4482-ae14-73247126ca1c" providerId="ADAL" clId="{FCCE997F-F7DA-450D-BB9E-F93045FEB9A8}" dt="2024-06-18T13:21:05.292" v="6004"/>
          <ac:spMkLst>
            <pc:docMk/>
            <pc:sldMk cId="1786766957" sldId="4914"/>
            <ac:spMk id="61" creationId="{3AFF5912-75A2-B2E9-79BE-4DEFB18BD32D}"/>
          </ac:spMkLst>
        </pc:spChg>
        <pc:spChg chg="mod">
          <ac:chgData name="Fernando Henrique De Sá" userId="b920d36d-08af-4482-ae14-73247126ca1c" providerId="ADAL" clId="{FCCE997F-F7DA-450D-BB9E-F93045FEB9A8}" dt="2024-06-18T13:21:05.292" v="6004"/>
          <ac:spMkLst>
            <pc:docMk/>
            <pc:sldMk cId="1786766957" sldId="4914"/>
            <ac:spMk id="63" creationId="{8975FD4E-0A2B-3368-924B-CEA2D7963DA4}"/>
          </ac:spMkLst>
        </pc:spChg>
        <pc:spChg chg="mod">
          <ac:chgData name="Fernando Henrique De Sá" userId="b920d36d-08af-4482-ae14-73247126ca1c" providerId="ADAL" clId="{FCCE997F-F7DA-450D-BB9E-F93045FEB9A8}" dt="2024-06-18T13:21:05.292" v="6004"/>
          <ac:spMkLst>
            <pc:docMk/>
            <pc:sldMk cId="1786766957" sldId="4914"/>
            <ac:spMk id="64" creationId="{F1D00EE5-5ACA-458B-DE9A-701A7BE77F94}"/>
          </ac:spMkLst>
        </pc:spChg>
        <pc:spChg chg="mod">
          <ac:chgData name="Fernando Henrique De Sá" userId="b920d36d-08af-4482-ae14-73247126ca1c" providerId="ADAL" clId="{FCCE997F-F7DA-450D-BB9E-F93045FEB9A8}" dt="2024-06-18T13:21:05.292" v="6004"/>
          <ac:spMkLst>
            <pc:docMk/>
            <pc:sldMk cId="1786766957" sldId="4914"/>
            <ac:spMk id="65" creationId="{5C6D71D2-1ED8-8565-4EC6-0DE2E354F861}"/>
          </ac:spMkLst>
        </pc:spChg>
        <pc:grpChg chg="add mod">
          <ac:chgData name="Fernando Henrique De Sá" userId="b920d36d-08af-4482-ae14-73247126ca1c" providerId="ADAL" clId="{FCCE997F-F7DA-450D-BB9E-F93045FEB9A8}" dt="2024-06-18T13:20:38.007" v="6001"/>
          <ac:grpSpMkLst>
            <pc:docMk/>
            <pc:sldMk cId="1786766957" sldId="4914"/>
            <ac:grpSpMk id="30" creationId="{E7790A9A-919E-9517-6C69-5D5CD24AC488}"/>
          </ac:grpSpMkLst>
        </pc:grpChg>
        <pc:grpChg chg="add mod">
          <ac:chgData name="Fernando Henrique De Sá" userId="b920d36d-08af-4482-ae14-73247126ca1c" providerId="ADAL" clId="{FCCE997F-F7DA-450D-BB9E-F93045FEB9A8}" dt="2024-06-18T13:21:05.292" v="6004"/>
          <ac:grpSpMkLst>
            <pc:docMk/>
            <pc:sldMk cId="1786766957" sldId="4914"/>
            <ac:grpSpMk id="49" creationId="{301A667A-147F-DFA9-2F30-91EF9904EE3C}"/>
          </ac:grpSpMkLst>
        </pc:grpChg>
        <pc:picChg chg="del">
          <ac:chgData name="Fernando Henrique De Sá" userId="b920d36d-08af-4482-ae14-73247126ca1c" providerId="ADAL" clId="{FCCE997F-F7DA-450D-BB9E-F93045FEB9A8}" dt="2024-06-17T13:38:31.223" v="5231" actId="478"/>
          <ac:picMkLst>
            <pc:docMk/>
            <pc:sldMk cId="1786766957" sldId="4914"/>
            <ac:picMk id="5" creationId="{B8C6F6CB-557D-EDC0-370B-CE1FF68DAF6E}"/>
          </ac:picMkLst>
        </pc:picChg>
        <pc:cxnChg chg="mod">
          <ac:chgData name="Fernando Henrique De Sá" userId="b920d36d-08af-4482-ae14-73247126ca1c" providerId="ADAL" clId="{FCCE997F-F7DA-450D-BB9E-F93045FEB9A8}" dt="2024-06-19T00:53:19.619" v="10940" actId="208"/>
          <ac:cxnSpMkLst>
            <pc:docMk/>
            <pc:sldMk cId="1786766957" sldId="4914"/>
            <ac:cxnSpMk id="5" creationId="{410E15E0-7E6C-430B-8E71-07D4C24FCCA7}"/>
          </ac:cxnSpMkLst>
        </pc:cxnChg>
        <pc:cxnChg chg="del">
          <ac:chgData name="Fernando Henrique De Sá" userId="b920d36d-08af-4482-ae14-73247126ca1c" providerId="ADAL" clId="{FCCE997F-F7DA-450D-BB9E-F93045FEB9A8}" dt="2024-06-18T13:21:00.285" v="6002" actId="478"/>
          <ac:cxnSpMkLst>
            <pc:docMk/>
            <pc:sldMk cId="1786766957" sldId="4914"/>
            <ac:cxnSpMk id="8" creationId="{D2A3204C-E6DF-7268-0EFF-F3717D6577E6}"/>
          </ac:cxnSpMkLst>
        </pc:cxnChg>
        <pc:cxnChg chg="mod">
          <ac:chgData name="Fernando Henrique De Sá" userId="b920d36d-08af-4482-ae14-73247126ca1c" providerId="ADAL" clId="{FCCE997F-F7DA-450D-BB9E-F93045FEB9A8}" dt="2024-06-19T00:53:19.619" v="10940" actId="208"/>
          <ac:cxnSpMkLst>
            <pc:docMk/>
            <pc:sldMk cId="1786766957" sldId="4914"/>
            <ac:cxnSpMk id="9" creationId="{A95305DC-104D-8543-F601-4B8EEFBAE36E}"/>
          </ac:cxnSpMkLst>
        </pc:cxnChg>
        <pc:cxnChg chg="del mod">
          <ac:chgData name="Fernando Henrique De Sá" userId="b920d36d-08af-4482-ae14-73247126ca1c" providerId="ADAL" clId="{FCCE997F-F7DA-450D-BB9E-F93045FEB9A8}" dt="2024-06-18T13:21:00.285" v="6002" actId="478"/>
          <ac:cxnSpMkLst>
            <pc:docMk/>
            <pc:sldMk cId="1786766957" sldId="4914"/>
            <ac:cxnSpMk id="10" creationId="{AFC777C8-25DC-694E-8AF0-793346759318}"/>
          </ac:cxnSpMkLst>
        </pc:cxnChg>
        <pc:cxnChg chg="del mod">
          <ac:chgData name="Fernando Henrique De Sá" userId="b920d36d-08af-4482-ae14-73247126ca1c" providerId="ADAL" clId="{FCCE997F-F7DA-450D-BB9E-F93045FEB9A8}" dt="2024-06-18T13:21:00.285" v="6002" actId="478"/>
          <ac:cxnSpMkLst>
            <pc:docMk/>
            <pc:sldMk cId="1786766957" sldId="4914"/>
            <ac:cxnSpMk id="12" creationId="{054BD42E-1BD5-E7DA-33FB-C93D31228A2D}"/>
          </ac:cxnSpMkLst>
        </pc:cxnChg>
        <pc:cxnChg chg="del mod">
          <ac:chgData name="Fernando Henrique De Sá" userId="b920d36d-08af-4482-ae14-73247126ca1c" providerId="ADAL" clId="{FCCE997F-F7DA-450D-BB9E-F93045FEB9A8}" dt="2024-06-18T13:21:00.285" v="6002" actId="478"/>
          <ac:cxnSpMkLst>
            <pc:docMk/>
            <pc:sldMk cId="1786766957" sldId="4914"/>
            <ac:cxnSpMk id="15" creationId="{823F1B5B-AE98-AD1A-E992-9C16D60381BD}"/>
          </ac:cxnSpMkLst>
        </pc:cxnChg>
        <pc:cxnChg chg="del mod">
          <ac:chgData name="Fernando Henrique De Sá" userId="b920d36d-08af-4482-ae14-73247126ca1c" providerId="ADAL" clId="{FCCE997F-F7DA-450D-BB9E-F93045FEB9A8}" dt="2024-06-18T13:21:00.285" v="6002" actId="478"/>
          <ac:cxnSpMkLst>
            <pc:docMk/>
            <pc:sldMk cId="1786766957" sldId="4914"/>
            <ac:cxnSpMk id="17" creationId="{4E42B2C2-4B5B-6DE8-8F59-C581EDA3D5AA}"/>
          </ac:cxnSpMkLst>
        </pc:cxnChg>
        <pc:cxnChg chg="mod">
          <ac:chgData name="Fernando Henrique De Sá" userId="b920d36d-08af-4482-ae14-73247126ca1c" providerId="ADAL" clId="{FCCE997F-F7DA-450D-BB9E-F93045FEB9A8}" dt="2024-06-19T00:53:19.619" v="10940" actId="208"/>
          <ac:cxnSpMkLst>
            <pc:docMk/>
            <pc:sldMk cId="1786766957" sldId="4914"/>
            <ac:cxnSpMk id="18" creationId="{00498103-64F7-6591-04F4-6C894B0CB452}"/>
          </ac:cxnSpMkLst>
        </pc:cxnChg>
        <pc:cxnChg chg="del mod">
          <ac:chgData name="Fernando Henrique De Sá" userId="b920d36d-08af-4482-ae14-73247126ca1c" providerId="ADAL" clId="{FCCE997F-F7DA-450D-BB9E-F93045FEB9A8}" dt="2024-06-18T13:21:00.285" v="6002" actId="478"/>
          <ac:cxnSpMkLst>
            <pc:docMk/>
            <pc:sldMk cId="1786766957" sldId="4914"/>
            <ac:cxnSpMk id="20" creationId="{A9A1C78B-5600-4300-E772-DA0639849371}"/>
          </ac:cxnSpMkLst>
        </pc:cxnChg>
        <pc:cxnChg chg="del mod">
          <ac:chgData name="Fernando Henrique De Sá" userId="b920d36d-08af-4482-ae14-73247126ca1c" providerId="ADAL" clId="{FCCE997F-F7DA-450D-BB9E-F93045FEB9A8}" dt="2024-06-18T13:21:00.285" v="6002" actId="478"/>
          <ac:cxnSpMkLst>
            <pc:docMk/>
            <pc:sldMk cId="1786766957" sldId="4914"/>
            <ac:cxnSpMk id="22" creationId="{74CC7657-CB9B-0CEF-BCB2-8C9D56DCC2A8}"/>
          </ac:cxnSpMkLst>
        </pc:cxnChg>
        <pc:cxnChg chg="mod">
          <ac:chgData name="Fernando Henrique De Sá" userId="b920d36d-08af-4482-ae14-73247126ca1c" providerId="ADAL" clId="{FCCE997F-F7DA-450D-BB9E-F93045FEB9A8}" dt="2024-06-18T13:20:38.007" v="6001"/>
          <ac:cxnSpMkLst>
            <pc:docMk/>
            <pc:sldMk cId="1786766957" sldId="4914"/>
            <ac:cxnSpMk id="33" creationId="{04E35383-47CA-F0F0-8817-0B18367912E9}"/>
          </ac:cxnSpMkLst>
        </pc:cxnChg>
        <pc:cxnChg chg="mod">
          <ac:chgData name="Fernando Henrique De Sá" userId="b920d36d-08af-4482-ae14-73247126ca1c" providerId="ADAL" clId="{FCCE997F-F7DA-450D-BB9E-F93045FEB9A8}" dt="2024-06-18T13:20:38.007" v="6001"/>
          <ac:cxnSpMkLst>
            <pc:docMk/>
            <pc:sldMk cId="1786766957" sldId="4914"/>
            <ac:cxnSpMk id="34" creationId="{31F213A1-D1F1-E0A5-3774-AB11580E1EAF}"/>
          </ac:cxnSpMkLst>
        </pc:cxnChg>
        <pc:cxnChg chg="mod">
          <ac:chgData name="Fernando Henrique De Sá" userId="b920d36d-08af-4482-ae14-73247126ca1c" providerId="ADAL" clId="{FCCE997F-F7DA-450D-BB9E-F93045FEB9A8}" dt="2024-06-18T13:20:38.007" v="6001"/>
          <ac:cxnSpMkLst>
            <pc:docMk/>
            <pc:sldMk cId="1786766957" sldId="4914"/>
            <ac:cxnSpMk id="37" creationId="{C97231BE-DFAF-1E7F-C6D9-67473AAA0D87}"/>
          </ac:cxnSpMkLst>
        </pc:cxnChg>
        <pc:cxnChg chg="mod">
          <ac:chgData name="Fernando Henrique De Sá" userId="b920d36d-08af-4482-ae14-73247126ca1c" providerId="ADAL" clId="{FCCE997F-F7DA-450D-BB9E-F93045FEB9A8}" dt="2024-06-18T13:20:38.007" v="6001"/>
          <ac:cxnSpMkLst>
            <pc:docMk/>
            <pc:sldMk cId="1786766957" sldId="4914"/>
            <ac:cxnSpMk id="39" creationId="{2457A48F-C62C-2D3C-F5BC-8F2424402C10}"/>
          </ac:cxnSpMkLst>
        </pc:cxnChg>
        <pc:cxnChg chg="mod">
          <ac:chgData name="Fernando Henrique De Sá" userId="b920d36d-08af-4482-ae14-73247126ca1c" providerId="ADAL" clId="{FCCE997F-F7DA-450D-BB9E-F93045FEB9A8}" dt="2024-06-18T13:20:38.007" v="6001"/>
          <ac:cxnSpMkLst>
            <pc:docMk/>
            <pc:sldMk cId="1786766957" sldId="4914"/>
            <ac:cxnSpMk id="41" creationId="{997376C9-8E21-3062-D9A2-B65D2DE9A3C4}"/>
          </ac:cxnSpMkLst>
        </pc:cxnChg>
        <pc:cxnChg chg="mod">
          <ac:chgData name="Fernando Henrique De Sá" userId="b920d36d-08af-4482-ae14-73247126ca1c" providerId="ADAL" clId="{FCCE997F-F7DA-450D-BB9E-F93045FEB9A8}" dt="2024-06-18T13:20:38.007" v="6001"/>
          <ac:cxnSpMkLst>
            <pc:docMk/>
            <pc:sldMk cId="1786766957" sldId="4914"/>
            <ac:cxnSpMk id="43" creationId="{AA162B67-C23A-C972-2862-128753B3B4FF}"/>
          </ac:cxnSpMkLst>
        </pc:cxnChg>
        <pc:cxnChg chg="mod">
          <ac:chgData name="Fernando Henrique De Sá" userId="b920d36d-08af-4482-ae14-73247126ca1c" providerId="ADAL" clId="{FCCE997F-F7DA-450D-BB9E-F93045FEB9A8}" dt="2024-06-18T13:20:38.007" v="6001"/>
          <ac:cxnSpMkLst>
            <pc:docMk/>
            <pc:sldMk cId="1786766957" sldId="4914"/>
            <ac:cxnSpMk id="47" creationId="{53338D98-5178-2CA2-9B22-AD54E99C2848}"/>
          </ac:cxnSpMkLst>
        </pc:cxnChg>
        <pc:cxnChg chg="mod">
          <ac:chgData name="Fernando Henrique De Sá" userId="b920d36d-08af-4482-ae14-73247126ca1c" providerId="ADAL" clId="{FCCE997F-F7DA-450D-BB9E-F93045FEB9A8}" dt="2024-06-18T13:20:38.007" v="6001"/>
          <ac:cxnSpMkLst>
            <pc:docMk/>
            <pc:sldMk cId="1786766957" sldId="4914"/>
            <ac:cxnSpMk id="48" creationId="{DAD3418F-0D5A-CFA8-A65B-498F91AF446D}"/>
          </ac:cxnSpMkLst>
        </pc:cxnChg>
        <pc:cxnChg chg="mod">
          <ac:chgData name="Fernando Henrique De Sá" userId="b920d36d-08af-4482-ae14-73247126ca1c" providerId="ADAL" clId="{FCCE997F-F7DA-450D-BB9E-F93045FEB9A8}" dt="2024-06-18T13:21:05.292" v="6004"/>
          <ac:cxnSpMkLst>
            <pc:docMk/>
            <pc:sldMk cId="1786766957" sldId="4914"/>
            <ac:cxnSpMk id="52" creationId="{E2AC588E-7E60-E6DC-5406-11F1C4B44BB9}"/>
          </ac:cxnSpMkLst>
        </pc:cxnChg>
        <pc:cxnChg chg="mod">
          <ac:chgData name="Fernando Henrique De Sá" userId="b920d36d-08af-4482-ae14-73247126ca1c" providerId="ADAL" clId="{FCCE997F-F7DA-450D-BB9E-F93045FEB9A8}" dt="2024-06-18T13:21:05.292" v="6004"/>
          <ac:cxnSpMkLst>
            <pc:docMk/>
            <pc:sldMk cId="1786766957" sldId="4914"/>
            <ac:cxnSpMk id="53" creationId="{EA8BEC22-BE5F-E4C5-265E-9E806AA0E377}"/>
          </ac:cxnSpMkLst>
        </pc:cxnChg>
        <pc:cxnChg chg="mod">
          <ac:chgData name="Fernando Henrique De Sá" userId="b920d36d-08af-4482-ae14-73247126ca1c" providerId="ADAL" clId="{FCCE997F-F7DA-450D-BB9E-F93045FEB9A8}" dt="2024-06-18T13:21:05.292" v="6004"/>
          <ac:cxnSpMkLst>
            <pc:docMk/>
            <pc:sldMk cId="1786766957" sldId="4914"/>
            <ac:cxnSpMk id="56" creationId="{E6BCFB36-AF22-C1C5-5ABF-6C20FC4E7BAB}"/>
          </ac:cxnSpMkLst>
        </pc:cxnChg>
        <pc:cxnChg chg="mod">
          <ac:chgData name="Fernando Henrique De Sá" userId="b920d36d-08af-4482-ae14-73247126ca1c" providerId="ADAL" clId="{FCCE997F-F7DA-450D-BB9E-F93045FEB9A8}" dt="2024-06-18T13:21:05.292" v="6004"/>
          <ac:cxnSpMkLst>
            <pc:docMk/>
            <pc:sldMk cId="1786766957" sldId="4914"/>
            <ac:cxnSpMk id="58" creationId="{BC67CD7E-F454-F83A-C6E5-C4B63C81E315}"/>
          </ac:cxnSpMkLst>
        </pc:cxnChg>
        <pc:cxnChg chg="mod">
          <ac:chgData name="Fernando Henrique De Sá" userId="b920d36d-08af-4482-ae14-73247126ca1c" providerId="ADAL" clId="{FCCE997F-F7DA-450D-BB9E-F93045FEB9A8}" dt="2024-06-18T13:21:05.292" v="6004"/>
          <ac:cxnSpMkLst>
            <pc:docMk/>
            <pc:sldMk cId="1786766957" sldId="4914"/>
            <ac:cxnSpMk id="60" creationId="{E57F79F8-35F5-DB70-FE1B-FA181567D08E}"/>
          </ac:cxnSpMkLst>
        </pc:cxnChg>
        <pc:cxnChg chg="mod">
          <ac:chgData name="Fernando Henrique De Sá" userId="b920d36d-08af-4482-ae14-73247126ca1c" providerId="ADAL" clId="{FCCE997F-F7DA-450D-BB9E-F93045FEB9A8}" dt="2024-06-18T13:21:05.292" v="6004"/>
          <ac:cxnSpMkLst>
            <pc:docMk/>
            <pc:sldMk cId="1786766957" sldId="4914"/>
            <ac:cxnSpMk id="62" creationId="{ABC05D71-76A3-587D-6179-4A6532DB1E65}"/>
          </ac:cxnSpMkLst>
        </pc:cxnChg>
        <pc:cxnChg chg="mod">
          <ac:chgData name="Fernando Henrique De Sá" userId="b920d36d-08af-4482-ae14-73247126ca1c" providerId="ADAL" clId="{FCCE997F-F7DA-450D-BB9E-F93045FEB9A8}" dt="2024-06-18T13:21:05.292" v="6004"/>
          <ac:cxnSpMkLst>
            <pc:docMk/>
            <pc:sldMk cId="1786766957" sldId="4914"/>
            <ac:cxnSpMk id="66" creationId="{3AEC8BD9-97D9-D592-879F-1C8F8E91D7CB}"/>
          </ac:cxnSpMkLst>
        </pc:cxnChg>
        <pc:cxnChg chg="mod">
          <ac:chgData name="Fernando Henrique De Sá" userId="b920d36d-08af-4482-ae14-73247126ca1c" providerId="ADAL" clId="{FCCE997F-F7DA-450D-BB9E-F93045FEB9A8}" dt="2024-06-18T13:21:05.292" v="6004"/>
          <ac:cxnSpMkLst>
            <pc:docMk/>
            <pc:sldMk cId="1786766957" sldId="4914"/>
            <ac:cxnSpMk id="67" creationId="{821B775A-C710-AB55-DF32-F8B7536507B6}"/>
          </ac:cxnSpMkLst>
        </pc:cxnChg>
      </pc:sldChg>
      <pc:sldChg chg="addSp delSp modSp mod modTransition modAnim">
        <pc:chgData name="Fernando Henrique De Sá" userId="b920d36d-08af-4482-ae14-73247126ca1c" providerId="ADAL" clId="{FCCE997F-F7DA-450D-BB9E-F93045FEB9A8}" dt="2024-06-19T20:03:27.698" v="15811" actId="20577"/>
        <pc:sldMkLst>
          <pc:docMk/>
          <pc:sldMk cId="2372022987" sldId="4915"/>
        </pc:sldMkLst>
        <pc:spChg chg="mod">
          <ac:chgData name="Fernando Henrique De Sá" userId="b920d36d-08af-4482-ae14-73247126ca1c" providerId="ADAL" clId="{FCCE997F-F7DA-450D-BB9E-F93045FEB9A8}" dt="2024-06-17T17:03:33.376" v="5728" actId="14100"/>
          <ac:spMkLst>
            <pc:docMk/>
            <pc:sldMk cId="2372022987" sldId="4915"/>
            <ac:spMk id="3" creationId="{E6A1A200-EFAF-46BC-1FB5-FF4CF5F34FFE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4" creationId="{29ECEF12-770B-2331-3193-6527AC20BB00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5" creationId="{BFB21B27-457C-ECEA-6640-DF8912766355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6" creationId="{50E8E115-9DB0-29B0-75A9-C1B3C5D0358A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8" creationId="{61868CED-0006-FF9C-8FE5-AB507F523E4E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9" creationId="{A8C23EB5-453D-490D-0B59-C00C173F43C0}"/>
          </ac:spMkLst>
        </pc:spChg>
        <pc:spChg chg="del mod">
          <ac:chgData name="Fernando Henrique De Sá" userId="b920d36d-08af-4482-ae14-73247126ca1c" providerId="ADAL" clId="{FCCE997F-F7DA-450D-BB9E-F93045FEB9A8}" dt="2024-06-17T17:00:22.993" v="5557" actId="478"/>
          <ac:spMkLst>
            <pc:docMk/>
            <pc:sldMk cId="2372022987" sldId="4915"/>
            <ac:spMk id="10" creationId="{293B7BFE-823E-9091-DD7E-CAF7D09C9132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1" creationId="{A3361DC0-74DB-A382-4284-7057868884EE}"/>
          </ac:spMkLst>
        </pc:spChg>
        <pc:spChg chg="mod">
          <ac:chgData name="Fernando Henrique De Sá" userId="b920d36d-08af-4482-ae14-73247126ca1c" providerId="ADAL" clId="{FCCE997F-F7DA-450D-BB9E-F93045FEB9A8}" dt="2024-06-18T13:38:06.266" v="6227" actId="20577"/>
          <ac:spMkLst>
            <pc:docMk/>
            <pc:sldMk cId="2372022987" sldId="4915"/>
            <ac:spMk id="13" creationId="{B153594B-96E7-E4EC-D226-7571AA7D3D34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4" creationId="{2045DCBD-91AE-B51C-1E7E-F09B51584CC6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5" creationId="{02484D05-2141-C1F9-96CC-B6F4842E628A}"/>
          </ac:spMkLst>
        </pc:spChg>
        <pc:spChg chg="mod">
          <ac:chgData name="Fernando Henrique De Sá" userId="b920d36d-08af-4482-ae14-73247126ca1c" providerId="ADAL" clId="{FCCE997F-F7DA-450D-BB9E-F93045FEB9A8}" dt="2024-06-19T20:03:27.698" v="15811" actId="20577"/>
          <ac:spMkLst>
            <pc:docMk/>
            <pc:sldMk cId="2372022987" sldId="4915"/>
            <ac:spMk id="16" creationId="{905D48BC-5BDE-BD39-C2BC-48DDBCC5CCB8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7" creationId="{42C8D399-B21C-AB0A-0136-E6B10C896146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8" creationId="{1059044A-01F5-754A-36EC-173F82C6FF04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23" creationId="{DD950B91-A6D9-D370-B4A1-1CB8AA9BA4BC}"/>
          </ac:spMkLst>
        </pc:spChg>
        <pc:spChg chg="add del mod">
          <ac:chgData name="Fernando Henrique De Sá" userId="b920d36d-08af-4482-ae14-73247126ca1c" providerId="ADAL" clId="{FCCE997F-F7DA-450D-BB9E-F93045FEB9A8}" dt="2024-06-18T13:31:05.812" v="6080" actId="478"/>
          <ac:spMkLst>
            <pc:docMk/>
            <pc:sldMk cId="2372022987" sldId="4915"/>
            <ac:spMk id="46" creationId="{3C497703-E688-DC0F-2032-04C5C18254C1}"/>
          </ac:spMkLst>
        </pc:spChg>
        <pc:spChg chg="add del mod">
          <ac:chgData name="Fernando Henrique De Sá" userId="b920d36d-08af-4482-ae14-73247126ca1c" providerId="ADAL" clId="{FCCE997F-F7DA-450D-BB9E-F93045FEB9A8}" dt="2024-06-18T13:34:34.119" v="6198" actId="478"/>
          <ac:spMkLst>
            <pc:docMk/>
            <pc:sldMk cId="2372022987" sldId="4915"/>
            <ac:spMk id="47" creationId="{B12EE48C-79E0-A261-1B8A-C307CDB63B70}"/>
          </ac:spMkLst>
        </pc:spChg>
        <pc:spChg chg="add mod">
          <ac:chgData name="Fernando Henrique De Sá" userId="b920d36d-08af-4482-ae14-73247126ca1c" providerId="ADAL" clId="{FCCE997F-F7DA-450D-BB9E-F93045FEB9A8}" dt="2024-06-18T13:37:02.105" v="6225" actId="6549"/>
          <ac:spMkLst>
            <pc:docMk/>
            <pc:sldMk cId="2372022987" sldId="4915"/>
            <ac:spMk id="49" creationId="{76B8CFB4-1FD6-2260-05F7-5633BEBE18EE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23" creationId="{A9F3309E-4DC6-F5D8-E072-DD0D911215E3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24" creationId="{26DFF31E-24BF-10B7-F2DF-AE9E2B42028A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25" creationId="{C3424531-60B2-67AE-CDB6-32725BF5F904}"/>
          </ac:spMkLst>
        </pc:spChg>
        <pc:spChg chg="del mod">
          <ac:chgData name="Fernando Henrique De Sá" userId="b920d36d-08af-4482-ae14-73247126ca1c" providerId="ADAL" clId="{FCCE997F-F7DA-450D-BB9E-F93045FEB9A8}" dt="2024-06-17T17:00:32.710" v="5560" actId="478"/>
          <ac:spMkLst>
            <pc:docMk/>
            <pc:sldMk cId="2372022987" sldId="4915"/>
            <ac:spMk id="126" creationId="{F41BC4F5-F109-0CE0-286F-389531EAD99C}"/>
          </ac:spMkLst>
        </pc:spChg>
        <pc:spChg chg="del mod">
          <ac:chgData name="Fernando Henrique De Sá" userId="b920d36d-08af-4482-ae14-73247126ca1c" providerId="ADAL" clId="{FCCE997F-F7DA-450D-BB9E-F93045FEB9A8}" dt="2024-06-17T17:00:29.982" v="5559" actId="478"/>
          <ac:spMkLst>
            <pc:docMk/>
            <pc:sldMk cId="2372022987" sldId="4915"/>
            <ac:spMk id="127" creationId="{BD5FB945-3998-A7D1-E320-169AF93FF4CD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28" creationId="{CE67AC57-750C-D45B-809D-A02560D86201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29" creationId="{95B33FD1-EE3B-1020-51E0-89BBABA9BA7C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30" creationId="{166C8398-C4D3-D7F1-B551-71CF592A67BA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31" creationId="{A3EA1CE1-B3E8-0CC1-6505-777476BC8D47}"/>
          </ac:spMkLst>
        </pc:spChg>
        <pc:spChg chg="mod">
          <ac:chgData name="Fernando Henrique De Sá" userId="b920d36d-08af-4482-ae14-73247126ca1c" providerId="ADAL" clId="{FCCE997F-F7DA-450D-BB9E-F93045FEB9A8}" dt="2024-06-17T17:03:21.222" v="5726" actId="1036"/>
          <ac:spMkLst>
            <pc:docMk/>
            <pc:sldMk cId="2372022987" sldId="4915"/>
            <ac:spMk id="132" creationId="{2462C49E-91EE-610B-7C92-1BAB02D73B1C}"/>
          </ac:spMkLst>
        </pc:spChg>
        <pc:cxnChg chg="del mod">
          <ac:chgData name="Fernando Henrique De Sá" userId="b920d36d-08af-4482-ae14-73247126ca1c" providerId="ADAL" clId="{FCCE997F-F7DA-450D-BB9E-F93045FEB9A8}" dt="2024-06-17T17:00:27.775" v="5558" actId="478"/>
          <ac:cxnSpMkLst>
            <pc:docMk/>
            <pc:sldMk cId="2372022987" sldId="4915"/>
            <ac:cxnSpMk id="12" creationId="{F3377727-A06E-73C0-5B65-6CFA5285E629}"/>
          </ac:cxnSpMkLst>
        </pc:cxnChg>
        <pc:cxnChg chg="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19" creationId="{60DE416A-D7F9-96FC-1E38-4C2D6690E5AC}"/>
          </ac:cxnSpMkLst>
        </pc:cxnChg>
        <pc:cxnChg chg="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20" creationId="{6E6A0FA3-C776-B3C9-274F-38113B930E7B}"/>
          </ac:cxnSpMkLst>
        </pc:cxnChg>
        <pc:cxnChg chg="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21" creationId="{E4E7BE28-A136-EE7B-C4D9-C37C0C8B7EF5}"/>
          </ac:cxnSpMkLst>
        </pc:cxnChg>
        <pc:cxnChg chg="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22" creationId="{9A85224E-8F9E-23DB-2DF4-5BC0A8405063}"/>
          </ac:cxnSpMkLst>
        </pc:cxnChg>
        <pc:cxnChg chg="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25" creationId="{3334D88A-CD84-100C-600B-D349CA8675F1}"/>
          </ac:cxnSpMkLst>
        </pc:cxnChg>
        <pc:cxnChg chg="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28" creationId="{1666859C-E067-389A-4E50-BA5FACA6EE66}"/>
          </ac:cxnSpMkLst>
        </pc:cxnChg>
        <pc:cxnChg chg="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31" creationId="{EB790313-A605-380F-0120-EA6B411217A5}"/>
          </ac:cxnSpMkLst>
        </pc:cxnChg>
        <pc:cxnChg chg="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33" creationId="{A19A40A5-A2FA-360D-B88C-3BF0761E2623}"/>
          </ac:cxnSpMkLst>
        </pc:cxnChg>
        <pc:cxnChg chg="add 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35" creationId="{CBA799A0-CE1B-08A2-BC58-E24B85233220}"/>
          </ac:cxnSpMkLst>
        </pc:cxnChg>
        <pc:cxnChg chg="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38" creationId="{40788CE0-AE2F-651F-69B8-668BD5F425FD}"/>
          </ac:cxnSpMkLst>
        </pc:cxnChg>
        <pc:cxnChg chg="add 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39" creationId="{54827E09-01FB-2CDA-B47F-F71039A8B69D}"/>
          </ac:cxnSpMkLst>
        </pc:cxnChg>
        <pc:cxnChg chg="del mod">
          <ac:chgData name="Fernando Henrique De Sá" userId="b920d36d-08af-4482-ae14-73247126ca1c" providerId="ADAL" clId="{FCCE997F-F7DA-450D-BB9E-F93045FEB9A8}" dt="2024-06-17T17:00:33.587" v="5561" actId="478"/>
          <ac:cxnSpMkLst>
            <pc:docMk/>
            <pc:sldMk cId="2372022987" sldId="4915"/>
            <ac:cxnSpMk id="48" creationId="{7C44A52B-71AF-9C96-6F58-4F66C9B307AB}"/>
          </ac:cxnSpMkLst>
        </pc:cxnChg>
        <pc:cxnChg chg="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53" creationId="{E7A4F872-2AF3-F143-E03E-572A31417588}"/>
          </ac:cxnSpMkLst>
        </pc:cxnChg>
        <pc:cxnChg chg="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56" creationId="{EAC2D05E-50F1-B0BC-B10C-E28C2ED934E8}"/>
          </ac:cxnSpMkLst>
        </pc:cxnChg>
        <pc:cxnChg chg="mod">
          <ac:chgData name="Fernando Henrique De Sá" userId="b920d36d-08af-4482-ae14-73247126ca1c" providerId="ADAL" clId="{FCCE997F-F7DA-450D-BB9E-F93045FEB9A8}" dt="2024-06-17T17:03:21.222" v="5726" actId="1036"/>
          <ac:cxnSpMkLst>
            <pc:docMk/>
            <pc:sldMk cId="2372022987" sldId="4915"/>
            <ac:cxnSpMk id="82" creationId="{15CED640-9FA2-FA9F-E022-2312573E1598}"/>
          </ac:cxnSpMkLst>
        </pc:cxnChg>
      </pc:sldChg>
      <pc:sldChg chg="addSp delSp modSp mod ord modTransition modAnim">
        <pc:chgData name="Fernando Henrique De Sá" userId="b920d36d-08af-4482-ae14-73247126ca1c" providerId="ADAL" clId="{FCCE997F-F7DA-450D-BB9E-F93045FEB9A8}" dt="2024-06-19T22:51:34.069" v="15866"/>
        <pc:sldMkLst>
          <pc:docMk/>
          <pc:sldMk cId="1280798277" sldId="4916"/>
        </pc:sldMkLst>
        <pc:spChg chg="del">
          <ac:chgData name="Fernando Henrique De Sá" userId="b920d36d-08af-4482-ae14-73247126ca1c" providerId="ADAL" clId="{FCCE997F-F7DA-450D-BB9E-F93045FEB9A8}" dt="2024-06-18T13:22:50.451" v="6015" actId="478"/>
          <ac:spMkLst>
            <pc:docMk/>
            <pc:sldMk cId="1280798277" sldId="4916"/>
            <ac:spMk id="4" creationId="{760FE99B-6736-CE63-2F2A-24F46788C479}"/>
          </ac:spMkLst>
        </pc:spChg>
        <pc:spChg chg="mod">
          <ac:chgData name="Fernando Henrique De Sá" userId="b920d36d-08af-4482-ae14-73247126ca1c" providerId="ADAL" clId="{FCCE997F-F7DA-450D-BB9E-F93045FEB9A8}" dt="2024-06-19T00:33:56.468" v="10864" actId="1076"/>
          <ac:spMkLst>
            <pc:docMk/>
            <pc:sldMk cId="1280798277" sldId="4916"/>
            <ac:spMk id="5" creationId="{FB237D07-280A-1CDB-D4D5-27BC988F52C5}"/>
          </ac:spMkLst>
        </pc:spChg>
        <pc:spChg chg="del">
          <ac:chgData name="Fernando Henrique De Sá" userId="b920d36d-08af-4482-ae14-73247126ca1c" providerId="ADAL" clId="{FCCE997F-F7DA-450D-BB9E-F93045FEB9A8}" dt="2024-06-18T13:22:50.451" v="6015" actId="478"/>
          <ac:spMkLst>
            <pc:docMk/>
            <pc:sldMk cId="1280798277" sldId="4916"/>
            <ac:spMk id="6" creationId="{AA2E51E4-1D00-99CD-A749-C5845BC4F24E}"/>
          </ac:spMkLst>
        </pc:spChg>
        <pc:spChg chg="del">
          <ac:chgData name="Fernando Henrique De Sá" userId="b920d36d-08af-4482-ae14-73247126ca1c" providerId="ADAL" clId="{FCCE997F-F7DA-450D-BB9E-F93045FEB9A8}" dt="2024-06-18T13:22:50.451" v="6015" actId="478"/>
          <ac:spMkLst>
            <pc:docMk/>
            <pc:sldMk cId="1280798277" sldId="4916"/>
            <ac:spMk id="11" creationId="{75297BD8-60CC-6A8D-9123-772675D4D07B}"/>
          </ac:spMkLst>
        </pc:spChg>
        <pc:spChg chg="mod">
          <ac:chgData name="Fernando Henrique De Sá" userId="b920d36d-08af-4482-ae14-73247126ca1c" providerId="ADAL" clId="{FCCE997F-F7DA-450D-BB9E-F93045FEB9A8}" dt="2024-06-17T17:44:52.914" v="5732" actId="14100"/>
          <ac:spMkLst>
            <pc:docMk/>
            <pc:sldMk cId="1280798277" sldId="4916"/>
            <ac:spMk id="13" creationId="{24049D8D-4698-6788-6052-D4805609E827}"/>
          </ac:spMkLst>
        </pc:spChg>
        <pc:spChg chg="del">
          <ac:chgData name="Fernando Henrique De Sá" userId="b920d36d-08af-4482-ae14-73247126ca1c" providerId="ADAL" clId="{FCCE997F-F7DA-450D-BB9E-F93045FEB9A8}" dt="2024-06-18T13:22:50.451" v="6015" actId="478"/>
          <ac:spMkLst>
            <pc:docMk/>
            <pc:sldMk cId="1280798277" sldId="4916"/>
            <ac:spMk id="14" creationId="{C087284E-88E2-82C1-8FB8-FF32E74D6327}"/>
          </ac:spMkLst>
        </pc:spChg>
        <pc:spChg chg="del">
          <ac:chgData name="Fernando Henrique De Sá" userId="b920d36d-08af-4482-ae14-73247126ca1c" providerId="ADAL" clId="{FCCE997F-F7DA-450D-BB9E-F93045FEB9A8}" dt="2024-06-18T13:22:50.451" v="6015" actId="478"/>
          <ac:spMkLst>
            <pc:docMk/>
            <pc:sldMk cId="1280798277" sldId="4916"/>
            <ac:spMk id="16" creationId="{12853F56-E637-58F4-2690-792E5CB62710}"/>
          </ac:spMkLst>
        </pc:spChg>
        <pc:spChg chg="del">
          <ac:chgData name="Fernando Henrique De Sá" userId="b920d36d-08af-4482-ae14-73247126ca1c" providerId="ADAL" clId="{FCCE997F-F7DA-450D-BB9E-F93045FEB9A8}" dt="2024-06-18T13:22:50.451" v="6015" actId="478"/>
          <ac:spMkLst>
            <pc:docMk/>
            <pc:sldMk cId="1280798277" sldId="4916"/>
            <ac:spMk id="19" creationId="{95CC59BF-08C5-1677-BC0E-AD54EB2F4135}"/>
          </ac:spMkLst>
        </pc:spChg>
        <pc:spChg chg="del">
          <ac:chgData name="Fernando Henrique De Sá" userId="b920d36d-08af-4482-ae14-73247126ca1c" providerId="ADAL" clId="{FCCE997F-F7DA-450D-BB9E-F93045FEB9A8}" dt="2024-06-18T13:22:50.451" v="6015" actId="478"/>
          <ac:spMkLst>
            <pc:docMk/>
            <pc:sldMk cId="1280798277" sldId="4916"/>
            <ac:spMk id="21" creationId="{D8B22E2F-0EBE-4770-2467-5784C79EE0BF}"/>
          </ac:spMkLst>
        </pc:spChg>
        <pc:spChg chg="mod">
          <ac:chgData name="Fernando Henrique De Sá" userId="b920d36d-08af-4482-ae14-73247126ca1c" providerId="ADAL" clId="{FCCE997F-F7DA-450D-BB9E-F93045FEB9A8}" dt="2024-06-18T13:22:53.326" v="6016"/>
          <ac:spMkLst>
            <pc:docMk/>
            <pc:sldMk cId="1280798277" sldId="4916"/>
            <ac:spMk id="23" creationId="{B618396D-62F2-C23D-D3C6-D52EC756753F}"/>
          </ac:spMkLst>
        </pc:spChg>
        <pc:spChg chg="mod">
          <ac:chgData name="Fernando Henrique De Sá" userId="b920d36d-08af-4482-ae14-73247126ca1c" providerId="ADAL" clId="{FCCE997F-F7DA-450D-BB9E-F93045FEB9A8}" dt="2024-06-18T13:22:53.326" v="6016"/>
          <ac:spMkLst>
            <pc:docMk/>
            <pc:sldMk cId="1280798277" sldId="4916"/>
            <ac:spMk id="24" creationId="{B291EF23-466F-64C7-96AA-2AE6263796CA}"/>
          </ac:spMkLst>
        </pc:spChg>
        <pc:spChg chg="del">
          <ac:chgData name="Fernando Henrique De Sá" userId="b920d36d-08af-4482-ae14-73247126ca1c" providerId="ADAL" clId="{FCCE997F-F7DA-450D-BB9E-F93045FEB9A8}" dt="2024-06-18T13:22:50.451" v="6015" actId="478"/>
          <ac:spMkLst>
            <pc:docMk/>
            <pc:sldMk cId="1280798277" sldId="4916"/>
            <ac:spMk id="25" creationId="{7207B9FD-BB2A-C5C4-B2B7-486D859ABED0}"/>
          </ac:spMkLst>
        </pc:spChg>
        <pc:spChg chg="del">
          <ac:chgData name="Fernando Henrique De Sá" userId="b920d36d-08af-4482-ae14-73247126ca1c" providerId="ADAL" clId="{FCCE997F-F7DA-450D-BB9E-F93045FEB9A8}" dt="2024-06-18T13:22:50.451" v="6015" actId="478"/>
          <ac:spMkLst>
            <pc:docMk/>
            <pc:sldMk cId="1280798277" sldId="4916"/>
            <ac:spMk id="27" creationId="{CB1FD899-C1E4-FC58-75F2-9DF2F15A7EF9}"/>
          </ac:spMkLst>
        </pc:spChg>
        <pc:spChg chg="del">
          <ac:chgData name="Fernando Henrique De Sá" userId="b920d36d-08af-4482-ae14-73247126ca1c" providerId="ADAL" clId="{FCCE997F-F7DA-450D-BB9E-F93045FEB9A8}" dt="2024-06-18T13:22:50.451" v="6015" actId="478"/>
          <ac:spMkLst>
            <pc:docMk/>
            <pc:sldMk cId="1280798277" sldId="4916"/>
            <ac:spMk id="28" creationId="{0B1E5B60-CE43-69EF-CE0F-910EBE96A8E3}"/>
          </ac:spMkLst>
        </pc:spChg>
        <pc:spChg chg="mod">
          <ac:chgData name="Fernando Henrique De Sá" userId="b920d36d-08af-4482-ae14-73247126ca1c" providerId="ADAL" clId="{FCCE997F-F7DA-450D-BB9E-F93045FEB9A8}" dt="2024-06-18T13:22:53.326" v="6016"/>
          <ac:spMkLst>
            <pc:docMk/>
            <pc:sldMk cId="1280798277" sldId="4916"/>
            <ac:spMk id="32" creationId="{BF66E615-3E72-8E78-1662-E1E8228F0DAF}"/>
          </ac:spMkLst>
        </pc:spChg>
        <pc:spChg chg="mod">
          <ac:chgData name="Fernando Henrique De Sá" userId="b920d36d-08af-4482-ae14-73247126ca1c" providerId="ADAL" clId="{FCCE997F-F7DA-450D-BB9E-F93045FEB9A8}" dt="2024-06-18T13:22:53.326" v="6016"/>
          <ac:spMkLst>
            <pc:docMk/>
            <pc:sldMk cId="1280798277" sldId="4916"/>
            <ac:spMk id="33" creationId="{8190712B-8D9C-1DA7-E2F2-64E7727EBCE5}"/>
          </ac:spMkLst>
        </pc:spChg>
        <pc:spChg chg="mod">
          <ac:chgData name="Fernando Henrique De Sá" userId="b920d36d-08af-4482-ae14-73247126ca1c" providerId="ADAL" clId="{FCCE997F-F7DA-450D-BB9E-F93045FEB9A8}" dt="2024-06-18T13:22:53.326" v="6016"/>
          <ac:spMkLst>
            <pc:docMk/>
            <pc:sldMk cId="1280798277" sldId="4916"/>
            <ac:spMk id="35" creationId="{C81E81F0-B8C6-9FB1-6A56-2D2EBBB9F6C5}"/>
          </ac:spMkLst>
        </pc:spChg>
        <pc:spChg chg="mod">
          <ac:chgData name="Fernando Henrique De Sá" userId="b920d36d-08af-4482-ae14-73247126ca1c" providerId="ADAL" clId="{FCCE997F-F7DA-450D-BB9E-F93045FEB9A8}" dt="2024-06-18T13:23:14.546" v="6018" actId="207"/>
          <ac:spMkLst>
            <pc:docMk/>
            <pc:sldMk cId="1280798277" sldId="4916"/>
            <ac:spMk id="37" creationId="{2C8AB3D1-BF9B-DB0B-8B02-952DAF8A3CED}"/>
          </ac:spMkLst>
        </pc:spChg>
        <pc:spChg chg="mod">
          <ac:chgData name="Fernando Henrique De Sá" userId="b920d36d-08af-4482-ae14-73247126ca1c" providerId="ADAL" clId="{FCCE997F-F7DA-450D-BB9E-F93045FEB9A8}" dt="2024-06-18T13:22:53.326" v="6016"/>
          <ac:spMkLst>
            <pc:docMk/>
            <pc:sldMk cId="1280798277" sldId="4916"/>
            <ac:spMk id="39" creationId="{CEDBFC3B-5329-42E3-CD26-A80F8C26AADD}"/>
          </ac:spMkLst>
        </pc:spChg>
        <pc:spChg chg="mod">
          <ac:chgData name="Fernando Henrique De Sá" userId="b920d36d-08af-4482-ae14-73247126ca1c" providerId="ADAL" clId="{FCCE997F-F7DA-450D-BB9E-F93045FEB9A8}" dt="2024-06-18T13:22:53.326" v="6016"/>
          <ac:spMkLst>
            <pc:docMk/>
            <pc:sldMk cId="1280798277" sldId="4916"/>
            <ac:spMk id="41" creationId="{E41A6C6A-755B-07B4-CFAC-8ED3F1CFA03F}"/>
          </ac:spMkLst>
        </pc:spChg>
        <pc:spChg chg="mod">
          <ac:chgData name="Fernando Henrique De Sá" userId="b920d36d-08af-4482-ae14-73247126ca1c" providerId="ADAL" clId="{FCCE997F-F7DA-450D-BB9E-F93045FEB9A8}" dt="2024-06-18T13:22:53.326" v="6016"/>
          <ac:spMkLst>
            <pc:docMk/>
            <pc:sldMk cId="1280798277" sldId="4916"/>
            <ac:spMk id="42" creationId="{241D5A72-2BA9-D8C5-74AA-61F6C372955F}"/>
          </ac:spMkLst>
        </pc:spChg>
        <pc:spChg chg="mod">
          <ac:chgData name="Fernando Henrique De Sá" userId="b920d36d-08af-4482-ae14-73247126ca1c" providerId="ADAL" clId="{FCCE997F-F7DA-450D-BB9E-F93045FEB9A8}" dt="2024-06-18T13:22:53.326" v="6016"/>
          <ac:spMkLst>
            <pc:docMk/>
            <pc:sldMk cId="1280798277" sldId="4916"/>
            <ac:spMk id="43" creationId="{7C4205E1-6C9A-FA82-2BF9-E161237B75DD}"/>
          </ac:spMkLst>
        </pc:spChg>
        <pc:grpChg chg="add mod">
          <ac:chgData name="Fernando Henrique De Sá" userId="b920d36d-08af-4482-ae14-73247126ca1c" providerId="ADAL" clId="{FCCE997F-F7DA-450D-BB9E-F93045FEB9A8}" dt="2024-06-18T13:22:53.326" v="6016"/>
          <ac:grpSpMkLst>
            <pc:docMk/>
            <pc:sldMk cId="1280798277" sldId="4916"/>
            <ac:grpSpMk id="9" creationId="{D70149E6-AD3D-CAA6-326F-F8A5A8A12E8C}"/>
          </ac:grpSpMkLst>
        </pc:grpChg>
        <pc:picChg chg="mod">
          <ac:chgData name="Fernando Henrique De Sá" userId="b920d36d-08af-4482-ae14-73247126ca1c" providerId="ADAL" clId="{FCCE997F-F7DA-450D-BB9E-F93045FEB9A8}" dt="2024-06-17T17:44:58.851" v="5733" actId="1076"/>
          <ac:picMkLst>
            <pc:docMk/>
            <pc:sldMk cId="1280798277" sldId="4916"/>
            <ac:picMk id="26" creationId="{7E02A361-89E1-A36C-9E77-897AD3FE8793}"/>
          </ac:picMkLst>
        </pc:picChg>
        <pc:picChg chg="add mod">
          <ac:chgData name="Fernando Henrique De Sá" userId="b920d36d-08af-4482-ae14-73247126ca1c" providerId="ADAL" clId="{FCCE997F-F7DA-450D-BB9E-F93045FEB9A8}" dt="2024-06-18T15:59:08.694" v="6909" actId="1037"/>
          <ac:picMkLst>
            <pc:docMk/>
            <pc:sldMk cId="1280798277" sldId="4916"/>
            <ac:picMk id="1026" creationId="{2A30C5C6-2A0E-73F9-F308-C80CBB794DAC}"/>
          </ac:picMkLst>
        </pc:picChg>
        <pc:cxnChg chg="del">
          <ac:chgData name="Fernando Henrique De Sá" userId="b920d36d-08af-4482-ae14-73247126ca1c" providerId="ADAL" clId="{FCCE997F-F7DA-450D-BB9E-F93045FEB9A8}" dt="2024-06-18T13:22:50.451" v="6015" actId="478"/>
          <ac:cxnSpMkLst>
            <pc:docMk/>
            <pc:sldMk cId="1280798277" sldId="4916"/>
            <ac:cxnSpMk id="8" creationId="{D2A3204C-E6DF-7268-0EFF-F3717D6577E6}"/>
          </ac:cxnSpMkLst>
        </pc:cxnChg>
        <pc:cxnChg chg="del mod">
          <ac:chgData name="Fernando Henrique De Sá" userId="b920d36d-08af-4482-ae14-73247126ca1c" providerId="ADAL" clId="{FCCE997F-F7DA-450D-BB9E-F93045FEB9A8}" dt="2024-06-18T13:22:50.451" v="6015" actId="478"/>
          <ac:cxnSpMkLst>
            <pc:docMk/>
            <pc:sldMk cId="1280798277" sldId="4916"/>
            <ac:cxnSpMk id="10" creationId="{AFC777C8-25DC-694E-8AF0-793346759318}"/>
          </ac:cxnSpMkLst>
        </pc:cxnChg>
        <pc:cxnChg chg="del mod">
          <ac:chgData name="Fernando Henrique De Sá" userId="b920d36d-08af-4482-ae14-73247126ca1c" providerId="ADAL" clId="{FCCE997F-F7DA-450D-BB9E-F93045FEB9A8}" dt="2024-06-18T13:22:50.451" v="6015" actId="478"/>
          <ac:cxnSpMkLst>
            <pc:docMk/>
            <pc:sldMk cId="1280798277" sldId="4916"/>
            <ac:cxnSpMk id="12" creationId="{054BD42E-1BD5-E7DA-33FB-C93D31228A2D}"/>
          </ac:cxnSpMkLst>
        </pc:cxnChg>
        <pc:cxnChg chg="del mod">
          <ac:chgData name="Fernando Henrique De Sá" userId="b920d36d-08af-4482-ae14-73247126ca1c" providerId="ADAL" clId="{FCCE997F-F7DA-450D-BB9E-F93045FEB9A8}" dt="2024-06-18T13:22:50.451" v="6015" actId="478"/>
          <ac:cxnSpMkLst>
            <pc:docMk/>
            <pc:sldMk cId="1280798277" sldId="4916"/>
            <ac:cxnSpMk id="15" creationId="{823F1B5B-AE98-AD1A-E992-9C16D60381BD}"/>
          </ac:cxnSpMkLst>
        </pc:cxnChg>
        <pc:cxnChg chg="del mod">
          <ac:chgData name="Fernando Henrique De Sá" userId="b920d36d-08af-4482-ae14-73247126ca1c" providerId="ADAL" clId="{FCCE997F-F7DA-450D-BB9E-F93045FEB9A8}" dt="2024-06-18T13:22:50.451" v="6015" actId="478"/>
          <ac:cxnSpMkLst>
            <pc:docMk/>
            <pc:sldMk cId="1280798277" sldId="4916"/>
            <ac:cxnSpMk id="17" creationId="{4E42B2C2-4B5B-6DE8-8F59-C581EDA3D5AA}"/>
          </ac:cxnSpMkLst>
        </pc:cxnChg>
        <pc:cxnChg chg="del mod">
          <ac:chgData name="Fernando Henrique De Sá" userId="b920d36d-08af-4482-ae14-73247126ca1c" providerId="ADAL" clId="{FCCE997F-F7DA-450D-BB9E-F93045FEB9A8}" dt="2024-06-18T13:22:58.012" v="6017" actId="478"/>
          <ac:cxnSpMkLst>
            <pc:docMk/>
            <pc:sldMk cId="1280798277" sldId="4916"/>
            <ac:cxnSpMk id="18" creationId="{00498103-64F7-6591-04F4-6C894B0CB452}"/>
          </ac:cxnSpMkLst>
        </pc:cxnChg>
        <pc:cxnChg chg="del mod">
          <ac:chgData name="Fernando Henrique De Sá" userId="b920d36d-08af-4482-ae14-73247126ca1c" providerId="ADAL" clId="{FCCE997F-F7DA-450D-BB9E-F93045FEB9A8}" dt="2024-06-18T13:22:50.451" v="6015" actId="478"/>
          <ac:cxnSpMkLst>
            <pc:docMk/>
            <pc:sldMk cId="1280798277" sldId="4916"/>
            <ac:cxnSpMk id="20" creationId="{A9A1C78B-5600-4300-E772-DA0639849371}"/>
          </ac:cxnSpMkLst>
        </pc:cxnChg>
        <pc:cxnChg chg="del mod">
          <ac:chgData name="Fernando Henrique De Sá" userId="b920d36d-08af-4482-ae14-73247126ca1c" providerId="ADAL" clId="{FCCE997F-F7DA-450D-BB9E-F93045FEB9A8}" dt="2024-06-18T13:22:50.451" v="6015" actId="478"/>
          <ac:cxnSpMkLst>
            <pc:docMk/>
            <pc:sldMk cId="1280798277" sldId="4916"/>
            <ac:cxnSpMk id="22" creationId="{74CC7657-CB9B-0CEF-BCB2-8C9D56DCC2A8}"/>
          </ac:cxnSpMkLst>
        </pc:cxnChg>
        <pc:cxnChg chg="mod">
          <ac:chgData name="Fernando Henrique De Sá" userId="b920d36d-08af-4482-ae14-73247126ca1c" providerId="ADAL" clId="{FCCE997F-F7DA-450D-BB9E-F93045FEB9A8}" dt="2024-06-18T13:22:53.326" v="6016"/>
          <ac:cxnSpMkLst>
            <pc:docMk/>
            <pc:sldMk cId="1280798277" sldId="4916"/>
            <ac:cxnSpMk id="30" creationId="{D8010D68-77C4-1C5B-4553-472DF889C04C}"/>
          </ac:cxnSpMkLst>
        </pc:cxnChg>
        <pc:cxnChg chg="mod">
          <ac:chgData name="Fernando Henrique De Sá" userId="b920d36d-08af-4482-ae14-73247126ca1c" providerId="ADAL" clId="{FCCE997F-F7DA-450D-BB9E-F93045FEB9A8}" dt="2024-06-18T13:22:53.326" v="6016"/>
          <ac:cxnSpMkLst>
            <pc:docMk/>
            <pc:sldMk cId="1280798277" sldId="4916"/>
            <ac:cxnSpMk id="31" creationId="{EDDCC136-1921-7AE6-77CC-B682F66E9B35}"/>
          </ac:cxnSpMkLst>
        </pc:cxnChg>
        <pc:cxnChg chg="mod">
          <ac:chgData name="Fernando Henrique De Sá" userId="b920d36d-08af-4482-ae14-73247126ca1c" providerId="ADAL" clId="{FCCE997F-F7DA-450D-BB9E-F93045FEB9A8}" dt="2024-06-18T13:22:53.326" v="6016"/>
          <ac:cxnSpMkLst>
            <pc:docMk/>
            <pc:sldMk cId="1280798277" sldId="4916"/>
            <ac:cxnSpMk id="34" creationId="{355C9FCE-B4B7-DF4B-7835-0FA38DA1034F}"/>
          </ac:cxnSpMkLst>
        </pc:cxnChg>
        <pc:cxnChg chg="mod">
          <ac:chgData name="Fernando Henrique De Sá" userId="b920d36d-08af-4482-ae14-73247126ca1c" providerId="ADAL" clId="{FCCE997F-F7DA-450D-BB9E-F93045FEB9A8}" dt="2024-06-18T13:22:53.326" v="6016"/>
          <ac:cxnSpMkLst>
            <pc:docMk/>
            <pc:sldMk cId="1280798277" sldId="4916"/>
            <ac:cxnSpMk id="36" creationId="{253C43BD-C66B-E87C-4245-30024774B935}"/>
          </ac:cxnSpMkLst>
        </pc:cxnChg>
        <pc:cxnChg chg="mod">
          <ac:chgData name="Fernando Henrique De Sá" userId="b920d36d-08af-4482-ae14-73247126ca1c" providerId="ADAL" clId="{FCCE997F-F7DA-450D-BB9E-F93045FEB9A8}" dt="2024-06-18T13:22:53.326" v="6016"/>
          <ac:cxnSpMkLst>
            <pc:docMk/>
            <pc:sldMk cId="1280798277" sldId="4916"/>
            <ac:cxnSpMk id="38" creationId="{D7AB6F14-33D9-76B8-5E18-73059E439CFD}"/>
          </ac:cxnSpMkLst>
        </pc:cxnChg>
        <pc:cxnChg chg="mod">
          <ac:chgData name="Fernando Henrique De Sá" userId="b920d36d-08af-4482-ae14-73247126ca1c" providerId="ADAL" clId="{FCCE997F-F7DA-450D-BB9E-F93045FEB9A8}" dt="2024-06-18T13:22:53.326" v="6016"/>
          <ac:cxnSpMkLst>
            <pc:docMk/>
            <pc:sldMk cId="1280798277" sldId="4916"/>
            <ac:cxnSpMk id="40" creationId="{F04B2B61-533B-9927-9DA4-0714DE3E5787}"/>
          </ac:cxnSpMkLst>
        </pc:cxnChg>
        <pc:cxnChg chg="mod">
          <ac:chgData name="Fernando Henrique De Sá" userId="b920d36d-08af-4482-ae14-73247126ca1c" providerId="ADAL" clId="{FCCE997F-F7DA-450D-BB9E-F93045FEB9A8}" dt="2024-06-18T13:22:53.326" v="6016"/>
          <ac:cxnSpMkLst>
            <pc:docMk/>
            <pc:sldMk cId="1280798277" sldId="4916"/>
            <ac:cxnSpMk id="44" creationId="{E7DE463A-F73B-C476-45EE-04DE206081D1}"/>
          </ac:cxnSpMkLst>
        </pc:cxnChg>
        <pc:cxnChg chg="mod">
          <ac:chgData name="Fernando Henrique De Sá" userId="b920d36d-08af-4482-ae14-73247126ca1c" providerId="ADAL" clId="{FCCE997F-F7DA-450D-BB9E-F93045FEB9A8}" dt="2024-06-18T13:22:53.326" v="6016"/>
          <ac:cxnSpMkLst>
            <pc:docMk/>
            <pc:sldMk cId="1280798277" sldId="4916"/>
            <ac:cxnSpMk id="45" creationId="{FC219901-A17E-4413-69EF-F16F07CD4D72}"/>
          </ac:cxnSpMkLst>
        </pc:cxnChg>
      </pc:sldChg>
      <pc:sldChg chg="addSp delSp modSp mod modTransition modAnim delCm modCm">
        <pc:chgData name="Fernando Henrique De Sá" userId="b920d36d-08af-4482-ae14-73247126ca1c" providerId="ADAL" clId="{FCCE997F-F7DA-450D-BB9E-F93045FEB9A8}" dt="2024-06-19T19:54:49.550" v="15805"/>
        <pc:sldMkLst>
          <pc:docMk/>
          <pc:sldMk cId="2642234408" sldId="4917"/>
        </pc:sldMkLst>
        <pc:spChg chg="del">
          <ac:chgData name="Fernando Henrique De Sá" userId="b920d36d-08af-4482-ae14-73247126ca1c" providerId="ADAL" clId="{FCCE997F-F7DA-450D-BB9E-F93045FEB9A8}" dt="2024-06-18T13:23:39.674" v="6022" actId="478"/>
          <ac:spMkLst>
            <pc:docMk/>
            <pc:sldMk cId="2642234408" sldId="4917"/>
            <ac:spMk id="4" creationId="{760FE99B-6736-CE63-2F2A-24F46788C479}"/>
          </ac:spMkLst>
        </pc:spChg>
        <pc:spChg chg="del">
          <ac:chgData name="Fernando Henrique De Sá" userId="b920d36d-08af-4482-ae14-73247126ca1c" providerId="ADAL" clId="{FCCE997F-F7DA-450D-BB9E-F93045FEB9A8}" dt="2024-06-18T13:23:39.674" v="6022" actId="478"/>
          <ac:spMkLst>
            <pc:docMk/>
            <pc:sldMk cId="2642234408" sldId="4917"/>
            <ac:spMk id="6" creationId="{AA2E51E4-1D00-99CD-A749-C5845BC4F24E}"/>
          </ac:spMkLst>
        </pc:spChg>
        <pc:spChg chg="mod">
          <ac:chgData name="Fernando Henrique De Sá" userId="b920d36d-08af-4482-ae14-73247126ca1c" providerId="ADAL" clId="{FCCE997F-F7DA-450D-BB9E-F93045FEB9A8}" dt="2024-06-18T13:23:32.462" v="6021" actId="1076"/>
          <ac:spMkLst>
            <pc:docMk/>
            <pc:sldMk cId="2642234408" sldId="4917"/>
            <ac:spMk id="7" creationId="{13E5409D-35F4-9B7D-8B0C-225F8BDFC2E8}"/>
          </ac:spMkLst>
        </pc:spChg>
        <pc:spChg chg="del">
          <ac:chgData name="Fernando Henrique De Sá" userId="b920d36d-08af-4482-ae14-73247126ca1c" providerId="ADAL" clId="{FCCE997F-F7DA-450D-BB9E-F93045FEB9A8}" dt="2024-06-18T13:23:43.782" v="6025" actId="478"/>
          <ac:spMkLst>
            <pc:docMk/>
            <pc:sldMk cId="2642234408" sldId="4917"/>
            <ac:spMk id="11" creationId="{75297BD8-60CC-6A8D-9123-772675D4D07B}"/>
          </ac:spMkLst>
        </pc:spChg>
        <pc:spChg chg="mod">
          <ac:chgData name="Fernando Henrique De Sá" userId="b920d36d-08af-4482-ae14-73247126ca1c" providerId="ADAL" clId="{FCCE997F-F7DA-450D-BB9E-F93045FEB9A8}" dt="2024-06-18T13:27:44.542" v="6058" actId="114"/>
          <ac:spMkLst>
            <pc:docMk/>
            <pc:sldMk cId="2642234408" sldId="4917"/>
            <ac:spMk id="13" creationId="{24049D8D-4698-6788-6052-D4805609E827}"/>
          </ac:spMkLst>
        </pc:spChg>
        <pc:spChg chg="del">
          <ac:chgData name="Fernando Henrique De Sá" userId="b920d36d-08af-4482-ae14-73247126ca1c" providerId="ADAL" clId="{FCCE997F-F7DA-450D-BB9E-F93045FEB9A8}" dt="2024-06-18T13:23:39.674" v="6022" actId="478"/>
          <ac:spMkLst>
            <pc:docMk/>
            <pc:sldMk cId="2642234408" sldId="4917"/>
            <ac:spMk id="14" creationId="{C087284E-88E2-82C1-8FB8-FF32E74D6327}"/>
          </ac:spMkLst>
        </pc:spChg>
        <pc:spChg chg="del">
          <ac:chgData name="Fernando Henrique De Sá" userId="b920d36d-08af-4482-ae14-73247126ca1c" providerId="ADAL" clId="{FCCE997F-F7DA-450D-BB9E-F93045FEB9A8}" dt="2024-06-18T13:23:39.674" v="6022" actId="478"/>
          <ac:spMkLst>
            <pc:docMk/>
            <pc:sldMk cId="2642234408" sldId="4917"/>
            <ac:spMk id="16" creationId="{12853F56-E637-58F4-2690-792E5CB62710}"/>
          </ac:spMkLst>
        </pc:spChg>
        <pc:spChg chg="del">
          <ac:chgData name="Fernando Henrique De Sá" userId="b920d36d-08af-4482-ae14-73247126ca1c" providerId="ADAL" clId="{FCCE997F-F7DA-450D-BB9E-F93045FEB9A8}" dt="2024-06-18T13:23:39.674" v="6022" actId="478"/>
          <ac:spMkLst>
            <pc:docMk/>
            <pc:sldMk cId="2642234408" sldId="4917"/>
            <ac:spMk id="19" creationId="{95CC59BF-08C5-1677-BC0E-AD54EB2F4135}"/>
          </ac:spMkLst>
        </pc:spChg>
        <pc:spChg chg="del">
          <ac:chgData name="Fernando Henrique De Sá" userId="b920d36d-08af-4482-ae14-73247126ca1c" providerId="ADAL" clId="{FCCE997F-F7DA-450D-BB9E-F93045FEB9A8}" dt="2024-06-18T13:23:39.674" v="6022" actId="478"/>
          <ac:spMkLst>
            <pc:docMk/>
            <pc:sldMk cId="2642234408" sldId="4917"/>
            <ac:spMk id="21" creationId="{D8B22E2F-0EBE-4770-2467-5784C79EE0BF}"/>
          </ac:spMkLst>
        </pc:spChg>
        <pc:spChg chg="del">
          <ac:chgData name="Fernando Henrique De Sá" userId="b920d36d-08af-4482-ae14-73247126ca1c" providerId="ADAL" clId="{FCCE997F-F7DA-450D-BB9E-F93045FEB9A8}" dt="2024-06-18T13:23:39.674" v="6022" actId="478"/>
          <ac:spMkLst>
            <pc:docMk/>
            <pc:sldMk cId="2642234408" sldId="4917"/>
            <ac:spMk id="25" creationId="{7207B9FD-BB2A-C5C4-B2B7-486D859ABED0}"/>
          </ac:spMkLst>
        </pc:spChg>
        <pc:spChg chg="mod">
          <ac:chgData name="Fernando Henrique De Sá" userId="b920d36d-08af-4482-ae14-73247126ca1c" providerId="ADAL" clId="{FCCE997F-F7DA-450D-BB9E-F93045FEB9A8}" dt="2024-06-18T13:23:45.372" v="6026"/>
          <ac:spMkLst>
            <pc:docMk/>
            <pc:sldMk cId="2642234408" sldId="4917"/>
            <ac:spMk id="26" creationId="{7D233A11-34BB-9FF9-901F-09BE957BE113}"/>
          </ac:spMkLst>
        </pc:spChg>
        <pc:spChg chg="del mod">
          <ac:chgData name="Fernando Henrique De Sá" userId="b920d36d-08af-4482-ae14-73247126ca1c" providerId="ADAL" clId="{FCCE997F-F7DA-450D-BB9E-F93045FEB9A8}" dt="2024-06-18T13:23:41.776" v="6024" actId="478"/>
          <ac:spMkLst>
            <pc:docMk/>
            <pc:sldMk cId="2642234408" sldId="4917"/>
            <ac:spMk id="27" creationId="{CB1FD899-C1E4-FC58-75F2-9DF2F15A7EF9}"/>
          </ac:spMkLst>
        </pc:spChg>
        <pc:spChg chg="del">
          <ac:chgData name="Fernando Henrique De Sá" userId="b920d36d-08af-4482-ae14-73247126ca1c" providerId="ADAL" clId="{FCCE997F-F7DA-450D-BB9E-F93045FEB9A8}" dt="2024-06-18T13:23:39.674" v="6022" actId="478"/>
          <ac:spMkLst>
            <pc:docMk/>
            <pc:sldMk cId="2642234408" sldId="4917"/>
            <ac:spMk id="28" creationId="{0B1E5B60-CE43-69EF-CE0F-910EBE96A8E3}"/>
          </ac:spMkLst>
        </pc:spChg>
        <pc:spChg chg="mod">
          <ac:chgData name="Fernando Henrique De Sá" userId="b920d36d-08af-4482-ae14-73247126ca1c" providerId="ADAL" clId="{FCCE997F-F7DA-450D-BB9E-F93045FEB9A8}" dt="2024-06-18T13:23:45.372" v="6026"/>
          <ac:spMkLst>
            <pc:docMk/>
            <pc:sldMk cId="2642234408" sldId="4917"/>
            <ac:spMk id="29" creationId="{2F869EAA-EA01-356C-1CB5-C80722ED4D19}"/>
          </ac:spMkLst>
        </pc:spChg>
        <pc:spChg chg="mod">
          <ac:chgData name="Fernando Henrique De Sá" userId="b920d36d-08af-4482-ae14-73247126ca1c" providerId="ADAL" clId="{FCCE997F-F7DA-450D-BB9E-F93045FEB9A8}" dt="2024-06-18T13:23:45.372" v="6026"/>
          <ac:spMkLst>
            <pc:docMk/>
            <pc:sldMk cId="2642234408" sldId="4917"/>
            <ac:spMk id="32" creationId="{1C312D0C-448C-391C-FF0A-22491596E0A7}"/>
          </ac:spMkLst>
        </pc:spChg>
        <pc:spChg chg="mod">
          <ac:chgData name="Fernando Henrique De Sá" userId="b920d36d-08af-4482-ae14-73247126ca1c" providerId="ADAL" clId="{FCCE997F-F7DA-450D-BB9E-F93045FEB9A8}" dt="2024-06-18T13:23:45.372" v="6026"/>
          <ac:spMkLst>
            <pc:docMk/>
            <pc:sldMk cId="2642234408" sldId="4917"/>
            <ac:spMk id="33" creationId="{0C6DAB06-8B11-9673-C946-5ED2F1FBCEF1}"/>
          </ac:spMkLst>
        </pc:spChg>
        <pc:spChg chg="mod">
          <ac:chgData name="Fernando Henrique De Sá" userId="b920d36d-08af-4482-ae14-73247126ca1c" providerId="ADAL" clId="{FCCE997F-F7DA-450D-BB9E-F93045FEB9A8}" dt="2024-06-18T13:23:45.372" v="6026"/>
          <ac:spMkLst>
            <pc:docMk/>
            <pc:sldMk cId="2642234408" sldId="4917"/>
            <ac:spMk id="35" creationId="{F2FE0DE1-CB65-7763-8AD7-C78831F650B6}"/>
          </ac:spMkLst>
        </pc:spChg>
        <pc:spChg chg="mod">
          <ac:chgData name="Fernando Henrique De Sá" userId="b920d36d-08af-4482-ae14-73247126ca1c" providerId="ADAL" clId="{FCCE997F-F7DA-450D-BB9E-F93045FEB9A8}" dt="2024-06-18T13:25:18.176" v="6040" actId="207"/>
          <ac:spMkLst>
            <pc:docMk/>
            <pc:sldMk cId="2642234408" sldId="4917"/>
            <ac:spMk id="37" creationId="{8840B952-B506-74C9-C0F4-CEF107933307}"/>
          </ac:spMkLst>
        </pc:spChg>
        <pc:spChg chg="mod">
          <ac:chgData name="Fernando Henrique De Sá" userId="b920d36d-08af-4482-ae14-73247126ca1c" providerId="ADAL" clId="{FCCE997F-F7DA-450D-BB9E-F93045FEB9A8}" dt="2024-06-18T13:25:06.521" v="6039" actId="207"/>
          <ac:spMkLst>
            <pc:docMk/>
            <pc:sldMk cId="2642234408" sldId="4917"/>
            <ac:spMk id="39" creationId="{9E03F93F-F094-1E75-91C3-4C5F7B9532DF}"/>
          </ac:spMkLst>
        </pc:spChg>
        <pc:spChg chg="mod">
          <ac:chgData name="Fernando Henrique De Sá" userId="b920d36d-08af-4482-ae14-73247126ca1c" providerId="ADAL" clId="{FCCE997F-F7DA-450D-BB9E-F93045FEB9A8}" dt="2024-06-18T13:23:45.372" v="6026"/>
          <ac:spMkLst>
            <pc:docMk/>
            <pc:sldMk cId="2642234408" sldId="4917"/>
            <ac:spMk id="41" creationId="{D04AD591-0F6A-EB38-24B7-BC872A5E4738}"/>
          </ac:spMkLst>
        </pc:spChg>
        <pc:spChg chg="mod">
          <ac:chgData name="Fernando Henrique De Sá" userId="b920d36d-08af-4482-ae14-73247126ca1c" providerId="ADAL" clId="{FCCE997F-F7DA-450D-BB9E-F93045FEB9A8}" dt="2024-06-18T13:23:45.372" v="6026"/>
          <ac:spMkLst>
            <pc:docMk/>
            <pc:sldMk cId="2642234408" sldId="4917"/>
            <ac:spMk id="42" creationId="{5C622AB1-B5C2-0202-F18B-1A5A2328670F}"/>
          </ac:spMkLst>
        </pc:spChg>
        <pc:spChg chg="mod">
          <ac:chgData name="Fernando Henrique De Sá" userId="b920d36d-08af-4482-ae14-73247126ca1c" providerId="ADAL" clId="{FCCE997F-F7DA-450D-BB9E-F93045FEB9A8}" dt="2024-06-18T13:23:45.372" v="6026"/>
          <ac:spMkLst>
            <pc:docMk/>
            <pc:sldMk cId="2642234408" sldId="4917"/>
            <ac:spMk id="43" creationId="{31DBF276-8A74-0FF4-7C5F-AC5BEF3B3402}"/>
          </ac:spMkLst>
        </pc:spChg>
        <pc:grpChg chg="add mod">
          <ac:chgData name="Fernando Henrique De Sá" userId="b920d36d-08af-4482-ae14-73247126ca1c" providerId="ADAL" clId="{FCCE997F-F7DA-450D-BB9E-F93045FEB9A8}" dt="2024-06-18T13:23:45.372" v="6026"/>
          <ac:grpSpMkLst>
            <pc:docMk/>
            <pc:sldMk cId="2642234408" sldId="4917"/>
            <ac:grpSpMk id="24" creationId="{685CC870-8EA5-7928-4E60-643C43772217}"/>
          </ac:grpSpMkLst>
        </pc:grpChg>
        <pc:picChg chg="mod">
          <ac:chgData name="Fernando Henrique De Sá" userId="b920d36d-08af-4482-ae14-73247126ca1c" providerId="ADAL" clId="{FCCE997F-F7DA-450D-BB9E-F93045FEB9A8}" dt="2024-06-18T16:00:05.560" v="6913" actId="553"/>
          <ac:picMkLst>
            <pc:docMk/>
            <pc:sldMk cId="2642234408" sldId="4917"/>
            <ac:picMk id="3" creationId="{B16D84E6-3035-9A3D-B73A-4D2E1ED6DC5E}"/>
          </ac:picMkLst>
        </pc:picChg>
        <pc:picChg chg="mod">
          <ac:chgData name="Fernando Henrique De Sá" userId="b920d36d-08af-4482-ae14-73247126ca1c" providerId="ADAL" clId="{FCCE997F-F7DA-450D-BB9E-F93045FEB9A8}" dt="2024-06-18T16:00:05.560" v="6913" actId="553"/>
          <ac:picMkLst>
            <pc:docMk/>
            <pc:sldMk cId="2642234408" sldId="4917"/>
            <ac:picMk id="5" creationId="{5AE7A84A-D2B3-4376-6687-AD8AE692410B}"/>
          </ac:picMkLst>
        </pc:picChg>
        <pc:picChg chg="mod">
          <ac:chgData name="Fernando Henrique De Sá" userId="b920d36d-08af-4482-ae14-73247126ca1c" providerId="ADAL" clId="{FCCE997F-F7DA-450D-BB9E-F93045FEB9A8}" dt="2024-06-18T15:59:54.510" v="6912" actId="554"/>
          <ac:picMkLst>
            <pc:docMk/>
            <pc:sldMk cId="2642234408" sldId="4917"/>
            <ac:picMk id="18" creationId="{A9063F95-9350-F18D-9468-15778F2F4429}"/>
          </ac:picMkLst>
        </pc:picChg>
        <pc:picChg chg="del">
          <ac:chgData name="Fernando Henrique De Sá" userId="b920d36d-08af-4482-ae14-73247126ca1c" providerId="ADAL" clId="{FCCE997F-F7DA-450D-BB9E-F93045FEB9A8}" dt="2024-06-18T13:24:24.962" v="6029" actId="478"/>
          <ac:picMkLst>
            <pc:docMk/>
            <pc:sldMk cId="2642234408" sldId="4917"/>
            <ac:picMk id="23" creationId="{BBEF945E-0A2F-5966-6019-A483B0784F1F}"/>
          </ac:picMkLst>
        </pc:picChg>
        <pc:cxnChg chg="del">
          <ac:chgData name="Fernando Henrique De Sá" userId="b920d36d-08af-4482-ae14-73247126ca1c" providerId="ADAL" clId="{FCCE997F-F7DA-450D-BB9E-F93045FEB9A8}" dt="2024-06-18T13:23:39.674" v="6022" actId="478"/>
          <ac:cxnSpMkLst>
            <pc:docMk/>
            <pc:sldMk cId="2642234408" sldId="4917"/>
            <ac:cxnSpMk id="8" creationId="{D2A3204C-E6DF-7268-0EFF-F3717D6577E6}"/>
          </ac:cxnSpMkLst>
        </pc:cxnChg>
        <pc:cxnChg chg="del mod">
          <ac:chgData name="Fernando Henrique De Sá" userId="b920d36d-08af-4482-ae14-73247126ca1c" providerId="ADAL" clId="{FCCE997F-F7DA-450D-BB9E-F93045FEB9A8}" dt="2024-06-18T13:23:39.674" v="6022" actId="478"/>
          <ac:cxnSpMkLst>
            <pc:docMk/>
            <pc:sldMk cId="2642234408" sldId="4917"/>
            <ac:cxnSpMk id="10" creationId="{AFC777C8-25DC-694E-8AF0-793346759318}"/>
          </ac:cxnSpMkLst>
        </pc:cxnChg>
        <pc:cxnChg chg="del mod">
          <ac:chgData name="Fernando Henrique De Sá" userId="b920d36d-08af-4482-ae14-73247126ca1c" providerId="ADAL" clId="{FCCE997F-F7DA-450D-BB9E-F93045FEB9A8}" dt="2024-06-18T13:23:39.674" v="6022" actId="478"/>
          <ac:cxnSpMkLst>
            <pc:docMk/>
            <pc:sldMk cId="2642234408" sldId="4917"/>
            <ac:cxnSpMk id="12" creationId="{054BD42E-1BD5-E7DA-33FB-C93D31228A2D}"/>
          </ac:cxnSpMkLst>
        </pc:cxnChg>
        <pc:cxnChg chg="del mod">
          <ac:chgData name="Fernando Henrique De Sá" userId="b920d36d-08af-4482-ae14-73247126ca1c" providerId="ADAL" clId="{FCCE997F-F7DA-450D-BB9E-F93045FEB9A8}" dt="2024-06-18T13:23:39.674" v="6022" actId="478"/>
          <ac:cxnSpMkLst>
            <pc:docMk/>
            <pc:sldMk cId="2642234408" sldId="4917"/>
            <ac:cxnSpMk id="15" creationId="{823F1B5B-AE98-AD1A-E992-9C16D60381BD}"/>
          </ac:cxnSpMkLst>
        </pc:cxnChg>
        <pc:cxnChg chg="del mod">
          <ac:chgData name="Fernando Henrique De Sá" userId="b920d36d-08af-4482-ae14-73247126ca1c" providerId="ADAL" clId="{FCCE997F-F7DA-450D-BB9E-F93045FEB9A8}" dt="2024-06-18T13:23:39.674" v="6022" actId="478"/>
          <ac:cxnSpMkLst>
            <pc:docMk/>
            <pc:sldMk cId="2642234408" sldId="4917"/>
            <ac:cxnSpMk id="17" creationId="{4E42B2C2-4B5B-6DE8-8F59-C581EDA3D5AA}"/>
          </ac:cxnSpMkLst>
        </pc:cxnChg>
        <pc:cxnChg chg="del mod">
          <ac:chgData name="Fernando Henrique De Sá" userId="b920d36d-08af-4482-ae14-73247126ca1c" providerId="ADAL" clId="{FCCE997F-F7DA-450D-BB9E-F93045FEB9A8}" dt="2024-06-18T13:23:39.674" v="6022" actId="478"/>
          <ac:cxnSpMkLst>
            <pc:docMk/>
            <pc:sldMk cId="2642234408" sldId="4917"/>
            <ac:cxnSpMk id="20" creationId="{A9A1C78B-5600-4300-E772-DA0639849371}"/>
          </ac:cxnSpMkLst>
        </pc:cxnChg>
        <pc:cxnChg chg="del mod">
          <ac:chgData name="Fernando Henrique De Sá" userId="b920d36d-08af-4482-ae14-73247126ca1c" providerId="ADAL" clId="{FCCE997F-F7DA-450D-BB9E-F93045FEB9A8}" dt="2024-06-18T13:23:39.674" v="6022" actId="478"/>
          <ac:cxnSpMkLst>
            <pc:docMk/>
            <pc:sldMk cId="2642234408" sldId="4917"/>
            <ac:cxnSpMk id="22" creationId="{74CC7657-CB9B-0CEF-BCB2-8C9D56DCC2A8}"/>
          </ac:cxnSpMkLst>
        </pc:cxnChg>
        <pc:cxnChg chg="mod">
          <ac:chgData name="Fernando Henrique De Sá" userId="b920d36d-08af-4482-ae14-73247126ca1c" providerId="ADAL" clId="{FCCE997F-F7DA-450D-BB9E-F93045FEB9A8}" dt="2024-06-18T13:23:45.372" v="6026"/>
          <ac:cxnSpMkLst>
            <pc:docMk/>
            <pc:sldMk cId="2642234408" sldId="4917"/>
            <ac:cxnSpMk id="30" creationId="{4ED818A3-5381-CCA4-8128-4273D6FD3E66}"/>
          </ac:cxnSpMkLst>
        </pc:cxnChg>
        <pc:cxnChg chg="mod">
          <ac:chgData name="Fernando Henrique De Sá" userId="b920d36d-08af-4482-ae14-73247126ca1c" providerId="ADAL" clId="{FCCE997F-F7DA-450D-BB9E-F93045FEB9A8}" dt="2024-06-18T13:23:45.372" v="6026"/>
          <ac:cxnSpMkLst>
            <pc:docMk/>
            <pc:sldMk cId="2642234408" sldId="4917"/>
            <ac:cxnSpMk id="31" creationId="{DEF5D547-8A8F-B386-2B57-27DE99BD7DD4}"/>
          </ac:cxnSpMkLst>
        </pc:cxnChg>
        <pc:cxnChg chg="mod">
          <ac:chgData name="Fernando Henrique De Sá" userId="b920d36d-08af-4482-ae14-73247126ca1c" providerId="ADAL" clId="{FCCE997F-F7DA-450D-BB9E-F93045FEB9A8}" dt="2024-06-18T13:23:45.372" v="6026"/>
          <ac:cxnSpMkLst>
            <pc:docMk/>
            <pc:sldMk cId="2642234408" sldId="4917"/>
            <ac:cxnSpMk id="34" creationId="{4544E2D1-8090-08CE-B5AA-4F11ADFE6CA7}"/>
          </ac:cxnSpMkLst>
        </pc:cxnChg>
        <pc:cxnChg chg="mod">
          <ac:chgData name="Fernando Henrique De Sá" userId="b920d36d-08af-4482-ae14-73247126ca1c" providerId="ADAL" clId="{FCCE997F-F7DA-450D-BB9E-F93045FEB9A8}" dt="2024-06-18T13:23:45.372" v="6026"/>
          <ac:cxnSpMkLst>
            <pc:docMk/>
            <pc:sldMk cId="2642234408" sldId="4917"/>
            <ac:cxnSpMk id="36" creationId="{3FFBE59A-61F1-BBA8-A022-B8B6BD7277C1}"/>
          </ac:cxnSpMkLst>
        </pc:cxnChg>
        <pc:cxnChg chg="mod">
          <ac:chgData name="Fernando Henrique De Sá" userId="b920d36d-08af-4482-ae14-73247126ca1c" providerId="ADAL" clId="{FCCE997F-F7DA-450D-BB9E-F93045FEB9A8}" dt="2024-06-18T13:23:45.372" v="6026"/>
          <ac:cxnSpMkLst>
            <pc:docMk/>
            <pc:sldMk cId="2642234408" sldId="4917"/>
            <ac:cxnSpMk id="38" creationId="{650C88E0-C7B4-D39D-E96A-F2AACE9DB1B6}"/>
          </ac:cxnSpMkLst>
        </pc:cxnChg>
        <pc:cxnChg chg="mod">
          <ac:chgData name="Fernando Henrique De Sá" userId="b920d36d-08af-4482-ae14-73247126ca1c" providerId="ADAL" clId="{FCCE997F-F7DA-450D-BB9E-F93045FEB9A8}" dt="2024-06-18T13:23:45.372" v="6026"/>
          <ac:cxnSpMkLst>
            <pc:docMk/>
            <pc:sldMk cId="2642234408" sldId="4917"/>
            <ac:cxnSpMk id="40" creationId="{E7A2E3D5-ACFE-E2F3-A66A-96BB9EF452F5}"/>
          </ac:cxnSpMkLst>
        </pc:cxnChg>
        <pc:cxnChg chg="mod">
          <ac:chgData name="Fernando Henrique De Sá" userId="b920d36d-08af-4482-ae14-73247126ca1c" providerId="ADAL" clId="{FCCE997F-F7DA-450D-BB9E-F93045FEB9A8}" dt="2024-06-18T13:23:45.372" v="6026"/>
          <ac:cxnSpMkLst>
            <pc:docMk/>
            <pc:sldMk cId="2642234408" sldId="4917"/>
            <ac:cxnSpMk id="44" creationId="{F5FC333D-D4C8-2502-5611-142E11F47821}"/>
          </ac:cxnSpMkLst>
        </pc:cxnChg>
        <pc:cxnChg chg="mod">
          <ac:chgData name="Fernando Henrique De Sá" userId="b920d36d-08af-4482-ae14-73247126ca1c" providerId="ADAL" clId="{FCCE997F-F7DA-450D-BB9E-F93045FEB9A8}" dt="2024-06-18T13:23:45.372" v="6026"/>
          <ac:cxnSpMkLst>
            <pc:docMk/>
            <pc:sldMk cId="2642234408" sldId="4917"/>
            <ac:cxnSpMk id="45" creationId="{51931B50-D2E2-F2A3-1942-413B03DEDDB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Fernando Henrique De Sá" userId="b920d36d-08af-4482-ae14-73247126ca1c" providerId="ADAL" clId="{FCCE997F-F7DA-450D-BB9E-F93045FEB9A8}" dt="2024-06-18T20:48:37.295" v="7714"/>
              <pc2:cmMkLst xmlns:pc2="http://schemas.microsoft.com/office/powerpoint/2019/9/main/command">
                <pc:docMk/>
                <pc:sldMk cId="2642234408" sldId="4917"/>
                <pc2:cmMk id="{2C5BC89D-51C9-4E4D-86B0-BD0117A6E92F}"/>
              </pc2:cmMkLst>
            </pc226:cmChg>
            <pc226:cmChg xmlns:pc226="http://schemas.microsoft.com/office/powerpoint/2022/06/main/command" chg="del mod">
              <pc226:chgData name="Fernando Henrique De Sá" userId="b920d36d-08af-4482-ae14-73247126ca1c" providerId="ADAL" clId="{FCCE997F-F7DA-450D-BB9E-F93045FEB9A8}" dt="2024-06-19T13:32:04.887" v="12270"/>
              <pc2:cmMkLst xmlns:pc2="http://schemas.microsoft.com/office/powerpoint/2019/9/main/command">
                <pc:docMk/>
                <pc:sldMk cId="2642234408" sldId="4917"/>
                <pc2:cmMk id="{C2B3BAB8-F3D1-4347-BE99-D56184CD6292}"/>
              </pc2:cmMkLst>
              <pc226:cmRplyChg chg="add">
                <pc226:chgData name="Fernando Henrique De Sá" userId="b920d36d-08af-4482-ae14-73247126ca1c" providerId="ADAL" clId="{FCCE997F-F7DA-450D-BB9E-F93045FEB9A8}" dt="2024-06-17T23:29:51.791" v="5737"/>
                <pc2:cmRplyMkLst xmlns:pc2="http://schemas.microsoft.com/office/powerpoint/2019/9/main/command">
                  <pc:docMk/>
                  <pc:sldMk cId="2642234408" sldId="4917"/>
                  <pc2:cmMk id="{C2B3BAB8-F3D1-4347-BE99-D56184CD6292}"/>
                  <pc2:cmRplyMk id="{A9B74714-C846-4861-9C13-0B87462A8691}"/>
                </pc2:cmRplyMkLst>
              </pc226:cmRplyChg>
              <pc226:cmRplyChg chg="add">
                <pc226:chgData name="Fernando Henrique De Sá" userId="b920d36d-08af-4482-ae14-73247126ca1c" providerId="ADAL" clId="{FCCE997F-F7DA-450D-BB9E-F93045FEB9A8}" dt="2024-06-17T23:26:38.886" v="5736"/>
                <pc2:cmRplyMkLst xmlns:pc2="http://schemas.microsoft.com/office/powerpoint/2019/9/main/command">
                  <pc:docMk/>
                  <pc:sldMk cId="2642234408" sldId="4917"/>
                  <pc2:cmMk id="{C2B3BAB8-F3D1-4347-BE99-D56184CD6292}"/>
                  <pc2:cmRplyMk id="{C4D30B40-0712-447A-9AC6-2BC87A29B8C8}"/>
                </pc2:cmRplyMkLst>
              </pc226:cmRplyChg>
              <pc226:cmRplyChg chg="add mod">
                <pc226:chgData name="Fernando Henrique De Sá" userId="b920d36d-08af-4482-ae14-73247126ca1c" providerId="ADAL" clId="{FCCE997F-F7DA-450D-BB9E-F93045FEB9A8}" dt="2024-06-19T00:35:09.037" v="10866"/>
                <pc2:cmRplyMkLst xmlns:pc2="http://schemas.microsoft.com/office/powerpoint/2019/9/main/command">
                  <pc:docMk/>
                  <pc:sldMk cId="2642234408" sldId="4917"/>
                  <pc2:cmMk id="{C2B3BAB8-F3D1-4347-BE99-D56184CD6292}"/>
                  <pc2:cmRplyMk id="{C9CF8140-913A-48D4-AEA3-A137F821DC36}"/>
                </pc2:cmRplyMkLst>
              </pc226:cmRplyChg>
            </pc226:cmChg>
          </p:ext>
        </pc:extLst>
      </pc:sldChg>
      <pc:sldChg chg="addSp modSp mod modTransition modAnim delCm">
        <pc:chgData name="Fernando Henrique De Sá" userId="b920d36d-08af-4482-ae14-73247126ca1c" providerId="ADAL" clId="{FCCE997F-F7DA-450D-BB9E-F93045FEB9A8}" dt="2024-06-20T00:05:25.586" v="15945" actId="20577"/>
        <pc:sldMkLst>
          <pc:docMk/>
          <pc:sldMk cId="1184905756" sldId="4918"/>
        </pc:sldMkLst>
        <pc:spChg chg="add mod">
          <ac:chgData name="Fernando Henrique De Sá" userId="b920d36d-08af-4482-ae14-73247126ca1c" providerId="ADAL" clId="{FCCE997F-F7DA-450D-BB9E-F93045FEB9A8}" dt="2024-06-20T00:05:25.586" v="15945" actId="20577"/>
          <ac:spMkLst>
            <pc:docMk/>
            <pc:sldMk cId="1184905756" sldId="4918"/>
            <ac:spMk id="12" creationId="{B29B2660-9C03-24F5-66FB-FE0885041A83}"/>
          </ac:spMkLst>
        </pc:spChg>
        <pc:spChg chg="mod">
          <ac:chgData name="Fernando Henrique De Sá" userId="b920d36d-08af-4482-ae14-73247126ca1c" providerId="ADAL" clId="{FCCE997F-F7DA-450D-BB9E-F93045FEB9A8}" dt="2024-06-18T13:47:10.464" v="6481" actId="790"/>
          <ac:spMkLst>
            <pc:docMk/>
            <pc:sldMk cId="1184905756" sldId="4918"/>
            <ac:spMk id="20" creationId="{7BE7A499-9EB2-0457-F333-BCF3F1682647}"/>
          </ac:spMkLst>
        </pc:spChg>
        <pc:graphicFrameChg chg="mod modGraphic">
          <ac:chgData name="Fernando Henrique De Sá" userId="b920d36d-08af-4482-ae14-73247126ca1c" providerId="ADAL" clId="{FCCE997F-F7DA-450D-BB9E-F93045FEB9A8}" dt="2024-06-19T00:33:15.533" v="10863" actId="114"/>
          <ac:graphicFrameMkLst>
            <pc:docMk/>
            <pc:sldMk cId="1184905756" sldId="4918"/>
            <ac:graphicFrameMk id="2" creationId="{AB0B29D3-213D-2E9F-3FDF-1A692A1661E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48:17.148" v="7713"/>
              <pc2:cmMkLst xmlns:pc2="http://schemas.microsoft.com/office/powerpoint/2019/9/main/command">
                <pc:docMk/>
                <pc:sldMk cId="1184905756" sldId="4918"/>
                <pc2:cmMk id="{ADB63955-A3A5-4A45-8D1E-04BE76F0B45C}"/>
              </pc2:cmMkLst>
            </pc226:cmChg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47:57.705" v="7711"/>
              <pc2:cmMkLst xmlns:pc2="http://schemas.microsoft.com/office/powerpoint/2019/9/main/command">
                <pc:docMk/>
                <pc:sldMk cId="1184905756" sldId="4918"/>
                <pc2:cmMk id="{DC7300AF-0300-4924-9478-827DBB88BD43}"/>
              </pc2:cmMkLst>
            </pc226:cmChg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47:59.222" v="7712"/>
              <pc2:cmMkLst xmlns:pc2="http://schemas.microsoft.com/office/powerpoint/2019/9/main/command">
                <pc:docMk/>
                <pc:sldMk cId="1184905756" sldId="4918"/>
                <pc2:cmMk id="{2055BCDB-0812-45B1-AD15-D39D0EEA9B05}"/>
              </pc2:cmMkLst>
            </pc226:cmChg>
          </p:ext>
        </pc:extLst>
      </pc:sldChg>
      <pc:sldChg chg="addSp delSp modSp add mod modTransition delCm modCm">
        <pc:chgData name="Fernando Henrique De Sá" userId="b920d36d-08af-4482-ae14-73247126ca1c" providerId="ADAL" clId="{FCCE997F-F7DA-450D-BB9E-F93045FEB9A8}" dt="2024-06-19T19:54:49.550" v="15805"/>
        <pc:sldMkLst>
          <pc:docMk/>
          <pc:sldMk cId="1000073569" sldId="4919"/>
        </pc:sldMkLst>
        <pc:spChg chg="add mod">
          <ac:chgData name="Fernando Henrique De Sá" userId="b920d36d-08af-4482-ae14-73247126ca1c" providerId="ADAL" clId="{FCCE997F-F7DA-450D-BB9E-F93045FEB9A8}" dt="2024-06-18T13:28:26.547" v="6061"/>
          <ac:spMkLst>
            <pc:docMk/>
            <pc:sldMk cId="1000073569" sldId="4919"/>
            <ac:spMk id="4" creationId="{5A03812F-7534-9AEA-574D-48D183CD6F50}"/>
          </ac:spMkLst>
        </pc:spChg>
        <pc:spChg chg="del">
          <ac:chgData name="Fernando Henrique De Sá" userId="b920d36d-08af-4482-ae14-73247126ca1c" providerId="ADAL" clId="{FCCE997F-F7DA-450D-BB9E-F93045FEB9A8}" dt="2024-06-18T13:28:22.470" v="6059" actId="478"/>
          <ac:spMkLst>
            <pc:docMk/>
            <pc:sldMk cId="1000073569" sldId="4919"/>
            <ac:spMk id="13" creationId="{24049D8D-4698-6788-6052-D4805609E827}"/>
          </ac:spMkLst>
        </pc:spChg>
        <pc:spChg chg="mod">
          <ac:chgData name="Fernando Henrique De Sá" userId="b920d36d-08af-4482-ae14-73247126ca1c" providerId="ADAL" clId="{FCCE997F-F7DA-450D-BB9E-F93045FEB9A8}" dt="2024-06-18T13:25:30.311" v="6042" actId="207"/>
          <ac:spMkLst>
            <pc:docMk/>
            <pc:sldMk cId="1000073569" sldId="4919"/>
            <ac:spMk id="37" creationId="{8840B952-B506-74C9-C0F4-CEF107933307}"/>
          </ac:spMkLst>
        </pc:spChg>
        <pc:spChg chg="mod">
          <ac:chgData name="Fernando Henrique De Sá" userId="b920d36d-08af-4482-ae14-73247126ca1c" providerId="ADAL" clId="{FCCE997F-F7DA-450D-BB9E-F93045FEB9A8}" dt="2024-06-18T13:25:26.117" v="6041" actId="207"/>
          <ac:spMkLst>
            <pc:docMk/>
            <pc:sldMk cId="1000073569" sldId="4919"/>
            <ac:spMk id="39" creationId="{9E03F93F-F094-1E75-91C3-4C5F7B9532DF}"/>
          </ac:spMkLst>
        </pc:spChg>
        <pc:picChg chg="del">
          <ac:chgData name="Fernando Henrique De Sá" userId="b920d36d-08af-4482-ae14-73247126ca1c" providerId="ADAL" clId="{FCCE997F-F7DA-450D-BB9E-F93045FEB9A8}" dt="2024-06-18T13:24:35.840" v="6031" actId="478"/>
          <ac:picMkLst>
            <pc:docMk/>
            <pc:sldMk cId="1000073569" sldId="4919"/>
            <ac:picMk id="3" creationId="{B16D84E6-3035-9A3D-B73A-4D2E1ED6DC5E}"/>
          </ac:picMkLst>
        </pc:picChg>
        <pc:picChg chg="del">
          <ac:chgData name="Fernando Henrique De Sá" userId="b920d36d-08af-4482-ae14-73247126ca1c" providerId="ADAL" clId="{FCCE997F-F7DA-450D-BB9E-F93045FEB9A8}" dt="2024-06-18T13:24:37.920" v="6032" actId="478"/>
          <ac:picMkLst>
            <pc:docMk/>
            <pc:sldMk cId="1000073569" sldId="4919"/>
            <ac:picMk id="5" creationId="{5AE7A84A-D2B3-4376-6687-AD8AE692410B}"/>
          </ac:picMkLst>
        </pc:picChg>
        <pc:picChg chg="add mod">
          <ac:chgData name="Fernando Henrique De Sá" userId="b920d36d-08af-4482-ae14-73247126ca1c" providerId="ADAL" clId="{FCCE997F-F7DA-450D-BB9E-F93045FEB9A8}" dt="2024-06-18T16:00:40.493" v="6915" actId="1038"/>
          <ac:picMkLst>
            <pc:docMk/>
            <pc:sldMk cId="1000073569" sldId="4919"/>
            <ac:picMk id="6" creationId="{0D3D5ADF-10D7-B5C5-6B2C-81440E7E961F}"/>
          </ac:picMkLst>
        </pc:picChg>
        <pc:picChg chg="del">
          <ac:chgData name="Fernando Henrique De Sá" userId="b920d36d-08af-4482-ae14-73247126ca1c" providerId="ADAL" clId="{FCCE997F-F7DA-450D-BB9E-F93045FEB9A8}" dt="2024-06-18T13:24:34.333" v="6030" actId="478"/>
          <ac:picMkLst>
            <pc:docMk/>
            <pc:sldMk cId="1000073569" sldId="4919"/>
            <ac:picMk id="18" creationId="{A9063F95-9350-F18D-9468-15778F2F4429}"/>
          </ac:picMkLst>
        </pc:picChg>
        <pc:picChg chg="mod">
          <ac:chgData name="Fernando Henrique De Sá" userId="b920d36d-08af-4482-ae14-73247126ca1c" providerId="ADAL" clId="{FCCE997F-F7DA-450D-BB9E-F93045FEB9A8}" dt="2024-06-18T13:24:50.827" v="6038" actId="1035"/>
          <ac:picMkLst>
            <pc:docMk/>
            <pc:sldMk cId="1000073569" sldId="4919"/>
            <ac:picMk id="23" creationId="{BBEF945E-0A2F-5966-6019-A483B0784F1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Fernando Henrique De Sá" userId="b920d36d-08af-4482-ae14-73247126ca1c" providerId="ADAL" clId="{FCCE997F-F7DA-450D-BB9E-F93045FEB9A8}" dt="2024-06-18T20:48:55.316" v="7715"/>
              <pc2:cmMkLst xmlns:pc2="http://schemas.microsoft.com/office/powerpoint/2019/9/main/command">
                <pc:docMk/>
                <pc:sldMk cId="1000073569" sldId="4919"/>
                <pc2:cmMk id="{8DA6330B-116B-40D3-B202-7D5E0E3914C9}"/>
              </pc2:cmMkLst>
            </pc226:cmChg>
            <pc226:cmChg xmlns:pc226="http://schemas.microsoft.com/office/powerpoint/2022/06/main/command" chg="del mod">
              <pc226:chgData name="Fernando Henrique De Sá" userId="b920d36d-08af-4482-ae14-73247126ca1c" providerId="ADAL" clId="{FCCE997F-F7DA-450D-BB9E-F93045FEB9A8}" dt="2024-06-18T20:49:02.182" v="7717"/>
              <pc2:cmMkLst xmlns:pc2="http://schemas.microsoft.com/office/powerpoint/2019/9/main/command">
                <pc:docMk/>
                <pc:sldMk cId="1000073569" sldId="4919"/>
                <pc2:cmMk id="{1CC700E0-6C75-42E7-9F43-22F9272D2E48}"/>
              </pc2:cmMkLst>
            </pc226:cmChg>
          </p:ext>
        </pc:extLst>
      </pc:sldChg>
      <pc:sldChg chg="new del">
        <pc:chgData name="Fernando Henrique De Sá" userId="b920d36d-08af-4482-ae14-73247126ca1c" providerId="ADAL" clId="{FCCE997F-F7DA-450D-BB9E-F93045FEB9A8}" dt="2024-06-18T16:01:47.428" v="6921" actId="47"/>
        <pc:sldMkLst>
          <pc:docMk/>
          <pc:sldMk cId="3935979769" sldId="4920"/>
        </pc:sldMkLst>
      </pc:sldChg>
      <pc:sldChg chg="addSp delSp modSp add mod ord modTransition modAnim delCm modCm">
        <pc:chgData name="Fernando Henrique De Sá" userId="b920d36d-08af-4482-ae14-73247126ca1c" providerId="ADAL" clId="{FCCE997F-F7DA-450D-BB9E-F93045FEB9A8}" dt="2024-06-20T07:24:54.442" v="16333"/>
        <pc:sldMkLst>
          <pc:docMk/>
          <pc:sldMk cId="2755846749" sldId="4921"/>
        </pc:sldMkLst>
        <pc:spChg chg="mod">
          <ac:chgData name="Fernando Henrique De Sá" userId="b920d36d-08af-4482-ae14-73247126ca1c" providerId="ADAL" clId="{FCCE997F-F7DA-450D-BB9E-F93045FEB9A8}" dt="2024-06-19T18:52:20.160" v="15740" actId="14100"/>
          <ac:spMkLst>
            <pc:docMk/>
            <pc:sldMk cId="2755846749" sldId="4921"/>
            <ac:spMk id="3" creationId="{E6A1A200-EFAF-46BC-1FB5-FF4CF5F34FFE}"/>
          </ac:spMkLst>
        </pc:spChg>
        <pc:spChg chg="mod">
          <ac:chgData name="Fernando Henrique De Sá" userId="b920d36d-08af-4482-ae14-73247126ca1c" providerId="ADAL" clId="{FCCE997F-F7DA-450D-BB9E-F93045FEB9A8}" dt="2024-06-19T15:56:05.451" v="12532" actId="20577"/>
          <ac:spMkLst>
            <pc:docMk/>
            <pc:sldMk cId="2755846749" sldId="4921"/>
            <ac:spMk id="7" creationId="{13E5409D-35F4-9B7D-8B0C-225F8BDFC2E8}"/>
          </ac:spMkLst>
        </pc:spChg>
        <pc:spChg chg="add mod">
          <ac:chgData name="Fernando Henrique De Sá" userId="b920d36d-08af-4482-ae14-73247126ca1c" providerId="ADAL" clId="{FCCE997F-F7DA-450D-BB9E-F93045FEB9A8}" dt="2024-06-19T18:54:46.382" v="15774" actId="1038"/>
          <ac:spMkLst>
            <pc:docMk/>
            <pc:sldMk cId="2755846749" sldId="4921"/>
            <ac:spMk id="10" creationId="{C0059064-5435-50DC-620F-1E4A5F9110E7}"/>
          </ac:spMkLst>
        </pc:spChg>
        <pc:picChg chg="mod modCrop">
          <ac:chgData name="Fernando Henrique De Sá" userId="b920d36d-08af-4482-ae14-73247126ca1c" providerId="ADAL" clId="{FCCE997F-F7DA-450D-BB9E-F93045FEB9A8}" dt="2024-06-19T18:53:19.281" v="15749" actId="732"/>
          <ac:picMkLst>
            <pc:docMk/>
            <pc:sldMk cId="2755846749" sldId="4921"/>
            <ac:picMk id="4" creationId="{2D0B0C6F-6DFE-47E6-D99D-A1456FF06B2E}"/>
          </ac:picMkLst>
        </pc:picChg>
        <pc:picChg chg="add mod modCrop">
          <ac:chgData name="Fernando Henrique De Sá" userId="b920d36d-08af-4482-ae14-73247126ca1c" providerId="ADAL" clId="{FCCE997F-F7DA-450D-BB9E-F93045FEB9A8}" dt="2024-06-19T18:52:57.274" v="15746" actId="732"/>
          <ac:picMkLst>
            <pc:docMk/>
            <pc:sldMk cId="2755846749" sldId="4921"/>
            <ac:picMk id="5" creationId="{6B4A2197-23FC-2323-8A40-5ADB0B0F90DA}"/>
          </ac:picMkLst>
        </pc:picChg>
        <pc:picChg chg="del">
          <ac:chgData name="Fernando Henrique De Sá" userId="b920d36d-08af-4482-ae14-73247126ca1c" providerId="ADAL" clId="{FCCE997F-F7DA-450D-BB9E-F93045FEB9A8}" dt="2024-06-19T18:51:18.780" v="15723" actId="478"/>
          <ac:picMkLst>
            <pc:docMk/>
            <pc:sldMk cId="2755846749" sldId="4921"/>
            <ac:picMk id="6" creationId="{ABB971C8-5886-935D-8634-93ACD552E9AB}"/>
          </ac:picMkLst>
        </pc:picChg>
        <pc:picChg chg="del">
          <ac:chgData name="Fernando Henrique De Sá" userId="b920d36d-08af-4482-ae14-73247126ca1c" providerId="ADAL" clId="{FCCE997F-F7DA-450D-BB9E-F93045FEB9A8}" dt="2024-06-19T18:51:17.611" v="15722" actId="478"/>
          <ac:picMkLst>
            <pc:docMk/>
            <pc:sldMk cId="2755846749" sldId="4921"/>
            <ac:picMk id="9" creationId="{4A5BE61A-0429-BDF3-6A50-D48366E220B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Fernando Henrique De Sá" userId="b920d36d-08af-4482-ae14-73247126ca1c" providerId="ADAL" clId="{FCCE997F-F7DA-450D-BB9E-F93045FEB9A8}" dt="2024-06-20T07:24:54.442" v="16333"/>
              <pc2:cmMkLst xmlns:pc2="http://schemas.microsoft.com/office/powerpoint/2019/9/main/command">
                <pc:docMk/>
                <pc:sldMk cId="2755846749" sldId="4921"/>
                <pc2:cmMk id="{F3A59D5F-B68B-40CF-AC81-8F961521E4E9}"/>
              </pc2:cmMkLst>
              <pc226:cmRplyChg chg="add">
                <pc226:chgData name="Fernando Henrique De Sá" userId="b920d36d-08af-4482-ae14-73247126ca1c" providerId="ADAL" clId="{FCCE997F-F7DA-450D-BB9E-F93045FEB9A8}" dt="2024-06-18T16:39:34.666" v="7590"/>
                <pc2:cmRplyMkLst xmlns:pc2="http://schemas.microsoft.com/office/powerpoint/2019/9/main/command">
                  <pc:docMk/>
                  <pc:sldMk cId="2755846749" sldId="4921"/>
                  <pc2:cmMk id="{F3A59D5F-B68B-40CF-AC81-8F961521E4E9}"/>
                  <pc2:cmRplyMk id="{500B0612-22A7-4A0B-90E0-6D3E6D59BBD8}"/>
                </pc2:cmRplyMkLst>
              </pc226:cmRplyChg>
              <pc226:cmRplyChg chg="add">
                <pc226:chgData name="Fernando Henrique De Sá" userId="b920d36d-08af-4482-ae14-73247126ca1c" providerId="ADAL" clId="{FCCE997F-F7DA-450D-BB9E-F93045FEB9A8}" dt="2024-06-19T00:36:39.057" v="10867"/>
                <pc2:cmRplyMkLst xmlns:pc2="http://schemas.microsoft.com/office/powerpoint/2019/9/main/command">
                  <pc:docMk/>
                  <pc:sldMk cId="2755846749" sldId="4921"/>
                  <pc2:cmMk id="{F3A59D5F-B68B-40CF-AC81-8F961521E4E9}"/>
                  <pc2:cmRplyMk id="{08705335-2B91-4E8A-A69B-223747C77B72}"/>
                </pc2:cmRplyMkLst>
              </pc226:cmRplyChg>
            </pc226:cmChg>
            <pc226:cmChg xmlns:pc226="http://schemas.microsoft.com/office/powerpoint/2022/06/main/command" chg="del mod">
              <pc226:chgData name="Fernando Henrique De Sá" userId="b920d36d-08af-4482-ae14-73247126ca1c" providerId="ADAL" clId="{FCCE997F-F7DA-450D-BB9E-F93045FEB9A8}" dt="2024-06-19T00:36:48.935" v="10868"/>
              <pc2:cmMkLst xmlns:pc2="http://schemas.microsoft.com/office/powerpoint/2019/9/main/command">
                <pc:docMk/>
                <pc:sldMk cId="2755846749" sldId="4921"/>
                <pc2:cmMk id="{838BAB9B-ACC1-42F0-A634-97F205DBFA3B}"/>
              </pc2:cmMkLst>
            </pc226:cmChg>
          </p:ext>
        </pc:extLst>
      </pc:sldChg>
      <pc:sldChg chg="modSp mod ord modTransition modAnim delCm">
        <pc:chgData name="Fernando Henrique De Sá" userId="b920d36d-08af-4482-ae14-73247126ca1c" providerId="ADAL" clId="{FCCE997F-F7DA-450D-BB9E-F93045FEB9A8}" dt="2024-06-19T22:54:28.438" v="15896" actId="27636"/>
        <pc:sldMkLst>
          <pc:docMk/>
          <pc:sldMk cId="51953209" sldId="4923"/>
        </pc:sldMkLst>
        <pc:spChg chg="mod">
          <ac:chgData name="Fernando Henrique De Sá" userId="b920d36d-08af-4482-ae14-73247126ca1c" providerId="ADAL" clId="{FCCE997F-F7DA-450D-BB9E-F93045FEB9A8}" dt="2024-06-19T22:54:28.438" v="15896" actId="27636"/>
          <ac:spMkLst>
            <pc:docMk/>
            <pc:sldMk cId="51953209" sldId="4923"/>
            <ac:spMk id="7" creationId="{13E5409D-35F4-9B7D-8B0C-225F8BDFC2E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49:13.931" v="7718"/>
              <pc2:cmMkLst xmlns:pc2="http://schemas.microsoft.com/office/powerpoint/2019/9/main/command">
                <pc:docMk/>
                <pc:sldMk cId="51953209" sldId="4923"/>
                <pc2:cmMk id="{800B2110-0859-4D14-BCD8-1A004666A050}"/>
              </pc2:cmMkLst>
            </pc226:cmChg>
          </p:ext>
        </pc:extLst>
      </pc:sldChg>
      <pc:sldChg chg="modSp mod ord modTransition modAnim delCm">
        <pc:chgData name="Fernando Henrique De Sá" userId="b920d36d-08af-4482-ae14-73247126ca1c" providerId="ADAL" clId="{FCCE997F-F7DA-450D-BB9E-F93045FEB9A8}" dt="2024-06-20T07:28:29.299" v="16350"/>
        <pc:sldMkLst>
          <pc:docMk/>
          <pc:sldMk cId="554835481" sldId="4924"/>
        </pc:sldMkLst>
        <pc:spChg chg="mod">
          <ac:chgData name="Fernando Henrique De Sá" userId="b920d36d-08af-4482-ae14-73247126ca1c" providerId="ADAL" clId="{FCCE997F-F7DA-450D-BB9E-F93045FEB9A8}" dt="2024-06-19T22:54:36.281" v="15898" actId="27636"/>
          <ac:spMkLst>
            <pc:docMk/>
            <pc:sldMk cId="554835481" sldId="4924"/>
            <ac:spMk id="7" creationId="{13E5409D-35F4-9B7D-8B0C-225F8BDFC2E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49:26.495" v="7719"/>
              <pc2:cmMkLst xmlns:pc2="http://schemas.microsoft.com/office/powerpoint/2019/9/main/command">
                <pc:docMk/>
                <pc:sldMk cId="554835481" sldId="4924"/>
                <pc2:cmMk id="{2218770B-B2E9-4BC1-8771-1F34376565C8}"/>
              </pc2:cmMkLst>
            </pc226:cmChg>
          </p:ext>
        </pc:extLst>
      </pc:sldChg>
      <pc:sldChg chg="addSp modSp mod ord modTransition modAnim delCm">
        <pc:chgData name="Fernando Henrique De Sá" userId="b920d36d-08af-4482-ae14-73247126ca1c" providerId="ADAL" clId="{FCCE997F-F7DA-450D-BB9E-F93045FEB9A8}" dt="2024-06-20T00:29:27.243" v="16322" actId="20577"/>
        <pc:sldMkLst>
          <pc:docMk/>
          <pc:sldMk cId="3784510245" sldId="4925"/>
        </pc:sldMkLst>
        <pc:spChg chg="mod">
          <ac:chgData name="Fernando Henrique De Sá" userId="b920d36d-08af-4482-ae14-73247126ca1c" providerId="ADAL" clId="{FCCE997F-F7DA-450D-BB9E-F93045FEB9A8}" dt="2024-06-20T00:29:27.243" v="16322" actId="20577"/>
          <ac:spMkLst>
            <pc:docMk/>
            <pc:sldMk cId="3784510245" sldId="4925"/>
            <ac:spMk id="3" creationId="{E6A1A200-EFAF-46BC-1FB5-FF4CF5F34FFE}"/>
          </ac:spMkLst>
        </pc:spChg>
        <pc:spChg chg="add mod">
          <ac:chgData name="Fernando Henrique De Sá" userId="b920d36d-08af-4482-ae14-73247126ca1c" providerId="ADAL" clId="{FCCE997F-F7DA-450D-BB9E-F93045FEB9A8}" dt="2024-06-19T18:21:30.534" v="15089" actId="6549"/>
          <ac:spMkLst>
            <pc:docMk/>
            <pc:sldMk cId="3784510245" sldId="4925"/>
            <ac:spMk id="6" creationId="{0054619D-B4CD-D33D-F31E-2F0786167E44}"/>
          </ac:spMkLst>
        </pc:spChg>
        <pc:spChg chg="mod">
          <ac:chgData name="Fernando Henrique De Sá" userId="b920d36d-08af-4482-ae14-73247126ca1c" providerId="ADAL" clId="{FCCE997F-F7DA-450D-BB9E-F93045FEB9A8}" dt="2024-06-19T22:55:17.509" v="15903" actId="6549"/>
          <ac:spMkLst>
            <pc:docMk/>
            <pc:sldMk cId="3784510245" sldId="4925"/>
            <ac:spMk id="7" creationId="{13E5409D-35F4-9B7D-8B0C-225F8BDFC2E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50:39.576" v="7725"/>
              <pc2:cmMkLst xmlns:pc2="http://schemas.microsoft.com/office/powerpoint/2019/9/main/command">
                <pc:docMk/>
                <pc:sldMk cId="3784510245" sldId="4925"/>
                <pc2:cmMk id="{0BF1A8B0-A521-4EC9-97B2-F78493FF7ACB}"/>
              </pc2:cmMkLst>
            </pc226:cmChg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50:19.265" v="7724"/>
              <pc2:cmMkLst xmlns:pc2="http://schemas.microsoft.com/office/powerpoint/2019/9/main/command">
                <pc:docMk/>
                <pc:sldMk cId="3784510245" sldId="4925"/>
                <pc2:cmMk id="{4C1C6EFC-98BE-4CCB-8A80-210C2933DCBB}"/>
              </pc2:cmMkLst>
            </pc226:cmChg>
          </p:ext>
        </pc:extLst>
      </pc:sldChg>
      <pc:sldChg chg="addSp delSp modSp mod ord modTransition delCm">
        <pc:chgData name="Fernando Henrique De Sá" userId="b920d36d-08af-4482-ae14-73247126ca1c" providerId="ADAL" clId="{FCCE997F-F7DA-450D-BB9E-F93045FEB9A8}" dt="2024-06-19T19:54:49.550" v="15805"/>
        <pc:sldMkLst>
          <pc:docMk/>
          <pc:sldMk cId="3081861001" sldId="4926"/>
        </pc:sldMkLst>
        <pc:spChg chg="del mod">
          <ac:chgData name="Fernando Henrique De Sá" userId="b920d36d-08af-4482-ae14-73247126ca1c" providerId="ADAL" clId="{FCCE997F-F7DA-450D-BB9E-F93045FEB9A8}" dt="2024-06-19T13:22:31.491" v="12239" actId="478"/>
          <ac:spMkLst>
            <pc:docMk/>
            <pc:sldMk cId="3081861001" sldId="4926"/>
            <ac:spMk id="3" creationId="{E6A1A200-EFAF-46BC-1FB5-FF4CF5F34FFE}"/>
          </ac:spMkLst>
        </pc:spChg>
        <pc:spChg chg="add del mod">
          <ac:chgData name="Fernando Henrique De Sá" userId="b920d36d-08af-4482-ae14-73247126ca1c" providerId="ADAL" clId="{FCCE997F-F7DA-450D-BB9E-F93045FEB9A8}" dt="2024-06-19T18:56:33.028" v="15787" actId="478"/>
          <ac:spMkLst>
            <pc:docMk/>
            <pc:sldMk cId="3081861001" sldId="4926"/>
            <ac:spMk id="5" creationId="{272C7CB1-0D65-1AF4-8C62-7B8D4D61EB87}"/>
          </ac:spMkLst>
        </pc:spChg>
        <pc:spChg chg="mod">
          <ac:chgData name="Fernando Henrique De Sá" userId="b920d36d-08af-4482-ae14-73247126ca1c" providerId="ADAL" clId="{FCCE997F-F7DA-450D-BB9E-F93045FEB9A8}" dt="2024-06-19T15:56:28.677" v="12561" actId="20577"/>
          <ac:spMkLst>
            <pc:docMk/>
            <pc:sldMk cId="3081861001" sldId="4926"/>
            <ac:spMk id="7" creationId="{13E5409D-35F4-9B7D-8B0C-225F8BDFC2E8}"/>
          </ac:spMkLst>
        </pc:spChg>
        <pc:picChg chg="mod">
          <ac:chgData name="Fernando Henrique De Sá" userId="b920d36d-08af-4482-ae14-73247126ca1c" providerId="ADAL" clId="{FCCE997F-F7DA-450D-BB9E-F93045FEB9A8}" dt="2024-06-19T18:56:42.137" v="15789" actId="1076"/>
          <ac:picMkLst>
            <pc:docMk/>
            <pc:sldMk cId="3081861001" sldId="4926"/>
            <ac:picMk id="4" creationId="{48E03E85-54FB-7F90-2112-7D59A925AA1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50:43.569" v="7726"/>
              <pc2:cmMkLst xmlns:pc2="http://schemas.microsoft.com/office/powerpoint/2019/9/main/command">
                <pc:docMk/>
                <pc:sldMk cId="3081861001" sldId="4926"/>
                <pc2:cmMk id="{39BC1F79-FA3D-4C8A-9EB5-BBAF443BD8DD}"/>
              </pc2:cmMkLst>
            </pc226:cmChg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50:46.337" v="7727"/>
              <pc2:cmMkLst xmlns:pc2="http://schemas.microsoft.com/office/powerpoint/2019/9/main/command">
                <pc:docMk/>
                <pc:sldMk cId="3081861001" sldId="4926"/>
                <pc2:cmMk id="{E9266DED-FFBD-41FC-8F95-81621D264846}"/>
              </pc2:cmMkLst>
            </pc226:cmChg>
          </p:ext>
        </pc:extLst>
      </pc:sldChg>
      <pc:sldChg chg="addSp delSp modSp mod ord modTransition modAnim delCm">
        <pc:chgData name="Fernando Henrique De Sá" userId="b920d36d-08af-4482-ae14-73247126ca1c" providerId="ADAL" clId="{FCCE997F-F7DA-450D-BB9E-F93045FEB9A8}" dt="2024-06-19T22:54:54.675" v="15901" actId="6549"/>
        <pc:sldMkLst>
          <pc:docMk/>
          <pc:sldMk cId="3730338234" sldId="4927"/>
        </pc:sldMkLst>
        <pc:spChg chg="mod">
          <ac:chgData name="Fernando Henrique De Sá" userId="b920d36d-08af-4482-ae14-73247126ca1c" providerId="ADAL" clId="{FCCE997F-F7DA-450D-BB9E-F93045FEB9A8}" dt="2024-06-19T18:20:51.420" v="15083" actId="113"/>
          <ac:spMkLst>
            <pc:docMk/>
            <pc:sldMk cId="3730338234" sldId="4927"/>
            <ac:spMk id="3" creationId="{E6A1A200-EFAF-46BC-1FB5-FF4CF5F34FFE}"/>
          </ac:spMkLst>
        </pc:spChg>
        <pc:spChg chg="add del mod">
          <ac:chgData name="Fernando Henrique De Sá" userId="b920d36d-08af-4482-ae14-73247126ca1c" providerId="ADAL" clId="{FCCE997F-F7DA-450D-BB9E-F93045FEB9A8}" dt="2024-06-19T18:20:41.628" v="15082" actId="478"/>
          <ac:spMkLst>
            <pc:docMk/>
            <pc:sldMk cId="3730338234" sldId="4927"/>
            <ac:spMk id="4" creationId="{56DBABD7-8F2B-75F4-91AD-EEDC2A156B43}"/>
          </ac:spMkLst>
        </pc:spChg>
        <pc:spChg chg="mod">
          <ac:chgData name="Fernando Henrique De Sá" userId="b920d36d-08af-4482-ae14-73247126ca1c" providerId="ADAL" clId="{FCCE997F-F7DA-450D-BB9E-F93045FEB9A8}" dt="2024-06-19T22:54:54.675" v="15901" actId="6549"/>
          <ac:spMkLst>
            <pc:docMk/>
            <pc:sldMk cId="3730338234" sldId="4927"/>
            <ac:spMk id="7" creationId="{13E5409D-35F4-9B7D-8B0C-225F8BDFC2E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49:53.426" v="7720"/>
              <pc2:cmMkLst xmlns:pc2="http://schemas.microsoft.com/office/powerpoint/2019/9/main/command">
                <pc:docMk/>
                <pc:sldMk cId="3730338234" sldId="4927"/>
                <pc2:cmMk id="{5EBE7BD4-19A8-4CA9-AAA9-4BED70D7126A}"/>
              </pc2:cmMkLst>
            </pc226:cmChg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50:00.831" v="7721"/>
              <pc2:cmMkLst xmlns:pc2="http://schemas.microsoft.com/office/powerpoint/2019/9/main/command">
                <pc:docMk/>
                <pc:sldMk cId="3730338234" sldId="4927"/>
                <pc2:cmMk id="{3F3C93E1-A5D7-4684-A679-981649D3AC2A}"/>
              </pc2:cmMkLst>
            </pc226:cmChg>
          </p:ext>
        </pc:extLst>
      </pc:sldChg>
      <pc:sldChg chg="addSp delSp modSp mod ord modTransition delCm">
        <pc:chgData name="Fernando Henrique De Sá" userId="b920d36d-08af-4482-ae14-73247126ca1c" providerId="ADAL" clId="{FCCE997F-F7DA-450D-BB9E-F93045FEB9A8}" dt="2024-06-19T22:55:04.801" v="15902" actId="6549"/>
        <pc:sldMkLst>
          <pc:docMk/>
          <pc:sldMk cId="216604383" sldId="4928"/>
        </pc:sldMkLst>
        <pc:spChg chg="del">
          <ac:chgData name="Fernando Henrique De Sá" userId="b920d36d-08af-4482-ae14-73247126ca1c" providerId="ADAL" clId="{FCCE997F-F7DA-450D-BB9E-F93045FEB9A8}" dt="2024-06-19T13:21:26.484" v="12206" actId="478"/>
          <ac:spMkLst>
            <pc:docMk/>
            <pc:sldMk cId="216604383" sldId="4928"/>
            <ac:spMk id="3" creationId="{E6A1A200-EFAF-46BC-1FB5-FF4CF5F34FFE}"/>
          </ac:spMkLst>
        </pc:spChg>
        <pc:spChg chg="add mod">
          <ac:chgData name="Fernando Henrique De Sá" userId="b920d36d-08af-4482-ae14-73247126ca1c" providerId="ADAL" clId="{FCCE997F-F7DA-450D-BB9E-F93045FEB9A8}" dt="2024-06-19T18:21:16.317" v="15088" actId="113"/>
          <ac:spMkLst>
            <pc:docMk/>
            <pc:sldMk cId="216604383" sldId="4928"/>
            <ac:spMk id="4" creationId="{66B6A909-B999-D8A6-BB24-277FCF67139C}"/>
          </ac:spMkLst>
        </pc:spChg>
        <pc:spChg chg="mod">
          <ac:chgData name="Fernando Henrique De Sá" userId="b920d36d-08af-4482-ae14-73247126ca1c" providerId="ADAL" clId="{FCCE997F-F7DA-450D-BB9E-F93045FEB9A8}" dt="2024-06-19T22:55:04.801" v="15902" actId="6549"/>
          <ac:spMkLst>
            <pc:docMk/>
            <pc:sldMk cId="216604383" sldId="4928"/>
            <ac:spMk id="7" creationId="{13E5409D-35F4-9B7D-8B0C-225F8BDFC2E8}"/>
          </ac:spMkLst>
        </pc:spChg>
        <pc:spChg chg="add del mod">
          <ac:chgData name="Fernando Henrique De Sá" userId="b920d36d-08af-4482-ae14-73247126ca1c" providerId="ADAL" clId="{FCCE997F-F7DA-450D-BB9E-F93045FEB9A8}" dt="2024-06-19T18:21:05.730" v="15085" actId="478"/>
          <ac:spMkLst>
            <pc:docMk/>
            <pc:sldMk cId="216604383" sldId="4928"/>
            <ac:spMk id="8" creationId="{27E2CAAC-B536-8A62-0815-B4A05ED558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50:05.139" v="7722"/>
              <pc2:cmMkLst xmlns:pc2="http://schemas.microsoft.com/office/powerpoint/2019/9/main/command">
                <pc:docMk/>
                <pc:sldMk cId="216604383" sldId="4928"/>
                <pc2:cmMk id="{7F6D6CF2-DE31-40FE-ACCC-BEAF5B3BF8DC}"/>
              </pc2:cmMkLst>
            </pc226:cmChg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50:08.387" v="7723"/>
              <pc2:cmMkLst xmlns:pc2="http://schemas.microsoft.com/office/powerpoint/2019/9/main/command">
                <pc:docMk/>
                <pc:sldMk cId="216604383" sldId="4928"/>
                <pc2:cmMk id="{055AB3F7-5E45-48D9-99B3-1939E0814523}"/>
              </pc2:cmMkLst>
            </pc226:cmChg>
          </p:ext>
        </pc:extLst>
      </pc:sldChg>
      <pc:sldChg chg="addSp delSp modSp mod ord modTransition modAnim delCm">
        <pc:chgData name="Fernando Henrique De Sá" userId="b920d36d-08af-4482-ae14-73247126ca1c" providerId="ADAL" clId="{FCCE997F-F7DA-450D-BB9E-F93045FEB9A8}" dt="2024-06-19T19:54:49.550" v="15805"/>
        <pc:sldMkLst>
          <pc:docMk/>
          <pc:sldMk cId="3380064116" sldId="4929"/>
        </pc:sldMkLst>
        <pc:spChg chg="mod">
          <ac:chgData name="Fernando Henrique De Sá" userId="b920d36d-08af-4482-ae14-73247126ca1c" providerId="ADAL" clId="{FCCE997F-F7DA-450D-BB9E-F93045FEB9A8}" dt="2024-06-19T18:39:20.456" v="15695" actId="1076"/>
          <ac:spMkLst>
            <pc:docMk/>
            <pc:sldMk cId="3380064116" sldId="4929"/>
            <ac:spMk id="3" creationId="{E6A1A200-EFAF-46BC-1FB5-FF4CF5F34FFE}"/>
          </ac:spMkLst>
        </pc:spChg>
        <pc:spChg chg="mod">
          <ac:chgData name="Fernando Henrique De Sá" userId="b920d36d-08af-4482-ae14-73247126ca1c" providerId="ADAL" clId="{FCCE997F-F7DA-450D-BB9E-F93045FEB9A8}" dt="2024-06-19T15:56:17.209" v="12547" actId="20577"/>
          <ac:spMkLst>
            <pc:docMk/>
            <pc:sldMk cId="3380064116" sldId="4929"/>
            <ac:spMk id="7" creationId="{13E5409D-35F4-9B7D-8B0C-225F8BDFC2E8}"/>
          </ac:spMkLst>
        </pc:spChg>
        <pc:spChg chg="add mod">
          <ac:chgData name="Fernando Henrique De Sá" userId="b920d36d-08af-4482-ae14-73247126ca1c" providerId="ADAL" clId="{FCCE997F-F7DA-450D-BB9E-F93045FEB9A8}" dt="2024-06-19T18:55:16.113" v="15777" actId="1038"/>
          <ac:spMkLst>
            <pc:docMk/>
            <pc:sldMk cId="3380064116" sldId="4929"/>
            <ac:spMk id="12" creationId="{B329DDCC-E267-91FD-0F20-74D7DA36E878}"/>
          </ac:spMkLst>
        </pc:spChg>
        <pc:picChg chg="del mod">
          <ac:chgData name="Fernando Henrique De Sá" userId="b920d36d-08af-4482-ae14-73247126ca1c" providerId="ADAL" clId="{FCCE997F-F7DA-450D-BB9E-F93045FEB9A8}" dt="2024-06-19T18:38:00.165" v="15678" actId="478"/>
          <ac:picMkLst>
            <pc:docMk/>
            <pc:sldMk cId="3380064116" sldId="4929"/>
            <ac:picMk id="4" creationId="{287E8CB1-3558-8061-F300-04A18DBC1908}"/>
          </ac:picMkLst>
        </pc:picChg>
        <pc:picChg chg="mod">
          <ac:chgData name="Fernando Henrique De Sá" userId="b920d36d-08af-4482-ae14-73247126ca1c" providerId="ADAL" clId="{FCCE997F-F7DA-450D-BB9E-F93045FEB9A8}" dt="2024-06-19T18:39:02.939" v="15689" actId="14100"/>
          <ac:picMkLst>
            <pc:docMk/>
            <pc:sldMk cId="3380064116" sldId="4929"/>
            <ac:picMk id="5" creationId="{D29128C8-B0F8-B53E-C1CF-DCBFD89D0719}"/>
          </ac:picMkLst>
        </pc:picChg>
        <pc:picChg chg="del">
          <ac:chgData name="Fernando Henrique De Sá" userId="b920d36d-08af-4482-ae14-73247126ca1c" providerId="ADAL" clId="{FCCE997F-F7DA-450D-BB9E-F93045FEB9A8}" dt="2024-06-19T18:36:25.299" v="15672" actId="478"/>
          <ac:picMkLst>
            <pc:docMk/>
            <pc:sldMk cId="3380064116" sldId="4929"/>
            <ac:picMk id="10" creationId="{9841DFBD-11B8-7B51-12C4-26600E84B189}"/>
          </ac:picMkLst>
        </pc:picChg>
        <pc:picChg chg="mod">
          <ac:chgData name="Fernando Henrique De Sá" userId="b920d36d-08af-4482-ae14-73247126ca1c" providerId="ADAL" clId="{FCCE997F-F7DA-450D-BB9E-F93045FEB9A8}" dt="2024-06-19T18:39:05.784" v="15694" actId="1035"/>
          <ac:picMkLst>
            <pc:docMk/>
            <pc:sldMk cId="3380064116" sldId="4929"/>
            <ac:picMk id="11" creationId="{D5E3C4E3-10E6-A88C-05C2-1367619E97E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50:54.017" v="7728"/>
              <pc2:cmMkLst xmlns:pc2="http://schemas.microsoft.com/office/powerpoint/2019/9/main/command">
                <pc:docMk/>
                <pc:sldMk cId="3380064116" sldId="4929"/>
                <pc2:cmMk id="{9F468213-678A-4857-A9B6-E83F0CEB52D2}"/>
              </pc2:cmMkLst>
            </pc226:cmChg>
            <pc226:cmChg xmlns:pc226="http://schemas.microsoft.com/office/powerpoint/2022/06/main/command" chg="del">
              <pc226:chgData name="Fernando Henrique De Sá" userId="b920d36d-08af-4482-ae14-73247126ca1c" providerId="ADAL" clId="{FCCE997F-F7DA-450D-BB9E-F93045FEB9A8}" dt="2024-06-18T20:50:55.648" v="7729"/>
              <pc2:cmMkLst xmlns:pc2="http://schemas.microsoft.com/office/powerpoint/2019/9/main/command">
                <pc:docMk/>
                <pc:sldMk cId="3380064116" sldId="4929"/>
                <pc2:cmMk id="{0493046D-CFA7-4606-81D1-53C065707ED2}"/>
              </pc2:cmMkLst>
            </pc226:cmChg>
          </p:ext>
        </pc:extLst>
      </pc:sldChg>
      <pc:sldChg chg="addSp delSp modSp mod ord modTransition modAnim">
        <pc:chgData name="Fernando Henrique De Sá" userId="b920d36d-08af-4482-ae14-73247126ca1c" providerId="ADAL" clId="{FCCE997F-F7DA-450D-BB9E-F93045FEB9A8}" dt="2024-06-19T22:53:00.586" v="15870"/>
        <pc:sldMkLst>
          <pc:docMk/>
          <pc:sldMk cId="368212933" sldId="4930"/>
        </pc:sldMkLst>
        <pc:spChg chg="add del mod">
          <ac:chgData name="Fernando Henrique De Sá" userId="b920d36d-08af-4482-ae14-73247126ca1c" providerId="ADAL" clId="{FCCE997F-F7DA-450D-BB9E-F93045FEB9A8}" dt="2024-06-19T10:07:13.592" v="11625" actId="478"/>
          <ac:spMkLst>
            <pc:docMk/>
            <pc:sldMk cId="368212933" sldId="4930"/>
            <ac:spMk id="6" creationId="{7F09E264-89C1-5E6D-8A7F-A6691E4B5726}"/>
          </ac:spMkLst>
        </pc:spChg>
        <pc:spChg chg="add del mod">
          <ac:chgData name="Fernando Henrique De Sá" userId="b920d36d-08af-4482-ae14-73247126ca1c" providerId="ADAL" clId="{FCCE997F-F7DA-450D-BB9E-F93045FEB9A8}" dt="2024-06-19T10:07:16.189" v="11627" actId="478"/>
          <ac:spMkLst>
            <pc:docMk/>
            <pc:sldMk cId="368212933" sldId="4930"/>
            <ac:spMk id="8" creationId="{8F4F32DA-DCA0-28AF-1D40-D0687435F556}"/>
          </ac:spMkLst>
        </pc:spChg>
        <pc:spChg chg="add del mod">
          <ac:chgData name="Fernando Henrique De Sá" userId="b920d36d-08af-4482-ae14-73247126ca1c" providerId="ADAL" clId="{FCCE997F-F7DA-450D-BB9E-F93045FEB9A8}" dt="2024-06-19T10:07:15.262" v="11626" actId="478"/>
          <ac:spMkLst>
            <pc:docMk/>
            <pc:sldMk cId="368212933" sldId="4930"/>
            <ac:spMk id="9" creationId="{53165A22-17C6-08DF-D04B-3E0A0158C644}"/>
          </ac:spMkLst>
        </pc:spChg>
        <pc:spChg chg="add mod">
          <ac:chgData name="Fernando Henrique De Sá" userId="b920d36d-08af-4482-ae14-73247126ca1c" providerId="ADAL" clId="{FCCE997F-F7DA-450D-BB9E-F93045FEB9A8}" dt="2024-06-19T10:25:53.464" v="11862" actId="1035"/>
          <ac:spMkLst>
            <pc:docMk/>
            <pc:sldMk cId="368212933" sldId="4930"/>
            <ac:spMk id="20" creationId="{198975A1-A7AF-D353-B270-3583F58ED584}"/>
          </ac:spMkLst>
        </pc:spChg>
        <pc:spChg chg="add mod">
          <ac:chgData name="Fernando Henrique De Sá" userId="b920d36d-08af-4482-ae14-73247126ca1c" providerId="ADAL" clId="{FCCE997F-F7DA-450D-BB9E-F93045FEB9A8}" dt="2024-06-19T10:25:45.961" v="11845" actId="1035"/>
          <ac:spMkLst>
            <pc:docMk/>
            <pc:sldMk cId="368212933" sldId="4930"/>
            <ac:spMk id="26" creationId="{0E6DADCC-6D74-F66C-6814-973131A124CA}"/>
          </ac:spMkLst>
        </pc:spChg>
        <pc:spChg chg="add mod">
          <ac:chgData name="Fernando Henrique De Sá" userId="b920d36d-08af-4482-ae14-73247126ca1c" providerId="ADAL" clId="{FCCE997F-F7DA-450D-BB9E-F93045FEB9A8}" dt="2024-06-19T10:37:50.681" v="12150" actId="1035"/>
          <ac:spMkLst>
            <pc:docMk/>
            <pc:sldMk cId="368212933" sldId="4930"/>
            <ac:spMk id="31" creationId="{A3977585-49BE-F3DA-CC14-45054E89384B}"/>
          </ac:spMkLst>
        </pc:spChg>
        <pc:spChg chg="mod">
          <ac:chgData name="Fernando Henrique De Sá" userId="b920d36d-08af-4482-ae14-73247126ca1c" providerId="ADAL" clId="{FCCE997F-F7DA-450D-BB9E-F93045FEB9A8}" dt="2024-06-19T10:05:32.591" v="11540" actId="20577"/>
          <ac:spMkLst>
            <pc:docMk/>
            <pc:sldMk cId="368212933" sldId="4930"/>
            <ac:spMk id="35" creationId="{C9CC305C-57CA-702B-612F-AE7350650650}"/>
          </ac:spMkLst>
        </pc:spChg>
        <pc:spChg chg="mod">
          <ac:chgData name="Fernando Henrique De Sá" userId="b920d36d-08af-4482-ae14-73247126ca1c" providerId="ADAL" clId="{FCCE997F-F7DA-450D-BB9E-F93045FEB9A8}" dt="2024-06-19T10:06:19.297" v="11611" actId="20577"/>
          <ac:spMkLst>
            <pc:docMk/>
            <pc:sldMk cId="368212933" sldId="4930"/>
            <ac:spMk id="36" creationId="{F01393F7-81AE-6FF6-000E-388B31A87310}"/>
          </ac:spMkLst>
        </pc:spChg>
        <pc:spChg chg="mod">
          <ac:chgData name="Fernando Henrique De Sá" userId="b920d36d-08af-4482-ae14-73247126ca1c" providerId="ADAL" clId="{FCCE997F-F7DA-450D-BB9E-F93045FEB9A8}" dt="2024-06-19T10:05:47.102" v="11566" actId="20577"/>
          <ac:spMkLst>
            <pc:docMk/>
            <pc:sldMk cId="368212933" sldId="4930"/>
            <ac:spMk id="39" creationId="{4E44A666-673C-12BB-1E9C-116BADD83CA7}"/>
          </ac:spMkLst>
        </pc:spChg>
        <pc:spChg chg="mod">
          <ac:chgData name="Fernando Henrique De Sá" userId="b920d36d-08af-4482-ae14-73247126ca1c" providerId="ADAL" clId="{FCCE997F-F7DA-450D-BB9E-F93045FEB9A8}" dt="2024-06-19T10:07:57.565" v="11634" actId="14100"/>
          <ac:spMkLst>
            <pc:docMk/>
            <pc:sldMk cId="368212933" sldId="4930"/>
            <ac:spMk id="40" creationId="{0C58CF7E-3EA7-9590-18E7-7E6C3371D95B}"/>
          </ac:spMkLst>
        </pc:spChg>
        <pc:spChg chg="del mod">
          <ac:chgData name="Fernando Henrique De Sá" userId="b920d36d-08af-4482-ae14-73247126ca1c" providerId="ADAL" clId="{FCCE997F-F7DA-450D-BB9E-F93045FEB9A8}" dt="2024-06-19T10:06:29.118" v="11613" actId="478"/>
          <ac:spMkLst>
            <pc:docMk/>
            <pc:sldMk cId="368212933" sldId="4930"/>
            <ac:spMk id="42" creationId="{8E522CEF-69DF-FDEC-803B-0625A0FB11F1}"/>
          </ac:spMkLst>
        </pc:spChg>
        <pc:spChg chg="del mod">
          <ac:chgData name="Fernando Henrique De Sá" userId="b920d36d-08af-4482-ae14-73247126ca1c" providerId="ADAL" clId="{FCCE997F-F7DA-450D-BB9E-F93045FEB9A8}" dt="2024-06-19T10:06:41.986" v="11618" actId="478"/>
          <ac:spMkLst>
            <pc:docMk/>
            <pc:sldMk cId="368212933" sldId="4930"/>
            <ac:spMk id="44" creationId="{CEDDB227-7830-D667-B3C5-2584CB9495E2}"/>
          </ac:spMkLst>
        </pc:spChg>
        <pc:spChg chg="del mod">
          <ac:chgData name="Fernando Henrique De Sá" userId="b920d36d-08af-4482-ae14-73247126ca1c" providerId="ADAL" clId="{FCCE997F-F7DA-450D-BB9E-F93045FEB9A8}" dt="2024-06-19T10:06:38.883" v="11617" actId="478"/>
          <ac:spMkLst>
            <pc:docMk/>
            <pc:sldMk cId="368212933" sldId="4930"/>
            <ac:spMk id="46" creationId="{8CC17B34-CDED-4335-0AE1-9A6CCD5C6915}"/>
          </ac:spMkLst>
        </pc:spChg>
        <pc:spChg chg="mod">
          <ac:chgData name="Fernando Henrique De Sá" userId="b920d36d-08af-4482-ae14-73247126ca1c" providerId="ADAL" clId="{FCCE997F-F7DA-450D-BB9E-F93045FEB9A8}" dt="2024-06-19T10:34:07.371" v="12066" actId="1035"/>
          <ac:spMkLst>
            <pc:docMk/>
            <pc:sldMk cId="368212933" sldId="4930"/>
            <ac:spMk id="48" creationId="{2A79448B-6A7F-0D89-0495-A60705FF7A03}"/>
          </ac:spMkLst>
        </pc:spChg>
        <pc:spChg chg="mod">
          <ac:chgData name="Fernando Henrique De Sá" userId="b920d36d-08af-4482-ae14-73247126ca1c" providerId="ADAL" clId="{FCCE997F-F7DA-450D-BB9E-F93045FEB9A8}" dt="2024-06-19T10:35:43.942" v="12126" actId="20577"/>
          <ac:spMkLst>
            <pc:docMk/>
            <pc:sldMk cId="368212933" sldId="4930"/>
            <ac:spMk id="49" creationId="{464D9DFF-C20F-25A6-9936-61D94744B585}"/>
          </ac:spMkLst>
        </pc:spChg>
        <pc:spChg chg="mod">
          <ac:chgData name="Fernando Henrique De Sá" userId="b920d36d-08af-4482-ae14-73247126ca1c" providerId="ADAL" clId="{FCCE997F-F7DA-450D-BB9E-F93045FEB9A8}" dt="2024-06-19T10:34:25.322" v="12096" actId="1035"/>
          <ac:spMkLst>
            <pc:docMk/>
            <pc:sldMk cId="368212933" sldId="4930"/>
            <ac:spMk id="50" creationId="{D864412C-658B-0031-BED6-FAD936AEEF0B}"/>
          </ac:spMkLst>
        </pc:spChg>
        <pc:spChg chg="add del mod">
          <ac:chgData name="Fernando Henrique De Sá" userId="b920d36d-08af-4482-ae14-73247126ca1c" providerId="ADAL" clId="{FCCE997F-F7DA-450D-BB9E-F93045FEB9A8}" dt="2024-06-19T10:07:10.823" v="11624" actId="478"/>
          <ac:spMkLst>
            <pc:docMk/>
            <pc:sldMk cId="368212933" sldId="4930"/>
            <ac:spMk id="58" creationId="{10536432-EF10-F7BD-D094-E822BC59C61E}"/>
          </ac:spMkLst>
        </pc:spChg>
        <pc:grpChg chg="add del mod">
          <ac:chgData name="Fernando Henrique De Sá" userId="b920d36d-08af-4482-ae14-73247126ca1c" providerId="ADAL" clId="{FCCE997F-F7DA-450D-BB9E-F93045FEB9A8}" dt="2024-06-19T10:26:07.619" v="11883" actId="1036"/>
          <ac:grpSpMkLst>
            <pc:docMk/>
            <pc:sldMk cId="368212933" sldId="4930"/>
            <ac:grpSpMk id="34" creationId="{9A24E04B-41B2-B374-05AD-49B1DC99AAB3}"/>
          </ac:grpSpMkLst>
        </pc:grpChg>
        <pc:picChg chg="mod">
          <ac:chgData name="Fernando Henrique De Sá" userId="b920d36d-08af-4482-ae14-73247126ca1c" providerId="ADAL" clId="{FCCE997F-F7DA-450D-BB9E-F93045FEB9A8}" dt="2024-06-19T10:36:04.753" v="12138" actId="1035"/>
          <ac:picMkLst>
            <pc:docMk/>
            <pc:sldMk cId="368212933" sldId="4930"/>
            <ac:picMk id="2" creationId="{CEE0FA74-585C-2C3D-419F-AC88DB00068D}"/>
          </ac:picMkLst>
        </pc:picChg>
        <pc:picChg chg="mod">
          <ac:chgData name="Fernando Henrique De Sá" userId="b920d36d-08af-4482-ae14-73247126ca1c" providerId="ADAL" clId="{FCCE997F-F7DA-450D-BB9E-F93045FEB9A8}" dt="2024-06-19T10:36:04.753" v="12138" actId="1035"/>
          <ac:picMkLst>
            <pc:docMk/>
            <pc:sldMk cId="368212933" sldId="4930"/>
            <ac:picMk id="3" creationId="{634BD6FF-90F6-1B9C-293C-7A3931779B82}"/>
          </ac:picMkLst>
        </pc:picChg>
        <pc:picChg chg="del mod">
          <ac:chgData name="Fernando Henrique De Sá" userId="b920d36d-08af-4482-ae14-73247126ca1c" providerId="ADAL" clId="{FCCE997F-F7DA-450D-BB9E-F93045FEB9A8}" dt="2024-06-19T10:07:05.641" v="11623" actId="478"/>
          <ac:picMkLst>
            <pc:docMk/>
            <pc:sldMk cId="368212933" sldId="4930"/>
            <ac:picMk id="5" creationId="{E303C246-8280-5DFE-A065-4A17E654D88E}"/>
          </ac:picMkLst>
        </pc:picChg>
        <pc:cxnChg chg="add mod">
          <ac:chgData name="Fernando Henrique De Sá" userId="b920d36d-08af-4482-ae14-73247126ca1c" providerId="ADAL" clId="{FCCE997F-F7DA-450D-BB9E-F93045FEB9A8}" dt="2024-06-19T10:38:16.249" v="12152" actId="14100"/>
          <ac:cxnSpMkLst>
            <pc:docMk/>
            <pc:sldMk cId="368212933" sldId="4930"/>
            <ac:cxnSpMk id="11" creationId="{600D2115-8CBF-2C65-D3D2-3CFA59857DE3}"/>
          </ac:cxnSpMkLst>
        </pc:cxnChg>
        <pc:cxnChg chg="add mod">
          <ac:chgData name="Fernando Henrique De Sá" userId="b920d36d-08af-4482-ae14-73247126ca1c" providerId="ADAL" clId="{FCCE997F-F7DA-450D-BB9E-F93045FEB9A8}" dt="2024-06-19T10:26:59.251" v="11898" actId="14100"/>
          <ac:cxnSpMkLst>
            <pc:docMk/>
            <pc:sldMk cId="368212933" sldId="4930"/>
            <ac:cxnSpMk id="14" creationId="{4A9C210F-8210-E3E7-2C8D-3ACF415829B4}"/>
          </ac:cxnSpMkLst>
        </pc:cxnChg>
        <pc:cxnChg chg="add del mod">
          <ac:chgData name="Fernando Henrique De Sá" userId="b920d36d-08af-4482-ae14-73247126ca1c" providerId="ADAL" clId="{FCCE997F-F7DA-450D-BB9E-F93045FEB9A8}" dt="2024-06-19T10:25:10.188" v="11830" actId="478"/>
          <ac:cxnSpMkLst>
            <pc:docMk/>
            <pc:sldMk cId="368212933" sldId="4930"/>
            <ac:cxnSpMk id="17" creationId="{EBA64E4E-4365-C549-B6F1-B5D8FB9EB945}"/>
          </ac:cxnSpMkLst>
        </pc:cxnChg>
        <pc:cxnChg chg="mod">
          <ac:chgData name="Fernando Henrique De Sá" userId="b920d36d-08af-4482-ae14-73247126ca1c" providerId="ADAL" clId="{FCCE997F-F7DA-450D-BB9E-F93045FEB9A8}" dt="2024-06-19T10:34:45.186" v="12097" actId="14100"/>
          <ac:cxnSpMkLst>
            <pc:docMk/>
            <pc:sldMk cId="368212933" sldId="4930"/>
            <ac:cxnSpMk id="37" creationId="{8CE6BC71-DE34-329F-71A9-A3963205A10D}"/>
          </ac:cxnSpMkLst>
        </pc:cxnChg>
        <pc:cxnChg chg="mod">
          <ac:chgData name="Fernando Henrique De Sá" userId="b920d36d-08af-4482-ae14-73247126ca1c" providerId="ADAL" clId="{FCCE997F-F7DA-450D-BB9E-F93045FEB9A8}" dt="2024-06-19T10:10:00.617" v="11697" actId="14100"/>
          <ac:cxnSpMkLst>
            <pc:docMk/>
            <pc:sldMk cId="368212933" sldId="4930"/>
            <ac:cxnSpMk id="38" creationId="{05F6734D-C8EA-B61F-8B4E-8D47E0A15A4D}"/>
          </ac:cxnSpMkLst>
        </pc:cxnChg>
        <pc:cxnChg chg="mod">
          <ac:chgData name="Fernando Henrique De Sá" userId="b920d36d-08af-4482-ae14-73247126ca1c" providerId="ADAL" clId="{FCCE997F-F7DA-450D-BB9E-F93045FEB9A8}" dt="2024-06-19T10:10:06.735" v="11698" actId="14100"/>
          <ac:cxnSpMkLst>
            <pc:docMk/>
            <pc:sldMk cId="368212933" sldId="4930"/>
            <ac:cxnSpMk id="41" creationId="{B2B194B2-2A87-A46E-C096-D904518FC247}"/>
          </ac:cxnSpMkLst>
        </pc:cxnChg>
        <pc:cxnChg chg="del mod">
          <ac:chgData name="Fernando Henrique De Sá" userId="b920d36d-08af-4482-ae14-73247126ca1c" providerId="ADAL" clId="{FCCE997F-F7DA-450D-BB9E-F93045FEB9A8}" dt="2024-06-19T10:06:26.747" v="11612" actId="478"/>
          <ac:cxnSpMkLst>
            <pc:docMk/>
            <pc:sldMk cId="368212933" sldId="4930"/>
            <ac:cxnSpMk id="43" creationId="{8B11BB3B-338F-F295-0E5C-0EBFE5AF3ADF}"/>
          </ac:cxnSpMkLst>
        </pc:cxnChg>
        <pc:cxnChg chg="del mod">
          <ac:chgData name="Fernando Henrique De Sá" userId="b920d36d-08af-4482-ae14-73247126ca1c" providerId="ADAL" clId="{FCCE997F-F7DA-450D-BB9E-F93045FEB9A8}" dt="2024-06-19T10:06:34.897" v="11616" actId="478"/>
          <ac:cxnSpMkLst>
            <pc:docMk/>
            <pc:sldMk cId="368212933" sldId="4930"/>
            <ac:cxnSpMk id="45" creationId="{E12AF5FC-BED1-EA6C-9A0D-0CEF2F00EB29}"/>
          </ac:cxnSpMkLst>
        </pc:cxnChg>
        <pc:cxnChg chg="del mod">
          <ac:chgData name="Fernando Henrique De Sá" userId="b920d36d-08af-4482-ae14-73247126ca1c" providerId="ADAL" clId="{FCCE997F-F7DA-450D-BB9E-F93045FEB9A8}" dt="2024-06-19T10:06:44.711" v="11619" actId="478"/>
          <ac:cxnSpMkLst>
            <pc:docMk/>
            <pc:sldMk cId="368212933" sldId="4930"/>
            <ac:cxnSpMk id="47" creationId="{60543487-E4C7-BAFF-74CC-537AA688204C}"/>
          </ac:cxnSpMkLst>
        </pc:cxnChg>
        <pc:cxnChg chg="mod">
          <ac:chgData name="Fernando Henrique De Sá" userId="b920d36d-08af-4482-ae14-73247126ca1c" providerId="ADAL" clId="{FCCE997F-F7DA-450D-BB9E-F93045FEB9A8}" dt="2024-06-19T10:10:13.928" v="11699" actId="14100"/>
          <ac:cxnSpMkLst>
            <pc:docMk/>
            <pc:sldMk cId="368212933" sldId="4930"/>
            <ac:cxnSpMk id="51" creationId="{53A1FC43-3C3B-ABBF-D880-32C3B547617C}"/>
          </ac:cxnSpMkLst>
        </pc:cxnChg>
        <pc:cxnChg chg="mod">
          <ac:chgData name="Fernando Henrique De Sá" userId="b920d36d-08af-4482-ae14-73247126ca1c" providerId="ADAL" clId="{FCCE997F-F7DA-450D-BB9E-F93045FEB9A8}" dt="2024-06-19T10:35:36.627" v="12114" actId="20577"/>
          <ac:cxnSpMkLst>
            <pc:docMk/>
            <pc:sldMk cId="368212933" sldId="4930"/>
            <ac:cxnSpMk id="52" creationId="{777C4FDD-6C18-D6E2-DBC8-299E92C68D04}"/>
          </ac:cxnSpMkLst>
        </pc:cxnChg>
        <pc:cxnChg chg="add mod">
          <ac:chgData name="Fernando Henrique De Sá" userId="b920d36d-08af-4482-ae14-73247126ca1c" providerId="ADAL" clId="{FCCE997F-F7DA-450D-BB9E-F93045FEB9A8}" dt="2024-06-19T10:29:45.103" v="12062" actId="14100"/>
          <ac:cxnSpMkLst>
            <pc:docMk/>
            <pc:sldMk cId="368212933" sldId="4930"/>
            <ac:cxnSpMk id="103" creationId="{A9D9BAC0-2CD5-6239-54FE-510B169FF258}"/>
          </ac:cxnSpMkLst>
        </pc:cxnChg>
      </pc:sldChg>
      <pc:sldChg chg="new del">
        <pc:chgData name="Fernando Henrique De Sá" userId="b920d36d-08af-4482-ae14-73247126ca1c" providerId="ADAL" clId="{FCCE997F-F7DA-450D-BB9E-F93045FEB9A8}" dt="2024-06-19T00:51:47.242" v="10938" actId="47"/>
        <pc:sldMkLst>
          <pc:docMk/>
          <pc:sldMk cId="1939334781" sldId="4930"/>
        </pc:sldMkLst>
      </pc:sldChg>
      <pc:sldChg chg="addSp delSp modSp new mod modTransition">
        <pc:chgData name="Fernando Henrique De Sá" userId="b920d36d-08af-4482-ae14-73247126ca1c" providerId="ADAL" clId="{FCCE997F-F7DA-450D-BB9E-F93045FEB9A8}" dt="2024-06-19T19:54:49.550" v="15805"/>
        <pc:sldMkLst>
          <pc:docMk/>
          <pc:sldMk cId="1404441885" sldId="4931"/>
        </pc:sldMkLst>
        <pc:spChg chg="del">
          <ac:chgData name="Fernando Henrique De Sá" userId="b920d36d-08af-4482-ae14-73247126ca1c" providerId="ADAL" clId="{FCCE997F-F7DA-450D-BB9E-F93045FEB9A8}" dt="2024-06-19T13:28:51.104" v="12253" actId="478"/>
          <ac:spMkLst>
            <pc:docMk/>
            <pc:sldMk cId="1404441885" sldId="4931"/>
            <ac:spMk id="2" creationId="{7DB3D405-544C-3736-16C5-934E2F4EE168}"/>
          </ac:spMkLst>
        </pc:spChg>
        <pc:spChg chg="del">
          <ac:chgData name="Fernando Henrique De Sá" userId="b920d36d-08af-4482-ae14-73247126ca1c" providerId="ADAL" clId="{FCCE997F-F7DA-450D-BB9E-F93045FEB9A8}" dt="2024-06-19T13:28:48.788" v="12252" actId="478"/>
          <ac:spMkLst>
            <pc:docMk/>
            <pc:sldMk cId="1404441885" sldId="4931"/>
            <ac:spMk id="3" creationId="{07E4C272-67C1-A920-124C-1C8FB3039E82}"/>
          </ac:spMkLst>
        </pc:spChg>
        <pc:spChg chg="add mod">
          <ac:chgData name="Fernando Henrique De Sá" userId="b920d36d-08af-4482-ae14-73247126ca1c" providerId="ADAL" clId="{FCCE997F-F7DA-450D-BB9E-F93045FEB9A8}" dt="2024-06-19T15:55:12.172" v="12478" actId="1076"/>
          <ac:spMkLst>
            <pc:docMk/>
            <pc:sldMk cId="1404441885" sldId="4931"/>
            <ac:spMk id="5" creationId="{040424C4-ED0F-2A77-DA0E-4789D1312EAB}"/>
          </ac:spMkLst>
        </pc:spChg>
      </pc:sldChg>
      <pc:sldChg chg="modSp add mod modTransition">
        <pc:chgData name="Fernando Henrique De Sá" userId="b920d36d-08af-4482-ae14-73247126ca1c" providerId="ADAL" clId="{FCCE997F-F7DA-450D-BB9E-F93045FEB9A8}" dt="2024-06-19T19:54:49.550" v="15805"/>
        <pc:sldMkLst>
          <pc:docMk/>
          <pc:sldMk cId="3117234230" sldId="4932"/>
        </pc:sldMkLst>
        <pc:spChg chg="mod">
          <ac:chgData name="Fernando Henrique De Sá" userId="b920d36d-08af-4482-ae14-73247126ca1c" providerId="ADAL" clId="{FCCE997F-F7DA-450D-BB9E-F93045FEB9A8}" dt="2024-06-19T15:55:32.913" v="12516" actId="6549"/>
          <ac:spMkLst>
            <pc:docMk/>
            <pc:sldMk cId="3117234230" sldId="4932"/>
            <ac:spMk id="5" creationId="{040424C4-ED0F-2A77-DA0E-4789D1312EAB}"/>
          </ac:spMkLst>
        </pc:spChg>
      </pc:sldChg>
      <pc:sldChg chg="modSp add mod modTransition modAnim">
        <pc:chgData name="Fernando Henrique De Sá" userId="b920d36d-08af-4482-ae14-73247126ca1c" providerId="ADAL" clId="{FCCE997F-F7DA-450D-BB9E-F93045FEB9A8}" dt="2024-06-20T07:56:02.665" v="16546" actId="20577"/>
        <pc:sldMkLst>
          <pc:docMk/>
          <pc:sldMk cId="2584355072" sldId="4933"/>
        </pc:sldMkLst>
        <pc:spChg chg="mod">
          <ac:chgData name="Fernando Henrique De Sá" userId="b920d36d-08af-4482-ae14-73247126ca1c" providerId="ADAL" clId="{FCCE997F-F7DA-450D-BB9E-F93045FEB9A8}" dt="2024-06-20T07:56:02.665" v="16546" actId="20577"/>
          <ac:spMkLst>
            <pc:docMk/>
            <pc:sldMk cId="2584355072" sldId="4933"/>
            <ac:spMk id="6" creationId="{BE4AD2FA-CF3E-ACEA-D6B1-14053CE7E2CA}"/>
          </ac:spMkLst>
        </pc:spChg>
      </pc:sldChg>
      <pc:sldChg chg="new del">
        <pc:chgData name="Fernando Henrique De Sá" userId="b920d36d-08af-4482-ae14-73247126ca1c" providerId="ADAL" clId="{FCCE997F-F7DA-450D-BB9E-F93045FEB9A8}" dt="2024-06-19T18:30:55.956" v="15670" actId="47"/>
        <pc:sldMkLst>
          <pc:docMk/>
          <pc:sldMk cId="1961111248" sldId="4934"/>
        </pc:sldMkLst>
      </pc:sldChg>
      <pc:sldChg chg="delSp modSp add mod ord modTransition delAnim modAnim">
        <pc:chgData name="Fernando Henrique De Sá" userId="b920d36d-08af-4482-ae14-73247126ca1c" providerId="ADAL" clId="{FCCE997F-F7DA-450D-BB9E-F93045FEB9A8}" dt="2024-06-20T07:52:30.808" v="16526" actId="20577"/>
        <pc:sldMkLst>
          <pc:docMk/>
          <pc:sldMk cId="2916393599" sldId="4935"/>
        </pc:sldMkLst>
        <pc:spChg chg="mod">
          <ac:chgData name="Fernando Henrique De Sá" userId="b920d36d-08af-4482-ae14-73247126ca1c" providerId="ADAL" clId="{FCCE997F-F7DA-450D-BB9E-F93045FEB9A8}" dt="2024-06-20T07:52:30.808" v="16526" actId="20577"/>
          <ac:spMkLst>
            <pc:docMk/>
            <pc:sldMk cId="2916393599" sldId="4935"/>
            <ac:spMk id="3" creationId="{E6A1A200-EFAF-46BC-1FB5-FF4CF5F34FFE}"/>
          </ac:spMkLst>
        </pc:spChg>
        <pc:spChg chg="del">
          <ac:chgData name="Fernando Henrique De Sá" userId="b920d36d-08af-4482-ae14-73247126ca1c" providerId="ADAL" clId="{FCCE997F-F7DA-450D-BB9E-F93045FEB9A8}" dt="2024-06-19T18:22:52.186" v="15136" actId="478"/>
          <ac:spMkLst>
            <pc:docMk/>
            <pc:sldMk cId="2916393599" sldId="4935"/>
            <ac:spMk id="6" creationId="{0054619D-B4CD-D33D-F31E-2F0786167E44}"/>
          </ac:spMkLst>
        </pc:spChg>
        <pc:spChg chg="mod">
          <ac:chgData name="Fernando Henrique De Sá" userId="b920d36d-08af-4482-ae14-73247126ca1c" providerId="ADAL" clId="{FCCE997F-F7DA-450D-BB9E-F93045FEB9A8}" dt="2024-06-19T18:22:47.180" v="15135" actId="20577"/>
          <ac:spMkLst>
            <pc:docMk/>
            <pc:sldMk cId="2916393599" sldId="4935"/>
            <ac:spMk id="7" creationId="{13E5409D-35F4-9B7D-8B0C-225F8BDFC2E8}"/>
          </ac:spMkLst>
        </pc:spChg>
        <pc:picChg chg="del">
          <ac:chgData name="Fernando Henrique De Sá" userId="b920d36d-08af-4482-ae14-73247126ca1c" providerId="ADAL" clId="{FCCE997F-F7DA-450D-BB9E-F93045FEB9A8}" dt="2024-06-19T18:24:02.392" v="15262" actId="478"/>
          <ac:picMkLst>
            <pc:docMk/>
            <pc:sldMk cId="2916393599" sldId="4935"/>
            <ac:picMk id="4" creationId="{127F5EC7-CBCE-FB8C-C838-EBB261510A07}"/>
          </ac:picMkLst>
        </pc:picChg>
        <pc:picChg chg="mod modCrop">
          <ac:chgData name="Fernando Henrique De Sá" userId="b920d36d-08af-4482-ae14-73247126ca1c" providerId="ADAL" clId="{FCCE997F-F7DA-450D-BB9E-F93045FEB9A8}" dt="2024-06-20T00:28:57.633" v="16314" actId="1036"/>
          <ac:picMkLst>
            <pc:docMk/>
            <pc:sldMk cId="2916393599" sldId="4935"/>
            <ac:picMk id="4" creationId="{1C77EAA0-BC58-7D20-2773-EC5BD51018C9}"/>
          </ac:picMkLst>
        </pc:picChg>
        <pc:picChg chg="del">
          <ac:chgData name="Fernando Henrique De Sá" userId="b920d36d-08af-4482-ae14-73247126ca1c" providerId="ADAL" clId="{FCCE997F-F7DA-450D-BB9E-F93045FEB9A8}" dt="2024-06-19T18:24:01.813" v="15261" actId="478"/>
          <ac:picMkLst>
            <pc:docMk/>
            <pc:sldMk cId="2916393599" sldId="4935"/>
            <ac:picMk id="5" creationId="{5C54FE58-E191-AA73-FBC1-70206BFA7308}"/>
          </ac:picMkLst>
        </pc:picChg>
      </pc:sldChg>
      <pc:sldChg chg="new del">
        <pc:chgData name="Fernando Henrique De Sá" userId="b920d36d-08af-4482-ae14-73247126ca1c" providerId="ADAL" clId="{FCCE997F-F7DA-450D-BB9E-F93045FEB9A8}" dt="2024-06-19T22:53:37.923" v="15873" actId="47"/>
        <pc:sldMkLst>
          <pc:docMk/>
          <pc:sldMk cId="3603376008" sldId="4936"/>
        </pc:sldMkLst>
      </pc:sldChg>
      <pc:sldChg chg="modSp add mod">
        <pc:chgData name="Fernando Henrique De Sá" userId="b920d36d-08af-4482-ae14-73247126ca1c" providerId="ADAL" clId="{FCCE997F-F7DA-450D-BB9E-F93045FEB9A8}" dt="2024-06-19T22:56:08.710" v="15921" actId="20577"/>
        <pc:sldMkLst>
          <pc:docMk/>
          <pc:sldMk cId="2169469992" sldId="4937"/>
        </pc:sldMkLst>
        <pc:spChg chg="mod">
          <ac:chgData name="Fernando Henrique De Sá" userId="b920d36d-08af-4482-ae14-73247126ca1c" providerId="ADAL" clId="{FCCE997F-F7DA-450D-BB9E-F93045FEB9A8}" dt="2024-06-19T22:56:08.710" v="15921" actId="20577"/>
          <ac:spMkLst>
            <pc:docMk/>
            <pc:sldMk cId="2169469992" sldId="4937"/>
            <ac:spMk id="5" creationId="{040424C4-ED0F-2A77-DA0E-4789D1312EAB}"/>
          </ac:spMkLst>
        </pc:spChg>
      </pc:sldChg>
      <pc:sldChg chg="modSp add mod">
        <pc:chgData name="Fernando Henrique De Sá" userId="b920d36d-08af-4482-ae14-73247126ca1c" providerId="ADAL" clId="{FCCE997F-F7DA-450D-BB9E-F93045FEB9A8}" dt="2024-06-19T22:55:56.025" v="15917" actId="20577"/>
        <pc:sldMkLst>
          <pc:docMk/>
          <pc:sldMk cId="670726405" sldId="4938"/>
        </pc:sldMkLst>
        <pc:spChg chg="mod">
          <ac:chgData name="Fernando Henrique De Sá" userId="b920d36d-08af-4482-ae14-73247126ca1c" providerId="ADAL" clId="{FCCE997F-F7DA-450D-BB9E-F93045FEB9A8}" dt="2024-06-19T22:55:56.025" v="15917" actId="20577"/>
          <ac:spMkLst>
            <pc:docMk/>
            <pc:sldMk cId="670726405" sldId="4938"/>
            <ac:spMk id="5" creationId="{040424C4-ED0F-2A77-DA0E-4789D1312EAB}"/>
          </ac:spMkLst>
        </pc:spChg>
      </pc:sldChg>
    </pc:docChg>
  </pc:docChgLst>
  <pc:docChgLst>
    <pc:chgData name="Fernando Henrique De Sá" userId="S::fernando.sa@lnls.br::b920d36d-08af-4482-ae14-73247126ca1c" providerId="AD" clId="Web-{E5DA3912-A8F4-4D9D-947C-12EC152191E3}"/>
    <pc:docChg chg="modSld">
      <pc:chgData name="Fernando Henrique De Sá" userId="S::fernando.sa@lnls.br::b920d36d-08af-4482-ae14-73247126ca1c" providerId="AD" clId="Web-{E5DA3912-A8F4-4D9D-947C-12EC152191E3}" dt="2024-02-05T00:28:02.314" v="29"/>
      <pc:docMkLst>
        <pc:docMk/>
      </pc:docMkLst>
      <pc:sldChg chg="modSp">
        <pc:chgData name="Fernando Henrique De Sá" userId="S::fernando.sa@lnls.br::b920d36d-08af-4482-ae14-73247126ca1c" providerId="AD" clId="Web-{E5DA3912-A8F4-4D9D-947C-12EC152191E3}" dt="2024-02-05T00:28:02.314" v="29"/>
        <pc:sldMkLst>
          <pc:docMk/>
          <pc:sldMk cId="275063699" sldId="4893"/>
        </pc:sldMkLst>
        <pc:picChg chg="ord">
          <ac:chgData name="Fernando Henrique De Sá" userId="S::fernando.sa@lnls.br::b920d36d-08af-4482-ae14-73247126ca1c" providerId="AD" clId="Web-{E5DA3912-A8F4-4D9D-947C-12EC152191E3}" dt="2024-02-05T00:28:02.314" v="29"/>
          <ac:picMkLst>
            <pc:docMk/>
            <pc:sldMk cId="275063699" sldId="4893"/>
            <ac:picMk id="6" creationId="{F9D8C102-F10B-6154-8B9C-8BABFB8ACDE6}"/>
          </ac:picMkLst>
        </pc:picChg>
      </pc:sldChg>
      <pc:sldChg chg="modSp">
        <pc:chgData name="Fernando Henrique De Sá" userId="S::fernando.sa@lnls.br::b920d36d-08af-4482-ae14-73247126ca1c" providerId="AD" clId="Web-{E5DA3912-A8F4-4D9D-947C-12EC152191E3}" dt="2024-02-05T00:27:20.079" v="27" actId="20577"/>
        <pc:sldMkLst>
          <pc:docMk/>
          <pc:sldMk cId="1403770581" sldId="4899"/>
        </pc:sldMkLst>
        <pc:spChg chg="mod">
          <ac:chgData name="Fernando Henrique De Sá" userId="S::fernando.sa@lnls.br::b920d36d-08af-4482-ae14-73247126ca1c" providerId="AD" clId="Web-{E5DA3912-A8F4-4D9D-947C-12EC152191E3}" dt="2024-02-05T00:27:20.079" v="27" actId="20577"/>
          <ac:spMkLst>
            <pc:docMk/>
            <pc:sldMk cId="1403770581" sldId="4899"/>
            <ac:spMk id="6" creationId="{BE4AD2FA-CF3E-ACEA-D6B1-14053CE7E2CA}"/>
          </ac:spMkLst>
        </pc:spChg>
      </pc:sldChg>
      <pc:sldChg chg="modSp">
        <pc:chgData name="Fernando Henrique De Sá" userId="S::fernando.sa@lnls.br::b920d36d-08af-4482-ae14-73247126ca1c" providerId="AD" clId="Web-{E5DA3912-A8F4-4D9D-947C-12EC152191E3}" dt="2024-02-05T00:27:27.719" v="28"/>
        <pc:sldMkLst>
          <pc:docMk/>
          <pc:sldMk cId="2553910136" sldId="4903"/>
        </pc:sldMkLst>
        <pc:grpChg chg="ord">
          <ac:chgData name="Fernando Henrique De Sá" userId="S::fernando.sa@lnls.br::b920d36d-08af-4482-ae14-73247126ca1c" providerId="AD" clId="Web-{E5DA3912-A8F4-4D9D-947C-12EC152191E3}" dt="2024-02-05T00:27:27.719" v="28"/>
          <ac:grpSpMkLst>
            <pc:docMk/>
            <pc:sldMk cId="2553910136" sldId="4903"/>
            <ac:grpSpMk id="47" creationId="{1B464803-A47E-BD49-7736-A95A00A0805D}"/>
          </ac:grpSpMkLst>
        </pc:grpChg>
      </pc:sldChg>
    </pc:docChg>
  </pc:docChgLst>
  <pc:docChgLst>
    <pc:chgData name="Fernando Henrique De Sá" userId="b920d36d-08af-4482-ae14-73247126ca1c" providerId="ADAL" clId="{F2DC900B-8B2D-449A-8592-44ECD442FE92}"/>
    <pc:docChg chg="undo redo custSel modSld modMainMaster modShowInfo">
      <pc:chgData name="Fernando Henrique De Sá" userId="b920d36d-08af-4482-ae14-73247126ca1c" providerId="ADAL" clId="{F2DC900B-8B2D-449A-8592-44ECD442FE92}" dt="2024-02-12T20:24:20.625" v="1613" actId="6549"/>
      <pc:docMkLst>
        <pc:docMk/>
      </pc:docMkLst>
      <pc:sldChg chg="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2210866551" sldId="256"/>
        </pc:sldMkLst>
      </pc:sldChg>
      <pc:sldChg chg="modTransition modNotesTx">
        <pc:chgData name="Fernando Henrique De Sá" userId="b920d36d-08af-4482-ae14-73247126ca1c" providerId="ADAL" clId="{F2DC900B-8B2D-449A-8592-44ECD442FE92}" dt="2024-02-12T20:23:46.234" v="1611" actId="20577"/>
        <pc:sldMkLst>
          <pc:docMk/>
          <pc:sldMk cId="1687621801" sldId="294"/>
        </pc:sldMkLst>
      </pc:sldChg>
      <pc:sldChg chg="addSp delSp modSp mod modTransition modAnim modNotesTx">
        <pc:chgData name="Fernando Henrique De Sá" userId="b920d36d-08af-4482-ae14-73247126ca1c" providerId="ADAL" clId="{F2DC900B-8B2D-449A-8592-44ECD442FE92}" dt="2024-02-12T20:24:15.604" v="1612" actId="20577"/>
        <pc:sldMkLst>
          <pc:docMk/>
          <pc:sldMk cId="642529792" sldId="1040"/>
        </pc:sldMkLst>
        <pc:spChg chg="add mod">
          <ac:chgData name="Fernando Henrique De Sá" userId="b920d36d-08af-4482-ae14-73247126ca1c" providerId="ADAL" clId="{F2DC900B-8B2D-449A-8592-44ECD442FE92}" dt="2024-02-07T20:40:36.013" v="1020" actId="1037"/>
          <ac:spMkLst>
            <pc:docMk/>
            <pc:sldMk cId="642529792" sldId="1040"/>
            <ac:spMk id="3" creationId="{4E98387B-AEA4-AA85-AC7E-3E26B388B897}"/>
          </ac:spMkLst>
        </pc:spChg>
        <pc:spChg chg="mod">
          <ac:chgData name="Fernando Henrique De Sá" userId="b920d36d-08af-4482-ae14-73247126ca1c" providerId="ADAL" clId="{F2DC900B-8B2D-449A-8592-44ECD442FE92}" dt="2024-02-07T20:39:07.361" v="960" actId="1035"/>
          <ac:spMkLst>
            <pc:docMk/>
            <pc:sldMk cId="642529792" sldId="1040"/>
            <ac:spMk id="8" creationId="{34DCF90F-442F-46A5-BCD5-F1907D303812}"/>
          </ac:spMkLst>
        </pc:spChg>
        <pc:spChg chg="mod">
          <ac:chgData name="Fernando Henrique De Sá" userId="b920d36d-08af-4482-ae14-73247126ca1c" providerId="ADAL" clId="{F2DC900B-8B2D-449A-8592-44ECD442FE92}" dt="2024-02-07T20:39:07.361" v="960" actId="1035"/>
          <ac:spMkLst>
            <pc:docMk/>
            <pc:sldMk cId="642529792" sldId="1040"/>
            <ac:spMk id="9" creationId="{EF1E01F1-3ED3-431E-81DE-A6231CA8D860}"/>
          </ac:spMkLst>
        </pc:spChg>
        <pc:spChg chg="del">
          <ac:chgData name="Fernando Henrique De Sá" userId="b920d36d-08af-4482-ae14-73247126ca1c" providerId="ADAL" clId="{F2DC900B-8B2D-449A-8592-44ECD442FE92}" dt="2024-02-07T20:38:46.126" v="892" actId="478"/>
          <ac:spMkLst>
            <pc:docMk/>
            <pc:sldMk cId="642529792" sldId="1040"/>
            <ac:spMk id="19" creationId="{EB9375DA-9820-2542-AB18-06CE3FCBE54B}"/>
          </ac:spMkLst>
        </pc:spChg>
        <pc:spChg chg="mod">
          <ac:chgData name="Fernando Henrique De Sá" userId="b920d36d-08af-4482-ae14-73247126ca1c" providerId="ADAL" clId="{F2DC900B-8B2D-449A-8592-44ECD442FE92}" dt="2024-02-07T21:04:07.095" v="1076" actId="12"/>
          <ac:spMkLst>
            <pc:docMk/>
            <pc:sldMk cId="642529792" sldId="1040"/>
            <ac:spMk id="22" creationId="{C0E244D3-C51C-4A3F-3CA6-BF7B91F8571E}"/>
          </ac:spMkLst>
        </pc:spChg>
        <pc:grpChg chg="mod">
          <ac:chgData name="Fernando Henrique De Sá" userId="b920d36d-08af-4482-ae14-73247126ca1c" providerId="ADAL" clId="{F2DC900B-8B2D-449A-8592-44ECD442FE92}" dt="2024-02-07T20:38:50.657" v="913" actId="1036"/>
          <ac:grpSpMkLst>
            <pc:docMk/>
            <pc:sldMk cId="642529792" sldId="1040"/>
            <ac:grpSpMk id="26" creationId="{5804C745-D843-4E33-B91D-1D76803F5886}"/>
          </ac:grpSpMkLst>
        </pc:grpChg>
        <pc:picChg chg="mod">
          <ac:chgData name="Fernando Henrique De Sá" userId="b920d36d-08af-4482-ae14-73247126ca1c" providerId="ADAL" clId="{F2DC900B-8B2D-449A-8592-44ECD442FE92}" dt="2024-02-07T20:36:47.704" v="769" actId="1035"/>
          <ac:picMkLst>
            <pc:docMk/>
            <pc:sldMk cId="642529792" sldId="1040"/>
            <ac:picMk id="2" creationId="{862616C2-321A-6365-B245-FACCA0F4E754}"/>
          </ac:picMkLst>
        </pc:picChg>
        <pc:picChg chg="mod">
          <ac:chgData name="Fernando Henrique De Sá" userId="b920d36d-08af-4482-ae14-73247126ca1c" providerId="ADAL" clId="{F2DC900B-8B2D-449A-8592-44ECD442FE92}" dt="2024-02-07T20:38:58.990" v="943" actId="1035"/>
          <ac:picMkLst>
            <pc:docMk/>
            <pc:sldMk cId="642529792" sldId="1040"/>
            <ac:picMk id="6" creationId="{DFEDF48C-1859-4829-8A8B-EF6F12E1BD51}"/>
          </ac:picMkLst>
        </pc:picChg>
        <pc:picChg chg="mod">
          <ac:chgData name="Fernando Henrique De Sá" userId="b920d36d-08af-4482-ae14-73247126ca1c" providerId="ADAL" clId="{F2DC900B-8B2D-449A-8592-44ECD442FE92}" dt="2024-02-07T20:38:58.990" v="943" actId="1035"/>
          <ac:picMkLst>
            <pc:docMk/>
            <pc:sldMk cId="642529792" sldId="1040"/>
            <ac:picMk id="7" creationId="{FAEB330E-30AF-4CDF-8DEA-22E48AB15E7D}"/>
          </ac:picMkLst>
        </pc:picChg>
        <pc:picChg chg="mod">
          <ac:chgData name="Fernando Henrique De Sá" userId="b920d36d-08af-4482-ae14-73247126ca1c" providerId="ADAL" clId="{F2DC900B-8B2D-449A-8592-44ECD442FE92}" dt="2024-02-07T20:36:54.825" v="798" actId="1038"/>
          <ac:picMkLst>
            <pc:docMk/>
            <pc:sldMk cId="642529792" sldId="1040"/>
            <ac:picMk id="23" creationId="{7A23E4A1-FCA2-5ABE-DDAF-ECC2A7499C33}"/>
          </ac:picMkLst>
        </pc:picChg>
        <pc:cxnChg chg="add mod">
          <ac:chgData name="Fernando Henrique De Sá" userId="b920d36d-08af-4482-ae14-73247126ca1c" providerId="ADAL" clId="{F2DC900B-8B2D-449A-8592-44ECD442FE92}" dt="2024-02-07T20:40:36.013" v="1020" actId="1037"/>
          <ac:cxnSpMkLst>
            <pc:docMk/>
            <pc:sldMk cId="642529792" sldId="1040"/>
            <ac:cxnSpMk id="18" creationId="{9391B877-1A4A-7334-4F62-B6F1EA3C8467}"/>
          </ac:cxnSpMkLst>
        </pc:cxnChg>
        <pc:cxnChg chg="add mod">
          <ac:chgData name="Fernando Henrique De Sá" userId="b920d36d-08af-4482-ae14-73247126ca1c" providerId="ADAL" clId="{F2DC900B-8B2D-449A-8592-44ECD442FE92}" dt="2024-02-07T20:40:36.013" v="1020" actId="1037"/>
          <ac:cxnSpMkLst>
            <pc:docMk/>
            <pc:sldMk cId="642529792" sldId="1040"/>
            <ac:cxnSpMk id="25" creationId="{24400BDF-04A0-60EB-5FDA-3C4AC6F2D42C}"/>
          </ac:cxnSpMkLst>
        </pc:cxnChg>
      </pc:sldChg>
      <pc:sldChg chg="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774325940" sldId="4372"/>
        </pc:sldMkLst>
      </pc:sldChg>
      <pc:sldChg chg="modSp mod modTransition modNotesTx">
        <pc:chgData name="Fernando Henrique De Sá" userId="b920d36d-08af-4482-ae14-73247126ca1c" providerId="ADAL" clId="{F2DC900B-8B2D-449A-8592-44ECD442FE92}" dt="2024-02-12T20:23:34.838" v="1610" actId="6549"/>
        <pc:sldMkLst>
          <pc:docMk/>
          <pc:sldMk cId="2119795595" sldId="4789"/>
        </pc:sldMkLst>
        <pc:spChg chg="mod">
          <ac:chgData name="Fernando Henrique De Sá" userId="b920d36d-08af-4482-ae14-73247126ca1c" providerId="ADAL" clId="{F2DC900B-8B2D-449A-8592-44ECD442FE92}" dt="2024-02-07T18:55:26.547" v="646" actId="20577"/>
          <ac:spMkLst>
            <pc:docMk/>
            <pc:sldMk cId="2119795595" sldId="4789"/>
            <ac:spMk id="76" creationId="{A114FEA0-B25B-4F4C-BDD2-E439503458A4}"/>
          </ac:spMkLst>
        </pc:spChg>
      </pc:sldChg>
      <pc:sldChg chg="modTransition modAnim">
        <pc:chgData name="Fernando Henrique De Sá" userId="b920d36d-08af-4482-ae14-73247126ca1c" providerId="ADAL" clId="{F2DC900B-8B2D-449A-8592-44ECD442FE92}" dt="2024-02-12T20:19:39.212" v="1609"/>
        <pc:sldMkLst>
          <pc:docMk/>
          <pc:sldMk cId="3727743001" sldId="4790"/>
        </pc:sldMkLst>
      </pc:sldChg>
      <pc:sldChg chg="modSp mod 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2472557798" sldId="4793"/>
        </pc:sldMkLst>
        <pc:spChg chg="mod">
          <ac:chgData name="Fernando Henrique De Sá" userId="b920d36d-08af-4482-ae14-73247126ca1c" providerId="ADAL" clId="{F2DC900B-8B2D-449A-8592-44ECD442FE92}" dt="2024-02-07T19:04:54.728" v="706" actId="20577"/>
          <ac:spMkLst>
            <pc:docMk/>
            <pc:sldMk cId="2472557798" sldId="4793"/>
            <ac:spMk id="3" creationId="{060C1268-3EE1-AADF-2E7A-AB1BA453936B}"/>
          </ac:spMkLst>
        </pc:spChg>
      </pc:sldChg>
      <pc:sldChg chg="modSp 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0" sldId="4842"/>
        </pc:sldMkLst>
        <pc:spChg chg="mod">
          <ac:chgData name="Fernando Henrique De Sá" userId="b920d36d-08af-4482-ae14-73247126ca1c" providerId="ADAL" clId="{F2DC900B-8B2D-449A-8592-44ECD442FE92}" dt="2024-02-07T20:44:49.158" v="1057" actId="20577"/>
          <ac:spMkLst>
            <pc:docMk/>
            <pc:sldMk cId="0" sldId="4842"/>
            <ac:spMk id="7" creationId="{1E8E3FF8-0823-1AFA-2893-E40E7E9004C9}"/>
          </ac:spMkLst>
        </pc:spChg>
      </pc:sldChg>
      <pc:sldChg chg="modSp 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1274056929" sldId="4844"/>
        </pc:sldMkLst>
        <pc:spChg chg="mod">
          <ac:chgData name="Fernando Henrique De Sá" userId="b920d36d-08af-4482-ae14-73247126ca1c" providerId="ADAL" clId="{F2DC900B-8B2D-449A-8592-44ECD442FE92}" dt="2024-02-07T21:14:48.224" v="1239" actId="20577"/>
          <ac:spMkLst>
            <pc:docMk/>
            <pc:sldMk cId="1274056929" sldId="4844"/>
            <ac:spMk id="6" creationId="{7191C64B-8466-89A9-FBF8-0DE37A1B7132}"/>
          </ac:spMkLst>
        </pc:spChg>
        <pc:spChg chg="mod">
          <ac:chgData name="Fernando Henrique De Sá" userId="b920d36d-08af-4482-ae14-73247126ca1c" providerId="ADAL" clId="{F2DC900B-8B2D-449A-8592-44ECD442FE92}" dt="2024-02-07T18:36:52.401" v="573" actId="20577"/>
          <ac:spMkLst>
            <pc:docMk/>
            <pc:sldMk cId="1274056929" sldId="4844"/>
            <ac:spMk id="7" creationId="{4815108E-7ABB-89EB-85B9-3202D7B7EACB}"/>
          </ac:spMkLst>
        </pc:spChg>
        <pc:spChg chg="mod">
          <ac:chgData name="Fernando Henrique De Sá" userId="b920d36d-08af-4482-ae14-73247126ca1c" providerId="ADAL" clId="{F2DC900B-8B2D-449A-8592-44ECD442FE92}" dt="2024-02-07T21:15:35.215" v="1241" actId="20577"/>
          <ac:spMkLst>
            <pc:docMk/>
            <pc:sldMk cId="1274056929" sldId="4844"/>
            <ac:spMk id="34" creationId="{C8821A95-EE33-620D-977D-97EB2C5C2568}"/>
          </ac:spMkLst>
        </pc:spChg>
      </pc:sldChg>
      <pc:sldChg chg="delSp modSp mod modTransition modAnim">
        <pc:chgData name="Fernando Henrique De Sá" userId="b920d36d-08af-4482-ae14-73247126ca1c" providerId="ADAL" clId="{F2DC900B-8B2D-449A-8592-44ECD442FE92}" dt="2024-02-12T20:19:39.212" v="1609"/>
        <pc:sldMkLst>
          <pc:docMk/>
          <pc:sldMk cId="3317718402" sldId="4845"/>
        </pc:sldMkLst>
        <pc:spChg chg="mod">
          <ac:chgData name="Fernando Henrique De Sá" userId="b920d36d-08af-4482-ae14-73247126ca1c" providerId="ADAL" clId="{F2DC900B-8B2D-449A-8592-44ECD442FE92}" dt="2024-02-12T19:09:19.378" v="1497" actId="1076"/>
          <ac:spMkLst>
            <pc:docMk/>
            <pc:sldMk cId="3317718402" sldId="4845"/>
            <ac:spMk id="6" creationId="{13AEDFDE-83D1-4EF5-388C-7805522E576A}"/>
          </ac:spMkLst>
        </pc:spChg>
        <pc:spChg chg="mod topLvl">
          <ac:chgData name="Fernando Henrique De Sá" userId="b920d36d-08af-4482-ae14-73247126ca1c" providerId="ADAL" clId="{F2DC900B-8B2D-449A-8592-44ECD442FE92}" dt="2024-02-12T19:08:54.729" v="1495" actId="165"/>
          <ac:spMkLst>
            <pc:docMk/>
            <pc:sldMk cId="3317718402" sldId="4845"/>
            <ac:spMk id="20" creationId="{037AA95C-5315-7EBF-3291-69DFF25E5154}"/>
          </ac:spMkLst>
        </pc:spChg>
        <pc:spChg chg="mod topLvl">
          <ac:chgData name="Fernando Henrique De Sá" userId="b920d36d-08af-4482-ae14-73247126ca1c" providerId="ADAL" clId="{F2DC900B-8B2D-449A-8592-44ECD442FE92}" dt="2024-02-12T19:08:54.729" v="1495" actId="165"/>
          <ac:spMkLst>
            <pc:docMk/>
            <pc:sldMk cId="3317718402" sldId="4845"/>
            <ac:spMk id="21" creationId="{ECD3B5B2-3CAF-754E-A0FA-14B4ADF67E81}"/>
          </ac:spMkLst>
        </pc:spChg>
        <pc:spChg chg="mod topLvl">
          <ac:chgData name="Fernando Henrique De Sá" userId="b920d36d-08af-4482-ae14-73247126ca1c" providerId="ADAL" clId="{F2DC900B-8B2D-449A-8592-44ECD442FE92}" dt="2024-02-12T19:09:19.378" v="1497" actId="1076"/>
          <ac:spMkLst>
            <pc:docMk/>
            <pc:sldMk cId="3317718402" sldId="4845"/>
            <ac:spMk id="22" creationId="{96DC3B15-BA73-C739-0EC8-8EA717CFB321}"/>
          </ac:spMkLst>
        </pc:spChg>
        <pc:spChg chg="mod topLvl">
          <ac:chgData name="Fernando Henrique De Sá" userId="b920d36d-08af-4482-ae14-73247126ca1c" providerId="ADAL" clId="{F2DC900B-8B2D-449A-8592-44ECD442FE92}" dt="2024-02-12T19:08:54.729" v="1495" actId="165"/>
          <ac:spMkLst>
            <pc:docMk/>
            <pc:sldMk cId="3317718402" sldId="4845"/>
            <ac:spMk id="31" creationId="{B14AB334-870F-C7C8-F5D4-74B7DE876321}"/>
          </ac:spMkLst>
        </pc:spChg>
        <pc:spChg chg="mod topLvl">
          <ac:chgData name="Fernando Henrique De Sá" userId="b920d36d-08af-4482-ae14-73247126ca1c" providerId="ADAL" clId="{F2DC900B-8B2D-449A-8592-44ECD442FE92}" dt="2024-02-12T19:08:54.729" v="1495" actId="165"/>
          <ac:spMkLst>
            <pc:docMk/>
            <pc:sldMk cId="3317718402" sldId="4845"/>
            <ac:spMk id="32" creationId="{9942FBE4-5E7D-EBC6-15F4-1060371B0179}"/>
          </ac:spMkLst>
        </pc:spChg>
        <pc:spChg chg="mod topLvl">
          <ac:chgData name="Fernando Henrique De Sá" userId="b920d36d-08af-4482-ae14-73247126ca1c" providerId="ADAL" clId="{F2DC900B-8B2D-449A-8592-44ECD442FE92}" dt="2024-02-12T19:08:54.729" v="1495" actId="165"/>
          <ac:spMkLst>
            <pc:docMk/>
            <pc:sldMk cId="3317718402" sldId="4845"/>
            <ac:spMk id="33" creationId="{F5AE58A3-0F05-4C4B-5D1A-DD6DDE4B01F7}"/>
          </ac:spMkLst>
        </pc:spChg>
        <pc:spChg chg="mod topLvl">
          <ac:chgData name="Fernando Henrique De Sá" userId="b920d36d-08af-4482-ae14-73247126ca1c" providerId="ADAL" clId="{F2DC900B-8B2D-449A-8592-44ECD442FE92}" dt="2024-02-12T19:08:54.729" v="1495" actId="165"/>
          <ac:spMkLst>
            <pc:docMk/>
            <pc:sldMk cId="3317718402" sldId="4845"/>
            <ac:spMk id="34" creationId="{17CEF871-FE6A-07DC-FA76-B05375786430}"/>
          </ac:spMkLst>
        </pc:spChg>
        <pc:spChg chg="mod topLvl">
          <ac:chgData name="Fernando Henrique De Sá" userId="b920d36d-08af-4482-ae14-73247126ca1c" providerId="ADAL" clId="{F2DC900B-8B2D-449A-8592-44ECD442FE92}" dt="2024-02-12T19:08:54.729" v="1495" actId="165"/>
          <ac:spMkLst>
            <pc:docMk/>
            <pc:sldMk cId="3317718402" sldId="4845"/>
            <ac:spMk id="36" creationId="{31D1628F-F265-4E2F-484A-2C8CE760D3D3}"/>
          </ac:spMkLst>
        </pc:spChg>
        <pc:grpChg chg="del">
          <ac:chgData name="Fernando Henrique De Sá" userId="b920d36d-08af-4482-ae14-73247126ca1c" providerId="ADAL" clId="{F2DC900B-8B2D-449A-8592-44ECD442FE92}" dt="2024-02-12T19:08:54.729" v="1495" actId="165"/>
          <ac:grpSpMkLst>
            <pc:docMk/>
            <pc:sldMk cId="3317718402" sldId="4845"/>
            <ac:grpSpMk id="40" creationId="{D87C36C0-DFB3-FB49-ECD6-561787641DE8}"/>
          </ac:grpSpMkLst>
        </pc:grpChg>
        <pc:picChg chg="mod topLvl">
          <ac:chgData name="Fernando Henrique De Sá" userId="b920d36d-08af-4482-ae14-73247126ca1c" providerId="ADAL" clId="{F2DC900B-8B2D-449A-8592-44ECD442FE92}" dt="2024-02-12T19:08:54.729" v="1495" actId="165"/>
          <ac:picMkLst>
            <pc:docMk/>
            <pc:sldMk cId="3317718402" sldId="4845"/>
            <ac:picMk id="35" creationId="{2814C3D8-105D-36A6-AF7E-2313842AA56C}"/>
          </ac:picMkLst>
        </pc:picChg>
        <pc:picChg chg="mod">
          <ac:chgData name="Fernando Henrique De Sá" userId="b920d36d-08af-4482-ae14-73247126ca1c" providerId="ADAL" clId="{F2DC900B-8B2D-449A-8592-44ECD442FE92}" dt="2024-02-07T21:14:25.965" v="1238" actId="1037"/>
          <ac:picMkLst>
            <pc:docMk/>
            <pc:sldMk cId="3317718402" sldId="4845"/>
            <ac:picMk id="41" creationId="{471C1D1D-6D2E-E79D-C277-A14B79A2B520}"/>
          </ac:picMkLst>
        </pc:picChg>
        <pc:cxnChg chg="mod topLvl">
          <ac:chgData name="Fernando Henrique De Sá" userId="b920d36d-08af-4482-ae14-73247126ca1c" providerId="ADAL" clId="{F2DC900B-8B2D-449A-8592-44ECD442FE92}" dt="2024-02-12T19:09:19.378" v="1497" actId="1076"/>
          <ac:cxnSpMkLst>
            <pc:docMk/>
            <pc:sldMk cId="3317718402" sldId="4845"/>
            <ac:cxnSpMk id="23" creationId="{95CCC823-1257-E693-6657-1B669BF01001}"/>
          </ac:cxnSpMkLst>
        </pc:cxnChg>
        <pc:cxnChg chg="mod topLvl">
          <ac:chgData name="Fernando Henrique De Sá" userId="b920d36d-08af-4482-ae14-73247126ca1c" providerId="ADAL" clId="{F2DC900B-8B2D-449A-8592-44ECD442FE92}" dt="2024-02-12T19:09:19.378" v="1497" actId="1076"/>
          <ac:cxnSpMkLst>
            <pc:docMk/>
            <pc:sldMk cId="3317718402" sldId="4845"/>
            <ac:cxnSpMk id="25" creationId="{156FF895-0ADD-8906-3686-094E382BCABF}"/>
          </ac:cxnSpMkLst>
        </pc:cxnChg>
        <pc:cxnChg chg="mod topLvl">
          <ac:chgData name="Fernando Henrique De Sá" userId="b920d36d-08af-4482-ae14-73247126ca1c" providerId="ADAL" clId="{F2DC900B-8B2D-449A-8592-44ECD442FE92}" dt="2024-02-12T19:08:54.729" v="1495" actId="165"/>
          <ac:cxnSpMkLst>
            <pc:docMk/>
            <pc:sldMk cId="3317718402" sldId="4845"/>
            <ac:cxnSpMk id="27" creationId="{B6BDBDA2-B4AB-4924-BBDC-BA65A8A1B165}"/>
          </ac:cxnSpMkLst>
        </pc:cxnChg>
        <pc:cxnChg chg="mod topLvl">
          <ac:chgData name="Fernando Henrique De Sá" userId="b920d36d-08af-4482-ae14-73247126ca1c" providerId="ADAL" clId="{F2DC900B-8B2D-449A-8592-44ECD442FE92}" dt="2024-02-12T19:08:54.729" v="1495" actId="165"/>
          <ac:cxnSpMkLst>
            <pc:docMk/>
            <pc:sldMk cId="3317718402" sldId="4845"/>
            <ac:cxnSpMk id="28" creationId="{B3AE2FBC-8DEC-2E4F-D087-78F1F528B76E}"/>
          </ac:cxnSpMkLst>
        </pc:cxnChg>
        <pc:cxnChg chg="mod topLvl">
          <ac:chgData name="Fernando Henrique De Sá" userId="b920d36d-08af-4482-ae14-73247126ca1c" providerId="ADAL" clId="{F2DC900B-8B2D-449A-8592-44ECD442FE92}" dt="2024-02-12T19:08:54.729" v="1495" actId="165"/>
          <ac:cxnSpMkLst>
            <pc:docMk/>
            <pc:sldMk cId="3317718402" sldId="4845"/>
            <ac:cxnSpMk id="29" creationId="{7219635F-FD5A-4BD5-93AB-CF81B4427B48}"/>
          </ac:cxnSpMkLst>
        </pc:cxnChg>
      </pc:sldChg>
      <pc:sldChg chg="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2766189918" sldId="4883"/>
        </pc:sldMkLst>
      </pc:sldChg>
      <pc:sldChg chg="modSp mod modTransition modAnim">
        <pc:chgData name="Fernando Henrique De Sá" userId="b920d36d-08af-4482-ae14-73247126ca1c" providerId="ADAL" clId="{F2DC900B-8B2D-449A-8592-44ECD442FE92}" dt="2024-02-12T20:19:39.212" v="1609"/>
        <pc:sldMkLst>
          <pc:docMk/>
          <pc:sldMk cId="3944744328" sldId="4889"/>
        </pc:sldMkLst>
        <pc:spChg chg="mod">
          <ac:chgData name="Fernando Henrique De Sá" userId="b920d36d-08af-4482-ae14-73247126ca1c" providerId="ADAL" clId="{F2DC900B-8B2D-449A-8592-44ECD442FE92}" dt="2024-02-07T20:34:19.146" v="716" actId="27636"/>
          <ac:spMkLst>
            <pc:docMk/>
            <pc:sldMk cId="3944744328" sldId="4889"/>
            <ac:spMk id="3" creationId="{3DD73886-36DE-E408-90A8-EA39668F3E1A}"/>
          </ac:spMkLst>
        </pc:spChg>
        <pc:spChg chg="mod">
          <ac:chgData name="Fernando Henrique De Sá" userId="b920d36d-08af-4482-ae14-73247126ca1c" providerId="ADAL" clId="{F2DC900B-8B2D-449A-8592-44ECD442FE92}" dt="2024-02-07T18:09:00.620" v="167" actId="20577"/>
          <ac:spMkLst>
            <pc:docMk/>
            <pc:sldMk cId="3944744328" sldId="4889"/>
            <ac:spMk id="6" creationId="{E2333D4C-98DA-79F2-0B46-E1985C311BB4}"/>
          </ac:spMkLst>
        </pc:spChg>
        <pc:spChg chg="mod">
          <ac:chgData name="Fernando Henrique De Sá" userId="b920d36d-08af-4482-ae14-73247126ca1c" providerId="ADAL" clId="{F2DC900B-8B2D-449A-8592-44ECD442FE92}" dt="2024-02-07T18:11:46.130" v="211" actId="1076"/>
          <ac:spMkLst>
            <pc:docMk/>
            <pc:sldMk cId="3944744328" sldId="4889"/>
            <ac:spMk id="7" creationId="{CBE45E82-0A01-3299-3810-3BF656490AD0}"/>
          </ac:spMkLst>
        </pc:spChg>
        <pc:spChg chg="mod">
          <ac:chgData name="Fernando Henrique De Sá" userId="b920d36d-08af-4482-ae14-73247126ca1c" providerId="ADAL" clId="{F2DC900B-8B2D-449A-8592-44ECD442FE92}" dt="2024-02-07T18:11:03.892" v="207" actId="1076"/>
          <ac:spMkLst>
            <pc:docMk/>
            <pc:sldMk cId="3944744328" sldId="4889"/>
            <ac:spMk id="8" creationId="{91EFCED4-F7CB-A157-3FDB-31067A40BA16}"/>
          </ac:spMkLst>
        </pc:spChg>
        <pc:spChg chg="mod">
          <ac:chgData name="Fernando Henrique De Sá" userId="b920d36d-08af-4482-ae14-73247126ca1c" providerId="ADAL" clId="{F2DC900B-8B2D-449A-8592-44ECD442FE92}" dt="2024-02-07T18:13:06.680" v="273" actId="6549"/>
          <ac:spMkLst>
            <pc:docMk/>
            <pc:sldMk cId="3944744328" sldId="4889"/>
            <ac:spMk id="10" creationId="{3F0AAB38-A70B-92CB-E0DD-39557B00BF5E}"/>
          </ac:spMkLst>
        </pc:spChg>
      </pc:sldChg>
      <pc:sldChg chg="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1451257218" sldId="4890"/>
        </pc:sldMkLst>
      </pc:sldChg>
      <pc:sldChg chg="modSp mod 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275063699" sldId="4893"/>
        </pc:sldMkLst>
        <pc:spChg chg="mod">
          <ac:chgData name="Fernando Henrique De Sá" userId="b920d36d-08af-4482-ae14-73247126ca1c" providerId="ADAL" clId="{F2DC900B-8B2D-449A-8592-44ECD442FE92}" dt="2024-02-07T18:19:09.837" v="436" actId="20577"/>
          <ac:spMkLst>
            <pc:docMk/>
            <pc:sldMk cId="275063699" sldId="4893"/>
            <ac:spMk id="4" creationId="{84748A3B-A02C-FE3F-43D5-94E3BF0B1FF6}"/>
          </ac:spMkLst>
        </pc:spChg>
        <pc:spChg chg="mod">
          <ac:chgData name="Fernando Henrique De Sá" userId="b920d36d-08af-4482-ae14-73247126ca1c" providerId="ADAL" clId="{F2DC900B-8B2D-449A-8592-44ECD442FE92}" dt="2024-02-07T18:18:36.234" v="413" actId="20577"/>
          <ac:spMkLst>
            <pc:docMk/>
            <pc:sldMk cId="275063699" sldId="4893"/>
            <ac:spMk id="20" creationId="{7BE7A499-9EB2-0457-F333-BCF3F1682647}"/>
          </ac:spMkLst>
        </pc:spChg>
        <pc:spChg chg="mod">
          <ac:chgData name="Fernando Henrique De Sá" userId="b920d36d-08af-4482-ae14-73247126ca1c" providerId="ADAL" clId="{F2DC900B-8B2D-449A-8592-44ECD442FE92}" dt="2024-02-07T18:19:03.591" v="429" actId="20577"/>
          <ac:spMkLst>
            <pc:docMk/>
            <pc:sldMk cId="275063699" sldId="4893"/>
            <ac:spMk id="22" creationId="{A631112E-52F3-F79F-D6CC-06C29AF96034}"/>
          </ac:spMkLst>
        </pc:spChg>
        <pc:picChg chg="mod">
          <ac:chgData name="Fernando Henrique De Sá" userId="b920d36d-08af-4482-ae14-73247126ca1c" providerId="ADAL" clId="{F2DC900B-8B2D-449A-8592-44ECD442FE92}" dt="2024-02-07T18:19:18.594" v="460" actId="1036"/>
          <ac:picMkLst>
            <pc:docMk/>
            <pc:sldMk cId="275063699" sldId="4893"/>
            <ac:picMk id="2" creationId="{3FDAE434-6572-EF3C-87F2-BB2324F77E3A}"/>
          </ac:picMkLst>
        </pc:picChg>
      </pc:sldChg>
      <pc:sldChg chg="modSp mod modTransition modAnim modNotesTx">
        <pc:chgData name="Fernando Henrique De Sá" userId="b920d36d-08af-4482-ae14-73247126ca1c" providerId="ADAL" clId="{F2DC900B-8B2D-449A-8592-44ECD442FE92}" dt="2024-02-12T20:24:20.625" v="1613" actId="6549"/>
        <pc:sldMkLst>
          <pc:docMk/>
          <pc:sldMk cId="1605353361" sldId="4895"/>
        </pc:sldMkLst>
        <pc:spChg chg="mod">
          <ac:chgData name="Fernando Henrique De Sá" userId="b920d36d-08af-4482-ae14-73247126ca1c" providerId="ADAL" clId="{F2DC900B-8B2D-449A-8592-44ECD442FE92}" dt="2024-02-07T20:43:30.378" v="1022" actId="12"/>
          <ac:spMkLst>
            <pc:docMk/>
            <pc:sldMk cId="1605353361" sldId="4895"/>
            <ac:spMk id="22" creationId="{035EAFA1-B4D4-AA46-FC0E-2B54D077CF6B}"/>
          </ac:spMkLst>
        </pc:spChg>
      </pc:sldChg>
      <pc:sldChg chg="addSp modSp mod modTransition modAnim">
        <pc:chgData name="Fernando Henrique De Sá" userId="b920d36d-08af-4482-ae14-73247126ca1c" providerId="ADAL" clId="{F2DC900B-8B2D-449A-8592-44ECD442FE92}" dt="2024-02-12T20:19:39.212" v="1609"/>
        <pc:sldMkLst>
          <pc:docMk/>
          <pc:sldMk cId="3236725033" sldId="4896"/>
        </pc:sldMkLst>
        <pc:spChg chg="add mod">
          <ac:chgData name="Fernando Henrique De Sá" userId="b920d36d-08af-4482-ae14-73247126ca1c" providerId="ADAL" clId="{F2DC900B-8B2D-449A-8592-44ECD442FE92}" dt="2024-02-07T21:17:37.288" v="1250" actId="207"/>
          <ac:spMkLst>
            <pc:docMk/>
            <pc:sldMk cId="3236725033" sldId="4896"/>
            <ac:spMk id="14" creationId="{86C01C75-0D29-7D1B-3D78-872A95B01E9E}"/>
          </ac:spMkLst>
        </pc:spChg>
        <pc:cxnChg chg="add mod">
          <ac:chgData name="Fernando Henrique De Sá" userId="b920d36d-08af-4482-ae14-73247126ca1c" providerId="ADAL" clId="{F2DC900B-8B2D-449A-8592-44ECD442FE92}" dt="2024-02-07T21:18:29.793" v="1254" actId="208"/>
          <ac:cxnSpMkLst>
            <pc:docMk/>
            <pc:sldMk cId="3236725033" sldId="4896"/>
            <ac:cxnSpMk id="4" creationId="{5D63CBE2-6BF0-3B6B-0DB2-CE5A1EB74339}"/>
          </ac:cxnSpMkLst>
        </pc:cxnChg>
        <pc:cxnChg chg="add mod">
          <ac:chgData name="Fernando Henrique De Sá" userId="b920d36d-08af-4482-ae14-73247126ca1c" providerId="ADAL" clId="{F2DC900B-8B2D-449A-8592-44ECD442FE92}" dt="2024-02-07T21:18:24.448" v="1253" actId="208"/>
          <ac:cxnSpMkLst>
            <pc:docMk/>
            <pc:sldMk cId="3236725033" sldId="4896"/>
            <ac:cxnSpMk id="6" creationId="{2A2E6986-654B-D58C-8762-62E3B7DB48B1}"/>
          </ac:cxnSpMkLst>
        </pc:cxnChg>
        <pc:cxnChg chg="add mod">
          <ac:chgData name="Fernando Henrique De Sá" userId="b920d36d-08af-4482-ae14-73247126ca1c" providerId="ADAL" clId="{F2DC900B-8B2D-449A-8592-44ECD442FE92}" dt="2024-02-07T21:18:09.417" v="1251" actId="208"/>
          <ac:cxnSpMkLst>
            <pc:docMk/>
            <pc:sldMk cId="3236725033" sldId="4896"/>
            <ac:cxnSpMk id="8" creationId="{C2AB256D-0BBB-5B79-9FD5-7F23B0B50250}"/>
          </ac:cxnSpMkLst>
        </pc:cxnChg>
        <pc:cxnChg chg="add mod">
          <ac:chgData name="Fernando Henrique De Sá" userId="b920d36d-08af-4482-ae14-73247126ca1c" providerId="ADAL" clId="{F2DC900B-8B2D-449A-8592-44ECD442FE92}" dt="2024-02-07T21:18:16.716" v="1252" actId="208"/>
          <ac:cxnSpMkLst>
            <pc:docMk/>
            <pc:sldMk cId="3236725033" sldId="4896"/>
            <ac:cxnSpMk id="9" creationId="{DDF47E52-93AB-52D6-F01E-F1965BB6646A}"/>
          </ac:cxnSpMkLst>
        </pc:cxnChg>
      </pc:sldChg>
      <pc:sldChg chg="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1332515925" sldId="4897"/>
        </pc:sldMkLst>
      </pc:sldChg>
      <pc:sldChg chg="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4273241655" sldId="4898"/>
        </pc:sldMkLst>
      </pc:sldChg>
      <pc:sldChg chg="modSp mod modTransition modAnim">
        <pc:chgData name="Fernando Henrique De Sá" userId="b920d36d-08af-4482-ae14-73247126ca1c" providerId="ADAL" clId="{F2DC900B-8B2D-449A-8592-44ECD442FE92}" dt="2024-02-12T20:19:39.212" v="1609"/>
        <pc:sldMkLst>
          <pc:docMk/>
          <pc:sldMk cId="1403770581" sldId="4899"/>
        </pc:sldMkLst>
        <pc:spChg chg="mod">
          <ac:chgData name="Fernando Henrique De Sá" userId="b920d36d-08af-4482-ae14-73247126ca1c" providerId="ADAL" clId="{F2DC900B-8B2D-449A-8592-44ECD442FE92}" dt="2024-02-07T20:47:19.482" v="1060" actId="20577"/>
          <ac:spMkLst>
            <pc:docMk/>
            <pc:sldMk cId="1403770581" sldId="4899"/>
            <ac:spMk id="6" creationId="{BE4AD2FA-CF3E-ACEA-D6B1-14053CE7E2CA}"/>
          </ac:spMkLst>
        </pc:spChg>
      </pc:sldChg>
      <pc:sldChg chg="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2706188257" sldId="4900"/>
        </pc:sldMkLst>
      </pc:sldChg>
      <pc:sldChg chg="modSp mod modTransition modAnim">
        <pc:chgData name="Fernando Henrique De Sá" userId="b920d36d-08af-4482-ae14-73247126ca1c" providerId="ADAL" clId="{F2DC900B-8B2D-449A-8592-44ECD442FE92}" dt="2024-02-12T20:19:39.212" v="1609"/>
        <pc:sldMkLst>
          <pc:docMk/>
          <pc:sldMk cId="3799120562" sldId="4901"/>
        </pc:sldMkLst>
        <pc:spChg chg="mod">
          <ac:chgData name="Fernando Henrique De Sá" userId="b920d36d-08af-4482-ae14-73247126ca1c" providerId="ADAL" clId="{F2DC900B-8B2D-449A-8592-44ECD442FE92}" dt="2024-02-07T21:16:24.249" v="1249" actId="20577"/>
          <ac:spMkLst>
            <pc:docMk/>
            <pc:sldMk cId="3799120562" sldId="4901"/>
            <ac:spMk id="4" creationId="{AF3454C0-1AA1-3CC1-EE68-60291E9F405A}"/>
          </ac:spMkLst>
        </pc:spChg>
        <pc:spChg chg="mod">
          <ac:chgData name="Fernando Henrique De Sá" userId="b920d36d-08af-4482-ae14-73247126ca1c" providerId="ADAL" clId="{F2DC900B-8B2D-449A-8592-44ECD442FE92}" dt="2024-02-07T18:36:08.136" v="546" actId="20577"/>
          <ac:spMkLst>
            <pc:docMk/>
            <pc:sldMk cId="3799120562" sldId="4901"/>
            <ac:spMk id="5" creationId="{E400518E-1D93-957F-D762-78A1C195DAB9}"/>
          </ac:spMkLst>
        </pc:spChg>
        <pc:spChg chg="mod">
          <ac:chgData name="Fernando Henrique De Sá" userId="b920d36d-08af-4482-ae14-73247126ca1c" providerId="ADAL" clId="{F2DC900B-8B2D-449A-8592-44ECD442FE92}" dt="2024-02-07T18:36:24.847" v="564" actId="1035"/>
          <ac:spMkLst>
            <pc:docMk/>
            <pc:sldMk cId="3799120562" sldId="4901"/>
            <ac:spMk id="7" creationId="{4815108E-7ABB-89EB-85B9-3202D7B7EACB}"/>
          </ac:spMkLst>
        </pc:spChg>
      </pc:sldChg>
      <pc:sldChg chg="addSp delSp modSp mod modTransition modAnim">
        <pc:chgData name="Fernando Henrique De Sá" userId="b920d36d-08af-4482-ae14-73247126ca1c" providerId="ADAL" clId="{F2DC900B-8B2D-449A-8592-44ECD442FE92}" dt="2024-02-12T20:19:39.212" v="1609"/>
        <pc:sldMkLst>
          <pc:docMk/>
          <pc:sldMk cId="3091582300" sldId="4902"/>
        </pc:sldMkLst>
        <pc:spChg chg="mod">
          <ac:chgData name="Fernando Henrique De Sá" userId="b920d36d-08af-4482-ae14-73247126ca1c" providerId="ADAL" clId="{F2DC900B-8B2D-449A-8592-44ECD442FE92}" dt="2024-02-07T21:21:30.315" v="1373" actId="14100"/>
          <ac:spMkLst>
            <pc:docMk/>
            <pc:sldMk cId="3091582300" sldId="4902"/>
            <ac:spMk id="2" creationId="{DEF9044A-E721-DA15-A7FB-9224E9AFB4DA}"/>
          </ac:spMkLst>
        </pc:spChg>
        <pc:spChg chg="mod topLvl">
          <ac:chgData name="Fernando Henrique De Sá" userId="b920d36d-08af-4482-ae14-73247126ca1c" providerId="ADAL" clId="{F2DC900B-8B2D-449A-8592-44ECD442FE92}" dt="2024-02-09T00:26:06.971" v="1472" actId="165"/>
          <ac:spMkLst>
            <pc:docMk/>
            <pc:sldMk cId="3091582300" sldId="4902"/>
            <ac:spMk id="7" creationId="{C768FA3A-DD84-163D-B24E-8C1B7E291BD7}"/>
          </ac:spMkLst>
        </pc:spChg>
        <pc:spChg chg="mod">
          <ac:chgData name="Fernando Henrique De Sá" userId="b920d36d-08af-4482-ae14-73247126ca1c" providerId="ADAL" clId="{F2DC900B-8B2D-449A-8592-44ECD442FE92}" dt="2024-02-07T21:21:35.430" v="1374" actId="14100"/>
          <ac:spMkLst>
            <pc:docMk/>
            <pc:sldMk cId="3091582300" sldId="4902"/>
            <ac:spMk id="8" creationId="{2E9139E8-BC04-DB4E-75F8-7653F2DF9F17}"/>
          </ac:spMkLst>
        </pc:spChg>
        <pc:spChg chg="mod topLvl">
          <ac:chgData name="Fernando Henrique De Sá" userId="b920d36d-08af-4482-ae14-73247126ca1c" providerId="ADAL" clId="{F2DC900B-8B2D-449A-8592-44ECD442FE92}" dt="2024-02-09T00:26:06.971" v="1472" actId="165"/>
          <ac:spMkLst>
            <pc:docMk/>
            <pc:sldMk cId="3091582300" sldId="4902"/>
            <ac:spMk id="9" creationId="{2AC44316-6080-7386-719B-18553C02270F}"/>
          </ac:spMkLst>
        </pc:spChg>
        <pc:spChg chg="mod">
          <ac:chgData name="Fernando Henrique De Sá" userId="b920d36d-08af-4482-ae14-73247126ca1c" providerId="ADAL" clId="{F2DC900B-8B2D-449A-8592-44ECD442FE92}" dt="2024-02-07T21:22:43.704" v="1466" actId="1036"/>
          <ac:spMkLst>
            <pc:docMk/>
            <pc:sldMk cId="3091582300" sldId="4902"/>
            <ac:spMk id="10" creationId="{4D4616AC-B95C-FE0C-2254-109D1929C74C}"/>
          </ac:spMkLst>
        </pc:spChg>
        <pc:spChg chg="mod topLvl">
          <ac:chgData name="Fernando Henrique De Sá" userId="b920d36d-08af-4482-ae14-73247126ca1c" providerId="ADAL" clId="{F2DC900B-8B2D-449A-8592-44ECD442FE92}" dt="2024-02-09T00:26:06.971" v="1472" actId="165"/>
          <ac:spMkLst>
            <pc:docMk/>
            <pc:sldMk cId="3091582300" sldId="4902"/>
            <ac:spMk id="11" creationId="{C71FDB75-B7B5-F2CB-7ED7-0E964F4114EB}"/>
          </ac:spMkLst>
        </pc:spChg>
        <pc:spChg chg="mod topLvl">
          <ac:chgData name="Fernando Henrique De Sá" userId="b920d36d-08af-4482-ae14-73247126ca1c" providerId="ADAL" clId="{F2DC900B-8B2D-449A-8592-44ECD442FE92}" dt="2024-02-09T00:26:06.971" v="1472" actId="165"/>
          <ac:spMkLst>
            <pc:docMk/>
            <pc:sldMk cId="3091582300" sldId="4902"/>
            <ac:spMk id="12" creationId="{3A819D7D-E3E3-770B-6B34-D46532A4CBAA}"/>
          </ac:spMkLst>
        </pc:spChg>
        <pc:spChg chg="mod">
          <ac:chgData name="Fernando Henrique De Sá" userId="b920d36d-08af-4482-ae14-73247126ca1c" providerId="ADAL" clId="{F2DC900B-8B2D-449A-8592-44ECD442FE92}" dt="2024-02-07T21:22:43.704" v="1466" actId="1036"/>
          <ac:spMkLst>
            <pc:docMk/>
            <pc:sldMk cId="3091582300" sldId="4902"/>
            <ac:spMk id="13" creationId="{83731314-AF0E-D005-E89E-6FD95826CA05}"/>
          </ac:spMkLst>
        </pc:spChg>
        <pc:spChg chg="mod">
          <ac:chgData name="Fernando Henrique De Sá" userId="b920d36d-08af-4482-ae14-73247126ca1c" providerId="ADAL" clId="{F2DC900B-8B2D-449A-8592-44ECD442FE92}" dt="2024-02-07T21:22:54.791" v="1467" actId="14100"/>
          <ac:spMkLst>
            <pc:docMk/>
            <pc:sldMk cId="3091582300" sldId="4902"/>
            <ac:spMk id="14" creationId="{BE96613A-B596-8E62-F6DF-ECA54A168429}"/>
          </ac:spMkLst>
        </pc:spChg>
        <pc:spChg chg="mod">
          <ac:chgData name="Fernando Henrique De Sá" userId="b920d36d-08af-4482-ae14-73247126ca1c" providerId="ADAL" clId="{F2DC900B-8B2D-449A-8592-44ECD442FE92}" dt="2024-02-07T21:22:43.704" v="1466" actId="1036"/>
          <ac:spMkLst>
            <pc:docMk/>
            <pc:sldMk cId="3091582300" sldId="4902"/>
            <ac:spMk id="15" creationId="{01A678C0-22FD-6326-C06F-CE7E7F66C30C}"/>
          </ac:spMkLst>
        </pc:spChg>
        <pc:grpChg chg="add del mod ord">
          <ac:chgData name="Fernando Henrique De Sá" userId="b920d36d-08af-4482-ae14-73247126ca1c" providerId="ADAL" clId="{F2DC900B-8B2D-449A-8592-44ECD442FE92}" dt="2024-02-09T00:26:06.971" v="1472" actId="165"/>
          <ac:grpSpMkLst>
            <pc:docMk/>
            <pc:sldMk cId="3091582300" sldId="4902"/>
            <ac:grpSpMk id="3" creationId="{EB755368-ECE1-4756-05C7-812CA44854F3}"/>
          </ac:grpSpMkLst>
        </pc:grpChg>
        <pc:picChg chg="mod topLvl">
          <ac:chgData name="Fernando Henrique De Sá" userId="b920d36d-08af-4482-ae14-73247126ca1c" providerId="ADAL" clId="{F2DC900B-8B2D-449A-8592-44ECD442FE92}" dt="2024-02-09T00:26:06.971" v="1472" actId="165"/>
          <ac:picMkLst>
            <pc:docMk/>
            <pc:sldMk cId="3091582300" sldId="4902"/>
            <ac:picMk id="4" creationId="{1973A40A-FC85-B77E-C766-D195BFC8A882}"/>
          </ac:picMkLst>
        </pc:picChg>
        <pc:picChg chg="mod">
          <ac:chgData name="Fernando Henrique De Sá" userId="b920d36d-08af-4482-ae14-73247126ca1c" providerId="ADAL" clId="{F2DC900B-8B2D-449A-8592-44ECD442FE92}" dt="2024-02-07T21:21:50.356" v="1392" actId="1036"/>
          <ac:picMkLst>
            <pc:docMk/>
            <pc:sldMk cId="3091582300" sldId="4902"/>
            <ac:picMk id="6" creationId="{9EF3BBD9-293A-42A7-217C-FA3601175126}"/>
          </ac:picMkLst>
        </pc:picChg>
      </pc:sldChg>
      <pc:sldChg chg="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2553910136" sldId="4903"/>
        </pc:sldMkLst>
      </pc:sldChg>
      <pc:sldChg chg="addSp modSp mod 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3028368858" sldId="4904"/>
        </pc:sldMkLst>
        <pc:spChg chg="add mod">
          <ac:chgData name="Fernando Henrique De Sá" userId="b920d36d-08af-4482-ae14-73247126ca1c" providerId="ADAL" clId="{F2DC900B-8B2D-449A-8592-44ECD442FE92}" dt="2024-02-07T12:52:47.501" v="117" actId="20577"/>
          <ac:spMkLst>
            <pc:docMk/>
            <pc:sldMk cId="3028368858" sldId="4904"/>
            <ac:spMk id="3" creationId="{82A7F66A-C0FA-306F-63E5-271BBD2B161B}"/>
          </ac:spMkLst>
        </pc:spChg>
      </pc:sldChg>
      <pc:sldChg chg="modTransition">
        <pc:chgData name="Fernando Henrique De Sá" userId="b920d36d-08af-4482-ae14-73247126ca1c" providerId="ADAL" clId="{F2DC900B-8B2D-449A-8592-44ECD442FE92}" dt="2024-02-12T20:19:39.212" v="1609"/>
        <pc:sldMkLst>
          <pc:docMk/>
          <pc:sldMk cId="963091251" sldId="4905"/>
        </pc:sldMkLst>
      </pc:sldChg>
      <pc:sldMasterChg chg="modSp mod modSldLayout">
        <pc:chgData name="Fernando Henrique De Sá" userId="b920d36d-08af-4482-ae14-73247126ca1c" providerId="ADAL" clId="{F2DC900B-8B2D-449A-8592-44ECD442FE92}" dt="2024-02-12T19:48:29.312" v="1608" actId="1076"/>
        <pc:sldMasterMkLst>
          <pc:docMk/>
          <pc:sldMasterMk cId="2675746937" sldId="2147483648"/>
        </pc:sldMasterMkLst>
        <pc:spChg chg="mod">
          <ac:chgData name="Fernando Henrique De Sá" userId="b920d36d-08af-4482-ae14-73247126ca1c" providerId="ADAL" clId="{F2DC900B-8B2D-449A-8592-44ECD442FE92}" dt="2024-02-12T19:47:37.629" v="1604" actId="1076"/>
          <ac:spMkLst>
            <pc:docMk/>
            <pc:sldMasterMk cId="2675746937" sldId="2147483648"/>
            <ac:spMk id="6" creationId="{00000000-0000-0000-0000-000000000000}"/>
          </ac:spMkLst>
        </pc:spChg>
        <pc:sldLayoutChg chg="modSp mod">
          <pc:chgData name="Fernando Henrique De Sá" userId="b920d36d-08af-4482-ae14-73247126ca1c" providerId="ADAL" clId="{F2DC900B-8B2D-449A-8592-44ECD442FE92}" dt="2024-02-12T19:48:17.454" v="1605" actId="1076"/>
          <pc:sldLayoutMkLst>
            <pc:docMk/>
            <pc:sldMasterMk cId="2675746937" sldId="2147483648"/>
            <pc:sldLayoutMk cId="877683876" sldId="2147483649"/>
          </pc:sldLayoutMkLst>
          <pc:spChg chg="mod">
            <ac:chgData name="Fernando Henrique De Sá" userId="b920d36d-08af-4482-ae14-73247126ca1c" providerId="ADAL" clId="{F2DC900B-8B2D-449A-8592-44ECD442FE92}" dt="2024-02-12T19:48:17.454" v="1605" actId="1076"/>
            <ac:spMkLst>
              <pc:docMk/>
              <pc:sldMasterMk cId="2675746937" sldId="2147483648"/>
              <pc:sldLayoutMk cId="877683876" sldId="2147483649"/>
              <ac:spMk id="6" creationId="{00000000-0000-0000-0000-000000000000}"/>
            </ac:spMkLst>
          </pc:spChg>
        </pc:sldLayoutChg>
        <pc:sldLayoutChg chg="modSp mod">
          <pc:chgData name="Fernando Henrique De Sá" userId="b920d36d-08af-4482-ae14-73247126ca1c" providerId="ADAL" clId="{F2DC900B-8B2D-449A-8592-44ECD442FE92}" dt="2024-02-12T19:48:22.287" v="1606" actId="1076"/>
          <pc:sldLayoutMkLst>
            <pc:docMk/>
            <pc:sldMasterMk cId="2675746937" sldId="2147483648"/>
            <pc:sldLayoutMk cId="314005268" sldId="2147483650"/>
          </pc:sldLayoutMkLst>
          <pc:spChg chg="mod">
            <ac:chgData name="Fernando Henrique De Sá" userId="b920d36d-08af-4482-ae14-73247126ca1c" providerId="ADAL" clId="{F2DC900B-8B2D-449A-8592-44ECD442FE92}" dt="2024-02-12T19:48:22.287" v="1606" actId="1076"/>
            <ac:spMkLst>
              <pc:docMk/>
              <pc:sldMasterMk cId="2675746937" sldId="2147483648"/>
              <pc:sldLayoutMk cId="314005268" sldId="2147483650"/>
              <ac:spMk id="6" creationId="{00000000-0000-0000-0000-000000000000}"/>
            </ac:spMkLst>
          </pc:spChg>
        </pc:sldLayoutChg>
        <pc:sldLayoutChg chg="modSp mod">
          <pc:chgData name="Fernando Henrique De Sá" userId="b920d36d-08af-4482-ae14-73247126ca1c" providerId="ADAL" clId="{F2DC900B-8B2D-449A-8592-44ECD442FE92}" dt="2024-02-12T19:48:29.312" v="1608" actId="1076"/>
          <pc:sldLayoutMkLst>
            <pc:docMk/>
            <pc:sldMasterMk cId="2675746937" sldId="2147483648"/>
            <pc:sldLayoutMk cId="3781375764" sldId="2147483651"/>
          </pc:sldLayoutMkLst>
          <pc:spChg chg="mod">
            <ac:chgData name="Fernando Henrique De Sá" userId="b920d36d-08af-4482-ae14-73247126ca1c" providerId="ADAL" clId="{F2DC900B-8B2D-449A-8592-44ECD442FE92}" dt="2024-02-12T19:48:29.312" v="1608" actId="1076"/>
            <ac:spMkLst>
              <pc:docMk/>
              <pc:sldMasterMk cId="2675746937" sldId="2147483648"/>
              <pc:sldLayoutMk cId="3781375764" sldId="2147483651"/>
              <ac:spMk id="6" creationId="{00000000-0000-0000-0000-000000000000}"/>
            </ac:spMkLst>
          </pc:spChg>
        </pc:sldLayoutChg>
      </pc:sldMasterChg>
    </pc:docChg>
  </pc:docChgLst>
  <pc:docChgLst>
    <pc:chgData name="Fernando Henrique De Sá" userId="S::fernando.sa@lnls.br::b920d36d-08af-4482-ae14-73247126ca1c" providerId="AD" clId="Web-{1484BA51-8F08-78D2-29F9-2D11B5D794D6}"/>
    <pc:docChg chg="modSld">
      <pc:chgData name="Fernando Henrique De Sá" userId="S::fernando.sa@lnls.br::b920d36d-08af-4482-ae14-73247126ca1c" providerId="AD" clId="Web-{1484BA51-8F08-78D2-29F9-2D11B5D794D6}" dt="2024-02-07T16:24:03.225" v="155" actId="20577"/>
      <pc:docMkLst>
        <pc:docMk/>
      </pc:docMkLst>
      <pc:sldChg chg="modSp">
        <pc:chgData name="Fernando Henrique De Sá" userId="S::fernando.sa@lnls.br::b920d36d-08af-4482-ae14-73247126ca1c" providerId="AD" clId="Web-{1484BA51-8F08-78D2-29F9-2D11B5D794D6}" dt="2024-02-07T13:12:58.129" v="74" actId="20577"/>
        <pc:sldMkLst>
          <pc:docMk/>
          <pc:sldMk cId="0" sldId="4842"/>
        </pc:sldMkLst>
        <pc:spChg chg="mod">
          <ac:chgData name="Fernando Henrique De Sá" userId="S::fernando.sa@lnls.br::b920d36d-08af-4482-ae14-73247126ca1c" providerId="AD" clId="Web-{1484BA51-8F08-78D2-29F9-2D11B5D794D6}" dt="2024-02-07T13:12:58.129" v="74" actId="20577"/>
          <ac:spMkLst>
            <pc:docMk/>
            <pc:sldMk cId="0" sldId="4842"/>
            <ac:spMk id="7" creationId="{1E8E3FF8-0823-1AFA-2893-E40E7E9004C9}"/>
          </ac:spMkLst>
        </pc:spChg>
      </pc:sldChg>
      <pc:sldChg chg="modSp">
        <pc:chgData name="Fernando Henrique De Sá" userId="S::fernando.sa@lnls.br::b920d36d-08af-4482-ae14-73247126ca1c" providerId="AD" clId="Web-{1484BA51-8F08-78D2-29F9-2D11B5D794D6}" dt="2024-02-07T13:26:59.803" v="85" actId="20577"/>
        <pc:sldMkLst>
          <pc:docMk/>
          <pc:sldMk cId="1274056929" sldId="4844"/>
        </pc:sldMkLst>
        <pc:spChg chg="mod">
          <ac:chgData name="Fernando Henrique De Sá" userId="S::fernando.sa@lnls.br::b920d36d-08af-4482-ae14-73247126ca1c" providerId="AD" clId="Web-{1484BA51-8F08-78D2-29F9-2D11B5D794D6}" dt="2024-02-07T13:26:59.803" v="85" actId="20577"/>
          <ac:spMkLst>
            <pc:docMk/>
            <pc:sldMk cId="1274056929" sldId="4844"/>
            <ac:spMk id="6" creationId="{7191C64B-8466-89A9-FBF8-0DE37A1B7132}"/>
          </ac:spMkLst>
        </pc:spChg>
      </pc:sldChg>
      <pc:sldChg chg="modSp">
        <pc:chgData name="Fernando Henrique De Sá" userId="S::fernando.sa@lnls.br::b920d36d-08af-4482-ae14-73247126ca1c" providerId="AD" clId="Web-{1484BA51-8F08-78D2-29F9-2D11B5D794D6}" dt="2024-02-07T13:26:17.677" v="80" actId="20577"/>
        <pc:sldMkLst>
          <pc:docMk/>
          <pc:sldMk cId="1605353361" sldId="4895"/>
        </pc:sldMkLst>
        <pc:spChg chg="mod">
          <ac:chgData name="Fernando Henrique De Sá" userId="S::fernando.sa@lnls.br::b920d36d-08af-4482-ae14-73247126ca1c" providerId="AD" clId="Web-{1484BA51-8F08-78D2-29F9-2D11B5D794D6}" dt="2024-02-07T13:26:17.677" v="80" actId="20577"/>
          <ac:spMkLst>
            <pc:docMk/>
            <pc:sldMk cId="1605353361" sldId="4895"/>
            <ac:spMk id="22" creationId="{035EAFA1-B4D4-AA46-FC0E-2B54D077CF6B}"/>
          </ac:spMkLst>
        </pc:spChg>
      </pc:sldChg>
      <pc:sldChg chg="modSp">
        <pc:chgData name="Fernando Henrique De Sá" userId="S::fernando.sa@lnls.br::b920d36d-08af-4482-ae14-73247126ca1c" providerId="AD" clId="Web-{1484BA51-8F08-78D2-29F9-2D11B5D794D6}" dt="2024-02-07T13:28:24.213" v="100" actId="20577"/>
        <pc:sldMkLst>
          <pc:docMk/>
          <pc:sldMk cId="1403770581" sldId="4899"/>
        </pc:sldMkLst>
        <pc:spChg chg="mod">
          <ac:chgData name="Fernando Henrique De Sá" userId="S::fernando.sa@lnls.br::b920d36d-08af-4482-ae14-73247126ca1c" providerId="AD" clId="Web-{1484BA51-8F08-78D2-29F9-2D11B5D794D6}" dt="2024-02-07T13:28:24.213" v="100" actId="20577"/>
          <ac:spMkLst>
            <pc:docMk/>
            <pc:sldMk cId="1403770581" sldId="4899"/>
            <ac:spMk id="6" creationId="{BE4AD2FA-CF3E-ACEA-D6B1-14053CE7E2CA}"/>
          </ac:spMkLst>
        </pc:spChg>
      </pc:sldChg>
      <pc:sldChg chg="addSp delSp modSp addAnim delAnim modAnim">
        <pc:chgData name="Fernando Henrique De Sá" userId="S::fernando.sa@lnls.br::b920d36d-08af-4482-ae14-73247126ca1c" providerId="AD" clId="Web-{1484BA51-8F08-78D2-29F9-2D11B5D794D6}" dt="2024-02-07T16:24:03.225" v="155" actId="20577"/>
        <pc:sldMkLst>
          <pc:docMk/>
          <pc:sldMk cId="3799120562" sldId="4901"/>
        </pc:sldMkLst>
        <pc:spChg chg="mod">
          <ac:chgData name="Fernando Henrique De Sá" userId="S::fernando.sa@lnls.br::b920d36d-08af-4482-ae14-73247126ca1c" providerId="AD" clId="Web-{1484BA51-8F08-78D2-29F9-2D11B5D794D6}" dt="2024-02-07T16:24:03.225" v="155" actId="20577"/>
          <ac:spMkLst>
            <pc:docMk/>
            <pc:sldMk cId="3799120562" sldId="4901"/>
            <ac:spMk id="5" creationId="{E400518E-1D93-957F-D762-78A1C195DAB9}"/>
          </ac:spMkLst>
        </pc:spChg>
        <pc:picChg chg="del">
          <ac:chgData name="Fernando Henrique De Sá" userId="S::fernando.sa@lnls.br::b920d36d-08af-4482-ae14-73247126ca1c" providerId="AD" clId="Web-{1484BA51-8F08-78D2-29F9-2D11B5D794D6}" dt="2024-02-07T16:19:44.773" v="102"/>
          <ac:picMkLst>
            <pc:docMk/>
            <pc:sldMk cId="3799120562" sldId="4901"/>
            <ac:picMk id="6" creationId="{87029C1C-74AF-0CCC-F719-F083D8C757C7}"/>
          </ac:picMkLst>
        </pc:picChg>
        <pc:picChg chg="add mod modCrop">
          <ac:chgData name="Fernando Henrique De Sá" userId="S::fernando.sa@lnls.br::b920d36d-08af-4482-ae14-73247126ca1c" providerId="AD" clId="Web-{1484BA51-8F08-78D2-29F9-2D11B5D794D6}" dt="2024-02-07T16:21:49.702" v="122" actId="1076"/>
          <ac:picMkLst>
            <pc:docMk/>
            <pc:sldMk cId="3799120562" sldId="4901"/>
            <ac:picMk id="8" creationId="{39EBB82D-BE19-2686-A753-757DA20573E4}"/>
          </ac:picMkLst>
        </pc:picChg>
        <pc:picChg chg="add mod modCrop">
          <ac:chgData name="Fernando Henrique De Sá" userId="S::fernando.sa@lnls.br::b920d36d-08af-4482-ae14-73247126ca1c" providerId="AD" clId="Web-{1484BA51-8F08-78D2-29F9-2D11B5D794D6}" dt="2024-02-07T16:20:58.871" v="116" actId="14100"/>
          <ac:picMkLst>
            <pc:docMk/>
            <pc:sldMk cId="3799120562" sldId="4901"/>
            <ac:picMk id="9" creationId="{222E95BE-40AB-07D4-BA34-661A09335A56}"/>
          </ac:picMkLst>
        </pc:picChg>
        <pc:picChg chg="del">
          <ac:chgData name="Fernando Henrique De Sá" userId="S::fernando.sa@lnls.br::b920d36d-08af-4482-ae14-73247126ca1c" providerId="AD" clId="Web-{1484BA51-8F08-78D2-29F9-2D11B5D794D6}" dt="2024-02-07T16:19:42.851" v="101"/>
          <ac:picMkLst>
            <pc:docMk/>
            <pc:sldMk cId="3799120562" sldId="4901"/>
            <ac:picMk id="34" creationId="{2B28C3AF-247F-2B46-C713-02CBBF35EAEE}"/>
          </ac:picMkLst>
        </pc:picChg>
      </pc:sldChg>
      <pc:sldChg chg="modSp">
        <pc:chgData name="Fernando Henrique De Sá" userId="S::fernando.sa@lnls.br::b920d36d-08af-4482-ae14-73247126ca1c" providerId="AD" clId="Web-{1484BA51-8F08-78D2-29F9-2D11B5D794D6}" dt="2024-02-07T13:27:28.320" v="96" actId="20577"/>
        <pc:sldMkLst>
          <pc:docMk/>
          <pc:sldMk cId="3091582300" sldId="4902"/>
        </pc:sldMkLst>
        <pc:spChg chg="mod">
          <ac:chgData name="Fernando Henrique De Sá" userId="S::fernando.sa@lnls.br::b920d36d-08af-4482-ae14-73247126ca1c" providerId="AD" clId="Web-{1484BA51-8F08-78D2-29F9-2D11B5D794D6}" dt="2024-02-07T13:27:28.320" v="96" actId="20577"/>
          <ac:spMkLst>
            <pc:docMk/>
            <pc:sldMk cId="3091582300" sldId="4902"/>
            <ac:spMk id="8" creationId="{2E9139E8-BC04-DB4E-75F8-7653F2DF9F17}"/>
          </ac:spMkLst>
        </pc:spChg>
      </pc:sldChg>
    </pc:docChg>
  </pc:docChgLst>
  <pc:docChgLst>
    <pc:chgData name="Ana Clara de Souza Oliveira" userId="S::ana.clara@lnls.br::9f25fe95-4bd0-476c-9850-f5486e15334b" providerId="AD" clId="Web-{55F2D6FC-8AC2-D73D-BEF1-378BF773E6DA}"/>
    <pc:docChg chg="modSld">
      <pc:chgData name="Ana Clara de Souza Oliveira" userId="S::ana.clara@lnls.br::9f25fe95-4bd0-476c-9850-f5486e15334b" providerId="AD" clId="Web-{55F2D6FC-8AC2-D73D-BEF1-378BF773E6DA}" dt="2024-06-17T17:57:15.410" v="26" actId="20577"/>
      <pc:docMkLst>
        <pc:docMk/>
      </pc:docMkLst>
      <pc:sldChg chg="modCm">
        <pc:chgData name="Ana Clara de Souza Oliveira" userId="S::ana.clara@lnls.br::9f25fe95-4bd0-476c-9850-f5486e15334b" providerId="AD" clId="Web-{55F2D6FC-8AC2-D73D-BEF1-378BF773E6DA}" dt="2024-06-17T17:37:22.171" v="12"/>
        <pc:sldMkLst>
          <pc:docMk/>
          <pc:sldMk cId="275063699" sldId="48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a Clara de Souza Oliveira" userId="S::ana.clara@lnls.br::9f25fe95-4bd0-476c-9850-f5486e15334b" providerId="AD" clId="Web-{55F2D6FC-8AC2-D73D-BEF1-378BF773E6DA}" dt="2024-06-17T17:37:22.171" v="12"/>
              <pc2:cmMkLst xmlns:pc2="http://schemas.microsoft.com/office/powerpoint/2019/9/main/command">
                <pc:docMk/>
                <pc:sldMk cId="275063699" sldId="4893"/>
                <pc2:cmMk id="{75301E39-964C-44FF-AF30-B8F85BB943A3}"/>
              </pc2:cmMkLst>
            </pc226:cmChg>
          </p:ext>
        </pc:extLst>
      </pc:sldChg>
      <pc:sldChg chg="modSp modCm">
        <pc:chgData name="Ana Clara de Souza Oliveira" userId="S::ana.clara@lnls.br::9f25fe95-4bd0-476c-9850-f5486e15334b" providerId="AD" clId="Web-{55F2D6FC-8AC2-D73D-BEF1-378BF773E6DA}" dt="2024-06-17T17:37:11.436" v="11" actId="20577"/>
        <pc:sldMkLst>
          <pc:docMk/>
          <pc:sldMk cId="1415215408" sldId="4906"/>
        </pc:sldMkLst>
        <pc:spChg chg="mod">
          <ac:chgData name="Ana Clara de Souza Oliveira" userId="S::ana.clara@lnls.br::9f25fe95-4bd0-476c-9850-f5486e15334b" providerId="AD" clId="Web-{55F2D6FC-8AC2-D73D-BEF1-378BF773E6DA}" dt="2024-06-17T17:37:11.436" v="11" actId="20577"/>
          <ac:spMkLst>
            <pc:docMk/>
            <pc:sldMk cId="1415215408" sldId="4906"/>
            <ac:spMk id="5" creationId="{0948386E-17B9-D9ED-921C-77470EC35E3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a Clara de Souza Oliveira" userId="S::ana.clara@lnls.br::9f25fe95-4bd0-476c-9850-f5486e15334b" providerId="AD" clId="Web-{55F2D6FC-8AC2-D73D-BEF1-378BF773E6DA}" dt="2024-06-17T17:37:06.061" v="10" actId="20577"/>
              <pc2:cmMkLst xmlns:pc2="http://schemas.microsoft.com/office/powerpoint/2019/9/main/command">
                <pc:docMk/>
                <pc:sldMk cId="1415215408" sldId="4906"/>
                <pc2:cmMk id="{D3E2F00B-47EA-4BC0-91B4-6A4EEC141F10}"/>
              </pc2:cmMkLst>
            </pc226:cmChg>
            <pc226:cmChg xmlns:pc226="http://schemas.microsoft.com/office/powerpoint/2022/06/main/command" chg="mod">
              <pc226:chgData name="Ana Clara de Souza Oliveira" userId="S::ana.clara@lnls.br::9f25fe95-4bd0-476c-9850-f5486e15334b" providerId="AD" clId="Web-{55F2D6FC-8AC2-D73D-BEF1-378BF773E6DA}" dt="2024-06-17T17:37:06.061" v="10" actId="20577"/>
              <pc2:cmMkLst xmlns:pc2="http://schemas.microsoft.com/office/powerpoint/2019/9/main/command">
                <pc:docMk/>
                <pc:sldMk cId="1415215408" sldId="4906"/>
                <pc2:cmMk id="{F312C1B4-4396-4B40-A2AA-F16963B3C77F}"/>
              </pc2:cmMkLst>
            </pc226:cmChg>
          </p:ext>
        </pc:extLst>
      </pc:sldChg>
      <pc:sldChg chg="modSp addCm modCm">
        <pc:chgData name="Ana Clara de Souza Oliveira" userId="S::ana.clara@lnls.br::9f25fe95-4bd0-476c-9850-f5486e15334b" providerId="AD" clId="Web-{55F2D6FC-8AC2-D73D-BEF1-378BF773E6DA}" dt="2024-06-17T17:56:04.906" v="21" actId="20577"/>
        <pc:sldMkLst>
          <pc:docMk/>
          <pc:sldMk cId="2943731096" sldId="4910"/>
        </pc:sldMkLst>
        <pc:spChg chg="mod">
          <ac:chgData name="Ana Clara de Souza Oliveira" userId="S::ana.clara@lnls.br::9f25fe95-4bd0-476c-9850-f5486e15334b" providerId="AD" clId="Web-{55F2D6FC-8AC2-D73D-BEF1-378BF773E6DA}" dt="2024-06-17T17:56:04.906" v="21" actId="20577"/>
          <ac:spMkLst>
            <pc:docMk/>
            <pc:sldMk cId="2943731096" sldId="4910"/>
            <ac:spMk id="3" creationId="{E6A1A200-EFAF-46BC-1FB5-FF4CF5F34FFE}"/>
          </ac:spMkLst>
        </pc:spChg>
        <pc:spChg chg="mod">
          <ac:chgData name="Ana Clara de Souza Oliveira" userId="S::ana.clara@lnls.br::9f25fe95-4bd0-476c-9850-f5486e15334b" providerId="AD" clId="Web-{55F2D6FC-8AC2-D73D-BEF1-378BF773E6DA}" dt="2024-06-17T17:40:02.305" v="16" actId="20577"/>
          <ac:spMkLst>
            <pc:docMk/>
            <pc:sldMk cId="2943731096" sldId="4910"/>
            <ac:spMk id="7" creationId="{13E5409D-35F4-9B7D-8B0C-225F8BDFC2E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a Clara de Souza Oliveira" userId="S::ana.clara@lnls.br::9f25fe95-4bd0-476c-9850-f5486e15334b" providerId="AD" clId="Web-{55F2D6FC-8AC2-D73D-BEF1-378BF773E6DA}" dt="2024-06-17T17:56:01.547" v="20"/>
              <pc2:cmMkLst xmlns:pc2="http://schemas.microsoft.com/office/powerpoint/2019/9/main/command">
                <pc:docMk/>
                <pc:sldMk cId="2943731096" sldId="4910"/>
                <pc2:cmMk id="{5662D525-008B-4041-B153-BAAC74644EDB}"/>
              </pc2:cmMkLst>
            </pc226:cmChg>
            <pc226:cmChg xmlns:pc226="http://schemas.microsoft.com/office/powerpoint/2022/06/main/command" chg="add mod">
              <pc226:chgData name="Ana Clara de Souza Oliveira" userId="S::ana.clara@lnls.br::9f25fe95-4bd0-476c-9850-f5486e15334b" providerId="AD" clId="Web-{55F2D6FC-8AC2-D73D-BEF1-378BF773E6DA}" dt="2024-06-17T17:55:13.294" v="18" actId="20577"/>
              <pc2:cmMkLst xmlns:pc2="http://schemas.microsoft.com/office/powerpoint/2019/9/main/command">
                <pc:docMk/>
                <pc:sldMk cId="2943731096" sldId="4910"/>
                <pc2:cmMk id="{25A911B5-A909-40FC-AC1E-D5E3C5F2D1C9}"/>
              </pc2:cmMkLst>
            </pc226:cmChg>
          </p:ext>
        </pc:extLst>
      </pc:sldChg>
      <pc:sldChg chg="modSp addCm modCm">
        <pc:chgData name="Ana Clara de Souza Oliveira" userId="S::ana.clara@lnls.br::9f25fe95-4bd0-476c-9850-f5486e15334b" providerId="AD" clId="Web-{55F2D6FC-8AC2-D73D-BEF1-378BF773E6DA}" dt="2024-06-17T17:57:15.410" v="26" actId="20577"/>
        <pc:sldMkLst>
          <pc:docMk/>
          <pc:sldMk cId="2684949796" sldId="4911"/>
        </pc:sldMkLst>
        <pc:spChg chg="mod">
          <ac:chgData name="Ana Clara de Souza Oliveira" userId="S::ana.clara@lnls.br::9f25fe95-4bd0-476c-9850-f5486e15334b" providerId="AD" clId="Web-{55F2D6FC-8AC2-D73D-BEF1-378BF773E6DA}" dt="2024-06-17T17:57:15.410" v="26" actId="20577"/>
          <ac:spMkLst>
            <pc:docMk/>
            <pc:sldMk cId="2684949796" sldId="4911"/>
            <ac:spMk id="3" creationId="{E6A1A200-EFAF-46BC-1FB5-FF4CF5F34FF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na Clara de Souza Oliveira" userId="S::ana.clara@lnls.br::9f25fe95-4bd0-476c-9850-f5486e15334b" providerId="AD" clId="Web-{55F2D6FC-8AC2-D73D-BEF1-378BF773E6DA}" dt="2024-06-17T17:57:06.863" v="22"/>
              <pc2:cmMkLst xmlns:pc2="http://schemas.microsoft.com/office/powerpoint/2019/9/main/command">
                <pc:docMk/>
                <pc:sldMk cId="2684949796" sldId="4911"/>
                <pc2:cmMk id="{9A7A4808-E50F-47CF-992B-9788E6751405}"/>
              </pc2:cmMkLst>
            </pc226:cmChg>
          </p:ext>
        </pc:extLst>
      </pc:sldChg>
      <pc:sldChg chg="modSp">
        <pc:chgData name="Ana Clara de Souza Oliveira" userId="S::ana.clara@lnls.br::9f25fe95-4bd0-476c-9850-f5486e15334b" providerId="AD" clId="Web-{55F2D6FC-8AC2-D73D-BEF1-378BF773E6DA}" dt="2024-06-17T17:26:04.836" v="6" actId="14100"/>
        <pc:sldMkLst>
          <pc:docMk/>
          <pc:sldMk cId="1786766957" sldId="4914"/>
        </pc:sldMkLst>
        <pc:spChg chg="mod">
          <ac:chgData name="Ana Clara de Souza Oliveira" userId="S::ana.clara@lnls.br::9f25fe95-4bd0-476c-9850-f5486e15334b" providerId="AD" clId="Web-{55F2D6FC-8AC2-D73D-BEF1-378BF773E6DA}" dt="2024-06-17T17:26:04.836" v="6" actId="14100"/>
          <ac:spMkLst>
            <pc:docMk/>
            <pc:sldMk cId="1786766957" sldId="4914"/>
            <ac:spMk id="23" creationId="{25009286-6CE6-26CC-43FC-1E4CA2F7DEAE}"/>
          </ac:spMkLst>
        </pc:spChg>
      </pc:sldChg>
      <pc:sldChg chg="modSp">
        <pc:chgData name="Ana Clara de Souza Oliveira" userId="S::ana.clara@lnls.br::9f25fe95-4bd0-476c-9850-f5486e15334b" providerId="AD" clId="Web-{55F2D6FC-8AC2-D73D-BEF1-378BF773E6DA}" dt="2024-06-17T16:50:57.363" v="5" actId="1076"/>
        <pc:sldMkLst>
          <pc:docMk/>
          <pc:sldMk cId="2372022987" sldId="4915"/>
        </pc:sldMkLst>
        <pc:spChg chg="mod">
          <ac:chgData name="Ana Clara de Souza Oliveira" userId="S::ana.clara@lnls.br::9f25fe95-4bd0-476c-9850-f5486e15334b" providerId="AD" clId="Web-{55F2D6FC-8AC2-D73D-BEF1-378BF773E6DA}" dt="2024-06-17T16:50:57.363" v="5" actId="1076"/>
          <ac:spMkLst>
            <pc:docMk/>
            <pc:sldMk cId="2372022987" sldId="4915"/>
            <ac:spMk id="3" creationId="{E6A1A200-EFAF-46BC-1FB5-FF4CF5F34FFE}"/>
          </ac:spMkLst>
        </pc:spChg>
      </pc:sldChg>
    </pc:docChg>
  </pc:docChgLst>
  <pc:docChgLst>
    <pc:chgData name="Fernando Henrique De Sá" userId="S::fernando.sa@lnls.br::b920d36d-08af-4482-ae14-73247126ca1c" providerId="AD" clId="Web-{54D54B2A-FB65-DC75-718C-18B6A9E391A2}"/>
    <pc:docChg chg="modSld">
      <pc:chgData name="Fernando Henrique De Sá" userId="S::fernando.sa@lnls.br::b920d36d-08af-4482-ae14-73247126ca1c" providerId="AD" clId="Web-{54D54B2A-FB65-DC75-718C-18B6A9E391A2}" dt="2024-02-04T14:37:33.371" v="307" actId="20577"/>
      <pc:docMkLst>
        <pc:docMk/>
      </pc:docMkLst>
      <pc:sldChg chg="addSp delSp modSp addAnim delAnim">
        <pc:chgData name="Fernando Henrique De Sá" userId="S::fernando.sa@lnls.br::b920d36d-08af-4482-ae14-73247126ca1c" providerId="AD" clId="Web-{54D54B2A-FB65-DC75-718C-18B6A9E391A2}" dt="2024-02-04T14:37:33.371" v="307" actId="20577"/>
        <pc:sldMkLst>
          <pc:docMk/>
          <pc:sldMk cId="963091251" sldId="4905"/>
        </pc:sldMkLst>
        <pc:spChg chg="mod">
          <ac:chgData name="Fernando Henrique De Sá" userId="S::fernando.sa@lnls.br::b920d36d-08af-4482-ae14-73247126ca1c" providerId="AD" clId="Web-{54D54B2A-FB65-DC75-718C-18B6A9E391A2}" dt="2024-02-04T14:31:58.031" v="266" actId="1076"/>
          <ac:spMkLst>
            <pc:docMk/>
            <pc:sldMk cId="963091251" sldId="4905"/>
            <ac:spMk id="2" creationId="{FE6A52CA-46CD-CBCD-5828-10E9053334BC}"/>
          </ac:spMkLst>
        </pc:spChg>
        <pc:spChg chg="mod">
          <ac:chgData name="Fernando Henrique De Sá" userId="S::fernando.sa@lnls.br::b920d36d-08af-4482-ae14-73247126ca1c" providerId="AD" clId="Web-{54D54B2A-FB65-DC75-718C-18B6A9E391A2}" dt="2024-02-04T14:31:07.948" v="259" actId="14100"/>
          <ac:spMkLst>
            <pc:docMk/>
            <pc:sldMk cId="963091251" sldId="4905"/>
            <ac:spMk id="7" creationId="{2558027D-0B2D-0EF3-CBD3-90D03C861A6C}"/>
          </ac:spMkLst>
        </pc:spChg>
        <pc:spChg chg="add del mod">
          <ac:chgData name="Fernando Henrique De Sá" userId="S::fernando.sa@lnls.br::b920d36d-08af-4482-ae14-73247126ca1c" providerId="AD" clId="Web-{54D54B2A-FB65-DC75-718C-18B6A9E391A2}" dt="2024-02-04T14:23:10.259" v="132"/>
          <ac:spMkLst>
            <pc:docMk/>
            <pc:sldMk cId="963091251" sldId="4905"/>
            <ac:spMk id="15" creationId="{A9E2908C-F6DD-F365-B88F-DEC844E0C26A}"/>
          </ac:spMkLst>
        </pc:spChg>
        <pc:spChg chg="add del mod">
          <ac:chgData name="Fernando Henrique De Sá" userId="S::fernando.sa@lnls.br::b920d36d-08af-4482-ae14-73247126ca1c" providerId="AD" clId="Web-{54D54B2A-FB65-DC75-718C-18B6A9E391A2}" dt="2024-02-04T14:26:21.824" v="205"/>
          <ac:spMkLst>
            <pc:docMk/>
            <pc:sldMk cId="963091251" sldId="4905"/>
            <ac:spMk id="23" creationId="{87F3DF9D-C41A-3E3E-36CF-CC49DE95FA7B}"/>
          </ac:spMkLst>
        </pc:spChg>
        <pc:spChg chg="mod">
          <ac:chgData name="Fernando Henrique De Sá" userId="S::fernando.sa@lnls.br::b920d36d-08af-4482-ae14-73247126ca1c" providerId="AD" clId="Web-{54D54B2A-FB65-DC75-718C-18B6A9E391A2}" dt="2024-02-04T14:32:38.897" v="272" actId="1076"/>
          <ac:spMkLst>
            <pc:docMk/>
            <pc:sldMk cId="963091251" sldId="4905"/>
            <ac:spMk id="31" creationId="{1F8024AB-682C-D764-375F-28AEFA187B3D}"/>
          </ac:spMkLst>
        </pc:spChg>
        <pc:spChg chg="mod">
          <ac:chgData name="Fernando Henrique De Sá" userId="S::fernando.sa@lnls.br::b920d36d-08af-4482-ae14-73247126ca1c" providerId="AD" clId="Web-{54D54B2A-FB65-DC75-718C-18B6A9E391A2}" dt="2024-02-04T14:37:33.371" v="307" actId="20577"/>
          <ac:spMkLst>
            <pc:docMk/>
            <pc:sldMk cId="963091251" sldId="4905"/>
            <ac:spMk id="41" creationId="{36C5BA68-53D3-CCC5-0653-8A33A7761010}"/>
          </ac:spMkLst>
        </pc:spChg>
        <pc:spChg chg="topLvl">
          <ac:chgData name="Fernando Henrique De Sá" userId="S::fernando.sa@lnls.br::b920d36d-08af-4482-ae14-73247126ca1c" providerId="AD" clId="Web-{54D54B2A-FB65-DC75-718C-18B6A9E391A2}" dt="2024-02-04T14:17:07.950" v="43"/>
          <ac:spMkLst>
            <pc:docMk/>
            <pc:sldMk cId="963091251" sldId="4905"/>
            <ac:spMk id="46" creationId="{2E171BE3-E701-2DF0-00F9-932F1FFADDF5}"/>
          </ac:spMkLst>
        </pc:spChg>
        <pc:spChg chg="topLvl">
          <ac:chgData name="Fernando Henrique De Sá" userId="S::fernando.sa@lnls.br::b920d36d-08af-4482-ae14-73247126ca1c" providerId="AD" clId="Web-{54D54B2A-FB65-DC75-718C-18B6A9E391A2}" dt="2024-02-04T14:17:07.950" v="43"/>
          <ac:spMkLst>
            <pc:docMk/>
            <pc:sldMk cId="963091251" sldId="4905"/>
            <ac:spMk id="47" creationId="{D4DD2D2A-3238-5E32-FB50-EB8B46EAC25D}"/>
          </ac:spMkLst>
        </pc:spChg>
        <pc:spChg chg="topLvl">
          <ac:chgData name="Fernando Henrique De Sá" userId="S::fernando.sa@lnls.br::b920d36d-08af-4482-ae14-73247126ca1c" providerId="AD" clId="Web-{54D54B2A-FB65-DC75-718C-18B6A9E391A2}" dt="2024-02-04T14:17:07.950" v="43"/>
          <ac:spMkLst>
            <pc:docMk/>
            <pc:sldMk cId="963091251" sldId="4905"/>
            <ac:spMk id="48" creationId="{100F15A2-2726-B7B8-E6D5-5C1E02B4C4F2}"/>
          </ac:spMkLst>
        </pc:spChg>
        <pc:spChg chg="topLvl">
          <ac:chgData name="Fernando Henrique De Sá" userId="S::fernando.sa@lnls.br::b920d36d-08af-4482-ae14-73247126ca1c" providerId="AD" clId="Web-{54D54B2A-FB65-DC75-718C-18B6A9E391A2}" dt="2024-02-04T14:17:07.950" v="43"/>
          <ac:spMkLst>
            <pc:docMk/>
            <pc:sldMk cId="963091251" sldId="4905"/>
            <ac:spMk id="49" creationId="{016166DE-5A78-B0B0-1BDF-B36F35BF772F}"/>
          </ac:spMkLst>
        </pc:spChg>
        <pc:spChg chg="mod">
          <ac:chgData name="Fernando Henrique De Sá" userId="S::fernando.sa@lnls.br::b920d36d-08af-4482-ae14-73247126ca1c" providerId="AD" clId="Web-{54D54B2A-FB65-DC75-718C-18B6A9E391A2}" dt="2024-02-04T14:16:24.243" v="36" actId="1076"/>
          <ac:spMkLst>
            <pc:docMk/>
            <pc:sldMk cId="963091251" sldId="4905"/>
            <ac:spMk id="115" creationId="{5F768EE9-F739-198C-D656-39EC3BCA25C4}"/>
          </ac:spMkLst>
        </pc:spChg>
        <pc:spChg chg="mod">
          <ac:chgData name="Fernando Henrique De Sá" userId="S::fernando.sa@lnls.br::b920d36d-08af-4482-ae14-73247126ca1c" providerId="AD" clId="Web-{54D54B2A-FB65-DC75-718C-18B6A9E391A2}" dt="2024-02-04T14:28:55.165" v="237" actId="1076"/>
          <ac:spMkLst>
            <pc:docMk/>
            <pc:sldMk cId="963091251" sldId="4905"/>
            <ac:spMk id="117" creationId="{BC1C0EE3-5928-018E-8377-7A35348DC3BD}"/>
          </ac:spMkLst>
        </pc:spChg>
        <pc:spChg chg="mod">
          <ac:chgData name="Fernando Henrique De Sá" userId="S::fernando.sa@lnls.br::b920d36d-08af-4482-ae14-73247126ca1c" providerId="AD" clId="Web-{54D54B2A-FB65-DC75-718C-18B6A9E391A2}" dt="2024-02-04T14:28:59.634" v="239" actId="1076"/>
          <ac:spMkLst>
            <pc:docMk/>
            <pc:sldMk cId="963091251" sldId="4905"/>
            <ac:spMk id="118" creationId="{1A298CD6-A1AD-8429-4214-FB91323EE5F3}"/>
          </ac:spMkLst>
        </pc:spChg>
        <pc:spChg chg="mod">
          <ac:chgData name="Fernando Henrique De Sá" userId="S::fernando.sa@lnls.br::b920d36d-08af-4482-ae14-73247126ca1c" providerId="AD" clId="Web-{54D54B2A-FB65-DC75-718C-18B6A9E391A2}" dt="2024-02-04T14:16:24.243" v="35" actId="1076"/>
          <ac:spMkLst>
            <pc:docMk/>
            <pc:sldMk cId="963091251" sldId="4905"/>
            <ac:spMk id="125" creationId="{8D390779-7242-35FF-E56E-D836DE6328AC}"/>
          </ac:spMkLst>
        </pc:spChg>
        <pc:grpChg chg="del">
          <ac:chgData name="Fernando Henrique De Sá" userId="S::fernando.sa@lnls.br::b920d36d-08af-4482-ae14-73247126ca1c" providerId="AD" clId="Web-{54D54B2A-FB65-DC75-718C-18B6A9E391A2}" dt="2024-02-04T14:17:07.950" v="43"/>
          <ac:grpSpMkLst>
            <pc:docMk/>
            <pc:sldMk cId="963091251" sldId="4905"/>
            <ac:grpSpMk id="5" creationId="{1900B54E-FADB-6A2A-38FE-2D78B5494233}"/>
          </ac:grpSpMkLst>
        </pc:grpChg>
        <pc:grpChg chg="mod topLvl">
          <ac:chgData name="Fernando Henrique De Sá" userId="S::fernando.sa@lnls.br::b920d36d-08af-4482-ae14-73247126ca1c" providerId="AD" clId="Web-{54D54B2A-FB65-DC75-718C-18B6A9E391A2}" dt="2024-02-04T14:33:39.761" v="283" actId="1076"/>
          <ac:grpSpMkLst>
            <pc:docMk/>
            <pc:sldMk cId="963091251" sldId="4905"/>
            <ac:grpSpMk id="6" creationId="{32D6F10E-9F88-08CA-6C08-7E61AD61F7DD}"/>
          </ac:grpSpMkLst>
        </pc:grpChg>
        <pc:grpChg chg="mod topLvl">
          <ac:chgData name="Fernando Henrique De Sá" userId="S::fernando.sa@lnls.br::b920d36d-08af-4482-ae14-73247126ca1c" providerId="AD" clId="Web-{54D54B2A-FB65-DC75-718C-18B6A9E391A2}" dt="2024-02-04T14:16:44.917" v="40" actId="1076"/>
          <ac:grpSpMkLst>
            <pc:docMk/>
            <pc:sldMk cId="963091251" sldId="4905"/>
            <ac:grpSpMk id="8" creationId="{4E7E7E99-A28B-D2B1-FBD8-53078E9214E7}"/>
          </ac:grpSpMkLst>
        </pc:grpChg>
        <pc:grpChg chg="add mod">
          <ac:chgData name="Fernando Henrique De Sá" userId="S::fernando.sa@lnls.br::b920d36d-08af-4482-ae14-73247126ca1c" providerId="AD" clId="Web-{54D54B2A-FB65-DC75-718C-18B6A9E391A2}" dt="2024-02-04T14:33:18.681" v="278" actId="1076"/>
          <ac:grpSpMkLst>
            <pc:docMk/>
            <pc:sldMk cId="963091251" sldId="4905"/>
            <ac:grpSpMk id="11" creationId="{9BCD8B58-5112-DE7D-4441-45252D173F38}"/>
          </ac:grpSpMkLst>
        </pc:grpChg>
        <pc:grpChg chg="del">
          <ac:chgData name="Fernando Henrique De Sá" userId="S::fernando.sa@lnls.br::b920d36d-08af-4482-ae14-73247126ca1c" providerId="AD" clId="Web-{54D54B2A-FB65-DC75-718C-18B6A9E391A2}" dt="2024-02-04T14:16:37.088" v="38"/>
          <ac:grpSpMkLst>
            <pc:docMk/>
            <pc:sldMk cId="963091251" sldId="4905"/>
            <ac:grpSpMk id="12" creationId="{1B71ED69-E3E6-2F39-D245-4215B2E8E2EF}"/>
          </ac:grpSpMkLst>
        </pc:grpChg>
        <pc:grpChg chg="mod">
          <ac:chgData name="Fernando Henrique De Sá" userId="S::fernando.sa@lnls.br::b920d36d-08af-4482-ae14-73247126ca1c" providerId="AD" clId="Web-{54D54B2A-FB65-DC75-718C-18B6A9E391A2}" dt="2024-02-04T14:33:46.870" v="284" actId="1076"/>
          <ac:grpSpMkLst>
            <pc:docMk/>
            <pc:sldMk cId="963091251" sldId="4905"/>
            <ac:grpSpMk id="21" creationId="{7B6D5D9A-33D9-873A-390F-B1FB3C66340A}"/>
          </ac:grpSpMkLst>
        </pc:grpChg>
        <pc:grpChg chg="add mod">
          <ac:chgData name="Fernando Henrique De Sá" userId="S::fernando.sa@lnls.br::b920d36d-08af-4482-ae14-73247126ca1c" providerId="AD" clId="Web-{54D54B2A-FB65-DC75-718C-18B6A9E391A2}" dt="2024-02-04T14:33:32.151" v="281" actId="14100"/>
          <ac:grpSpMkLst>
            <pc:docMk/>
            <pc:sldMk cId="963091251" sldId="4905"/>
            <ac:grpSpMk id="22" creationId="{E2843460-78C7-E231-B1F7-90A639B6FB3F}"/>
          </ac:grpSpMkLst>
        </pc:grpChg>
        <pc:grpChg chg="mod">
          <ac:chgData name="Fernando Henrique De Sá" userId="S::fernando.sa@lnls.br::b920d36d-08af-4482-ae14-73247126ca1c" providerId="AD" clId="Web-{54D54B2A-FB65-DC75-718C-18B6A9E391A2}" dt="2024-02-04T14:31:10.699" v="260" actId="1076"/>
          <ac:grpSpMkLst>
            <pc:docMk/>
            <pc:sldMk cId="963091251" sldId="4905"/>
            <ac:grpSpMk id="30" creationId="{7DF1AC8C-2FA0-04E6-AB9E-CD69362C1C9E}"/>
          </ac:grpSpMkLst>
        </pc:grpChg>
        <pc:grpChg chg="mod">
          <ac:chgData name="Fernando Henrique De Sá" userId="S::fernando.sa@lnls.br::b920d36d-08af-4482-ae14-73247126ca1c" providerId="AD" clId="Web-{54D54B2A-FB65-DC75-718C-18B6A9E391A2}" dt="2024-02-04T14:32:44.678" v="273" actId="1076"/>
          <ac:grpSpMkLst>
            <pc:docMk/>
            <pc:sldMk cId="963091251" sldId="4905"/>
            <ac:grpSpMk id="116" creationId="{779020B7-2A6C-E803-569A-E10326BCF1A4}"/>
          </ac:grpSpMkLst>
        </pc:grpChg>
        <pc:graphicFrameChg chg="mod modGraphic">
          <ac:chgData name="Fernando Henrique De Sá" userId="S::fernando.sa@lnls.br::b920d36d-08af-4482-ae14-73247126ca1c" providerId="AD" clId="Web-{54D54B2A-FB65-DC75-718C-18B6A9E391A2}" dt="2024-02-04T14:33:36.120" v="282" actId="1076"/>
          <ac:graphicFrameMkLst>
            <pc:docMk/>
            <pc:sldMk cId="963091251" sldId="4905"/>
            <ac:graphicFrameMk id="119" creationId="{02E7D742-6BCD-E6A7-8D18-DF9E321F8B94}"/>
          </ac:graphicFrameMkLst>
        </pc:graphicFrameChg>
        <pc:picChg chg="mod">
          <ac:chgData name="Fernando Henrique De Sá" userId="S::fernando.sa@lnls.br::b920d36d-08af-4482-ae14-73247126ca1c" providerId="AD" clId="Web-{54D54B2A-FB65-DC75-718C-18B6A9E391A2}" dt="2024-02-04T14:31:13.403" v="261" actId="1076"/>
          <ac:picMkLst>
            <pc:docMk/>
            <pc:sldMk cId="963091251" sldId="4905"/>
            <ac:picMk id="4" creationId="{2AC1A64B-0D53-CE2F-D75C-475E66749AA1}"/>
          </ac:picMkLst>
        </pc:picChg>
        <pc:cxnChg chg="topLvl">
          <ac:chgData name="Fernando Henrique De Sá" userId="S::fernando.sa@lnls.br::b920d36d-08af-4482-ae14-73247126ca1c" providerId="AD" clId="Web-{54D54B2A-FB65-DC75-718C-18B6A9E391A2}" dt="2024-02-04T14:16:37.088" v="38"/>
          <ac:cxnSpMkLst>
            <pc:docMk/>
            <pc:sldMk cId="963091251" sldId="4905"/>
            <ac:cxnSpMk id="3" creationId="{BF295726-0EBB-B130-53F3-A53198487608}"/>
          </ac:cxnSpMkLst>
        </pc:cxnChg>
        <pc:cxnChg chg="mod topLvl">
          <ac:chgData name="Fernando Henrique De Sá" userId="S::fernando.sa@lnls.br::b920d36d-08af-4482-ae14-73247126ca1c" providerId="AD" clId="Web-{54D54B2A-FB65-DC75-718C-18B6A9E391A2}" dt="2024-02-04T14:16:37.088" v="38"/>
          <ac:cxnSpMkLst>
            <pc:docMk/>
            <pc:sldMk cId="963091251" sldId="4905"/>
            <ac:cxnSpMk id="14" creationId="{5860399D-CCB0-55D9-EB49-3FAE5EB7D851}"/>
          </ac:cxnSpMkLst>
        </pc:cxnChg>
        <pc:cxnChg chg="topLvl">
          <ac:chgData name="Fernando Henrique De Sá" userId="S::fernando.sa@lnls.br::b920d36d-08af-4482-ae14-73247126ca1c" providerId="AD" clId="Web-{54D54B2A-FB65-DC75-718C-18B6A9E391A2}" dt="2024-02-04T14:16:37.088" v="38"/>
          <ac:cxnSpMkLst>
            <pc:docMk/>
            <pc:sldMk cId="963091251" sldId="4905"/>
            <ac:cxnSpMk id="16" creationId="{40E4E9F6-35B8-5632-8E17-629A86DE7EB4}"/>
          </ac:cxnSpMkLst>
        </pc:cxnChg>
        <pc:cxnChg chg="topLvl">
          <ac:chgData name="Fernando Henrique De Sá" userId="S::fernando.sa@lnls.br::b920d36d-08af-4482-ae14-73247126ca1c" providerId="AD" clId="Web-{54D54B2A-FB65-DC75-718C-18B6A9E391A2}" dt="2024-02-04T14:16:37.088" v="38"/>
          <ac:cxnSpMkLst>
            <pc:docMk/>
            <pc:sldMk cId="963091251" sldId="4905"/>
            <ac:cxnSpMk id="17" creationId="{0A6CC37E-10C3-FEE1-3080-1D254E81B039}"/>
          </ac:cxnSpMkLst>
        </pc:cxnChg>
        <pc:cxnChg chg="topLvl">
          <ac:chgData name="Fernando Henrique De Sá" userId="S::fernando.sa@lnls.br::b920d36d-08af-4482-ae14-73247126ca1c" providerId="AD" clId="Web-{54D54B2A-FB65-DC75-718C-18B6A9E391A2}" dt="2024-02-04T14:16:37.088" v="38"/>
          <ac:cxnSpMkLst>
            <pc:docMk/>
            <pc:sldMk cId="963091251" sldId="4905"/>
            <ac:cxnSpMk id="18" creationId="{0835CD4A-F2EA-5389-0AF4-9439F6354A64}"/>
          </ac:cxnSpMkLst>
        </pc:cxnChg>
      </pc:sldChg>
    </pc:docChg>
  </pc:docChgLst>
  <pc:docChgLst>
    <pc:chgData name="Ana Clara de Souza Oliveira" userId="S::ana.clara@lnls.br::9f25fe95-4bd0-476c-9850-f5486e15334b" providerId="AD" clId="Web-{4735C2D6-DE9D-0B39-7060-C765757F6C9B}"/>
    <pc:docChg chg="modSld">
      <pc:chgData name="Ana Clara de Souza Oliveira" userId="S::ana.clara@lnls.br::9f25fe95-4bd0-476c-9850-f5486e15334b" providerId="AD" clId="Web-{4735C2D6-DE9D-0B39-7060-C765757F6C9B}" dt="2024-06-17T16:43:08.064" v="9" actId="1076"/>
      <pc:docMkLst>
        <pc:docMk/>
      </pc:docMkLst>
      <pc:sldChg chg="modSp">
        <pc:chgData name="Ana Clara de Souza Oliveira" userId="S::ana.clara@lnls.br::9f25fe95-4bd0-476c-9850-f5486e15334b" providerId="AD" clId="Web-{4735C2D6-DE9D-0B39-7060-C765757F6C9B}" dt="2024-06-17T16:43:08.064" v="9" actId="1076"/>
        <pc:sldMkLst>
          <pc:docMk/>
          <pc:sldMk cId="2372022987" sldId="4915"/>
        </pc:sldMkLst>
        <pc:spChg chg="mod">
          <ac:chgData name="Ana Clara de Souza Oliveira" userId="S::ana.clara@lnls.br::9f25fe95-4bd0-476c-9850-f5486e15334b" providerId="AD" clId="Web-{4735C2D6-DE9D-0B39-7060-C765757F6C9B}" dt="2024-06-17T16:42:32.609" v="3" actId="1076"/>
          <ac:spMkLst>
            <pc:docMk/>
            <pc:sldMk cId="2372022987" sldId="4915"/>
            <ac:spMk id="15" creationId="{02484D05-2141-C1F9-96CC-B6F4842E628A}"/>
          </ac:spMkLst>
        </pc:spChg>
        <pc:spChg chg="mod">
          <ac:chgData name="Ana Clara de Souza Oliveira" userId="S::ana.clara@lnls.br::9f25fe95-4bd0-476c-9850-f5486e15334b" providerId="AD" clId="Web-{4735C2D6-DE9D-0B39-7060-C765757F6C9B}" dt="2024-06-17T16:43:08.064" v="9" actId="1076"/>
          <ac:spMkLst>
            <pc:docMk/>
            <pc:sldMk cId="2372022987" sldId="4915"/>
            <ac:spMk id="18" creationId="{1059044A-01F5-754A-36EC-173F82C6FF04}"/>
          </ac:spMkLst>
        </pc:spChg>
      </pc:sldChg>
    </pc:docChg>
  </pc:docChgLst>
  <pc:docChgLst>
    <pc:chgData name="Fernando Henrique De Sá" userId="S::fernando.sa@lnls.br::b920d36d-08af-4482-ae14-73247126ca1c" providerId="AD" clId="Web-{C28E12A0-C9FF-1D41-AB2F-EC236CDFEC77}"/>
    <pc:docChg chg="addSld modSld">
      <pc:chgData name="Fernando Henrique De Sá" userId="S::fernando.sa@lnls.br::b920d36d-08af-4482-ae14-73247126ca1c" providerId="AD" clId="Web-{C28E12A0-C9FF-1D41-AB2F-EC236CDFEC77}" dt="2024-01-24T17:30:24.883" v="764" actId="1076"/>
      <pc:docMkLst>
        <pc:docMk/>
      </pc:docMkLst>
      <pc:sldChg chg="addSp delSp modSp">
        <pc:chgData name="Fernando Henrique De Sá" userId="S::fernando.sa@lnls.br::b920d36d-08af-4482-ae14-73247126ca1c" providerId="AD" clId="Web-{C28E12A0-C9FF-1D41-AB2F-EC236CDFEC77}" dt="2024-01-24T12:31:40.856" v="144" actId="1076"/>
        <pc:sldMkLst>
          <pc:docMk/>
          <pc:sldMk cId="1022282753" sldId="260"/>
        </pc:sldMkLst>
        <pc:spChg chg="mod">
          <ac:chgData name="Fernando Henrique De Sá" userId="S::fernando.sa@lnls.br::b920d36d-08af-4482-ae14-73247126ca1c" providerId="AD" clId="Web-{C28E12A0-C9FF-1D41-AB2F-EC236CDFEC77}" dt="2024-01-24T12:25:16.350" v="109" actId="20577"/>
          <ac:spMkLst>
            <pc:docMk/>
            <pc:sldMk cId="1022282753" sldId="260"/>
            <ac:spMk id="7" creationId="{A52C8A78-FD3F-CE4D-CF73-B8FD3438C33A}"/>
          </ac:spMkLst>
        </pc:spChg>
        <pc:spChg chg="mod">
          <ac:chgData name="Fernando Henrique De Sá" userId="S::fernando.sa@lnls.br::b920d36d-08af-4482-ae14-73247126ca1c" providerId="AD" clId="Web-{C28E12A0-C9FF-1D41-AB2F-EC236CDFEC77}" dt="2024-01-24T12:27:07.169" v="124" actId="1076"/>
          <ac:spMkLst>
            <pc:docMk/>
            <pc:sldMk cId="1022282753" sldId="260"/>
            <ac:spMk id="8" creationId="{31EBEB1B-3557-174B-1898-11A20EB999DA}"/>
          </ac:spMkLst>
        </pc:spChg>
        <pc:picChg chg="add mod ord">
          <ac:chgData name="Fernando Henrique De Sá" userId="S::fernando.sa@lnls.br::b920d36d-08af-4482-ae14-73247126ca1c" providerId="AD" clId="Web-{C28E12A0-C9FF-1D41-AB2F-EC236CDFEC77}" dt="2024-01-24T12:31:40.856" v="144" actId="1076"/>
          <ac:picMkLst>
            <pc:docMk/>
            <pc:sldMk cId="1022282753" sldId="260"/>
            <ac:picMk id="2" creationId="{8A9EAAFD-149E-AD78-05D8-7876457A96AB}"/>
          </ac:picMkLst>
        </pc:picChg>
        <pc:picChg chg="ord">
          <ac:chgData name="Fernando Henrique De Sá" userId="S::fernando.sa@lnls.br::b920d36d-08af-4482-ae14-73247126ca1c" providerId="AD" clId="Web-{C28E12A0-C9FF-1D41-AB2F-EC236CDFEC77}" dt="2024-01-24T12:28:10.922" v="131"/>
          <ac:picMkLst>
            <pc:docMk/>
            <pc:sldMk cId="1022282753" sldId="260"/>
            <ac:picMk id="6" creationId="{13090B03-A24A-DE14-F719-EC6EAE3A9E3B}"/>
          </ac:picMkLst>
        </pc:picChg>
        <pc:picChg chg="mod ord modCrop">
          <ac:chgData name="Fernando Henrique De Sá" userId="S::fernando.sa@lnls.br::b920d36d-08af-4482-ae14-73247126ca1c" providerId="AD" clId="Web-{C28E12A0-C9FF-1D41-AB2F-EC236CDFEC77}" dt="2024-01-24T12:31:33.793" v="143" actId="1076"/>
          <ac:picMkLst>
            <pc:docMk/>
            <pc:sldMk cId="1022282753" sldId="260"/>
            <ac:picMk id="9" creationId="{E0D58570-38DC-15AB-18BC-1B5C2B966303}"/>
          </ac:picMkLst>
        </pc:picChg>
        <pc:picChg chg="del mod ord">
          <ac:chgData name="Fernando Henrique De Sá" userId="S::fernando.sa@lnls.br::b920d36d-08af-4482-ae14-73247126ca1c" providerId="AD" clId="Web-{C28E12A0-C9FF-1D41-AB2F-EC236CDFEC77}" dt="2024-01-24T12:30:54.931" v="141"/>
          <ac:picMkLst>
            <pc:docMk/>
            <pc:sldMk cId="1022282753" sldId="260"/>
            <ac:picMk id="10" creationId="{DE2ED3A7-DAC4-2680-787B-9277052CD7F5}"/>
          </ac:picMkLst>
        </pc:picChg>
        <pc:cxnChg chg="del mod">
          <ac:chgData name="Fernando Henrique De Sá" userId="S::fernando.sa@lnls.br::b920d36d-08af-4482-ae14-73247126ca1c" providerId="AD" clId="Web-{C28E12A0-C9FF-1D41-AB2F-EC236CDFEC77}" dt="2024-01-24T12:30:33.274" v="139"/>
          <ac:cxnSpMkLst>
            <pc:docMk/>
            <pc:sldMk cId="1022282753" sldId="260"/>
            <ac:cxnSpMk id="11" creationId="{BFDE7A1B-62D1-C626-234B-A5C65206A633}"/>
          </ac:cxnSpMkLst>
        </pc:cxnChg>
        <pc:cxnChg chg="mod">
          <ac:chgData name="Fernando Henrique De Sá" userId="S::fernando.sa@lnls.br::b920d36d-08af-4482-ae14-73247126ca1c" providerId="AD" clId="Web-{C28E12A0-C9FF-1D41-AB2F-EC236CDFEC77}" dt="2024-01-24T12:31:17.589" v="142" actId="14100"/>
          <ac:cxnSpMkLst>
            <pc:docMk/>
            <pc:sldMk cId="1022282753" sldId="260"/>
            <ac:cxnSpMk id="12" creationId="{496D31FE-1194-0F4B-7D06-5B8492DC8C2E}"/>
          </ac:cxnSpMkLst>
        </pc:cxnChg>
      </pc:sldChg>
      <pc:sldChg chg="modSp">
        <pc:chgData name="Fernando Henrique De Sá" userId="S::fernando.sa@lnls.br::b920d36d-08af-4482-ae14-73247126ca1c" providerId="AD" clId="Web-{C28E12A0-C9FF-1D41-AB2F-EC236CDFEC77}" dt="2024-01-24T12:10:16.723" v="3" actId="20577"/>
        <pc:sldMkLst>
          <pc:docMk/>
          <pc:sldMk cId="2454876048" sldId="4792"/>
        </pc:sldMkLst>
        <pc:spChg chg="mod">
          <ac:chgData name="Fernando Henrique De Sá" userId="S::fernando.sa@lnls.br::b920d36d-08af-4482-ae14-73247126ca1c" providerId="AD" clId="Web-{C28E12A0-C9FF-1D41-AB2F-EC236CDFEC77}" dt="2024-01-24T12:10:16.723" v="3" actId="20577"/>
          <ac:spMkLst>
            <pc:docMk/>
            <pc:sldMk cId="2454876048" sldId="4792"/>
            <ac:spMk id="4" creationId="{A4F3FA2C-756C-56EF-CE1E-7FE2AD74F0B1}"/>
          </ac:spMkLst>
        </pc:spChg>
      </pc:sldChg>
      <pc:sldChg chg="modSp">
        <pc:chgData name="Fernando Henrique De Sá" userId="S::fernando.sa@lnls.br::b920d36d-08af-4482-ae14-73247126ca1c" providerId="AD" clId="Web-{C28E12A0-C9FF-1D41-AB2F-EC236CDFEC77}" dt="2024-01-24T17:30:24.883" v="764" actId="1076"/>
        <pc:sldMkLst>
          <pc:docMk/>
          <pc:sldMk cId="1533039353" sldId="4795"/>
        </pc:sldMkLst>
        <pc:spChg chg="mod">
          <ac:chgData name="Fernando Henrique De Sá" userId="S::fernando.sa@lnls.br::b920d36d-08af-4482-ae14-73247126ca1c" providerId="AD" clId="Web-{C28E12A0-C9FF-1D41-AB2F-EC236CDFEC77}" dt="2024-01-24T16:29:55.562" v="750" actId="1076"/>
          <ac:spMkLst>
            <pc:docMk/>
            <pc:sldMk cId="1533039353" sldId="4795"/>
            <ac:spMk id="3" creationId="{31F21C78-142B-9EFD-CFCD-9309B3B64D08}"/>
          </ac:spMkLst>
        </pc:spChg>
        <pc:picChg chg="mod">
          <ac:chgData name="Fernando Henrique De Sá" userId="S::fernando.sa@lnls.br::b920d36d-08af-4482-ae14-73247126ca1c" providerId="AD" clId="Web-{C28E12A0-C9FF-1D41-AB2F-EC236CDFEC77}" dt="2024-01-24T16:31:11.111" v="759" actId="1076"/>
          <ac:picMkLst>
            <pc:docMk/>
            <pc:sldMk cId="1533039353" sldId="4795"/>
            <ac:picMk id="2" creationId="{764404DF-E9CC-010A-7053-4FFAC6640A72}"/>
          </ac:picMkLst>
        </pc:picChg>
        <pc:picChg chg="mod modCrop">
          <ac:chgData name="Fernando Henrique De Sá" userId="S::fernando.sa@lnls.br::b920d36d-08af-4482-ae14-73247126ca1c" providerId="AD" clId="Web-{C28E12A0-C9FF-1D41-AB2F-EC236CDFEC77}" dt="2024-01-24T17:30:24.883" v="764" actId="1076"/>
          <ac:picMkLst>
            <pc:docMk/>
            <pc:sldMk cId="1533039353" sldId="4795"/>
            <ac:picMk id="4" creationId="{FA2AFF9B-C9AA-7D88-5960-00BA72E52B4C}"/>
          </ac:picMkLst>
        </pc:picChg>
      </pc:sldChg>
      <pc:sldChg chg="addSp delSp modSp new">
        <pc:chgData name="Fernando Henrique De Sá" userId="S::fernando.sa@lnls.br::b920d36d-08af-4482-ae14-73247126ca1c" providerId="AD" clId="Web-{C28E12A0-C9FF-1D41-AB2F-EC236CDFEC77}" dt="2024-01-24T16:29:35.780" v="749" actId="20577"/>
        <pc:sldMkLst>
          <pc:docMk/>
          <pc:sldMk cId="1705312627" sldId="4797"/>
        </pc:sldMkLst>
        <pc:spChg chg="del">
          <ac:chgData name="Fernando Henrique De Sá" userId="S::fernando.sa@lnls.br::b920d36d-08af-4482-ae14-73247126ca1c" providerId="AD" clId="Web-{C28E12A0-C9FF-1D41-AB2F-EC236CDFEC77}" dt="2024-01-24T12:51:35.192" v="147"/>
          <ac:spMkLst>
            <pc:docMk/>
            <pc:sldMk cId="1705312627" sldId="4797"/>
            <ac:spMk id="2" creationId="{61A9A164-F041-FB6E-CC35-D633DEDC90A9}"/>
          </ac:spMkLst>
        </pc:spChg>
        <pc:spChg chg="del">
          <ac:chgData name="Fernando Henrique De Sá" userId="S::fernando.sa@lnls.br::b920d36d-08af-4482-ae14-73247126ca1c" providerId="AD" clId="Web-{C28E12A0-C9FF-1D41-AB2F-EC236CDFEC77}" dt="2024-01-24T12:51:33.114" v="146"/>
          <ac:spMkLst>
            <pc:docMk/>
            <pc:sldMk cId="1705312627" sldId="4797"/>
            <ac:spMk id="3" creationId="{07162EB1-62E3-22EB-8E27-7AFE541DCF71}"/>
          </ac:spMkLst>
        </pc:spChg>
        <pc:spChg chg="add mod">
          <ac:chgData name="Fernando Henrique De Sá" userId="S::fernando.sa@lnls.br::b920d36d-08af-4482-ae14-73247126ca1c" providerId="AD" clId="Web-{C28E12A0-C9FF-1D41-AB2F-EC236CDFEC77}" dt="2024-01-24T12:52:15.398" v="166" actId="20577"/>
          <ac:spMkLst>
            <pc:docMk/>
            <pc:sldMk cId="1705312627" sldId="4797"/>
            <ac:spMk id="5" creationId="{43CFA190-8FFB-04D2-D30F-E478D3714073}"/>
          </ac:spMkLst>
        </pc:spChg>
        <pc:spChg chg="add mod">
          <ac:chgData name="Fernando Henrique De Sá" userId="S::fernando.sa@lnls.br::b920d36d-08af-4482-ae14-73247126ca1c" providerId="AD" clId="Web-{C28E12A0-C9FF-1D41-AB2F-EC236CDFEC77}" dt="2024-01-24T16:29:35.780" v="749" actId="20577"/>
          <ac:spMkLst>
            <pc:docMk/>
            <pc:sldMk cId="1705312627" sldId="4797"/>
            <ac:spMk id="7" creationId="{0C1430A2-256F-2825-8C52-1BFFB65B0EA0}"/>
          </ac:spMkLst>
        </pc:spChg>
      </pc:sldChg>
    </pc:docChg>
  </pc:docChgLst>
  <pc:docChgLst>
    <pc:chgData name="Fernando Henrique De Sá" userId="S::fernando.sa@lnls.br::b920d36d-08af-4482-ae14-73247126ca1c" providerId="AD" clId="Web-{D7046AB7-A28D-932D-4D25-C053623CC1E5}"/>
    <pc:docChg chg="modSld">
      <pc:chgData name="Fernando Henrique De Sá" userId="S::fernando.sa@lnls.br::b920d36d-08af-4482-ae14-73247126ca1c" providerId="AD" clId="Web-{D7046AB7-A28D-932D-4D25-C053623CC1E5}" dt="2024-06-13T12:49:34.812" v="558" actId="1076"/>
      <pc:docMkLst>
        <pc:docMk/>
      </pc:docMkLst>
      <pc:sldChg chg="addSp delSp modSp">
        <pc:chgData name="Fernando Henrique De Sá" userId="S::fernando.sa@lnls.br::b920d36d-08af-4482-ae14-73247126ca1c" providerId="AD" clId="Web-{D7046AB7-A28D-932D-4D25-C053623CC1E5}" dt="2024-06-13T12:49:34.812" v="558" actId="1076"/>
        <pc:sldMkLst>
          <pc:docMk/>
          <pc:sldMk cId="275063699" sldId="4893"/>
        </pc:sldMkLst>
        <pc:spChg chg="add mod">
          <ac:chgData name="Fernando Henrique De Sá" userId="S::fernando.sa@lnls.br::b920d36d-08af-4482-ae14-73247126ca1c" providerId="AD" clId="Web-{D7046AB7-A28D-932D-4D25-C053623CC1E5}" dt="2024-06-13T12:29:43.027" v="371"/>
          <ac:spMkLst>
            <pc:docMk/>
            <pc:sldMk cId="275063699" sldId="4893"/>
            <ac:spMk id="2" creationId="{30DBD9AB-D470-5646-73E9-72AB43D23E51}"/>
          </ac:spMkLst>
        </pc:spChg>
        <pc:spChg chg="add mod">
          <ac:chgData name="Fernando Henrique De Sá" userId="S::fernando.sa@lnls.br::b920d36d-08af-4482-ae14-73247126ca1c" providerId="AD" clId="Web-{D7046AB7-A28D-932D-4D25-C053623CC1E5}" dt="2024-06-13T12:40:22.023" v="458" actId="14100"/>
          <ac:spMkLst>
            <pc:docMk/>
            <pc:sldMk cId="275063699" sldId="4893"/>
            <ac:spMk id="4" creationId="{A0FDF428-BF9F-1C66-EB19-B7F866F6B94E}"/>
          </ac:spMkLst>
        </pc:spChg>
        <pc:spChg chg="add mod">
          <ac:chgData name="Fernando Henrique De Sá" userId="S::fernando.sa@lnls.br::b920d36d-08af-4482-ae14-73247126ca1c" providerId="AD" clId="Web-{D7046AB7-A28D-932D-4D25-C053623CC1E5}" dt="2024-06-13T12:29:55.340" v="373"/>
          <ac:spMkLst>
            <pc:docMk/>
            <pc:sldMk cId="275063699" sldId="4893"/>
            <ac:spMk id="5" creationId="{EC815C2F-B321-C5BD-690F-E9BAFE90AC67}"/>
          </ac:spMkLst>
        </pc:spChg>
        <pc:spChg chg="add mod">
          <ac:chgData name="Fernando Henrique De Sá" userId="S::fernando.sa@lnls.br::b920d36d-08af-4482-ae14-73247126ca1c" providerId="AD" clId="Web-{D7046AB7-A28D-932D-4D25-C053623CC1E5}" dt="2024-06-13T12:37:01.452" v="417" actId="14100"/>
          <ac:spMkLst>
            <pc:docMk/>
            <pc:sldMk cId="275063699" sldId="4893"/>
            <ac:spMk id="8" creationId="{78BFC363-FED4-33EF-A49B-B46AF71EE615}"/>
          </ac:spMkLst>
        </pc:spChg>
        <pc:spChg chg="add mod">
          <ac:chgData name="Fernando Henrique De Sá" userId="S::fernando.sa@lnls.br::b920d36d-08af-4482-ae14-73247126ca1c" providerId="AD" clId="Web-{D7046AB7-A28D-932D-4D25-C053623CC1E5}" dt="2024-06-13T12:39:24.505" v="446" actId="1076"/>
          <ac:spMkLst>
            <pc:docMk/>
            <pc:sldMk cId="275063699" sldId="4893"/>
            <ac:spMk id="14" creationId="{0DD67406-30A8-2871-B1E4-13A3F9DC6A33}"/>
          </ac:spMkLst>
        </pc:spChg>
        <pc:spChg chg="add mod">
          <ac:chgData name="Fernando Henrique De Sá" userId="S::fernando.sa@lnls.br::b920d36d-08af-4482-ae14-73247126ca1c" providerId="AD" clId="Web-{D7046AB7-A28D-932D-4D25-C053623CC1E5}" dt="2024-06-13T12:30:04.715" v="375" actId="20577"/>
          <ac:spMkLst>
            <pc:docMk/>
            <pc:sldMk cId="275063699" sldId="4893"/>
            <ac:spMk id="15" creationId="{81A9A46D-B63E-8F8B-50B3-19A90BD66C43}"/>
          </ac:spMkLst>
        </pc:spChg>
        <pc:spChg chg="add mod">
          <ac:chgData name="Fernando Henrique De Sá" userId="S::fernando.sa@lnls.br::b920d36d-08af-4482-ae14-73247126ca1c" providerId="AD" clId="Web-{D7046AB7-A28D-932D-4D25-C053623CC1E5}" dt="2024-06-13T12:14:33.895" v="280" actId="1076"/>
          <ac:spMkLst>
            <pc:docMk/>
            <pc:sldMk cId="275063699" sldId="4893"/>
            <ac:spMk id="17" creationId="{D29B4DD5-135B-F5DB-746C-535E565A7696}"/>
          </ac:spMkLst>
        </pc:spChg>
        <pc:spChg chg="add mod">
          <ac:chgData name="Fernando Henrique De Sá" userId="S::fernando.sa@lnls.br::b920d36d-08af-4482-ae14-73247126ca1c" providerId="AD" clId="Web-{D7046AB7-A28D-932D-4D25-C053623CC1E5}" dt="2024-06-13T12:19:23.142" v="328" actId="14100"/>
          <ac:spMkLst>
            <pc:docMk/>
            <pc:sldMk cId="275063699" sldId="4893"/>
            <ac:spMk id="18" creationId="{62065A54-262C-DDA8-087C-2D50B1614E91}"/>
          </ac:spMkLst>
        </pc:spChg>
        <pc:spChg chg="add mod">
          <ac:chgData name="Fernando Henrique De Sá" userId="S::fernando.sa@lnls.br::b920d36d-08af-4482-ae14-73247126ca1c" providerId="AD" clId="Web-{D7046AB7-A28D-932D-4D25-C053623CC1E5}" dt="2024-06-13T12:19:14.235" v="327" actId="14100"/>
          <ac:spMkLst>
            <pc:docMk/>
            <pc:sldMk cId="275063699" sldId="4893"/>
            <ac:spMk id="19" creationId="{E9F3D65F-B95F-C0EB-3FA1-BE0FC689E8CD}"/>
          </ac:spMkLst>
        </pc:spChg>
        <pc:spChg chg="add mod">
          <ac:chgData name="Fernando Henrique De Sá" userId="S::fernando.sa@lnls.br::b920d36d-08af-4482-ae14-73247126ca1c" providerId="AD" clId="Web-{D7046AB7-A28D-932D-4D25-C053623CC1E5}" dt="2024-06-13T12:30:24.951" v="377" actId="20577"/>
          <ac:spMkLst>
            <pc:docMk/>
            <pc:sldMk cId="275063699" sldId="4893"/>
            <ac:spMk id="23" creationId="{B00E7E28-2908-D627-8E03-9387287E33E4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06:50.626" v="203" actId="1076"/>
          <ac:spMkLst>
            <pc:docMk/>
            <pc:sldMk cId="275063699" sldId="4893"/>
            <ac:spMk id="29" creationId="{C16C0799-265F-3E01-419B-D0019107D441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39:38.819" v="447" actId="1076"/>
          <ac:spMkLst>
            <pc:docMk/>
            <pc:sldMk cId="275063699" sldId="4893"/>
            <ac:spMk id="30" creationId="{42F2B47E-1D6B-E483-D67E-EEB18BC2B69C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39:38.834" v="448" actId="1076"/>
          <ac:spMkLst>
            <pc:docMk/>
            <pc:sldMk cId="275063699" sldId="4893"/>
            <ac:spMk id="31" creationId="{177F91D2-7A9E-9493-DFA1-6667DA4E2C78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39:38.850" v="449" actId="1076"/>
          <ac:spMkLst>
            <pc:docMk/>
            <pc:sldMk cId="275063699" sldId="4893"/>
            <ac:spMk id="32" creationId="{6D0AA7AA-217D-4723-E1DB-7469360E76EC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06:50.688" v="207" actId="1076"/>
          <ac:spMkLst>
            <pc:docMk/>
            <pc:sldMk cId="275063699" sldId="4893"/>
            <ac:spMk id="33" creationId="{6FDAE63F-4104-3E2C-7947-B5CF6EB10851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06:50.688" v="208" actId="1076"/>
          <ac:spMkLst>
            <pc:docMk/>
            <pc:sldMk cId="275063699" sldId="4893"/>
            <ac:spMk id="34" creationId="{22AB1E0C-B714-E6C6-9CD3-095FE41E5B1C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06:50.704" v="209" actId="1076"/>
          <ac:spMkLst>
            <pc:docMk/>
            <pc:sldMk cId="275063699" sldId="4893"/>
            <ac:spMk id="35" creationId="{D3989947-77BC-5766-1F40-50D52DBEB69D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06:50.720" v="210" actId="1076"/>
          <ac:spMkLst>
            <pc:docMk/>
            <pc:sldMk cId="275063699" sldId="4893"/>
            <ac:spMk id="36" creationId="{76F6C6C6-8339-DBF6-C10C-D885C7B7AA32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06:50.735" v="211" actId="1076"/>
          <ac:spMkLst>
            <pc:docMk/>
            <pc:sldMk cId="275063699" sldId="4893"/>
            <ac:spMk id="37" creationId="{3831AD3A-7FFB-C010-909C-3D0542A72621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06:50.735" v="212" actId="1076"/>
          <ac:spMkLst>
            <pc:docMk/>
            <pc:sldMk cId="275063699" sldId="4893"/>
            <ac:spMk id="38" creationId="{1952FBC3-3DCF-0153-A5A1-F174AF7A80C1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17:18.340" v="308" actId="1076"/>
          <ac:spMkLst>
            <pc:docMk/>
            <pc:sldMk cId="275063699" sldId="4893"/>
            <ac:spMk id="39" creationId="{0FD0E680-5C9A-C81D-8CDE-14D2D268CBE5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17:24.652" v="309" actId="1076"/>
          <ac:spMkLst>
            <pc:docMk/>
            <pc:sldMk cId="275063699" sldId="4893"/>
            <ac:spMk id="40" creationId="{D83FA46B-D792-FC9A-E9C6-F4BFF0CBBBE0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1:44:36.398" v="15" actId="1076"/>
          <ac:spMkLst>
            <pc:docMk/>
            <pc:sldMk cId="275063699" sldId="4893"/>
            <ac:spMk id="41" creationId="{9C9B8D7C-6BBA-0071-292E-A9E544434E46}"/>
          </ac:spMkLst>
        </pc:spChg>
        <pc:spChg chg="mod">
          <ac:chgData name="Fernando Henrique De Sá" userId="S::fernando.sa@lnls.br::b920d36d-08af-4482-ae14-73247126ca1c" providerId="AD" clId="Web-{D7046AB7-A28D-932D-4D25-C053623CC1E5}" dt="2024-06-13T12:10:42.823" v="239" actId="1076"/>
          <ac:spMkLst>
            <pc:docMk/>
            <pc:sldMk cId="275063699" sldId="4893"/>
            <ac:spMk id="42" creationId="{857EBC8D-76A7-E987-5948-898BEC22C69E}"/>
          </ac:spMkLst>
        </pc:spChg>
        <pc:grpChg chg="add mod">
          <ac:chgData name="Fernando Henrique De Sá" userId="S::fernando.sa@lnls.br::b920d36d-08af-4482-ae14-73247126ca1c" providerId="AD" clId="Web-{D7046AB7-A28D-932D-4D25-C053623CC1E5}" dt="2024-06-13T12:49:25.531" v="556" actId="1076"/>
          <ac:grpSpMkLst>
            <pc:docMk/>
            <pc:sldMk cId="275063699" sldId="4893"/>
            <ac:grpSpMk id="49" creationId="{4642E898-18A8-1268-5C6D-F307BF478413}"/>
          </ac:grpSpMkLst>
        </pc:grpChg>
        <pc:cxnChg chg="add del mod">
          <ac:chgData name="Fernando Henrique De Sá" userId="S::fernando.sa@lnls.br::b920d36d-08af-4482-ae14-73247126ca1c" providerId="AD" clId="Web-{D7046AB7-A28D-932D-4D25-C053623CC1E5}" dt="2024-06-13T12:47:52.824" v="545"/>
          <ac:cxnSpMkLst>
            <pc:docMk/>
            <pc:sldMk cId="275063699" sldId="4893"/>
            <ac:cxnSpMk id="6" creationId="{79BDABC3-4B37-5C35-CA97-8FB99A0F68B7}"/>
          </ac:cxnSpMkLst>
        </pc:cxnChg>
        <pc:cxnChg chg="add del mod">
          <ac:chgData name="Fernando Henrique De Sá" userId="S::fernando.sa@lnls.br::b920d36d-08af-4482-ae14-73247126ca1c" providerId="AD" clId="Web-{D7046AB7-A28D-932D-4D25-C053623CC1E5}" dt="2024-06-13T12:39:00.066" v="441"/>
          <ac:cxnSpMkLst>
            <pc:docMk/>
            <pc:sldMk cId="275063699" sldId="4893"/>
            <ac:cxnSpMk id="7" creationId="{3AA02A71-70DE-3889-2AB6-1D1DB11E4D78}"/>
          </ac:cxnSpMkLst>
        </pc:cxnChg>
        <pc:cxnChg chg="add del mod">
          <ac:chgData name="Fernando Henrique De Sá" userId="S::fernando.sa@lnls.br::b920d36d-08af-4482-ae14-73247126ca1c" providerId="AD" clId="Web-{D7046AB7-A28D-932D-4D25-C053623CC1E5}" dt="2024-06-13T12:47:54.042" v="546"/>
          <ac:cxnSpMkLst>
            <pc:docMk/>
            <pc:sldMk cId="275063699" sldId="4893"/>
            <ac:cxnSpMk id="9" creationId="{CEA80C4F-F53F-3E95-B731-A0803315FDD4}"/>
          </ac:cxnSpMkLst>
        </pc:cxnChg>
        <pc:cxnChg chg="add del mod">
          <ac:chgData name="Fernando Henrique De Sá" userId="S::fernando.sa@lnls.br::b920d36d-08af-4482-ae14-73247126ca1c" providerId="AD" clId="Web-{D7046AB7-A28D-932D-4D25-C053623CC1E5}" dt="2024-06-13T12:47:46.542" v="543"/>
          <ac:cxnSpMkLst>
            <pc:docMk/>
            <pc:sldMk cId="275063699" sldId="4893"/>
            <ac:cxnSpMk id="10" creationId="{7D78F3DA-6A1A-0EA4-E0D7-EFE21DDDA3B0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34:53.931" v="397"/>
          <ac:cxnSpMkLst>
            <pc:docMk/>
            <pc:sldMk cId="275063699" sldId="4893"/>
            <ac:cxnSpMk id="11" creationId="{5693F2C8-E5BA-23EB-EF0D-1F5CFA0BF1EF}"/>
          </ac:cxnSpMkLst>
        </pc:cxnChg>
        <pc:cxnChg chg="add del mod">
          <ac:chgData name="Fernando Henrique De Sá" userId="S::fernando.sa@lnls.br::b920d36d-08af-4482-ae14-73247126ca1c" providerId="AD" clId="Web-{D7046AB7-A28D-932D-4D25-C053623CC1E5}" dt="2024-06-13T12:37:34.219" v="420"/>
          <ac:cxnSpMkLst>
            <pc:docMk/>
            <pc:sldMk cId="275063699" sldId="4893"/>
            <ac:cxnSpMk id="12" creationId="{1883FC32-DCF0-CCF8-AE72-F3D209FA9F92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11:01.933" v="240" actId="1076"/>
          <ac:cxnSpMkLst>
            <pc:docMk/>
            <pc:sldMk cId="275063699" sldId="4893"/>
            <ac:cxnSpMk id="13" creationId="{82ABE6C6-B3EB-827E-1238-52FDA07B34DE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34:54.009" v="399"/>
          <ac:cxnSpMkLst>
            <pc:docMk/>
            <pc:sldMk cId="275063699" sldId="4893"/>
            <ac:cxnSpMk id="16" creationId="{44D139B4-72AF-C7C0-8FC0-E5E20DB57CE8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20:07.581" v="333" actId="14100"/>
          <ac:cxnSpMkLst>
            <pc:docMk/>
            <pc:sldMk cId="275063699" sldId="4893"/>
            <ac:cxnSpMk id="21" creationId="{40428E63-9B8B-916E-4B50-F496C457E4F9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23:32.355" v="336" actId="1076"/>
          <ac:cxnSpMkLst>
            <pc:docMk/>
            <pc:sldMk cId="275063699" sldId="4893"/>
            <ac:cxnSpMk id="22" creationId="{16F3D4BD-35B1-E91E-EDB3-66E88577A7F7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39:51.866" v="453" actId="14100"/>
          <ac:cxnSpMkLst>
            <pc:docMk/>
            <pc:sldMk cId="275063699" sldId="4893"/>
            <ac:cxnSpMk id="24" creationId="{34C870E5-B12F-015F-79EE-A807DA3F7F49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39:48.038" v="452" actId="14100"/>
          <ac:cxnSpMkLst>
            <pc:docMk/>
            <pc:sldMk cId="275063699" sldId="4893"/>
            <ac:cxnSpMk id="25" creationId="{9DF2A086-A63D-E5B1-E37D-928902F8E3FE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36:14.153" v="409" actId="14100"/>
          <ac:cxnSpMkLst>
            <pc:docMk/>
            <pc:sldMk cId="275063699" sldId="4893"/>
            <ac:cxnSpMk id="26" creationId="{9E45C873-690F-549F-E9EC-B4D81D62C207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37:19.093" v="419" actId="14100"/>
          <ac:cxnSpMkLst>
            <pc:docMk/>
            <pc:sldMk cId="275063699" sldId="4893"/>
            <ac:cxnSpMk id="27" creationId="{A11BFCFB-A6DE-F417-1AAD-22E82E6AD032}"/>
          </ac:cxnSpMkLst>
        </pc:cxnChg>
        <pc:cxnChg chg="add del">
          <ac:chgData name="Fernando Henrique De Sá" userId="S::fernando.sa@lnls.br::b920d36d-08af-4482-ae14-73247126ca1c" providerId="AD" clId="Web-{D7046AB7-A28D-932D-4D25-C053623CC1E5}" dt="2024-06-13T12:42:31.623" v="477"/>
          <ac:cxnSpMkLst>
            <pc:docMk/>
            <pc:sldMk cId="275063699" sldId="4893"/>
            <ac:cxnSpMk id="28" creationId="{28C74BD3-9699-2333-D2F9-AE73C24742C0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43:45.782" v="488" actId="1076"/>
          <ac:cxnSpMkLst>
            <pc:docMk/>
            <pc:sldMk cId="275063699" sldId="4893"/>
            <ac:cxnSpMk id="43" creationId="{64DCCCE3-183B-3E07-FFF5-839FB5508C6C}"/>
          </ac:cxnSpMkLst>
        </pc:cxnChg>
        <pc:cxnChg chg="add del mod">
          <ac:chgData name="Fernando Henrique De Sá" userId="S::fernando.sa@lnls.br::b920d36d-08af-4482-ae14-73247126ca1c" providerId="AD" clId="Web-{D7046AB7-A28D-932D-4D25-C053623CC1E5}" dt="2024-06-13T12:44:17.424" v="495"/>
          <ac:cxnSpMkLst>
            <pc:docMk/>
            <pc:sldMk cId="275063699" sldId="4893"/>
            <ac:cxnSpMk id="44" creationId="{71E7E214-C4FC-F15F-BA2F-E6C2DEF41E9E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48:56.920" v="552" actId="14100"/>
          <ac:cxnSpMkLst>
            <pc:docMk/>
            <pc:sldMk cId="275063699" sldId="4893"/>
            <ac:cxnSpMk id="45" creationId="{683738AA-C5B0-135B-A058-965BBE1D9C39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49:29.359" v="557" actId="1076"/>
          <ac:cxnSpMkLst>
            <pc:docMk/>
            <pc:sldMk cId="275063699" sldId="4893"/>
            <ac:cxnSpMk id="46" creationId="{19257B8D-CD2E-584F-FF7F-792A775DE204}"/>
          </ac:cxnSpMkLst>
        </pc:cxnChg>
        <pc:cxnChg chg="add del mod">
          <ac:chgData name="Fernando Henrique De Sá" userId="S::fernando.sa@lnls.br::b920d36d-08af-4482-ae14-73247126ca1c" providerId="AD" clId="Web-{D7046AB7-A28D-932D-4D25-C053623CC1E5}" dt="2024-06-13T12:45:59.803" v="523"/>
          <ac:cxnSpMkLst>
            <pc:docMk/>
            <pc:sldMk cId="275063699" sldId="4893"/>
            <ac:cxnSpMk id="47" creationId="{8AB0932F-0A20-68E7-5663-BE99A645F2C4}"/>
          </ac:cxnSpMkLst>
        </pc:cxnChg>
        <pc:cxnChg chg="add mod">
          <ac:chgData name="Fernando Henrique De Sá" userId="S::fernando.sa@lnls.br::b920d36d-08af-4482-ae14-73247126ca1c" providerId="AD" clId="Web-{D7046AB7-A28D-932D-4D25-C053623CC1E5}" dt="2024-06-13T12:49:34.812" v="558" actId="1076"/>
          <ac:cxnSpMkLst>
            <pc:docMk/>
            <pc:sldMk cId="275063699" sldId="4893"/>
            <ac:cxnSpMk id="48" creationId="{EF356E01-7A9D-5E55-718B-46354C5D69A4}"/>
          </ac:cxnSpMkLst>
        </pc:cxnChg>
      </pc:sldChg>
    </pc:docChg>
  </pc:docChgLst>
  <pc:docChgLst>
    <pc:chgData name="Fernando Henrique De Sá" userId="S::fernando.sa@lnls.br::b920d36d-08af-4482-ae14-73247126ca1c" providerId="AD" clId="Web-{4CA53BB6-DBC6-D3E3-48C6-32D21897E5BE}"/>
    <pc:docChg chg="modSld">
      <pc:chgData name="Fernando Henrique De Sá" userId="S::fernando.sa@lnls.br::b920d36d-08af-4482-ae14-73247126ca1c" providerId="AD" clId="Web-{4CA53BB6-DBC6-D3E3-48C6-32D21897E5BE}" dt="2024-02-09T18:06:41.185" v="17" actId="14100"/>
      <pc:docMkLst>
        <pc:docMk/>
      </pc:docMkLst>
      <pc:sldChg chg="addSp delSp modSp">
        <pc:chgData name="Fernando Henrique De Sá" userId="S::fernando.sa@lnls.br::b920d36d-08af-4482-ae14-73247126ca1c" providerId="AD" clId="Web-{4CA53BB6-DBC6-D3E3-48C6-32D21897E5BE}" dt="2024-02-09T18:06:41.185" v="17" actId="14100"/>
        <pc:sldMkLst>
          <pc:docMk/>
          <pc:sldMk cId="275063699" sldId="4893"/>
        </pc:sldMkLst>
        <pc:picChg chg="del">
          <ac:chgData name="Fernando Henrique De Sá" userId="S::fernando.sa@lnls.br::b920d36d-08af-4482-ae14-73247126ca1c" providerId="AD" clId="Web-{4CA53BB6-DBC6-D3E3-48C6-32D21897E5BE}" dt="2024-02-09T18:03:40.632" v="0"/>
          <ac:picMkLst>
            <pc:docMk/>
            <pc:sldMk cId="275063699" sldId="4893"/>
            <ac:picMk id="3" creationId="{F3BB5C9F-AB64-68E7-2C8D-3C5C302D1CF0}"/>
          </ac:picMkLst>
        </pc:picChg>
        <pc:picChg chg="del">
          <ac:chgData name="Fernando Henrique De Sá" userId="S::fernando.sa@lnls.br::b920d36d-08af-4482-ae14-73247126ca1c" providerId="AD" clId="Web-{4CA53BB6-DBC6-D3E3-48C6-32D21897E5BE}" dt="2024-02-09T18:05:12.994" v="10"/>
          <ac:picMkLst>
            <pc:docMk/>
            <pc:sldMk cId="275063699" sldId="4893"/>
            <ac:picMk id="6" creationId="{F9D8C102-F10B-6154-8B9C-8BABFB8ACDE6}"/>
          </ac:picMkLst>
        </pc:picChg>
        <pc:picChg chg="add mod modCrop">
          <ac:chgData name="Fernando Henrique De Sá" userId="S::fernando.sa@lnls.br::b920d36d-08af-4482-ae14-73247126ca1c" providerId="AD" clId="Web-{4CA53BB6-DBC6-D3E3-48C6-32D21897E5BE}" dt="2024-02-09T18:06:41.185" v="17" actId="14100"/>
          <ac:picMkLst>
            <pc:docMk/>
            <pc:sldMk cId="275063699" sldId="4893"/>
            <ac:picMk id="7" creationId="{5BB65F25-27C0-929E-1BBD-F08B890E70FA}"/>
          </ac:picMkLst>
        </pc:picChg>
        <pc:picChg chg="add mod modCrop">
          <ac:chgData name="Fernando Henrique De Sá" userId="S::fernando.sa@lnls.br::b920d36d-08af-4482-ae14-73247126ca1c" providerId="AD" clId="Web-{4CA53BB6-DBC6-D3E3-48C6-32D21897E5BE}" dt="2024-02-09T18:06:35.966" v="16" actId="1076"/>
          <ac:picMkLst>
            <pc:docMk/>
            <pc:sldMk cId="275063699" sldId="4893"/>
            <ac:picMk id="8" creationId="{82698A4C-E6B0-D361-30EB-F115E4B394FB}"/>
          </ac:picMkLst>
        </pc:picChg>
      </pc:sldChg>
    </pc:docChg>
  </pc:docChgLst>
  <pc:docChgLst>
    <pc:chgData name="Ana Clara de Souza Oliveira" userId="S::ana.clara@lnls.br::9f25fe95-4bd0-476c-9850-f5486e15334b" providerId="AD" clId="Web-{28E12458-9E56-3449-6465-8526555D08FD}"/>
    <pc:docChg chg="modSld">
      <pc:chgData name="Ana Clara de Souza Oliveira" userId="S::ana.clara@lnls.br::9f25fe95-4bd0-476c-9850-f5486e15334b" providerId="AD" clId="Web-{28E12458-9E56-3449-6465-8526555D08FD}" dt="2024-06-17T16:48:25.460" v="53" actId="1076"/>
      <pc:docMkLst>
        <pc:docMk/>
      </pc:docMkLst>
      <pc:sldChg chg="addSp delSp modSp">
        <pc:chgData name="Ana Clara de Souza Oliveira" userId="S::ana.clara@lnls.br::9f25fe95-4bd0-476c-9850-f5486e15334b" providerId="AD" clId="Web-{28E12458-9E56-3449-6465-8526555D08FD}" dt="2024-06-17T16:48:25.460" v="53" actId="1076"/>
        <pc:sldMkLst>
          <pc:docMk/>
          <pc:sldMk cId="2372022987" sldId="4915"/>
        </pc:sldMkLst>
        <pc:spChg chg="mod">
          <ac:chgData name="Ana Clara de Souza Oliveira" userId="S::ana.clara@lnls.br::9f25fe95-4bd0-476c-9850-f5486e15334b" providerId="AD" clId="Web-{28E12458-9E56-3449-6465-8526555D08FD}" dt="2024-06-17T16:45:34.237" v="17" actId="1076"/>
          <ac:spMkLst>
            <pc:docMk/>
            <pc:sldMk cId="2372022987" sldId="4915"/>
            <ac:spMk id="15" creationId="{02484D05-2141-C1F9-96CC-B6F4842E628A}"/>
          </ac:spMkLst>
        </pc:spChg>
        <pc:spChg chg="mod">
          <ac:chgData name="Ana Clara de Souza Oliveira" userId="S::ana.clara@lnls.br::9f25fe95-4bd0-476c-9850-f5486e15334b" providerId="AD" clId="Web-{28E12458-9E56-3449-6465-8526555D08FD}" dt="2024-06-17T16:48:05.788" v="48" actId="1076"/>
          <ac:spMkLst>
            <pc:docMk/>
            <pc:sldMk cId="2372022987" sldId="4915"/>
            <ac:spMk id="18" creationId="{1059044A-01F5-754A-36EC-173F82C6FF04}"/>
          </ac:spMkLst>
        </pc:spChg>
        <pc:spChg chg="mod">
          <ac:chgData name="Ana Clara de Souza Oliveira" userId="S::ana.clara@lnls.br::9f25fe95-4bd0-476c-9850-f5486e15334b" providerId="AD" clId="Web-{28E12458-9E56-3449-6465-8526555D08FD}" dt="2024-06-17T16:48:21.819" v="52" actId="1076"/>
          <ac:spMkLst>
            <pc:docMk/>
            <pc:sldMk cId="2372022987" sldId="4915"/>
            <ac:spMk id="125" creationId="{C3424531-60B2-67AE-CDB6-32725BF5F904}"/>
          </ac:spMkLst>
        </pc:spChg>
        <pc:cxnChg chg="add mod">
          <ac:chgData name="Ana Clara de Souza Oliveira" userId="S::ana.clara@lnls.br::9f25fe95-4bd0-476c-9850-f5486e15334b" providerId="AD" clId="Web-{28E12458-9E56-3449-6465-8526555D08FD}" dt="2024-06-17T16:47:52.912" v="47" actId="1076"/>
          <ac:cxnSpMkLst>
            <pc:docMk/>
            <pc:sldMk cId="2372022987" sldId="4915"/>
            <ac:cxnSpMk id="21" creationId="{E4E7BE28-A136-EE7B-C4D9-C37C0C8B7EF5}"/>
          </ac:cxnSpMkLst>
        </pc:cxnChg>
        <pc:cxnChg chg="del">
          <ac:chgData name="Ana Clara de Souza Oliveira" userId="S::ana.clara@lnls.br::9f25fe95-4bd0-476c-9850-f5486e15334b" providerId="AD" clId="Web-{28E12458-9E56-3449-6465-8526555D08FD}" dt="2024-06-17T16:47:36.849" v="44"/>
          <ac:cxnSpMkLst>
            <pc:docMk/>
            <pc:sldMk cId="2372022987" sldId="4915"/>
            <ac:cxnSpMk id="41" creationId="{B7CD6FB0-FB1B-8521-4E57-56793AA9F4D9}"/>
          </ac:cxnSpMkLst>
        </pc:cxnChg>
        <pc:cxnChg chg="mod">
          <ac:chgData name="Ana Clara de Souza Oliveira" userId="S::ana.clara@lnls.br::9f25fe95-4bd0-476c-9850-f5486e15334b" providerId="AD" clId="Web-{28E12458-9E56-3449-6465-8526555D08FD}" dt="2024-06-17T16:48:25.460" v="53" actId="1076"/>
          <ac:cxnSpMkLst>
            <pc:docMk/>
            <pc:sldMk cId="2372022987" sldId="4915"/>
            <ac:cxnSpMk id="56" creationId="{EAC2D05E-50F1-B0BC-B10C-E28C2ED934E8}"/>
          </ac:cxnSpMkLst>
        </pc:cxnChg>
      </pc:sldChg>
    </pc:docChg>
  </pc:docChgLst>
  <pc:docChgLst>
    <pc:chgData name="Fernando Henrique De Sá" userId="S::fernando.sa@lnls.br::b920d36d-08af-4482-ae14-73247126ca1c" providerId="AD" clId="Web-{2D6A2146-6B51-BB01-1427-335999AC507B}"/>
    <pc:docChg chg="modSld">
      <pc:chgData name="Fernando Henrique De Sá" userId="S::fernando.sa@lnls.br::b920d36d-08af-4482-ae14-73247126ca1c" providerId="AD" clId="Web-{2D6A2146-6B51-BB01-1427-335999AC507B}" dt="2024-02-08T14:10:34.374" v="629" actId="1076"/>
      <pc:docMkLst>
        <pc:docMk/>
      </pc:docMkLst>
      <pc:sldChg chg="modSp">
        <pc:chgData name="Fernando Henrique De Sá" userId="S::fernando.sa@lnls.br::b920d36d-08af-4482-ae14-73247126ca1c" providerId="AD" clId="Web-{2D6A2146-6B51-BB01-1427-335999AC507B}" dt="2024-02-08T13:38:32.854" v="537" actId="1076"/>
        <pc:sldMkLst>
          <pc:docMk/>
          <pc:sldMk cId="642529792" sldId="1040"/>
        </pc:sldMkLst>
        <pc:spChg chg="mod">
          <ac:chgData name="Fernando Henrique De Sá" userId="S::fernando.sa@lnls.br::b920d36d-08af-4482-ae14-73247126ca1c" providerId="AD" clId="Web-{2D6A2146-6B51-BB01-1427-335999AC507B}" dt="2024-02-08T13:38:26.354" v="536" actId="20577"/>
          <ac:spMkLst>
            <pc:docMk/>
            <pc:sldMk cId="642529792" sldId="1040"/>
            <ac:spMk id="22" creationId="{C0E244D3-C51C-4A3F-3CA6-BF7B91F8571E}"/>
          </ac:spMkLst>
        </pc:spChg>
        <pc:picChg chg="mod">
          <ac:chgData name="Fernando Henrique De Sá" userId="S::fernando.sa@lnls.br::b920d36d-08af-4482-ae14-73247126ca1c" providerId="AD" clId="Web-{2D6A2146-6B51-BB01-1427-335999AC507B}" dt="2024-02-08T13:38:32.854" v="537" actId="1076"/>
          <ac:picMkLst>
            <pc:docMk/>
            <pc:sldMk cId="642529792" sldId="1040"/>
            <ac:picMk id="2" creationId="{862616C2-321A-6365-B245-FACCA0F4E754}"/>
          </ac:picMkLst>
        </pc:picChg>
      </pc:sldChg>
      <pc:sldChg chg="addSp delSp modSp addAnim delAnim modAnim">
        <pc:chgData name="Fernando Henrique De Sá" userId="S::fernando.sa@lnls.br::b920d36d-08af-4482-ae14-73247126ca1c" providerId="AD" clId="Web-{2D6A2146-6B51-BB01-1427-335999AC507B}" dt="2024-02-08T13:26:32.840" v="314" actId="20577"/>
        <pc:sldMkLst>
          <pc:docMk/>
          <pc:sldMk cId="0" sldId="4842"/>
        </pc:sldMkLst>
        <pc:spChg chg="mod">
          <ac:chgData name="Fernando Henrique De Sá" userId="S::fernando.sa@lnls.br::b920d36d-08af-4482-ae14-73247126ca1c" providerId="AD" clId="Web-{2D6A2146-6B51-BB01-1427-335999AC507B}" dt="2024-02-08T13:26:32.840" v="314" actId="20577"/>
          <ac:spMkLst>
            <pc:docMk/>
            <pc:sldMk cId="0" sldId="4842"/>
            <ac:spMk id="7" creationId="{1E8E3FF8-0823-1AFA-2893-E40E7E9004C9}"/>
          </ac:spMkLst>
        </pc:spChg>
        <pc:spChg chg="mod">
          <ac:chgData name="Fernando Henrique De Sá" userId="S::fernando.sa@lnls.br::b920d36d-08af-4482-ae14-73247126ca1c" providerId="AD" clId="Web-{2D6A2146-6B51-BB01-1427-335999AC507B}" dt="2024-02-08T13:23:26.524" v="266" actId="1076"/>
          <ac:spMkLst>
            <pc:docMk/>
            <pc:sldMk cId="0" sldId="4842"/>
            <ac:spMk id="12" creationId="{88C327B6-BB45-8EB1-B4D1-1D3F1270F2CD}"/>
          </ac:spMkLst>
        </pc:spChg>
        <pc:spChg chg="mod">
          <ac:chgData name="Fernando Henrique De Sá" userId="S::fernando.sa@lnls.br::b920d36d-08af-4482-ae14-73247126ca1c" providerId="AD" clId="Web-{2D6A2146-6B51-BB01-1427-335999AC507B}" dt="2024-02-08T13:00:04.528" v="61" actId="1076"/>
          <ac:spMkLst>
            <pc:docMk/>
            <pc:sldMk cId="0" sldId="4842"/>
            <ac:spMk id="13" creationId="{CE2EAC7F-BAFD-7143-B00A-D3A03FC96BC6}"/>
          </ac:spMkLst>
        </pc:spChg>
        <pc:spChg chg="mod">
          <ac:chgData name="Fernando Henrique De Sá" userId="S::fernando.sa@lnls.br::b920d36d-08af-4482-ae14-73247126ca1c" providerId="AD" clId="Web-{2D6A2146-6B51-BB01-1427-335999AC507B}" dt="2024-02-08T13:23:26.493" v="265" actId="1076"/>
          <ac:spMkLst>
            <pc:docMk/>
            <pc:sldMk cId="0" sldId="4842"/>
            <ac:spMk id="14" creationId="{4D1BE1B1-55D8-1E86-F314-C865D9E24652}"/>
          </ac:spMkLst>
        </pc:spChg>
        <pc:spChg chg="mod topLvl">
          <ac:chgData name="Fernando Henrique De Sá" userId="S::fernando.sa@lnls.br::b920d36d-08af-4482-ae14-73247126ca1c" providerId="AD" clId="Web-{2D6A2146-6B51-BB01-1427-335999AC507B}" dt="2024-02-08T12:57:30.025" v="60" actId="20577"/>
          <ac:spMkLst>
            <pc:docMk/>
            <pc:sldMk cId="0" sldId="4842"/>
            <ac:spMk id="85" creationId="{AC53DD20-DE57-6A42-C082-9E221457B1F1}"/>
          </ac:spMkLst>
        </pc:spChg>
        <pc:grpChg chg="add del">
          <ac:chgData name="Fernando Henrique De Sá" userId="S::fernando.sa@lnls.br::b920d36d-08af-4482-ae14-73247126ca1c" providerId="AD" clId="Web-{2D6A2146-6B51-BB01-1427-335999AC507B}" dt="2024-02-08T13:01:05.154" v="65"/>
          <ac:grpSpMkLst>
            <pc:docMk/>
            <pc:sldMk cId="0" sldId="4842"/>
            <ac:grpSpMk id="8" creationId="{3FE901B1-039B-822D-2A73-F2AE4E4F14A5}"/>
          </ac:grpSpMkLst>
        </pc:grpChg>
        <pc:grpChg chg="add">
          <ac:chgData name="Fernando Henrique De Sá" userId="S::fernando.sa@lnls.br::b920d36d-08af-4482-ae14-73247126ca1c" providerId="AD" clId="Web-{2D6A2146-6B51-BB01-1427-335999AC507B}" dt="2024-02-08T13:01:13.826" v="66"/>
          <ac:grpSpMkLst>
            <pc:docMk/>
            <pc:sldMk cId="0" sldId="4842"/>
            <ac:grpSpMk id="10" creationId="{CA63F598-3DFF-E208-13B4-321616A54FE0}"/>
          </ac:grpSpMkLst>
        </pc:grpChg>
        <pc:grpChg chg="mod topLvl">
          <ac:chgData name="Fernando Henrique De Sá" userId="S::fernando.sa@lnls.br::b920d36d-08af-4482-ae14-73247126ca1c" providerId="AD" clId="Web-{2D6A2146-6B51-BB01-1427-335999AC507B}" dt="2024-02-08T13:01:05.154" v="65"/>
          <ac:grpSpMkLst>
            <pc:docMk/>
            <pc:sldMk cId="0" sldId="4842"/>
            <ac:grpSpMk id="20" creationId="{F878C40E-D28E-C9B2-B34C-D1469490EDAF}"/>
          </ac:grpSpMkLst>
        </pc:grpChg>
        <pc:grpChg chg="del">
          <ac:chgData name="Fernando Henrique De Sá" userId="S::fernando.sa@lnls.br::b920d36d-08af-4482-ae14-73247126ca1c" providerId="AD" clId="Web-{2D6A2146-6B51-BB01-1427-335999AC507B}" dt="2024-02-08T12:54:49.475" v="0"/>
          <ac:grpSpMkLst>
            <pc:docMk/>
            <pc:sldMk cId="0" sldId="4842"/>
            <ac:grpSpMk id="25" creationId="{836EFAA5-6031-3987-A489-1071D9E8BC3A}"/>
          </ac:grpSpMkLst>
        </pc:grpChg>
        <pc:picChg chg="add mod ord topLvl">
          <ac:chgData name="Fernando Henrique De Sá" userId="S::fernando.sa@lnls.br::b920d36d-08af-4482-ae14-73247126ca1c" providerId="AD" clId="Web-{2D6A2146-6B51-BB01-1427-335999AC507B}" dt="2024-02-08T13:01:05.154" v="65"/>
          <ac:picMkLst>
            <pc:docMk/>
            <pc:sldMk cId="0" sldId="4842"/>
            <ac:picMk id="5" creationId="{1D787C65-5EBC-7000-BB0B-31E560889B91}"/>
          </ac:picMkLst>
        </pc:picChg>
        <pc:picChg chg="mod ord">
          <ac:chgData name="Fernando Henrique De Sá" userId="S::fernando.sa@lnls.br::b920d36d-08af-4482-ae14-73247126ca1c" providerId="AD" clId="Web-{2D6A2146-6B51-BB01-1427-335999AC507B}" dt="2024-02-08T13:23:26.462" v="264" actId="1076"/>
          <ac:picMkLst>
            <pc:docMk/>
            <pc:sldMk cId="0" sldId="4842"/>
            <ac:picMk id="11" creationId="{A361C6E9-4C71-4ACF-0A39-FCE64678D6E8}"/>
          </ac:picMkLst>
        </pc:picChg>
        <pc:picChg chg="del mod topLvl">
          <ac:chgData name="Fernando Henrique De Sá" userId="S::fernando.sa@lnls.br::b920d36d-08af-4482-ae14-73247126ca1c" providerId="AD" clId="Web-{2D6A2146-6B51-BB01-1427-335999AC507B}" dt="2024-02-08T12:55:27.992" v="7"/>
          <ac:picMkLst>
            <pc:docMk/>
            <pc:sldMk cId="0" sldId="4842"/>
            <ac:picMk id="15" creationId="{1D0BC134-2321-F38B-B804-9082D16A129A}"/>
          </ac:picMkLst>
        </pc:picChg>
        <pc:cxnChg chg="mod">
          <ac:chgData name="Fernando Henrique De Sá" userId="S::fernando.sa@lnls.br::b920d36d-08af-4482-ae14-73247126ca1c" providerId="AD" clId="Web-{2D6A2146-6B51-BB01-1427-335999AC507B}" dt="2024-02-08T12:56:28.602" v="24" actId="14100"/>
          <ac:cxnSpMkLst>
            <pc:docMk/>
            <pc:sldMk cId="0" sldId="4842"/>
            <ac:cxnSpMk id="3" creationId="{59870B6F-0FB8-4B1A-08F3-421020FE52D4}"/>
          </ac:cxnSpMkLst>
        </pc:cxnChg>
        <pc:cxnChg chg="mod">
          <ac:chgData name="Fernando Henrique De Sá" userId="S::fernando.sa@lnls.br::b920d36d-08af-4482-ae14-73247126ca1c" providerId="AD" clId="Web-{2D6A2146-6B51-BB01-1427-335999AC507B}" dt="2024-02-08T12:56:36.587" v="25" actId="14100"/>
          <ac:cxnSpMkLst>
            <pc:docMk/>
            <pc:sldMk cId="0" sldId="4842"/>
            <ac:cxnSpMk id="18" creationId="{2D291344-5BB7-9789-99A9-C65245792076}"/>
          </ac:cxnSpMkLst>
        </pc:cxnChg>
      </pc:sldChg>
      <pc:sldChg chg="modSp">
        <pc:chgData name="Fernando Henrique De Sá" userId="S::fernando.sa@lnls.br::b920d36d-08af-4482-ae14-73247126ca1c" providerId="AD" clId="Web-{2D6A2146-6B51-BB01-1427-335999AC507B}" dt="2024-02-08T14:10:03.029" v="625" actId="1076"/>
        <pc:sldMkLst>
          <pc:docMk/>
          <pc:sldMk cId="1274056929" sldId="4844"/>
        </pc:sldMkLst>
        <pc:spChg chg="mod">
          <ac:chgData name="Fernando Henrique De Sá" userId="S::fernando.sa@lnls.br::b920d36d-08af-4482-ae14-73247126ca1c" providerId="AD" clId="Web-{2D6A2146-6B51-BB01-1427-335999AC507B}" dt="2024-02-08T14:09:32.841" v="620" actId="20577"/>
          <ac:spMkLst>
            <pc:docMk/>
            <pc:sldMk cId="1274056929" sldId="4844"/>
            <ac:spMk id="6" creationId="{7191C64B-8466-89A9-FBF8-0DE37A1B7132}"/>
          </ac:spMkLst>
        </pc:spChg>
        <pc:spChg chg="mod">
          <ac:chgData name="Fernando Henrique De Sá" userId="S::fernando.sa@lnls.br::b920d36d-08af-4482-ae14-73247126ca1c" providerId="AD" clId="Web-{2D6A2146-6B51-BB01-1427-335999AC507B}" dt="2024-02-08T14:10:03.029" v="625" actId="1076"/>
          <ac:spMkLst>
            <pc:docMk/>
            <pc:sldMk cId="1274056929" sldId="4844"/>
            <ac:spMk id="7" creationId="{4815108E-7ABB-89EB-85B9-3202D7B7EACB}"/>
          </ac:spMkLst>
        </pc:spChg>
        <pc:spChg chg="mod">
          <ac:chgData name="Fernando Henrique De Sá" userId="S::fernando.sa@lnls.br::b920d36d-08af-4482-ae14-73247126ca1c" providerId="AD" clId="Web-{2D6A2146-6B51-BB01-1427-335999AC507B}" dt="2024-02-08T13:17:26.236" v="237" actId="20577"/>
          <ac:spMkLst>
            <pc:docMk/>
            <pc:sldMk cId="1274056929" sldId="4844"/>
            <ac:spMk id="33" creationId="{096E9099-B62A-DFB0-F17C-49C05C1FC6CD}"/>
          </ac:spMkLst>
        </pc:spChg>
        <pc:spChg chg="mod">
          <ac:chgData name="Fernando Henrique De Sá" userId="S::fernando.sa@lnls.br::b920d36d-08af-4482-ae14-73247126ca1c" providerId="AD" clId="Web-{2D6A2146-6B51-BB01-1427-335999AC507B}" dt="2024-02-08T14:09:28.138" v="618" actId="20577"/>
          <ac:spMkLst>
            <pc:docMk/>
            <pc:sldMk cId="1274056929" sldId="4844"/>
            <ac:spMk id="34" creationId="{C8821A95-EE33-620D-977D-97EB2C5C2568}"/>
          </ac:spMkLst>
        </pc:spChg>
      </pc:sldChg>
      <pc:sldChg chg="modSp">
        <pc:chgData name="Fernando Henrique De Sá" userId="S::fernando.sa@lnls.br::b920d36d-08af-4482-ae14-73247126ca1c" providerId="AD" clId="Web-{2D6A2146-6B51-BB01-1427-335999AC507B}" dt="2024-02-08T13:19:30.363" v="255" actId="1076"/>
        <pc:sldMkLst>
          <pc:docMk/>
          <pc:sldMk cId="3317718402" sldId="4845"/>
        </pc:sldMkLst>
        <pc:spChg chg="mod">
          <ac:chgData name="Fernando Henrique De Sá" userId="S::fernando.sa@lnls.br::b920d36d-08af-4482-ae14-73247126ca1c" providerId="AD" clId="Web-{2D6A2146-6B51-BB01-1427-335999AC507B}" dt="2024-02-08T13:19:30.363" v="255" actId="1076"/>
          <ac:spMkLst>
            <pc:docMk/>
            <pc:sldMk cId="3317718402" sldId="4845"/>
            <ac:spMk id="6" creationId="{13AEDFDE-83D1-4EF5-388C-7805522E576A}"/>
          </ac:spMkLst>
        </pc:spChg>
      </pc:sldChg>
      <pc:sldChg chg="modSp">
        <pc:chgData name="Fernando Henrique De Sá" userId="S::fernando.sa@lnls.br::b920d36d-08af-4482-ae14-73247126ca1c" providerId="AD" clId="Web-{2D6A2146-6B51-BB01-1427-335999AC507B}" dt="2024-02-08T13:38:48.667" v="538" actId="1076"/>
        <pc:sldMkLst>
          <pc:docMk/>
          <pc:sldMk cId="275063699" sldId="4893"/>
        </pc:sldMkLst>
        <pc:spChg chg="mod">
          <ac:chgData name="Fernando Henrique De Sá" userId="S::fernando.sa@lnls.br::b920d36d-08af-4482-ae14-73247126ca1c" providerId="AD" clId="Web-{2D6A2146-6B51-BB01-1427-335999AC507B}" dt="2024-02-08T13:37:28.150" v="530" actId="1076"/>
          <ac:spMkLst>
            <pc:docMk/>
            <pc:sldMk cId="275063699" sldId="4893"/>
            <ac:spMk id="4" creationId="{84748A3B-A02C-FE3F-43D5-94E3BF0B1FF6}"/>
          </ac:spMkLst>
        </pc:spChg>
        <pc:spChg chg="mod">
          <ac:chgData name="Fernando Henrique De Sá" userId="S::fernando.sa@lnls.br::b920d36d-08af-4482-ae14-73247126ca1c" providerId="AD" clId="Web-{2D6A2146-6B51-BB01-1427-335999AC507B}" dt="2024-02-08T13:37:14.009" v="526" actId="20577"/>
          <ac:spMkLst>
            <pc:docMk/>
            <pc:sldMk cId="275063699" sldId="4893"/>
            <ac:spMk id="22" creationId="{A631112E-52F3-F79F-D6CC-06C29AF96034}"/>
          </ac:spMkLst>
        </pc:spChg>
        <pc:picChg chg="mod">
          <ac:chgData name="Fernando Henrique De Sá" userId="S::fernando.sa@lnls.br::b920d36d-08af-4482-ae14-73247126ca1c" providerId="AD" clId="Web-{2D6A2146-6B51-BB01-1427-335999AC507B}" dt="2024-02-08T13:38:48.667" v="538" actId="1076"/>
          <ac:picMkLst>
            <pc:docMk/>
            <pc:sldMk cId="275063699" sldId="4893"/>
            <ac:picMk id="2" creationId="{3FDAE434-6572-EF3C-87F2-BB2324F77E3A}"/>
          </ac:picMkLst>
        </pc:picChg>
      </pc:sldChg>
      <pc:sldChg chg="modSp">
        <pc:chgData name="Fernando Henrique De Sá" userId="S::fernando.sa@lnls.br::b920d36d-08af-4482-ae14-73247126ca1c" providerId="AD" clId="Web-{2D6A2146-6B51-BB01-1427-335999AC507B}" dt="2024-02-08T13:36:57.759" v="523" actId="20577"/>
        <pc:sldMkLst>
          <pc:docMk/>
          <pc:sldMk cId="1605353361" sldId="4895"/>
        </pc:sldMkLst>
        <pc:spChg chg="mod">
          <ac:chgData name="Fernando Henrique De Sá" userId="S::fernando.sa@lnls.br::b920d36d-08af-4482-ae14-73247126ca1c" providerId="AD" clId="Web-{2D6A2146-6B51-BB01-1427-335999AC507B}" dt="2024-02-08T13:36:57.759" v="523" actId="20577"/>
          <ac:spMkLst>
            <pc:docMk/>
            <pc:sldMk cId="1605353361" sldId="4895"/>
            <ac:spMk id="22" creationId="{035EAFA1-B4D4-AA46-FC0E-2B54D077CF6B}"/>
          </ac:spMkLst>
        </pc:spChg>
      </pc:sldChg>
      <pc:sldChg chg="modSp">
        <pc:chgData name="Fernando Henrique De Sá" userId="S::fernando.sa@lnls.br::b920d36d-08af-4482-ae14-73247126ca1c" providerId="AD" clId="Web-{2D6A2146-6B51-BB01-1427-335999AC507B}" dt="2024-02-08T13:15:53.640" v="227" actId="20577"/>
        <pc:sldMkLst>
          <pc:docMk/>
          <pc:sldMk cId="3799120562" sldId="4901"/>
        </pc:sldMkLst>
        <pc:spChg chg="mod">
          <ac:chgData name="Fernando Henrique De Sá" userId="S::fernando.sa@lnls.br::b920d36d-08af-4482-ae14-73247126ca1c" providerId="AD" clId="Web-{2D6A2146-6B51-BB01-1427-335999AC507B}" dt="2024-02-08T13:11:14.963" v="141" actId="1076"/>
          <ac:spMkLst>
            <pc:docMk/>
            <pc:sldMk cId="3799120562" sldId="4901"/>
            <ac:spMk id="3" creationId="{A22BFA78-298B-235F-8BE5-209EDDF4986B}"/>
          </ac:spMkLst>
        </pc:spChg>
        <pc:spChg chg="mod">
          <ac:chgData name="Fernando Henrique De Sá" userId="S::fernando.sa@lnls.br::b920d36d-08af-4482-ae14-73247126ca1c" providerId="AD" clId="Web-{2D6A2146-6B51-BB01-1427-335999AC507B}" dt="2024-02-08T13:13:03.606" v="180" actId="20577"/>
          <ac:spMkLst>
            <pc:docMk/>
            <pc:sldMk cId="3799120562" sldId="4901"/>
            <ac:spMk id="4" creationId="{AF3454C0-1AA1-3CC1-EE68-60291E9F405A}"/>
          </ac:spMkLst>
        </pc:spChg>
        <pc:spChg chg="mod">
          <ac:chgData name="Fernando Henrique De Sá" userId="S::fernando.sa@lnls.br::b920d36d-08af-4482-ae14-73247126ca1c" providerId="AD" clId="Web-{2D6A2146-6B51-BB01-1427-335999AC507B}" dt="2024-02-08T13:15:53.640" v="227" actId="20577"/>
          <ac:spMkLst>
            <pc:docMk/>
            <pc:sldMk cId="3799120562" sldId="4901"/>
            <ac:spMk id="5" creationId="{E400518E-1D93-957F-D762-78A1C195DAB9}"/>
          </ac:spMkLst>
        </pc:spChg>
        <pc:spChg chg="mod">
          <ac:chgData name="Fernando Henrique De Sá" userId="S::fernando.sa@lnls.br::b920d36d-08af-4482-ae14-73247126ca1c" providerId="AD" clId="Web-{2D6A2146-6B51-BB01-1427-335999AC507B}" dt="2024-02-08T13:11:41.979" v="151" actId="20577"/>
          <ac:spMkLst>
            <pc:docMk/>
            <pc:sldMk cId="3799120562" sldId="4901"/>
            <ac:spMk id="7" creationId="{4815108E-7ABB-89EB-85B9-3202D7B7EACB}"/>
          </ac:spMkLst>
        </pc:spChg>
      </pc:sldChg>
      <pc:sldChg chg="modSp">
        <pc:chgData name="Fernando Henrique De Sá" userId="S::fernando.sa@lnls.br::b920d36d-08af-4482-ae14-73247126ca1c" providerId="AD" clId="Web-{2D6A2146-6B51-BB01-1427-335999AC507B}" dt="2024-02-08T14:10:34.374" v="629" actId="1076"/>
        <pc:sldMkLst>
          <pc:docMk/>
          <pc:sldMk cId="3091582300" sldId="4902"/>
        </pc:sldMkLst>
        <pc:spChg chg="mod">
          <ac:chgData name="Fernando Henrique De Sá" userId="S::fernando.sa@lnls.br::b920d36d-08af-4482-ae14-73247126ca1c" providerId="AD" clId="Web-{2D6A2146-6B51-BB01-1427-335999AC507B}" dt="2024-02-08T14:10:34.374" v="629" actId="1076"/>
          <ac:spMkLst>
            <pc:docMk/>
            <pc:sldMk cId="3091582300" sldId="4902"/>
            <ac:spMk id="2" creationId="{DEF9044A-E721-DA15-A7FB-9224E9AFB4DA}"/>
          </ac:spMkLst>
        </pc:spChg>
        <pc:spChg chg="mod">
          <ac:chgData name="Fernando Henrique De Sá" userId="S::fernando.sa@lnls.br::b920d36d-08af-4482-ae14-73247126ca1c" providerId="AD" clId="Web-{2D6A2146-6B51-BB01-1427-335999AC507B}" dt="2024-02-08T14:10:29.936" v="628" actId="20577"/>
          <ac:spMkLst>
            <pc:docMk/>
            <pc:sldMk cId="3091582300" sldId="4902"/>
            <ac:spMk id="8" creationId="{2E9139E8-BC04-DB4E-75F8-7653F2DF9F17}"/>
          </ac:spMkLst>
        </pc:spChg>
      </pc:sldChg>
    </pc:docChg>
  </pc:docChgLst>
  <pc:docChgLst>
    <pc:chgData name="Fernando Henrique De Sá" userId="S::fernando.sa@lnls.br::b920d36d-08af-4482-ae14-73247126ca1c" providerId="AD" clId="Web-{2024E29C-D3BE-40B5-80ED-CBF8ED8807F4}"/>
    <pc:docChg chg="modSld">
      <pc:chgData name="Fernando Henrique De Sá" userId="S::fernando.sa@lnls.br::b920d36d-08af-4482-ae14-73247126ca1c" providerId="AD" clId="Web-{2024E29C-D3BE-40B5-80ED-CBF8ED8807F4}" dt="2024-02-02T21:38:56.590" v="5" actId="1076"/>
      <pc:docMkLst>
        <pc:docMk/>
      </pc:docMkLst>
      <pc:sldChg chg="modSp">
        <pc:chgData name="Fernando Henrique De Sá" userId="S::fernando.sa@lnls.br::b920d36d-08af-4482-ae14-73247126ca1c" providerId="AD" clId="Web-{2024E29C-D3BE-40B5-80ED-CBF8ED8807F4}" dt="2024-02-02T21:38:56.590" v="5" actId="1076"/>
        <pc:sldMkLst>
          <pc:docMk/>
          <pc:sldMk cId="642529792" sldId="1040"/>
        </pc:sldMkLst>
        <pc:picChg chg="mod">
          <ac:chgData name="Fernando Henrique De Sá" userId="S::fernando.sa@lnls.br::b920d36d-08af-4482-ae14-73247126ca1c" providerId="AD" clId="Web-{2024E29C-D3BE-40B5-80ED-CBF8ED8807F4}" dt="2024-02-02T21:38:56.590" v="5" actId="1076"/>
          <ac:picMkLst>
            <pc:docMk/>
            <pc:sldMk cId="642529792" sldId="1040"/>
            <ac:picMk id="2" creationId="{862616C2-321A-6365-B245-FACCA0F4E754}"/>
          </ac:picMkLst>
        </pc:picChg>
      </pc:sldChg>
      <pc:sldChg chg="modSp">
        <pc:chgData name="Fernando Henrique De Sá" userId="S::fernando.sa@lnls.br::b920d36d-08af-4482-ae14-73247126ca1c" providerId="AD" clId="Web-{2024E29C-D3BE-40B5-80ED-CBF8ED8807F4}" dt="2024-02-02T21:38:41.746" v="3" actId="20577"/>
        <pc:sldMkLst>
          <pc:docMk/>
          <pc:sldMk cId="275063699" sldId="4893"/>
        </pc:sldMkLst>
        <pc:spChg chg="mod">
          <ac:chgData name="Fernando Henrique De Sá" userId="S::fernando.sa@lnls.br::b920d36d-08af-4482-ae14-73247126ca1c" providerId="AD" clId="Web-{2024E29C-D3BE-40B5-80ED-CBF8ED8807F4}" dt="2024-02-02T21:38:41.746" v="3" actId="20577"/>
          <ac:spMkLst>
            <pc:docMk/>
            <pc:sldMk cId="275063699" sldId="4893"/>
            <ac:spMk id="22" creationId="{A631112E-52F3-F79F-D6CC-06C29AF96034}"/>
          </ac:spMkLst>
        </pc:spChg>
      </pc:sldChg>
    </pc:docChg>
  </pc:docChgLst>
  <pc:docChgLst>
    <pc:chgData name="Fernando Henrique De Sá" userId="S::fernando.sa@lnls.br::b920d36d-08af-4482-ae14-73247126ca1c" providerId="AD" clId="Web-{889810DD-77FC-90CE-E331-EFBFF2666920}"/>
    <pc:docChg chg="modSld">
      <pc:chgData name="Fernando Henrique De Sá" userId="S::fernando.sa@lnls.br::b920d36d-08af-4482-ae14-73247126ca1c" providerId="AD" clId="Web-{889810DD-77FC-90CE-E331-EFBFF2666920}" dt="2024-02-05T13:31:16.815" v="53"/>
      <pc:docMkLst>
        <pc:docMk/>
      </pc:docMkLst>
      <pc:sldChg chg="addSp delSp modSp addAnim modAnim">
        <pc:chgData name="Fernando Henrique De Sá" userId="S::fernando.sa@lnls.br::b920d36d-08af-4482-ae14-73247126ca1c" providerId="AD" clId="Web-{889810DD-77FC-90CE-E331-EFBFF2666920}" dt="2024-02-05T13:31:16.815" v="53"/>
        <pc:sldMkLst>
          <pc:docMk/>
          <pc:sldMk cId="3091582300" sldId="4902"/>
        </pc:sldMkLst>
        <pc:spChg chg="add mod">
          <ac:chgData name="Fernando Henrique De Sá" userId="S::fernando.sa@lnls.br::b920d36d-08af-4482-ae14-73247126ca1c" providerId="AD" clId="Web-{889810DD-77FC-90CE-E331-EFBFF2666920}" dt="2024-02-05T13:28:18.467" v="24" actId="1076"/>
          <ac:spMkLst>
            <pc:docMk/>
            <pc:sldMk cId="3091582300" sldId="4902"/>
            <ac:spMk id="7" creationId="{C768FA3A-DD84-163D-B24E-8C1B7E291BD7}"/>
          </ac:spMkLst>
        </pc:spChg>
        <pc:spChg chg="add mod">
          <ac:chgData name="Fernando Henrique De Sá" userId="S::fernando.sa@lnls.br::b920d36d-08af-4482-ae14-73247126ca1c" providerId="AD" clId="Web-{889810DD-77FC-90CE-E331-EFBFF2666920}" dt="2024-02-05T13:27:49.810" v="17" actId="1076"/>
          <ac:spMkLst>
            <pc:docMk/>
            <pc:sldMk cId="3091582300" sldId="4902"/>
            <ac:spMk id="9" creationId="{2AC44316-6080-7386-719B-18553C02270F}"/>
          </ac:spMkLst>
        </pc:spChg>
        <pc:spChg chg="add mod">
          <ac:chgData name="Fernando Henrique De Sá" userId="S::fernando.sa@lnls.br::b920d36d-08af-4482-ae14-73247126ca1c" providerId="AD" clId="Web-{889810DD-77FC-90CE-E331-EFBFF2666920}" dt="2024-02-05T13:29:56.313" v="43" actId="1076"/>
          <ac:spMkLst>
            <pc:docMk/>
            <pc:sldMk cId="3091582300" sldId="4902"/>
            <ac:spMk id="10" creationId="{4D4616AC-B95C-FE0C-2254-109D1929C74C}"/>
          </ac:spMkLst>
        </pc:spChg>
        <pc:spChg chg="add mod">
          <ac:chgData name="Fernando Henrique De Sá" userId="S::fernando.sa@lnls.br::b920d36d-08af-4482-ae14-73247126ca1c" providerId="AD" clId="Web-{889810DD-77FC-90CE-E331-EFBFF2666920}" dt="2024-02-05T13:28:54.780" v="27"/>
          <ac:spMkLst>
            <pc:docMk/>
            <pc:sldMk cId="3091582300" sldId="4902"/>
            <ac:spMk id="11" creationId="{C71FDB75-B7B5-F2CB-7ED7-0E964F4114EB}"/>
          </ac:spMkLst>
        </pc:spChg>
        <pc:spChg chg="add mod">
          <ac:chgData name="Fernando Henrique De Sá" userId="S::fernando.sa@lnls.br::b920d36d-08af-4482-ae14-73247126ca1c" providerId="AD" clId="Web-{889810DD-77FC-90CE-E331-EFBFF2666920}" dt="2024-02-05T13:28:54.796" v="28"/>
          <ac:spMkLst>
            <pc:docMk/>
            <pc:sldMk cId="3091582300" sldId="4902"/>
            <ac:spMk id="12" creationId="{3A819D7D-E3E3-770B-6B34-D46532A4CBAA}"/>
          </ac:spMkLst>
        </pc:spChg>
        <pc:spChg chg="add mod">
          <ac:chgData name="Fernando Henrique De Sá" userId="S::fernando.sa@lnls.br::b920d36d-08af-4482-ae14-73247126ca1c" providerId="AD" clId="Web-{889810DD-77FC-90CE-E331-EFBFF2666920}" dt="2024-02-05T13:29:56.313" v="44" actId="1076"/>
          <ac:spMkLst>
            <pc:docMk/>
            <pc:sldMk cId="3091582300" sldId="4902"/>
            <ac:spMk id="13" creationId="{83731314-AF0E-D005-E89E-6FD95826CA05}"/>
          </ac:spMkLst>
        </pc:spChg>
        <pc:spChg chg="add mod">
          <ac:chgData name="Fernando Henrique De Sá" userId="S::fernando.sa@lnls.br::b920d36d-08af-4482-ae14-73247126ca1c" providerId="AD" clId="Web-{889810DD-77FC-90CE-E331-EFBFF2666920}" dt="2024-02-05T13:30:06.563" v="47" actId="20577"/>
          <ac:spMkLst>
            <pc:docMk/>
            <pc:sldMk cId="3091582300" sldId="4902"/>
            <ac:spMk id="14" creationId="{BE96613A-B596-8E62-F6DF-ECA54A168429}"/>
          </ac:spMkLst>
        </pc:spChg>
        <pc:spChg chg="add mod">
          <ac:chgData name="Fernando Henrique De Sá" userId="S::fernando.sa@lnls.br::b920d36d-08af-4482-ae14-73247126ca1c" providerId="AD" clId="Web-{889810DD-77FC-90CE-E331-EFBFF2666920}" dt="2024-02-05T13:30:26.673" v="48" actId="20577"/>
          <ac:spMkLst>
            <pc:docMk/>
            <pc:sldMk cId="3091582300" sldId="4902"/>
            <ac:spMk id="15" creationId="{01A678C0-22FD-6326-C06F-CE7E7F66C30C}"/>
          </ac:spMkLst>
        </pc:spChg>
        <pc:picChg chg="add del mod">
          <ac:chgData name="Fernando Henrique De Sá" userId="S::fernando.sa@lnls.br::b920d36d-08af-4482-ae14-73247126ca1c" providerId="AD" clId="Web-{889810DD-77FC-90CE-E331-EFBFF2666920}" dt="2024-02-05T13:26:33.964" v="4"/>
          <ac:picMkLst>
            <pc:docMk/>
            <pc:sldMk cId="3091582300" sldId="4902"/>
            <ac:picMk id="3" creationId="{5BF21847-C1E6-1D7D-CEF4-6636CCD8F6BA}"/>
          </ac:picMkLst>
        </pc:picChg>
        <pc:picChg chg="add mod">
          <ac:chgData name="Fernando Henrique De Sá" userId="S::fernando.sa@lnls.br::b920d36d-08af-4482-ae14-73247126ca1c" providerId="AD" clId="Web-{889810DD-77FC-90CE-E331-EFBFF2666920}" dt="2024-02-05T13:26:49.934" v="8" actId="14100"/>
          <ac:picMkLst>
            <pc:docMk/>
            <pc:sldMk cId="3091582300" sldId="4902"/>
            <ac:picMk id="4" creationId="{1973A40A-FC85-B77E-C766-D195BFC8A882}"/>
          </ac:picMkLst>
        </pc:picChg>
      </pc:sldChg>
    </pc:docChg>
  </pc:docChgLst>
  <pc:docChgLst>
    <pc:chgData name="Fernando Henrique De Sá" userId="S::fernando.sa@lnls.br::b920d36d-08af-4482-ae14-73247126ca1c" providerId="AD" clId="Web-{9F51C1BD-D6D5-E3E7-5893-98B5477B7E65}"/>
    <pc:docChg chg="addSld delSld modSld sldOrd">
      <pc:chgData name="Fernando Henrique De Sá" userId="S::fernando.sa@lnls.br::b920d36d-08af-4482-ae14-73247126ca1c" providerId="AD" clId="Web-{9F51C1BD-D6D5-E3E7-5893-98B5477B7E65}" dt="2024-02-05T12:27:32.031" v="5914" actId="1076"/>
      <pc:docMkLst>
        <pc:docMk/>
      </pc:docMkLst>
      <pc:sldChg chg="addSp modSp">
        <pc:chgData name="Fernando Henrique De Sá" userId="S::fernando.sa@lnls.br::b920d36d-08af-4482-ae14-73247126ca1c" providerId="AD" clId="Web-{9F51C1BD-D6D5-E3E7-5893-98B5477B7E65}" dt="2024-02-03T19:47:59.542" v="5605" actId="14100"/>
        <pc:sldMkLst>
          <pc:docMk/>
          <pc:sldMk cId="2210866551" sldId="256"/>
        </pc:sldMkLst>
        <pc:picChg chg="add mod modCrop">
          <ac:chgData name="Fernando Henrique De Sá" userId="S::fernando.sa@lnls.br::b920d36d-08af-4482-ae14-73247126ca1c" providerId="AD" clId="Web-{9F51C1BD-D6D5-E3E7-5893-98B5477B7E65}" dt="2024-02-03T19:47:59.542" v="5605" actId="14100"/>
          <ac:picMkLst>
            <pc:docMk/>
            <pc:sldMk cId="2210866551" sldId="256"/>
            <ac:picMk id="4" creationId="{77BA8A95-C070-B885-3E21-CD294BF24D73}"/>
          </ac:picMkLst>
        </pc:picChg>
      </pc:sldChg>
      <pc:sldChg chg="del">
        <pc:chgData name="Fernando Henrique De Sá" userId="S::fernando.sa@lnls.br::b920d36d-08af-4482-ae14-73247126ca1c" providerId="AD" clId="Web-{9F51C1BD-D6D5-E3E7-5893-98B5477B7E65}" dt="2024-02-02T20:29:14.953" v="2393"/>
        <pc:sldMkLst>
          <pc:docMk/>
          <pc:sldMk cId="0" sldId="261"/>
        </pc:sldMkLst>
      </pc:sldChg>
      <pc:sldChg chg="del">
        <pc:chgData name="Fernando Henrique De Sá" userId="S::fernando.sa@lnls.br::b920d36d-08af-4482-ae14-73247126ca1c" providerId="AD" clId="Web-{9F51C1BD-D6D5-E3E7-5893-98B5477B7E65}" dt="2024-02-03T14:31:37.854" v="3409"/>
        <pc:sldMkLst>
          <pc:docMk/>
          <pc:sldMk cId="1212858532" sldId="286"/>
        </pc:sldMkLst>
      </pc:sldChg>
      <pc:sldChg chg="delSp modSp">
        <pc:chgData name="Fernando Henrique De Sá" userId="S::fernando.sa@lnls.br::b920d36d-08af-4482-ae14-73247126ca1c" providerId="AD" clId="Web-{9F51C1BD-D6D5-E3E7-5893-98B5477B7E65}" dt="2024-02-05T12:20:05.019" v="5899" actId="1076"/>
        <pc:sldMkLst>
          <pc:docMk/>
          <pc:sldMk cId="1687621801" sldId="294"/>
        </pc:sldMkLst>
        <pc:spChg chg="mod">
          <ac:chgData name="Fernando Henrique De Sá" userId="S::fernando.sa@lnls.br::b920d36d-08af-4482-ae14-73247126ca1c" providerId="AD" clId="Web-{9F51C1BD-D6D5-E3E7-5893-98B5477B7E65}" dt="2024-02-05T12:17:45.641" v="5879" actId="1076"/>
          <ac:spMkLst>
            <pc:docMk/>
            <pc:sldMk cId="1687621801" sldId="294"/>
            <ac:spMk id="5" creationId="{6B385A05-B658-E8A0-9CCF-C51EE9D90DBE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5T12:20:05.019" v="5899" actId="1076"/>
          <ac:spMkLst>
            <pc:docMk/>
            <pc:sldMk cId="1687621801" sldId="294"/>
            <ac:spMk id="8" creationId="{9339355F-3F56-B81C-0296-86CC88C9B90A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5T12:17:45.594" v="5878" actId="1076"/>
          <ac:spMkLst>
            <pc:docMk/>
            <pc:sldMk cId="1687621801" sldId="294"/>
            <ac:spMk id="14" creationId="{A4C0C00E-81ED-870E-D1C6-44040E0CE408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5T12:15:10.684" v="5859" actId="1076"/>
          <ac:spMkLst>
            <pc:docMk/>
            <pc:sldMk cId="1687621801" sldId="294"/>
            <ac:spMk id="63" creationId="{9FC6E5F9-A216-BD87-0450-D01BF4613274}"/>
          </ac:spMkLst>
        </pc:spChg>
        <pc:grpChg chg="del">
          <ac:chgData name="Fernando Henrique De Sá" userId="S::fernando.sa@lnls.br::b920d36d-08af-4482-ae14-73247126ca1c" providerId="AD" clId="Web-{9F51C1BD-D6D5-E3E7-5893-98B5477B7E65}" dt="2024-02-05T12:14:03.198" v="5846"/>
          <ac:grpSpMkLst>
            <pc:docMk/>
            <pc:sldMk cId="1687621801" sldId="294"/>
            <ac:grpSpMk id="7" creationId="{3CFA5AF2-CCB7-7300-73E7-6B5A3C77FE29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5T12:18:01.469" v="5881" actId="1076"/>
          <ac:grpSpMkLst>
            <pc:docMk/>
            <pc:sldMk cId="1687621801" sldId="294"/>
            <ac:grpSpMk id="10292" creationId="{00C7CCFB-53C1-3C46-9A87-9E87C7CFA33C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5T12:17:45.453" v="5875" actId="1076"/>
          <ac:grpSpMkLst>
            <pc:docMk/>
            <pc:sldMk cId="1687621801" sldId="294"/>
            <ac:grpSpMk id="10306" creationId="{2C82EC2B-2B2B-C728-0ACE-A7F2EAE1ACBD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5T12:17:45.547" v="5877" actId="1076"/>
          <ac:grpSpMkLst>
            <pc:docMk/>
            <pc:sldMk cId="1687621801" sldId="294"/>
            <ac:grpSpMk id="10307" creationId="{C5A0F991-9619-C344-3B38-533EF70B6E74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5T12:17:45.485" v="5876" actId="1076"/>
          <ac:grpSpMkLst>
            <pc:docMk/>
            <pc:sldMk cId="1687621801" sldId="294"/>
            <ac:grpSpMk id="10308" creationId="{56A04591-33E6-D4DF-F36C-9CA9B1279E72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5T12:17:45.391" v="5874" actId="1076"/>
          <ac:grpSpMkLst>
            <pc:docMk/>
            <pc:sldMk cId="1687621801" sldId="294"/>
            <ac:grpSpMk id="10311" creationId="{E4CB6FC9-9E99-1B49-A065-CF58CA4A75D4}"/>
          </ac:grpSpMkLst>
        </pc:grpChg>
      </pc:sldChg>
      <pc:sldChg chg="addSp delSp modSp ord addAnim">
        <pc:chgData name="Fernando Henrique De Sá" userId="S::fernando.sa@lnls.br::b920d36d-08af-4482-ae14-73247126ca1c" providerId="AD" clId="Web-{9F51C1BD-D6D5-E3E7-5893-98B5477B7E65}" dt="2024-02-02T17:59:21.999" v="1616"/>
        <pc:sldMkLst>
          <pc:docMk/>
          <pc:sldMk cId="642529792" sldId="1040"/>
        </pc:sldMkLst>
        <pc:spChg chg="add del mod">
          <ac:chgData name="Fernando Henrique De Sá" userId="S::fernando.sa@lnls.br::b920d36d-08af-4482-ae14-73247126ca1c" providerId="AD" clId="Web-{9F51C1BD-D6D5-E3E7-5893-98B5477B7E65}" dt="2024-02-01T19:44:28.542" v="165"/>
          <ac:spMkLst>
            <pc:docMk/>
            <pc:sldMk cId="642529792" sldId="1040"/>
            <ac:spMk id="3" creationId="{F6DA866E-D04A-DF53-8088-13EE8C70700E}"/>
          </ac:spMkLst>
        </pc:spChg>
        <pc:spChg chg="del mod">
          <ac:chgData name="Fernando Henrique De Sá" userId="S::fernando.sa@lnls.br::b920d36d-08af-4482-ae14-73247126ca1c" providerId="AD" clId="Web-{9F51C1BD-D6D5-E3E7-5893-98B5477B7E65}" dt="2024-02-01T19:36:33.313" v="150"/>
          <ac:spMkLst>
            <pc:docMk/>
            <pc:sldMk cId="642529792" sldId="1040"/>
            <ac:spMk id="4" creationId="{9F746435-DDA1-E547-A3D9-747E3C1B3E9E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1T19:50:29.625" v="231" actId="1076"/>
          <ac:spMkLst>
            <pc:docMk/>
            <pc:sldMk cId="642529792" sldId="1040"/>
            <ac:spMk id="8" creationId="{34DCF90F-442F-46A5-BCD5-F1907D303812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1T19:50:12.499" v="225" actId="1076"/>
          <ac:spMkLst>
            <pc:docMk/>
            <pc:sldMk cId="642529792" sldId="1040"/>
            <ac:spMk id="9" creationId="{EF1E01F1-3ED3-431E-81DE-A6231CA8D860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1T19:47:19.833" v="202" actId="20577"/>
          <ac:spMkLst>
            <pc:docMk/>
            <pc:sldMk cId="642529792" sldId="1040"/>
            <ac:spMk id="10" creationId="{37D4F7A3-B7BD-43CF-A1A7-BC0CDC3921ED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1T19:47:39.413" v="204" actId="1076"/>
          <ac:spMkLst>
            <pc:docMk/>
            <pc:sldMk cId="642529792" sldId="1040"/>
            <ac:spMk id="11" creationId="{F76C2DB1-3021-44AC-808D-A6AB7CDE1919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1T19:45:50.656" v="185" actId="1076"/>
          <ac:spMkLst>
            <pc:docMk/>
            <pc:sldMk cId="642529792" sldId="1040"/>
            <ac:spMk id="12" creationId="{2B99D654-C3FC-4998-A029-2235E4688F2C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1T19:49:37.857" v="215" actId="14100"/>
          <ac:spMkLst>
            <pc:docMk/>
            <pc:sldMk cId="642529792" sldId="1040"/>
            <ac:spMk id="17" creationId="{23CD8FFC-2A39-4839-93CB-7CCA455E543A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1T19:48:05.695" v="208" actId="1076"/>
          <ac:spMkLst>
            <pc:docMk/>
            <pc:sldMk cId="642529792" sldId="1040"/>
            <ac:spMk id="19" creationId="{EB9375DA-9820-2542-AB18-06CE3FCBE54B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1T19:54:15.560" v="360" actId="14100"/>
          <ac:spMkLst>
            <pc:docMk/>
            <pc:sldMk cId="642529792" sldId="1040"/>
            <ac:spMk id="20" creationId="{7B491DAC-B295-255F-D387-91997BC94D10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1T19:54:29.201" v="361" actId="1076"/>
          <ac:spMkLst>
            <pc:docMk/>
            <pc:sldMk cId="642529792" sldId="1040"/>
            <ac:spMk id="22" creationId="{C0E244D3-C51C-4A3F-3CA6-BF7B91F8571E}"/>
          </ac:spMkLst>
        </pc:spChg>
        <pc:grpChg chg="mod">
          <ac:chgData name="Fernando Henrique De Sá" userId="S::fernando.sa@lnls.br::b920d36d-08af-4482-ae14-73247126ca1c" providerId="AD" clId="Web-{9F51C1BD-D6D5-E3E7-5893-98B5477B7E65}" dt="2024-02-01T19:49:45.154" v="216" actId="1076"/>
          <ac:grpSpMkLst>
            <pc:docMk/>
            <pc:sldMk cId="642529792" sldId="1040"/>
            <ac:grpSpMk id="26" creationId="{5804C745-D843-4E33-B91D-1D76803F5886}"/>
          </ac:grpSpMkLst>
        </pc:grpChg>
        <pc:picChg chg="add mod">
          <ac:chgData name="Fernando Henrique De Sá" userId="S::fernando.sa@lnls.br::b920d36d-08af-4482-ae14-73247126ca1c" providerId="AD" clId="Web-{9F51C1BD-D6D5-E3E7-5893-98B5477B7E65}" dt="2024-02-02T17:59:00.967" v="1613" actId="1076"/>
          <ac:picMkLst>
            <pc:docMk/>
            <pc:sldMk cId="642529792" sldId="1040"/>
            <ac:picMk id="2" creationId="{862616C2-321A-6365-B245-FACCA0F4E754}"/>
          </ac:picMkLst>
        </pc:picChg>
        <pc:picChg chg="mod">
          <ac:chgData name="Fernando Henrique De Sá" userId="S::fernando.sa@lnls.br::b920d36d-08af-4482-ae14-73247126ca1c" providerId="AD" clId="Web-{9F51C1BD-D6D5-E3E7-5893-98B5477B7E65}" dt="2024-02-01T19:50:33.204" v="232" actId="1076"/>
          <ac:picMkLst>
            <pc:docMk/>
            <pc:sldMk cId="642529792" sldId="1040"/>
            <ac:picMk id="6" creationId="{DFEDF48C-1859-4829-8A8B-EF6F12E1BD51}"/>
          </ac:picMkLst>
        </pc:picChg>
        <pc:picChg chg="mod">
          <ac:chgData name="Fernando Henrique De Sá" userId="S::fernando.sa@lnls.br::b920d36d-08af-4482-ae14-73247126ca1c" providerId="AD" clId="Web-{9F51C1BD-D6D5-E3E7-5893-98B5477B7E65}" dt="2024-02-01T19:50:09.858" v="224" actId="1076"/>
          <ac:picMkLst>
            <pc:docMk/>
            <pc:sldMk cId="642529792" sldId="1040"/>
            <ac:picMk id="7" creationId="{FAEB330E-30AF-4CDF-8DEA-22E48AB15E7D}"/>
          </ac:picMkLst>
        </pc:picChg>
        <pc:picChg chg="add del mod">
          <ac:chgData name="Fernando Henrique De Sá" userId="S::fernando.sa@lnls.br::b920d36d-08af-4482-ae14-73247126ca1c" providerId="AD" clId="Web-{9F51C1BD-D6D5-E3E7-5893-98B5477B7E65}" dt="2024-02-01T19:52:09.709" v="306"/>
          <ac:picMkLst>
            <pc:docMk/>
            <pc:sldMk cId="642529792" sldId="1040"/>
            <ac:picMk id="21" creationId="{323E56AF-3025-D6FE-6CC0-06BCCA0E3D4E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1T19:54:07.434" v="359" actId="1076"/>
          <ac:picMkLst>
            <pc:docMk/>
            <pc:sldMk cId="642529792" sldId="1040"/>
            <ac:picMk id="23" creationId="{7A23E4A1-FCA2-5ABE-DDAF-ECC2A7499C33}"/>
          </ac:picMkLst>
        </pc:picChg>
        <pc:picChg chg="add del mod">
          <ac:chgData name="Fernando Henrique De Sá" userId="S::fernando.sa@lnls.br::b920d36d-08af-4482-ae14-73247126ca1c" providerId="AD" clId="Web-{9F51C1BD-D6D5-E3E7-5893-98B5477B7E65}" dt="2024-02-01T19:53:57.027" v="356"/>
          <ac:picMkLst>
            <pc:docMk/>
            <pc:sldMk cId="642529792" sldId="1040"/>
            <ac:picMk id="24" creationId="{17958AB0-CA5E-136C-E696-1E3DE9F27974}"/>
          </ac:picMkLst>
        </pc:picChg>
        <pc:cxnChg chg="mod">
          <ac:chgData name="Fernando Henrique De Sá" userId="S::fernando.sa@lnls.br::b920d36d-08af-4482-ae14-73247126ca1c" providerId="AD" clId="Web-{9F51C1BD-D6D5-E3E7-5893-98B5477B7E65}" dt="2024-02-01T19:49:20.778" v="214" actId="14100"/>
          <ac:cxnSpMkLst>
            <pc:docMk/>
            <pc:sldMk cId="642529792" sldId="1040"/>
            <ac:cxnSpMk id="15" creationId="{1B372164-2652-4D2F-8EB4-F90BD55A54AD}"/>
          </ac:cxnSpMkLst>
        </pc:cxnChg>
        <pc:cxnChg chg="mod">
          <ac:chgData name="Fernando Henrique De Sá" userId="S::fernando.sa@lnls.br::b920d36d-08af-4482-ae14-73247126ca1c" providerId="AD" clId="Web-{9F51C1BD-D6D5-E3E7-5893-98B5477B7E65}" dt="2024-02-01T19:47:31.131" v="203" actId="14100"/>
          <ac:cxnSpMkLst>
            <pc:docMk/>
            <pc:sldMk cId="642529792" sldId="1040"/>
            <ac:cxnSpMk id="16" creationId="{3A42991F-03C9-4E90-A7E3-74E9690E6249}"/>
          </ac:cxnSpMkLst>
        </pc:cxnChg>
      </pc:sldChg>
      <pc:sldChg chg="del">
        <pc:chgData name="Fernando Henrique De Sá" userId="S::fernando.sa@lnls.br::b920d36d-08af-4482-ae14-73247126ca1c" providerId="AD" clId="Web-{9F51C1BD-D6D5-E3E7-5893-98B5477B7E65}" dt="2024-02-03T14:31:52.543" v="3410"/>
        <pc:sldMkLst>
          <pc:docMk/>
          <pc:sldMk cId="2182085778" sldId="4334"/>
        </pc:sldMkLst>
      </pc:sldChg>
      <pc:sldChg chg="addSp delSp modSp add">
        <pc:chgData name="Fernando Henrique De Sá" userId="S::fernando.sa@lnls.br::b920d36d-08af-4482-ae14-73247126ca1c" providerId="AD" clId="Web-{9F51C1BD-D6D5-E3E7-5893-98B5477B7E65}" dt="2024-02-03T15:33:00.602" v="3725" actId="1076"/>
        <pc:sldMkLst>
          <pc:docMk/>
          <pc:sldMk cId="774325940" sldId="4372"/>
        </pc:sldMkLst>
        <pc:spChg chg="del mod">
          <ac:chgData name="Fernando Henrique De Sá" userId="S::fernando.sa@lnls.br::b920d36d-08af-4482-ae14-73247126ca1c" providerId="AD" clId="Web-{9F51C1BD-D6D5-E3E7-5893-98B5477B7E65}" dt="2024-02-03T15:24:11.657" v="3654"/>
          <ac:spMkLst>
            <pc:docMk/>
            <pc:sldMk cId="774325940" sldId="4372"/>
            <ac:spMk id="2" creationId="{8C05FFBB-421A-0648-6F9E-2B6906BA83CB}"/>
          </ac:spMkLst>
        </pc:spChg>
        <pc:spChg chg="add del mod">
          <ac:chgData name="Fernando Henrique De Sá" userId="S::fernando.sa@lnls.br::b920d36d-08af-4482-ae14-73247126ca1c" providerId="AD" clId="Web-{9F51C1BD-D6D5-E3E7-5893-98B5477B7E65}" dt="2024-02-03T15:25:52.054" v="3679"/>
          <ac:spMkLst>
            <pc:docMk/>
            <pc:sldMk cId="774325940" sldId="4372"/>
            <ac:spMk id="4" creationId="{97640F88-1165-E8A7-544C-21AA7417A70F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5:33:00.602" v="3725" actId="1076"/>
          <ac:spMkLst>
            <pc:docMk/>
            <pc:sldMk cId="774325940" sldId="4372"/>
            <ac:spMk id="5" creationId="{0948386E-17B9-D9ED-921C-77470EC35E3F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5:26:11.212" v="3687" actId="20577"/>
          <ac:spMkLst>
            <pc:docMk/>
            <pc:sldMk cId="774325940" sldId="4372"/>
            <ac:spMk id="7" creationId="{13E5409D-35F4-9B7D-8B0C-225F8BDFC2E8}"/>
          </ac:spMkLst>
        </pc:spChg>
        <pc:spChg chg="del mod">
          <ac:chgData name="Fernando Henrique De Sá" userId="S::fernando.sa@lnls.br::b920d36d-08af-4482-ae14-73247126ca1c" providerId="AD" clId="Web-{9F51C1BD-D6D5-E3E7-5893-98B5477B7E65}" dt="2024-02-03T15:26:45.026" v="3702"/>
          <ac:spMkLst>
            <pc:docMk/>
            <pc:sldMk cId="774325940" sldId="4372"/>
            <ac:spMk id="49" creationId="{FA1A964E-372D-0D61-DB0F-0EC006050C22}"/>
          </ac:spMkLst>
        </pc:spChg>
        <pc:grpChg chg="mod">
          <ac:chgData name="Fernando Henrique De Sá" userId="S::fernando.sa@lnls.br::b920d36d-08af-4482-ae14-73247126ca1c" providerId="AD" clId="Web-{9F51C1BD-D6D5-E3E7-5893-98B5477B7E65}" dt="2024-02-03T15:31:12.939" v="3718" actId="1076"/>
          <ac:grpSpMkLst>
            <pc:docMk/>
            <pc:sldMk cId="774325940" sldId="4372"/>
            <ac:grpSpMk id="48" creationId="{AA708C5A-3F46-EEC4-D1F2-DA143998E3E9}"/>
          </ac:grpSpMkLst>
        </pc:grpChg>
        <pc:picChg chg="add del mod">
          <ac:chgData name="Fernando Henrique De Sá" userId="S::fernando.sa@lnls.br::b920d36d-08af-4482-ae14-73247126ca1c" providerId="AD" clId="Web-{9F51C1BD-D6D5-E3E7-5893-98B5477B7E65}" dt="2024-02-03T15:31:00.673" v="3715"/>
          <ac:picMkLst>
            <pc:docMk/>
            <pc:sldMk cId="774325940" sldId="4372"/>
            <ac:picMk id="9" creationId="{6D96959F-EBC6-790E-1CE9-4EF4FFA951B1}"/>
          </ac:picMkLst>
        </pc:picChg>
        <pc:picChg chg="add mod modCrop">
          <ac:chgData name="Fernando Henrique De Sá" userId="S::fernando.sa@lnls.br::b920d36d-08af-4482-ae14-73247126ca1c" providerId="AD" clId="Web-{9F51C1BD-D6D5-E3E7-5893-98B5477B7E65}" dt="2024-02-03T15:31:44.019" v="3720"/>
          <ac:picMkLst>
            <pc:docMk/>
            <pc:sldMk cId="774325940" sldId="4372"/>
            <ac:picMk id="10" creationId="{991B80D9-8858-25FD-8F92-AC0D74F1C6AB}"/>
          </ac:picMkLst>
        </pc:picChg>
      </pc:sldChg>
      <pc:sldChg chg="addSp modSp delAnim">
        <pc:chgData name="Fernando Henrique De Sá" userId="S::fernando.sa@lnls.br::b920d36d-08af-4482-ae14-73247126ca1c" providerId="AD" clId="Web-{9F51C1BD-D6D5-E3E7-5893-98B5477B7E65}" dt="2024-02-05T12:19:20.159" v="5895"/>
        <pc:sldMkLst>
          <pc:docMk/>
          <pc:sldMk cId="2119795595" sldId="4789"/>
        </pc:sldMkLst>
        <pc:spChg chg="add mod">
          <ac:chgData name="Fernando Henrique De Sá" userId="S::fernando.sa@lnls.br::b920d36d-08af-4482-ae14-73247126ca1c" providerId="AD" clId="Web-{9F51C1BD-D6D5-E3E7-5893-98B5477B7E65}" dt="2024-02-05T12:13:09.743" v="5845"/>
          <ac:spMkLst>
            <pc:docMk/>
            <pc:sldMk cId="2119795595" sldId="4789"/>
            <ac:spMk id="2" creationId="{773E3DDC-7BDF-6032-C7EB-8D90399FE4E6}"/>
          </ac:spMkLst>
        </pc:spChg>
        <pc:cxnChg chg="ord">
          <ac:chgData name="Fernando Henrique De Sá" userId="S::fernando.sa@lnls.br::b920d36d-08af-4482-ae14-73247126ca1c" providerId="AD" clId="Web-{9F51C1BD-D6D5-E3E7-5893-98B5477B7E65}" dt="2024-02-05T12:11:50.475" v="5819"/>
          <ac:cxnSpMkLst>
            <pc:docMk/>
            <pc:sldMk cId="2119795595" sldId="4789"/>
            <ac:cxnSpMk id="23" creationId="{A4F13279-2995-1FAE-FC35-2B3B692C4334}"/>
          </ac:cxnSpMkLst>
        </pc:cxnChg>
      </pc:sldChg>
      <pc:sldChg chg="addSp delSp modSp ord">
        <pc:chgData name="Fernando Henrique De Sá" userId="S::fernando.sa@lnls.br::b920d36d-08af-4482-ae14-73247126ca1c" providerId="AD" clId="Web-{9F51C1BD-D6D5-E3E7-5893-98B5477B7E65}" dt="2024-02-03T14:33:14.344" v="3412"/>
        <pc:sldMkLst>
          <pc:docMk/>
          <pc:sldMk cId="3727743001" sldId="4790"/>
        </pc:sldMkLst>
        <pc:spChg chg="mod">
          <ac:chgData name="Fernando Henrique De Sá" userId="S::fernando.sa@lnls.br::b920d36d-08af-4482-ae14-73247126ca1c" providerId="AD" clId="Web-{9F51C1BD-D6D5-E3E7-5893-98B5477B7E65}" dt="2024-02-03T14:31:07.024" v="3408" actId="14100"/>
          <ac:spMkLst>
            <pc:docMk/>
            <pc:sldMk cId="3727743001" sldId="4790"/>
            <ac:spMk id="2" creationId="{E5DA9D81-E3ED-C724-BFD8-67FD1735FDDC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4:30:33.725" v="3404" actId="20577"/>
          <ac:spMkLst>
            <pc:docMk/>
            <pc:sldMk cId="3727743001" sldId="4790"/>
            <ac:spMk id="5" creationId="{82540390-0F70-BCB6-328A-5AF8D53A0487}"/>
          </ac:spMkLst>
        </pc:spChg>
        <pc:spChg chg="del mod">
          <ac:chgData name="Fernando Henrique De Sá" userId="S::fernando.sa@lnls.br::b920d36d-08af-4482-ae14-73247126ca1c" providerId="AD" clId="Web-{9F51C1BD-D6D5-E3E7-5893-98B5477B7E65}" dt="2024-02-03T13:43:28.569" v="2907"/>
          <ac:spMkLst>
            <pc:docMk/>
            <pc:sldMk cId="3727743001" sldId="4790"/>
            <ac:spMk id="10" creationId="{E184FC27-597F-8699-C9D5-D8A8498BCD85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4:28:32.590" v="3383" actId="1076"/>
          <ac:spMkLst>
            <pc:docMk/>
            <pc:sldMk cId="3727743001" sldId="4790"/>
            <ac:spMk id="15" creationId="{0DF0298C-0EC5-8143-2173-45488C32DF77}"/>
          </ac:spMkLst>
        </pc:spChg>
        <pc:picChg chg="mod">
          <ac:chgData name="Fernando Henrique De Sá" userId="S::fernando.sa@lnls.br::b920d36d-08af-4482-ae14-73247126ca1c" providerId="AD" clId="Web-{9F51C1BD-D6D5-E3E7-5893-98B5477B7E65}" dt="2024-02-03T14:28:10.776" v="3382" actId="1076"/>
          <ac:picMkLst>
            <pc:docMk/>
            <pc:sldMk cId="3727743001" sldId="4790"/>
            <ac:picMk id="4" creationId="{4D88DD51-7E08-73A2-2F59-F8B2527AD31B}"/>
          </ac:picMkLst>
        </pc:picChg>
        <pc:picChg chg="mod modCrop">
          <ac:chgData name="Fernando Henrique De Sá" userId="S::fernando.sa@lnls.br::b920d36d-08af-4482-ae14-73247126ca1c" providerId="AD" clId="Web-{9F51C1BD-D6D5-E3E7-5893-98B5477B7E65}" dt="2024-02-03T14:29:58.551" v="3396" actId="1076"/>
          <ac:picMkLst>
            <pc:docMk/>
            <pc:sldMk cId="3727743001" sldId="4790"/>
            <ac:picMk id="6" creationId="{ABACC95C-DA94-EBA3-FE12-5A31A4F90B4B}"/>
          </ac:picMkLst>
        </pc:picChg>
        <pc:picChg chg="mod modCrop">
          <ac:chgData name="Fernando Henrique De Sá" userId="S::fernando.sa@lnls.br::b920d36d-08af-4482-ae14-73247126ca1c" providerId="AD" clId="Web-{9F51C1BD-D6D5-E3E7-5893-98B5477B7E65}" dt="2024-02-03T14:30:13.083" v="3399" actId="1076"/>
          <ac:picMkLst>
            <pc:docMk/>
            <pc:sldMk cId="3727743001" sldId="4790"/>
            <ac:picMk id="7" creationId="{EACD3B8A-AF7F-9D4C-4A62-09AAC867FFD0}"/>
          </ac:picMkLst>
        </pc:picChg>
        <pc:cxnChg chg="mod">
          <ac:chgData name="Fernando Henrique De Sá" userId="S::fernando.sa@lnls.br::b920d36d-08af-4482-ae14-73247126ca1c" providerId="AD" clId="Web-{9F51C1BD-D6D5-E3E7-5893-98B5477B7E65}" dt="2024-02-03T14:28:42.715" v="3385" actId="14100"/>
          <ac:cxnSpMkLst>
            <pc:docMk/>
            <pc:sldMk cId="3727743001" sldId="4790"/>
            <ac:cxnSpMk id="12" creationId="{05E8B815-0F47-E39D-9848-B1768EA72C3E}"/>
          </ac:cxnSpMkLst>
        </pc:cxnChg>
      </pc:sldChg>
      <pc:sldChg chg="addSp delSp modSp add">
        <pc:chgData name="Fernando Henrique De Sá" userId="S::fernando.sa@lnls.br::b920d36d-08af-4482-ae14-73247126ca1c" providerId="AD" clId="Web-{9F51C1BD-D6D5-E3E7-5893-98B5477B7E65}" dt="2024-02-02T18:54:15.278" v="2009" actId="1076"/>
        <pc:sldMkLst>
          <pc:docMk/>
          <pc:sldMk cId="2472557798" sldId="4793"/>
        </pc:sldMkLst>
        <pc:spChg chg="mod">
          <ac:chgData name="Fernando Henrique De Sá" userId="S::fernando.sa@lnls.br::b920d36d-08af-4482-ae14-73247126ca1c" providerId="AD" clId="Web-{9F51C1BD-D6D5-E3E7-5893-98B5477B7E65}" dt="2024-02-02T18:42:28.766" v="1799" actId="20577"/>
          <ac:spMkLst>
            <pc:docMk/>
            <pc:sldMk cId="2472557798" sldId="4793"/>
            <ac:spMk id="2" creationId="{63F20A18-F221-CC4F-073A-0B0D339590AD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8:50:54.473" v="1983" actId="20577"/>
          <ac:spMkLst>
            <pc:docMk/>
            <pc:sldMk cId="2472557798" sldId="4793"/>
            <ac:spMk id="3" creationId="{060C1268-3EE1-AADF-2E7A-AB1BA453936B}"/>
          </ac:spMkLst>
        </pc:spChg>
        <pc:spChg chg="del">
          <ac:chgData name="Fernando Henrique De Sá" userId="S::fernando.sa@lnls.br::b920d36d-08af-4482-ae14-73247126ca1c" providerId="AD" clId="Web-{9F51C1BD-D6D5-E3E7-5893-98B5477B7E65}" dt="2024-02-02T18:41:21.466" v="1760"/>
          <ac:spMkLst>
            <pc:docMk/>
            <pc:sldMk cId="2472557798" sldId="4793"/>
            <ac:spMk id="4" creationId="{9A258EAD-40BF-1BB6-42DD-9F3F4B5EA1A0}"/>
          </ac:spMkLst>
        </pc:spChg>
        <pc:spChg chg="del mod">
          <ac:chgData name="Fernando Henrique De Sá" userId="S::fernando.sa@lnls.br::b920d36d-08af-4482-ae14-73247126ca1c" providerId="AD" clId="Web-{9F51C1BD-D6D5-E3E7-5893-98B5477B7E65}" dt="2024-02-02T18:44:55.662" v="1877"/>
          <ac:spMkLst>
            <pc:docMk/>
            <pc:sldMk cId="2472557798" sldId="4793"/>
            <ac:spMk id="5" creationId="{2607A330-6910-752D-0730-DF9EEA735420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8:54:13.013" v="2008" actId="1076"/>
          <ac:spMkLst>
            <pc:docMk/>
            <pc:sldMk cId="2472557798" sldId="4793"/>
            <ac:spMk id="7" creationId="{29AD21B3-5490-39A7-9C66-1D090BF99F9E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8:54:07.700" v="2007" actId="1076"/>
          <ac:spMkLst>
            <pc:docMk/>
            <pc:sldMk cId="2472557798" sldId="4793"/>
            <ac:spMk id="10" creationId="{4B5494AC-6756-86DE-6D43-5CC8AD0A3351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8:54:01.340" v="2006" actId="1076"/>
          <ac:spMkLst>
            <pc:docMk/>
            <pc:sldMk cId="2472557798" sldId="4793"/>
            <ac:spMk id="11" creationId="{8467BF42-C3F2-2EB7-23B7-A88BC7FD6512}"/>
          </ac:spMkLst>
        </pc:spChg>
        <pc:picChg chg="del">
          <ac:chgData name="Fernando Henrique De Sá" userId="S::fernando.sa@lnls.br::b920d36d-08af-4482-ae14-73247126ca1c" providerId="AD" clId="Web-{9F51C1BD-D6D5-E3E7-5893-98B5477B7E65}" dt="2024-02-02T18:41:14.763" v="1759"/>
          <ac:picMkLst>
            <pc:docMk/>
            <pc:sldMk cId="2472557798" sldId="4793"/>
            <ac:picMk id="6" creationId="{6BB4C485-CDC0-D49E-6600-1B3C61FE8234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2T18:54:15.278" v="2009" actId="1076"/>
          <ac:picMkLst>
            <pc:docMk/>
            <pc:sldMk cId="2472557798" sldId="4793"/>
            <ac:picMk id="8" creationId="{6E94447D-2238-ED3E-F187-0746E3D3A3F2}"/>
          </ac:picMkLst>
        </pc:picChg>
        <pc:picChg chg="del">
          <ac:chgData name="Fernando Henrique De Sá" userId="S::fernando.sa@lnls.br::b920d36d-08af-4482-ae14-73247126ca1c" providerId="AD" clId="Web-{9F51C1BD-D6D5-E3E7-5893-98B5477B7E65}" dt="2024-02-02T18:41:13.403" v="1758"/>
          <ac:picMkLst>
            <pc:docMk/>
            <pc:sldMk cId="2472557798" sldId="4793"/>
            <ac:picMk id="9" creationId="{CFE3235E-68F8-4BA1-AA26-5074D2CA0F42}"/>
          </ac:picMkLst>
        </pc:picChg>
        <pc:picChg chg="mod ord">
          <ac:chgData name="Fernando Henrique De Sá" userId="S::fernando.sa@lnls.br::b920d36d-08af-4482-ae14-73247126ca1c" providerId="AD" clId="Web-{9F51C1BD-D6D5-E3E7-5893-98B5477B7E65}" dt="2024-02-02T18:53:56.028" v="2004" actId="1076"/>
          <ac:picMkLst>
            <pc:docMk/>
            <pc:sldMk cId="2472557798" sldId="4793"/>
            <ac:picMk id="15" creationId="{D27F0E12-67EE-77D9-AE91-84A3607B9A56}"/>
          </ac:picMkLst>
        </pc:picChg>
        <pc:picChg chg="mod">
          <ac:chgData name="Fernando Henrique De Sá" userId="S::fernando.sa@lnls.br::b920d36d-08af-4482-ae14-73247126ca1c" providerId="AD" clId="Web-{9F51C1BD-D6D5-E3E7-5893-98B5477B7E65}" dt="2024-02-02T18:53:57.700" v="2005" actId="1076"/>
          <ac:picMkLst>
            <pc:docMk/>
            <pc:sldMk cId="2472557798" sldId="4793"/>
            <ac:picMk id="16" creationId="{1DEE2F73-83F3-7954-080E-CDD637E2CC15}"/>
          </ac:picMkLst>
        </pc:picChg>
      </pc:sldChg>
      <pc:sldChg chg="del">
        <pc:chgData name="Fernando Henrique De Sá" userId="S::fernando.sa@lnls.br::b920d36d-08af-4482-ae14-73247126ca1c" providerId="AD" clId="Web-{9F51C1BD-D6D5-E3E7-5893-98B5477B7E65}" dt="2024-02-03T15:33:39.605" v="3726"/>
        <pc:sldMkLst>
          <pc:docMk/>
          <pc:sldMk cId="268884554" sldId="4794"/>
        </pc:sldMkLst>
      </pc:sldChg>
      <pc:sldChg chg="del">
        <pc:chgData name="Fernando Henrique De Sá" userId="S::fernando.sa@lnls.br::b920d36d-08af-4482-ae14-73247126ca1c" providerId="AD" clId="Web-{9F51C1BD-D6D5-E3E7-5893-98B5477B7E65}" dt="2024-02-03T15:33:40.292" v="3727"/>
        <pc:sldMkLst>
          <pc:docMk/>
          <pc:sldMk cId="1705312627" sldId="4797"/>
        </pc:sldMkLst>
      </pc:sldChg>
      <pc:sldChg chg="addSp delSp modSp delAnim">
        <pc:chgData name="Fernando Henrique De Sá" userId="S::fernando.sa@lnls.br::b920d36d-08af-4482-ae14-73247126ca1c" providerId="AD" clId="Web-{9F51C1BD-D6D5-E3E7-5893-98B5477B7E65}" dt="2024-02-02T20:52:55.934" v="2773" actId="20577"/>
        <pc:sldMkLst>
          <pc:docMk/>
          <pc:sldMk cId="0" sldId="4842"/>
        </pc:sldMkLst>
        <pc:spChg chg="mod">
          <ac:chgData name="Fernando Henrique De Sá" userId="S::fernando.sa@lnls.br::b920d36d-08af-4482-ae14-73247126ca1c" providerId="AD" clId="Web-{9F51C1BD-D6D5-E3E7-5893-98B5477B7E65}" dt="2024-02-02T20:33:07.887" v="2445" actId="14100"/>
          <ac:spMkLst>
            <pc:docMk/>
            <pc:sldMk cId="0" sldId="4842"/>
            <ac:spMk id="2" creationId="{2D4ACCA8-9756-84E1-C1EB-E9263B469DBB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20:33:59.515" v="2457" actId="14100"/>
          <ac:spMkLst>
            <pc:docMk/>
            <pc:sldMk cId="0" sldId="4842"/>
            <ac:spMk id="4" creationId="{E13C03AD-B4ED-39E2-D00A-A8DEA6E1DDE5}"/>
          </ac:spMkLst>
        </pc:spChg>
        <pc:spChg chg="del">
          <ac:chgData name="Fernando Henrique De Sá" userId="S::fernando.sa@lnls.br::b920d36d-08af-4482-ae14-73247126ca1c" providerId="AD" clId="Web-{9F51C1BD-D6D5-E3E7-5893-98B5477B7E65}" dt="2024-02-02T20:29:37.548" v="2400"/>
          <ac:spMkLst>
            <pc:docMk/>
            <pc:sldMk cId="0" sldId="4842"/>
            <ac:spMk id="6" creationId="{07FAE338-5B99-A024-4307-15EEF3D662D1}"/>
          </ac:spMkLst>
        </pc:spChg>
        <pc:spChg chg="del mod">
          <ac:chgData name="Fernando Henrique De Sá" userId="S::fernando.sa@lnls.br::b920d36d-08af-4482-ae14-73247126ca1c" providerId="AD" clId="Web-{9F51C1BD-D6D5-E3E7-5893-98B5477B7E65}" dt="2024-02-02T20:29:35.907" v="2399"/>
          <ac:spMkLst>
            <pc:docMk/>
            <pc:sldMk cId="0" sldId="4842"/>
            <ac:spMk id="10" creationId="{9C34BBAA-7FC5-0D17-1F79-DA4DD67F59AB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20:50:52.115" v="2737" actId="20577"/>
          <ac:spMkLst>
            <pc:docMk/>
            <pc:sldMk cId="0" sldId="4842"/>
            <ac:spMk id="13" creationId="{CE2EAC7F-BAFD-7143-B00A-D3A03FC96BC6}"/>
          </ac:spMkLst>
        </pc:spChg>
        <pc:spChg chg="del mod topLvl">
          <ac:chgData name="Fernando Henrique De Sá" userId="S::fernando.sa@lnls.br::b920d36d-08af-4482-ae14-73247126ca1c" providerId="AD" clId="Web-{9F51C1BD-D6D5-E3E7-5893-98B5477B7E65}" dt="2024-02-02T20:24:31.469" v="2374"/>
          <ac:spMkLst>
            <pc:docMk/>
            <pc:sldMk cId="0" sldId="4842"/>
            <ac:spMk id="17" creationId="{EDF89A36-FE2E-F71F-D4DD-C8314F1CA7A2}"/>
          </ac:spMkLst>
        </pc:spChg>
        <pc:spChg chg="del mod">
          <ac:chgData name="Fernando Henrique De Sá" userId="S::fernando.sa@lnls.br::b920d36d-08af-4482-ae14-73247126ca1c" providerId="AD" clId="Web-{9F51C1BD-D6D5-E3E7-5893-98B5477B7E65}" dt="2024-02-02T20:24:11.734" v="2372"/>
          <ac:spMkLst>
            <pc:docMk/>
            <pc:sldMk cId="0" sldId="4842"/>
            <ac:spMk id="24" creationId="{DCC9B988-9F71-F720-C852-124F57D3E2C5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20:52:55.934" v="2773" actId="20577"/>
          <ac:spMkLst>
            <pc:docMk/>
            <pc:sldMk cId="0" sldId="4842"/>
            <ac:spMk id="41" creationId="{914E2BCD-CF46-3DEC-62F0-F46700D83641}"/>
          </ac:spMkLst>
        </pc:spChg>
        <pc:spChg chg="mod topLvl">
          <ac:chgData name="Fernando Henrique De Sá" userId="S::fernando.sa@lnls.br::b920d36d-08af-4482-ae14-73247126ca1c" providerId="AD" clId="Web-{9F51C1BD-D6D5-E3E7-5893-98B5477B7E65}" dt="2024-02-02T20:34:32.032" v="2462"/>
          <ac:spMkLst>
            <pc:docMk/>
            <pc:sldMk cId="0" sldId="4842"/>
            <ac:spMk id="85" creationId="{AC53DD20-DE57-6A42-C082-9E221457B1F1}"/>
          </ac:spMkLst>
        </pc:spChg>
        <pc:grpChg chg="del">
          <ac:chgData name="Fernando Henrique De Sá" userId="S::fernando.sa@lnls.br::b920d36d-08af-4482-ae14-73247126ca1c" providerId="AD" clId="Web-{9F51C1BD-D6D5-E3E7-5893-98B5477B7E65}" dt="2024-02-02T20:29:39.548" v="2401"/>
          <ac:grpSpMkLst>
            <pc:docMk/>
            <pc:sldMk cId="0" sldId="4842"/>
            <ac:grpSpMk id="5" creationId="{B3A38CA6-B932-18D6-2E47-57B4CC962128}"/>
          </ac:grpSpMkLst>
        </pc:grpChg>
        <pc:grpChg chg="del">
          <ac:chgData name="Fernando Henrique De Sá" userId="S::fernando.sa@lnls.br::b920d36d-08af-4482-ae14-73247126ca1c" providerId="AD" clId="Web-{9F51C1BD-D6D5-E3E7-5893-98B5477B7E65}" dt="2024-02-02T20:29:39.548" v="2402"/>
          <ac:grpSpMkLst>
            <pc:docMk/>
            <pc:sldMk cId="0" sldId="4842"/>
            <ac:grpSpMk id="9" creationId="{470105A6-4BD3-FCEC-A8DA-5FDD29F7B2B5}"/>
          </ac:grpSpMkLst>
        </pc:grpChg>
        <pc:grpChg chg="add del mod">
          <ac:chgData name="Fernando Henrique De Sá" userId="S::fernando.sa@lnls.br::b920d36d-08af-4482-ae14-73247126ca1c" providerId="AD" clId="Web-{9F51C1BD-D6D5-E3E7-5893-98B5477B7E65}" dt="2024-02-02T20:21:46.664" v="2358"/>
          <ac:grpSpMkLst>
            <pc:docMk/>
            <pc:sldMk cId="0" sldId="4842"/>
            <ac:grpSpMk id="14" creationId="{4DD937DE-4AC2-43E9-D5F0-38BD811DBD19}"/>
          </ac:grpSpMkLst>
        </pc:grpChg>
        <pc:grpChg chg="add del mod">
          <ac:chgData name="Fernando Henrique De Sá" userId="S::fernando.sa@lnls.br::b920d36d-08af-4482-ae14-73247126ca1c" providerId="AD" clId="Web-{9F51C1BD-D6D5-E3E7-5893-98B5477B7E65}" dt="2024-02-02T20:34:32.032" v="2462"/>
          <ac:grpSpMkLst>
            <pc:docMk/>
            <pc:sldMk cId="0" sldId="4842"/>
            <ac:grpSpMk id="19" creationId="{CBAE5FD9-2A19-2260-7A0E-65D346CD38A2}"/>
          </ac:grpSpMkLst>
        </pc:grpChg>
        <pc:grpChg chg="topLvl">
          <ac:chgData name="Fernando Henrique De Sá" userId="S::fernando.sa@lnls.br::b920d36d-08af-4482-ae14-73247126ca1c" providerId="AD" clId="Web-{9F51C1BD-D6D5-E3E7-5893-98B5477B7E65}" dt="2024-02-02T20:34:32.032" v="2462"/>
          <ac:grpSpMkLst>
            <pc:docMk/>
            <pc:sldMk cId="0" sldId="4842"/>
            <ac:grpSpMk id="20" creationId="{F878C40E-D28E-C9B2-B34C-D1469490EDAF}"/>
          </ac:grpSpMkLst>
        </pc:grpChg>
        <pc:grpChg chg="add mod">
          <ac:chgData name="Fernando Henrique De Sá" userId="S::fernando.sa@lnls.br::b920d36d-08af-4482-ae14-73247126ca1c" providerId="AD" clId="Web-{9F51C1BD-D6D5-E3E7-5893-98B5477B7E65}" dt="2024-02-02T20:40:51.411" v="2682" actId="14100"/>
          <ac:grpSpMkLst>
            <pc:docMk/>
            <pc:sldMk cId="0" sldId="4842"/>
            <ac:grpSpMk id="25" creationId="{836EFAA5-6031-3987-A489-1071D9E8BC3A}"/>
          </ac:grpSpMkLst>
        </pc:grpChg>
        <pc:grpChg chg="del mod">
          <ac:chgData name="Fernando Henrique De Sá" userId="S::fernando.sa@lnls.br::b920d36d-08af-4482-ae14-73247126ca1c" providerId="AD" clId="Web-{9F51C1BD-D6D5-E3E7-5893-98B5477B7E65}" dt="2024-02-02T20:29:31.688" v="2396"/>
          <ac:grpSpMkLst>
            <pc:docMk/>
            <pc:sldMk cId="0" sldId="4842"/>
            <ac:grpSpMk id="28" creationId="{05DDD79C-2B02-03AC-DFD9-019E80570F33}"/>
          </ac:grpSpMkLst>
        </pc:grpChg>
        <pc:grpChg chg="del mod topLvl">
          <ac:chgData name="Fernando Henrique De Sá" userId="S::fernando.sa@lnls.br::b920d36d-08af-4482-ae14-73247126ca1c" providerId="AD" clId="Web-{9F51C1BD-D6D5-E3E7-5893-98B5477B7E65}" dt="2024-02-02T20:23:25.903" v="2365"/>
          <ac:grpSpMkLst>
            <pc:docMk/>
            <pc:sldMk cId="0" sldId="4842"/>
            <ac:grpSpMk id="88" creationId="{CDFE9964-ABC8-69DF-9BBF-F74907C671A4}"/>
          </ac:grpSpMkLst>
        </pc:grpChg>
        <pc:picChg chg="mod ord topLvl modCrop">
          <ac:chgData name="Fernando Henrique De Sá" userId="S::fernando.sa@lnls.br::b920d36d-08af-4482-ae14-73247126ca1c" providerId="AD" clId="Web-{9F51C1BD-D6D5-E3E7-5893-98B5477B7E65}" dt="2024-02-02T20:34:53.439" v="2464"/>
          <ac:picMkLst>
            <pc:docMk/>
            <pc:sldMk cId="0" sldId="4842"/>
            <ac:picMk id="15" creationId="{1D0BC134-2321-F38B-B804-9082D16A129A}"/>
          </ac:picMkLst>
        </pc:picChg>
        <pc:picChg chg="del mod topLvl">
          <ac:chgData name="Fernando Henrique De Sá" userId="S::fernando.sa@lnls.br::b920d36d-08af-4482-ae14-73247126ca1c" providerId="AD" clId="Web-{9F51C1BD-D6D5-E3E7-5893-98B5477B7E65}" dt="2024-02-02T20:29:27.079" v="2395"/>
          <ac:picMkLst>
            <pc:docMk/>
            <pc:sldMk cId="0" sldId="4842"/>
            <ac:picMk id="16" creationId="{63F8706F-8477-6684-A54A-69069033861C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2T20:52:12.150" v="2766" actId="1076"/>
          <ac:picMkLst>
            <pc:docMk/>
            <pc:sldMk cId="0" sldId="4842"/>
            <ac:picMk id="21" creationId="{4E91665B-A24D-C23D-4D21-D16234A4436A}"/>
          </ac:picMkLst>
        </pc:picChg>
        <pc:picChg chg="mod">
          <ac:chgData name="Fernando Henrique De Sá" userId="S::fernando.sa@lnls.br::b920d36d-08af-4482-ae14-73247126ca1c" providerId="AD" clId="Web-{9F51C1BD-D6D5-E3E7-5893-98B5477B7E65}" dt="2024-02-02T20:25:53.645" v="2381" actId="1076"/>
          <ac:picMkLst>
            <pc:docMk/>
            <pc:sldMk cId="0" sldId="4842"/>
            <ac:picMk id="22" creationId="{01CA80E9-4AA3-BD6C-D423-D86813C3466D}"/>
          </ac:picMkLst>
        </pc:picChg>
        <pc:cxnChg chg="mod">
          <ac:chgData name="Fernando Henrique De Sá" userId="S::fernando.sa@lnls.br::b920d36d-08af-4482-ae14-73247126ca1c" providerId="AD" clId="Web-{9F51C1BD-D6D5-E3E7-5893-98B5477B7E65}" dt="2024-02-02T20:33:50.155" v="2453" actId="14100"/>
          <ac:cxnSpMkLst>
            <pc:docMk/>
            <pc:sldMk cId="0" sldId="4842"/>
            <ac:cxnSpMk id="3" creationId="{59870B6F-0FB8-4B1A-08F3-421020FE52D4}"/>
          </ac:cxnSpMkLst>
        </pc:cxnChg>
      </pc:sldChg>
      <pc:sldChg chg="addSp delSp modSp delAnim">
        <pc:chgData name="Fernando Henrique De Sá" userId="S::fernando.sa@lnls.br::b920d36d-08af-4482-ae14-73247126ca1c" providerId="AD" clId="Web-{9F51C1BD-D6D5-E3E7-5893-98B5477B7E65}" dt="2024-02-03T15:06:54.749" v="3623" actId="20577"/>
        <pc:sldMkLst>
          <pc:docMk/>
          <pc:sldMk cId="1274056929" sldId="4844"/>
        </pc:sldMkLst>
        <pc:spChg chg="mod">
          <ac:chgData name="Fernando Henrique De Sá" userId="S::fernando.sa@lnls.br::b920d36d-08af-4482-ae14-73247126ca1c" providerId="AD" clId="Web-{9F51C1BD-D6D5-E3E7-5893-98B5477B7E65}" dt="2024-02-03T14:34:22.708" v="3420" actId="20577"/>
          <ac:spMkLst>
            <pc:docMk/>
            <pc:sldMk cId="1274056929" sldId="4844"/>
            <ac:spMk id="2" creationId="{B4A32A5A-EA43-1452-5C66-F5BF0C792DF0}"/>
          </ac:spMkLst>
        </pc:spChg>
        <pc:spChg chg="mod topLvl">
          <ac:chgData name="Fernando Henrique De Sá" userId="S::fernando.sa@lnls.br::b920d36d-08af-4482-ae14-73247126ca1c" providerId="AD" clId="Web-{9F51C1BD-D6D5-E3E7-5893-98B5477B7E65}" dt="2024-02-03T14:41:20.343" v="3489" actId="1076"/>
          <ac:spMkLst>
            <pc:docMk/>
            <pc:sldMk cId="1274056929" sldId="4844"/>
            <ac:spMk id="4" creationId="{DF1C286E-F25A-044E-5EAF-BAE5D8DC0D16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5:06:54.749" v="3623" actId="20577"/>
          <ac:spMkLst>
            <pc:docMk/>
            <pc:sldMk cId="1274056929" sldId="4844"/>
            <ac:spMk id="7" creationId="{4815108E-7ABB-89EB-85B9-3202D7B7EACB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5:04:30.584" v="3598" actId="1076"/>
          <ac:spMkLst>
            <pc:docMk/>
            <pc:sldMk cId="1274056929" sldId="4844"/>
            <ac:spMk id="30" creationId="{3C0A23B1-E02F-689E-B5B2-94C7C72409C7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5:02:24.999" v="3550" actId="1076"/>
          <ac:spMkLst>
            <pc:docMk/>
            <pc:sldMk cId="1274056929" sldId="4844"/>
            <ac:spMk id="33" creationId="{096E9099-B62A-DFB0-F17C-49C05C1FC6CD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4:43:07.834" v="3496" actId="1076"/>
          <ac:spMkLst>
            <pc:docMk/>
            <pc:sldMk cId="1274056929" sldId="4844"/>
            <ac:spMk id="36" creationId="{D78D02B3-9449-F21D-AF0B-9083CEE70CB9}"/>
          </ac:spMkLst>
        </pc:spChg>
        <pc:grpChg chg="del mod">
          <ac:chgData name="Fernando Henrique De Sá" userId="S::fernando.sa@lnls.br::b920d36d-08af-4482-ae14-73247126ca1c" providerId="AD" clId="Web-{9F51C1BD-D6D5-E3E7-5893-98B5477B7E65}" dt="2024-02-03T14:36:45.936" v="3442"/>
          <ac:grpSpMkLst>
            <pc:docMk/>
            <pc:sldMk cId="1274056929" sldId="4844"/>
            <ac:grpSpMk id="6" creationId="{A3C832FC-5482-609D-47C0-05C26C6B5488}"/>
          </ac:grpSpMkLst>
        </pc:grpChg>
        <pc:grpChg chg="add mod">
          <ac:chgData name="Fernando Henrique De Sá" userId="S::fernando.sa@lnls.br::b920d36d-08af-4482-ae14-73247126ca1c" providerId="AD" clId="Web-{9F51C1BD-D6D5-E3E7-5893-98B5477B7E65}" dt="2024-02-03T15:02:24.952" v="3548" actId="1076"/>
          <ac:grpSpMkLst>
            <pc:docMk/>
            <pc:sldMk cId="1274056929" sldId="4844"/>
            <ac:grpSpMk id="10" creationId="{69DB690E-BFD8-ADC1-7F3A-C10E0332D6FC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3T15:04:35.913" v="3599" actId="1076"/>
          <ac:grpSpMkLst>
            <pc:docMk/>
            <pc:sldMk cId="1274056929" sldId="4844"/>
            <ac:grpSpMk id="32" creationId="{7E3ADC5C-5E70-923B-A1A2-215AE397BC01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3T15:04:25.506" v="3595" actId="1076"/>
          <ac:grpSpMkLst>
            <pc:docMk/>
            <pc:sldMk cId="1274056929" sldId="4844"/>
            <ac:grpSpMk id="35" creationId="{AC8C7897-D4A1-0060-4B8F-B75C8ED9989B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3T15:04:25.537" v="3596" actId="1076"/>
          <ac:grpSpMkLst>
            <pc:docMk/>
            <pc:sldMk cId="1274056929" sldId="4844"/>
            <ac:grpSpMk id="37" creationId="{F66A4D66-11D5-4FD7-74EB-F543AA14FFD1}"/>
          </ac:grpSpMkLst>
        </pc:grpChg>
        <pc:picChg chg="mod ord modCrop">
          <ac:chgData name="Fernando Henrique De Sá" userId="S::fernando.sa@lnls.br::b920d36d-08af-4482-ae14-73247126ca1c" providerId="AD" clId="Web-{9F51C1BD-D6D5-E3E7-5893-98B5477B7E65}" dt="2024-02-03T15:02:24.983" v="3549" actId="1076"/>
          <ac:picMkLst>
            <pc:docMk/>
            <pc:sldMk cId="1274056929" sldId="4844"/>
            <ac:picMk id="11" creationId="{C7F5AF72-E61B-9D2D-2FCD-BCEDE4064A34}"/>
          </ac:picMkLst>
        </pc:picChg>
        <pc:picChg chg="mod topLvl modCrop">
          <ac:chgData name="Fernando Henrique De Sá" userId="S::fernando.sa@lnls.br::b920d36d-08af-4482-ae14-73247126ca1c" providerId="AD" clId="Web-{9F51C1BD-D6D5-E3E7-5893-98B5477B7E65}" dt="2024-02-03T14:37:39.454" v="3450" actId="1076"/>
          <ac:picMkLst>
            <pc:docMk/>
            <pc:sldMk cId="1274056929" sldId="4844"/>
            <ac:picMk id="24" creationId="{BD6A7794-A81B-0E50-C4DE-3105C675C7FF}"/>
          </ac:picMkLst>
        </pc:picChg>
        <pc:picChg chg="mod">
          <ac:chgData name="Fernando Henrique De Sá" userId="S::fernando.sa@lnls.br::b920d36d-08af-4482-ae14-73247126ca1c" providerId="AD" clId="Web-{9F51C1BD-D6D5-E3E7-5893-98B5477B7E65}" dt="2024-02-03T15:04:18.724" v="3594" actId="1076"/>
          <ac:picMkLst>
            <pc:docMk/>
            <pc:sldMk cId="1274056929" sldId="4844"/>
            <ac:picMk id="27" creationId="{546AED7A-DC58-E00D-BAA2-838F89CCA14C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5:02:34.765" v="3553" actId="1076"/>
          <ac:picMkLst>
            <pc:docMk/>
            <pc:sldMk cId="1274056929" sldId="4844"/>
            <ac:picMk id="29" creationId="{D36BB60A-216E-B702-136F-52F0646085B5}"/>
          </ac:picMkLst>
        </pc:picChg>
      </pc:sldChg>
      <pc:sldChg chg="addSp delSp modSp addAnim delAnim">
        <pc:chgData name="Fernando Henrique De Sá" userId="S::fernando.sa@lnls.br::b920d36d-08af-4482-ae14-73247126ca1c" providerId="AD" clId="Web-{9F51C1BD-D6D5-E3E7-5893-98B5477B7E65}" dt="2024-02-03T15:17:09.475" v="3625" actId="1076"/>
        <pc:sldMkLst>
          <pc:docMk/>
          <pc:sldMk cId="3317718402" sldId="4845"/>
        </pc:sldMkLst>
        <pc:spChg chg="mod">
          <ac:chgData name="Fernando Henrique De Sá" userId="S::fernando.sa@lnls.br::b920d36d-08af-4482-ae14-73247126ca1c" providerId="AD" clId="Web-{9F51C1BD-D6D5-E3E7-5893-98B5477B7E65}" dt="2024-02-03T13:46:17.737" v="2936" actId="20577"/>
          <ac:spMkLst>
            <pc:docMk/>
            <pc:sldMk cId="3317718402" sldId="4845"/>
            <ac:spMk id="2" creationId="{B4A32A5A-EA43-1452-5C66-F5BF0C792DF0}"/>
          </ac:spMkLst>
        </pc:spChg>
        <pc:spChg chg="del">
          <ac:chgData name="Fernando Henrique De Sá" userId="S::fernando.sa@lnls.br::b920d36d-08af-4482-ae14-73247126ca1c" providerId="AD" clId="Web-{9F51C1BD-D6D5-E3E7-5893-98B5477B7E65}" dt="2024-02-03T13:58:01.939" v="3011"/>
          <ac:spMkLst>
            <pc:docMk/>
            <pc:sldMk cId="3317718402" sldId="4845"/>
            <ac:spMk id="4" creationId="{2C8E9751-CD31-BD28-D1A7-C3B79E433BE6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4:18:38.424" v="3374" actId="20577"/>
          <ac:spMkLst>
            <pc:docMk/>
            <pc:sldMk cId="3317718402" sldId="4845"/>
            <ac:spMk id="6" creationId="{13AEDFDE-83D1-4EF5-388C-7805522E576A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3:56:37.481" v="3007" actId="1076"/>
          <ac:spMkLst>
            <pc:docMk/>
            <pc:sldMk cId="3317718402" sldId="4845"/>
            <ac:spMk id="7" creationId="{AFDA2B3C-0A99-3263-B89C-CB2BC00952A0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3:56:17.183" v="3001" actId="20577"/>
          <ac:spMkLst>
            <pc:docMk/>
            <pc:sldMk cId="3317718402" sldId="4845"/>
            <ac:spMk id="8" creationId="{74268C73-E51F-0B6A-549F-B83FBF2C62EF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3:56:37.497" v="3008" actId="1076"/>
          <ac:spMkLst>
            <pc:docMk/>
            <pc:sldMk cId="3317718402" sldId="4845"/>
            <ac:spMk id="9" creationId="{5A2A3746-0FFE-5D4A-B9A5-4F26017C052C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3:51:36.088" v="2962" actId="1076"/>
          <ac:spMkLst>
            <pc:docMk/>
            <pc:sldMk cId="3317718402" sldId="4845"/>
            <ac:spMk id="12" creationId="{16F319F5-5A42-CC49-98BE-09831C4295E6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3:52:17.793" v="2967" actId="1076"/>
          <ac:spMkLst>
            <pc:docMk/>
            <pc:sldMk cId="3317718402" sldId="4845"/>
            <ac:spMk id="13" creationId="{DB23FC4A-A0E1-AEB4-B041-93F7F3CA4249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3:53:15.734" v="2974" actId="1076"/>
          <ac:spMkLst>
            <pc:docMk/>
            <pc:sldMk cId="3317718402" sldId="4845"/>
            <ac:spMk id="16" creationId="{2B331E17-5CAD-21EC-8538-2C93F604C7C8}"/>
          </ac:spMkLst>
        </pc:spChg>
        <pc:spChg chg="topLvl">
          <ac:chgData name="Fernando Henrique De Sá" userId="S::fernando.sa@lnls.br::b920d36d-08af-4482-ae14-73247126ca1c" providerId="AD" clId="Web-{9F51C1BD-D6D5-E3E7-5893-98B5477B7E65}" dt="2024-02-03T14:09:33.750" v="3247"/>
          <ac:spMkLst>
            <pc:docMk/>
            <pc:sldMk cId="3317718402" sldId="4845"/>
            <ac:spMk id="20" creationId="{037AA95C-5315-7EBF-3291-69DFF25E5154}"/>
          </ac:spMkLst>
        </pc:spChg>
        <pc:spChg chg="topLvl">
          <ac:chgData name="Fernando Henrique De Sá" userId="S::fernando.sa@lnls.br::b920d36d-08af-4482-ae14-73247126ca1c" providerId="AD" clId="Web-{9F51C1BD-D6D5-E3E7-5893-98B5477B7E65}" dt="2024-02-03T14:09:33.750" v="3247"/>
          <ac:spMkLst>
            <pc:docMk/>
            <pc:sldMk cId="3317718402" sldId="4845"/>
            <ac:spMk id="21" creationId="{ECD3B5B2-3CAF-754E-A0FA-14B4ADF67E81}"/>
          </ac:spMkLst>
        </pc:spChg>
        <pc:spChg chg="mod topLvl">
          <ac:chgData name="Fernando Henrique De Sá" userId="S::fernando.sa@lnls.br::b920d36d-08af-4482-ae14-73247126ca1c" providerId="AD" clId="Web-{9F51C1BD-D6D5-E3E7-5893-98B5477B7E65}" dt="2024-02-03T14:09:33.750" v="3247"/>
          <ac:spMkLst>
            <pc:docMk/>
            <pc:sldMk cId="3317718402" sldId="4845"/>
            <ac:spMk id="22" creationId="{96DC3B15-BA73-C739-0EC8-8EA717CFB321}"/>
          </ac:spMkLst>
        </pc:spChg>
        <pc:spChg chg="del mod">
          <ac:chgData name="Fernando Henrique De Sá" userId="S::fernando.sa@lnls.br::b920d36d-08af-4482-ae14-73247126ca1c" providerId="AD" clId="Web-{9F51C1BD-D6D5-E3E7-5893-98B5477B7E65}" dt="2024-02-03T14:09:14.624" v="3246"/>
          <ac:spMkLst>
            <pc:docMk/>
            <pc:sldMk cId="3317718402" sldId="4845"/>
            <ac:spMk id="24" creationId="{76BEA0E3-C272-C61C-E651-FAAD9D6FB573}"/>
          </ac:spMkLst>
        </pc:spChg>
        <pc:spChg chg="topLvl">
          <ac:chgData name="Fernando Henrique De Sá" userId="S::fernando.sa@lnls.br::b920d36d-08af-4482-ae14-73247126ca1c" providerId="AD" clId="Web-{9F51C1BD-D6D5-E3E7-5893-98B5477B7E65}" dt="2024-02-03T14:09:50.517" v="3248"/>
          <ac:spMkLst>
            <pc:docMk/>
            <pc:sldMk cId="3317718402" sldId="4845"/>
            <ac:spMk id="31" creationId="{B14AB334-870F-C7C8-F5D4-74B7DE876321}"/>
          </ac:spMkLst>
        </pc:spChg>
        <pc:spChg chg="topLvl">
          <ac:chgData name="Fernando Henrique De Sá" userId="S::fernando.sa@lnls.br::b920d36d-08af-4482-ae14-73247126ca1c" providerId="AD" clId="Web-{9F51C1BD-D6D5-E3E7-5893-98B5477B7E65}" dt="2024-02-03T14:09:50.517" v="3248"/>
          <ac:spMkLst>
            <pc:docMk/>
            <pc:sldMk cId="3317718402" sldId="4845"/>
            <ac:spMk id="32" creationId="{9942FBE4-5E7D-EBC6-15F4-1060371B0179}"/>
          </ac:spMkLst>
        </pc:spChg>
        <pc:spChg chg="topLvl">
          <ac:chgData name="Fernando Henrique De Sá" userId="S::fernando.sa@lnls.br::b920d36d-08af-4482-ae14-73247126ca1c" providerId="AD" clId="Web-{9F51C1BD-D6D5-E3E7-5893-98B5477B7E65}" dt="2024-02-03T14:09:50.517" v="3248"/>
          <ac:spMkLst>
            <pc:docMk/>
            <pc:sldMk cId="3317718402" sldId="4845"/>
            <ac:spMk id="33" creationId="{F5AE58A3-0F05-4C4B-5D1A-DD6DDE4B01F7}"/>
          </ac:spMkLst>
        </pc:spChg>
        <pc:spChg chg="topLvl">
          <ac:chgData name="Fernando Henrique De Sá" userId="S::fernando.sa@lnls.br::b920d36d-08af-4482-ae14-73247126ca1c" providerId="AD" clId="Web-{9F51C1BD-D6D5-E3E7-5893-98B5477B7E65}" dt="2024-02-03T14:09:50.517" v="3248"/>
          <ac:spMkLst>
            <pc:docMk/>
            <pc:sldMk cId="3317718402" sldId="4845"/>
            <ac:spMk id="34" creationId="{17CEF871-FE6A-07DC-FA76-B05375786430}"/>
          </ac:spMkLst>
        </pc:spChg>
        <pc:spChg chg="mod topLvl">
          <ac:chgData name="Fernando Henrique De Sá" userId="S::fernando.sa@lnls.br::b920d36d-08af-4482-ae14-73247126ca1c" providerId="AD" clId="Web-{9F51C1BD-D6D5-E3E7-5893-98B5477B7E65}" dt="2024-02-03T14:09:59.830" v="3249"/>
          <ac:spMkLst>
            <pc:docMk/>
            <pc:sldMk cId="3317718402" sldId="4845"/>
            <ac:spMk id="36" creationId="{31D1628F-F265-4E2F-484A-2C8CE760D3D3}"/>
          </ac:spMkLst>
        </pc:spChg>
        <pc:spChg chg="del">
          <ac:chgData name="Fernando Henrique De Sá" userId="S::fernando.sa@lnls.br::b920d36d-08af-4482-ae14-73247126ca1c" providerId="AD" clId="Web-{9F51C1BD-D6D5-E3E7-5893-98B5477B7E65}" dt="2024-02-03T13:45:37.687" v="2925"/>
          <ac:spMkLst>
            <pc:docMk/>
            <pc:sldMk cId="3317718402" sldId="4845"/>
            <ac:spMk id="37" creationId="{B11EBD76-7D9D-E042-45AC-02CD7BF0D576}"/>
          </ac:spMkLst>
        </pc:spChg>
        <pc:grpChg chg="mod topLvl">
          <ac:chgData name="Fernando Henrique De Sá" userId="S::fernando.sa@lnls.br::b920d36d-08af-4482-ae14-73247126ca1c" providerId="AD" clId="Web-{9F51C1BD-D6D5-E3E7-5893-98B5477B7E65}" dt="2024-02-03T13:54:18.644" v="2980" actId="1076"/>
          <ac:grpSpMkLst>
            <pc:docMk/>
            <pc:sldMk cId="3317718402" sldId="4845"/>
            <ac:grpSpMk id="3" creationId="{EFD6765D-7EBE-6FB5-8FAA-0147D10E0A06}"/>
          </ac:grpSpMkLst>
        </pc:grpChg>
        <pc:grpChg chg="mod ord">
          <ac:chgData name="Fernando Henrique De Sá" userId="S::fernando.sa@lnls.br::b920d36d-08af-4482-ae14-73247126ca1c" providerId="AD" clId="Web-{9F51C1BD-D6D5-E3E7-5893-98B5477B7E65}" dt="2024-02-03T13:57:06.342" v="3010" actId="1076"/>
          <ac:grpSpMkLst>
            <pc:docMk/>
            <pc:sldMk cId="3317718402" sldId="4845"/>
            <ac:grpSpMk id="5" creationId="{DC8FC5F0-F8E1-D462-796B-4AA21CC0CE39}"/>
          </ac:grpSpMkLst>
        </pc:grpChg>
        <pc:grpChg chg="mod topLvl">
          <ac:chgData name="Fernando Henrique De Sá" userId="S::fernando.sa@lnls.br::b920d36d-08af-4482-ae14-73247126ca1c" providerId="AD" clId="Web-{9F51C1BD-D6D5-E3E7-5893-98B5477B7E65}" dt="2024-02-03T13:54:18.660" v="2981" actId="1076"/>
          <ac:grpSpMkLst>
            <pc:docMk/>
            <pc:sldMk cId="3317718402" sldId="4845"/>
            <ac:grpSpMk id="14" creationId="{83F6D676-2D3D-A24D-52FD-167A192AAEB2}"/>
          </ac:grpSpMkLst>
        </pc:grpChg>
        <pc:grpChg chg="del topLvl">
          <ac:chgData name="Fernando Henrique De Sá" userId="S::fernando.sa@lnls.br::b920d36d-08af-4482-ae14-73247126ca1c" providerId="AD" clId="Web-{9F51C1BD-D6D5-E3E7-5893-98B5477B7E65}" dt="2024-02-03T14:09:50.517" v="3248"/>
          <ac:grpSpMkLst>
            <pc:docMk/>
            <pc:sldMk cId="3317718402" sldId="4845"/>
            <ac:grpSpMk id="19" creationId="{4E6A2C50-21F7-7BE6-6118-F8E50EABC49C}"/>
          </ac:grpSpMkLst>
        </pc:grpChg>
        <pc:grpChg chg="del topLvl">
          <ac:chgData name="Fernando Henrique De Sá" userId="S::fernando.sa@lnls.br::b920d36d-08af-4482-ae14-73247126ca1c" providerId="AD" clId="Web-{9F51C1BD-D6D5-E3E7-5893-98B5477B7E65}" dt="2024-02-03T14:09:59.830" v="3249"/>
          <ac:grpSpMkLst>
            <pc:docMk/>
            <pc:sldMk cId="3317718402" sldId="4845"/>
            <ac:grpSpMk id="30" creationId="{99F69645-F2F2-0222-9BB8-7DF0768CCCD3}"/>
          </ac:grpSpMkLst>
        </pc:grpChg>
        <pc:grpChg chg="add del mod">
          <ac:chgData name="Fernando Henrique De Sá" userId="S::fernando.sa@lnls.br::b920d36d-08af-4482-ae14-73247126ca1c" providerId="AD" clId="Web-{9F51C1BD-D6D5-E3E7-5893-98B5477B7E65}" dt="2024-02-03T14:09:33.750" v="3247"/>
          <ac:grpSpMkLst>
            <pc:docMk/>
            <pc:sldMk cId="3317718402" sldId="4845"/>
            <ac:grpSpMk id="38" creationId="{00D429B1-C9F9-86F4-F4B8-8EC94F059DE3}"/>
          </ac:grpSpMkLst>
        </pc:grpChg>
        <pc:grpChg chg="add del">
          <ac:chgData name="Fernando Henrique De Sá" userId="S::fernando.sa@lnls.br::b920d36d-08af-4482-ae14-73247126ca1c" providerId="AD" clId="Web-{9F51C1BD-D6D5-E3E7-5893-98B5477B7E65}" dt="2024-02-03T13:46:53.504" v="2938"/>
          <ac:grpSpMkLst>
            <pc:docMk/>
            <pc:sldMk cId="3317718402" sldId="4845"/>
            <ac:grpSpMk id="39" creationId="{134EF82D-C871-62E4-15D3-5E6B4D296D2E}"/>
          </ac:grpSpMkLst>
        </pc:grpChg>
        <pc:grpChg chg="add mod">
          <ac:chgData name="Fernando Henrique De Sá" userId="S::fernando.sa@lnls.br::b920d36d-08af-4482-ae14-73247126ca1c" providerId="AD" clId="Web-{9F51C1BD-D6D5-E3E7-5893-98B5477B7E65}" dt="2024-02-03T14:16:24.978" v="3351" actId="1076"/>
          <ac:grpSpMkLst>
            <pc:docMk/>
            <pc:sldMk cId="3317718402" sldId="4845"/>
            <ac:grpSpMk id="40" creationId="{D87C36C0-DFB3-FB49-ECD6-561787641DE8}"/>
          </ac:grpSpMkLst>
        </pc:grpChg>
        <pc:picChg chg="mod topLvl modCrop">
          <ac:chgData name="Fernando Henrique De Sá" userId="S::fernando.sa@lnls.br::b920d36d-08af-4482-ae14-73247126ca1c" providerId="AD" clId="Web-{9F51C1BD-D6D5-E3E7-5893-98B5477B7E65}" dt="2024-02-03T13:51:25.931" v="2959" actId="14100"/>
          <ac:picMkLst>
            <pc:docMk/>
            <pc:sldMk cId="3317718402" sldId="4845"/>
            <ac:picMk id="10" creationId="{AEB98C2D-2D47-D2DE-A7E2-51ADB13FD920}"/>
          </ac:picMkLst>
        </pc:picChg>
        <pc:picChg chg="mod topLvl modCrop">
          <ac:chgData name="Fernando Henrique De Sá" userId="S::fernando.sa@lnls.br::b920d36d-08af-4482-ae14-73247126ca1c" providerId="AD" clId="Web-{9F51C1BD-D6D5-E3E7-5893-98B5477B7E65}" dt="2024-02-03T14:10:21.065" v="3251"/>
          <ac:picMkLst>
            <pc:docMk/>
            <pc:sldMk cId="3317718402" sldId="4845"/>
            <ac:picMk id="35" creationId="{2814C3D8-105D-36A6-AF7E-2313842AA56C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5:17:09.475" v="3625" actId="1076"/>
          <ac:picMkLst>
            <pc:docMk/>
            <pc:sldMk cId="3317718402" sldId="4845"/>
            <ac:picMk id="41" creationId="{471C1D1D-6D2E-E79D-C277-A14B79A2B520}"/>
          </ac:picMkLst>
        </pc:picChg>
        <pc:cxnChg chg="mod">
          <ac:chgData name="Fernando Henrique De Sá" userId="S::fernando.sa@lnls.br::b920d36d-08af-4482-ae14-73247126ca1c" providerId="AD" clId="Web-{9F51C1BD-D6D5-E3E7-5893-98B5477B7E65}" dt="2024-02-03T13:53:49.424" v="2978" actId="14100"/>
          <ac:cxnSpMkLst>
            <pc:docMk/>
            <pc:sldMk cId="3317718402" sldId="4845"/>
            <ac:cxnSpMk id="17" creationId="{2A23411A-17C2-421D-8E32-93AAD0A47850}"/>
          </ac:cxnSpMkLst>
        </pc:cxnChg>
        <pc:cxnChg chg="mod">
          <ac:chgData name="Fernando Henrique De Sá" userId="S::fernando.sa@lnls.br::b920d36d-08af-4482-ae14-73247126ca1c" providerId="AD" clId="Web-{9F51C1BD-D6D5-E3E7-5893-98B5477B7E65}" dt="2024-02-03T13:53:59.581" v="2979" actId="14100"/>
          <ac:cxnSpMkLst>
            <pc:docMk/>
            <pc:sldMk cId="3317718402" sldId="4845"/>
            <ac:cxnSpMk id="18" creationId="{38E88A61-66DA-E1CA-F9FF-51FEA2EDD4D3}"/>
          </ac:cxnSpMkLst>
        </pc:cxnChg>
        <pc:cxnChg chg="mod topLvl">
          <ac:chgData name="Fernando Henrique De Sá" userId="S::fernando.sa@lnls.br::b920d36d-08af-4482-ae14-73247126ca1c" providerId="AD" clId="Web-{9F51C1BD-D6D5-E3E7-5893-98B5477B7E65}" dt="2024-02-03T14:09:33.750" v="3247"/>
          <ac:cxnSpMkLst>
            <pc:docMk/>
            <pc:sldMk cId="3317718402" sldId="4845"/>
            <ac:cxnSpMk id="23" creationId="{95CCC823-1257-E693-6657-1B669BF01001}"/>
          </ac:cxnSpMkLst>
        </pc:cxnChg>
        <pc:cxnChg chg="mod topLvl">
          <ac:chgData name="Fernando Henrique De Sá" userId="S::fernando.sa@lnls.br::b920d36d-08af-4482-ae14-73247126ca1c" providerId="AD" clId="Web-{9F51C1BD-D6D5-E3E7-5893-98B5477B7E65}" dt="2024-02-03T14:09:33.750" v="3247"/>
          <ac:cxnSpMkLst>
            <pc:docMk/>
            <pc:sldMk cId="3317718402" sldId="4845"/>
            <ac:cxnSpMk id="25" creationId="{156FF895-0ADD-8906-3686-094E382BCABF}"/>
          </ac:cxnSpMkLst>
        </pc:cxnChg>
        <pc:cxnChg chg="del">
          <ac:chgData name="Fernando Henrique De Sá" userId="S::fernando.sa@lnls.br::b920d36d-08af-4482-ae14-73247126ca1c" providerId="AD" clId="Web-{9F51C1BD-D6D5-E3E7-5893-98B5477B7E65}" dt="2024-02-03T13:45:40.031" v="2926"/>
          <ac:cxnSpMkLst>
            <pc:docMk/>
            <pc:sldMk cId="3317718402" sldId="4845"/>
            <ac:cxnSpMk id="26" creationId="{738A501C-FA3D-EA60-9D57-ED150ED8BD35}"/>
          </ac:cxnSpMkLst>
        </pc:cxnChg>
        <pc:cxnChg chg="mod topLvl">
          <ac:chgData name="Fernando Henrique De Sá" userId="S::fernando.sa@lnls.br::b920d36d-08af-4482-ae14-73247126ca1c" providerId="AD" clId="Web-{9F51C1BD-D6D5-E3E7-5893-98B5477B7E65}" dt="2024-02-03T14:09:33.750" v="3247"/>
          <ac:cxnSpMkLst>
            <pc:docMk/>
            <pc:sldMk cId="3317718402" sldId="4845"/>
            <ac:cxnSpMk id="27" creationId="{B6BDBDA2-B4AB-4924-BBDC-BA65A8A1B165}"/>
          </ac:cxnSpMkLst>
        </pc:cxnChg>
        <pc:cxnChg chg="mod topLvl">
          <ac:chgData name="Fernando Henrique De Sá" userId="S::fernando.sa@lnls.br::b920d36d-08af-4482-ae14-73247126ca1c" providerId="AD" clId="Web-{9F51C1BD-D6D5-E3E7-5893-98B5477B7E65}" dt="2024-02-03T14:09:33.750" v="3247"/>
          <ac:cxnSpMkLst>
            <pc:docMk/>
            <pc:sldMk cId="3317718402" sldId="4845"/>
            <ac:cxnSpMk id="28" creationId="{B3AE2FBC-8DEC-2E4F-D087-78F1F528B76E}"/>
          </ac:cxnSpMkLst>
        </pc:cxnChg>
        <pc:cxnChg chg="mod topLvl">
          <ac:chgData name="Fernando Henrique De Sá" userId="S::fernando.sa@lnls.br::b920d36d-08af-4482-ae14-73247126ca1c" providerId="AD" clId="Web-{9F51C1BD-D6D5-E3E7-5893-98B5477B7E65}" dt="2024-02-03T14:09:33.750" v="3247"/>
          <ac:cxnSpMkLst>
            <pc:docMk/>
            <pc:sldMk cId="3317718402" sldId="4845"/>
            <ac:cxnSpMk id="29" creationId="{7219635F-FD5A-4BD5-93AB-CF81B4427B48}"/>
          </ac:cxnSpMkLst>
        </pc:cxnChg>
      </pc:sldChg>
      <pc:sldChg chg="delAnim">
        <pc:chgData name="Fernando Henrique De Sá" userId="S::fernando.sa@lnls.br::b920d36d-08af-4482-ae14-73247126ca1c" providerId="AD" clId="Web-{9F51C1BD-D6D5-E3E7-5893-98B5477B7E65}" dt="2024-02-05T12:19:07.330" v="5893"/>
        <pc:sldMkLst>
          <pc:docMk/>
          <pc:sldMk cId="2766189918" sldId="4883"/>
        </pc:sldMkLst>
      </pc:sldChg>
      <pc:sldChg chg="del">
        <pc:chgData name="Fernando Henrique De Sá" userId="S::fernando.sa@lnls.br::b920d36d-08af-4482-ae14-73247126ca1c" providerId="AD" clId="Web-{9F51C1BD-D6D5-E3E7-5893-98B5477B7E65}" dt="2024-02-03T19:19:35.617" v="4998"/>
        <pc:sldMkLst>
          <pc:docMk/>
          <pc:sldMk cId="975904464" sldId="4886"/>
        </pc:sldMkLst>
      </pc:sldChg>
      <pc:sldChg chg="addSp delSp modSp">
        <pc:chgData name="Fernando Henrique De Sá" userId="S::fernando.sa@lnls.br::b920d36d-08af-4482-ae14-73247126ca1c" providerId="AD" clId="Web-{9F51C1BD-D6D5-E3E7-5893-98B5477B7E65}" dt="2024-02-03T20:08:35.320" v="5787" actId="1076"/>
        <pc:sldMkLst>
          <pc:docMk/>
          <pc:sldMk cId="3450436962" sldId="4888"/>
        </pc:sldMkLst>
        <pc:spChg chg="add mod">
          <ac:chgData name="Fernando Henrique De Sá" userId="S::fernando.sa@lnls.br::b920d36d-08af-4482-ae14-73247126ca1c" providerId="AD" clId="Web-{9F51C1BD-D6D5-E3E7-5893-98B5477B7E65}" dt="2024-02-03T20:08:29.288" v="5786" actId="1076"/>
          <ac:spMkLst>
            <pc:docMk/>
            <pc:sldMk cId="3450436962" sldId="4888"/>
            <ac:spMk id="2" creationId="{FE6A52CA-46CD-CBCD-5828-10E9053334BC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9:53:29.569" v="5644" actId="14100"/>
          <ac:spMkLst>
            <pc:docMk/>
            <pc:sldMk cId="3450436962" sldId="4888"/>
            <ac:spMk id="7" creationId="{2558027D-0B2D-0EF3-CBD3-90D03C861A6C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20:28:28.560" v="2390" actId="20577"/>
          <ac:spMkLst>
            <pc:docMk/>
            <pc:sldMk cId="3450436962" sldId="4888"/>
            <ac:spMk id="13" creationId="{828F5887-29DF-6C60-1DF3-D14B9F0B2EFE}"/>
          </ac:spMkLst>
        </pc:spChg>
        <pc:spChg chg="add del mod">
          <ac:chgData name="Fernando Henrique De Sá" userId="S::fernando.sa@lnls.br::b920d36d-08af-4482-ae14-73247126ca1c" providerId="AD" clId="Web-{9F51C1BD-D6D5-E3E7-5893-98B5477B7E65}" dt="2024-02-03T20:00:39.428" v="5684"/>
          <ac:spMkLst>
            <pc:docMk/>
            <pc:sldMk cId="3450436962" sldId="4888"/>
            <ac:spMk id="15" creationId="{635C9AC5-DAD7-8870-3922-EA0934BD22CD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20:18:18.700" v="2337" actId="20577"/>
          <ac:spMkLst>
            <pc:docMk/>
            <pc:sldMk cId="3450436962" sldId="4888"/>
            <ac:spMk id="31" creationId="{1F8024AB-682C-D764-375F-28AEFA187B3D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20:07:34.240" v="5776" actId="14100"/>
          <ac:spMkLst>
            <pc:docMk/>
            <pc:sldMk cId="3450436962" sldId="4888"/>
            <ac:spMk id="41" creationId="{36C5BA68-53D3-CCC5-0653-8A33A7761010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8:14:57.170" v="1730" actId="1076"/>
          <ac:spMkLst>
            <pc:docMk/>
            <pc:sldMk cId="3450436962" sldId="4888"/>
            <ac:spMk id="111" creationId="{21376DD8-4759-7200-BFDF-FF071534B894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8:14:57.248" v="1731" actId="1076"/>
          <ac:spMkLst>
            <pc:docMk/>
            <pc:sldMk cId="3450436962" sldId="4888"/>
            <ac:spMk id="114" creationId="{513D06C6-7552-A941-1DC3-C7D5E984DA1B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8:14:50.247" v="1728" actId="1076"/>
          <ac:spMkLst>
            <pc:docMk/>
            <pc:sldMk cId="3450436962" sldId="4888"/>
            <ac:spMk id="115" creationId="{5F768EE9-F739-198C-D656-39EC3BCA25C4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8:10:40.849" v="1717" actId="1076"/>
          <ac:spMkLst>
            <pc:docMk/>
            <pc:sldMk cId="3450436962" sldId="4888"/>
            <ac:spMk id="117" creationId="{BC1C0EE3-5928-018E-8377-7A35348DC3BD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8:10:40.880" v="1718" actId="1076"/>
          <ac:spMkLst>
            <pc:docMk/>
            <pc:sldMk cId="3450436962" sldId="4888"/>
            <ac:spMk id="118" creationId="{1A298CD6-A1AD-8429-4214-FB91323EE5F3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8:14:57.326" v="1732" actId="1076"/>
          <ac:spMkLst>
            <pc:docMk/>
            <pc:sldMk cId="3450436962" sldId="4888"/>
            <ac:spMk id="124" creationId="{2F8666AB-DC00-9837-0310-FA0CFFD95CA6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8:14:50.310" v="1729" actId="1076"/>
          <ac:spMkLst>
            <pc:docMk/>
            <pc:sldMk cId="3450436962" sldId="4888"/>
            <ac:spMk id="125" creationId="{8D390779-7242-35FF-E56E-D836DE6328AC}"/>
          </ac:spMkLst>
        </pc:spChg>
        <pc:grpChg chg="mod">
          <ac:chgData name="Fernando Henrique De Sá" userId="S::fernando.sa@lnls.br::b920d36d-08af-4482-ae14-73247126ca1c" providerId="AD" clId="Web-{9F51C1BD-D6D5-E3E7-5893-98B5477B7E65}" dt="2024-02-02T18:10:40.943" v="1719" actId="1076"/>
          <ac:grpSpMkLst>
            <pc:docMk/>
            <pc:sldMk cId="3450436962" sldId="4888"/>
            <ac:grpSpMk id="5" creationId="{1900B54E-FADB-6A2A-38FE-2D78B5494233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2T18:10:41.005" v="1720" actId="1076"/>
          <ac:grpSpMkLst>
            <pc:docMk/>
            <pc:sldMk cId="3450436962" sldId="4888"/>
            <ac:grpSpMk id="12" creationId="{1B71ED69-E3E6-2F39-D245-4215B2E8E2EF}"/>
          </ac:grpSpMkLst>
        </pc:grpChg>
        <pc:grpChg chg="add mod">
          <ac:chgData name="Fernando Henrique De Sá" userId="S::fernando.sa@lnls.br::b920d36d-08af-4482-ae14-73247126ca1c" providerId="AD" clId="Web-{9F51C1BD-D6D5-E3E7-5893-98B5477B7E65}" dt="2024-02-03T20:02:57.199" v="5698" actId="1076"/>
          <ac:grpSpMkLst>
            <pc:docMk/>
            <pc:sldMk cId="3450436962" sldId="4888"/>
            <ac:grpSpMk id="20" creationId="{726C5689-14F1-97FB-7D08-EEE581764537}"/>
          </ac:grpSpMkLst>
        </pc:grpChg>
        <pc:grpChg chg="add">
          <ac:chgData name="Fernando Henrique De Sá" userId="S::fernando.sa@lnls.br::b920d36d-08af-4482-ae14-73247126ca1c" providerId="AD" clId="Web-{9F51C1BD-D6D5-E3E7-5893-98B5477B7E65}" dt="2024-02-03T20:06:38.285" v="5772"/>
          <ac:grpSpMkLst>
            <pc:docMk/>
            <pc:sldMk cId="3450436962" sldId="4888"/>
            <ac:grpSpMk id="21" creationId="{7B6D5D9A-33D9-873A-390F-B1FB3C66340A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3T20:06:23.065" v="5769" actId="1076"/>
          <ac:grpSpMkLst>
            <pc:docMk/>
            <pc:sldMk cId="3450436962" sldId="4888"/>
            <ac:grpSpMk id="30" creationId="{7DF1AC8C-2FA0-04E6-AB9E-CD69362C1C9E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2T18:10:40.802" v="1716" actId="1076"/>
          <ac:grpSpMkLst>
            <pc:docMk/>
            <pc:sldMk cId="3450436962" sldId="4888"/>
            <ac:grpSpMk id="50" creationId="{B792956D-36E0-C9A2-3B1C-CB4849542B1C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3T20:07:52.881" v="5777" actId="1076"/>
          <ac:grpSpMkLst>
            <pc:docMk/>
            <pc:sldMk cId="3450436962" sldId="4888"/>
            <ac:grpSpMk id="116" creationId="{779020B7-2A6C-E803-569A-E10326BCF1A4}"/>
          </ac:grpSpMkLst>
        </pc:grpChg>
        <pc:graphicFrameChg chg="mod modGraphic">
          <ac:chgData name="Fernando Henrique De Sá" userId="S::fernando.sa@lnls.br::b920d36d-08af-4482-ae14-73247126ca1c" providerId="AD" clId="Web-{9F51C1BD-D6D5-E3E7-5893-98B5477B7E65}" dt="2024-02-03T20:08:35.320" v="5787" actId="1076"/>
          <ac:graphicFrameMkLst>
            <pc:docMk/>
            <pc:sldMk cId="3450436962" sldId="4888"/>
            <ac:graphicFrameMk id="119" creationId="{02E7D742-6BCD-E6A7-8D18-DF9E321F8B94}"/>
          </ac:graphicFrameMkLst>
        </pc:graphicFrameChg>
        <pc:picChg chg="mod">
          <ac:chgData name="Fernando Henrique De Sá" userId="S::fernando.sa@lnls.br::b920d36d-08af-4482-ae14-73247126ca1c" providerId="AD" clId="Web-{9F51C1BD-D6D5-E3E7-5893-98B5477B7E65}" dt="2024-02-03T19:52:40.896" v="5637" actId="1076"/>
          <ac:picMkLst>
            <pc:docMk/>
            <pc:sldMk cId="3450436962" sldId="4888"/>
            <ac:picMk id="4" creationId="{2AC1A64B-0D53-CE2F-D75C-475E66749AA1}"/>
          </ac:picMkLst>
        </pc:picChg>
        <pc:picChg chg="add mod ord modCrop">
          <ac:chgData name="Fernando Henrique De Sá" userId="S::fernando.sa@lnls.br::b920d36d-08af-4482-ae14-73247126ca1c" providerId="AD" clId="Web-{9F51C1BD-D6D5-E3E7-5893-98B5477B7E65}" dt="2024-02-03T20:06:32.675" v="5771" actId="1076"/>
          <ac:picMkLst>
            <pc:docMk/>
            <pc:sldMk cId="3450436962" sldId="4888"/>
            <ac:picMk id="9" creationId="{90956D57-59B8-A81C-DA98-2645B934C5CD}"/>
          </ac:picMkLst>
        </pc:picChg>
        <pc:cxnChg chg="add mod">
          <ac:chgData name="Fernando Henrique De Sá" userId="S::fernando.sa@lnls.br::b920d36d-08af-4482-ae14-73247126ca1c" providerId="AD" clId="Web-{9F51C1BD-D6D5-E3E7-5893-98B5477B7E65}" dt="2024-02-03T19:58:40.424" v="5672" actId="14100"/>
          <ac:cxnSpMkLst>
            <pc:docMk/>
            <pc:sldMk cId="3450436962" sldId="4888"/>
            <ac:cxnSpMk id="10" creationId="{ED979D60-3001-3F31-58FA-D409C8AAE9F6}"/>
          </ac:cxnSpMkLst>
        </pc:cxnChg>
        <pc:cxnChg chg="add del mod">
          <ac:chgData name="Fernando Henrique De Sá" userId="S::fernando.sa@lnls.br::b920d36d-08af-4482-ae14-73247126ca1c" providerId="AD" clId="Web-{9F51C1BD-D6D5-E3E7-5893-98B5477B7E65}" dt="2024-02-03T20:01:16.414" v="5691"/>
          <ac:cxnSpMkLst>
            <pc:docMk/>
            <pc:sldMk cId="3450436962" sldId="4888"/>
            <ac:cxnSpMk id="11" creationId="{245E21FF-3B2F-0C2F-1F33-138C1E8F427E}"/>
          </ac:cxnSpMkLst>
        </pc:cxnChg>
        <pc:cxnChg chg="mod">
          <ac:chgData name="Fernando Henrique De Sá" userId="S::fernando.sa@lnls.br::b920d36d-08af-4482-ae14-73247126ca1c" providerId="AD" clId="Web-{9F51C1BD-D6D5-E3E7-5893-98B5477B7E65}" dt="2024-02-02T18:14:50.201" v="1727" actId="1076"/>
          <ac:cxnSpMkLst>
            <pc:docMk/>
            <pc:sldMk cId="3450436962" sldId="4888"/>
            <ac:cxnSpMk id="14" creationId="{5860399D-CCB0-55D9-EB49-3FAE5EB7D851}"/>
          </ac:cxnSpMkLst>
        </pc:cxnChg>
        <pc:cxnChg chg="add mod">
          <ac:chgData name="Fernando Henrique De Sá" userId="S::fernando.sa@lnls.br::b920d36d-08af-4482-ae14-73247126ca1c" providerId="AD" clId="Web-{9F51C1BD-D6D5-E3E7-5893-98B5477B7E65}" dt="2024-02-03T20:02:01.431" v="5696" actId="1076"/>
          <ac:cxnSpMkLst>
            <pc:docMk/>
            <pc:sldMk cId="3450436962" sldId="4888"/>
            <ac:cxnSpMk id="19" creationId="{BC3808C1-D2A7-0AE7-6095-14BB37241EC3}"/>
          </ac:cxnSpMkLst>
        </pc:cxnChg>
      </pc:sldChg>
      <pc:sldChg chg="addSp delSp modSp addAnim">
        <pc:chgData name="Fernando Henrique De Sá" userId="S::fernando.sa@lnls.br::b920d36d-08af-4482-ae14-73247126ca1c" providerId="AD" clId="Web-{9F51C1BD-D6D5-E3E7-5893-98B5477B7E65}" dt="2024-02-03T19:48:44.622" v="5616" actId="20577"/>
        <pc:sldMkLst>
          <pc:docMk/>
          <pc:sldMk cId="3944744328" sldId="4889"/>
        </pc:sldMkLst>
        <pc:spChg chg="mod">
          <ac:chgData name="Fernando Henrique De Sá" userId="S::fernando.sa@lnls.br::b920d36d-08af-4482-ae14-73247126ca1c" providerId="AD" clId="Web-{9F51C1BD-D6D5-E3E7-5893-98B5477B7E65}" dt="2024-02-01T19:32:11.189" v="126" actId="14100"/>
          <ac:spMkLst>
            <pc:docMk/>
            <pc:sldMk cId="3944744328" sldId="4889"/>
            <ac:spMk id="3" creationId="{3DD73886-36DE-E408-90A8-EA39668F3E1A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9:48:44.622" v="5616" actId="20577"/>
          <ac:spMkLst>
            <pc:docMk/>
            <pc:sldMk cId="3944744328" sldId="4889"/>
            <ac:spMk id="5" creationId="{5B246880-C98E-3886-4B08-5970B124291C}"/>
          </ac:spMkLst>
        </pc:spChg>
        <pc:spChg chg="add del mod">
          <ac:chgData name="Fernando Henrique De Sá" userId="S::fernando.sa@lnls.br::b920d36d-08af-4482-ae14-73247126ca1c" providerId="AD" clId="Web-{9F51C1BD-D6D5-E3E7-5893-98B5477B7E65}" dt="2024-02-02T18:03:17.757" v="1635"/>
          <ac:spMkLst>
            <pc:docMk/>
            <pc:sldMk cId="3944744328" sldId="4889"/>
            <ac:spMk id="6" creationId="{63010622-7E6E-DFA3-8D56-EC44030E4C19}"/>
          </ac:spMkLst>
        </pc:spChg>
        <pc:spChg chg="add del mod">
          <ac:chgData name="Fernando Henrique De Sá" userId="S::fernando.sa@lnls.br::b920d36d-08af-4482-ae14-73247126ca1c" providerId="AD" clId="Web-{9F51C1BD-D6D5-E3E7-5893-98B5477B7E65}" dt="2024-02-02T18:08:55.736" v="1705" actId="1076"/>
          <ac:spMkLst>
            <pc:docMk/>
            <pc:sldMk cId="3944744328" sldId="4889"/>
            <ac:spMk id="7" creationId="{CBE45E82-0A01-3299-3810-3BF656490AD0}"/>
          </ac:spMkLst>
        </pc:spChg>
        <pc:spChg chg="add del mod">
          <ac:chgData name="Fernando Henrique De Sá" userId="S::fernando.sa@lnls.br::b920d36d-08af-4482-ae14-73247126ca1c" providerId="AD" clId="Web-{9F51C1BD-D6D5-E3E7-5893-98B5477B7E65}" dt="2024-02-01T19:27:28.032" v="46"/>
          <ac:spMkLst>
            <pc:docMk/>
            <pc:sldMk cId="3944744328" sldId="4889"/>
            <ac:spMk id="7" creationId="{FC7470FC-A784-905D-DDEC-E9CBC96C8605}"/>
          </ac:spMkLst>
        </pc:spChg>
        <pc:spChg chg="add mod ord">
          <ac:chgData name="Fernando Henrique De Sá" userId="S::fernando.sa@lnls.br::b920d36d-08af-4482-ae14-73247126ca1c" providerId="AD" clId="Web-{9F51C1BD-D6D5-E3E7-5893-98B5477B7E65}" dt="2024-02-02T18:09:03.752" v="1706"/>
          <ac:spMkLst>
            <pc:docMk/>
            <pc:sldMk cId="3944744328" sldId="4889"/>
            <ac:spMk id="8" creationId="{91EFCED4-F7CB-A157-3FDB-31067A40BA16}"/>
          </ac:spMkLst>
        </pc:spChg>
        <pc:grpChg chg="add">
          <ac:chgData name="Fernando Henrique De Sá" userId="S::fernando.sa@lnls.br::b920d36d-08af-4482-ae14-73247126ca1c" providerId="AD" clId="Web-{9F51C1BD-D6D5-E3E7-5893-98B5477B7E65}" dt="2024-02-02T18:09:11.471" v="1707"/>
          <ac:grpSpMkLst>
            <pc:docMk/>
            <pc:sldMk cId="3944744328" sldId="4889"/>
            <ac:grpSpMk id="9" creationId="{FB67358D-E32D-1219-53ED-D7B38B7E87D0}"/>
          </ac:grpSpMkLst>
        </pc:grpChg>
        <pc:picChg chg="mod">
          <ac:chgData name="Fernando Henrique De Sá" userId="S::fernando.sa@lnls.br::b920d36d-08af-4482-ae14-73247126ca1c" providerId="AD" clId="Web-{9F51C1BD-D6D5-E3E7-5893-98B5477B7E65}" dt="2024-02-01T19:31:04.497" v="116" actId="1076"/>
          <ac:picMkLst>
            <pc:docMk/>
            <pc:sldMk cId="3944744328" sldId="4889"/>
            <ac:picMk id="2" creationId="{81015365-013D-2D57-411E-BAD04C83418F}"/>
          </ac:picMkLst>
        </pc:picChg>
        <pc:picChg chg="add mod ord">
          <ac:chgData name="Fernando Henrique De Sá" userId="S::fernando.sa@lnls.br::b920d36d-08af-4482-ae14-73247126ca1c" providerId="AD" clId="Web-{9F51C1BD-D6D5-E3E7-5893-98B5477B7E65}" dt="2024-02-01T19:33:14.505" v="127" actId="14100"/>
          <ac:picMkLst>
            <pc:docMk/>
            <pc:sldMk cId="3944744328" sldId="4889"/>
            <ac:picMk id="4" creationId="{B44CEE3A-70DE-75A1-36B3-4E5B003EF48C}"/>
          </ac:picMkLst>
        </pc:picChg>
      </pc:sldChg>
      <pc:sldChg chg="delSp modSp new mod modClrScheme chgLayout">
        <pc:chgData name="Fernando Henrique De Sá" userId="S::fernando.sa@lnls.br::b920d36d-08af-4482-ae14-73247126ca1c" providerId="AD" clId="Web-{9F51C1BD-D6D5-E3E7-5893-98B5477B7E65}" dt="2024-02-03T13:42:41.363" v="2902" actId="20577"/>
        <pc:sldMkLst>
          <pc:docMk/>
          <pc:sldMk cId="1451257218" sldId="4890"/>
        </pc:sldMkLst>
        <pc:spChg chg="mod ord">
          <ac:chgData name="Fernando Henrique De Sá" userId="S::fernando.sa@lnls.br::b920d36d-08af-4482-ae14-73247126ca1c" providerId="AD" clId="Web-{9F51C1BD-D6D5-E3E7-5893-98B5477B7E65}" dt="2024-02-03T13:42:41.363" v="2902" actId="20577"/>
          <ac:spMkLst>
            <pc:docMk/>
            <pc:sldMk cId="1451257218" sldId="4890"/>
            <ac:spMk id="2" creationId="{43316D7B-F5CF-347E-E14D-06D9D864F93C}"/>
          </ac:spMkLst>
        </pc:spChg>
        <pc:spChg chg="del">
          <ac:chgData name="Fernando Henrique De Sá" userId="S::fernando.sa@lnls.br::b920d36d-08af-4482-ae14-73247126ca1c" providerId="AD" clId="Web-{9F51C1BD-D6D5-E3E7-5893-98B5477B7E65}" dt="2024-02-01T19:35:41.247" v="129"/>
          <ac:spMkLst>
            <pc:docMk/>
            <pc:sldMk cId="1451257218" sldId="4890"/>
            <ac:spMk id="3" creationId="{187E344D-3EBE-1537-D5B2-0EF0946B68A5}"/>
          </ac:spMkLst>
        </pc:spChg>
      </pc:sldChg>
      <pc:sldChg chg="delSp modSp add del replId">
        <pc:chgData name="Fernando Henrique De Sá" userId="S::fernando.sa@lnls.br::b920d36d-08af-4482-ae14-73247126ca1c" providerId="AD" clId="Web-{9F51C1BD-D6D5-E3E7-5893-98B5477B7E65}" dt="2024-02-02T17:59:17.952" v="1615"/>
        <pc:sldMkLst>
          <pc:docMk/>
          <pc:sldMk cId="4168575108" sldId="4891"/>
        </pc:sldMkLst>
        <pc:spChg chg="del">
          <ac:chgData name="Fernando Henrique De Sá" userId="S::fernando.sa@lnls.br::b920d36d-08af-4482-ae14-73247126ca1c" providerId="AD" clId="Web-{9F51C1BD-D6D5-E3E7-5893-98B5477B7E65}" dt="2024-02-01T19:55:06.516" v="368"/>
          <ac:spMkLst>
            <pc:docMk/>
            <pc:sldMk cId="4168575108" sldId="4891"/>
            <ac:spMk id="8" creationId="{4EC57339-A7CD-8B9B-BF6B-0D3C4917420D}"/>
          </ac:spMkLst>
        </pc:spChg>
        <pc:spChg chg="del mod">
          <ac:chgData name="Fernando Henrique De Sá" userId="S::fernando.sa@lnls.br::b920d36d-08af-4482-ae14-73247126ca1c" providerId="AD" clId="Web-{9F51C1BD-D6D5-E3E7-5893-98B5477B7E65}" dt="2024-02-01T19:55:03.922" v="367"/>
          <ac:spMkLst>
            <pc:docMk/>
            <pc:sldMk cId="4168575108" sldId="4891"/>
            <ac:spMk id="9" creationId="{F5F25F73-DCA9-E3AA-4C17-13ED7C049314}"/>
          </ac:spMkLst>
        </pc:spChg>
        <pc:spChg chg="del">
          <ac:chgData name="Fernando Henrique De Sá" userId="S::fernando.sa@lnls.br::b920d36d-08af-4482-ae14-73247126ca1c" providerId="AD" clId="Web-{9F51C1BD-D6D5-E3E7-5893-98B5477B7E65}" dt="2024-02-01T19:55:11.016" v="370"/>
          <ac:spMkLst>
            <pc:docMk/>
            <pc:sldMk cId="4168575108" sldId="4891"/>
            <ac:spMk id="19" creationId="{964F7C4E-DCFA-D986-5D4A-40349103ABD6}"/>
          </ac:spMkLst>
        </pc:spChg>
        <pc:grpChg chg="del">
          <ac:chgData name="Fernando Henrique De Sá" userId="S::fernando.sa@lnls.br::b920d36d-08af-4482-ae14-73247126ca1c" providerId="AD" clId="Web-{9F51C1BD-D6D5-E3E7-5893-98B5477B7E65}" dt="2024-02-01T19:55:07.219" v="369"/>
          <ac:grpSpMkLst>
            <pc:docMk/>
            <pc:sldMk cId="4168575108" sldId="4891"/>
            <ac:grpSpMk id="26" creationId="{CAB465F6-FB3F-5C2A-7042-8D7958FA39F2}"/>
          </ac:grpSpMkLst>
        </pc:grpChg>
        <pc:picChg chg="del">
          <ac:chgData name="Fernando Henrique De Sá" userId="S::fernando.sa@lnls.br::b920d36d-08af-4482-ae14-73247126ca1c" providerId="AD" clId="Web-{9F51C1BD-D6D5-E3E7-5893-98B5477B7E65}" dt="2024-02-01T19:55:00.047" v="364"/>
          <ac:picMkLst>
            <pc:docMk/>
            <pc:sldMk cId="4168575108" sldId="4891"/>
            <ac:picMk id="6" creationId="{2A81973A-EE52-08B4-6B07-BD7EB32DFBD5}"/>
          </ac:picMkLst>
        </pc:picChg>
        <pc:picChg chg="del">
          <ac:chgData name="Fernando Henrique De Sá" userId="S::fernando.sa@lnls.br::b920d36d-08af-4482-ae14-73247126ca1c" providerId="AD" clId="Web-{9F51C1BD-D6D5-E3E7-5893-98B5477B7E65}" dt="2024-02-01T19:55:00.484" v="365"/>
          <ac:picMkLst>
            <pc:docMk/>
            <pc:sldMk cId="4168575108" sldId="4891"/>
            <ac:picMk id="7" creationId="{D651124E-FBD0-591D-C077-6A53FE710505}"/>
          </ac:picMkLst>
        </pc:picChg>
        <pc:picChg chg="del">
          <ac:chgData name="Fernando Henrique De Sá" userId="S::fernando.sa@lnls.br::b920d36d-08af-4482-ae14-73247126ca1c" providerId="AD" clId="Web-{9F51C1BD-D6D5-E3E7-5893-98B5477B7E65}" dt="2024-02-01T19:54:59.234" v="363"/>
          <ac:picMkLst>
            <pc:docMk/>
            <pc:sldMk cId="4168575108" sldId="4891"/>
            <ac:picMk id="23" creationId="{EE50CC93-DEDD-0355-73C8-C9931BD322AB}"/>
          </ac:picMkLst>
        </pc:picChg>
      </pc:sldChg>
      <pc:sldChg chg="modSp new del">
        <pc:chgData name="Fernando Henrique De Sá" userId="S::fernando.sa@lnls.br::b920d36d-08af-4482-ae14-73247126ca1c" providerId="AD" clId="Web-{9F51C1BD-D6D5-E3E7-5893-98B5477B7E65}" dt="2024-02-02T18:09:43.894" v="1709"/>
        <pc:sldMkLst>
          <pc:docMk/>
          <pc:sldMk cId="2025893978" sldId="4892"/>
        </pc:sldMkLst>
        <pc:spChg chg="mod">
          <ac:chgData name="Fernando Henrique De Sá" userId="S::fernando.sa@lnls.br::b920d36d-08af-4482-ae14-73247126ca1c" providerId="AD" clId="Web-{9F51C1BD-D6D5-E3E7-5893-98B5477B7E65}" dt="2024-02-01T20:22:12.560" v="486" actId="20577"/>
          <ac:spMkLst>
            <pc:docMk/>
            <pc:sldMk cId="2025893978" sldId="4892"/>
            <ac:spMk id="3" creationId="{1CA00D41-E24D-C6E5-2079-2FB753EF6534}"/>
          </ac:spMkLst>
        </pc:spChg>
      </pc:sldChg>
      <pc:sldChg chg="addSp delSp modSp add replId addAnim modNotes">
        <pc:chgData name="Fernando Henrique De Sá" userId="S::fernando.sa@lnls.br::b920d36d-08af-4482-ae14-73247126ca1c" providerId="AD" clId="Web-{9F51C1BD-D6D5-E3E7-5893-98B5477B7E65}" dt="2024-02-05T12:09:20.128" v="5818"/>
        <pc:sldMkLst>
          <pc:docMk/>
          <pc:sldMk cId="275063699" sldId="4893"/>
        </pc:sldMkLst>
        <pc:spChg chg="add mod">
          <ac:chgData name="Fernando Henrique De Sá" userId="S::fernando.sa@lnls.br::b920d36d-08af-4482-ae14-73247126ca1c" providerId="AD" clId="Web-{9F51C1BD-D6D5-E3E7-5893-98B5477B7E65}" dt="2024-02-05T12:09:13.534" v="5817" actId="1076"/>
          <ac:spMkLst>
            <pc:docMk/>
            <pc:sldMk cId="275063699" sldId="4893"/>
            <ac:spMk id="4" creationId="{84748A3B-A02C-FE3F-43D5-94E3BF0B1FF6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2:43:22.212" v="679" actId="14100"/>
          <ac:spMkLst>
            <pc:docMk/>
            <pc:sldMk cId="275063699" sldId="4893"/>
            <ac:spMk id="20" creationId="{7BE7A499-9EB2-0457-F333-BCF3F1682647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5T12:08:57.658" v="5814" actId="20577"/>
          <ac:spMkLst>
            <pc:docMk/>
            <pc:sldMk cId="275063699" sldId="4893"/>
            <ac:spMk id="22" creationId="{A631112E-52F3-F79F-D6CC-06C29AF96034}"/>
          </ac:spMkLst>
        </pc:spChg>
        <pc:picChg chg="add mod">
          <ac:chgData name="Fernando Henrique De Sá" userId="S::fernando.sa@lnls.br::b920d36d-08af-4482-ae14-73247126ca1c" providerId="AD" clId="Web-{9F51C1BD-D6D5-E3E7-5893-98B5477B7E65}" dt="2024-02-02T16:09:30.601" v="1052" actId="1076"/>
          <ac:picMkLst>
            <pc:docMk/>
            <pc:sldMk cId="275063699" sldId="4893"/>
            <ac:picMk id="2" creationId="{3FDAE434-6572-EF3C-87F2-BB2324F77E3A}"/>
          </ac:picMkLst>
        </pc:picChg>
        <pc:picChg chg="add del mod">
          <ac:chgData name="Fernando Henrique De Sá" userId="S::fernando.sa@lnls.br::b920d36d-08af-4482-ae14-73247126ca1c" providerId="AD" clId="Web-{9F51C1BD-D6D5-E3E7-5893-98B5477B7E65}" dt="2024-02-02T11:30:40.260" v="494"/>
          <ac:picMkLst>
            <pc:docMk/>
            <pc:sldMk cId="275063699" sldId="4893"/>
            <ac:picMk id="2" creationId="{B3510CF2-55F6-3D54-47A3-F2130269FAED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2T16:09:24.429" v="1051" actId="14100"/>
          <ac:picMkLst>
            <pc:docMk/>
            <pc:sldMk cId="275063699" sldId="4893"/>
            <ac:picMk id="3" creationId="{F3BB5C9F-AB64-68E7-2C8D-3C5C302D1CF0}"/>
          </ac:picMkLst>
        </pc:picChg>
        <pc:picChg chg="add del mod">
          <ac:chgData name="Fernando Henrique De Sá" userId="S::fernando.sa@lnls.br::b920d36d-08af-4482-ae14-73247126ca1c" providerId="AD" clId="Web-{9F51C1BD-D6D5-E3E7-5893-98B5477B7E65}" dt="2024-02-02T11:30:40.869" v="495"/>
          <ac:picMkLst>
            <pc:docMk/>
            <pc:sldMk cId="275063699" sldId="4893"/>
            <ac:picMk id="3" creationId="{FAF83274-C75D-297B-75D1-18E618A799E4}"/>
          </ac:picMkLst>
        </pc:picChg>
        <pc:picChg chg="add del mod">
          <ac:chgData name="Fernando Henrique De Sá" userId="S::fernando.sa@lnls.br::b920d36d-08af-4482-ae14-73247126ca1c" providerId="AD" clId="Web-{9F51C1BD-D6D5-E3E7-5893-98B5477B7E65}" dt="2024-02-02T16:07:30.750" v="1040"/>
          <ac:picMkLst>
            <pc:docMk/>
            <pc:sldMk cId="275063699" sldId="4893"/>
            <ac:picMk id="4" creationId="{95F499A3-A8D9-F3E3-0C53-C47830F20A47}"/>
          </ac:picMkLst>
        </pc:picChg>
        <pc:picChg chg="add del mod">
          <ac:chgData name="Fernando Henrique De Sá" userId="S::fernando.sa@lnls.br::b920d36d-08af-4482-ae14-73247126ca1c" providerId="AD" clId="Web-{9F51C1BD-D6D5-E3E7-5893-98B5477B7E65}" dt="2024-02-02T16:09:13.990" v="1048"/>
          <ac:picMkLst>
            <pc:docMk/>
            <pc:sldMk cId="275063699" sldId="4893"/>
            <ac:picMk id="5" creationId="{8E911D2B-5FC0-AD1F-21A9-737526BB781E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2T16:09:21.600" v="1050" actId="1076"/>
          <ac:picMkLst>
            <pc:docMk/>
            <pc:sldMk cId="275063699" sldId="4893"/>
            <ac:picMk id="6" creationId="{F9D8C102-F10B-6154-8B9C-8BABFB8ACDE6}"/>
          </ac:picMkLst>
        </pc:picChg>
      </pc:sldChg>
      <pc:sldChg chg="new del">
        <pc:chgData name="Fernando Henrique De Sá" userId="S::fernando.sa@lnls.br::b920d36d-08af-4482-ae14-73247126ca1c" providerId="AD" clId="Web-{9F51C1BD-D6D5-E3E7-5893-98B5477B7E65}" dt="2024-02-02T16:10:41.136" v="1057"/>
        <pc:sldMkLst>
          <pc:docMk/>
          <pc:sldMk cId="1751825280" sldId="4894"/>
        </pc:sldMkLst>
      </pc:sldChg>
      <pc:sldChg chg="add del replId">
        <pc:chgData name="Fernando Henrique De Sá" userId="S::fernando.sa@lnls.br::b920d36d-08af-4482-ae14-73247126ca1c" providerId="AD" clId="Web-{9F51C1BD-D6D5-E3E7-5893-98B5477B7E65}" dt="2024-02-02T16:10:32.120" v="1055"/>
        <pc:sldMkLst>
          <pc:docMk/>
          <pc:sldMk cId="388317913" sldId="4895"/>
        </pc:sldMkLst>
      </pc:sldChg>
      <pc:sldChg chg="addSp delSp modSp add replId addAnim modAnim modNotes">
        <pc:chgData name="Fernando Henrique De Sá" userId="S::fernando.sa@lnls.br::b920d36d-08af-4482-ae14-73247126ca1c" providerId="AD" clId="Web-{9F51C1BD-D6D5-E3E7-5893-98B5477B7E65}" dt="2024-02-05T12:24:09.744" v="5912" actId="14100"/>
        <pc:sldMkLst>
          <pc:docMk/>
          <pc:sldMk cId="1605353361" sldId="4895"/>
        </pc:sldMkLst>
        <pc:spChg chg="add del mod">
          <ac:chgData name="Fernando Henrique De Sá" userId="S::fernando.sa@lnls.br::b920d36d-08af-4482-ae14-73247126ca1c" providerId="AD" clId="Web-{9F51C1BD-D6D5-E3E7-5893-98B5477B7E65}" dt="2024-02-05T12:21:40.850" v="5903"/>
          <ac:spMkLst>
            <pc:docMk/>
            <pc:sldMk cId="1605353361" sldId="4895"/>
            <ac:spMk id="7" creationId="{1EEE44A0-140D-CD45-F05E-219DEF1D93C7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5T12:24:09.744" v="5912" actId="14100"/>
          <ac:spMkLst>
            <pc:docMk/>
            <pc:sldMk cId="1605353361" sldId="4895"/>
            <ac:spMk id="9" creationId="{D2FAEA15-F564-1C2C-91D4-52B3372B9BC9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6:12:18.079" v="1082" actId="14100"/>
          <ac:spMkLst>
            <pc:docMk/>
            <pc:sldMk cId="1605353361" sldId="4895"/>
            <ac:spMk id="20" creationId="{2ACC70E5-FC7E-A262-7AEC-DBDAD4C738B8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17:53:42.535" v="1609" actId="14100"/>
          <ac:spMkLst>
            <pc:docMk/>
            <pc:sldMk cId="1605353361" sldId="4895"/>
            <ac:spMk id="22" creationId="{035EAFA1-B4D4-AA46-FC0E-2B54D077CF6B}"/>
          </ac:spMkLst>
        </pc:spChg>
        <pc:picChg chg="add mod">
          <ac:chgData name="Fernando Henrique De Sá" userId="S::fernando.sa@lnls.br::b920d36d-08af-4482-ae14-73247126ca1c" providerId="AD" clId="Web-{9F51C1BD-D6D5-E3E7-5893-98B5477B7E65}" dt="2024-02-02T17:53:37.129" v="1606" actId="1076"/>
          <ac:picMkLst>
            <pc:docMk/>
            <pc:sldMk cId="1605353361" sldId="4895"/>
            <ac:picMk id="2" creationId="{149B4431-7D55-12D6-F667-2F8E33AF09AF}"/>
          </ac:picMkLst>
        </pc:picChg>
        <pc:picChg chg="add del mod modCrop">
          <ac:chgData name="Fernando Henrique De Sá" userId="S::fernando.sa@lnls.br::b920d36d-08af-4482-ae14-73247126ca1c" providerId="AD" clId="Web-{9F51C1BD-D6D5-E3E7-5893-98B5477B7E65}" dt="2024-02-02T16:59:28.699" v="1318"/>
          <ac:picMkLst>
            <pc:docMk/>
            <pc:sldMk cId="1605353361" sldId="4895"/>
            <ac:picMk id="2" creationId="{73E0B73A-5256-DBF1-D7B6-103E14181379}"/>
          </ac:picMkLst>
        </pc:picChg>
        <pc:picChg chg="add mod ord">
          <ac:chgData name="Fernando Henrique De Sá" userId="S::fernando.sa@lnls.br::b920d36d-08af-4482-ae14-73247126ca1c" providerId="AD" clId="Web-{9F51C1BD-D6D5-E3E7-5893-98B5477B7E65}" dt="2024-02-05T12:05:32.184" v="5799"/>
          <ac:picMkLst>
            <pc:docMk/>
            <pc:sldMk cId="1605353361" sldId="4895"/>
            <ac:picMk id="3" creationId="{15B8B5F1-02EE-10A4-8BC6-3DB1111BB518}"/>
          </ac:picMkLst>
        </pc:picChg>
        <pc:picChg chg="add del mod">
          <ac:chgData name="Fernando Henrique De Sá" userId="S::fernando.sa@lnls.br::b920d36d-08af-4482-ae14-73247126ca1c" providerId="AD" clId="Web-{9F51C1BD-D6D5-E3E7-5893-98B5477B7E65}" dt="2024-02-02T17:53:00.956" v="1595"/>
          <ac:picMkLst>
            <pc:docMk/>
            <pc:sldMk cId="1605353361" sldId="4895"/>
            <ac:picMk id="3" creationId="{71BF721C-C11C-9969-2E81-0DC9AB15C9EF}"/>
          </ac:picMkLst>
        </pc:picChg>
        <pc:picChg chg="add del mod modCrop">
          <ac:chgData name="Fernando Henrique De Sá" userId="S::fernando.sa@lnls.br::b920d36d-08af-4482-ae14-73247126ca1c" providerId="AD" clId="Web-{9F51C1BD-D6D5-E3E7-5893-98B5477B7E65}" dt="2024-02-02T16:48:39.757" v="1305"/>
          <ac:picMkLst>
            <pc:docMk/>
            <pc:sldMk cId="1605353361" sldId="4895"/>
            <ac:picMk id="3" creationId="{F0A4B97D-A535-1D7F-6215-93959451A1A4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5T12:07:08.187" v="5803" actId="1076"/>
          <ac:picMkLst>
            <pc:docMk/>
            <pc:sldMk cId="1605353361" sldId="4895"/>
            <ac:picMk id="4" creationId="{0BBFBB8D-64E2-3565-F79B-62CB3E731CB7}"/>
          </ac:picMkLst>
        </pc:picChg>
        <pc:picChg chg="add del mod">
          <ac:chgData name="Fernando Henrique De Sá" userId="S::fernando.sa@lnls.br::b920d36d-08af-4482-ae14-73247126ca1c" providerId="AD" clId="Web-{9F51C1BD-D6D5-E3E7-5893-98B5477B7E65}" dt="2024-02-02T17:07:18.730" v="1332"/>
          <ac:picMkLst>
            <pc:docMk/>
            <pc:sldMk cId="1605353361" sldId="4895"/>
            <ac:picMk id="4" creationId="{B43C1872-EDCE-68F3-E80B-62AD655D24CC}"/>
          </ac:picMkLst>
        </pc:picChg>
        <pc:picChg chg="add del mod">
          <ac:chgData name="Fernando Henrique De Sá" userId="S::fernando.sa@lnls.br::b920d36d-08af-4482-ae14-73247126ca1c" providerId="AD" clId="Web-{9F51C1BD-D6D5-E3E7-5893-98B5477B7E65}" dt="2024-02-02T16:58:39.041" v="1312"/>
          <ac:picMkLst>
            <pc:docMk/>
            <pc:sldMk cId="1605353361" sldId="4895"/>
            <ac:picMk id="5" creationId="{B8FEEFC3-8B4F-A15A-B519-0EB63AF43D7D}"/>
          </ac:picMkLst>
        </pc:picChg>
        <pc:picChg chg="add mod modCrop">
          <ac:chgData name="Fernando Henrique De Sá" userId="S::fernando.sa@lnls.br::b920d36d-08af-4482-ae14-73247126ca1c" providerId="AD" clId="Web-{9F51C1BD-D6D5-E3E7-5893-98B5477B7E65}" dt="2024-02-02T17:44:21.501" v="1503" actId="1076"/>
          <ac:picMkLst>
            <pc:docMk/>
            <pc:sldMk cId="1605353361" sldId="4895"/>
            <ac:picMk id="6" creationId="{F87996F2-15DB-C6C7-7F17-C88A00BC4922}"/>
          </ac:picMkLst>
        </pc:picChg>
        <pc:picChg chg="add del mod">
          <ac:chgData name="Fernando Henrique De Sá" userId="S::fernando.sa@lnls.br::b920d36d-08af-4482-ae14-73247126ca1c" providerId="AD" clId="Web-{9F51C1BD-D6D5-E3E7-5893-98B5477B7E65}" dt="2024-02-02T17:08:21.732" v="1334"/>
          <ac:picMkLst>
            <pc:docMk/>
            <pc:sldMk cId="1605353361" sldId="4895"/>
            <ac:picMk id="7" creationId="{A5D1DAD3-2E7E-DCE6-0AFB-0CD8CDF1BAE0}"/>
          </ac:picMkLst>
        </pc:picChg>
        <pc:picChg chg="add mod modCrop">
          <ac:chgData name="Fernando Henrique De Sá" userId="S::fernando.sa@lnls.br::b920d36d-08af-4482-ae14-73247126ca1c" providerId="AD" clId="Web-{9F51C1BD-D6D5-E3E7-5893-98B5477B7E65}" dt="2024-02-02T17:44:23.345" v="1504" actId="1076"/>
          <ac:picMkLst>
            <pc:docMk/>
            <pc:sldMk cId="1605353361" sldId="4895"/>
            <ac:picMk id="8" creationId="{0B08FFF6-BDA5-1E7C-5B9F-910032710551}"/>
          </ac:picMkLst>
        </pc:picChg>
      </pc:sldChg>
      <pc:sldChg chg="addSp modSp new del">
        <pc:chgData name="Fernando Henrique De Sá" userId="S::fernando.sa@lnls.br::b920d36d-08af-4482-ae14-73247126ca1c" providerId="AD" clId="Web-{9F51C1BD-D6D5-E3E7-5893-98B5477B7E65}" dt="2024-02-02T18:39:54.634" v="1741"/>
        <pc:sldMkLst>
          <pc:docMk/>
          <pc:sldMk cId="1943580124" sldId="4896"/>
        </pc:sldMkLst>
        <pc:spChg chg="add mod">
          <ac:chgData name="Fernando Henrique De Sá" userId="S::fernando.sa@lnls.br::b920d36d-08af-4482-ae14-73247126ca1c" providerId="AD" clId="Web-{9F51C1BD-D6D5-E3E7-5893-98B5477B7E65}" dt="2024-02-02T18:39:10.336" v="1740"/>
          <ac:spMkLst>
            <pc:docMk/>
            <pc:sldMk cId="1943580124" sldId="4896"/>
            <ac:spMk id="4" creationId="{C25E238A-556E-BBB1-29FC-8B230760BD91}"/>
          </ac:spMkLst>
        </pc:spChg>
      </pc:sldChg>
      <pc:sldChg chg="addSp delSp modSp add replId addAnim delAnim">
        <pc:chgData name="Fernando Henrique De Sá" userId="S::fernando.sa@lnls.br::b920d36d-08af-4482-ae14-73247126ca1c" providerId="AD" clId="Web-{9F51C1BD-D6D5-E3E7-5893-98B5477B7E65}" dt="2024-02-02T21:05:37.786" v="2890"/>
        <pc:sldMkLst>
          <pc:docMk/>
          <pc:sldMk cId="3236725033" sldId="4896"/>
        </pc:sldMkLst>
        <pc:spChg chg="del mod">
          <ac:chgData name="Fernando Henrique De Sá" userId="S::fernando.sa@lnls.br::b920d36d-08af-4482-ae14-73247126ca1c" providerId="AD" clId="Web-{9F51C1BD-D6D5-E3E7-5893-98B5477B7E65}" dt="2024-02-02T20:58:19.529" v="2803"/>
          <ac:spMkLst>
            <pc:docMk/>
            <pc:sldMk cId="3236725033" sldId="4896"/>
            <ac:spMk id="6" creationId="{13C22682-5A0F-4986-25DB-D24E5F0468A3}"/>
          </ac:spMkLst>
        </pc:spChg>
        <pc:spChg chg="del">
          <ac:chgData name="Fernando Henrique De Sá" userId="S::fernando.sa@lnls.br::b920d36d-08af-4482-ae14-73247126ca1c" providerId="AD" clId="Web-{9F51C1BD-D6D5-E3E7-5893-98B5477B7E65}" dt="2024-02-02T20:58:15.028" v="2799"/>
          <ac:spMkLst>
            <pc:docMk/>
            <pc:sldMk cId="3236725033" sldId="4896"/>
            <ac:spMk id="10" creationId="{F4F4C598-51BD-554E-5D4E-262C2DC6EB7D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2T21:00:08.456" v="2840" actId="20577"/>
          <ac:spMkLst>
            <pc:docMk/>
            <pc:sldMk cId="3236725033" sldId="4896"/>
            <ac:spMk id="13" creationId="{DBBCDBAA-3368-656A-836F-BD25FDF956F6}"/>
          </ac:spMkLst>
        </pc:spChg>
        <pc:spChg chg="add del mod">
          <ac:chgData name="Fernando Henrique De Sá" userId="S::fernando.sa@lnls.br::b920d36d-08af-4482-ae14-73247126ca1c" providerId="AD" clId="Web-{9F51C1BD-D6D5-E3E7-5893-98B5477B7E65}" dt="2024-02-02T20:59:45.471" v="2825"/>
          <ac:spMkLst>
            <pc:docMk/>
            <pc:sldMk cId="3236725033" sldId="4896"/>
            <ac:spMk id="17" creationId="{D1051957-0B79-78CA-4BB7-65120EFDF415}"/>
          </ac:spMkLst>
        </pc:spChg>
        <pc:spChg chg="add mod ord topLvl">
          <ac:chgData name="Fernando Henrique De Sá" userId="S::fernando.sa@lnls.br::b920d36d-08af-4482-ae14-73247126ca1c" providerId="AD" clId="Web-{9F51C1BD-D6D5-E3E7-5893-98B5477B7E65}" dt="2024-02-02T21:02:42.574" v="2857" actId="14100"/>
          <ac:spMkLst>
            <pc:docMk/>
            <pc:sldMk cId="3236725033" sldId="4896"/>
            <ac:spMk id="21" creationId="{B26FF6D0-DBE8-FE5B-EE33-F11DC3292E8B}"/>
          </ac:spMkLst>
        </pc:spChg>
        <pc:spChg chg="mod ord topLvl">
          <ac:chgData name="Fernando Henrique De Sá" userId="S::fernando.sa@lnls.br::b920d36d-08af-4482-ae14-73247126ca1c" providerId="AD" clId="Web-{9F51C1BD-D6D5-E3E7-5893-98B5477B7E65}" dt="2024-02-02T21:04:16.250" v="2870"/>
          <ac:spMkLst>
            <pc:docMk/>
            <pc:sldMk cId="3236725033" sldId="4896"/>
            <ac:spMk id="27" creationId="{86299783-6BEA-F190-7E33-E3AA91EDCD59}"/>
          </ac:spMkLst>
        </pc:spChg>
        <pc:spChg chg="del mod">
          <ac:chgData name="Fernando Henrique De Sá" userId="S::fernando.sa@lnls.br::b920d36d-08af-4482-ae14-73247126ca1c" providerId="AD" clId="Web-{9F51C1BD-D6D5-E3E7-5893-98B5477B7E65}" dt="2024-02-02T20:59:28.704" v="2822"/>
          <ac:spMkLst>
            <pc:docMk/>
            <pc:sldMk cId="3236725033" sldId="4896"/>
            <ac:spMk id="41" creationId="{F23D1663-D38A-B72E-0FC5-85661092B1E1}"/>
          </ac:spMkLst>
        </pc:spChg>
        <pc:spChg chg="mod topLvl">
          <ac:chgData name="Fernando Henrique De Sá" userId="S::fernando.sa@lnls.br::b920d36d-08af-4482-ae14-73247126ca1c" providerId="AD" clId="Web-{9F51C1BD-D6D5-E3E7-5893-98B5477B7E65}" dt="2024-02-02T21:03:28.310" v="2863" actId="1076"/>
          <ac:spMkLst>
            <pc:docMk/>
            <pc:sldMk cId="3236725033" sldId="4896"/>
            <ac:spMk id="84" creationId="{43F1FC72-42D9-73BC-6976-0CB79FB380ED}"/>
          </ac:spMkLst>
        </pc:spChg>
        <pc:grpChg chg="del">
          <ac:chgData name="Fernando Henrique De Sá" userId="S::fernando.sa@lnls.br::b920d36d-08af-4482-ae14-73247126ca1c" providerId="AD" clId="Web-{9F51C1BD-D6D5-E3E7-5893-98B5477B7E65}" dt="2024-02-02T20:58:20.404" v="2804"/>
          <ac:grpSpMkLst>
            <pc:docMk/>
            <pc:sldMk cId="3236725033" sldId="4896"/>
            <ac:grpSpMk id="5" creationId="{451A549A-AC0C-864F-4907-9AE62038C8CB}"/>
          </ac:grpSpMkLst>
        </pc:grpChg>
        <pc:grpChg chg="del">
          <ac:chgData name="Fernando Henrique De Sá" userId="S::fernando.sa@lnls.br::b920d36d-08af-4482-ae14-73247126ca1c" providerId="AD" clId="Web-{9F51C1BD-D6D5-E3E7-5893-98B5477B7E65}" dt="2024-02-02T20:58:16.653" v="2800"/>
          <ac:grpSpMkLst>
            <pc:docMk/>
            <pc:sldMk cId="3236725033" sldId="4896"/>
            <ac:grpSpMk id="9" creationId="{0F8B2071-5683-20A6-DA3E-AAF393488A2D}"/>
          </ac:grpSpMkLst>
        </pc:grpChg>
        <pc:grpChg chg="del">
          <ac:chgData name="Fernando Henrique De Sá" userId="S::fernando.sa@lnls.br::b920d36d-08af-4482-ae14-73247126ca1c" providerId="AD" clId="Web-{9F51C1BD-D6D5-E3E7-5893-98B5477B7E65}" dt="2024-02-02T20:53:24.091" v="2774"/>
          <ac:grpSpMkLst>
            <pc:docMk/>
            <pc:sldMk cId="3236725033" sldId="4896"/>
            <ac:grpSpMk id="19" creationId="{3478A3D9-856F-3D8E-E9BB-909EEBB8407F}"/>
          </ac:grpSpMkLst>
        </pc:grpChg>
        <pc:grpChg chg="add del mod">
          <ac:chgData name="Fernando Henrique De Sá" userId="S::fernando.sa@lnls.br::b920d36d-08af-4482-ae14-73247126ca1c" providerId="AD" clId="Web-{9F51C1BD-D6D5-E3E7-5893-98B5477B7E65}" dt="2024-02-02T21:02:05.681" v="2849"/>
          <ac:grpSpMkLst>
            <pc:docMk/>
            <pc:sldMk cId="3236725033" sldId="4896"/>
            <ac:grpSpMk id="24" creationId="{D7D8F315-D97B-F4AF-1D95-14FEFDC11C3D}"/>
          </ac:grpSpMkLst>
        </pc:grpChg>
        <pc:grpChg chg="add mod">
          <ac:chgData name="Fernando Henrique De Sá" userId="S::fernando.sa@lnls.br::b920d36d-08af-4482-ae14-73247126ca1c" providerId="AD" clId="Web-{9F51C1BD-D6D5-E3E7-5893-98B5477B7E65}" dt="2024-02-02T21:05:15.175" v="2888" actId="1076"/>
          <ac:grpSpMkLst>
            <pc:docMk/>
            <pc:sldMk cId="3236725033" sldId="4896"/>
            <ac:grpSpMk id="25" creationId="{493FF494-AC90-C11E-6B22-9BD2E82278FD}"/>
          </ac:grpSpMkLst>
        </pc:grpChg>
        <pc:grpChg chg="del mod topLvl">
          <ac:chgData name="Fernando Henrique De Sá" userId="S::fernando.sa@lnls.br::b920d36d-08af-4482-ae14-73247126ca1c" providerId="AD" clId="Web-{9F51C1BD-D6D5-E3E7-5893-98B5477B7E65}" dt="2024-02-02T21:03:10.841" v="2858"/>
          <ac:grpSpMkLst>
            <pc:docMk/>
            <pc:sldMk cId="3236725033" sldId="4896"/>
            <ac:grpSpMk id="28" creationId="{D2D20CC4-72C1-9028-74DA-56767C90B52B}"/>
          </ac:grpSpMkLst>
        </pc:grpChg>
        <pc:picChg chg="mod ord modCrop">
          <ac:chgData name="Fernando Henrique De Sá" userId="S::fernando.sa@lnls.br::b920d36d-08af-4482-ae14-73247126ca1c" providerId="AD" clId="Web-{9F51C1BD-D6D5-E3E7-5893-98B5477B7E65}" dt="2024-02-02T21:05:06.597" v="2885"/>
          <ac:picMkLst>
            <pc:docMk/>
            <pc:sldMk cId="3236725033" sldId="4896"/>
            <ac:picMk id="16" creationId="{EA9DAA2A-1B6D-3D90-FD57-752F69252037}"/>
          </ac:picMkLst>
        </pc:picChg>
        <pc:picChg chg="mod ord topLvl">
          <ac:chgData name="Fernando Henrique De Sá" userId="S::fernando.sa@lnls.br::b920d36d-08af-4482-ae14-73247126ca1c" providerId="AD" clId="Web-{9F51C1BD-D6D5-E3E7-5893-98B5477B7E65}" dt="2024-02-02T21:04:23.001" v="2872"/>
          <ac:picMkLst>
            <pc:docMk/>
            <pc:sldMk cId="3236725033" sldId="4896"/>
            <ac:picMk id="22" creationId="{F7748B91-7249-45E1-72EA-59880CFE6D1C}"/>
          </ac:picMkLst>
        </pc:picChg>
        <pc:picChg chg="mod topLvl">
          <ac:chgData name="Fernando Henrique De Sá" userId="S::fernando.sa@lnls.br::b920d36d-08af-4482-ae14-73247126ca1c" providerId="AD" clId="Web-{9F51C1BD-D6D5-E3E7-5893-98B5477B7E65}" dt="2024-02-02T21:03:28.326" v="2864" actId="1076"/>
          <ac:picMkLst>
            <pc:docMk/>
            <pc:sldMk cId="3236725033" sldId="4896"/>
            <ac:picMk id="23" creationId="{EB141E71-5701-BBC2-A98A-F7FF38E6956C}"/>
          </ac:picMkLst>
        </pc:picChg>
      </pc:sldChg>
      <pc:sldChg chg="add del replId">
        <pc:chgData name="Fernando Henrique De Sá" userId="S::fernando.sa@lnls.br::b920d36d-08af-4482-ae14-73247126ca1c" providerId="AD" clId="Web-{9F51C1BD-D6D5-E3E7-5893-98B5477B7E65}" dt="2024-02-02T16:10:52.449" v="1060"/>
        <pc:sldMkLst>
          <pc:docMk/>
          <pc:sldMk cId="3281001246" sldId="4896"/>
        </pc:sldMkLst>
      </pc:sldChg>
      <pc:sldChg chg="modSp add replId">
        <pc:chgData name="Fernando Henrique De Sá" userId="S::fernando.sa@lnls.br::b920d36d-08af-4482-ae14-73247126ca1c" providerId="AD" clId="Web-{9F51C1BD-D6D5-E3E7-5893-98B5477B7E65}" dt="2024-02-03T13:43:07.849" v="2904" actId="20577"/>
        <pc:sldMkLst>
          <pc:docMk/>
          <pc:sldMk cId="1332515925" sldId="4897"/>
        </pc:sldMkLst>
        <pc:spChg chg="mod">
          <ac:chgData name="Fernando Henrique De Sá" userId="S::fernando.sa@lnls.br::b920d36d-08af-4482-ae14-73247126ca1c" providerId="AD" clId="Web-{9F51C1BD-D6D5-E3E7-5893-98B5477B7E65}" dt="2024-02-03T13:43:07.849" v="2904" actId="20577"/>
          <ac:spMkLst>
            <pc:docMk/>
            <pc:sldMk cId="1332515925" sldId="4897"/>
            <ac:spMk id="2" creationId="{5970835E-2C89-EEC4-2184-83EA219C77E9}"/>
          </ac:spMkLst>
        </pc:spChg>
      </pc:sldChg>
      <pc:sldChg chg="add del replId">
        <pc:chgData name="Fernando Henrique De Sá" userId="S::fernando.sa@lnls.br::b920d36d-08af-4482-ae14-73247126ca1c" providerId="AD" clId="Web-{9F51C1BD-D6D5-E3E7-5893-98B5477B7E65}" dt="2024-02-02T16:10:53.215" v="1061"/>
        <pc:sldMkLst>
          <pc:docMk/>
          <pc:sldMk cId="2687927825" sldId="4897"/>
        </pc:sldMkLst>
      </pc:sldChg>
      <pc:sldChg chg="modSp add replId">
        <pc:chgData name="Fernando Henrique De Sá" userId="S::fernando.sa@lnls.br::b920d36d-08af-4482-ae14-73247126ca1c" providerId="AD" clId="Web-{9F51C1BD-D6D5-E3E7-5893-98B5477B7E65}" dt="2024-02-03T15:19:26.749" v="3650" actId="14100"/>
        <pc:sldMkLst>
          <pc:docMk/>
          <pc:sldMk cId="4273241655" sldId="4898"/>
        </pc:sldMkLst>
        <pc:spChg chg="mod">
          <ac:chgData name="Fernando Henrique De Sá" userId="S::fernando.sa@lnls.br::b920d36d-08af-4482-ae14-73247126ca1c" providerId="AD" clId="Web-{9F51C1BD-D6D5-E3E7-5893-98B5477B7E65}" dt="2024-02-03T15:19:26.749" v="3650" actId="14100"/>
          <ac:spMkLst>
            <pc:docMk/>
            <pc:sldMk cId="4273241655" sldId="4898"/>
            <ac:spMk id="2" creationId="{5970835E-2C89-EEC4-2184-83EA219C77E9}"/>
          </ac:spMkLst>
        </pc:spChg>
      </pc:sldChg>
      <pc:sldChg chg="addSp delSp modSp new">
        <pc:chgData name="Fernando Henrique De Sá" userId="S::fernando.sa@lnls.br::b920d36d-08af-4482-ae14-73247126ca1c" providerId="AD" clId="Web-{9F51C1BD-D6D5-E3E7-5893-98B5477B7E65}" dt="2024-02-03T19:40:57.365" v="5595" actId="20577"/>
        <pc:sldMkLst>
          <pc:docMk/>
          <pc:sldMk cId="1403770581" sldId="4899"/>
        </pc:sldMkLst>
        <pc:spChg chg="del">
          <ac:chgData name="Fernando Henrique De Sá" userId="S::fernando.sa@lnls.br::b920d36d-08af-4482-ae14-73247126ca1c" providerId="AD" clId="Web-{9F51C1BD-D6D5-E3E7-5893-98B5477B7E65}" dt="2024-02-03T19:23:47.938" v="4999"/>
          <ac:spMkLst>
            <pc:docMk/>
            <pc:sldMk cId="1403770581" sldId="4899"/>
            <ac:spMk id="2" creationId="{40801BFD-CAFC-9E73-4502-F6026BF19F5A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23:53.751" v="5002" actId="20577"/>
          <ac:spMkLst>
            <pc:docMk/>
            <pc:sldMk cId="1403770581" sldId="4899"/>
            <ac:spMk id="4" creationId="{0F63A784-93C6-62EE-A344-9D27699A35B3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40:57.365" v="5595" actId="20577"/>
          <ac:spMkLst>
            <pc:docMk/>
            <pc:sldMk cId="1403770581" sldId="4899"/>
            <ac:spMk id="6" creationId="{BE4AD2FA-CF3E-ACEA-D6B1-14053CE7E2CA}"/>
          </ac:spMkLst>
        </pc:spChg>
      </pc:sldChg>
      <pc:sldChg chg="modSp add replId">
        <pc:chgData name="Fernando Henrique De Sá" userId="S::fernando.sa@lnls.br::b920d36d-08af-4482-ae14-73247126ca1c" providerId="AD" clId="Web-{9F51C1BD-D6D5-E3E7-5893-98B5477B7E65}" dt="2024-02-03T15:25:36.210" v="3677" actId="20577"/>
        <pc:sldMkLst>
          <pc:docMk/>
          <pc:sldMk cId="2706188257" sldId="4900"/>
        </pc:sldMkLst>
        <pc:spChg chg="mod">
          <ac:chgData name="Fernando Henrique De Sá" userId="S::fernando.sa@lnls.br::b920d36d-08af-4482-ae14-73247126ca1c" providerId="AD" clId="Web-{9F51C1BD-D6D5-E3E7-5893-98B5477B7E65}" dt="2024-02-03T15:25:36.210" v="3677" actId="20577"/>
          <ac:spMkLst>
            <pc:docMk/>
            <pc:sldMk cId="2706188257" sldId="4900"/>
            <ac:spMk id="2" creationId="{43316D7B-F5CF-347E-E14D-06D9D864F93C}"/>
          </ac:spMkLst>
        </pc:spChg>
      </pc:sldChg>
      <pc:sldChg chg="addSp delSp modSp add replId delAnim">
        <pc:chgData name="Fernando Henrique De Sá" userId="S::fernando.sa@lnls.br::b920d36d-08af-4482-ae14-73247126ca1c" providerId="AD" clId="Web-{9F51C1BD-D6D5-E3E7-5893-98B5477B7E65}" dt="2024-02-03T17:46:36.923" v="4150" actId="1076"/>
        <pc:sldMkLst>
          <pc:docMk/>
          <pc:sldMk cId="3799120562" sldId="4901"/>
        </pc:sldMkLst>
        <pc:spChg chg="mod">
          <ac:chgData name="Fernando Henrique De Sá" userId="S::fernando.sa@lnls.br::b920d36d-08af-4482-ae14-73247126ca1c" providerId="AD" clId="Web-{9F51C1BD-D6D5-E3E7-5893-98B5477B7E65}" dt="2024-02-03T17:45:37.921" v="4140" actId="20577"/>
          <ac:spMkLst>
            <pc:docMk/>
            <pc:sldMk cId="3799120562" sldId="4901"/>
            <ac:spMk id="7" creationId="{4815108E-7ABB-89EB-85B9-3202D7B7EACB}"/>
          </ac:spMkLst>
        </pc:spChg>
        <pc:spChg chg="del mod">
          <ac:chgData name="Fernando Henrique De Sá" userId="S::fernando.sa@lnls.br::b920d36d-08af-4482-ae14-73247126ca1c" providerId="AD" clId="Web-{9F51C1BD-D6D5-E3E7-5893-98B5477B7E65}" dt="2024-02-03T17:13:26.802" v="3737"/>
          <ac:spMkLst>
            <pc:docMk/>
            <pc:sldMk cId="3799120562" sldId="4901"/>
            <ac:spMk id="33" creationId="{096E9099-B62A-DFB0-F17C-49C05C1FC6CD}"/>
          </ac:spMkLst>
        </pc:spChg>
        <pc:grpChg chg="del">
          <ac:chgData name="Fernando Henrique De Sá" userId="S::fernando.sa@lnls.br::b920d36d-08af-4482-ae14-73247126ca1c" providerId="AD" clId="Web-{9F51C1BD-D6D5-E3E7-5893-98B5477B7E65}" dt="2024-02-03T17:13:21.286" v="3734"/>
          <ac:grpSpMkLst>
            <pc:docMk/>
            <pc:sldMk cId="3799120562" sldId="4901"/>
            <ac:grpSpMk id="10" creationId="{69DB690E-BFD8-ADC1-7F3A-C10E0332D6FC}"/>
          </ac:grpSpMkLst>
        </pc:grpChg>
        <pc:grpChg chg="del">
          <ac:chgData name="Fernando Henrique De Sá" userId="S::fernando.sa@lnls.br::b920d36d-08af-4482-ae14-73247126ca1c" providerId="AD" clId="Web-{9F51C1BD-D6D5-E3E7-5893-98B5477B7E65}" dt="2024-02-03T17:16:02.307" v="3746"/>
          <ac:grpSpMkLst>
            <pc:docMk/>
            <pc:sldMk cId="3799120562" sldId="4901"/>
            <ac:grpSpMk id="32" creationId="{7E3ADC5C-5E70-923B-A1A2-215AE397BC01}"/>
          </ac:grpSpMkLst>
        </pc:grpChg>
        <pc:grpChg chg="del">
          <ac:chgData name="Fernando Henrique De Sá" userId="S::fernando.sa@lnls.br::b920d36d-08af-4482-ae14-73247126ca1c" providerId="AD" clId="Web-{9F51C1BD-D6D5-E3E7-5893-98B5477B7E65}" dt="2024-02-03T17:13:16.161" v="3730"/>
          <ac:grpSpMkLst>
            <pc:docMk/>
            <pc:sldMk cId="3799120562" sldId="4901"/>
            <ac:grpSpMk id="35" creationId="{AC8C7897-D4A1-0060-4B8F-B75C8ED9989B}"/>
          </ac:grpSpMkLst>
        </pc:grpChg>
        <pc:grpChg chg="del">
          <ac:chgData name="Fernando Henrique De Sá" userId="S::fernando.sa@lnls.br::b920d36d-08af-4482-ae14-73247126ca1c" providerId="AD" clId="Web-{9F51C1BD-D6D5-E3E7-5893-98B5477B7E65}" dt="2024-02-03T17:13:17.723" v="3731"/>
          <ac:grpSpMkLst>
            <pc:docMk/>
            <pc:sldMk cId="3799120562" sldId="4901"/>
            <ac:grpSpMk id="37" creationId="{F66A4D66-11D5-4FD7-74EB-F543AA14FFD1}"/>
          </ac:grpSpMkLst>
        </pc:grpChg>
        <pc:picChg chg="add mod modCrop">
          <ac:chgData name="Fernando Henrique De Sá" userId="S::fernando.sa@lnls.br::b920d36d-08af-4482-ae14-73247126ca1c" providerId="AD" clId="Web-{9F51C1BD-D6D5-E3E7-5893-98B5477B7E65}" dt="2024-02-03T17:46:36.923" v="4150" actId="1076"/>
          <ac:picMkLst>
            <pc:docMk/>
            <pc:sldMk cId="3799120562" sldId="4901"/>
            <ac:picMk id="6" creationId="{87029C1C-74AF-0CCC-F719-F083D8C757C7}"/>
          </ac:picMkLst>
        </pc:picChg>
        <pc:picChg chg="del">
          <ac:chgData name="Fernando Henrique De Sá" userId="S::fernando.sa@lnls.br::b920d36d-08af-4482-ae14-73247126ca1c" providerId="AD" clId="Web-{9F51C1BD-D6D5-E3E7-5893-98B5477B7E65}" dt="2024-02-03T17:13:20.411" v="3733"/>
          <ac:picMkLst>
            <pc:docMk/>
            <pc:sldMk cId="3799120562" sldId="4901"/>
            <ac:picMk id="11" creationId="{C7F5AF72-E61B-9D2D-2FCD-BCEDE4064A34}"/>
          </ac:picMkLst>
        </pc:picChg>
        <pc:picChg chg="del">
          <ac:chgData name="Fernando Henrique De Sá" userId="S::fernando.sa@lnls.br::b920d36d-08af-4482-ae14-73247126ca1c" providerId="AD" clId="Web-{9F51C1BD-D6D5-E3E7-5893-98B5477B7E65}" dt="2024-02-03T17:13:15.317" v="3729"/>
          <ac:picMkLst>
            <pc:docMk/>
            <pc:sldMk cId="3799120562" sldId="4901"/>
            <ac:picMk id="27" creationId="{546AED7A-DC58-E00D-BAA2-838F89CCA14C}"/>
          </ac:picMkLst>
        </pc:picChg>
        <pc:picChg chg="del">
          <ac:chgData name="Fernando Henrique De Sá" userId="S::fernando.sa@lnls.br::b920d36d-08af-4482-ae14-73247126ca1c" providerId="AD" clId="Web-{9F51C1BD-D6D5-E3E7-5893-98B5477B7E65}" dt="2024-02-03T17:13:19.505" v="3732"/>
          <ac:picMkLst>
            <pc:docMk/>
            <pc:sldMk cId="3799120562" sldId="4901"/>
            <ac:picMk id="29" creationId="{D36BB60A-216E-B702-136F-52F0646085B5}"/>
          </ac:picMkLst>
        </pc:picChg>
        <pc:picChg chg="add mod modCrop">
          <ac:chgData name="Fernando Henrique De Sá" userId="S::fernando.sa@lnls.br::b920d36d-08af-4482-ae14-73247126ca1c" providerId="AD" clId="Web-{9F51C1BD-D6D5-E3E7-5893-98B5477B7E65}" dt="2024-02-03T17:17:16.216" v="3763" actId="1076"/>
          <ac:picMkLst>
            <pc:docMk/>
            <pc:sldMk cId="3799120562" sldId="4901"/>
            <ac:picMk id="34" creationId="{2B28C3AF-247F-2B46-C713-02CBBF35EAEE}"/>
          </ac:picMkLst>
        </pc:picChg>
        <pc:picChg chg="add del mod ord modCrop">
          <ac:chgData name="Fernando Henrique De Sá" userId="S::fernando.sa@lnls.br::b920d36d-08af-4482-ae14-73247126ca1c" providerId="AD" clId="Web-{9F51C1BD-D6D5-E3E7-5893-98B5477B7E65}" dt="2024-02-03T17:32:51.827" v="3778"/>
          <ac:picMkLst>
            <pc:docMk/>
            <pc:sldMk cId="3799120562" sldId="4901"/>
            <ac:picMk id="38" creationId="{6E503FAB-9348-9A6A-C695-900960F935FE}"/>
          </ac:picMkLst>
        </pc:picChg>
        <pc:picChg chg="add del mod">
          <ac:chgData name="Fernando Henrique De Sá" userId="S::fernando.sa@lnls.br::b920d36d-08af-4482-ae14-73247126ca1c" providerId="AD" clId="Web-{9F51C1BD-D6D5-E3E7-5893-98B5477B7E65}" dt="2024-02-03T17:45:39.843" v="4142"/>
          <ac:picMkLst>
            <pc:docMk/>
            <pc:sldMk cId="3799120562" sldId="4901"/>
            <ac:picMk id="39" creationId="{4577FDFD-9C87-F8A3-ED9D-B2639EBA664D}"/>
          </ac:picMkLst>
        </pc:picChg>
        <pc:picChg chg="add mod modCrop">
          <ac:chgData name="Fernando Henrique De Sá" userId="S::fernando.sa@lnls.br::b920d36d-08af-4482-ae14-73247126ca1c" providerId="AD" clId="Web-{9F51C1BD-D6D5-E3E7-5893-98B5477B7E65}" dt="2024-02-03T17:46:10.485" v="4148" actId="1076"/>
          <ac:picMkLst>
            <pc:docMk/>
            <pc:sldMk cId="3799120562" sldId="4901"/>
            <ac:picMk id="40" creationId="{F1C621CD-71D1-8CCA-0BAE-ACEF8C346BD5}"/>
          </ac:picMkLst>
        </pc:picChg>
      </pc:sldChg>
      <pc:sldChg chg="addSp delSp modSp new">
        <pc:chgData name="Fernando Henrique De Sá" userId="S::fernando.sa@lnls.br::b920d36d-08af-4482-ae14-73247126ca1c" providerId="AD" clId="Web-{9F51C1BD-D6D5-E3E7-5893-98B5477B7E65}" dt="2024-02-03T19:10:35.895" v="4940" actId="1076"/>
        <pc:sldMkLst>
          <pc:docMk/>
          <pc:sldMk cId="3091582300" sldId="4902"/>
        </pc:sldMkLst>
        <pc:spChg chg="del">
          <ac:chgData name="Fernando Henrique De Sá" userId="S::fernando.sa@lnls.br::b920d36d-08af-4482-ae14-73247126ca1c" providerId="AD" clId="Web-{9F51C1BD-D6D5-E3E7-5893-98B5477B7E65}" dt="2024-02-03T18:01:27.923" v="4152"/>
          <ac:spMkLst>
            <pc:docMk/>
            <pc:sldMk cId="3091582300" sldId="4902"/>
            <ac:spMk id="2" creationId="{F1789449-7804-0794-093F-0CA0E8EDA2AF}"/>
          </ac:spMkLst>
        </pc:spChg>
        <pc:spChg chg="del">
          <ac:chgData name="Fernando Henrique De Sá" userId="S::fernando.sa@lnls.br::b920d36d-08af-4482-ae14-73247126ca1c" providerId="AD" clId="Web-{9F51C1BD-D6D5-E3E7-5893-98B5477B7E65}" dt="2024-02-03T18:02:13.003" v="4167"/>
          <ac:spMkLst>
            <pc:docMk/>
            <pc:sldMk cId="3091582300" sldId="4902"/>
            <ac:spMk id="3" creationId="{2C5AE283-E227-D099-C1E3-6D566473C4DE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8:30:31.991" v="4515" actId="14100"/>
          <ac:spMkLst>
            <pc:docMk/>
            <pc:sldMk cId="3091582300" sldId="4902"/>
            <ac:spMk id="5" creationId="{4577FA2A-3ED4-0E58-B07B-88C33325BD63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10:35.895" v="4940" actId="1076"/>
          <ac:spMkLst>
            <pc:docMk/>
            <pc:sldMk cId="3091582300" sldId="4902"/>
            <ac:spMk id="8" creationId="{2E9139E8-BC04-DB4E-75F8-7653F2DF9F17}"/>
          </ac:spMkLst>
        </pc:spChg>
        <pc:spChg chg="add del mod">
          <ac:chgData name="Fernando Henrique De Sá" userId="S::fernando.sa@lnls.br::b920d36d-08af-4482-ae14-73247126ca1c" providerId="AD" clId="Web-{9F51C1BD-D6D5-E3E7-5893-98B5477B7E65}" dt="2024-02-03T18:30:46.913" v="4520"/>
          <ac:spMkLst>
            <pc:docMk/>
            <pc:sldMk cId="3091582300" sldId="4902"/>
            <ac:spMk id="18" creationId="{603A8F5C-50F0-1801-1D4D-1708DC069AED}"/>
          </ac:spMkLst>
        </pc:spChg>
        <pc:grpChg chg="add del mod">
          <ac:chgData name="Fernando Henrique De Sá" userId="S::fernando.sa@lnls.br::b920d36d-08af-4482-ae14-73247126ca1c" providerId="AD" clId="Web-{9F51C1BD-D6D5-E3E7-5893-98B5477B7E65}" dt="2024-02-03T18:30:42.226" v="4517"/>
          <ac:grpSpMkLst>
            <pc:docMk/>
            <pc:sldMk cId="3091582300" sldId="4902"/>
            <ac:grpSpMk id="13" creationId="{F86FA697-92BD-F90C-309D-1E2573F78F4B}"/>
          </ac:grpSpMkLst>
        </pc:grpChg>
        <pc:grpChg chg="add del mod">
          <ac:chgData name="Fernando Henrique De Sá" userId="S::fernando.sa@lnls.br::b920d36d-08af-4482-ae14-73247126ca1c" providerId="AD" clId="Web-{9F51C1BD-D6D5-E3E7-5893-98B5477B7E65}" dt="2024-02-03T18:30:43.007" v="4518"/>
          <ac:grpSpMkLst>
            <pc:docMk/>
            <pc:sldMk cId="3091582300" sldId="4902"/>
            <ac:grpSpMk id="17" creationId="{38771E69-7EA1-0734-C83B-D41A6A318F3B}"/>
          </ac:grpSpMkLst>
        </pc:grpChg>
        <pc:picChg chg="add mod ord">
          <ac:chgData name="Fernando Henrique De Sá" userId="S::fernando.sa@lnls.br::b920d36d-08af-4482-ae14-73247126ca1c" providerId="AD" clId="Web-{9F51C1BD-D6D5-E3E7-5893-98B5477B7E65}" dt="2024-02-03T18:34:52.271" v="4599" actId="1076"/>
          <ac:picMkLst>
            <pc:docMk/>
            <pc:sldMk cId="3091582300" sldId="4902"/>
            <ac:picMk id="6" creationId="{9EF3BBD9-293A-42A7-217C-FA3601175126}"/>
          </ac:picMkLst>
        </pc:picChg>
        <pc:picChg chg="add del mod">
          <ac:chgData name="Fernando Henrique De Sá" userId="S::fernando.sa@lnls.br::b920d36d-08af-4482-ae14-73247126ca1c" providerId="AD" clId="Web-{9F51C1BD-D6D5-E3E7-5893-98B5477B7E65}" dt="2024-02-03T18:08:20.454" v="4174"/>
          <ac:picMkLst>
            <pc:docMk/>
            <pc:sldMk cId="3091582300" sldId="4902"/>
            <ac:picMk id="9" creationId="{9CF4C56D-E95F-F970-3BAA-6E239791625A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8:10:41.740" v="4188" actId="1076"/>
          <ac:picMkLst>
            <pc:docMk/>
            <pc:sldMk cId="3091582300" sldId="4902"/>
            <ac:picMk id="10" creationId="{A3C90E2B-4741-F4D6-E85B-4486C2AC1CE3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8:10:50.162" v="4190" actId="14100"/>
          <ac:picMkLst>
            <pc:docMk/>
            <pc:sldMk cId="3091582300" sldId="4902"/>
            <ac:picMk id="11" creationId="{8C2101AD-C577-1D0A-929B-6D545326D9CF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8:11:15.303" v="4192" actId="14100"/>
          <ac:picMkLst>
            <pc:docMk/>
            <pc:sldMk cId="3091582300" sldId="4902"/>
            <ac:picMk id="12" creationId="{FD6CB0BB-422C-7150-EC35-B71BAF84EC23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8:16:01.657" v="4233" actId="1076"/>
          <ac:picMkLst>
            <pc:docMk/>
            <pc:sldMk cId="3091582300" sldId="4902"/>
            <ac:picMk id="14" creationId="{6C0EF63B-48F1-6B48-E034-ACFFAA2564F2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8:16:59.237" v="4240" actId="1076"/>
          <ac:picMkLst>
            <pc:docMk/>
            <pc:sldMk cId="3091582300" sldId="4902"/>
            <ac:picMk id="15" creationId="{68A3F015-893F-B712-E728-DC10E6DBAE34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8:17:37.489" v="4244" actId="14100"/>
          <ac:picMkLst>
            <pc:docMk/>
            <pc:sldMk cId="3091582300" sldId="4902"/>
            <ac:picMk id="16" creationId="{25707177-FEEF-C582-9506-26E99239DE6E}"/>
          </ac:picMkLst>
        </pc:picChg>
      </pc:sldChg>
      <pc:sldChg chg="addSp delSp modSp add replId">
        <pc:chgData name="Fernando Henrique De Sá" userId="S::fernando.sa@lnls.br::b920d36d-08af-4482-ae14-73247126ca1c" providerId="AD" clId="Web-{9F51C1BD-D6D5-E3E7-5893-98B5477B7E65}" dt="2024-02-03T19:18:44.303" v="4997"/>
        <pc:sldMkLst>
          <pc:docMk/>
          <pc:sldMk cId="2553910136" sldId="4903"/>
        </pc:sldMkLst>
        <pc:spChg chg="add del mod">
          <ac:chgData name="Fernando Henrique De Sá" userId="S::fernando.sa@lnls.br::b920d36d-08af-4482-ae14-73247126ca1c" providerId="AD" clId="Web-{9F51C1BD-D6D5-E3E7-5893-98B5477B7E65}" dt="2024-02-03T18:35:16.225" v="4606"/>
          <ac:spMkLst>
            <pc:docMk/>
            <pc:sldMk cId="2553910136" sldId="4903"/>
            <ac:spMk id="3" creationId="{DCE886C0-9F7F-7249-33B2-D68035B69E31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02:13.018" v="4836" actId="1076"/>
          <ac:spMkLst>
            <pc:docMk/>
            <pc:sldMk cId="2553910136" sldId="4903"/>
            <ac:spMk id="4" creationId="{1C87AA5E-949F-9160-4221-8F715DB5136B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8:55:12.659" v="4754" actId="20577"/>
          <ac:spMkLst>
            <pc:docMk/>
            <pc:sldMk cId="2553910136" sldId="4903"/>
            <ac:spMk id="5" creationId="{4577FA2A-3ED4-0E58-B07B-88C33325BD63}"/>
          </ac:spMkLst>
        </pc:spChg>
        <pc:spChg chg="del mod">
          <ac:chgData name="Fernando Henrique De Sá" userId="S::fernando.sa@lnls.br::b920d36d-08af-4482-ae14-73247126ca1c" providerId="AD" clId="Web-{9F51C1BD-D6D5-E3E7-5893-98B5477B7E65}" dt="2024-02-03T19:10:08.707" v="4938"/>
          <ac:spMkLst>
            <pc:docMk/>
            <pc:sldMk cId="2553910136" sldId="4903"/>
            <ac:spMk id="8" creationId="{2E9139E8-BC04-DB4E-75F8-7653F2DF9F17}"/>
          </ac:spMkLst>
        </pc:spChg>
        <pc:spChg chg="mod">
          <ac:chgData name="Fernando Henrique De Sá" userId="S::fernando.sa@lnls.br::b920d36d-08af-4482-ae14-73247126ca1c" providerId="AD" clId="Web-{9F51C1BD-D6D5-E3E7-5893-98B5477B7E65}" dt="2024-02-03T19:02:07.611" v="4835" actId="1076"/>
          <ac:spMkLst>
            <pc:docMk/>
            <pc:sldMk cId="2553910136" sldId="4903"/>
            <ac:spMk id="18" creationId="{603A8F5C-50F0-1801-1D4D-1708DC069AED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02:07.580" v="4832" actId="1076"/>
          <ac:spMkLst>
            <pc:docMk/>
            <pc:sldMk cId="2553910136" sldId="4903"/>
            <ac:spMk id="21" creationId="{25518F50-55CA-487F-977D-63E58C507F33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02:07.596" v="4833" actId="1076"/>
          <ac:spMkLst>
            <pc:docMk/>
            <pc:sldMk cId="2553910136" sldId="4903"/>
            <ac:spMk id="26" creationId="{D559BDB0-E282-F87E-216C-05E4CE1BFD75}"/>
          </ac:spMkLst>
        </pc:spChg>
        <pc:spChg chg="add mod ord">
          <ac:chgData name="Fernando Henrique De Sá" userId="S::fernando.sa@lnls.br::b920d36d-08af-4482-ae14-73247126ca1c" providerId="AD" clId="Web-{9F51C1BD-D6D5-E3E7-5893-98B5477B7E65}" dt="2024-02-03T19:12:52.259" v="4944"/>
          <ac:spMkLst>
            <pc:docMk/>
            <pc:sldMk cId="2553910136" sldId="4903"/>
            <ac:spMk id="27" creationId="{FD3861B0-D29A-11D4-977B-E012BD42EF29}"/>
          </ac:spMkLst>
        </pc:spChg>
        <pc:spChg chg="add mod ord">
          <ac:chgData name="Fernando Henrique De Sá" userId="S::fernando.sa@lnls.br::b920d36d-08af-4482-ae14-73247126ca1c" providerId="AD" clId="Web-{9F51C1BD-D6D5-E3E7-5893-98B5477B7E65}" dt="2024-02-03T19:12:57.525" v="4945"/>
          <ac:spMkLst>
            <pc:docMk/>
            <pc:sldMk cId="2553910136" sldId="4903"/>
            <ac:spMk id="28" creationId="{1AED139C-C72C-7F7D-4C30-2C7EAA556454}"/>
          </ac:spMkLst>
        </pc:spChg>
        <pc:spChg chg="add mod ord">
          <ac:chgData name="Fernando Henrique De Sá" userId="S::fernando.sa@lnls.br::b920d36d-08af-4482-ae14-73247126ca1c" providerId="AD" clId="Web-{9F51C1BD-D6D5-E3E7-5893-98B5477B7E65}" dt="2024-02-03T19:13:05.010" v="4946"/>
          <ac:spMkLst>
            <pc:docMk/>
            <pc:sldMk cId="2553910136" sldId="4903"/>
            <ac:spMk id="29" creationId="{F4CC3BBF-08B6-B455-6F52-A26F3A989187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08:04.280" v="4932" actId="14100"/>
          <ac:spMkLst>
            <pc:docMk/>
            <pc:sldMk cId="2553910136" sldId="4903"/>
            <ac:spMk id="31" creationId="{54D4EC47-8019-0C60-A233-103C5D998B8F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07:17.904" v="4913" actId="1076"/>
          <ac:spMkLst>
            <pc:docMk/>
            <pc:sldMk cId="2553910136" sldId="4903"/>
            <ac:spMk id="33" creationId="{A151A076-02B2-C6D6-3D7E-05B5A8C94726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07:27.529" v="4917" actId="1076"/>
          <ac:spMkLst>
            <pc:docMk/>
            <pc:sldMk cId="2553910136" sldId="4903"/>
            <ac:spMk id="35" creationId="{BC01C2DA-BCD5-EFB9-37A1-59F08A17D87E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07:36.404" v="4921" actId="1076"/>
          <ac:spMkLst>
            <pc:docMk/>
            <pc:sldMk cId="2553910136" sldId="4903"/>
            <ac:spMk id="37" creationId="{43614D26-EC06-F7C4-2BFF-4E265AAAB328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16:51.580" v="4982"/>
          <ac:spMkLst>
            <pc:docMk/>
            <pc:sldMk cId="2553910136" sldId="4903"/>
            <ac:spMk id="42" creationId="{179BF816-3031-9BEE-1181-5707196CE099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16:34.189" v="4978"/>
          <ac:spMkLst>
            <pc:docMk/>
            <pc:sldMk cId="2553910136" sldId="4903"/>
            <ac:spMk id="43" creationId="{D19A42D0-66B0-BEFE-80AF-3AF5FE9B1837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18:13.364" v="4992" actId="14100"/>
          <ac:spMkLst>
            <pc:docMk/>
            <pc:sldMk cId="2553910136" sldId="4903"/>
            <ac:spMk id="44" creationId="{0E216431-F039-F6B6-51A2-28C813946C83}"/>
          </ac:spMkLst>
        </pc:spChg>
        <pc:spChg chg="add mod">
          <ac:chgData name="Fernando Henrique De Sá" userId="S::fernando.sa@lnls.br::b920d36d-08af-4482-ae14-73247126ca1c" providerId="AD" clId="Web-{9F51C1BD-D6D5-E3E7-5893-98B5477B7E65}" dt="2024-02-03T19:18:31.037" v="4995" actId="1076"/>
          <ac:spMkLst>
            <pc:docMk/>
            <pc:sldMk cId="2553910136" sldId="4903"/>
            <ac:spMk id="45" creationId="{DD52B613-DFA9-A297-75BE-F9F1F4F108DA}"/>
          </ac:spMkLst>
        </pc:spChg>
        <pc:grpChg chg="mod">
          <ac:chgData name="Fernando Henrique De Sá" userId="S::fernando.sa@lnls.br::b920d36d-08af-4482-ae14-73247126ca1c" providerId="AD" clId="Web-{9F51C1BD-D6D5-E3E7-5893-98B5477B7E65}" dt="2024-02-03T18:39:43.469" v="4675" actId="1076"/>
          <ac:grpSpMkLst>
            <pc:docMk/>
            <pc:sldMk cId="2553910136" sldId="4903"/>
            <ac:grpSpMk id="13" creationId="{F86FA697-92BD-F90C-309D-1E2573F78F4B}"/>
          </ac:grpSpMkLst>
        </pc:grpChg>
        <pc:grpChg chg="mod">
          <ac:chgData name="Fernando Henrique De Sá" userId="S::fernando.sa@lnls.br::b920d36d-08af-4482-ae14-73247126ca1c" providerId="AD" clId="Web-{9F51C1BD-D6D5-E3E7-5893-98B5477B7E65}" dt="2024-02-03T18:39:21.140" v="4671" actId="1076"/>
          <ac:grpSpMkLst>
            <pc:docMk/>
            <pc:sldMk cId="2553910136" sldId="4903"/>
            <ac:grpSpMk id="17" creationId="{38771E69-7EA1-0734-C83B-D41A6A318F3B}"/>
          </ac:grpSpMkLst>
        </pc:grpChg>
        <pc:grpChg chg="add mod ord">
          <ac:chgData name="Fernando Henrique De Sá" userId="S::fernando.sa@lnls.br::b920d36d-08af-4482-ae14-73247126ca1c" providerId="AD" clId="Web-{9F51C1BD-D6D5-E3E7-5893-98B5477B7E65}" dt="2024-02-03T18:47:48.143" v="4735" actId="1076"/>
          <ac:grpSpMkLst>
            <pc:docMk/>
            <pc:sldMk cId="2553910136" sldId="4903"/>
            <ac:grpSpMk id="20" creationId="{4438F7AE-4FF7-3C90-9A1E-25D3129E819A}"/>
          </ac:grpSpMkLst>
        </pc:grpChg>
        <pc:grpChg chg="add mod ord">
          <ac:chgData name="Fernando Henrique De Sá" userId="S::fernando.sa@lnls.br::b920d36d-08af-4482-ae14-73247126ca1c" providerId="AD" clId="Web-{9F51C1BD-D6D5-E3E7-5893-98B5477B7E65}" dt="2024-02-03T19:05:49.963" v="4895" actId="1076"/>
          <ac:grpSpMkLst>
            <pc:docMk/>
            <pc:sldMk cId="2553910136" sldId="4903"/>
            <ac:grpSpMk id="25" creationId="{D2BCCDAA-B0EA-2B54-0CF6-C0154F842D0E}"/>
          </ac:grpSpMkLst>
        </pc:grpChg>
        <pc:grpChg chg="add mod">
          <ac:chgData name="Fernando Henrique De Sá" userId="S::fernando.sa@lnls.br::b920d36d-08af-4482-ae14-73247126ca1c" providerId="AD" clId="Web-{9F51C1BD-D6D5-E3E7-5893-98B5477B7E65}" dt="2024-02-03T19:12:33.383" v="4943" actId="1076"/>
          <ac:grpSpMkLst>
            <pc:docMk/>
            <pc:sldMk cId="2553910136" sldId="4903"/>
            <ac:grpSpMk id="38" creationId="{98FA8CF7-79E2-4DC9-6F3C-9976A9182D27}"/>
          </ac:grpSpMkLst>
        </pc:grpChg>
        <pc:grpChg chg="add">
          <ac:chgData name="Fernando Henrique De Sá" userId="S::fernando.sa@lnls.br::b920d36d-08af-4482-ae14-73247126ca1c" providerId="AD" clId="Web-{9F51C1BD-D6D5-E3E7-5893-98B5477B7E65}" dt="2024-02-03T19:08:54.657" v="4934"/>
          <ac:grpSpMkLst>
            <pc:docMk/>
            <pc:sldMk cId="2553910136" sldId="4903"/>
            <ac:grpSpMk id="39" creationId="{D371E2BF-E277-9DB6-7EB5-A30AAB592336}"/>
          </ac:grpSpMkLst>
        </pc:grpChg>
        <pc:grpChg chg="add">
          <ac:chgData name="Fernando Henrique De Sá" userId="S::fernando.sa@lnls.br::b920d36d-08af-4482-ae14-73247126ca1c" providerId="AD" clId="Web-{9F51C1BD-D6D5-E3E7-5893-98B5477B7E65}" dt="2024-02-03T19:09:01.798" v="4935"/>
          <ac:grpSpMkLst>
            <pc:docMk/>
            <pc:sldMk cId="2553910136" sldId="4903"/>
            <ac:grpSpMk id="40" creationId="{F24F84C3-7E22-017C-78C7-732B12342407}"/>
          </ac:grpSpMkLst>
        </pc:grpChg>
        <pc:grpChg chg="add">
          <ac:chgData name="Fernando Henrique De Sá" userId="S::fernando.sa@lnls.br::b920d36d-08af-4482-ae14-73247126ca1c" providerId="AD" clId="Web-{9F51C1BD-D6D5-E3E7-5893-98B5477B7E65}" dt="2024-02-03T19:09:19.424" v="4936"/>
          <ac:grpSpMkLst>
            <pc:docMk/>
            <pc:sldMk cId="2553910136" sldId="4903"/>
            <ac:grpSpMk id="41" creationId="{E9B63262-78C1-3531-59C6-C2E865CAB8CC}"/>
          </ac:grpSpMkLst>
        </pc:grpChg>
        <pc:grpChg chg="add">
          <ac:chgData name="Fernando Henrique De Sá" userId="S::fernando.sa@lnls.br::b920d36d-08af-4482-ae14-73247126ca1c" providerId="AD" clId="Web-{9F51C1BD-D6D5-E3E7-5893-98B5477B7E65}" dt="2024-02-03T19:18:37.318" v="4996"/>
          <ac:grpSpMkLst>
            <pc:docMk/>
            <pc:sldMk cId="2553910136" sldId="4903"/>
            <ac:grpSpMk id="46" creationId="{ED3D31E5-C869-4B3E-B2B3-3E1A8E4A2302}"/>
          </ac:grpSpMkLst>
        </pc:grpChg>
        <pc:grpChg chg="add">
          <ac:chgData name="Fernando Henrique De Sá" userId="S::fernando.sa@lnls.br::b920d36d-08af-4482-ae14-73247126ca1c" providerId="AD" clId="Web-{9F51C1BD-D6D5-E3E7-5893-98B5477B7E65}" dt="2024-02-03T19:18:44.303" v="4997"/>
          <ac:grpSpMkLst>
            <pc:docMk/>
            <pc:sldMk cId="2553910136" sldId="4903"/>
            <ac:grpSpMk id="47" creationId="{1B464803-A47E-BD49-7736-A95A00A0805D}"/>
          </ac:grpSpMkLst>
        </pc:grpChg>
        <pc:picChg chg="del">
          <ac:chgData name="Fernando Henrique De Sá" userId="S::fernando.sa@lnls.br::b920d36d-08af-4482-ae14-73247126ca1c" providerId="AD" clId="Web-{9F51C1BD-D6D5-E3E7-5893-98B5477B7E65}" dt="2024-02-03T18:35:12.615" v="4605"/>
          <ac:picMkLst>
            <pc:docMk/>
            <pc:sldMk cId="2553910136" sldId="4903"/>
            <ac:picMk id="6" creationId="{9EF3BBD9-293A-42A7-217C-FA3601175126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8:46:24.921" v="4724" actId="1076"/>
          <ac:picMkLst>
            <pc:docMk/>
            <pc:sldMk cId="2553910136" sldId="4903"/>
            <ac:picMk id="7" creationId="{13ECB56D-C0D6-7D68-BF92-2A5B02137789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8:46:28.046" v="4725" actId="1076"/>
          <ac:picMkLst>
            <pc:docMk/>
            <pc:sldMk cId="2553910136" sldId="4903"/>
            <ac:picMk id="9" creationId="{B9EF2967-5A8A-6CB6-E9A3-20261037B9D1}"/>
          </ac:picMkLst>
        </pc:picChg>
        <pc:picChg chg="mod">
          <ac:chgData name="Fernando Henrique De Sá" userId="S::fernando.sa@lnls.br::b920d36d-08af-4482-ae14-73247126ca1c" providerId="AD" clId="Web-{9F51C1BD-D6D5-E3E7-5893-98B5477B7E65}" dt="2024-02-03T18:39:28.781" v="4672" actId="1076"/>
          <ac:picMkLst>
            <pc:docMk/>
            <pc:sldMk cId="2553910136" sldId="4903"/>
            <ac:picMk id="12" creationId="{FD6CB0BB-422C-7150-EC35-B71BAF84EC23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8:46:47.672" v="4728" actId="1076"/>
          <ac:picMkLst>
            <pc:docMk/>
            <pc:sldMk cId="2553910136" sldId="4903"/>
            <ac:picMk id="19" creationId="{0816F244-0BF4-363E-A2FD-151FF10F39F3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8:57:36.258" v="4779" actId="1076"/>
          <ac:picMkLst>
            <pc:docMk/>
            <pc:sldMk cId="2553910136" sldId="4903"/>
            <ac:picMk id="22" creationId="{B49C96EA-7A31-01C1-4798-9BE24DF92F58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8:57:45.008" v="4780" actId="1076"/>
          <ac:picMkLst>
            <pc:docMk/>
            <pc:sldMk cId="2553910136" sldId="4903"/>
            <ac:picMk id="23" creationId="{3EC5CBD7-6BB1-DEA2-740B-B0914119DFD8}"/>
          </ac:picMkLst>
        </pc:picChg>
        <pc:picChg chg="add mod">
          <ac:chgData name="Fernando Henrique De Sá" userId="S::fernando.sa@lnls.br::b920d36d-08af-4482-ae14-73247126ca1c" providerId="AD" clId="Web-{9F51C1BD-D6D5-E3E7-5893-98B5477B7E65}" dt="2024-02-03T18:58:51.026" v="4789" actId="1076"/>
          <ac:picMkLst>
            <pc:docMk/>
            <pc:sldMk cId="2553910136" sldId="4903"/>
            <ac:picMk id="24" creationId="{9C508FD0-E9EE-4711-4498-64A2ED6EC36E}"/>
          </ac:picMkLst>
        </pc:picChg>
        <pc:cxnChg chg="add mod">
          <ac:chgData name="Fernando Henrique De Sá" userId="S::fernando.sa@lnls.br::b920d36d-08af-4482-ae14-73247126ca1c" providerId="AD" clId="Web-{9F51C1BD-D6D5-E3E7-5893-98B5477B7E65}" dt="2024-02-03T19:07:56.796" v="4924" actId="1076"/>
          <ac:cxnSpMkLst>
            <pc:docMk/>
            <pc:sldMk cId="2553910136" sldId="4903"/>
            <ac:cxnSpMk id="30" creationId="{6987CFF2-CC55-7A9B-84A7-73DED874B268}"/>
          </ac:cxnSpMkLst>
        </pc:cxnChg>
        <pc:cxnChg chg="add mod">
          <ac:chgData name="Fernando Henrique De Sá" userId="S::fernando.sa@lnls.br::b920d36d-08af-4482-ae14-73247126ca1c" providerId="AD" clId="Web-{9F51C1BD-D6D5-E3E7-5893-98B5477B7E65}" dt="2024-02-03T19:07:17.888" v="4912" actId="1076"/>
          <ac:cxnSpMkLst>
            <pc:docMk/>
            <pc:sldMk cId="2553910136" sldId="4903"/>
            <ac:cxnSpMk id="32" creationId="{C9BD9EB5-3139-8098-0A7A-32318EF04B87}"/>
          </ac:cxnSpMkLst>
        </pc:cxnChg>
        <pc:cxnChg chg="add mod">
          <ac:chgData name="Fernando Henrique De Sá" userId="S::fernando.sa@lnls.br::b920d36d-08af-4482-ae14-73247126ca1c" providerId="AD" clId="Web-{9F51C1BD-D6D5-E3E7-5893-98B5477B7E65}" dt="2024-02-03T19:07:27.513" v="4916" actId="1076"/>
          <ac:cxnSpMkLst>
            <pc:docMk/>
            <pc:sldMk cId="2553910136" sldId="4903"/>
            <ac:cxnSpMk id="34" creationId="{1E39643D-128C-4E44-F763-53BDB3CD1915}"/>
          </ac:cxnSpMkLst>
        </pc:cxnChg>
        <pc:cxnChg chg="add mod">
          <ac:chgData name="Fernando Henrique De Sá" userId="S::fernando.sa@lnls.br::b920d36d-08af-4482-ae14-73247126ca1c" providerId="AD" clId="Web-{9F51C1BD-D6D5-E3E7-5893-98B5477B7E65}" dt="2024-02-03T19:07:36.389" v="4920" actId="1076"/>
          <ac:cxnSpMkLst>
            <pc:docMk/>
            <pc:sldMk cId="2553910136" sldId="4903"/>
            <ac:cxnSpMk id="36" creationId="{D585257B-34BA-B5D5-4665-65F1291902DF}"/>
          </ac:cxnSpMkLst>
        </pc:cxnChg>
      </pc:sldChg>
      <pc:sldChg chg="modSp add replId">
        <pc:chgData name="Fernando Henrique De Sá" userId="S::fernando.sa@lnls.br::b920d36d-08af-4482-ae14-73247126ca1c" providerId="AD" clId="Web-{9F51C1BD-D6D5-E3E7-5893-98B5477B7E65}" dt="2024-02-03T19:36:42.684" v="5533" actId="20577"/>
        <pc:sldMkLst>
          <pc:docMk/>
          <pc:sldMk cId="3028368858" sldId="4904"/>
        </pc:sldMkLst>
        <pc:spChg chg="mod">
          <ac:chgData name="Fernando Henrique De Sá" userId="S::fernando.sa@lnls.br::b920d36d-08af-4482-ae14-73247126ca1c" providerId="AD" clId="Web-{9F51C1BD-D6D5-E3E7-5893-98B5477B7E65}" dt="2024-02-03T19:36:42.684" v="5533" actId="20577"/>
          <ac:spMkLst>
            <pc:docMk/>
            <pc:sldMk cId="3028368858" sldId="4904"/>
            <ac:spMk id="2" creationId="{5970835E-2C89-EEC4-2184-83EA219C77E9}"/>
          </ac:spMkLst>
        </pc:spChg>
      </pc:sldChg>
      <pc:sldChg chg="modSp">
        <pc:chgData name="Fernando Henrique De Sá" userId="S::fernando.sa@lnls.br::b920d36d-08af-4482-ae14-73247126ca1c" providerId="AD" clId="Web-{9F51C1BD-D6D5-E3E7-5893-98B5477B7E65}" dt="2024-02-05T12:27:32.031" v="5914" actId="1076"/>
        <pc:sldMkLst>
          <pc:docMk/>
          <pc:sldMk cId="963091251" sldId="4905"/>
        </pc:sldMkLst>
        <pc:grpChg chg="mod">
          <ac:chgData name="Fernando Henrique De Sá" userId="S::fernando.sa@lnls.br::b920d36d-08af-4482-ae14-73247126ca1c" providerId="AD" clId="Web-{9F51C1BD-D6D5-E3E7-5893-98B5477B7E65}" dt="2024-02-05T12:27:32.031" v="5914" actId="1076"/>
          <ac:grpSpMkLst>
            <pc:docMk/>
            <pc:sldMk cId="963091251" sldId="4905"/>
            <ac:grpSpMk id="50" creationId="{B792956D-36E0-C9A2-3B1C-CB4849542B1C}"/>
          </ac:grpSpMkLst>
        </pc:grpChg>
      </pc:sldChg>
    </pc:docChg>
  </pc:docChgLst>
  <pc:docChgLst>
    <pc:chgData name="Fernando Henrique De Sá" userId="S::fernando.sa@lnls.br::b920d36d-08af-4482-ae14-73247126ca1c" providerId="AD" clId="Web-{93B1BA4D-4D88-42A4-75B4-6712AEA6F564}"/>
    <pc:docChg chg="addSld delSld modSld sldOrd">
      <pc:chgData name="Fernando Henrique De Sá" userId="S::fernando.sa@lnls.br::b920d36d-08af-4482-ae14-73247126ca1c" providerId="AD" clId="Web-{93B1BA4D-4D88-42A4-75B4-6712AEA6F564}" dt="2024-06-19T18:50:46.543" v="1464"/>
      <pc:docMkLst>
        <pc:docMk/>
      </pc:docMkLst>
      <pc:sldChg chg="modSp">
        <pc:chgData name="Fernando Henrique De Sá" userId="S::fernando.sa@lnls.br::b920d36d-08af-4482-ae14-73247126ca1c" providerId="AD" clId="Web-{93B1BA4D-4D88-42A4-75B4-6712AEA6F564}" dt="2024-06-18T23:44:08.195" v="1430" actId="20577"/>
        <pc:sldMkLst>
          <pc:docMk/>
          <pc:sldMk cId="774325940" sldId="4372"/>
        </pc:sldMkLst>
        <pc:spChg chg="mod">
          <ac:chgData name="Fernando Henrique De Sá" userId="S::fernando.sa@lnls.br::b920d36d-08af-4482-ae14-73247126ca1c" providerId="AD" clId="Web-{93B1BA4D-4D88-42A4-75B4-6712AEA6F564}" dt="2024-06-18T23:44:08.195" v="1430" actId="20577"/>
          <ac:spMkLst>
            <pc:docMk/>
            <pc:sldMk cId="774325940" sldId="4372"/>
            <ac:spMk id="5" creationId="{0948386E-17B9-D9ED-921C-77470EC35E3F}"/>
          </ac:spMkLst>
        </pc:spChg>
      </pc:sldChg>
      <pc:sldChg chg="addSp modSp">
        <pc:chgData name="Fernando Henrique De Sá" userId="S::fernando.sa@lnls.br::b920d36d-08af-4482-ae14-73247126ca1c" providerId="AD" clId="Web-{93B1BA4D-4D88-42A4-75B4-6712AEA6F564}" dt="2024-06-18T12:53:00.071" v="1160" actId="20577"/>
        <pc:sldMkLst>
          <pc:docMk/>
          <pc:sldMk cId="275063699" sldId="4893"/>
        </pc:sldMkLst>
        <pc:spChg chg="add mod">
          <ac:chgData name="Fernando Henrique De Sá" userId="S::fernando.sa@lnls.br::b920d36d-08af-4482-ae14-73247126ca1c" providerId="AD" clId="Web-{93B1BA4D-4D88-42A4-75B4-6712AEA6F564}" dt="2024-06-18T12:37:27.104" v="1145" actId="1076"/>
          <ac:spMkLst>
            <pc:docMk/>
            <pc:sldMk cId="275063699" sldId="4893"/>
            <ac:spMk id="10" creationId="{6296E8C1-3BD5-4E61-6D8D-94CDD5100ECE}"/>
          </ac:spMkLst>
        </pc:spChg>
        <pc:spChg chg="add mod">
          <ac:chgData name="Fernando Henrique De Sá" userId="S::fernando.sa@lnls.br::b920d36d-08af-4482-ae14-73247126ca1c" providerId="AD" clId="Web-{93B1BA4D-4D88-42A4-75B4-6712AEA6F564}" dt="2024-06-18T12:37:39.792" v="1147" actId="1076"/>
          <ac:spMkLst>
            <pc:docMk/>
            <pc:sldMk cId="275063699" sldId="4893"/>
            <ac:spMk id="12" creationId="{AE096C6B-AC13-6F31-6030-05D6980467C2}"/>
          </ac:spMkLst>
        </pc:spChg>
        <pc:spChg chg="mod">
          <ac:chgData name="Fernando Henrique De Sá" userId="S::fernando.sa@lnls.br::b920d36d-08af-4482-ae14-73247126ca1c" providerId="AD" clId="Web-{93B1BA4D-4D88-42A4-75B4-6712AEA6F564}" dt="2024-06-18T12:37:08.041" v="1141" actId="1076"/>
          <ac:spMkLst>
            <pc:docMk/>
            <pc:sldMk cId="275063699" sldId="4893"/>
            <ac:spMk id="42" creationId="{857EBC8D-76A7-E987-5948-898BEC22C69E}"/>
          </ac:spMkLst>
        </pc:spChg>
        <pc:spChg chg="add mod">
          <ac:chgData name="Fernando Henrique De Sá" userId="S::fernando.sa@lnls.br::b920d36d-08af-4482-ae14-73247126ca1c" providerId="AD" clId="Web-{93B1BA4D-4D88-42A4-75B4-6712AEA6F564}" dt="2024-06-18T12:53:00.071" v="1160" actId="20577"/>
          <ac:spMkLst>
            <pc:docMk/>
            <pc:sldMk cId="275063699" sldId="4893"/>
            <ac:spMk id="44" creationId="{C1F0F29D-1239-534E-114A-141F6BD36BA0}"/>
          </ac:spMkLst>
        </pc:spChg>
      </pc:sldChg>
      <pc:sldChg chg="addSp delSp modSp del modCm">
        <pc:chgData name="Fernando Henrique De Sá" userId="S::fernando.sa@lnls.br::b920d36d-08af-4482-ae14-73247126ca1c" providerId="AD" clId="Web-{93B1BA4D-4D88-42A4-75B4-6712AEA6F564}" dt="2024-06-18T18:42:00.221" v="1267"/>
        <pc:sldMkLst>
          <pc:docMk/>
          <pc:sldMk cId="2943731096" sldId="4910"/>
        </pc:sldMkLst>
        <pc:spChg chg="mod">
          <ac:chgData name="Fernando Henrique De Sá" userId="S::fernando.sa@lnls.br::b920d36d-08af-4482-ae14-73247126ca1c" providerId="AD" clId="Web-{93B1BA4D-4D88-42A4-75B4-6712AEA6F564}" dt="2024-06-18T18:37:15.510" v="1240" actId="20577"/>
          <ac:spMkLst>
            <pc:docMk/>
            <pc:sldMk cId="2943731096" sldId="4910"/>
            <ac:spMk id="3" creationId="{E6A1A200-EFAF-46BC-1FB5-FF4CF5F34FFE}"/>
          </ac:spMkLst>
        </pc:spChg>
        <pc:picChg chg="add del mod">
          <ac:chgData name="Fernando Henrique De Sá" userId="S::fernando.sa@lnls.br::b920d36d-08af-4482-ae14-73247126ca1c" providerId="AD" clId="Web-{93B1BA4D-4D88-42A4-75B4-6712AEA6F564}" dt="2024-06-18T18:39:14.904" v="1246"/>
          <ac:picMkLst>
            <pc:docMk/>
            <pc:sldMk cId="2943731096" sldId="4910"/>
            <ac:picMk id="4" creationId="{ADA91D36-6EAB-F35F-AE70-FA90231AAC3C}"/>
          </ac:picMkLst>
        </pc:picChg>
        <pc:picChg chg="add mod">
          <ac:chgData name="Fernando Henrique De Sá" userId="S::fernando.sa@lnls.br::b920d36d-08af-4482-ae14-73247126ca1c" providerId="AD" clId="Web-{93B1BA4D-4D88-42A4-75B4-6712AEA6F564}" dt="2024-06-18T18:41:13.079" v="1261" actId="14100"/>
          <ac:picMkLst>
            <pc:docMk/>
            <pc:sldMk cId="2943731096" sldId="4910"/>
            <ac:picMk id="5" creationId="{661EC8E0-8FB9-F25B-4095-C6E7C9798992}"/>
          </ac:picMkLst>
        </pc:picChg>
        <pc:picChg chg="add del mod">
          <ac:chgData name="Fernando Henrique De Sá" userId="S::fernando.sa@lnls.br::b920d36d-08af-4482-ae14-73247126ca1c" providerId="AD" clId="Web-{93B1BA4D-4D88-42A4-75B4-6712AEA6F564}" dt="2024-06-18T18:40:34.156" v="1256"/>
          <ac:picMkLst>
            <pc:docMk/>
            <pc:sldMk cId="2943731096" sldId="4910"/>
            <ac:picMk id="6" creationId="{5D77134C-98CD-1D71-0D61-120A183BB75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ernando Henrique De Sá" userId="S::fernando.sa@lnls.br::b920d36d-08af-4482-ae14-73247126ca1c" providerId="AD" clId="Web-{93B1BA4D-4D88-42A4-75B4-6712AEA6F564}" dt="2024-06-18T18:37:13.854" v="1236" actId="20577"/>
              <pc2:cmMkLst xmlns:pc2="http://schemas.microsoft.com/office/powerpoint/2019/9/main/command">
                <pc:docMk/>
                <pc:sldMk cId="2943731096" sldId="4910"/>
                <pc2:cmMk id="{25A911B5-A909-40FC-AC1E-D5E3C5F2D1C9}"/>
              </pc2:cmMkLst>
            </pc226:cmChg>
          </p:ext>
        </pc:extLst>
      </pc:sldChg>
      <pc:sldChg chg="addSp delSp modSp ord">
        <pc:chgData name="Fernando Henrique De Sá" userId="S::fernando.sa@lnls.br::b920d36d-08af-4482-ae14-73247126ca1c" providerId="AD" clId="Web-{93B1BA4D-4D88-42A4-75B4-6712AEA6F564}" dt="2024-06-18T18:34:40.725" v="1229" actId="1076"/>
        <pc:sldMkLst>
          <pc:docMk/>
          <pc:sldMk cId="2684949796" sldId="4911"/>
        </pc:sldMkLst>
        <pc:spChg chg="mod">
          <ac:chgData name="Fernando Henrique De Sá" userId="S::fernando.sa@lnls.br::b920d36d-08af-4482-ae14-73247126ca1c" providerId="AD" clId="Web-{93B1BA4D-4D88-42A4-75B4-6712AEA6F564}" dt="2024-06-18T18:22:32.065" v="1212" actId="20577"/>
          <ac:spMkLst>
            <pc:docMk/>
            <pc:sldMk cId="2684949796" sldId="4911"/>
            <ac:spMk id="3" creationId="{E6A1A200-EFAF-46BC-1FB5-FF4CF5F34FFE}"/>
          </ac:spMkLst>
        </pc:spChg>
        <pc:picChg chg="add mod">
          <ac:chgData name="Fernando Henrique De Sá" userId="S::fernando.sa@lnls.br::b920d36d-08af-4482-ae14-73247126ca1c" providerId="AD" clId="Web-{93B1BA4D-4D88-42A4-75B4-6712AEA6F564}" dt="2024-06-18T18:20:55.157" v="1206" actId="1076"/>
          <ac:picMkLst>
            <pc:docMk/>
            <pc:sldMk cId="2684949796" sldId="4911"/>
            <ac:picMk id="4" creationId="{AFF960E4-DC03-F4C1-C392-06109B7E8509}"/>
          </ac:picMkLst>
        </pc:picChg>
        <pc:picChg chg="add del mod">
          <ac:chgData name="Fernando Henrique De Sá" userId="S::fernando.sa@lnls.br::b920d36d-08af-4482-ae14-73247126ca1c" providerId="AD" clId="Web-{93B1BA4D-4D88-42A4-75B4-6712AEA6F564}" dt="2024-06-18T18:34:19.131" v="1220"/>
          <ac:picMkLst>
            <pc:docMk/>
            <pc:sldMk cId="2684949796" sldId="4911"/>
            <ac:picMk id="5" creationId="{A4D1F659-0565-9193-39E8-7522715B65B3}"/>
          </ac:picMkLst>
        </pc:picChg>
        <pc:picChg chg="add mod">
          <ac:chgData name="Fernando Henrique De Sá" userId="S::fernando.sa@lnls.br::b920d36d-08af-4482-ae14-73247126ca1c" providerId="AD" clId="Web-{93B1BA4D-4D88-42A4-75B4-6712AEA6F564}" dt="2024-06-18T18:33:32.317" v="1218" actId="1076"/>
          <ac:picMkLst>
            <pc:docMk/>
            <pc:sldMk cId="2684949796" sldId="4911"/>
            <ac:picMk id="6" creationId="{BC9A397E-4788-7AA5-08E9-4CBD1FA6306F}"/>
          </ac:picMkLst>
        </pc:picChg>
        <pc:picChg chg="add mod">
          <ac:chgData name="Fernando Henrique De Sá" userId="S::fernando.sa@lnls.br::b920d36d-08af-4482-ae14-73247126ca1c" providerId="AD" clId="Web-{93B1BA4D-4D88-42A4-75B4-6712AEA6F564}" dt="2024-06-18T18:34:40.725" v="1229" actId="1076"/>
          <ac:picMkLst>
            <pc:docMk/>
            <pc:sldMk cId="2684949796" sldId="4911"/>
            <ac:picMk id="8" creationId="{73EFF5E3-2C0E-BCDE-C6CE-C9219D2C3289}"/>
          </ac:picMkLst>
        </pc:picChg>
      </pc:sldChg>
      <pc:sldChg chg="addSp delSp modSp modCm">
        <pc:chgData name="Fernando Henrique De Sá" userId="S::fernando.sa@lnls.br::b920d36d-08af-4482-ae14-73247126ca1c" providerId="AD" clId="Web-{93B1BA4D-4D88-42A4-75B4-6712AEA6F564}" dt="2024-06-18T12:35:09.397" v="1114"/>
        <pc:sldMkLst>
          <pc:docMk/>
          <pc:sldMk cId="2642234408" sldId="4917"/>
        </pc:sldMkLst>
        <pc:spChg chg="mod">
          <ac:chgData name="Fernando Henrique De Sá" userId="S::fernando.sa@lnls.br::b920d36d-08af-4482-ae14-73247126ca1c" providerId="AD" clId="Web-{93B1BA4D-4D88-42A4-75B4-6712AEA6F564}" dt="2024-06-17T23:51:15.637" v="23" actId="20577"/>
          <ac:spMkLst>
            <pc:docMk/>
            <pc:sldMk cId="2642234408" sldId="4917"/>
            <ac:spMk id="13" creationId="{24049D8D-4698-6788-6052-D4805609E827}"/>
          </ac:spMkLst>
        </pc:spChg>
        <pc:picChg chg="add mod">
          <ac:chgData name="Fernando Henrique De Sá" userId="S::fernando.sa@lnls.br::b920d36d-08af-4482-ae14-73247126ca1c" providerId="AD" clId="Web-{93B1BA4D-4D88-42A4-75B4-6712AEA6F564}" dt="2024-06-17T23:50:52.371" v="17" actId="1076"/>
          <ac:picMkLst>
            <pc:docMk/>
            <pc:sldMk cId="2642234408" sldId="4917"/>
            <ac:picMk id="3" creationId="{B16D84E6-3035-9A3D-B73A-4D2E1ED6DC5E}"/>
          </ac:picMkLst>
        </pc:picChg>
        <pc:picChg chg="mod">
          <ac:chgData name="Fernando Henrique De Sá" userId="S::fernando.sa@lnls.br::b920d36d-08af-4482-ae14-73247126ca1c" providerId="AD" clId="Web-{93B1BA4D-4D88-42A4-75B4-6712AEA6F564}" dt="2024-06-17T23:50:55.011" v="18" actId="1076"/>
          <ac:picMkLst>
            <pc:docMk/>
            <pc:sldMk cId="2642234408" sldId="4917"/>
            <ac:picMk id="5" creationId="{5AE7A84A-D2B3-4376-6687-AD8AE692410B}"/>
          </ac:picMkLst>
        </pc:picChg>
        <pc:picChg chg="del">
          <ac:chgData name="Fernando Henrique De Sá" userId="S::fernando.sa@lnls.br::b920d36d-08af-4482-ae14-73247126ca1c" providerId="AD" clId="Web-{93B1BA4D-4D88-42A4-75B4-6712AEA6F564}" dt="2024-06-17T23:43:08.113" v="0"/>
          <ac:picMkLst>
            <pc:docMk/>
            <pc:sldMk cId="2642234408" sldId="4917"/>
            <ac:picMk id="9" creationId="{2CA36A34-10EC-E67A-26CF-5429DE864E89}"/>
          </ac:picMkLst>
        </pc:picChg>
        <pc:picChg chg="add mod">
          <ac:chgData name="Fernando Henrique De Sá" userId="S::fernando.sa@lnls.br::b920d36d-08af-4482-ae14-73247126ca1c" providerId="AD" clId="Web-{93B1BA4D-4D88-42A4-75B4-6712AEA6F564}" dt="2024-06-18T00:03:37.171" v="27" actId="1076"/>
          <ac:picMkLst>
            <pc:docMk/>
            <pc:sldMk cId="2642234408" sldId="4917"/>
            <ac:picMk id="18" creationId="{A9063F95-9350-F18D-9468-15778F2F4429}"/>
          </ac:picMkLst>
        </pc:picChg>
        <pc:picChg chg="add mod">
          <ac:chgData name="Fernando Henrique De Sá" userId="S::fernando.sa@lnls.br::b920d36d-08af-4482-ae14-73247126ca1c" providerId="AD" clId="Web-{93B1BA4D-4D88-42A4-75B4-6712AEA6F564}" dt="2024-06-18T00:03:48.187" v="28" actId="1076"/>
          <ac:picMkLst>
            <pc:docMk/>
            <pc:sldMk cId="2642234408" sldId="4917"/>
            <ac:picMk id="23" creationId="{BBEF945E-0A2F-5966-6019-A483B0784F1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Fernando Henrique De Sá" userId="S::fernando.sa@lnls.br::b920d36d-08af-4482-ae14-73247126ca1c" providerId="AD" clId="Web-{93B1BA4D-4D88-42A4-75B4-6712AEA6F564}" dt="2024-06-18T12:35:09.397" v="1114"/>
              <pc2:cmMkLst xmlns:pc2="http://schemas.microsoft.com/office/powerpoint/2019/9/main/command">
                <pc:docMk/>
                <pc:sldMk cId="2642234408" sldId="4917"/>
                <pc2:cmMk id="{2C5BC89D-51C9-4E4D-86B0-BD0117A6E92F}"/>
              </pc2:cmMkLst>
              <pc226:cmRplyChg chg="add">
                <pc226:chgData name="Fernando Henrique De Sá" userId="S::fernando.sa@lnls.br::b920d36d-08af-4482-ae14-73247126ca1c" providerId="AD" clId="Web-{93B1BA4D-4D88-42A4-75B4-6712AEA6F564}" dt="2024-06-18T12:25:20.472" v="936"/>
                <pc2:cmRplyMkLst xmlns:pc2="http://schemas.microsoft.com/office/powerpoint/2019/9/main/command">
                  <pc:docMk/>
                  <pc:sldMk cId="2642234408" sldId="4917"/>
                  <pc2:cmMk id="{2C5BC89D-51C9-4E4D-86B0-BD0117A6E92F}"/>
                  <pc2:cmRplyMk id="{72247E21-90D1-46C0-9435-B354628BAD75}"/>
                </pc2:cmRplyMkLst>
              </pc226:cmRplyChg>
            </pc226:cmChg>
          </p:ext>
        </pc:extLst>
      </pc:sldChg>
      <pc:sldChg chg="addSp delSp modSp add replId">
        <pc:chgData name="Fernando Henrique De Sá" userId="S::fernando.sa@lnls.br::b920d36d-08af-4482-ae14-73247126ca1c" providerId="AD" clId="Web-{93B1BA4D-4D88-42A4-75B4-6712AEA6F564}" dt="2024-06-18T12:33:55.988" v="1112" actId="1076"/>
        <pc:sldMkLst>
          <pc:docMk/>
          <pc:sldMk cId="1184905756" sldId="4918"/>
        </pc:sldMkLst>
        <pc:spChg chg="del">
          <ac:chgData name="Fernando Henrique De Sá" userId="S::fernando.sa@lnls.br::b920d36d-08af-4482-ae14-73247126ca1c" providerId="AD" clId="Web-{93B1BA4D-4D88-42A4-75B4-6712AEA6F564}" dt="2024-06-18T00:08:40.326" v="73"/>
          <ac:spMkLst>
            <pc:docMk/>
            <pc:sldMk cId="1184905756" sldId="4918"/>
            <ac:spMk id="2" creationId="{30DBD9AB-D470-5646-73E9-72AB43D23E51}"/>
          </ac:spMkLst>
        </pc:spChg>
        <pc:spChg chg="add del">
          <ac:chgData name="Fernando Henrique De Sá" userId="S::fernando.sa@lnls.br::b920d36d-08af-4482-ae14-73247126ca1c" providerId="AD" clId="Web-{93B1BA4D-4D88-42A4-75B4-6712AEA6F564}" dt="2024-06-18T00:09:34.109" v="103"/>
          <ac:spMkLst>
            <pc:docMk/>
            <pc:sldMk cId="1184905756" sldId="4918"/>
            <ac:spMk id="3" creationId="{5284AE74-08E9-6595-CA10-78CD90D0C68C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48.750" v="121"/>
          <ac:spMkLst>
            <pc:docMk/>
            <pc:sldMk cId="1184905756" sldId="4918"/>
            <ac:spMk id="4" creationId="{A0FDF428-BF9F-1C66-EB19-B7F866F6B94E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8:55.561" v="82"/>
          <ac:spMkLst>
            <pc:docMk/>
            <pc:sldMk cId="1184905756" sldId="4918"/>
            <ac:spMk id="5" creationId="{EC815C2F-B321-C5BD-690F-E9BAFE90AC67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8:48.842" v="74"/>
          <ac:spMkLst>
            <pc:docMk/>
            <pc:sldMk cId="1184905756" sldId="4918"/>
            <ac:spMk id="6" creationId="{91607180-5C4B-F9F3-1466-96379CC7C81B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8:57.092" v="83"/>
          <ac:spMkLst>
            <pc:docMk/>
            <pc:sldMk cId="1184905756" sldId="4918"/>
            <ac:spMk id="7" creationId="{C2C18ED3-8A7D-10C2-F122-77DF6475EC83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21:17.609" v="517"/>
          <ac:spMkLst>
            <pc:docMk/>
            <pc:sldMk cId="1184905756" sldId="4918"/>
            <ac:spMk id="8" creationId="{C8042050-8E32-1E1B-CAE1-003D27972DC7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21:19.687" v="518"/>
          <ac:spMkLst>
            <pc:docMk/>
            <pc:sldMk cId="1184905756" sldId="4918"/>
            <ac:spMk id="9" creationId="{2E21239A-36DB-9884-88BE-B5DC6F554DB7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50.907" v="122"/>
          <ac:spMkLst>
            <pc:docMk/>
            <pc:sldMk cId="1184905756" sldId="4918"/>
            <ac:spMk id="14" creationId="{0DD67406-30A8-2871-B1E4-13A3F9DC6A33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08.561" v="90"/>
          <ac:spMkLst>
            <pc:docMk/>
            <pc:sldMk cId="1184905756" sldId="4918"/>
            <ac:spMk id="15" creationId="{81A9A46D-B63E-8F8B-50B3-19A90BD66C43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8:48.842" v="75"/>
          <ac:spMkLst>
            <pc:docMk/>
            <pc:sldMk cId="1184905756" sldId="4918"/>
            <ac:spMk id="17" creationId="{D29B4DD5-135B-F5DB-746C-535E565A7696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42.953" v="116"/>
          <ac:spMkLst>
            <pc:docMk/>
            <pc:sldMk cId="1184905756" sldId="4918"/>
            <ac:spMk id="18" creationId="{62065A54-262C-DDA8-087C-2D50B1614E91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42.953" v="115"/>
          <ac:spMkLst>
            <pc:docMk/>
            <pc:sldMk cId="1184905756" sldId="4918"/>
            <ac:spMk id="19" creationId="{E9F3D65F-B95F-C0EB-3FA1-BE0FC689E8CD}"/>
          </ac:spMkLst>
        </pc:spChg>
        <pc:spChg chg="mod">
          <ac:chgData name="Fernando Henrique De Sá" userId="S::fernando.sa@lnls.br::b920d36d-08af-4482-ae14-73247126ca1c" providerId="AD" clId="Web-{93B1BA4D-4D88-42A4-75B4-6712AEA6F564}" dt="2024-06-18T00:32:18.392" v="734" actId="20577"/>
          <ac:spMkLst>
            <pc:docMk/>
            <pc:sldMk cId="1184905756" sldId="4918"/>
            <ac:spMk id="20" creationId="{7BE7A499-9EB2-0457-F333-BCF3F1682647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06.999" v="89"/>
          <ac:spMkLst>
            <pc:docMk/>
            <pc:sldMk cId="1184905756" sldId="4918"/>
            <ac:spMk id="23" creationId="{B00E7E28-2908-D627-8E03-9387287E33E4}"/>
          </ac:spMkLst>
        </pc:spChg>
        <pc:spChg chg="del mod">
          <ac:chgData name="Fernando Henrique De Sá" userId="S::fernando.sa@lnls.br::b920d36d-08af-4482-ae14-73247126ca1c" providerId="AD" clId="Web-{93B1BA4D-4D88-42A4-75B4-6712AEA6F564}" dt="2024-06-18T00:21:04.108" v="508"/>
          <ac:spMkLst>
            <pc:docMk/>
            <pc:sldMk cId="1184905756" sldId="4918"/>
            <ac:spMk id="29" creationId="{C16C0799-265F-3E01-419B-D0019107D441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21:14.218" v="514"/>
          <ac:spMkLst>
            <pc:docMk/>
            <pc:sldMk cId="1184905756" sldId="4918"/>
            <ac:spMk id="30" creationId="{42F2B47E-1D6B-E483-D67E-EEB18BC2B69C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21:14.921" v="515"/>
          <ac:spMkLst>
            <pc:docMk/>
            <pc:sldMk cId="1184905756" sldId="4918"/>
            <ac:spMk id="31" creationId="{177F91D2-7A9E-9493-DFA1-6667DA4E2C78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21:16.718" v="516"/>
          <ac:spMkLst>
            <pc:docMk/>
            <pc:sldMk cId="1184905756" sldId="4918"/>
            <ac:spMk id="32" creationId="{6D0AA7AA-217D-4723-E1DB-7469360E76EC}"/>
          </ac:spMkLst>
        </pc:spChg>
        <pc:spChg chg="del mod">
          <ac:chgData name="Fernando Henrique De Sá" userId="S::fernando.sa@lnls.br::b920d36d-08af-4482-ae14-73247126ca1c" providerId="AD" clId="Web-{93B1BA4D-4D88-42A4-75B4-6712AEA6F564}" dt="2024-06-18T00:21:05.296" v="509"/>
          <ac:spMkLst>
            <pc:docMk/>
            <pc:sldMk cId="1184905756" sldId="4918"/>
            <ac:spMk id="33" creationId="{6FDAE63F-4104-3E2C-7947-B5CF6EB10851}"/>
          </ac:spMkLst>
        </pc:spChg>
        <pc:spChg chg="del mod">
          <ac:chgData name="Fernando Henrique De Sá" userId="S::fernando.sa@lnls.br::b920d36d-08af-4482-ae14-73247126ca1c" providerId="AD" clId="Web-{93B1BA4D-4D88-42A4-75B4-6712AEA6F564}" dt="2024-06-18T00:21:10.905" v="513"/>
          <ac:spMkLst>
            <pc:docMk/>
            <pc:sldMk cId="1184905756" sldId="4918"/>
            <ac:spMk id="34" creationId="{22AB1E0C-B714-E6C6-9CD3-095FE41E5B1C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21:20.812" v="519"/>
          <ac:spMkLst>
            <pc:docMk/>
            <pc:sldMk cId="1184905756" sldId="4918"/>
            <ac:spMk id="35" creationId="{D3989947-77BC-5766-1F40-50D52DBEB69D}"/>
          </ac:spMkLst>
        </pc:spChg>
        <pc:spChg chg="del mod">
          <ac:chgData name="Fernando Henrique De Sá" userId="S::fernando.sa@lnls.br::b920d36d-08af-4482-ae14-73247126ca1c" providerId="AD" clId="Web-{93B1BA4D-4D88-42A4-75B4-6712AEA6F564}" dt="2024-06-18T00:21:06.296" v="510"/>
          <ac:spMkLst>
            <pc:docMk/>
            <pc:sldMk cId="1184905756" sldId="4918"/>
            <ac:spMk id="36" creationId="{76F6C6C6-8339-DBF6-C10C-D885C7B7AA32}"/>
          </ac:spMkLst>
        </pc:spChg>
        <pc:spChg chg="del mod">
          <ac:chgData name="Fernando Henrique De Sá" userId="S::fernando.sa@lnls.br::b920d36d-08af-4482-ae14-73247126ca1c" providerId="AD" clId="Web-{93B1BA4D-4D88-42A4-75B4-6712AEA6F564}" dt="2024-06-18T00:21:07.702" v="511"/>
          <ac:spMkLst>
            <pc:docMk/>
            <pc:sldMk cId="1184905756" sldId="4918"/>
            <ac:spMk id="37" creationId="{3831AD3A-7FFB-C010-909C-3D0542A72621}"/>
          </ac:spMkLst>
        </pc:spChg>
        <pc:spChg chg="del mod">
          <ac:chgData name="Fernando Henrique De Sá" userId="S::fernando.sa@lnls.br::b920d36d-08af-4482-ae14-73247126ca1c" providerId="AD" clId="Web-{93B1BA4D-4D88-42A4-75B4-6712AEA6F564}" dt="2024-06-18T00:21:08.733" v="512"/>
          <ac:spMkLst>
            <pc:docMk/>
            <pc:sldMk cId="1184905756" sldId="4918"/>
            <ac:spMk id="38" creationId="{1952FBC3-3DCF-0153-A5A1-F174AF7A80C1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8:48.842" v="78"/>
          <ac:spMkLst>
            <pc:docMk/>
            <pc:sldMk cId="1184905756" sldId="4918"/>
            <ac:spMk id="39" creationId="{0FD0E680-5C9A-C81D-8CDE-14D2D268CBE5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8:48.842" v="77"/>
          <ac:spMkLst>
            <pc:docMk/>
            <pc:sldMk cId="1184905756" sldId="4918"/>
            <ac:spMk id="40" creationId="{D83FA46B-D792-FC9A-E9C6-F4BFF0CBBBE0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8:48.842" v="76"/>
          <ac:spMkLst>
            <pc:docMk/>
            <pc:sldMk cId="1184905756" sldId="4918"/>
            <ac:spMk id="41" creationId="{9C9B8D7C-6BBA-0071-292E-A9E544434E46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02.889" v="87"/>
          <ac:spMkLst>
            <pc:docMk/>
            <pc:sldMk cId="1184905756" sldId="4918"/>
            <ac:spMk id="42" creationId="{857EBC8D-76A7-E987-5948-898BEC22C69E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40.813" v="110"/>
          <ac:spMkLst>
            <pc:docMk/>
            <pc:sldMk cId="1184905756" sldId="4918"/>
            <ac:spMk id="78" creationId="{4182C639-8FD6-6427-E270-088845836E42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40.813" v="109"/>
          <ac:spMkLst>
            <pc:docMk/>
            <pc:sldMk cId="1184905756" sldId="4918"/>
            <ac:spMk id="79" creationId="{BA9AC9BE-9AD3-CAD4-DA6B-A481102A3555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40.813" v="108"/>
          <ac:spMkLst>
            <pc:docMk/>
            <pc:sldMk cId="1184905756" sldId="4918"/>
            <ac:spMk id="80" creationId="{ECA8D332-B386-290E-E43C-A6880975A8EB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04.999" v="88"/>
          <ac:spMkLst>
            <pc:docMk/>
            <pc:sldMk cId="1184905756" sldId="4918"/>
            <ac:spMk id="88" creationId="{FF7AA8D7-7C14-12E4-DDD7-5EF97B6FD4EE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42.953" v="111"/>
          <ac:spMkLst>
            <pc:docMk/>
            <pc:sldMk cId="1184905756" sldId="4918"/>
            <ac:spMk id="97" creationId="{23CE6BAF-C8C9-07EA-89AE-0EAF187D416C}"/>
          </ac:spMkLst>
        </pc:spChg>
        <pc:spChg chg="add del">
          <ac:chgData name="Fernando Henrique De Sá" userId="S::fernando.sa@lnls.br::b920d36d-08af-4482-ae14-73247126ca1c" providerId="AD" clId="Web-{93B1BA4D-4D88-42A4-75B4-6712AEA6F564}" dt="2024-06-18T00:09:37.547" v="107"/>
          <ac:spMkLst>
            <pc:docMk/>
            <pc:sldMk cId="1184905756" sldId="4918"/>
            <ac:spMk id="103" creationId="{6C76C3BB-2708-1807-0E74-E3AE528B686C}"/>
          </ac:spMkLst>
        </pc:spChg>
        <pc:spChg chg="add del">
          <ac:chgData name="Fernando Henrique De Sá" userId="S::fernando.sa@lnls.br::b920d36d-08af-4482-ae14-73247126ca1c" providerId="AD" clId="Web-{93B1BA4D-4D88-42A4-75B4-6712AEA6F564}" dt="2024-06-18T00:09:37.547" v="106"/>
          <ac:spMkLst>
            <pc:docMk/>
            <pc:sldMk cId="1184905756" sldId="4918"/>
            <ac:spMk id="104" creationId="{76CB6809-D37B-4E80-E373-F63D0BEF66B2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29.703" v="98"/>
          <ac:spMkLst>
            <pc:docMk/>
            <pc:sldMk cId="1184905756" sldId="4918"/>
            <ac:spMk id="105" creationId="{3654D418-3BF5-E1AE-5A6E-4CFBA014E80C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29.062" v="97"/>
          <ac:spMkLst>
            <pc:docMk/>
            <pc:sldMk cId="1184905756" sldId="4918"/>
            <ac:spMk id="106" creationId="{C27AE234-5B4A-3B9E-89AE-FDF12FFC6835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27.593" v="96"/>
          <ac:spMkLst>
            <pc:docMk/>
            <pc:sldMk cId="1184905756" sldId="4918"/>
            <ac:spMk id="107" creationId="{80D8FD23-4A1C-10EA-F7D8-330972F45FC4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24.765" v="94"/>
          <ac:spMkLst>
            <pc:docMk/>
            <pc:sldMk cId="1184905756" sldId="4918"/>
            <ac:spMk id="108" creationId="{5B5C1737-1A03-9715-94E2-F487E59721D5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8T00:09:26.171" v="95"/>
          <ac:spMkLst>
            <pc:docMk/>
            <pc:sldMk cId="1184905756" sldId="4918"/>
            <ac:spMk id="109" creationId="{DD4C55E4-6FF4-B05E-32B8-36D10DD2D374}"/>
          </ac:spMkLst>
        </pc:spChg>
        <pc:spChg chg="del mod">
          <ac:chgData name="Fernando Henrique De Sá" userId="S::fernando.sa@lnls.br::b920d36d-08af-4482-ae14-73247126ca1c" providerId="AD" clId="Web-{93B1BA4D-4D88-42A4-75B4-6712AEA6F564}" dt="2024-06-18T00:09:11.780" v="93"/>
          <ac:spMkLst>
            <pc:docMk/>
            <pc:sldMk cId="1184905756" sldId="4918"/>
            <ac:spMk id="110" creationId="{D10F3FC2-2F51-DBEC-236D-74B43335B8CC}"/>
          </ac:spMkLst>
        </pc:spChg>
        <pc:grpChg chg="del">
          <ac:chgData name="Fernando Henrique De Sá" userId="S::fernando.sa@lnls.br::b920d36d-08af-4482-ae14-73247126ca1c" providerId="AD" clId="Web-{93B1BA4D-4D88-42A4-75B4-6712AEA6F564}" dt="2024-06-18T00:08:52.264" v="80"/>
          <ac:grpSpMkLst>
            <pc:docMk/>
            <pc:sldMk cId="1184905756" sldId="4918"/>
            <ac:grpSpMk id="49" creationId="{4642E898-18A8-1268-5C6D-F307BF478413}"/>
          </ac:grpSpMkLst>
        </pc:grpChg>
        <pc:graphicFrameChg chg="add mod modGraphic">
          <ac:chgData name="Fernando Henrique De Sá" userId="S::fernando.sa@lnls.br::b920d36d-08af-4482-ae14-73247126ca1c" providerId="AD" clId="Web-{93B1BA4D-4D88-42A4-75B4-6712AEA6F564}" dt="2024-06-18T12:33:55.988" v="1112" actId="1076"/>
          <ac:graphicFrameMkLst>
            <pc:docMk/>
            <pc:sldMk cId="1184905756" sldId="4918"/>
            <ac:graphicFrameMk id="2" creationId="{AB0B29D3-213D-2E9F-3FDF-1A692A1661EB}"/>
          </ac:graphicFrameMkLst>
        </pc:graphicFrameChg>
        <pc:graphicFrameChg chg="add del mod modGraphic">
          <ac:chgData name="Fernando Henrique De Sá" userId="S::fernando.sa@lnls.br::b920d36d-08af-4482-ae14-73247126ca1c" providerId="AD" clId="Web-{93B1BA4D-4D88-42A4-75B4-6712AEA6F564}" dt="2024-06-18T12:29:34.339" v="1042"/>
          <ac:graphicFrameMkLst>
            <pc:docMk/>
            <pc:sldMk cId="1184905756" sldId="4918"/>
            <ac:graphicFrameMk id="10" creationId="{3853ECC4-D9C7-C4F9-12AA-D6A6078FF580}"/>
          </ac:graphicFrameMkLst>
        </pc:graphicFrameChg>
        <pc:cxnChg chg="del mod">
          <ac:chgData name="Fernando Henrique De Sá" userId="S::fernando.sa@lnls.br::b920d36d-08af-4482-ae14-73247126ca1c" providerId="AD" clId="Web-{93B1BA4D-4D88-42A4-75B4-6712AEA6F564}" dt="2024-06-18T00:08:54.201" v="81"/>
          <ac:cxnSpMkLst>
            <pc:docMk/>
            <pc:sldMk cId="1184905756" sldId="4918"/>
            <ac:cxnSpMk id="11" creationId="{5693F2C8-E5BA-23EB-EF0D-1F5CFA0BF1EF}"/>
          </ac:cxnSpMkLst>
        </pc:cxnChg>
        <pc:cxnChg chg="del">
          <ac:chgData name="Fernando Henrique De Sá" userId="S::fernando.sa@lnls.br::b920d36d-08af-4482-ae14-73247126ca1c" providerId="AD" clId="Web-{93B1BA4D-4D88-42A4-75B4-6712AEA6F564}" dt="2024-06-18T00:08:58.061" v="84"/>
          <ac:cxnSpMkLst>
            <pc:docMk/>
            <pc:sldMk cId="1184905756" sldId="4918"/>
            <ac:cxnSpMk id="13" creationId="{82ABE6C6-B3EB-827E-1238-52FDA07B34DE}"/>
          </ac:cxnSpMkLst>
        </pc:cxnChg>
        <pc:cxnChg chg="del mod">
          <ac:chgData name="Fernando Henrique De Sá" userId="S::fernando.sa@lnls.br::b920d36d-08af-4482-ae14-73247126ca1c" providerId="AD" clId="Web-{93B1BA4D-4D88-42A4-75B4-6712AEA6F564}" dt="2024-06-18T00:08:50.889" v="79"/>
          <ac:cxnSpMkLst>
            <pc:docMk/>
            <pc:sldMk cId="1184905756" sldId="4918"/>
            <ac:cxnSpMk id="16" creationId="{44D139B4-72AF-C7C0-8FC0-E5E20DB57CE8}"/>
          </ac:cxnSpMkLst>
        </pc:cxnChg>
        <pc:cxnChg chg="del">
          <ac:chgData name="Fernando Henrique De Sá" userId="S::fernando.sa@lnls.br::b920d36d-08af-4482-ae14-73247126ca1c" providerId="AD" clId="Web-{93B1BA4D-4D88-42A4-75B4-6712AEA6F564}" dt="2024-06-18T00:09:42.953" v="114"/>
          <ac:cxnSpMkLst>
            <pc:docMk/>
            <pc:sldMk cId="1184905756" sldId="4918"/>
            <ac:cxnSpMk id="21" creationId="{40428E63-9B8B-916E-4B50-F496C457E4F9}"/>
          </ac:cxnSpMkLst>
        </pc:cxnChg>
        <pc:cxnChg chg="del">
          <ac:chgData name="Fernando Henrique De Sá" userId="S::fernando.sa@lnls.br::b920d36d-08af-4482-ae14-73247126ca1c" providerId="AD" clId="Web-{93B1BA4D-4D88-42A4-75B4-6712AEA6F564}" dt="2024-06-18T00:09:42.953" v="113"/>
          <ac:cxnSpMkLst>
            <pc:docMk/>
            <pc:sldMk cId="1184905756" sldId="4918"/>
            <ac:cxnSpMk id="22" creationId="{16F3D4BD-35B1-E91E-EDB3-66E88577A7F7}"/>
          </ac:cxnSpMkLst>
        </pc:cxnChg>
        <pc:cxnChg chg="del">
          <ac:chgData name="Fernando Henrique De Sá" userId="S::fernando.sa@lnls.br::b920d36d-08af-4482-ae14-73247126ca1c" providerId="AD" clId="Web-{93B1BA4D-4D88-42A4-75B4-6712AEA6F564}" dt="2024-06-18T00:10:17.049" v="130"/>
          <ac:cxnSpMkLst>
            <pc:docMk/>
            <pc:sldMk cId="1184905756" sldId="4918"/>
            <ac:cxnSpMk id="24" creationId="{34C870E5-B12F-015F-79EE-A807DA3F7F49}"/>
          </ac:cxnSpMkLst>
        </pc:cxnChg>
        <pc:cxnChg chg="del mod">
          <ac:chgData name="Fernando Henrique De Sá" userId="S::fernando.sa@lnls.br::b920d36d-08af-4482-ae14-73247126ca1c" providerId="AD" clId="Web-{93B1BA4D-4D88-42A4-75B4-6712AEA6F564}" dt="2024-06-18T00:10:16.127" v="129"/>
          <ac:cxnSpMkLst>
            <pc:docMk/>
            <pc:sldMk cId="1184905756" sldId="4918"/>
            <ac:cxnSpMk id="25" creationId="{9DF2A086-A63D-E5B1-E37D-928902F8E3FE}"/>
          </ac:cxnSpMkLst>
        </pc:cxnChg>
        <pc:cxnChg chg="del">
          <ac:chgData name="Fernando Henrique De Sá" userId="S::fernando.sa@lnls.br::b920d36d-08af-4482-ae14-73247126ca1c" providerId="AD" clId="Web-{93B1BA4D-4D88-42A4-75B4-6712AEA6F564}" dt="2024-06-18T00:09:45.641" v="119"/>
          <ac:cxnSpMkLst>
            <pc:docMk/>
            <pc:sldMk cId="1184905756" sldId="4918"/>
            <ac:cxnSpMk id="26" creationId="{9E45C873-690F-549F-E9EC-B4D81D62C207}"/>
          </ac:cxnSpMkLst>
        </pc:cxnChg>
        <pc:cxnChg chg="del">
          <ac:chgData name="Fernando Henrique De Sá" userId="S::fernando.sa@lnls.br::b920d36d-08af-4482-ae14-73247126ca1c" providerId="AD" clId="Web-{93B1BA4D-4D88-42A4-75B4-6712AEA6F564}" dt="2024-06-18T00:09:48.047" v="120"/>
          <ac:cxnSpMkLst>
            <pc:docMk/>
            <pc:sldMk cId="1184905756" sldId="4918"/>
            <ac:cxnSpMk id="27" creationId="{A11BFCFB-A6DE-F417-1AAD-22E82E6AD032}"/>
          </ac:cxnSpMkLst>
        </pc:cxnChg>
        <pc:cxnChg chg="del mod">
          <ac:chgData name="Fernando Henrique De Sá" userId="S::fernando.sa@lnls.br::b920d36d-08af-4482-ae14-73247126ca1c" providerId="AD" clId="Web-{93B1BA4D-4D88-42A4-75B4-6712AEA6F564}" dt="2024-06-18T00:09:45.641" v="118"/>
          <ac:cxnSpMkLst>
            <pc:docMk/>
            <pc:sldMk cId="1184905756" sldId="4918"/>
            <ac:cxnSpMk id="28" creationId="{3B5B386A-1475-F2B3-3CB4-88890A8204BB}"/>
          </ac:cxnSpMkLst>
        </pc:cxnChg>
        <pc:cxnChg chg="mod">
          <ac:chgData name="Fernando Henrique De Sá" userId="S::fernando.sa@lnls.br::b920d36d-08af-4482-ae14-73247126ca1c" providerId="AD" clId="Web-{93B1BA4D-4D88-42A4-75B4-6712AEA6F564}" dt="2024-06-18T00:08:52.264" v="80"/>
          <ac:cxnSpMkLst>
            <pc:docMk/>
            <pc:sldMk cId="1184905756" sldId="4918"/>
            <ac:cxnSpMk id="45" creationId="{683738AA-C5B0-135B-A058-965BBE1D9C39}"/>
          </ac:cxnSpMkLst>
        </pc:cxnChg>
        <pc:cxnChg chg="mod">
          <ac:chgData name="Fernando Henrique De Sá" userId="S::fernando.sa@lnls.br::b920d36d-08af-4482-ae14-73247126ca1c" providerId="AD" clId="Web-{93B1BA4D-4D88-42A4-75B4-6712AEA6F564}" dt="2024-06-18T00:08:52.264" v="80"/>
          <ac:cxnSpMkLst>
            <pc:docMk/>
            <pc:sldMk cId="1184905756" sldId="4918"/>
            <ac:cxnSpMk id="48" creationId="{EF356E01-7A9D-5E55-718B-46354C5D69A4}"/>
          </ac:cxnSpMkLst>
        </pc:cxnChg>
        <pc:cxnChg chg="del mod">
          <ac:chgData name="Fernando Henrique De Sá" userId="S::fernando.sa@lnls.br::b920d36d-08af-4482-ae14-73247126ca1c" providerId="AD" clId="Web-{93B1BA4D-4D88-42A4-75B4-6712AEA6F564}" dt="2024-06-18T00:09:45.641" v="117"/>
          <ac:cxnSpMkLst>
            <pc:docMk/>
            <pc:sldMk cId="1184905756" sldId="4918"/>
            <ac:cxnSpMk id="51" creationId="{6EF01E86-FA9B-8FFB-17C4-4DEA3F60075E}"/>
          </ac:cxnSpMkLst>
        </pc:cxnChg>
        <pc:cxnChg chg="del">
          <ac:chgData name="Fernando Henrique De Sá" userId="S::fernando.sa@lnls.br::b920d36d-08af-4482-ae14-73247126ca1c" providerId="AD" clId="Web-{93B1BA4D-4D88-42A4-75B4-6712AEA6F564}" dt="2024-06-18T00:09:00.170" v="86"/>
          <ac:cxnSpMkLst>
            <pc:docMk/>
            <pc:sldMk cId="1184905756" sldId="4918"/>
            <ac:cxnSpMk id="82" creationId="{F0ABEBE3-6054-6E1F-F312-88F0C5285C59}"/>
          </ac:cxnSpMkLst>
        </pc:cxnChg>
        <pc:cxnChg chg="del">
          <ac:chgData name="Fernando Henrique De Sá" userId="S::fernando.sa@lnls.br::b920d36d-08af-4482-ae14-73247126ca1c" providerId="AD" clId="Web-{93B1BA4D-4D88-42A4-75B4-6712AEA6F564}" dt="2024-06-18T00:08:59.030" v="85"/>
          <ac:cxnSpMkLst>
            <pc:docMk/>
            <pc:sldMk cId="1184905756" sldId="4918"/>
            <ac:cxnSpMk id="86" creationId="{693E3320-BFC6-FCC2-37E1-A77E8778A1C3}"/>
          </ac:cxnSpMkLst>
        </pc:cxnChg>
        <pc:cxnChg chg="del">
          <ac:chgData name="Fernando Henrique De Sá" userId="S::fernando.sa@lnls.br::b920d36d-08af-4482-ae14-73247126ca1c" providerId="AD" clId="Web-{93B1BA4D-4D88-42A4-75B4-6712AEA6F564}" dt="2024-06-18T00:09:09.780" v="91"/>
          <ac:cxnSpMkLst>
            <pc:docMk/>
            <pc:sldMk cId="1184905756" sldId="4918"/>
            <ac:cxnSpMk id="89" creationId="{AEC3452B-0749-F983-ED85-0BB351325A5E}"/>
          </ac:cxnSpMkLst>
        </pc:cxnChg>
        <pc:cxnChg chg="del">
          <ac:chgData name="Fernando Henrique De Sá" userId="S::fernando.sa@lnls.br::b920d36d-08af-4482-ae14-73247126ca1c" providerId="AD" clId="Web-{93B1BA4D-4D88-42A4-75B4-6712AEA6F564}" dt="2024-06-18T00:09:30.750" v="99"/>
          <ac:cxnSpMkLst>
            <pc:docMk/>
            <pc:sldMk cId="1184905756" sldId="4918"/>
            <ac:cxnSpMk id="90" creationId="{625A04EA-74D2-A969-87E3-6C725EA37342}"/>
          </ac:cxnSpMkLst>
        </pc:cxnChg>
        <pc:cxnChg chg="del">
          <ac:chgData name="Fernando Henrique De Sá" userId="S::fernando.sa@lnls.br::b920d36d-08af-4482-ae14-73247126ca1c" providerId="AD" clId="Web-{93B1BA4D-4D88-42A4-75B4-6712AEA6F564}" dt="2024-06-18T00:09:42.953" v="112"/>
          <ac:cxnSpMkLst>
            <pc:docMk/>
            <pc:sldMk cId="1184905756" sldId="4918"/>
            <ac:cxnSpMk id="96" creationId="{590872BB-82EB-2AE9-D16B-A838D182BE56}"/>
          </ac:cxnSpMkLst>
        </pc:cxnChg>
      </pc:sldChg>
      <pc:sldChg chg="addSp delSp modSp del">
        <pc:chgData name="Fernando Henrique De Sá" userId="S::fernando.sa@lnls.br::b920d36d-08af-4482-ae14-73247126ca1c" providerId="AD" clId="Web-{93B1BA4D-4D88-42A4-75B4-6712AEA6F564}" dt="2024-06-19T18:50:46.543" v="1464"/>
        <pc:sldMkLst>
          <pc:docMk/>
          <pc:sldMk cId="2755846749" sldId="4921"/>
        </pc:sldMkLst>
        <pc:spChg chg="mod">
          <ac:chgData name="Fernando Henrique De Sá" userId="S::fernando.sa@lnls.br::b920d36d-08af-4482-ae14-73247126ca1c" providerId="AD" clId="Web-{93B1BA4D-4D88-42A4-75B4-6712AEA6F564}" dt="2024-06-18T19:37:28.860" v="1382" actId="1076"/>
          <ac:spMkLst>
            <pc:docMk/>
            <pc:sldMk cId="2755846749" sldId="4921"/>
            <ac:spMk id="3" creationId="{E6A1A200-EFAF-46BC-1FB5-FF4CF5F34FFE}"/>
          </ac:spMkLst>
        </pc:spChg>
        <pc:spChg chg="mod">
          <ac:chgData name="Fernando Henrique De Sá" userId="S::fernando.sa@lnls.br::b920d36d-08af-4482-ae14-73247126ca1c" providerId="AD" clId="Web-{93B1BA4D-4D88-42A4-75B4-6712AEA6F564}" dt="2024-06-18T19:27:53.641" v="1357" actId="20577"/>
          <ac:spMkLst>
            <pc:docMk/>
            <pc:sldMk cId="2755846749" sldId="4921"/>
            <ac:spMk id="7" creationId="{13E5409D-35F4-9B7D-8B0C-225F8BDFC2E8}"/>
          </ac:spMkLst>
        </pc:spChg>
        <pc:picChg chg="add mod">
          <ac:chgData name="Fernando Henrique De Sá" userId="S::fernando.sa@lnls.br::b920d36d-08af-4482-ae14-73247126ca1c" providerId="AD" clId="Web-{93B1BA4D-4D88-42A4-75B4-6712AEA6F564}" dt="2024-06-19T18:50:46.543" v="1464"/>
          <ac:picMkLst>
            <pc:docMk/>
            <pc:sldMk cId="2755846749" sldId="4921"/>
            <ac:picMk id="4" creationId="{2D0B0C6F-6DFE-47E6-D99D-A1456FF06B2E}"/>
          </ac:picMkLst>
        </pc:picChg>
        <pc:picChg chg="add del mod modCrop">
          <ac:chgData name="Fernando Henrique De Sá" userId="S::fernando.sa@lnls.br::b920d36d-08af-4482-ae14-73247126ca1c" providerId="AD" clId="Web-{93B1BA4D-4D88-42A4-75B4-6712AEA6F564}" dt="2024-06-18T19:28:33.079" v="1360"/>
          <ac:picMkLst>
            <pc:docMk/>
            <pc:sldMk cId="2755846749" sldId="4921"/>
            <ac:picMk id="4" creationId="{92CBAA62-D9A3-CB5A-80DA-B4FFBA5681F4}"/>
          </ac:picMkLst>
        </pc:picChg>
        <pc:picChg chg="add del mod modCrop">
          <ac:chgData name="Fernando Henrique De Sá" userId="S::fernando.sa@lnls.br::b920d36d-08af-4482-ae14-73247126ca1c" providerId="AD" clId="Web-{93B1BA4D-4D88-42A4-75B4-6712AEA6F564}" dt="2024-06-18T19:28:32.048" v="1359"/>
          <ac:picMkLst>
            <pc:docMk/>
            <pc:sldMk cId="2755846749" sldId="4921"/>
            <ac:picMk id="5" creationId="{BAB789A9-A6FF-51AE-285C-72927367F015}"/>
          </ac:picMkLst>
        </pc:picChg>
        <pc:picChg chg="add mod modCrop">
          <ac:chgData name="Fernando Henrique De Sá" userId="S::fernando.sa@lnls.br::b920d36d-08af-4482-ae14-73247126ca1c" providerId="AD" clId="Web-{93B1BA4D-4D88-42A4-75B4-6712AEA6F564}" dt="2024-06-18T19:37:15.547" v="1381" actId="1076"/>
          <ac:picMkLst>
            <pc:docMk/>
            <pc:sldMk cId="2755846749" sldId="4921"/>
            <ac:picMk id="6" creationId="{ABB971C8-5886-935D-8634-93ACD552E9AB}"/>
          </ac:picMkLst>
        </pc:picChg>
        <pc:picChg chg="add del mod">
          <ac:chgData name="Fernando Henrique De Sá" userId="S::fernando.sa@lnls.br::b920d36d-08af-4482-ae14-73247126ca1c" providerId="AD" clId="Web-{93B1BA4D-4D88-42A4-75B4-6712AEA6F564}" dt="2024-06-18T19:34:54.043" v="1368"/>
          <ac:picMkLst>
            <pc:docMk/>
            <pc:sldMk cId="2755846749" sldId="4921"/>
            <ac:picMk id="8" creationId="{A532A342-84D6-8B94-E423-F215ECF94005}"/>
          </ac:picMkLst>
        </pc:picChg>
        <pc:picChg chg="add mod modCrop">
          <ac:chgData name="Fernando Henrique De Sá" userId="S::fernando.sa@lnls.br::b920d36d-08af-4482-ae14-73247126ca1c" providerId="AD" clId="Web-{93B1BA4D-4D88-42A4-75B4-6712AEA6F564}" dt="2024-06-18T19:37:33.547" v="1383" actId="1076"/>
          <ac:picMkLst>
            <pc:docMk/>
            <pc:sldMk cId="2755846749" sldId="4921"/>
            <ac:picMk id="9" creationId="{4A5BE61A-0429-BDF3-6A50-D48366E220B9}"/>
          </ac:picMkLst>
        </pc:picChg>
        <pc:picChg chg="add del mod modCrop">
          <ac:chgData name="Fernando Henrique De Sá" userId="S::fernando.sa@lnls.br::b920d36d-08af-4482-ae14-73247126ca1c" providerId="AD" clId="Web-{93B1BA4D-4D88-42A4-75B4-6712AEA6F564}" dt="2024-06-18T19:46:16.624" v="1402"/>
          <ac:picMkLst>
            <pc:docMk/>
            <pc:sldMk cId="2755846749" sldId="4921"/>
            <ac:picMk id="10" creationId="{9841DFBD-11B8-7B51-12C4-26600E84B189}"/>
          </ac:picMkLst>
        </pc:picChg>
        <pc:picChg chg="add del mod">
          <ac:chgData name="Fernando Henrique De Sá" userId="S::fernando.sa@lnls.br::b920d36d-08af-4482-ae14-73247126ca1c" providerId="AD" clId="Web-{93B1BA4D-4D88-42A4-75B4-6712AEA6F564}" dt="2024-06-18T19:46:17.265" v="1403"/>
          <ac:picMkLst>
            <pc:docMk/>
            <pc:sldMk cId="2755846749" sldId="4921"/>
            <ac:picMk id="11" creationId="{D5E3C4E3-10E6-A88C-05C2-1367619E97EE}"/>
          </ac:picMkLst>
        </pc:picChg>
      </pc:sldChg>
      <pc:sldChg chg="modSp add del replId">
        <pc:chgData name="Fernando Henrique De Sá" userId="S::fernando.sa@lnls.br::b920d36d-08af-4482-ae14-73247126ca1c" providerId="AD" clId="Web-{93B1BA4D-4D88-42A4-75B4-6712AEA6F564}" dt="2024-06-18T18:33:42.630" v="1219"/>
        <pc:sldMkLst>
          <pc:docMk/>
          <pc:sldMk cId="4008238020" sldId="4922"/>
        </pc:sldMkLst>
        <pc:spChg chg="mod">
          <ac:chgData name="Fernando Henrique De Sá" userId="S::fernando.sa@lnls.br::b920d36d-08af-4482-ae14-73247126ca1c" providerId="AD" clId="Web-{93B1BA4D-4D88-42A4-75B4-6712AEA6F564}" dt="2024-06-18T18:14:33.444" v="1197" actId="20577"/>
          <ac:spMkLst>
            <pc:docMk/>
            <pc:sldMk cId="4008238020" sldId="4922"/>
            <ac:spMk id="3" creationId="{E6A1A200-EFAF-46BC-1FB5-FF4CF5F34FFE}"/>
          </ac:spMkLst>
        </pc:spChg>
      </pc:sldChg>
      <pc:sldChg chg="addSp modSp add replId">
        <pc:chgData name="Fernando Henrique De Sá" userId="S::fernando.sa@lnls.br::b920d36d-08af-4482-ae14-73247126ca1c" providerId="AD" clId="Web-{93B1BA4D-4D88-42A4-75B4-6712AEA6F564}" dt="2024-06-18T18:31:09.579" v="1214"/>
        <pc:sldMkLst>
          <pc:docMk/>
          <pc:sldMk cId="51953209" sldId="4923"/>
        </pc:sldMkLst>
        <pc:spChg chg="mod">
          <ac:chgData name="Fernando Henrique De Sá" userId="S::fernando.sa@lnls.br::b920d36d-08af-4482-ae14-73247126ca1c" providerId="AD" clId="Web-{93B1BA4D-4D88-42A4-75B4-6712AEA6F564}" dt="2024-06-18T18:11:11.439" v="1184" actId="20577"/>
          <ac:spMkLst>
            <pc:docMk/>
            <pc:sldMk cId="51953209" sldId="4923"/>
            <ac:spMk id="3" creationId="{E6A1A200-EFAF-46BC-1FB5-FF4CF5F34FFE}"/>
          </ac:spMkLst>
        </pc:spChg>
        <pc:picChg chg="add mod">
          <ac:chgData name="Fernando Henrique De Sá" userId="S::fernando.sa@lnls.br::b920d36d-08af-4482-ae14-73247126ca1c" providerId="AD" clId="Web-{93B1BA4D-4D88-42A4-75B4-6712AEA6F564}" dt="2024-06-18T18:10:43.438" v="1180" actId="14100"/>
          <ac:picMkLst>
            <pc:docMk/>
            <pc:sldMk cId="51953209" sldId="4923"/>
            <ac:picMk id="4" creationId="{F16E8103-CD45-5B63-F350-3ED166F3CDE6}"/>
          </ac:picMkLst>
        </pc:picChg>
        <pc:picChg chg="add mod modCrop">
          <ac:chgData name="Fernando Henrique De Sá" userId="S::fernando.sa@lnls.br::b920d36d-08af-4482-ae14-73247126ca1c" providerId="AD" clId="Web-{93B1BA4D-4D88-42A4-75B4-6712AEA6F564}" dt="2024-06-18T18:31:09.579" v="1214"/>
          <ac:picMkLst>
            <pc:docMk/>
            <pc:sldMk cId="51953209" sldId="4923"/>
            <ac:picMk id="5" creationId="{E74DC124-1A0E-3D8A-32DA-72D7AD1DFA6B}"/>
          </ac:picMkLst>
        </pc:picChg>
      </pc:sldChg>
      <pc:sldChg chg="addSp delSp modSp add replId">
        <pc:chgData name="Fernando Henrique De Sá" userId="S::fernando.sa@lnls.br::b920d36d-08af-4482-ae14-73247126ca1c" providerId="AD" clId="Web-{93B1BA4D-4D88-42A4-75B4-6712AEA6F564}" dt="2024-06-18T18:14:09.428" v="1193" actId="20577"/>
        <pc:sldMkLst>
          <pc:docMk/>
          <pc:sldMk cId="554835481" sldId="4924"/>
        </pc:sldMkLst>
        <pc:spChg chg="mod">
          <ac:chgData name="Fernando Henrique De Sá" userId="S::fernando.sa@lnls.br::b920d36d-08af-4482-ae14-73247126ca1c" providerId="AD" clId="Web-{93B1BA4D-4D88-42A4-75B4-6712AEA6F564}" dt="2024-06-18T18:14:09.428" v="1193" actId="20577"/>
          <ac:spMkLst>
            <pc:docMk/>
            <pc:sldMk cId="554835481" sldId="4924"/>
            <ac:spMk id="3" creationId="{E6A1A200-EFAF-46BC-1FB5-FF4CF5F34FFE}"/>
          </ac:spMkLst>
        </pc:spChg>
        <pc:picChg chg="del">
          <ac:chgData name="Fernando Henrique De Sá" userId="S::fernando.sa@lnls.br::b920d36d-08af-4482-ae14-73247126ca1c" providerId="AD" clId="Web-{93B1BA4D-4D88-42A4-75B4-6712AEA6F564}" dt="2024-06-18T18:13:46.896" v="1188"/>
          <ac:picMkLst>
            <pc:docMk/>
            <pc:sldMk cId="554835481" sldId="4924"/>
            <ac:picMk id="4" creationId="{F16E8103-CD45-5B63-F350-3ED166F3CDE6}"/>
          </ac:picMkLst>
        </pc:picChg>
        <pc:picChg chg="del">
          <ac:chgData name="Fernando Henrique De Sá" userId="S::fernando.sa@lnls.br::b920d36d-08af-4482-ae14-73247126ca1c" providerId="AD" clId="Web-{93B1BA4D-4D88-42A4-75B4-6712AEA6F564}" dt="2024-06-18T18:13:46.380" v="1187"/>
          <ac:picMkLst>
            <pc:docMk/>
            <pc:sldMk cId="554835481" sldId="4924"/>
            <ac:picMk id="5" creationId="{E74DC124-1A0E-3D8A-32DA-72D7AD1DFA6B}"/>
          </ac:picMkLst>
        </pc:picChg>
        <pc:picChg chg="add mod">
          <ac:chgData name="Fernando Henrique De Sá" userId="S::fernando.sa@lnls.br::b920d36d-08af-4482-ae14-73247126ca1c" providerId="AD" clId="Web-{93B1BA4D-4D88-42A4-75B4-6712AEA6F564}" dt="2024-06-18T18:14:03.443" v="1192" actId="14100"/>
          <ac:picMkLst>
            <pc:docMk/>
            <pc:sldMk cId="554835481" sldId="4924"/>
            <ac:picMk id="6" creationId="{A8F350C3-86C3-E1D9-AEF9-7BE14BCA76BE}"/>
          </ac:picMkLst>
        </pc:picChg>
      </pc:sldChg>
      <pc:sldChg chg="add del replId">
        <pc:chgData name="Fernando Henrique De Sá" userId="S::fernando.sa@lnls.br::b920d36d-08af-4482-ae14-73247126ca1c" providerId="AD" clId="Web-{93B1BA4D-4D88-42A4-75B4-6712AEA6F564}" dt="2024-06-18T18:09:08.029" v="1166"/>
        <pc:sldMkLst>
          <pc:docMk/>
          <pc:sldMk cId="3153856886" sldId="4924"/>
        </pc:sldMkLst>
      </pc:sldChg>
      <pc:sldChg chg="add del replId">
        <pc:chgData name="Fernando Henrique De Sá" userId="S::fernando.sa@lnls.br::b920d36d-08af-4482-ae14-73247126ca1c" providerId="AD" clId="Web-{93B1BA4D-4D88-42A4-75B4-6712AEA6F564}" dt="2024-06-18T18:34:51.319" v="1230"/>
        <pc:sldMkLst>
          <pc:docMk/>
          <pc:sldMk cId="148405962" sldId="4925"/>
        </pc:sldMkLst>
      </pc:sldChg>
      <pc:sldChg chg="addSp modSp add replId modCm">
        <pc:chgData name="Fernando Henrique De Sá" userId="S::fernando.sa@lnls.br::b920d36d-08af-4482-ae14-73247126ca1c" providerId="AD" clId="Web-{93B1BA4D-4D88-42A4-75B4-6712AEA6F564}" dt="2024-06-18T19:27:24.015" v="1338" actId="20577"/>
        <pc:sldMkLst>
          <pc:docMk/>
          <pc:sldMk cId="3784510245" sldId="4925"/>
        </pc:sldMkLst>
        <pc:spChg chg="mod">
          <ac:chgData name="Fernando Henrique De Sá" userId="S::fernando.sa@lnls.br::b920d36d-08af-4482-ae14-73247126ca1c" providerId="AD" clId="Web-{93B1BA4D-4D88-42A4-75B4-6712AEA6F564}" dt="2024-06-18T19:05:23.916" v="1277" actId="20577"/>
          <ac:spMkLst>
            <pc:docMk/>
            <pc:sldMk cId="3784510245" sldId="4925"/>
            <ac:spMk id="3" creationId="{E6A1A200-EFAF-46BC-1FB5-FF4CF5F34FFE}"/>
          </ac:spMkLst>
        </pc:spChg>
        <pc:spChg chg="mod">
          <ac:chgData name="Fernando Henrique De Sá" userId="S::fernando.sa@lnls.br::b920d36d-08af-4482-ae14-73247126ca1c" providerId="AD" clId="Web-{93B1BA4D-4D88-42A4-75B4-6712AEA6F564}" dt="2024-06-18T19:27:24.015" v="1338" actId="20577"/>
          <ac:spMkLst>
            <pc:docMk/>
            <pc:sldMk cId="3784510245" sldId="4925"/>
            <ac:spMk id="7" creationId="{13E5409D-35F4-9B7D-8B0C-225F8BDFC2E8}"/>
          </ac:spMkLst>
        </pc:spChg>
        <pc:picChg chg="add mod">
          <ac:chgData name="Fernando Henrique De Sá" userId="S::fernando.sa@lnls.br::b920d36d-08af-4482-ae14-73247126ca1c" providerId="AD" clId="Web-{93B1BA4D-4D88-42A4-75B4-6712AEA6F564}" dt="2024-06-18T19:06:31.949" v="1290" actId="1076"/>
          <ac:picMkLst>
            <pc:docMk/>
            <pc:sldMk cId="3784510245" sldId="4925"/>
            <ac:picMk id="4" creationId="{127F5EC7-CBCE-FB8C-C838-EBB261510A07}"/>
          </ac:picMkLst>
        </pc:picChg>
        <pc:picChg chg="add mod">
          <ac:chgData name="Fernando Henrique De Sá" userId="S::fernando.sa@lnls.br::b920d36d-08af-4482-ae14-73247126ca1c" providerId="AD" clId="Web-{93B1BA4D-4D88-42A4-75B4-6712AEA6F564}" dt="2024-06-18T19:06:17.980" v="1286" actId="1076"/>
          <ac:picMkLst>
            <pc:docMk/>
            <pc:sldMk cId="3784510245" sldId="4925"/>
            <ac:picMk id="5" creationId="{5C54FE58-E191-AA73-FBC1-70206BFA730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ernando Henrique De Sá" userId="S::fernando.sa@lnls.br::b920d36d-08af-4482-ae14-73247126ca1c" providerId="AD" clId="Web-{93B1BA4D-4D88-42A4-75B4-6712AEA6F564}" dt="2024-06-18T19:05:16.994" v="1272" actId="20577"/>
              <pc2:cmMkLst xmlns:pc2="http://schemas.microsoft.com/office/powerpoint/2019/9/main/command">
                <pc:docMk/>
                <pc:sldMk cId="3784510245" sldId="4925"/>
                <pc2:cmMk id="{4C1C6EFC-98BE-4CCB-8A80-210C2933DCBB}"/>
              </pc2:cmMkLst>
            </pc226:cmChg>
          </p:ext>
        </pc:extLst>
      </pc:sldChg>
      <pc:sldChg chg="add del replId">
        <pc:chgData name="Fernando Henrique De Sá" userId="S::fernando.sa@lnls.br::b920d36d-08af-4482-ae14-73247126ca1c" providerId="AD" clId="Web-{93B1BA4D-4D88-42A4-75B4-6712AEA6F564}" dt="2024-06-18T18:09:06.654" v="1165"/>
        <pc:sldMkLst>
          <pc:docMk/>
          <pc:sldMk cId="4250802461" sldId="4925"/>
        </pc:sldMkLst>
      </pc:sldChg>
      <pc:sldChg chg="addSp modSp add replId">
        <pc:chgData name="Fernando Henrique De Sá" userId="S::fernando.sa@lnls.br::b920d36d-08af-4482-ae14-73247126ca1c" providerId="AD" clId="Web-{93B1BA4D-4D88-42A4-75B4-6712AEA6F564}" dt="2024-06-18T19:47:54.002" v="1406" actId="1076"/>
        <pc:sldMkLst>
          <pc:docMk/>
          <pc:sldMk cId="3081861001" sldId="4926"/>
        </pc:sldMkLst>
        <pc:spChg chg="mod">
          <ac:chgData name="Fernando Henrique De Sá" userId="S::fernando.sa@lnls.br::b920d36d-08af-4482-ae14-73247126ca1c" providerId="AD" clId="Web-{93B1BA4D-4D88-42A4-75B4-6712AEA6F564}" dt="2024-06-18T19:06:41.731" v="1292" actId="20577"/>
          <ac:spMkLst>
            <pc:docMk/>
            <pc:sldMk cId="3081861001" sldId="4926"/>
            <ac:spMk id="3" creationId="{E6A1A200-EFAF-46BC-1FB5-FF4CF5F34FFE}"/>
          </ac:spMkLst>
        </pc:spChg>
        <pc:spChg chg="mod">
          <ac:chgData name="Fernando Henrique De Sá" userId="S::fernando.sa@lnls.br::b920d36d-08af-4482-ae14-73247126ca1c" providerId="AD" clId="Web-{93B1BA4D-4D88-42A4-75B4-6712AEA6F564}" dt="2024-06-18T19:27:29.640" v="1340" actId="20577"/>
          <ac:spMkLst>
            <pc:docMk/>
            <pc:sldMk cId="3081861001" sldId="4926"/>
            <ac:spMk id="7" creationId="{13E5409D-35F4-9B7D-8B0C-225F8BDFC2E8}"/>
          </ac:spMkLst>
        </pc:spChg>
        <pc:picChg chg="add mod">
          <ac:chgData name="Fernando Henrique De Sá" userId="S::fernando.sa@lnls.br::b920d36d-08af-4482-ae14-73247126ca1c" providerId="AD" clId="Web-{93B1BA4D-4D88-42A4-75B4-6712AEA6F564}" dt="2024-06-18T19:47:54.002" v="1406" actId="1076"/>
          <ac:picMkLst>
            <pc:docMk/>
            <pc:sldMk cId="3081861001" sldId="4926"/>
            <ac:picMk id="4" creationId="{48E03E85-54FB-7F90-2112-7D59A925AA15}"/>
          </ac:picMkLst>
        </pc:picChg>
      </pc:sldChg>
      <pc:sldChg chg="delSp modSp add replId">
        <pc:chgData name="Fernando Henrique De Sá" userId="S::fernando.sa@lnls.br::b920d36d-08af-4482-ae14-73247126ca1c" providerId="AD" clId="Web-{93B1BA4D-4D88-42A4-75B4-6712AEA6F564}" dt="2024-06-18T19:26:55.186" v="1333" actId="14100"/>
        <pc:sldMkLst>
          <pc:docMk/>
          <pc:sldMk cId="3730338234" sldId="4927"/>
        </pc:sldMkLst>
        <pc:spChg chg="mod">
          <ac:chgData name="Fernando Henrique De Sá" userId="S::fernando.sa@lnls.br::b920d36d-08af-4482-ae14-73247126ca1c" providerId="AD" clId="Web-{93B1BA4D-4D88-42A4-75B4-6712AEA6F564}" dt="2024-06-18T19:26:55.186" v="1333" actId="14100"/>
          <ac:spMkLst>
            <pc:docMk/>
            <pc:sldMk cId="3730338234" sldId="4927"/>
            <ac:spMk id="7" creationId="{13E5409D-35F4-9B7D-8B0C-225F8BDFC2E8}"/>
          </ac:spMkLst>
        </pc:spChg>
        <pc:picChg chg="mod ord">
          <ac:chgData name="Fernando Henrique De Sá" userId="S::fernando.sa@lnls.br::b920d36d-08af-4482-ae14-73247126ca1c" providerId="AD" clId="Web-{93B1BA4D-4D88-42A4-75B4-6712AEA6F564}" dt="2024-06-18T18:42:18.596" v="1270"/>
          <ac:picMkLst>
            <pc:docMk/>
            <pc:sldMk cId="3730338234" sldId="4927"/>
            <ac:picMk id="5" creationId="{661EC8E0-8FB9-F25B-4095-C6E7C9798992}"/>
          </ac:picMkLst>
        </pc:picChg>
        <pc:picChg chg="del mod ord">
          <ac:chgData name="Fernando Henrique De Sá" userId="S::fernando.sa@lnls.br::b920d36d-08af-4482-ae14-73247126ca1c" providerId="AD" clId="Web-{93B1BA4D-4D88-42A4-75B4-6712AEA6F564}" dt="2024-06-18T18:42:21.643" v="1271"/>
          <ac:picMkLst>
            <pc:docMk/>
            <pc:sldMk cId="3730338234" sldId="4927"/>
            <ac:picMk id="6" creationId="{5D77134C-98CD-1D71-0D61-120A183BB757}"/>
          </ac:picMkLst>
        </pc:picChg>
      </pc:sldChg>
      <pc:sldChg chg="delSp modSp add replId">
        <pc:chgData name="Fernando Henrique De Sá" userId="S::fernando.sa@lnls.br::b920d36d-08af-4482-ae14-73247126ca1c" providerId="AD" clId="Web-{93B1BA4D-4D88-42A4-75B4-6712AEA6F564}" dt="2024-06-18T19:27:11.249" v="1335" actId="20577"/>
        <pc:sldMkLst>
          <pc:docMk/>
          <pc:sldMk cId="216604383" sldId="4928"/>
        </pc:sldMkLst>
        <pc:spChg chg="mod">
          <ac:chgData name="Fernando Henrique De Sá" userId="S::fernando.sa@lnls.br::b920d36d-08af-4482-ae14-73247126ca1c" providerId="AD" clId="Web-{93B1BA4D-4D88-42A4-75B4-6712AEA6F564}" dt="2024-06-18T19:27:11.249" v="1335" actId="20577"/>
          <ac:spMkLst>
            <pc:docMk/>
            <pc:sldMk cId="216604383" sldId="4928"/>
            <ac:spMk id="7" creationId="{13E5409D-35F4-9B7D-8B0C-225F8BDFC2E8}"/>
          </ac:spMkLst>
        </pc:spChg>
        <pc:picChg chg="del">
          <ac:chgData name="Fernando Henrique De Sá" userId="S::fernando.sa@lnls.br::b920d36d-08af-4482-ae14-73247126ca1c" providerId="AD" clId="Web-{93B1BA4D-4D88-42A4-75B4-6712AEA6F564}" dt="2024-06-18T18:42:10.940" v="1269"/>
          <ac:picMkLst>
            <pc:docMk/>
            <pc:sldMk cId="216604383" sldId="4928"/>
            <ac:picMk id="5" creationId="{661EC8E0-8FB9-F25B-4095-C6E7C9798992}"/>
          </ac:picMkLst>
        </pc:picChg>
      </pc:sldChg>
      <pc:sldChg chg="addSp delSp modSp add replId">
        <pc:chgData name="Fernando Henrique De Sá" userId="S::fernando.sa@lnls.br::b920d36d-08af-4482-ae14-73247126ca1c" providerId="AD" clId="Web-{93B1BA4D-4D88-42A4-75B4-6712AEA6F564}" dt="2024-06-19T18:39:09.838" v="1462"/>
        <pc:sldMkLst>
          <pc:docMk/>
          <pc:sldMk cId="3380064116" sldId="4929"/>
        </pc:sldMkLst>
        <pc:picChg chg="add mod">
          <ac:chgData name="Fernando Henrique De Sá" userId="S::fernando.sa@lnls.br::b920d36d-08af-4482-ae14-73247126ca1c" providerId="AD" clId="Web-{93B1BA4D-4D88-42A4-75B4-6712AEA6F564}" dt="2024-06-19T18:37:40.632" v="1461"/>
          <ac:picMkLst>
            <pc:docMk/>
            <pc:sldMk cId="3380064116" sldId="4929"/>
            <ac:picMk id="4" creationId="{287E8CB1-3558-8061-F300-04A18DBC1908}"/>
          </ac:picMkLst>
        </pc:picChg>
        <pc:picChg chg="add mod">
          <ac:chgData name="Fernando Henrique De Sá" userId="S::fernando.sa@lnls.br::b920d36d-08af-4482-ae14-73247126ca1c" providerId="AD" clId="Web-{93B1BA4D-4D88-42A4-75B4-6712AEA6F564}" dt="2024-06-19T18:39:09.838" v="1462"/>
          <ac:picMkLst>
            <pc:docMk/>
            <pc:sldMk cId="3380064116" sldId="4929"/>
            <ac:picMk id="5" creationId="{D29128C8-B0F8-B53E-C1CF-DCBFD89D0719}"/>
          </ac:picMkLst>
        </pc:picChg>
        <pc:picChg chg="del">
          <ac:chgData name="Fernando Henrique De Sá" userId="S::fernando.sa@lnls.br::b920d36d-08af-4482-ae14-73247126ca1c" providerId="AD" clId="Web-{93B1BA4D-4D88-42A4-75B4-6712AEA6F564}" dt="2024-06-18T19:46:12.624" v="1400"/>
          <ac:picMkLst>
            <pc:docMk/>
            <pc:sldMk cId="3380064116" sldId="4929"/>
            <ac:picMk id="6" creationId="{ABB971C8-5886-935D-8634-93ACD552E9AB}"/>
          </ac:picMkLst>
        </pc:picChg>
        <pc:picChg chg="del">
          <ac:chgData name="Fernando Henrique De Sá" userId="S::fernando.sa@lnls.br::b920d36d-08af-4482-ae14-73247126ca1c" providerId="AD" clId="Web-{93B1BA4D-4D88-42A4-75B4-6712AEA6F564}" dt="2024-06-18T19:46:13.624" v="1401"/>
          <ac:picMkLst>
            <pc:docMk/>
            <pc:sldMk cId="3380064116" sldId="4929"/>
            <ac:picMk id="9" creationId="{4A5BE61A-0429-BDF3-6A50-D48366E220B9}"/>
          </ac:picMkLst>
        </pc:picChg>
        <pc:picChg chg="mod">
          <ac:chgData name="Fernando Henrique De Sá" userId="S::fernando.sa@lnls.br::b920d36d-08af-4482-ae14-73247126ca1c" providerId="AD" clId="Web-{93B1BA4D-4D88-42A4-75B4-6712AEA6F564}" dt="2024-06-18T19:46:28.609" v="1404" actId="1076"/>
          <ac:picMkLst>
            <pc:docMk/>
            <pc:sldMk cId="3380064116" sldId="4929"/>
            <ac:picMk id="11" creationId="{D5E3C4E3-10E6-A88C-05C2-1367619E97EE}"/>
          </ac:picMkLst>
        </pc:picChg>
      </pc:sldChg>
      <pc:sldChg chg="addSp delSp modSp new">
        <pc:chgData name="Fernando Henrique De Sá" userId="S::fernando.sa@lnls.br::b920d36d-08af-4482-ae14-73247126ca1c" providerId="AD" clId="Web-{93B1BA4D-4D88-42A4-75B4-6712AEA6F564}" dt="2024-06-19T10:24:18.331" v="1456" actId="1076"/>
        <pc:sldMkLst>
          <pc:docMk/>
          <pc:sldMk cId="368212933" sldId="4930"/>
        </pc:sldMkLst>
        <pc:spChg chg="del">
          <ac:chgData name="Fernando Henrique De Sá" userId="S::fernando.sa@lnls.br::b920d36d-08af-4482-ae14-73247126ca1c" providerId="AD" clId="Web-{93B1BA4D-4D88-42A4-75B4-6712AEA6F564}" dt="2024-06-19T00:53:46.486" v="1436"/>
          <ac:spMkLst>
            <pc:docMk/>
            <pc:sldMk cId="368212933" sldId="4930"/>
            <ac:spMk id="2" creationId="{DD487160-C4C7-656D-537B-156B6235491D}"/>
          </ac:spMkLst>
        </pc:spChg>
        <pc:spChg chg="del">
          <ac:chgData name="Fernando Henrique De Sá" userId="S::fernando.sa@lnls.br::b920d36d-08af-4482-ae14-73247126ca1c" providerId="AD" clId="Web-{93B1BA4D-4D88-42A4-75B4-6712AEA6F564}" dt="2024-06-19T00:53:26.798" v="1432"/>
          <ac:spMkLst>
            <pc:docMk/>
            <pc:sldMk cId="368212933" sldId="4930"/>
            <ac:spMk id="3" creationId="{58EFEC9E-82D7-B78C-EA68-0D39AC3DA418}"/>
          </ac:spMkLst>
        </pc:spChg>
        <pc:spChg chg="add mod">
          <ac:chgData name="Fernando Henrique De Sá" userId="S::fernando.sa@lnls.br::b920d36d-08af-4482-ae14-73247126ca1c" providerId="AD" clId="Web-{93B1BA4D-4D88-42A4-75B4-6712AEA6F564}" dt="2024-06-19T00:53:58.721" v="1449" actId="20577"/>
          <ac:spMkLst>
            <pc:docMk/>
            <pc:sldMk cId="368212933" sldId="4930"/>
            <ac:spMk id="7" creationId="{135DB7DD-7A6A-12B0-9880-8835F566615B}"/>
          </ac:spMkLst>
        </pc:spChg>
        <pc:picChg chg="add mod">
          <ac:chgData name="Fernando Henrique De Sá" userId="S::fernando.sa@lnls.br::b920d36d-08af-4482-ae14-73247126ca1c" providerId="AD" clId="Web-{93B1BA4D-4D88-42A4-75B4-6712AEA6F564}" dt="2024-06-19T10:23:33.642" v="1454" actId="1076"/>
          <ac:picMkLst>
            <pc:docMk/>
            <pc:sldMk cId="368212933" sldId="4930"/>
            <ac:picMk id="2" creationId="{CEE0FA74-585C-2C3D-419F-AC88DB00068D}"/>
          </ac:picMkLst>
        </pc:picChg>
        <pc:picChg chg="add mod">
          <ac:chgData name="Fernando Henrique De Sá" userId="S::fernando.sa@lnls.br::b920d36d-08af-4482-ae14-73247126ca1c" providerId="AD" clId="Web-{93B1BA4D-4D88-42A4-75B4-6712AEA6F564}" dt="2024-06-19T10:24:18.331" v="1456" actId="1076"/>
          <ac:picMkLst>
            <pc:docMk/>
            <pc:sldMk cId="368212933" sldId="4930"/>
            <ac:picMk id="3" creationId="{634BD6FF-90F6-1B9C-293C-7A3931779B82}"/>
          </ac:picMkLst>
        </pc:picChg>
        <pc:picChg chg="add mod ord">
          <ac:chgData name="Fernando Henrique De Sá" userId="S::fernando.sa@lnls.br::b920d36d-08af-4482-ae14-73247126ca1c" providerId="AD" clId="Web-{93B1BA4D-4D88-42A4-75B4-6712AEA6F564}" dt="2024-06-19T00:54:03.486" v="1450" actId="1076"/>
          <ac:picMkLst>
            <pc:docMk/>
            <pc:sldMk cId="368212933" sldId="4930"/>
            <ac:picMk id="5" creationId="{E303C246-8280-5DFE-A065-4A17E654D88E}"/>
          </ac:picMkLst>
        </pc:picChg>
      </pc:sldChg>
      <pc:sldChg chg="add del replId">
        <pc:chgData name="Fernando Henrique De Sá" userId="S::fernando.sa@lnls.br::b920d36d-08af-4482-ae14-73247126ca1c" providerId="AD" clId="Web-{93B1BA4D-4D88-42A4-75B4-6712AEA6F564}" dt="2024-06-19T00:55:43.270" v="1452"/>
        <pc:sldMkLst>
          <pc:docMk/>
          <pc:sldMk cId="4095772062" sldId="4931"/>
        </pc:sldMkLst>
      </pc:sldChg>
      <pc:sldChg chg="addSp modSp">
        <pc:chgData name="Fernando Henrique De Sá" userId="S::fernando.sa@lnls.br::b920d36d-08af-4482-ae14-73247126ca1c" providerId="AD" clId="Web-{93B1BA4D-4D88-42A4-75B4-6712AEA6F564}" dt="2024-06-19T18:30:30.527" v="1460" actId="14100"/>
        <pc:sldMkLst>
          <pc:docMk/>
          <pc:sldMk cId="2916393599" sldId="4935"/>
        </pc:sldMkLst>
        <pc:picChg chg="add mod">
          <ac:chgData name="Fernando Henrique De Sá" userId="S::fernando.sa@lnls.br::b920d36d-08af-4482-ae14-73247126ca1c" providerId="AD" clId="Web-{93B1BA4D-4D88-42A4-75B4-6712AEA6F564}" dt="2024-06-19T18:30:30.527" v="1460" actId="14100"/>
          <ac:picMkLst>
            <pc:docMk/>
            <pc:sldMk cId="2916393599" sldId="4935"/>
            <ac:picMk id="4" creationId="{1C77EAA0-BC58-7D20-2773-EC5BD51018C9}"/>
          </ac:picMkLst>
        </pc:picChg>
      </pc:sldChg>
    </pc:docChg>
  </pc:docChgLst>
  <pc:docChgLst>
    <pc:chgData name="Ana Clara de Souza Oliveira" userId="S::ana.clara@lnls.br::9f25fe95-4bd0-476c-9850-f5486e15334b" providerId="AD" clId="Web-{CEB8B8B8-0FCD-C87A-86D2-50F41103FF21}"/>
    <pc:docChg chg="">
      <pc:chgData name="Ana Clara de Souza Oliveira" userId="S::ana.clara@lnls.br::9f25fe95-4bd0-476c-9850-f5486e15334b" providerId="AD" clId="Web-{CEB8B8B8-0FCD-C87A-86D2-50F41103FF21}" dt="2024-06-18T21:06:29.715" v="1"/>
      <pc:docMkLst>
        <pc:docMk/>
      </pc:docMkLst>
      <pc:sldChg chg="modCm">
        <pc:chgData name="Ana Clara de Souza Oliveira" userId="S::ana.clara@lnls.br::9f25fe95-4bd0-476c-9850-f5486e15334b" providerId="AD" clId="Web-{CEB8B8B8-0FCD-C87A-86D2-50F41103FF21}" dt="2024-06-18T21:02:28.439" v="0"/>
        <pc:sldMkLst>
          <pc:docMk/>
          <pc:sldMk cId="2642234408" sldId="49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na Clara de Souza Oliveira" userId="S::ana.clara@lnls.br::9f25fe95-4bd0-476c-9850-f5486e15334b" providerId="AD" clId="Web-{CEB8B8B8-0FCD-C87A-86D2-50F41103FF21}" dt="2024-06-18T21:02:28.439" v="0"/>
              <pc2:cmMkLst xmlns:pc2="http://schemas.microsoft.com/office/powerpoint/2019/9/main/command">
                <pc:docMk/>
                <pc:sldMk cId="2642234408" sldId="4917"/>
                <pc2:cmMk id="{C2B3BAB8-F3D1-4347-BE99-D56184CD6292}"/>
              </pc2:cmMkLst>
              <pc226:cmRplyChg chg="add">
                <pc226:chgData name="Ana Clara de Souza Oliveira" userId="S::ana.clara@lnls.br::9f25fe95-4bd0-476c-9850-f5486e15334b" providerId="AD" clId="Web-{CEB8B8B8-0FCD-C87A-86D2-50F41103FF21}" dt="2024-06-18T21:02:28.439" v="0"/>
                <pc2:cmRplyMkLst xmlns:pc2="http://schemas.microsoft.com/office/powerpoint/2019/9/main/command">
                  <pc:docMk/>
                  <pc:sldMk cId="2642234408" sldId="4917"/>
                  <pc2:cmMk id="{C2B3BAB8-F3D1-4347-BE99-D56184CD6292}"/>
                  <pc2:cmRplyMk id="{A9584D06-C345-48A4-B5CE-4B9AFD2B7E3A}"/>
                </pc2:cmRplyMkLst>
              </pc226:cmRplyChg>
            </pc226:cmChg>
          </p:ext>
        </pc:extLst>
      </pc:sldChg>
      <pc:sldChg chg="modCm">
        <pc:chgData name="Ana Clara de Souza Oliveira" userId="S::ana.clara@lnls.br::9f25fe95-4bd0-476c-9850-f5486e15334b" providerId="AD" clId="Web-{CEB8B8B8-0FCD-C87A-86D2-50F41103FF21}" dt="2024-06-18T21:06:29.715" v="1"/>
        <pc:sldMkLst>
          <pc:docMk/>
          <pc:sldMk cId="2755846749" sldId="49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na Clara de Souza Oliveira" userId="S::ana.clara@lnls.br::9f25fe95-4bd0-476c-9850-f5486e15334b" providerId="AD" clId="Web-{CEB8B8B8-0FCD-C87A-86D2-50F41103FF21}" dt="2024-06-18T21:06:29.715" v="1"/>
              <pc2:cmMkLst xmlns:pc2="http://schemas.microsoft.com/office/powerpoint/2019/9/main/command">
                <pc:docMk/>
                <pc:sldMk cId="2755846749" sldId="4921"/>
                <pc2:cmMk id="{F3A59D5F-B68B-40CF-AC81-8F961521E4E9}"/>
              </pc2:cmMkLst>
              <pc226:cmRplyChg chg="add">
                <pc226:chgData name="Ana Clara de Souza Oliveira" userId="S::ana.clara@lnls.br::9f25fe95-4bd0-476c-9850-f5486e15334b" providerId="AD" clId="Web-{CEB8B8B8-0FCD-C87A-86D2-50F41103FF21}" dt="2024-06-18T21:06:29.715" v="1"/>
                <pc2:cmRplyMkLst xmlns:pc2="http://schemas.microsoft.com/office/powerpoint/2019/9/main/command">
                  <pc:docMk/>
                  <pc:sldMk cId="2755846749" sldId="4921"/>
                  <pc2:cmMk id="{F3A59D5F-B68B-40CF-AC81-8F961521E4E9}"/>
                  <pc2:cmRplyMk id="{1CBFDB53-4CFD-4B3A-82F3-B0219B0F9CEE}"/>
                </pc2:cmRplyMkLst>
              </pc226:cmRplyChg>
            </pc226:cmChg>
          </p:ext>
        </pc:extLst>
      </pc:sldChg>
    </pc:docChg>
  </pc:docChgLst>
  <pc:docChgLst>
    <pc:chgData name="Ana Clara de Souza Oliveira" userId="S::ana.clara@lnls.br::9f25fe95-4bd0-476c-9850-f5486e15334b" providerId="AD" clId="Web-{B695C670-29CE-5254-0D8D-61A42B629B7B}"/>
    <pc:docChg chg="addSld delSld modSld">
      <pc:chgData name="Ana Clara de Souza Oliveira" userId="S::ana.clara@lnls.br::9f25fe95-4bd0-476c-9850-f5486e15334b" providerId="AD" clId="Web-{B695C670-29CE-5254-0D8D-61A42B629B7B}" dt="2024-06-17T16:17:02.522" v="264"/>
      <pc:docMkLst>
        <pc:docMk/>
      </pc:docMkLst>
      <pc:sldChg chg="modSp addCm delCm modCm">
        <pc:chgData name="Ana Clara de Souza Oliveira" userId="S::ana.clara@lnls.br::9f25fe95-4bd0-476c-9850-f5486e15334b" providerId="AD" clId="Web-{B695C670-29CE-5254-0D8D-61A42B629B7B}" dt="2024-06-17T15:24:15.488" v="24"/>
        <pc:sldMkLst>
          <pc:docMk/>
          <pc:sldMk cId="275063699" sldId="4893"/>
        </pc:sldMkLst>
        <pc:spChg chg="mod">
          <ac:chgData name="Ana Clara de Souza Oliveira" userId="S::ana.clara@lnls.br::9f25fe95-4bd0-476c-9850-f5486e15334b" providerId="AD" clId="Web-{B695C670-29CE-5254-0D8D-61A42B629B7B}" dt="2024-06-17T14:22:55.656" v="1" actId="1076"/>
          <ac:spMkLst>
            <pc:docMk/>
            <pc:sldMk cId="275063699" sldId="4893"/>
            <ac:spMk id="38" creationId="{1952FBC3-3DCF-0153-A5A1-F174AF7A80C1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24:15.363" v="23" actId="20577"/>
          <ac:spMkLst>
            <pc:docMk/>
            <pc:sldMk cId="275063699" sldId="4893"/>
            <ac:spMk id="97" creationId="{23CE6BAF-C8C9-07EA-89AE-0EAF187D416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Ana Clara de Souza Oliveira" userId="S::ana.clara@lnls.br::9f25fe95-4bd0-476c-9850-f5486e15334b" providerId="AD" clId="Web-{B695C670-29CE-5254-0D8D-61A42B629B7B}" dt="2024-06-17T15:24:15.488" v="24"/>
              <pc2:cmMkLst xmlns:pc2="http://schemas.microsoft.com/office/powerpoint/2019/9/main/command">
                <pc:docMk/>
                <pc:sldMk cId="275063699" sldId="4893"/>
                <pc2:cmMk id="{755919E5-4EA0-4784-BFEA-7A8F11C72480}"/>
              </pc2:cmMkLst>
            </pc226:cmChg>
          </p:ext>
        </pc:extLst>
      </pc:sldChg>
      <pc:sldChg chg="addCm">
        <pc:chgData name="Ana Clara de Souza Oliveira" userId="S::ana.clara@lnls.br::9f25fe95-4bd0-476c-9850-f5486e15334b" providerId="AD" clId="Web-{B695C670-29CE-5254-0D8D-61A42B629B7B}" dt="2024-06-17T14:24:28.347" v="3"/>
        <pc:sldMkLst>
          <pc:docMk/>
          <pc:sldMk cId="1415215408" sldId="49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a Clara de Souza Oliveira" userId="S::ana.clara@lnls.br::9f25fe95-4bd0-476c-9850-f5486e15334b" providerId="AD" clId="Web-{B695C670-29CE-5254-0D8D-61A42B629B7B}" dt="2024-06-17T14:24:28.347" v="3"/>
              <pc2:cmMkLst xmlns:pc2="http://schemas.microsoft.com/office/powerpoint/2019/9/main/command">
                <pc:docMk/>
                <pc:sldMk cId="1415215408" sldId="4906"/>
                <pc2:cmMk id="{D3E2F00B-47EA-4BC0-91B4-6A4EEC141F10}"/>
              </pc2:cmMkLst>
            </pc226:cmChg>
          </p:ext>
        </pc:extLst>
      </pc:sldChg>
      <pc:sldChg chg="modSp">
        <pc:chgData name="Ana Clara de Souza Oliveira" userId="S::ana.clara@lnls.br::9f25fe95-4bd0-476c-9850-f5486e15334b" providerId="AD" clId="Web-{B695C670-29CE-5254-0D8D-61A42B629B7B}" dt="2024-06-17T15:22:19.421" v="19" actId="1076"/>
        <pc:sldMkLst>
          <pc:docMk/>
          <pc:sldMk cId="1820857094" sldId="4908"/>
        </pc:sldMkLst>
        <pc:spChg chg="mod">
          <ac:chgData name="Ana Clara de Souza Oliveira" userId="S::ana.clara@lnls.br::9f25fe95-4bd0-476c-9850-f5486e15334b" providerId="AD" clId="Web-{B695C670-29CE-5254-0D8D-61A42B629B7B}" dt="2024-06-17T15:21:15.605" v="13" actId="20577"/>
          <ac:spMkLst>
            <pc:docMk/>
            <pc:sldMk cId="1820857094" sldId="4908"/>
            <ac:spMk id="14" creationId="{2045DCBD-91AE-B51C-1E7E-F09B51584CC6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20:55.526" v="6" actId="20577"/>
          <ac:spMkLst>
            <pc:docMk/>
            <pc:sldMk cId="1820857094" sldId="4908"/>
            <ac:spMk id="15" creationId="{02484D05-2141-C1F9-96CC-B6F4842E628A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22:11.686" v="18" actId="20577"/>
          <ac:spMkLst>
            <pc:docMk/>
            <pc:sldMk cId="1820857094" sldId="4908"/>
            <ac:spMk id="17" creationId="{42C8D399-B21C-AB0A-0136-E6B10C896146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22:19.421" v="19" actId="1076"/>
          <ac:spMkLst>
            <pc:docMk/>
            <pc:sldMk cId="1820857094" sldId="4908"/>
            <ac:spMk id="18" creationId="{1059044A-01F5-754A-36EC-173F82C6FF04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21:42.622" v="15" actId="20577"/>
          <ac:spMkLst>
            <pc:docMk/>
            <pc:sldMk cId="1820857094" sldId="4908"/>
            <ac:spMk id="131" creationId="{A3EA1CE1-B3E8-0CC1-6505-777476BC8D47}"/>
          </ac:spMkLst>
        </pc:spChg>
        <pc:cxnChg chg="mod">
          <ac:chgData name="Ana Clara de Souza Oliveira" userId="S::ana.clara@lnls.br::9f25fe95-4bd0-476c-9850-f5486e15334b" providerId="AD" clId="Web-{B695C670-29CE-5254-0D8D-61A42B629B7B}" dt="2024-06-17T15:22:19.421" v="19" actId="1076"/>
          <ac:cxnSpMkLst>
            <pc:docMk/>
            <pc:sldMk cId="1820857094" sldId="4908"/>
            <ac:cxnSpMk id="56" creationId="{EAC2D05E-50F1-B0BC-B10C-E28C2ED934E8}"/>
          </ac:cxnSpMkLst>
        </pc:cxnChg>
      </pc:sldChg>
      <pc:sldChg chg="addSp delSp modSp add replId">
        <pc:chgData name="Ana Clara de Souza Oliveira" userId="S::ana.clara@lnls.br::9f25fe95-4bd0-476c-9850-f5486e15334b" providerId="AD" clId="Web-{B695C670-29CE-5254-0D8D-61A42B629B7B}" dt="2024-06-17T16:17:02.522" v="264"/>
        <pc:sldMkLst>
          <pc:docMk/>
          <pc:sldMk cId="2372022987" sldId="4915"/>
        </pc:sldMkLst>
        <pc:spChg chg="mod">
          <ac:chgData name="Ana Clara de Souza Oliveira" userId="S::ana.clara@lnls.br::9f25fe95-4bd0-476c-9850-f5486e15334b" providerId="AD" clId="Web-{B695C670-29CE-5254-0D8D-61A42B629B7B}" dt="2024-06-17T16:11:55.219" v="223" actId="1076"/>
          <ac:spMkLst>
            <pc:docMk/>
            <pc:sldMk cId="2372022987" sldId="4915"/>
            <ac:spMk id="2" creationId="{9A31A5DC-BC46-A5E4-4ED0-4EDDB28673B7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22.809" v="155" actId="14100"/>
          <ac:spMkLst>
            <pc:docMk/>
            <pc:sldMk cId="2372022987" sldId="4915"/>
            <ac:spMk id="3" creationId="{E6A1A200-EFAF-46BC-1FB5-FF4CF5F34FFE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012" v="113" actId="1076"/>
          <ac:spMkLst>
            <pc:docMk/>
            <pc:sldMk cId="2372022987" sldId="4915"/>
            <ac:spMk id="4" creationId="{29ECEF12-770B-2331-3193-6527AC20BB00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105" v="118" actId="1076"/>
          <ac:spMkLst>
            <pc:docMk/>
            <pc:sldMk cId="2372022987" sldId="4915"/>
            <ac:spMk id="5" creationId="{BFB21B27-457C-ECEA-6640-DF8912766355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137" v="120" actId="1076"/>
          <ac:spMkLst>
            <pc:docMk/>
            <pc:sldMk cId="2372022987" sldId="4915"/>
            <ac:spMk id="6" creationId="{50E8E115-9DB0-29B0-75A9-C1B3C5D0358A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183" v="122" actId="1076"/>
          <ac:spMkLst>
            <pc:docMk/>
            <pc:sldMk cId="2372022987" sldId="4915"/>
            <ac:spMk id="8" creationId="{61868CED-0006-FF9C-8FE5-AB507F523E4E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215" v="123" actId="1076"/>
          <ac:spMkLst>
            <pc:docMk/>
            <pc:sldMk cId="2372022987" sldId="4915"/>
            <ac:spMk id="9" creationId="{A8C23EB5-453D-490D-0B59-C00C173F43C0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246" v="125" actId="1076"/>
          <ac:spMkLst>
            <pc:docMk/>
            <pc:sldMk cId="2372022987" sldId="4915"/>
            <ac:spMk id="10" creationId="{293B7BFE-823E-9091-DD7E-CAF7D09C9132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308" v="128" actId="1076"/>
          <ac:spMkLst>
            <pc:docMk/>
            <pc:sldMk cId="2372022987" sldId="4915"/>
            <ac:spMk id="11" creationId="{A3361DC0-74DB-A382-4284-7057868884EE}"/>
          </ac:spMkLst>
        </pc:spChg>
        <pc:spChg chg="del mod">
          <ac:chgData name="Ana Clara de Souza Oliveira" userId="S::ana.clara@lnls.br::9f25fe95-4bd0-476c-9850-f5486e15334b" providerId="AD" clId="Web-{B695C670-29CE-5254-0D8D-61A42B629B7B}" dt="2024-06-17T16:10:45.968" v="216"/>
          <ac:spMkLst>
            <pc:docMk/>
            <pc:sldMk cId="2372022987" sldId="4915"/>
            <ac:spMk id="12" creationId="{9A9D7571-615E-A40D-B6A5-04B138A8D731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418" v="133" actId="1076"/>
          <ac:spMkLst>
            <pc:docMk/>
            <pc:sldMk cId="2372022987" sldId="4915"/>
            <ac:spMk id="13" creationId="{B153594B-96E7-E4EC-D226-7571AA7D3D34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6:14:20.066" v="240" actId="1076"/>
          <ac:spMkLst>
            <pc:docMk/>
            <pc:sldMk cId="2372022987" sldId="4915"/>
            <ac:spMk id="14" creationId="{2045DCBD-91AE-B51C-1E7E-F09B51584CC6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496" v="137" actId="1076"/>
          <ac:spMkLst>
            <pc:docMk/>
            <pc:sldMk cId="2372022987" sldId="4915"/>
            <ac:spMk id="15" creationId="{02484D05-2141-C1F9-96CC-B6F4842E628A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6:11:50.875" v="222" actId="1076"/>
          <ac:spMkLst>
            <pc:docMk/>
            <pc:sldMk cId="2372022987" sldId="4915"/>
            <ac:spMk id="16" creationId="{905D48BC-5BDE-BD39-C2BC-48DDBCC5CCB8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6:12:06.548" v="224" actId="1076"/>
          <ac:spMkLst>
            <pc:docMk/>
            <pc:sldMk cId="2372022987" sldId="4915"/>
            <ac:spMk id="17" creationId="{42C8D399-B21C-AB0A-0136-E6B10C896146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605" v="142" actId="1076"/>
          <ac:spMkLst>
            <pc:docMk/>
            <pc:sldMk cId="2372022987" sldId="4915"/>
            <ac:spMk id="18" creationId="{1059044A-01F5-754A-36EC-173F82C6FF04}"/>
          </ac:spMkLst>
        </pc:spChg>
        <pc:spChg chg="add mod">
          <ac:chgData name="Ana Clara de Souza Oliveira" userId="S::ana.clara@lnls.br::9f25fe95-4bd0-476c-9850-f5486e15334b" providerId="AD" clId="Web-{B695C670-29CE-5254-0D8D-61A42B629B7B}" dt="2024-06-17T16:13:40.534" v="236" actId="1076"/>
          <ac:spMkLst>
            <pc:docMk/>
            <pc:sldMk cId="2372022987" sldId="4915"/>
            <ac:spMk id="23" creationId="{DD950B91-A6D9-D370-B4A1-1CB8AA9BA4BC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621" v="143" actId="1076"/>
          <ac:spMkLst>
            <pc:docMk/>
            <pc:sldMk cId="2372022987" sldId="4915"/>
            <ac:spMk id="123" creationId="{A9F3309E-4DC6-F5D8-E072-DD0D911215E3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637" v="144" actId="1076"/>
          <ac:spMkLst>
            <pc:docMk/>
            <pc:sldMk cId="2372022987" sldId="4915"/>
            <ac:spMk id="124" creationId="{26DFF31E-24BF-10B7-F2DF-AE9E2B42028A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668" v="145" actId="1076"/>
          <ac:spMkLst>
            <pc:docMk/>
            <pc:sldMk cId="2372022987" sldId="4915"/>
            <ac:spMk id="125" creationId="{C3424531-60B2-67AE-CDB6-32725BF5F904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683" v="146" actId="1076"/>
          <ac:spMkLst>
            <pc:docMk/>
            <pc:sldMk cId="2372022987" sldId="4915"/>
            <ac:spMk id="126" creationId="{F41BC4F5-F109-0CE0-286F-389531EAD99C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6:09:11.872" v="205" actId="1076"/>
          <ac:spMkLst>
            <pc:docMk/>
            <pc:sldMk cId="2372022987" sldId="4915"/>
            <ac:spMk id="127" creationId="{BD5FB945-3998-A7D1-E320-169AF93FF4CD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715" v="148" actId="1076"/>
          <ac:spMkLst>
            <pc:docMk/>
            <pc:sldMk cId="2372022987" sldId="4915"/>
            <ac:spMk id="128" creationId="{CE67AC57-750C-D45B-809D-A02560D86201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5:33:15.746" v="149" actId="1076"/>
          <ac:spMkLst>
            <pc:docMk/>
            <pc:sldMk cId="2372022987" sldId="4915"/>
            <ac:spMk id="129" creationId="{95B33FD1-EE3B-1020-51E0-89BBABA9BA7C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6:16:32.537" v="258" actId="1076"/>
          <ac:spMkLst>
            <pc:docMk/>
            <pc:sldMk cId="2372022987" sldId="4915"/>
            <ac:spMk id="130" creationId="{166C8398-C4D3-D7F1-B551-71CF592A67BA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6:14:53.973" v="244" actId="1076"/>
          <ac:spMkLst>
            <pc:docMk/>
            <pc:sldMk cId="2372022987" sldId="4915"/>
            <ac:spMk id="131" creationId="{A3EA1CE1-B3E8-0CC1-6505-777476BC8D47}"/>
          </ac:spMkLst>
        </pc:spChg>
        <pc:spChg chg="mod">
          <ac:chgData name="Ana Clara de Souza Oliveira" userId="S::ana.clara@lnls.br::9f25fe95-4bd0-476c-9850-f5486e15334b" providerId="AD" clId="Web-{B695C670-29CE-5254-0D8D-61A42B629B7B}" dt="2024-06-17T16:14:58.957" v="245" actId="1076"/>
          <ac:spMkLst>
            <pc:docMk/>
            <pc:sldMk cId="2372022987" sldId="4915"/>
            <ac:spMk id="132" creationId="{2462C49E-91EE-610B-7C92-1BAB02D73B1C}"/>
          </ac:spMkLst>
        </pc:spChg>
        <pc:graphicFrameChg chg="add del mod">
          <ac:chgData name="Ana Clara de Souza Oliveira" userId="S::ana.clara@lnls.br::9f25fe95-4bd0-476c-9850-f5486e15334b" providerId="AD" clId="Web-{B695C670-29CE-5254-0D8D-61A42B629B7B}" dt="2024-06-17T15:58:09.936" v="159"/>
          <ac:graphicFrameMkLst>
            <pc:docMk/>
            <pc:sldMk cId="2372022987" sldId="4915"/>
            <ac:graphicFrameMk id="21" creationId="{7577D740-5602-77DB-CD6B-C10E3BA2296F}"/>
          </ac:graphicFrameMkLst>
        </pc:graphicFrameChg>
        <pc:cxnChg chg="mod">
          <ac:chgData name="Ana Clara de Souza Oliveira" userId="S::ana.clara@lnls.br::9f25fe95-4bd0-476c-9850-f5486e15334b" providerId="AD" clId="Web-{B695C670-29CE-5254-0D8D-61A42B629B7B}" dt="2024-06-17T15:33:15.121" v="119" actId="1076"/>
          <ac:cxnSpMkLst>
            <pc:docMk/>
            <pc:sldMk cId="2372022987" sldId="4915"/>
            <ac:cxnSpMk id="20" creationId="{6E6A0FA3-C776-B3C9-274F-38113B930E7B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5:33:15.168" v="121" actId="1076"/>
          <ac:cxnSpMkLst>
            <pc:docMk/>
            <pc:sldMk cId="2372022987" sldId="4915"/>
            <ac:cxnSpMk id="22" creationId="{9A85224E-8F9E-23DB-2DF4-5BC0A8405063}"/>
          </ac:cxnSpMkLst>
        </pc:cxnChg>
        <pc:cxnChg chg="add del">
          <ac:chgData name="Ana Clara de Souza Oliveira" userId="S::ana.clara@lnls.br::9f25fe95-4bd0-476c-9850-f5486e15334b" providerId="AD" clId="Web-{B695C670-29CE-5254-0D8D-61A42B629B7B}" dt="2024-06-17T16:04:30.460" v="177"/>
          <ac:cxnSpMkLst>
            <pc:docMk/>
            <pc:sldMk cId="2372022987" sldId="4915"/>
            <ac:cxnSpMk id="24" creationId="{D97348DA-E231-844C-5CE5-7C371CBCF065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5:33:15.043" v="115" actId="1076"/>
          <ac:cxnSpMkLst>
            <pc:docMk/>
            <pc:sldMk cId="2372022987" sldId="4915"/>
            <ac:cxnSpMk id="25" creationId="{3334D88A-CD84-100C-600B-D349CA8675F1}"/>
          </ac:cxnSpMkLst>
        </pc:cxnChg>
        <pc:cxnChg chg="add del">
          <ac:chgData name="Ana Clara de Souza Oliveira" userId="S::ana.clara@lnls.br::9f25fe95-4bd0-476c-9850-f5486e15334b" providerId="AD" clId="Web-{B695C670-29CE-5254-0D8D-61A42B629B7B}" dt="2024-06-17T16:04:29.085" v="176"/>
          <ac:cxnSpMkLst>
            <pc:docMk/>
            <pc:sldMk cId="2372022987" sldId="4915"/>
            <ac:cxnSpMk id="26" creationId="{B7E622EB-4C7F-576E-3EAE-024B54F7BA40}"/>
          </ac:cxnSpMkLst>
        </pc:cxnChg>
        <pc:cxnChg chg="add del mod">
          <ac:chgData name="Ana Clara de Souza Oliveira" userId="S::ana.clara@lnls.br::9f25fe95-4bd0-476c-9850-f5486e15334b" providerId="AD" clId="Web-{B695C670-29CE-5254-0D8D-61A42B629B7B}" dt="2024-06-17T16:04:01.866" v="173"/>
          <ac:cxnSpMkLst>
            <pc:docMk/>
            <pc:sldMk cId="2372022987" sldId="4915"/>
            <ac:cxnSpMk id="27" creationId="{7DA775F4-0101-640C-503A-4D7A51C7D2CB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5:33:15.090" v="117" actId="1076"/>
          <ac:cxnSpMkLst>
            <pc:docMk/>
            <pc:sldMk cId="2372022987" sldId="4915"/>
            <ac:cxnSpMk id="28" creationId="{1666859C-E067-389A-4E50-BA5FACA6EE66}"/>
          </ac:cxnSpMkLst>
        </pc:cxnChg>
        <pc:cxnChg chg="add del mod">
          <ac:chgData name="Ana Clara de Souza Oliveira" userId="S::ana.clara@lnls.br::9f25fe95-4bd0-476c-9850-f5486e15334b" providerId="AD" clId="Web-{B695C670-29CE-5254-0D8D-61A42B629B7B}" dt="2024-06-17T16:04:53.476" v="182"/>
          <ac:cxnSpMkLst>
            <pc:docMk/>
            <pc:sldMk cId="2372022987" sldId="4915"/>
            <ac:cxnSpMk id="29" creationId="{9D1754D8-8413-19EF-9AA7-EDBF83F8F3FF}"/>
          </ac:cxnSpMkLst>
        </pc:cxnChg>
        <pc:cxnChg chg="add del mod">
          <ac:chgData name="Ana Clara de Souza Oliveira" userId="S::ana.clara@lnls.br::9f25fe95-4bd0-476c-9850-f5486e15334b" providerId="AD" clId="Web-{B695C670-29CE-5254-0D8D-61A42B629B7B}" dt="2024-06-17T16:05:24.711" v="186"/>
          <ac:cxnSpMkLst>
            <pc:docMk/>
            <pc:sldMk cId="2372022987" sldId="4915"/>
            <ac:cxnSpMk id="30" creationId="{84105F47-7EE3-C551-CECA-B02317513FE5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5:33:15.230" v="124" actId="1076"/>
          <ac:cxnSpMkLst>
            <pc:docMk/>
            <pc:sldMk cId="2372022987" sldId="4915"/>
            <ac:cxnSpMk id="31" creationId="{EB790313-A605-380F-0120-EA6B411217A5}"/>
          </ac:cxnSpMkLst>
        </pc:cxnChg>
        <pc:cxnChg chg="add del mod">
          <ac:chgData name="Ana Clara de Souza Oliveira" userId="S::ana.clara@lnls.br::9f25fe95-4bd0-476c-9850-f5486e15334b" providerId="AD" clId="Web-{B695C670-29CE-5254-0D8D-61A42B629B7B}" dt="2024-06-17T16:15:11.348" v="247"/>
          <ac:cxnSpMkLst>
            <pc:docMk/>
            <pc:sldMk cId="2372022987" sldId="4915"/>
            <ac:cxnSpMk id="32" creationId="{017A5211-8975-91CD-FDB6-4235D906E420}"/>
          </ac:cxnSpMkLst>
        </pc:cxnChg>
        <pc:cxnChg chg="add mod">
          <ac:chgData name="Ana Clara de Souza Oliveira" userId="S::ana.clara@lnls.br::9f25fe95-4bd0-476c-9850-f5486e15334b" providerId="AD" clId="Web-{B695C670-29CE-5254-0D8D-61A42B629B7B}" dt="2024-06-17T16:14:06.644" v="238" actId="14100"/>
          <ac:cxnSpMkLst>
            <pc:docMk/>
            <pc:sldMk cId="2372022987" sldId="4915"/>
            <ac:cxnSpMk id="33" creationId="{A19A40A5-A2FA-360D-B88C-3BF0761E2623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5:33:15.324" v="129" actId="1076"/>
          <ac:cxnSpMkLst>
            <pc:docMk/>
            <pc:sldMk cId="2372022987" sldId="4915"/>
            <ac:cxnSpMk id="38" creationId="{40788CE0-AE2F-651F-69B8-668BD5F425FD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5:33:15.355" v="130" actId="1076"/>
          <ac:cxnSpMkLst>
            <pc:docMk/>
            <pc:sldMk cId="2372022987" sldId="4915"/>
            <ac:cxnSpMk id="41" creationId="{B7CD6FB0-FB1B-8521-4E57-56793AA9F4D9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5:33:15.293" v="127" actId="1076"/>
          <ac:cxnSpMkLst>
            <pc:docMk/>
            <pc:sldMk cId="2372022987" sldId="4915"/>
            <ac:cxnSpMk id="48" creationId="{7C44A52B-71AF-9C96-6F58-4F66C9B307AB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5:33:15.027" v="114" actId="1076"/>
          <ac:cxnSpMkLst>
            <pc:docMk/>
            <pc:sldMk cId="2372022987" sldId="4915"/>
            <ac:cxnSpMk id="53" creationId="{E7A4F872-2AF3-F143-E03E-572A31417588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5:33:15.512" v="138" actId="1076"/>
          <ac:cxnSpMkLst>
            <pc:docMk/>
            <pc:sldMk cId="2372022987" sldId="4915"/>
            <ac:cxnSpMk id="56" creationId="{EAC2D05E-50F1-B0BC-B10C-E28C2ED934E8}"/>
          </ac:cxnSpMkLst>
        </pc:cxnChg>
        <pc:cxnChg chg="del mod">
          <ac:chgData name="Ana Clara de Souza Oliveira" userId="S::ana.clara@lnls.br::9f25fe95-4bd0-476c-9850-f5486e15334b" providerId="AD" clId="Web-{B695C670-29CE-5254-0D8D-61A42B629B7B}" dt="2024-06-17T15:59:23.922" v="164"/>
          <ac:cxnSpMkLst>
            <pc:docMk/>
            <pc:sldMk cId="2372022987" sldId="4915"/>
            <ac:cxnSpMk id="59" creationId="{D630CD70-0DD2-50BF-AF9C-8E52006E5DFD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6:10:07.420" v="209" actId="1076"/>
          <ac:cxnSpMkLst>
            <pc:docMk/>
            <pc:sldMk cId="2372022987" sldId="4915"/>
            <ac:cxnSpMk id="65" creationId="{62D912F8-6E2D-9E5D-22C5-EC8D8C28F1E1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6:14:23.300" v="241" actId="1076"/>
          <ac:cxnSpMkLst>
            <pc:docMk/>
            <pc:sldMk cId="2372022987" sldId="4915"/>
            <ac:cxnSpMk id="76" creationId="{2E698256-1AFA-C9AB-66CE-26A3FC642E09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6:17:02.522" v="264"/>
          <ac:cxnSpMkLst>
            <pc:docMk/>
            <pc:sldMk cId="2372022987" sldId="4915"/>
            <ac:cxnSpMk id="79" creationId="{3B5E13D5-8C7F-F316-7F18-4984B228A469}"/>
          </ac:cxnSpMkLst>
        </pc:cxnChg>
        <pc:cxnChg chg="mod">
          <ac:chgData name="Ana Clara de Souza Oliveira" userId="S::ana.clara@lnls.br::9f25fe95-4bd0-476c-9850-f5486e15334b" providerId="AD" clId="Web-{B695C670-29CE-5254-0D8D-61A42B629B7B}" dt="2024-06-17T16:14:01.737" v="237" actId="14100"/>
          <ac:cxnSpMkLst>
            <pc:docMk/>
            <pc:sldMk cId="2372022987" sldId="4915"/>
            <ac:cxnSpMk id="82" creationId="{15CED640-9FA2-FA9F-E022-2312573E1598}"/>
          </ac:cxnSpMkLst>
        </pc:cxnChg>
        <pc:cxnChg chg="del mod">
          <ac:chgData name="Ana Clara de Souza Oliveira" userId="S::ana.clara@lnls.br::9f25fe95-4bd0-476c-9850-f5486e15334b" providerId="AD" clId="Web-{B695C670-29CE-5254-0D8D-61A42B629B7B}" dt="2024-06-17T16:11:37.297" v="221"/>
          <ac:cxnSpMkLst>
            <pc:docMk/>
            <pc:sldMk cId="2372022987" sldId="4915"/>
            <ac:cxnSpMk id="109" creationId="{65E65A60-1460-280F-24B4-4F6B383B477E}"/>
          </ac:cxnSpMkLst>
        </pc:cxnChg>
      </pc:sldChg>
      <pc:sldChg chg="add del replId">
        <pc:chgData name="Ana Clara de Souza Oliveira" userId="S::ana.clara@lnls.br::9f25fe95-4bd0-476c-9850-f5486e15334b" providerId="AD" clId="Web-{B695C670-29CE-5254-0D8D-61A42B629B7B}" dt="2024-06-17T16:06:38.978" v="195"/>
        <pc:sldMkLst>
          <pc:docMk/>
          <pc:sldMk cId="3628222070" sldId="4916"/>
        </pc:sldMkLst>
      </pc:sldChg>
    </pc:docChg>
  </pc:docChgLst>
  <pc:docChgLst>
    <pc:chgData name="Fernando Henrique De Sá" userId="S::fernando.sa@lnls.br::b920d36d-08af-4482-ae14-73247126ca1c" providerId="AD" clId="Web-{CE572134-1D89-CD2E-FFE8-0FEF905260CD}"/>
    <pc:docChg chg="addSld delSld modSld">
      <pc:chgData name="Fernando Henrique De Sá" userId="S::fernando.sa@lnls.br::b920d36d-08af-4482-ae14-73247126ca1c" providerId="AD" clId="Web-{CE572134-1D89-CD2E-FFE8-0FEF905260CD}" dt="2024-02-04T14:12:37.121" v="133" actId="20577"/>
      <pc:docMkLst>
        <pc:docMk/>
      </pc:docMkLst>
      <pc:sldChg chg="addSp delSp modSp">
        <pc:chgData name="Fernando Henrique De Sá" userId="S::fernando.sa@lnls.br::b920d36d-08af-4482-ae14-73247126ca1c" providerId="AD" clId="Web-{CE572134-1D89-CD2E-FFE8-0FEF905260CD}" dt="2024-02-04T14:11:03.587" v="104"/>
        <pc:sldMkLst>
          <pc:docMk/>
          <pc:sldMk cId="3450436962" sldId="4888"/>
        </pc:sldMkLst>
        <pc:spChg chg="add del mod">
          <ac:chgData name="Fernando Henrique De Sá" userId="S::fernando.sa@lnls.br::b920d36d-08af-4482-ae14-73247126ca1c" providerId="AD" clId="Web-{CE572134-1D89-CD2E-FFE8-0FEF905260CD}" dt="2024-02-04T14:10:53.196" v="100"/>
          <ac:spMkLst>
            <pc:docMk/>
            <pc:sldMk cId="3450436962" sldId="4888"/>
            <ac:spMk id="11" creationId="{65B3F44A-819C-2E24-01C1-3DD43F9BD50B}"/>
          </ac:spMkLst>
        </pc:spChg>
        <pc:spChg chg="add del mod">
          <ac:chgData name="Fernando Henrique De Sá" userId="S::fernando.sa@lnls.br::b920d36d-08af-4482-ae14-73247126ca1c" providerId="AD" clId="Web-{CE572134-1D89-CD2E-FFE8-0FEF905260CD}" dt="2024-02-04T14:11:03.587" v="104"/>
          <ac:spMkLst>
            <pc:docMk/>
            <pc:sldMk cId="3450436962" sldId="4888"/>
            <ac:spMk id="15" creationId="{9BC49311-6F5D-BD29-AF23-AB57AA0F5D6E}"/>
          </ac:spMkLst>
        </pc:spChg>
        <pc:spChg chg="mod">
          <ac:chgData name="Fernando Henrique De Sá" userId="S::fernando.sa@lnls.br::b920d36d-08af-4482-ae14-73247126ca1c" providerId="AD" clId="Web-{CE572134-1D89-CD2E-FFE8-0FEF905260CD}" dt="2024-02-04T14:02:43.477" v="10" actId="20577"/>
          <ac:spMkLst>
            <pc:docMk/>
            <pc:sldMk cId="3450436962" sldId="4888"/>
            <ac:spMk id="41" creationId="{36C5BA68-53D3-CCC5-0653-8A33A7761010}"/>
          </ac:spMkLst>
        </pc:spChg>
      </pc:sldChg>
      <pc:sldChg chg="modSp">
        <pc:chgData name="Fernando Henrique De Sá" userId="S::fernando.sa@lnls.br::b920d36d-08af-4482-ae14-73247126ca1c" providerId="AD" clId="Web-{CE572134-1D89-CD2E-FFE8-0FEF905260CD}" dt="2024-02-04T13:46:28.707" v="5" actId="1076"/>
        <pc:sldMkLst>
          <pc:docMk/>
          <pc:sldMk cId="3799120562" sldId="4901"/>
        </pc:sldMkLst>
        <pc:picChg chg="mod">
          <ac:chgData name="Fernando Henrique De Sá" userId="S::fernando.sa@lnls.br::b920d36d-08af-4482-ae14-73247126ca1c" providerId="AD" clId="Web-{CE572134-1D89-CD2E-FFE8-0FEF905260CD}" dt="2024-02-04T13:46:20.238" v="4" actId="1076"/>
          <ac:picMkLst>
            <pc:docMk/>
            <pc:sldMk cId="3799120562" sldId="4901"/>
            <ac:picMk id="6" creationId="{87029C1C-74AF-0CCC-F719-F083D8C757C7}"/>
          </ac:picMkLst>
        </pc:picChg>
        <pc:picChg chg="mod">
          <ac:chgData name="Fernando Henrique De Sá" userId="S::fernando.sa@lnls.br::b920d36d-08af-4482-ae14-73247126ca1c" providerId="AD" clId="Web-{CE572134-1D89-CD2E-FFE8-0FEF905260CD}" dt="2024-02-04T13:46:28.707" v="5" actId="1076"/>
          <ac:picMkLst>
            <pc:docMk/>
            <pc:sldMk cId="3799120562" sldId="4901"/>
            <ac:picMk id="34" creationId="{2B28C3AF-247F-2B46-C713-02CBBF35EAEE}"/>
          </ac:picMkLst>
        </pc:picChg>
      </pc:sldChg>
      <pc:sldChg chg="modSp add replId">
        <pc:chgData name="Fernando Henrique De Sá" userId="S::fernando.sa@lnls.br::b920d36d-08af-4482-ae14-73247126ca1c" providerId="AD" clId="Web-{CE572134-1D89-CD2E-FFE8-0FEF905260CD}" dt="2024-02-04T14:12:37.121" v="133" actId="20577"/>
        <pc:sldMkLst>
          <pc:docMk/>
          <pc:sldMk cId="963091251" sldId="4905"/>
        </pc:sldMkLst>
        <pc:spChg chg="mod">
          <ac:chgData name="Fernando Henrique De Sá" userId="S::fernando.sa@lnls.br::b920d36d-08af-4482-ae14-73247126ca1c" providerId="AD" clId="Web-{CE572134-1D89-CD2E-FFE8-0FEF905260CD}" dt="2024-02-04T14:12:37.121" v="133" actId="20577"/>
          <ac:spMkLst>
            <pc:docMk/>
            <pc:sldMk cId="963091251" sldId="4905"/>
            <ac:spMk id="41" creationId="{36C5BA68-53D3-CCC5-0653-8A33A7761010}"/>
          </ac:spMkLst>
        </pc:spChg>
      </pc:sldChg>
      <pc:sldChg chg="modSp add del replId addAnim delAnim">
        <pc:chgData name="Fernando Henrique De Sá" userId="S::fernando.sa@lnls.br::b920d36d-08af-4482-ae14-73247126ca1c" providerId="AD" clId="Web-{CE572134-1D89-CD2E-FFE8-0FEF905260CD}" dt="2024-02-04T14:10:41.446" v="96"/>
        <pc:sldMkLst>
          <pc:docMk/>
          <pc:sldMk cId="3144420475" sldId="4905"/>
        </pc:sldMkLst>
        <pc:spChg chg="mod">
          <ac:chgData name="Fernando Henrique De Sá" userId="S::fernando.sa@lnls.br::b920d36d-08af-4482-ae14-73247126ca1c" providerId="AD" clId="Web-{CE572134-1D89-CD2E-FFE8-0FEF905260CD}" dt="2024-02-04T14:10:33.961" v="94" actId="1076"/>
          <ac:spMkLst>
            <pc:docMk/>
            <pc:sldMk cId="3144420475" sldId="4905"/>
            <ac:spMk id="2" creationId="{FE6A52CA-46CD-CBCD-5828-10E9053334BC}"/>
          </ac:spMkLst>
        </pc:spChg>
        <pc:spChg chg="mod">
          <ac:chgData name="Fernando Henrique De Sá" userId="S::fernando.sa@lnls.br::b920d36d-08af-4482-ae14-73247126ca1c" providerId="AD" clId="Web-{CE572134-1D89-CD2E-FFE8-0FEF905260CD}" dt="2024-02-04T14:09:45.444" v="82" actId="1076"/>
          <ac:spMkLst>
            <pc:docMk/>
            <pc:sldMk cId="3144420475" sldId="4905"/>
            <ac:spMk id="41" creationId="{36C5BA68-53D3-CCC5-0653-8A33A7761010}"/>
          </ac:spMkLst>
        </pc:spChg>
        <pc:spChg chg="mod">
          <ac:chgData name="Fernando Henrique De Sá" userId="S::fernando.sa@lnls.br::b920d36d-08af-4482-ae14-73247126ca1c" providerId="AD" clId="Web-{CE572134-1D89-CD2E-FFE8-0FEF905260CD}" dt="2024-02-04T14:06:29.500" v="30" actId="1076"/>
          <ac:spMkLst>
            <pc:docMk/>
            <pc:sldMk cId="3144420475" sldId="4905"/>
            <ac:spMk id="125" creationId="{8D390779-7242-35FF-E56E-D836DE6328AC}"/>
          </ac:spMkLst>
        </pc:spChg>
        <pc:grpChg chg="mod">
          <ac:chgData name="Fernando Henrique De Sá" userId="S::fernando.sa@lnls.br::b920d36d-08af-4482-ae14-73247126ca1c" providerId="AD" clId="Web-{CE572134-1D89-CD2E-FFE8-0FEF905260CD}" dt="2024-02-04T14:09:52.741" v="84" actId="1076"/>
          <ac:grpSpMkLst>
            <pc:docMk/>
            <pc:sldMk cId="3144420475" sldId="4905"/>
            <ac:grpSpMk id="5" creationId="{1900B54E-FADB-6A2A-38FE-2D78B5494233}"/>
          </ac:grpSpMkLst>
        </pc:grpChg>
        <pc:grpChg chg="mod">
          <ac:chgData name="Fernando Henrique De Sá" userId="S::fernando.sa@lnls.br::b920d36d-08af-4482-ae14-73247126ca1c" providerId="AD" clId="Web-{CE572134-1D89-CD2E-FFE8-0FEF905260CD}" dt="2024-02-04T14:06:13.374" v="26" actId="1076"/>
          <ac:grpSpMkLst>
            <pc:docMk/>
            <pc:sldMk cId="3144420475" sldId="4905"/>
            <ac:grpSpMk id="12" creationId="{1B71ED69-E3E6-2F39-D245-4215B2E8E2EF}"/>
          </ac:grpSpMkLst>
        </pc:grpChg>
        <pc:grpChg chg="mod">
          <ac:chgData name="Fernando Henrique De Sá" userId="S::fernando.sa@lnls.br::b920d36d-08af-4482-ae14-73247126ca1c" providerId="AD" clId="Web-{CE572134-1D89-CD2E-FFE8-0FEF905260CD}" dt="2024-02-04T14:10:16.664" v="87" actId="1076"/>
          <ac:grpSpMkLst>
            <pc:docMk/>
            <pc:sldMk cId="3144420475" sldId="4905"/>
            <ac:grpSpMk id="21" creationId="{7B6D5D9A-33D9-873A-390F-B1FB3C66340A}"/>
          </ac:grpSpMkLst>
        </pc:grpChg>
        <pc:grpChg chg="mod">
          <ac:chgData name="Fernando Henrique De Sá" userId="S::fernando.sa@lnls.br::b920d36d-08af-4482-ae14-73247126ca1c" providerId="AD" clId="Web-{CE572134-1D89-CD2E-FFE8-0FEF905260CD}" dt="2024-02-04T14:10:38.227" v="95" actId="1076"/>
          <ac:grpSpMkLst>
            <pc:docMk/>
            <pc:sldMk cId="3144420475" sldId="4905"/>
            <ac:grpSpMk id="30" creationId="{7DF1AC8C-2FA0-04E6-AB9E-CD69362C1C9E}"/>
          </ac:grpSpMkLst>
        </pc:grpChg>
        <pc:grpChg chg="mod">
          <ac:chgData name="Fernando Henrique De Sá" userId="S::fernando.sa@lnls.br::b920d36d-08af-4482-ae14-73247126ca1c" providerId="AD" clId="Web-{CE572134-1D89-CD2E-FFE8-0FEF905260CD}" dt="2024-02-04T14:10:10.210" v="86" actId="14100"/>
          <ac:grpSpMkLst>
            <pc:docMk/>
            <pc:sldMk cId="3144420475" sldId="4905"/>
            <ac:grpSpMk id="50" creationId="{B792956D-36E0-C9A2-3B1C-CB4849542B1C}"/>
          </ac:grpSpMkLst>
        </pc:grpChg>
        <pc:grpChg chg="mod">
          <ac:chgData name="Fernando Henrique De Sá" userId="S::fernando.sa@lnls.br::b920d36d-08af-4482-ae14-73247126ca1c" providerId="AD" clId="Web-{CE572134-1D89-CD2E-FFE8-0FEF905260CD}" dt="2024-02-04T14:10:19.820" v="88" actId="1076"/>
          <ac:grpSpMkLst>
            <pc:docMk/>
            <pc:sldMk cId="3144420475" sldId="4905"/>
            <ac:grpSpMk id="116" creationId="{779020B7-2A6C-E803-569A-E10326BCF1A4}"/>
          </ac:grpSpMkLst>
        </pc:grpChg>
        <pc:graphicFrameChg chg="mod">
          <ac:chgData name="Fernando Henrique De Sá" userId="S::fernando.sa@lnls.br::b920d36d-08af-4482-ae14-73247126ca1c" providerId="AD" clId="Web-{CE572134-1D89-CD2E-FFE8-0FEF905260CD}" dt="2024-02-04T14:10:04.398" v="85" actId="1076"/>
          <ac:graphicFrameMkLst>
            <pc:docMk/>
            <pc:sldMk cId="3144420475" sldId="4905"/>
            <ac:graphicFrameMk id="119" creationId="{02E7D742-6BCD-E6A7-8D18-DF9E321F8B94}"/>
          </ac:graphicFrameMkLst>
        </pc:graphicFrameChg>
      </pc:sldChg>
    </pc:docChg>
  </pc:docChgLst>
  <pc:docChgLst>
    <pc:chgData name="Fernando Henrique De Sá" userId="S::fernando.sa@lnls.br::b920d36d-08af-4482-ae14-73247126ca1c" providerId="AD" clId="Web-{8FE54D76-8BE8-F118-5A02-C5E7C386E22C}"/>
    <pc:docChg chg="addSld delSld modSld modMainMaster">
      <pc:chgData name="Fernando Henrique De Sá" userId="S::fernando.sa@lnls.br::b920d36d-08af-4482-ae14-73247126ca1c" providerId="AD" clId="Web-{8FE54D76-8BE8-F118-5A02-C5E7C386E22C}" dt="2024-02-04T15:54:32.502" v="548" actId="1076"/>
      <pc:docMkLst>
        <pc:docMk/>
      </pc:docMkLst>
      <pc:sldChg chg="addSp delSp modSp">
        <pc:chgData name="Fernando Henrique De Sá" userId="S::fernando.sa@lnls.br::b920d36d-08af-4482-ae14-73247126ca1c" providerId="AD" clId="Web-{8FE54D76-8BE8-F118-5A02-C5E7C386E22C}" dt="2024-02-04T15:21:19.891" v="310" actId="1076"/>
        <pc:sldMkLst>
          <pc:docMk/>
          <pc:sldMk cId="2210866551" sldId="256"/>
        </pc:sldMkLst>
        <pc:spChg chg="mod">
          <ac:chgData name="Fernando Henrique De Sá" userId="S::fernando.sa@lnls.br::b920d36d-08af-4482-ae14-73247126ca1c" providerId="AD" clId="Web-{8FE54D76-8BE8-F118-5A02-C5E7C386E22C}" dt="2024-02-04T15:21:11.312" v="309" actId="20577"/>
          <ac:spMkLst>
            <pc:docMk/>
            <pc:sldMk cId="2210866551" sldId="256"/>
            <ac:spMk id="2" creationId="{00000000-0000-0000-0000-000000000000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21:19.891" v="310" actId="1076"/>
          <ac:spMkLst>
            <pc:docMk/>
            <pc:sldMk cId="2210866551" sldId="256"/>
            <ac:spMk id="3" creationId="{00000000-0000-0000-0000-000000000000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06:40.508" v="189"/>
          <ac:spMkLst>
            <pc:docMk/>
            <pc:sldMk cId="2210866551" sldId="256"/>
            <ac:spMk id="6" creationId="{388539CF-547E-39EF-BD37-1F172BD10997}"/>
          </ac:spMkLst>
        </pc:spChg>
        <pc:spChg chg="add mod">
          <ac:chgData name="Fernando Henrique De Sá" userId="S::fernando.sa@lnls.br::b920d36d-08af-4482-ae14-73247126ca1c" providerId="AD" clId="Web-{8FE54D76-8BE8-F118-5A02-C5E7C386E22C}" dt="2024-02-04T15:13:16.826" v="264" actId="1076"/>
          <ac:spMkLst>
            <pc:docMk/>
            <pc:sldMk cId="2210866551" sldId="256"/>
            <ac:spMk id="7" creationId="{7BF57B5A-C863-7F73-F8FC-19C2B546CC8C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2210866551" sldId="256"/>
            <ac:spMk id="9" creationId="{62CB7323-D296-8D43-30F2-AD995CE81D16}"/>
          </ac:spMkLst>
        </pc:spChg>
        <pc:spChg chg="add del">
          <ac:chgData name="Fernando Henrique De Sá" userId="S::fernando.sa@lnls.br::b920d36d-08af-4482-ae14-73247126ca1c" providerId="AD" clId="Web-{8FE54D76-8BE8-F118-5A02-C5E7C386E22C}" dt="2024-02-04T15:18:49.980" v="298"/>
          <ac:spMkLst>
            <pc:docMk/>
            <pc:sldMk cId="2210866551" sldId="256"/>
            <ac:spMk id="10" creationId="{D254CF82-0844-289F-4EE3-5C49FC1519AB}"/>
          </ac:spMkLst>
        </pc:spChg>
        <pc:picChg chg="mod">
          <ac:chgData name="Fernando Henrique De Sá" userId="S::fernando.sa@lnls.br::b920d36d-08af-4482-ae14-73247126ca1c" providerId="AD" clId="Web-{8FE54D76-8BE8-F118-5A02-C5E7C386E22C}" dt="2024-02-04T15:10:49.891" v="248" actId="14100"/>
          <ac:picMkLst>
            <pc:docMk/>
            <pc:sldMk cId="2210866551" sldId="256"/>
            <ac:picMk id="4" creationId="{77BA8A95-C070-B885-3E21-CD294BF24D73}"/>
          </ac:picMkLst>
        </pc:picChg>
        <pc:picChg chg="add mod">
          <ac:chgData name="Fernando Henrique De Sá" userId="S::fernando.sa@lnls.br::b920d36d-08af-4482-ae14-73247126ca1c" providerId="AD" clId="Web-{8FE54D76-8BE8-F118-5A02-C5E7C386E22C}" dt="2024-02-04T15:09:31.733" v="245" actId="1076"/>
          <ac:picMkLst>
            <pc:docMk/>
            <pc:sldMk cId="2210866551" sldId="256"/>
            <ac:picMk id="5" creationId="{BD720276-8F74-564B-783B-00CFA91C89E6}"/>
          </ac:picMkLst>
        </pc:picChg>
        <pc:picChg chg="add del mod modCrop">
          <ac:chgData name="Fernando Henrique De Sá" userId="S::fernando.sa@lnls.br::b920d36d-08af-4482-ae14-73247126ca1c" providerId="AD" clId="Web-{8FE54D76-8BE8-F118-5A02-C5E7C386E22C}" dt="2024-02-04T15:15:22.206" v="274"/>
          <ac:picMkLst>
            <pc:docMk/>
            <pc:sldMk cId="2210866551" sldId="256"/>
            <ac:picMk id="8" creationId="{D1540D74-8778-D726-C14B-3E3879C216A5}"/>
          </ac:picMkLst>
        </pc:picChg>
      </pc:sldChg>
      <pc:sldChg chg="addSp delSp modSp">
        <pc:chgData name="Fernando Henrique De Sá" userId="S::fernando.sa@lnls.br::b920d36d-08af-4482-ae14-73247126ca1c" providerId="AD" clId="Web-{8FE54D76-8BE8-F118-5A02-C5E7C386E22C}" dt="2024-02-04T15:27:41.715" v="354" actId="14100"/>
        <pc:sldMkLst>
          <pc:docMk/>
          <pc:sldMk cId="1687621801" sldId="294"/>
        </pc:sldMkLst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1687621801" sldId="294"/>
            <ac:spMk id="4" creationId="{C9F16F7F-3BA7-A786-798B-0073E11FF465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27:41.715" v="354" actId="14100"/>
          <ac:spMkLst>
            <pc:docMk/>
            <pc:sldMk cId="1687621801" sldId="294"/>
            <ac:spMk id="57" creationId="{D4136AB2-A781-CEA1-11C7-5ABA74C80FD0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31:31.301" v="392" actId="1076"/>
        <pc:sldMkLst>
          <pc:docMk/>
          <pc:sldMk cId="642529792" sldId="1040"/>
        </pc:sldMkLst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642529792" sldId="1040"/>
            <ac:spMk id="3" creationId="{4FEBABC0-A9E5-4B30-787D-3A55501A2EAD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31:31.301" v="392" actId="1076"/>
          <ac:spMkLst>
            <pc:docMk/>
            <pc:sldMk cId="642529792" sldId="1040"/>
            <ac:spMk id="20" creationId="{7B491DAC-B295-255F-D387-91997BC94D10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32:10.349" v="400" actId="1076"/>
        <pc:sldMkLst>
          <pc:docMk/>
          <pc:sldMk cId="774325940" sldId="4372"/>
        </pc:sldMkLst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774325940" sldId="4372"/>
            <ac:spMk id="2" creationId="{2BCACD1E-3697-250A-6ACD-1A80F933442D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32:10.349" v="400" actId="1076"/>
          <ac:spMkLst>
            <pc:docMk/>
            <pc:sldMk cId="774325940" sldId="4372"/>
            <ac:spMk id="7" creationId="{13E5409D-35F4-9B7D-8B0C-225F8BDFC2E8}"/>
          </ac:spMkLst>
        </pc:spChg>
      </pc:sldChg>
      <pc:sldChg chg="addSp delSp modSp delAnim">
        <pc:chgData name="Fernando Henrique De Sá" userId="S::fernando.sa@lnls.br::b920d36d-08af-4482-ae14-73247126ca1c" providerId="AD" clId="Web-{8FE54D76-8BE8-F118-5A02-C5E7C386E22C}" dt="2024-02-04T15:48:27.562" v="523" actId="1076"/>
        <pc:sldMkLst>
          <pc:docMk/>
          <pc:sldMk cId="2119795595" sldId="4789"/>
        </pc:sldMkLst>
        <pc:spChg chg="mod">
          <ac:chgData name="Fernando Henrique De Sá" userId="S::fernando.sa@lnls.br::b920d36d-08af-4482-ae14-73247126ca1c" providerId="AD" clId="Web-{8FE54D76-8BE8-F118-5A02-C5E7C386E22C}" dt="2024-02-04T15:27:49.091" v="355" actId="14100"/>
          <ac:spMkLst>
            <pc:docMk/>
            <pc:sldMk cId="2119795595" sldId="4789"/>
            <ac:spMk id="6" creationId="{D4B4A3AE-6F4B-01AF-22B0-D1EA3F4A76A1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05.166" v="294"/>
          <ac:spMkLst>
            <pc:docMk/>
            <pc:sldMk cId="2119795595" sldId="4789"/>
            <ac:spMk id="8" creationId="{1CC65DF4-1B6B-8CC9-F34D-3ADCA8A8A75A}"/>
          </ac:spMkLst>
        </pc:spChg>
        <pc:spChg chg="mod topLvl">
          <ac:chgData name="Fernando Henrique De Sá" userId="S::fernando.sa@lnls.br::b920d36d-08af-4482-ae14-73247126ca1c" providerId="AD" clId="Web-{8FE54D76-8BE8-F118-5A02-C5E7C386E22C}" dt="2024-02-04T15:47:43.732" v="519"/>
          <ac:spMkLst>
            <pc:docMk/>
            <pc:sldMk cId="2119795595" sldId="4789"/>
            <ac:spMk id="49" creationId="{E638568C-F1A0-15EB-EF6F-675917EA305F}"/>
          </ac:spMkLst>
        </pc:spChg>
        <pc:spChg chg="mod topLvl">
          <ac:chgData name="Fernando Henrique De Sá" userId="S::fernando.sa@lnls.br::b920d36d-08af-4482-ae14-73247126ca1c" providerId="AD" clId="Web-{8FE54D76-8BE8-F118-5A02-C5E7C386E22C}" dt="2024-02-04T15:45:51.822" v="513" actId="1076"/>
          <ac:spMkLst>
            <pc:docMk/>
            <pc:sldMk cId="2119795595" sldId="4789"/>
            <ac:spMk id="53" creationId="{8322AD6B-D8FB-52CA-B057-572FBDBE8991}"/>
          </ac:spMkLst>
        </pc:spChg>
        <pc:spChg chg="mod topLvl">
          <ac:chgData name="Fernando Henrique De Sá" userId="S::fernando.sa@lnls.br::b920d36d-08af-4482-ae14-73247126ca1c" providerId="AD" clId="Web-{8FE54D76-8BE8-F118-5A02-C5E7C386E22C}" dt="2024-02-04T15:47:43.732" v="519"/>
          <ac:spMkLst>
            <pc:docMk/>
            <pc:sldMk cId="2119795595" sldId="4789"/>
            <ac:spMk id="70" creationId="{4859AA1A-1476-BF1C-187C-D38D7E731058}"/>
          </ac:spMkLst>
        </pc:spChg>
        <pc:spChg chg="mod ord">
          <ac:chgData name="Fernando Henrique De Sá" userId="S::fernando.sa@lnls.br::b920d36d-08af-4482-ae14-73247126ca1c" providerId="AD" clId="Web-{8FE54D76-8BE8-F118-5A02-C5E7C386E22C}" dt="2024-02-04T15:48:27.562" v="523" actId="1076"/>
          <ac:spMkLst>
            <pc:docMk/>
            <pc:sldMk cId="2119795595" sldId="4789"/>
            <ac:spMk id="75" creationId="{5E0CB6EA-0797-8193-D9F3-C731D1A88D2F}"/>
          </ac:spMkLst>
        </pc:spChg>
        <pc:spChg chg="mod ord">
          <ac:chgData name="Fernando Henrique De Sá" userId="S::fernando.sa@lnls.br::b920d36d-08af-4482-ae14-73247126ca1c" providerId="AD" clId="Web-{8FE54D76-8BE8-F118-5A02-C5E7C386E22C}" dt="2024-02-04T15:47:29.060" v="518"/>
          <ac:spMkLst>
            <pc:docMk/>
            <pc:sldMk cId="2119795595" sldId="4789"/>
            <ac:spMk id="76" creationId="{A114FEA0-B25B-4F4C-BDD2-E439503458A4}"/>
          </ac:spMkLst>
        </pc:spChg>
        <pc:grpChg chg="del">
          <ac:chgData name="Fernando Henrique De Sá" userId="S::fernando.sa@lnls.br::b920d36d-08af-4482-ae14-73247126ca1c" providerId="AD" clId="Web-{8FE54D76-8BE8-F118-5A02-C5E7C386E22C}" dt="2024-02-04T15:41:24.407" v="479"/>
          <ac:grpSpMkLst>
            <pc:docMk/>
            <pc:sldMk cId="2119795595" sldId="4789"/>
            <ac:grpSpMk id="3" creationId="{70FEF536-87EA-2D34-D355-FDA730577B1E}"/>
          </ac:grpSpMkLst>
        </pc:grpChg>
        <pc:grpChg chg="add del mod">
          <ac:chgData name="Fernando Henrique De Sá" userId="S::fernando.sa@lnls.br::b920d36d-08af-4482-ae14-73247126ca1c" providerId="AD" clId="Web-{8FE54D76-8BE8-F118-5A02-C5E7C386E22C}" dt="2024-02-04T15:40:58.218" v="477"/>
          <ac:grpSpMkLst>
            <pc:docMk/>
            <pc:sldMk cId="2119795595" sldId="4789"/>
            <ac:grpSpMk id="9" creationId="{895F622F-E55A-0517-607B-F9226F9B97D9}"/>
          </ac:grpSpMkLst>
        </pc:grpChg>
        <pc:grpChg chg="add del mod">
          <ac:chgData name="Fernando Henrique De Sá" userId="S::fernando.sa@lnls.br::b920d36d-08af-4482-ae14-73247126ca1c" providerId="AD" clId="Web-{8FE54D76-8BE8-F118-5A02-C5E7C386E22C}" dt="2024-02-04T15:42:44.629" v="487"/>
          <ac:grpSpMkLst>
            <pc:docMk/>
            <pc:sldMk cId="2119795595" sldId="4789"/>
            <ac:grpSpMk id="10" creationId="{C752E5D8-4A0A-1A2B-D3A4-55C13A12DA6C}"/>
          </ac:grpSpMkLst>
        </pc:grpChg>
        <pc:grpChg chg="add del mod">
          <ac:chgData name="Fernando Henrique De Sá" userId="S::fernando.sa@lnls.br::b920d36d-08af-4482-ae14-73247126ca1c" providerId="AD" clId="Web-{8FE54D76-8BE8-F118-5A02-C5E7C386E22C}" dt="2024-02-04T15:47:43.732" v="519"/>
          <ac:grpSpMkLst>
            <pc:docMk/>
            <pc:sldMk cId="2119795595" sldId="4789"/>
            <ac:grpSpMk id="11" creationId="{5721AC18-7C22-1E6C-6BD1-DD8F5984C9BD}"/>
          </ac:grpSpMkLst>
        </pc:grpChg>
        <pc:grpChg chg="del mod topLvl">
          <ac:chgData name="Fernando Henrique De Sá" userId="S::fernando.sa@lnls.br::b920d36d-08af-4482-ae14-73247126ca1c" providerId="AD" clId="Web-{8FE54D76-8BE8-F118-5A02-C5E7C386E22C}" dt="2024-02-04T15:45:44.057" v="512"/>
          <ac:grpSpMkLst>
            <pc:docMk/>
            <pc:sldMk cId="2119795595" sldId="4789"/>
            <ac:grpSpMk id="77" creationId="{33DEDFAE-201D-EBA6-9B7E-DD2F132ED3AB}"/>
          </ac:grpSpMkLst>
        </pc:grpChg>
        <pc:grpChg chg="del">
          <ac:chgData name="Fernando Henrique De Sá" userId="S::fernando.sa@lnls.br::b920d36d-08af-4482-ae14-73247126ca1c" providerId="AD" clId="Web-{8FE54D76-8BE8-F118-5A02-C5E7C386E22C}" dt="2024-02-04T15:39:48.810" v="467"/>
          <ac:grpSpMkLst>
            <pc:docMk/>
            <pc:sldMk cId="2119795595" sldId="4789"/>
            <ac:grpSpMk id="82" creationId="{968492E6-095B-18D9-69D9-354F069F75B6}"/>
          </ac:grpSpMkLst>
        </pc:grpChg>
        <pc:grpChg chg="del">
          <ac:chgData name="Fernando Henrique De Sá" userId="S::fernando.sa@lnls.br::b920d36d-08af-4482-ae14-73247126ca1c" providerId="AD" clId="Web-{8FE54D76-8BE8-F118-5A02-C5E7C386E22C}" dt="2024-02-04T15:39:45.823" v="466"/>
          <ac:grpSpMkLst>
            <pc:docMk/>
            <pc:sldMk cId="2119795595" sldId="4789"/>
            <ac:grpSpMk id="96" creationId="{1C1706BB-78B7-C717-12E5-17DFF129BB7E}"/>
          </ac:grpSpMkLst>
        </pc:grpChg>
        <pc:picChg chg="add del mod">
          <ac:chgData name="Fernando Henrique De Sá" userId="S::fernando.sa@lnls.br::b920d36d-08af-4482-ae14-73247126ca1c" providerId="AD" clId="Web-{8FE54D76-8BE8-F118-5A02-C5E7C386E22C}" dt="2024-02-04T15:16:27.426" v="286"/>
          <ac:picMkLst>
            <pc:docMk/>
            <pc:sldMk cId="2119795595" sldId="4789"/>
            <ac:picMk id="2" creationId="{8499A57F-4C7F-4B22-CBE9-31B09471FF9F}"/>
          </ac:picMkLst>
        </pc:picChg>
        <pc:picChg chg="mod ord topLvl">
          <ac:chgData name="Fernando Henrique De Sá" userId="S::fernando.sa@lnls.br::b920d36d-08af-4482-ae14-73247126ca1c" providerId="AD" clId="Web-{8FE54D76-8BE8-F118-5A02-C5E7C386E22C}" dt="2024-02-04T15:48:05.577" v="521" actId="1076"/>
          <ac:picMkLst>
            <pc:docMk/>
            <pc:sldMk cId="2119795595" sldId="4789"/>
            <ac:picMk id="4" creationId="{F74D4561-0B96-6188-CE9C-D435D5418A59}"/>
          </ac:picMkLst>
        </pc:picChg>
        <pc:picChg chg="add del mod">
          <ac:chgData name="Fernando Henrique De Sá" userId="S::fernando.sa@lnls.br::b920d36d-08af-4482-ae14-73247126ca1c" providerId="AD" clId="Web-{8FE54D76-8BE8-F118-5A02-C5E7C386E22C}" dt="2024-02-04T15:16:11.926" v="284"/>
          <ac:picMkLst>
            <pc:docMk/>
            <pc:sldMk cId="2119795595" sldId="4789"/>
            <ac:picMk id="7" creationId="{93F5C9FC-59FC-2E4C-505A-4438D5DBB85F}"/>
          </ac:picMkLst>
        </pc:picChg>
        <pc:picChg chg="mod ord topLvl">
          <ac:chgData name="Fernando Henrique De Sá" userId="S::fernando.sa@lnls.br::b920d36d-08af-4482-ae14-73247126ca1c" providerId="AD" clId="Web-{8FE54D76-8BE8-F118-5A02-C5E7C386E22C}" dt="2024-02-04T15:47:52.608" v="520"/>
          <ac:picMkLst>
            <pc:docMk/>
            <pc:sldMk cId="2119795595" sldId="4789"/>
            <ac:picMk id="21" creationId="{A8BBDE58-EF56-7AEF-0350-3FDEE34260D8}"/>
          </ac:picMkLst>
        </pc:picChg>
        <pc:cxnChg chg="mod topLvl">
          <ac:chgData name="Fernando Henrique De Sá" userId="S::fernando.sa@lnls.br::b920d36d-08af-4482-ae14-73247126ca1c" providerId="AD" clId="Web-{8FE54D76-8BE8-F118-5A02-C5E7C386E22C}" dt="2024-02-04T15:47:43.732" v="519"/>
          <ac:cxnSpMkLst>
            <pc:docMk/>
            <pc:sldMk cId="2119795595" sldId="4789"/>
            <ac:cxnSpMk id="23" creationId="{A4F13279-2995-1FAE-FC35-2B3B692C4334}"/>
          </ac:cxnSpMkLst>
        </pc:cxnChg>
        <pc:cxnChg chg="mod ord topLvl">
          <ac:chgData name="Fernando Henrique De Sá" userId="S::fernando.sa@lnls.br::b920d36d-08af-4482-ae14-73247126ca1c" providerId="AD" clId="Web-{8FE54D76-8BE8-F118-5A02-C5E7C386E22C}" dt="2024-02-04T15:48:11.858" v="522"/>
          <ac:cxnSpMkLst>
            <pc:docMk/>
            <pc:sldMk cId="2119795595" sldId="4789"/>
            <ac:cxnSpMk id="27" creationId="{A67673A0-F5DC-B5AB-DADC-4BD4602C7FCE}"/>
          </ac:cxnSpMkLst>
        </pc:cxnChg>
        <pc:cxnChg chg="mod">
          <ac:chgData name="Fernando Henrique De Sá" userId="S::fernando.sa@lnls.br::b920d36d-08af-4482-ae14-73247126ca1c" providerId="AD" clId="Web-{8FE54D76-8BE8-F118-5A02-C5E7C386E22C}" dt="2024-02-04T15:39:45.823" v="466"/>
          <ac:cxnSpMkLst>
            <pc:docMk/>
            <pc:sldMk cId="2119795595" sldId="4789"/>
            <ac:cxnSpMk id="89" creationId="{82A1E33A-9EAF-ABC8-1DAC-256A065BD481}"/>
          </ac:cxnSpMkLst>
        </pc:cxnChg>
      </pc:sldChg>
      <pc:sldChg chg="addSp delSp modSp">
        <pc:chgData name="Fernando Henrique De Sá" userId="S::fernando.sa@lnls.br::b920d36d-08af-4482-ae14-73247126ca1c" providerId="AD" clId="Web-{8FE54D76-8BE8-F118-5A02-C5E7C386E22C}" dt="2024-02-04T15:30:53.425" v="386" actId="1076"/>
        <pc:sldMkLst>
          <pc:docMk/>
          <pc:sldMk cId="3727743001" sldId="4790"/>
        </pc:sldMkLst>
        <pc:spChg chg="mod">
          <ac:chgData name="Fernando Henrique De Sá" userId="S::fernando.sa@lnls.br::b920d36d-08af-4482-ae14-73247126ca1c" providerId="AD" clId="Web-{8FE54D76-8BE8-F118-5A02-C5E7C386E22C}" dt="2024-02-04T15:30:53.425" v="386" actId="1076"/>
          <ac:spMkLst>
            <pc:docMk/>
            <pc:sldMk cId="3727743001" sldId="4790"/>
            <ac:spMk id="2" creationId="{E5DA9D81-E3ED-C724-BFD8-67FD1735FDDC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3727743001" sldId="4790"/>
            <ac:spMk id="3" creationId="{1783067C-06F0-A8B4-154B-EA3476FB3EFE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54:13.502" v="546" actId="1076"/>
        <pc:sldMkLst>
          <pc:docMk/>
          <pc:sldMk cId="2472557798" sldId="4793"/>
        </pc:sldMkLst>
        <pc:spChg chg="mod">
          <ac:chgData name="Fernando Henrique De Sá" userId="S::fernando.sa@lnls.br::b920d36d-08af-4482-ae14-73247126ca1c" providerId="AD" clId="Web-{8FE54D76-8BE8-F118-5A02-C5E7C386E22C}" dt="2024-02-04T15:32:54.772" v="408" actId="14100"/>
          <ac:spMkLst>
            <pc:docMk/>
            <pc:sldMk cId="2472557798" sldId="4793"/>
            <ac:spMk id="2" creationId="{63F20A18-F221-CC4F-073A-0B0D339590AD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2472557798" sldId="4793"/>
            <ac:spMk id="4" creationId="{063F1909-712F-68F2-2A9E-E8B0FB64C20C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54:13.502" v="546" actId="1076"/>
          <ac:spMkLst>
            <pc:docMk/>
            <pc:sldMk cId="2472557798" sldId="4793"/>
            <ac:spMk id="11" creationId="{8467BF42-C3F2-2EB7-23B7-A88BC7FD6512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53:43.345" v="541" actId="1076"/>
        <pc:sldMkLst>
          <pc:docMk/>
          <pc:sldMk cId="0" sldId="4842"/>
        </pc:sldMkLst>
        <pc:spChg chg="mod">
          <ac:chgData name="Fernando Henrique De Sá" userId="S::fernando.sa@lnls.br::b920d36d-08af-4482-ae14-73247126ca1c" providerId="AD" clId="Web-{8FE54D76-8BE8-F118-5A02-C5E7C386E22C}" dt="2024-02-04T15:33:29.386" v="417" actId="14100"/>
          <ac:spMkLst>
            <pc:docMk/>
            <pc:sldMk cId="0" sldId="4842"/>
            <ac:spMk id="2" creationId="{2D4ACCA8-9756-84E1-C1EB-E9263B469DBB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0" sldId="4842"/>
            <ac:spMk id="5" creationId="{4787FC28-B110-1A6A-A0D2-9233168263CB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53:43.345" v="541" actId="1076"/>
          <ac:spMkLst>
            <pc:docMk/>
            <pc:sldMk cId="0" sldId="4842"/>
            <ac:spMk id="13" creationId="{CE2EAC7F-BAFD-7143-B00A-D3A03FC96BC6}"/>
          </ac:spMkLst>
        </pc:spChg>
        <pc:grpChg chg="mod">
          <ac:chgData name="Fernando Henrique De Sá" userId="S::fernando.sa@lnls.br::b920d36d-08af-4482-ae14-73247126ca1c" providerId="AD" clId="Web-{8FE54D76-8BE8-F118-5A02-C5E7C386E22C}" dt="2024-02-04T15:53:39.329" v="540" actId="1076"/>
          <ac:grpSpMkLst>
            <pc:docMk/>
            <pc:sldMk cId="0" sldId="4842"/>
            <ac:grpSpMk id="25" creationId="{836EFAA5-6031-3987-A489-1071D9E8BC3A}"/>
          </ac:grpSpMkLst>
        </pc:grpChg>
      </pc:sldChg>
      <pc:sldChg chg="addSp delSp modSp">
        <pc:chgData name="Fernando Henrique De Sá" userId="S::fernando.sa@lnls.br::b920d36d-08af-4482-ae14-73247126ca1c" providerId="AD" clId="Web-{8FE54D76-8BE8-F118-5A02-C5E7C386E22C}" dt="2024-02-04T15:34:54.044" v="435" actId="14100"/>
        <pc:sldMkLst>
          <pc:docMk/>
          <pc:sldMk cId="1274056929" sldId="4844"/>
        </pc:sldMkLst>
        <pc:spChg chg="mod">
          <ac:chgData name="Fernando Henrique De Sá" userId="S::fernando.sa@lnls.br::b920d36d-08af-4482-ae14-73247126ca1c" providerId="AD" clId="Web-{8FE54D76-8BE8-F118-5A02-C5E7C386E22C}" dt="2024-02-04T15:34:54.044" v="435" actId="14100"/>
          <ac:spMkLst>
            <pc:docMk/>
            <pc:sldMk cId="1274056929" sldId="4844"/>
            <ac:spMk id="2" creationId="{B4A32A5A-EA43-1452-5C66-F5BF0C792DF0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1274056929" sldId="4844"/>
            <ac:spMk id="6" creationId="{486008F9-2846-AB53-CA51-7E1B7DB73175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50:56.586" v="525"/>
        <pc:sldMkLst>
          <pc:docMk/>
          <pc:sldMk cId="3317718402" sldId="4845"/>
        </pc:sldMkLst>
        <pc:spChg chg="mod">
          <ac:chgData name="Fernando Henrique De Sá" userId="S::fernando.sa@lnls.br::b920d36d-08af-4482-ae14-73247126ca1c" providerId="AD" clId="Web-{8FE54D76-8BE8-F118-5A02-C5E7C386E22C}" dt="2024-02-04T15:34:25.965" v="430" actId="1076"/>
          <ac:spMkLst>
            <pc:docMk/>
            <pc:sldMk cId="3317718402" sldId="4845"/>
            <ac:spMk id="2" creationId="{B4A32A5A-EA43-1452-5C66-F5BF0C792DF0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3317718402" sldId="4845"/>
            <ac:spMk id="4" creationId="{336B2B1B-5799-635E-445A-E21396DA1A65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50:56.586" v="525"/>
          <ac:spMkLst>
            <pc:docMk/>
            <pc:sldMk cId="3317718402" sldId="4845"/>
            <ac:spMk id="6" creationId="{13AEDFDE-83D1-4EF5-388C-7805522E576A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48:39.968" v="524" actId="1076"/>
        <pc:sldMkLst>
          <pc:docMk/>
          <pc:sldMk cId="2766189918" sldId="4883"/>
        </pc:sldMkLst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2766189918" sldId="4883"/>
            <ac:spMk id="2" creationId="{36B120C1-DCFE-E28A-9306-5450A1E8E89B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48:39.968" v="524" actId="1076"/>
          <ac:spMkLst>
            <pc:docMk/>
            <pc:sldMk cId="2766189918" sldId="4883"/>
            <ac:spMk id="21" creationId="{74BFEAC2-0D1C-574E-9173-81F6A3E50786}"/>
          </ac:spMkLst>
        </pc:spChg>
        <pc:spChg chg="add del">
          <ac:chgData name="Fernando Henrique De Sá" userId="S::fernando.sa@lnls.br::b920d36d-08af-4482-ae14-73247126ca1c" providerId="AD" clId="Web-{8FE54D76-8BE8-F118-5A02-C5E7C386E22C}" dt="2024-02-04T15:26:15.603" v="346"/>
          <ac:spMkLst>
            <pc:docMk/>
            <pc:sldMk cId="2766189918" sldId="4883"/>
            <ac:spMk id="24" creationId="{0F690C24-20EC-9CEE-1E1D-D2E14652E8D4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26:47.776" v="349"/>
          <ac:spMkLst>
            <pc:docMk/>
            <pc:sldMk cId="2766189918" sldId="4883"/>
            <ac:spMk id="36" creationId="{6ECD11D3-299D-E997-0ED2-8B0F7DCA6D7A}"/>
          </ac:spMkLst>
        </pc:spChg>
      </pc:sldChg>
      <pc:sldChg chg="add del">
        <pc:chgData name="Fernando Henrique De Sá" userId="S::fernando.sa@lnls.br::b920d36d-08af-4482-ae14-73247126ca1c" providerId="AD" clId="Web-{8FE54D76-8BE8-F118-5A02-C5E7C386E22C}" dt="2024-02-04T15:01:01.716" v="157"/>
        <pc:sldMkLst>
          <pc:docMk/>
          <pc:sldMk cId="3450436962" sldId="4888"/>
        </pc:sldMkLst>
      </pc:sldChg>
      <pc:sldChg chg="addSp delSp modSp">
        <pc:chgData name="Fernando Henrique De Sá" userId="S::fernando.sa@lnls.br::b920d36d-08af-4482-ae14-73247126ca1c" providerId="AD" clId="Web-{8FE54D76-8BE8-F118-5A02-C5E7C386E22C}" dt="2024-02-04T15:31:57.849" v="397" actId="14100"/>
        <pc:sldMkLst>
          <pc:docMk/>
          <pc:sldMk cId="3944744328" sldId="4889"/>
        </pc:sldMkLst>
        <pc:spChg chg="mod">
          <ac:chgData name="Fernando Henrique De Sá" userId="S::fernando.sa@lnls.br::b920d36d-08af-4482-ae14-73247126ca1c" providerId="AD" clId="Web-{8FE54D76-8BE8-F118-5A02-C5E7C386E22C}" dt="2024-02-04T15:31:57.849" v="397" actId="14100"/>
          <ac:spMkLst>
            <pc:docMk/>
            <pc:sldMk cId="3944744328" sldId="4889"/>
            <ac:spMk id="5" creationId="{5B246880-C98E-3886-4B08-5970B124291C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3944744328" sldId="4889"/>
            <ac:spMk id="6" creationId="{7FB1869D-A819-349C-83F0-59E712E85B85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01:43.654" v="161" actId="1076"/>
          <ac:spMkLst>
            <pc:docMk/>
            <pc:sldMk cId="3944744328" sldId="4889"/>
            <ac:spMk id="7" creationId="{CBE45E82-0A01-3299-3810-3BF656490AD0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02:09.499" v="165" actId="1076"/>
          <ac:spMkLst>
            <pc:docMk/>
            <pc:sldMk cId="3944744328" sldId="4889"/>
            <ac:spMk id="8" creationId="{91EFCED4-F7CB-A157-3FDB-31067A40BA16}"/>
          </ac:spMkLst>
        </pc:spChg>
        <pc:grpChg chg="mod">
          <ac:chgData name="Fernando Henrique De Sá" userId="S::fernando.sa@lnls.br::b920d36d-08af-4482-ae14-73247126ca1c" providerId="AD" clId="Web-{8FE54D76-8BE8-F118-5A02-C5E7C386E22C}" dt="2024-02-04T15:01:33.217" v="159" actId="1076"/>
          <ac:grpSpMkLst>
            <pc:docMk/>
            <pc:sldMk cId="3944744328" sldId="4889"/>
            <ac:grpSpMk id="9" creationId="{FB67358D-E32D-1219-53ED-D7B38B7E87D0}"/>
          </ac:grpSpMkLst>
        </pc:grpChg>
        <pc:picChg chg="mod">
          <ac:chgData name="Fernando Henrique De Sá" userId="S::fernando.sa@lnls.br::b920d36d-08af-4482-ae14-73247126ca1c" providerId="AD" clId="Web-{8FE54D76-8BE8-F118-5A02-C5E7C386E22C}" dt="2024-02-04T15:01:33.201" v="158" actId="1076"/>
          <ac:picMkLst>
            <pc:docMk/>
            <pc:sldMk cId="3944744328" sldId="4889"/>
            <ac:picMk id="2" creationId="{81015365-013D-2D57-411E-BAD04C83418F}"/>
          </ac:picMkLst>
        </pc:picChg>
      </pc:sldChg>
      <pc:sldChg chg="addSp delSp modSp">
        <pc:chgData name="Fernando Henrique De Sá" userId="S::fernando.sa@lnls.br::b920d36d-08af-4482-ae14-73247126ca1c" providerId="AD" clId="Web-{8FE54D76-8BE8-F118-5A02-C5E7C386E22C}" dt="2024-02-04T15:29:11.859" v="371" actId="20577"/>
        <pc:sldMkLst>
          <pc:docMk/>
          <pc:sldMk cId="1451257218" sldId="4890"/>
        </pc:sldMkLst>
        <pc:spChg chg="mod">
          <ac:chgData name="Fernando Henrique De Sá" userId="S::fernando.sa@lnls.br::b920d36d-08af-4482-ae14-73247126ca1c" providerId="AD" clId="Web-{8FE54D76-8BE8-F118-5A02-C5E7C386E22C}" dt="2024-02-04T15:29:11.859" v="371" actId="20577"/>
          <ac:spMkLst>
            <pc:docMk/>
            <pc:sldMk cId="1451257218" sldId="4890"/>
            <ac:spMk id="2" creationId="{43316D7B-F5CF-347E-E14D-06D9D864F93C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1451257218" sldId="4890"/>
            <ac:spMk id="3" creationId="{63157943-7D24-F2FF-E8AF-83428F16F188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31:42.926" v="394" actId="1076"/>
        <pc:sldMkLst>
          <pc:docMk/>
          <pc:sldMk cId="275063699" sldId="4893"/>
        </pc:sldMkLst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275063699" sldId="4893"/>
            <ac:spMk id="4" creationId="{FBC9F942-14EC-235A-D935-79013114E7EC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31:42.926" v="394" actId="1076"/>
          <ac:spMkLst>
            <pc:docMk/>
            <pc:sldMk cId="275063699" sldId="4893"/>
            <ac:spMk id="20" creationId="{7BE7A499-9EB2-0457-F333-BCF3F1682647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54:32.502" v="548" actId="1076"/>
        <pc:sldMkLst>
          <pc:docMk/>
          <pc:sldMk cId="1605353361" sldId="4895"/>
        </pc:sldMkLst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1605353361" sldId="4895"/>
            <ac:spMk id="3" creationId="{AF0114F7-9400-A827-BF2A-A369AB33AB63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32:34.725" v="404" actId="1076"/>
          <ac:spMkLst>
            <pc:docMk/>
            <pc:sldMk cId="1605353361" sldId="4895"/>
            <ac:spMk id="20" creationId="{2ACC70E5-FC7E-A262-7AEC-DBDAD4C738B8}"/>
          </ac:spMkLst>
        </pc:spChg>
        <pc:picChg chg="mod">
          <ac:chgData name="Fernando Henrique De Sá" userId="S::fernando.sa@lnls.br::b920d36d-08af-4482-ae14-73247126ca1c" providerId="AD" clId="Web-{8FE54D76-8BE8-F118-5A02-C5E7C386E22C}" dt="2024-02-04T15:54:32.471" v="547" actId="1076"/>
          <ac:picMkLst>
            <pc:docMk/>
            <pc:sldMk cId="1605353361" sldId="4895"/>
            <ac:picMk id="2" creationId="{149B4431-7D55-12D6-F667-2F8E33AF09AF}"/>
          </ac:picMkLst>
        </pc:picChg>
        <pc:picChg chg="mod">
          <ac:chgData name="Fernando Henrique De Sá" userId="S::fernando.sa@lnls.br::b920d36d-08af-4482-ae14-73247126ca1c" providerId="AD" clId="Web-{8FE54D76-8BE8-F118-5A02-C5E7C386E22C}" dt="2024-02-04T15:54:32.502" v="548" actId="1076"/>
          <ac:picMkLst>
            <pc:docMk/>
            <pc:sldMk cId="1605353361" sldId="4895"/>
            <ac:picMk id="4" creationId="{0BBFBB8D-64E2-3565-F79B-62CB3E731CB7}"/>
          </ac:picMkLst>
        </pc:picChg>
      </pc:sldChg>
      <pc:sldChg chg="addSp delSp modSp">
        <pc:chgData name="Fernando Henrique De Sá" userId="S::fernando.sa@lnls.br::b920d36d-08af-4482-ae14-73247126ca1c" providerId="AD" clId="Web-{8FE54D76-8BE8-F118-5A02-C5E7C386E22C}" dt="2024-02-04T15:53:08.967" v="535" actId="1076"/>
        <pc:sldMkLst>
          <pc:docMk/>
          <pc:sldMk cId="3236725033" sldId="4896"/>
        </pc:sldMkLst>
        <pc:spChg chg="mod">
          <ac:chgData name="Fernando Henrique De Sá" userId="S::fernando.sa@lnls.br::b920d36d-08af-4482-ae14-73247126ca1c" providerId="AD" clId="Web-{8FE54D76-8BE8-F118-5A02-C5E7C386E22C}" dt="2024-02-04T15:33:39.948" v="420" actId="14100"/>
          <ac:spMkLst>
            <pc:docMk/>
            <pc:sldMk cId="3236725033" sldId="4896"/>
            <ac:spMk id="2" creationId="{5929222F-48A8-9308-C872-08050CB3178A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3236725033" sldId="4896"/>
            <ac:spMk id="3" creationId="{8D140D16-30EC-C70B-F807-831985E693B5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53:08.967" v="535" actId="1076"/>
          <ac:spMkLst>
            <pc:docMk/>
            <pc:sldMk cId="3236725033" sldId="4896"/>
            <ac:spMk id="27" creationId="{86299783-6BEA-F190-7E33-E3AA91EDCD59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38:23.524" v="465"/>
        <pc:sldMkLst>
          <pc:docMk/>
          <pc:sldMk cId="1332515925" sldId="4897"/>
        </pc:sldMkLst>
        <pc:spChg chg="mod">
          <ac:chgData name="Fernando Henrique De Sá" userId="S::fernando.sa@lnls.br::b920d36d-08af-4482-ae14-73247126ca1c" providerId="AD" clId="Web-{8FE54D76-8BE8-F118-5A02-C5E7C386E22C}" dt="2024-02-04T15:38:23.524" v="465"/>
          <ac:spMkLst>
            <pc:docMk/>
            <pc:sldMk cId="1332515925" sldId="4897"/>
            <ac:spMk id="2" creationId="{5970835E-2C89-EEC4-2184-83EA219C77E9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1332515925" sldId="4897"/>
            <ac:spMk id="3" creationId="{5E28768D-A6CC-6D9D-2B03-389678131D8B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35:11.436" v="438" actId="20577"/>
        <pc:sldMkLst>
          <pc:docMk/>
          <pc:sldMk cId="4273241655" sldId="4898"/>
        </pc:sldMkLst>
        <pc:spChg chg="mod">
          <ac:chgData name="Fernando Henrique De Sá" userId="S::fernando.sa@lnls.br::b920d36d-08af-4482-ae14-73247126ca1c" providerId="AD" clId="Web-{8FE54D76-8BE8-F118-5A02-C5E7C386E22C}" dt="2024-02-04T15:35:11.436" v="438" actId="20577"/>
          <ac:spMkLst>
            <pc:docMk/>
            <pc:sldMk cId="4273241655" sldId="4898"/>
            <ac:spMk id="2" creationId="{5970835E-2C89-EEC4-2184-83EA219C77E9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4273241655" sldId="4898"/>
            <ac:spMk id="3" creationId="{158B6D87-5A69-CB37-FF43-2D165AD7354D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36:49.876" v="460" actId="14100"/>
        <pc:sldMkLst>
          <pc:docMk/>
          <pc:sldMk cId="1403770581" sldId="4899"/>
        </pc:sldMkLst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1403770581" sldId="4899"/>
            <ac:spMk id="2" creationId="{3FB6C2E1-849D-959F-085C-A4B063E5A150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36:49.876" v="460" actId="14100"/>
          <ac:spMkLst>
            <pc:docMk/>
            <pc:sldMk cId="1403770581" sldId="4899"/>
            <ac:spMk id="4" creationId="{0F63A784-93C6-62EE-A344-9D27699A35B3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28:22.951" v="361" actId="20577"/>
        <pc:sldMkLst>
          <pc:docMk/>
          <pc:sldMk cId="2706188257" sldId="4900"/>
        </pc:sldMkLst>
        <pc:spChg chg="mod">
          <ac:chgData name="Fernando Henrique De Sá" userId="S::fernando.sa@lnls.br::b920d36d-08af-4482-ae14-73247126ca1c" providerId="AD" clId="Web-{8FE54D76-8BE8-F118-5A02-C5E7C386E22C}" dt="2024-02-04T15:28:22.951" v="361" actId="20577"/>
          <ac:spMkLst>
            <pc:docMk/>
            <pc:sldMk cId="2706188257" sldId="4900"/>
            <ac:spMk id="2" creationId="{43316D7B-F5CF-347E-E14D-06D9D864F93C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2706188257" sldId="4900"/>
            <ac:spMk id="3" creationId="{2CCF85EC-91CC-2CD0-67B6-6510AED65FBE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52:10.791" v="528" actId="1076"/>
        <pc:sldMkLst>
          <pc:docMk/>
          <pc:sldMk cId="3799120562" sldId="4901"/>
        </pc:sldMkLst>
        <pc:spChg chg="mod">
          <ac:chgData name="Fernando Henrique De Sá" userId="S::fernando.sa@lnls.br::b920d36d-08af-4482-ae14-73247126ca1c" providerId="AD" clId="Web-{8FE54D76-8BE8-F118-5A02-C5E7C386E22C}" dt="2024-02-04T15:35:46.671" v="443" actId="14100"/>
          <ac:spMkLst>
            <pc:docMk/>
            <pc:sldMk cId="3799120562" sldId="4901"/>
            <ac:spMk id="2" creationId="{B4A32A5A-EA43-1452-5C66-F5BF0C792DF0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3799120562" sldId="4901"/>
            <ac:spMk id="3" creationId="{EAEA90A4-F7EC-2310-A386-3D0E1C777556}"/>
          </ac:spMkLst>
        </pc:spChg>
        <pc:picChg chg="mod">
          <ac:chgData name="Fernando Henrique De Sá" userId="S::fernando.sa@lnls.br::b920d36d-08af-4482-ae14-73247126ca1c" providerId="AD" clId="Web-{8FE54D76-8BE8-F118-5A02-C5E7C386E22C}" dt="2024-02-04T15:51:58.088" v="526" actId="1076"/>
          <ac:picMkLst>
            <pc:docMk/>
            <pc:sldMk cId="3799120562" sldId="4901"/>
            <ac:picMk id="6" creationId="{87029C1C-74AF-0CCC-F719-F083D8C757C7}"/>
          </ac:picMkLst>
        </pc:picChg>
        <pc:picChg chg="mod">
          <ac:chgData name="Fernando Henrique De Sá" userId="S::fernando.sa@lnls.br::b920d36d-08af-4482-ae14-73247126ca1c" providerId="AD" clId="Web-{8FE54D76-8BE8-F118-5A02-C5E7C386E22C}" dt="2024-02-04T15:52:10.791" v="528" actId="1076"/>
          <ac:picMkLst>
            <pc:docMk/>
            <pc:sldMk cId="3799120562" sldId="4901"/>
            <ac:picMk id="34" creationId="{2B28C3AF-247F-2B46-C713-02CBBF35EAEE}"/>
          </ac:picMkLst>
        </pc:picChg>
      </pc:sldChg>
      <pc:sldChg chg="addSp delSp modSp">
        <pc:chgData name="Fernando Henrique De Sá" userId="S::fernando.sa@lnls.br::b920d36d-08af-4482-ae14-73247126ca1c" providerId="AD" clId="Web-{8FE54D76-8BE8-F118-5A02-C5E7C386E22C}" dt="2024-02-04T15:36:15.531" v="450" actId="14100"/>
        <pc:sldMkLst>
          <pc:docMk/>
          <pc:sldMk cId="3091582300" sldId="4902"/>
        </pc:sldMkLst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3091582300" sldId="4902"/>
            <ac:spMk id="2" creationId="{556470AD-4EA3-6306-1FB1-73E2C118A833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36:15.531" v="450" actId="14100"/>
          <ac:spMkLst>
            <pc:docMk/>
            <pc:sldMk cId="3091582300" sldId="4902"/>
            <ac:spMk id="5" creationId="{4577FA2A-3ED4-0E58-B07B-88C33325BD63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36:34.641" v="455" actId="14100"/>
        <pc:sldMkLst>
          <pc:docMk/>
          <pc:sldMk cId="2553910136" sldId="4903"/>
        </pc:sldMkLst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2553910136" sldId="4903"/>
            <ac:spMk id="2" creationId="{E38F26F3-B06C-20B7-519F-CFAF7045D29D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36:34.641" v="455" actId="14100"/>
          <ac:spMkLst>
            <pc:docMk/>
            <pc:sldMk cId="2553910136" sldId="4903"/>
            <ac:spMk id="5" creationId="{4577FA2A-3ED4-0E58-B07B-88C33325BD63}"/>
          </ac:spMkLst>
        </pc:spChg>
      </pc:sldChg>
      <pc:sldChg chg="addSp delSp modSp">
        <pc:chgData name="Fernando Henrique De Sá" userId="S::fernando.sa@lnls.br::b920d36d-08af-4482-ae14-73247126ca1c" providerId="AD" clId="Web-{8FE54D76-8BE8-F118-5A02-C5E7C386E22C}" dt="2024-02-04T15:37:11.361" v="464" actId="20577"/>
        <pc:sldMkLst>
          <pc:docMk/>
          <pc:sldMk cId="3028368858" sldId="4904"/>
        </pc:sldMkLst>
        <pc:spChg chg="mod">
          <ac:chgData name="Fernando Henrique De Sá" userId="S::fernando.sa@lnls.br::b920d36d-08af-4482-ae14-73247126ca1c" providerId="AD" clId="Web-{8FE54D76-8BE8-F118-5A02-C5E7C386E22C}" dt="2024-02-04T15:37:11.361" v="464" actId="20577"/>
          <ac:spMkLst>
            <pc:docMk/>
            <pc:sldMk cId="3028368858" sldId="4904"/>
            <ac:spMk id="2" creationId="{5970835E-2C89-EEC4-2184-83EA219C77E9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3028368858" sldId="4904"/>
            <ac:spMk id="3" creationId="{C0D25AE3-19D1-B783-2958-09401805F138}"/>
          </ac:spMkLst>
        </pc:spChg>
      </pc:sldChg>
      <pc:sldChg chg="addSp delSp modSp addAnim delAnim modAnim">
        <pc:chgData name="Fernando Henrique De Sá" userId="S::fernando.sa@lnls.br::b920d36d-08af-4482-ae14-73247126ca1c" providerId="AD" clId="Web-{8FE54D76-8BE8-F118-5A02-C5E7C386E22C}" dt="2024-02-04T15:54:05.986" v="545" actId="1076"/>
        <pc:sldMkLst>
          <pc:docMk/>
          <pc:sldMk cId="963091251" sldId="4905"/>
        </pc:sldMkLst>
        <pc:spChg chg="mod">
          <ac:chgData name="Fernando Henrique De Sá" userId="S::fernando.sa@lnls.br::b920d36d-08af-4482-ae14-73247126ca1c" providerId="AD" clId="Web-{8FE54D76-8BE8-F118-5A02-C5E7C386E22C}" dt="2024-02-04T14:43:12.478" v="92" actId="1076"/>
          <ac:spMkLst>
            <pc:docMk/>
            <pc:sldMk cId="963091251" sldId="4905"/>
            <ac:spMk id="2" creationId="{FE6A52CA-46CD-CBCD-5828-10E9053334BC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4:53:49.874" v="145"/>
          <ac:spMkLst>
            <pc:docMk/>
            <pc:sldMk cId="963091251" sldId="4905"/>
            <ac:spMk id="12" creationId="{C44E4626-2621-0905-853F-6BFCB3571BB7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5:33:15.932" v="414" actId="1076"/>
          <ac:spMkLst>
            <pc:docMk/>
            <pc:sldMk cId="963091251" sldId="4905"/>
            <ac:spMk id="13" creationId="{828F5887-29DF-6C60-1DF3-D14B9F0B2EFE}"/>
          </ac:spMkLst>
        </pc:spChg>
        <pc:spChg chg="add del mod">
          <ac:chgData name="Fernando Henrique De Sá" userId="S::fernando.sa@lnls.br::b920d36d-08af-4482-ae14-73247126ca1c" providerId="AD" clId="Web-{8FE54D76-8BE8-F118-5A02-C5E7C386E22C}" dt="2024-02-04T15:18:11.119" v="295"/>
          <ac:spMkLst>
            <pc:docMk/>
            <pc:sldMk cId="963091251" sldId="4905"/>
            <ac:spMk id="15" creationId="{14A60EA2-72FC-F64D-7D78-BFAC7489C822}"/>
          </ac:spMkLst>
        </pc:spChg>
        <pc:spChg chg="mod">
          <ac:chgData name="Fernando Henrique De Sá" userId="S::fernando.sa@lnls.br::b920d36d-08af-4482-ae14-73247126ca1c" providerId="AD" clId="Web-{8FE54D76-8BE8-F118-5A02-C5E7C386E22C}" dt="2024-02-04T14:53:55.468" v="147" actId="20577"/>
          <ac:spMkLst>
            <pc:docMk/>
            <pc:sldMk cId="963091251" sldId="4905"/>
            <ac:spMk id="41" creationId="{36C5BA68-53D3-CCC5-0653-8A33A7761010}"/>
          </ac:spMkLst>
        </pc:spChg>
        <pc:spChg chg="topLvl">
          <ac:chgData name="Fernando Henrique De Sá" userId="S::fernando.sa@lnls.br::b920d36d-08af-4482-ae14-73247126ca1c" providerId="AD" clId="Web-{8FE54D76-8BE8-F118-5A02-C5E7C386E22C}" dt="2024-02-04T14:49:17.068" v="125"/>
          <ac:spMkLst>
            <pc:docMk/>
            <pc:sldMk cId="963091251" sldId="4905"/>
            <ac:spMk id="46" creationId="{2E171BE3-E701-2DF0-00F9-932F1FFADDF5}"/>
          </ac:spMkLst>
        </pc:spChg>
        <pc:spChg chg="topLvl">
          <ac:chgData name="Fernando Henrique De Sá" userId="S::fernando.sa@lnls.br::b920d36d-08af-4482-ae14-73247126ca1c" providerId="AD" clId="Web-{8FE54D76-8BE8-F118-5A02-C5E7C386E22C}" dt="2024-02-04T14:49:17.068" v="125"/>
          <ac:spMkLst>
            <pc:docMk/>
            <pc:sldMk cId="963091251" sldId="4905"/>
            <ac:spMk id="47" creationId="{D4DD2D2A-3238-5E32-FB50-EB8B46EAC25D}"/>
          </ac:spMkLst>
        </pc:spChg>
        <pc:spChg chg="topLvl">
          <ac:chgData name="Fernando Henrique De Sá" userId="S::fernando.sa@lnls.br::b920d36d-08af-4482-ae14-73247126ca1c" providerId="AD" clId="Web-{8FE54D76-8BE8-F118-5A02-C5E7C386E22C}" dt="2024-02-04T14:49:17.068" v="125"/>
          <ac:spMkLst>
            <pc:docMk/>
            <pc:sldMk cId="963091251" sldId="4905"/>
            <ac:spMk id="48" creationId="{100F15A2-2726-B7B8-E6D5-5C1E02B4C4F2}"/>
          </ac:spMkLst>
        </pc:spChg>
        <pc:spChg chg="topLvl">
          <ac:chgData name="Fernando Henrique De Sá" userId="S::fernando.sa@lnls.br::b920d36d-08af-4482-ae14-73247126ca1c" providerId="AD" clId="Web-{8FE54D76-8BE8-F118-5A02-C5E7C386E22C}" dt="2024-02-04T14:49:17.068" v="125"/>
          <ac:spMkLst>
            <pc:docMk/>
            <pc:sldMk cId="963091251" sldId="4905"/>
            <ac:spMk id="49" creationId="{016166DE-5A78-B0B0-1BDF-B36F35BF772F}"/>
          </ac:spMkLst>
        </pc:spChg>
        <pc:spChg chg="mod topLvl">
          <ac:chgData name="Fernando Henrique De Sá" userId="S::fernando.sa@lnls.br::b920d36d-08af-4482-ae14-73247126ca1c" providerId="AD" clId="Web-{8FE54D76-8BE8-F118-5A02-C5E7C386E22C}" dt="2024-02-04T15:54:00.470" v="543" actId="1076"/>
          <ac:spMkLst>
            <pc:docMk/>
            <pc:sldMk cId="963091251" sldId="4905"/>
            <ac:spMk id="117" creationId="{BC1C0EE3-5928-018E-8377-7A35348DC3BD}"/>
          </ac:spMkLst>
        </pc:spChg>
        <pc:spChg chg="mod topLvl">
          <ac:chgData name="Fernando Henrique De Sá" userId="S::fernando.sa@lnls.br::b920d36d-08af-4482-ae14-73247126ca1c" providerId="AD" clId="Web-{8FE54D76-8BE8-F118-5A02-C5E7C386E22C}" dt="2024-02-04T15:54:05.986" v="545" actId="1076"/>
          <ac:spMkLst>
            <pc:docMk/>
            <pc:sldMk cId="963091251" sldId="4905"/>
            <ac:spMk id="118" creationId="{1A298CD6-A1AD-8429-4214-FB91323EE5F3}"/>
          </ac:spMkLst>
        </pc:spChg>
        <pc:grpChg chg="add">
          <ac:chgData name="Fernando Henrique De Sá" userId="S::fernando.sa@lnls.br::b920d36d-08af-4482-ae14-73247126ca1c" providerId="AD" clId="Web-{8FE54D76-8BE8-F118-5A02-C5E7C386E22C}" dt="2024-02-04T14:51:02.228" v="136"/>
          <ac:grpSpMkLst>
            <pc:docMk/>
            <pc:sldMk cId="963091251" sldId="4905"/>
            <ac:grpSpMk id="5" creationId="{B3F740B9-1373-EAD8-08FE-9A681A5D9BF7}"/>
          </ac:grpSpMkLst>
        </pc:grpChg>
        <pc:grpChg chg="mod">
          <ac:chgData name="Fernando Henrique De Sá" userId="S::fernando.sa@lnls.br::b920d36d-08af-4482-ae14-73247126ca1c" providerId="AD" clId="Web-{8FE54D76-8BE8-F118-5A02-C5E7C386E22C}" dt="2024-02-04T14:42:57.822" v="86" actId="1076"/>
          <ac:grpSpMkLst>
            <pc:docMk/>
            <pc:sldMk cId="963091251" sldId="4905"/>
            <ac:grpSpMk id="21" creationId="{7B6D5D9A-33D9-873A-390F-B1FB3C66340A}"/>
          </ac:grpSpMkLst>
        </pc:grpChg>
        <pc:grpChg chg="del">
          <ac:chgData name="Fernando Henrique De Sá" userId="S::fernando.sa@lnls.br::b920d36d-08af-4482-ae14-73247126ca1c" providerId="AD" clId="Web-{8FE54D76-8BE8-F118-5A02-C5E7C386E22C}" dt="2024-02-04T14:49:17.068" v="125"/>
          <ac:grpSpMkLst>
            <pc:docMk/>
            <pc:sldMk cId="963091251" sldId="4905"/>
            <ac:grpSpMk id="22" creationId="{E2843460-78C7-E231-B1F7-90A639B6FB3F}"/>
          </ac:grpSpMkLst>
        </pc:grpChg>
        <pc:grpChg chg="mod">
          <ac:chgData name="Fernando Henrique De Sá" userId="S::fernando.sa@lnls.br::b920d36d-08af-4482-ae14-73247126ca1c" providerId="AD" clId="Web-{8FE54D76-8BE8-F118-5A02-C5E7C386E22C}" dt="2024-02-04T14:43:12.432" v="91" actId="1076"/>
          <ac:grpSpMkLst>
            <pc:docMk/>
            <pc:sldMk cId="963091251" sldId="4905"/>
            <ac:grpSpMk id="30" creationId="{7DF1AC8C-2FA0-04E6-AB9E-CD69362C1C9E}"/>
          </ac:grpSpMkLst>
        </pc:grpChg>
        <pc:grpChg chg="topLvl">
          <ac:chgData name="Fernando Henrique De Sá" userId="S::fernando.sa@lnls.br::b920d36d-08af-4482-ae14-73247126ca1c" providerId="AD" clId="Web-{8FE54D76-8BE8-F118-5A02-C5E7C386E22C}" dt="2024-02-04T14:49:17.068" v="125"/>
          <ac:grpSpMkLst>
            <pc:docMk/>
            <pc:sldMk cId="963091251" sldId="4905"/>
            <ac:grpSpMk id="50" creationId="{B792956D-36E0-C9A2-3B1C-CB4849542B1C}"/>
          </ac:grpSpMkLst>
        </pc:grpChg>
        <pc:grpChg chg="mod">
          <ac:chgData name="Fernando Henrique De Sá" userId="S::fernando.sa@lnls.br::b920d36d-08af-4482-ae14-73247126ca1c" providerId="AD" clId="Web-{8FE54D76-8BE8-F118-5A02-C5E7C386E22C}" dt="2024-02-04T14:43:12.353" v="90" actId="1076"/>
          <ac:grpSpMkLst>
            <pc:docMk/>
            <pc:sldMk cId="963091251" sldId="4905"/>
            <ac:grpSpMk id="116" creationId="{779020B7-2A6C-E803-569A-E10326BCF1A4}"/>
          </ac:grpSpMkLst>
        </pc:grpChg>
        <pc:graphicFrameChg chg="mod">
          <ac:chgData name="Fernando Henrique De Sá" userId="S::fernando.sa@lnls.br::b920d36d-08af-4482-ae14-73247126ca1c" providerId="AD" clId="Web-{8FE54D76-8BE8-F118-5A02-C5E7C386E22C}" dt="2024-02-04T14:42:53.822" v="85" actId="1076"/>
          <ac:graphicFrameMkLst>
            <pc:docMk/>
            <pc:sldMk cId="963091251" sldId="4905"/>
            <ac:graphicFrameMk id="119" creationId="{02E7D742-6BCD-E6A7-8D18-DF9E321F8B94}"/>
          </ac:graphicFrameMkLst>
        </pc:graphicFrameChg>
        <pc:cxnChg chg="mod topLvl">
          <ac:chgData name="Fernando Henrique De Sá" userId="S::fernando.sa@lnls.br::b920d36d-08af-4482-ae14-73247126ca1c" providerId="AD" clId="Web-{8FE54D76-8BE8-F118-5A02-C5E7C386E22C}" dt="2024-02-04T14:49:17.068" v="125"/>
          <ac:cxnSpMkLst>
            <pc:docMk/>
            <pc:sldMk cId="963091251" sldId="4905"/>
            <ac:cxnSpMk id="3" creationId="{BF295726-0EBB-B130-53F3-A53198487608}"/>
          </ac:cxnSpMkLst>
        </pc:cxnChg>
        <pc:cxnChg chg="mod">
          <ac:chgData name="Fernando Henrique De Sá" userId="S::fernando.sa@lnls.br::b920d36d-08af-4482-ae14-73247126ca1c" providerId="AD" clId="Web-{8FE54D76-8BE8-F118-5A02-C5E7C386E22C}" dt="2024-02-04T14:45:15.045" v="109"/>
          <ac:cxnSpMkLst>
            <pc:docMk/>
            <pc:sldMk cId="963091251" sldId="4905"/>
            <ac:cxnSpMk id="14" creationId="{5860399D-CCB0-55D9-EB49-3FAE5EB7D851}"/>
          </ac:cxnSpMkLst>
        </pc:cxnChg>
        <pc:cxnChg chg="mod topLvl">
          <ac:chgData name="Fernando Henrique De Sá" userId="S::fernando.sa@lnls.br::b920d36d-08af-4482-ae14-73247126ca1c" providerId="AD" clId="Web-{8FE54D76-8BE8-F118-5A02-C5E7C386E22C}" dt="2024-02-04T14:49:17.068" v="125"/>
          <ac:cxnSpMkLst>
            <pc:docMk/>
            <pc:sldMk cId="963091251" sldId="4905"/>
            <ac:cxnSpMk id="16" creationId="{40E4E9F6-35B8-5632-8E17-629A86DE7EB4}"/>
          </ac:cxnSpMkLst>
        </pc:cxnChg>
        <pc:cxnChg chg="mod topLvl">
          <ac:chgData name="Fernando Henrique De Sá" userId="S::fernando.sa@lnls.br::b920d36d-08af-4482-ae14-73247126ca1c" providerId="AD" clId="Web-{8FE54D76-8BE8-F118-5A02-C5E7C386E22C}" dt="2024-02-04T14:49:17.068" v="125"/>
          <ac:cxnSpMkLst>
            <pc:docMk/>
            <pc:sldMk cId="963091251" sldId="4905"/>
            <ac:cxnSpMk id="17" creationId="{0A6CC37E-10C3-FEE1-3080-1D254E81B039}"/>
          </ac:cxnSpMkLst>
        </pc:cxnChg>
        <pc:cxnChg chg="mod topLvl">
          <ac:chgData name="Fernando Henrique De Sá" userId="S::fernando.sa@lnls.br::b920d36d-08af-4482-ae14-73247126ca1c" providerId="AD" clId="Web-{8FE54D76-8BE8-F118-5A02-C5E7C386E22C}" dt="2024-02-04T14:49:17.068" v="125"/>
          <ac:cxnSpMkLst>
            <pc:docMk/>
            <pc:sldMk cId="963091251" sldId="4905"/>
            <ac:cxnSpMk id="18" creationId="{0835CD4A-F2EA-5389-0AF4-9439F6354A64}"/>
          </ac:cxnSpMkLst>
        </pc:cxnChg>
      </pc:sldChg>
      <pc:sldMasterChg chg="mod modSldLayout">
        <pc:chgData name="Fernando Henrique De Sá" userId="S::fernando.sa@lnls.br::b920d36d-08af-4482-ae14-73247126ca1c" providerId="AD" clId="Web-{8FE54D76-8BE8-F118-5A02-C5E7C386E22C}" dt="2024-02-04T15:18:12.697" v="296"/>
        <pc:sldMasterMkLst>
          <pc:docMk/>
          <pc:sldMasterMk cId="2675746937" sldId="2147483648"/>
        </pc:sldMasterMkLst>
        <pc:sldLayoutChg chg="mod">
          <pc:chgData name="Fernando Henrique De Sá" userId="S::fernando.sa@lnls.br::b920d36d-08af-4482-ae14-73247126ca1c" providerId="AD" clId="Web-{8FE54D76-8BE8-F118-5A02-C5E7C386E22C}" dt="2024-02-04T15:18:12.697" v="296"/>
          <pc:sldLayoutMkLst>
            <pc:docMk/>
            <pc:sldMasterMk cId="2675746937" sldId="2147483648"/>
            <pc:sldLayoutMk cId="877683876" sldId="2147483649"/>
          </pc:sldLayoutMkLst>
        </pc:sldLayoutChg>
        <pc:sldLayoutChg chg="mod">
          <pc:chgData name="Fernando Henrique De Sá" userId="S::fernando.sa@lnls.br::b920d36d-08af-4482-ae14-73247126ca1c" providerId="AD" clId="Web-{8FE54D76-8BE8-F118-5A02-C5E7C386E22C}" dt="2024-02-04T15:18:12.697" v="296"/>
          <pc:sldLayoutMkLst>
            <pc:docMk/>
            <pc:sldMasterMk cId="2675746937" sldId="2147483648"/>
            <pc:sldLayoutMk cId="314005268" sldId="2147483650"/>
          </pc:sldLayoutMkLst>
        </pc:sldLayoutChg>
        <pc:sldLayoutChg chg="mod">
          <pc:chgData name="Fernando Henrique De Sá" userId="S::fernando.sa@lnls.br::b920d36d-08af-4482-ae14-73247126ca1c" providerId="AD" clId="Web-{8FE54D76-8BE8-F118-5A02-C5E7C386E22C}" dt="2024-02-04T15:18:12.697" v="296"/>
          <pc:sldLayoutMkLst>
            <pc:docMk/>
            <pc:sldMasterMk cId="2675746937" sldId="2147483648"/>
            <pc:sldLayoutMk cId="3781375764" sldId="2147483651"/>
          </pc:sldLayoutMkLst>
        </pc:sldLayoutChg>
        <pc:sldLayoutChg chg="mod">
          <pc:chgData name="Fernando Henrique De Sá" userId="S::fernando.sa@lnls.br::b920d36d-08af-4482-ae14-73247126ca1c" providerId="AD" clId="Web-{8FE54D76-8BE8-F118-5A02-C5E7C386E22C}" dt="2024-02-04T15:18:12.697" v="296"/>
          <pc:sldLayoutMkLst>
            <pc:docMk/>
            <pc:sldMasterMk cId="2675746937" sldId="2147483648"/>
            <pc:sldLayoutMk cId="2124613824" sldId="2147483652"/>
          </pc:sldLayoutMkLst>
        </pc:sldLayoutChg>
        <pc:sldLayoutChg chg="mod">
          <pc:chgData name="Fernando Henrique De Sá" userId="S::fernando.sa@lnls.br::b920d36d-08af-4482-ae14-73247126ca1c" providerId="AD" clId="Web-{8FE54D76-8BE8-F118-5A02-C5E7C386E22C}" dt="2024-02-04T15:18:12.697" v="296"/>
          <pc:sldLayoutMkLst>
            <pc:docMk/>
            <pc:sldMasterMk cId="2675746937" sldId="2147483648"/>
            <pc:sldLayoutMk cId="3694421058" sldId="2147483653"/>
          </pc:sldLayoutMkLst>
        </pc:sldLayoutChg>
        <pc:sldLayoutChg chg="mod">
          <pc:chgData name="Fernando Henrique De Sá" userId="S::fernando.sa@lnls.br::b920d36d-08af-4482-ae14-73247126ca1c" providerId="AD" clId="Web-{8FE54D76-8BE8-F118-5A02-C5E7C386E22C}" dt="2024-02-04T15:18:12.697" v="296"/>
          <pc:sldLayoutMkLst>
            <pc:docMk/>
            <pc:sldMasterMk cId="2675746937" sldId="2147483648"/>
            <pc:sldLayoutMk cId="3108533492" sldId="2147483654"/>
          </pc:sldLayoutMkLst>
        </pc:sldLayoutChg>
        <pc:sldLayoutChg chg="mod">
          <pc:chgData name="Fernando Henrique De Sá" userId="S::fernando.sa@lnls.br::b920d36d-08af-4482-ae14-73247126ca1c" providerId="AD" clId="Web-{8FE54D76-8BE8-F118-5A02-C5E7C386E22C}" dt="2024-02-04T15:18:12.697" v="296"/>
          <pc:sldLayoutMkLst>
            <pc:docMk/>
            <pc:sldMasterMk cId="2675746937" sldId="2147483648"/>
            <pc:sldLayoutMk cId="578281579" sldId="2147483655"/>
          </pc:sldLayoutMkLst>
        </pc:sldLayoutChg>
        <pc:sldLayoutChg chg="mod">
          <pc:chgData name="Fernando Henrique De Sá" userId="S::fernando.sa@lnls.br::b920d36d-08af-4482-ae14-73247126ca1c" providerId="AD" clId="Web-{8FE54D76-8BE8-F118-5A02-C5E7C386E22C}" dt="2024-02-04T15:18:12.697" v="296"/>
          <pc:sldLayoutMkLst>
            <pc:docMk/>
            <pc:sldMasterMk cId="2675746937" sldId="2147483648"/>
            <pc:sldLayoutMk cId="2217836567" sldId="2147483656"/>
          </pc:sldLayoutMkLst>
        </pc:sldLayoutChg>
        <pc:sldLayoutChg chg="mod">
          <pc:chgData name="Fernando Henrique De Sá" userId="S::fernando.sa@lnls.br::b920d36d-08af-4482-ae14-73247126ca1c" providerId="AD" clId="Web-{8FE54D76-8BE8-F118-5A02-C5E7C386E22C}" dt="2024-02-04T15:18:12.697" v="296"/>
          <pc:sldLayoutMkLst>
            <pc:docMk/>
            <pc:sldMasterMk cId="2675746937" sldId="2147483648"/>
            <pc:sldLayoutMk cId="2245566346" sldId="2147483657"/>
          </pc:sldLayoutMkLst>
        </pc:sldLayoutChg>
        <pc:sldLayoutChg chg="mod">
          <pc:chgData name="Fernando Henrique De Sá" userId="S::fernando.sa@lnls.br::b920d36d-08af-4482-ae14-73247126ca1c" providerId="AD" clId="Web-{8FE54D76-8BE8-F118-5A02-C5E7C386E22C}" dt="2024-02-04T15:18:12.697" v="296"/>
          <pc:sldLayoutMkLst>
            <pc:docMk/>
            <pc:sldMasterMk cId="2675746937" sldId="2147483648"/>
            <pc:sldLayoutMk cId="746588027" sldId="2147483658"/>
          </pc:sldLayoutMkLst>
        </pc:sldLayoutChg>
        <pc:sldLayoutChg chg="mod">
          <pc:chgData name="Fernando Henrique De Sá" userId="S::fernando.sa@lnls.br::b920d36d-08af-4482-ae14-73247126ca1c" providerId="AD" clId="Web-{8FE54D76-8BE8-F118-5A02-C5E7C386E22C}" dt="2024-02-04T15:18:12.697" v="296"/>
          <pc:sldLayoutMkLst>
            <pc:docMk/>
            <pc:sldMasterMk cId="2675746937" sldId="2147483648"/>
            <pc:sldLayoutMk cId="1306397509" sldId="2147483659"/>
          </pc:sldLayoutMkLst>
        </pc:sldLayoutChg>
      </pc:sldMasterChg>
    </pc:docChg>
  </pc:docChgLst>
  <pc:docChgLst>
    <pc:chgData name="Fernando Henrique De Sá" userId="S::fernando.sa@lnls.br::b920d36d-08af-4482-ae14-73247126ca1c" providerId="AD" clId="Web-{0AD49B95-0428-8175-AFD4-710738DD1F12}"/>
    <pc:docChg chg="addSld modSld">
      <pc:chgData name="Fernando Henrique De Sá" userId="S::fernando.sa@lnls.br::b920d36d-08af-4482-ae14-73247126ca1c" providerId="AD" clId="Web-{0AD49B95-0428-8175-AFD4-710738DD1F12}" dt="2024-01-26T19:57:45.780" v="1388"/>
      <pc:docMkLst>
        <pc:docMk/>
      </pc:docMkLst>
      <pc:sldChg chg="addSp delSp modSp">
        <pc:chgData name="Fernando Henrique De Sá" userId="S::fernando.sa@lnls.br::b920d36d-08af-4482-ae14-73247126ca1c" providerId="AD" clId="Web-{0AD49B95-0428-8175-AFD4-710738DD1F12}" dt="2024-01-25T13:11:23.544" v="263" actId="20577"/>
        <pc:sldMkLst>
          <pc:docMk/>
          <pc:sldMk cId="1533039353" sldId="4795"/>
        </pc:sldMkLst>
        <pc:spChg chg="mod">
          <ac:chgData name="Fernando Henrique De Sá" userId="S::fernando.sa@lnls.br::b920d36d-08af-4482-ae14-73247126ca1c" providerId="AD" clId="Web-{0AD49B95-0428-8175-AFD4-710738DD1F12}" dt="2024-01-25T13:11:23.544" v="263" actId="20577"/>
          <ac:spMkLst>
            <pc:docMk/>
            <pc:sldMk cId="1533039353" sldId="4795"/>
            <ac:spMk id="3" creationId="{31F21C78-142B-9EFD-CFCD-9309B3B64D08}"/>
          </ac:spMkLst>
        </pc:spChg>
        <pc:spChg chg="mod">
          <ac:chgData name="Fernando Henrique De Sá" userId="S::fernando.sa@lnls.br::b920d36d-08af-4482-ae14-73247126ca1c" providerId="AD" clId="Web-{0AD49B95-0428-8175-AFD4-710738DD1F12}" dt="2024-01-24T20:06:22.051" v="28" actId="20577"/>
          <ac:spMkLst>
            <pc:docMk/>
            <pc:sldMk cId="1533039353" sldId="4795"/>
            <ac:spMk id="5" creationId="{BAF5BC41-87A6-3799-B2D2-15DF0D692C1C}"/>
          </ac:spMkLst>
        </pc:spChg>
        <pc:picChg chg="del">
          <ac:chgData name="Fernando Henrique De Sá" userId="S::fernando.sa@lnls.br::b920d36d-08af-4482-ae14-73247126ca1c" providerId="AD" clId="Web-{0AD49B95-0428-8175-AFD4-710738DD1F12}" dt="2024-01-24T19:57:37.254" v="19"/>
          <ac:picMkLst>
            <pc:docMk/>
            <pc:sldMk cId="1533039353" sldId="4795"/>
            <ac:picMk id="2" creationId="{764404DF-E9CC-010A-7053-4FFAC6640A72}"/>
          </ac:picMkLst>
        </pc:picChg>
        <pc:picChg chg="add del mod">
          <ac:chgData name="Fernando Henrique De Sá" userId="S::fernando.sa@lnls.br::b920d36d-08af-4482-ae14-73247126ca1c" providerId="AD" clId="Web-{0AD49B95-0428-8175-AFD4-710738DD1F12}" dt="2024-01-24T18:47:16.620" v="7"/>
          <ac:picMkLst>
            <pc:docMk/>
            <pc:sldMk cId="1533039353" sldId="4795"/>
            <ac:picMk id="4" creationId="{25F4597D-CEF7-CC6A-0FC9-2660D9C7128F}"/>
          </ac:picMkLst>
        </pc:picChg>
        <pc:picChg chg="add del mod">
          <ac:chgData name="Fernando Henrique De Sá" userId="S::fernando.sa@lnls.br::b920d36d-08af-4482-ae14-73247126ca1c" providerId="AD" clId="Web-{0AD49B95-0428-8175-AFD4-710738DD1F12}" dt="2024-01-24T19:44:18.715" v="14"/>
          <ac:picMkLst>
            <pc:docMk/>
            <pc:sldMk cId="1533039353" sldId="4795"/>
            <ac:picMk id="4" creationId="{EE3A7CCC-2151-796A-F154-7A8307DC04BE}"/>
          </ac:picMkLst>
        </pc:picChg>
        <pc:picChg chg="del">
          <ac:chgData name="Fernando Henrique De Sá" userId="S::fernando.sa@lnls.br::b920d36d-08af-4482-ae14-73247126ca1c" providerId="AD" clId="Web-{0AD49B95-0428-8175-AFD4-710738DD1F12}" dt="2024-01-24T18:11:15.650" v="2"/>
          <ac:picMkLst>
            <pc:docMk/>
            <pc:sldMk cId="1533039353" sldId="4795"/>
            <ac:picMk id="4" creationId="{FA2AFF9B-C9AA-7D88-5960-00BA72E52B4C}"/>
          </ac:picMkLst>
        </pc:picChg>
        <pc:picChg chg="add del mod">
          <ac:chgData name="Fernando Henrique De Sá" userId="S::fernando.sa@lnls.br::b920d36d-08af-4482-ae14-73247126ca1c" providerId="AD" clId="Web-{0AD49B95-0428-8175-AFD4-710738DD1F12}" dt="2024-01-24T19:10:02.478" v="8"/>
          <ac:picMkLst>
            <pc:docMk/>
            <pc:sldMk cId="1533039353" sldId="4795"/>
            <ac:picMk id="6" creationId="{122663DE-1624-1084-E34E-F549C3291E51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5T13:09:15.665" v="231" actId="1076"/>
          <ac:picMkLst>
            <pc:docMk/>
            <pc:sldMk cId="1533039353" sldId="4795"/>
            <ac:picMk id="6" creationId="{4F8E0C87-B511-9E4D-3E78-C3E583C093D2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4T20:06:37.645" v="34" actId="1076"/>
          <ac:picMkLst>
            <pc:docMk/>
            <pc:sldMk cId="1533039353" sldId="4795"/>
            <ac:picMk id="7" creationId="{8AFF7DD3-F605-DA5A-1013-2F73E30FC949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4T20:06:40.942" v="35" actId="1076"/>
          <ac:picMkLst>
            <pc:docMk/>
            <pc:sldMk cId="1533039353" sldId="4795"/>
            <ac:picMk id="8" creationId="{43BAAC93-1AAF-F1E3-FD67-525FBD00B439}"/>
          </ac:picMkLst>
        </pc:picChg>
      </pc:sldChg>
      <pc:sldChg chg="addSp delSp modSp">
        <pc:chgData name="Fernando Henrique De Sá" userId="S::fernando.sa@lnls.br::b920d36d-08af-4482-ae14-73247126ca1c" providerId="AD" clId="Web-{0AD49B95-0428-8175-AFD4-710738DD1F12}" dt="2024-01-26T18:24:05.742" v="1168" actId="20577"/>
        <pc:sldMkLst>
          <pc:docMk/>
          <pc:sldMk cId="3096381309" sldId="4796"/>
        </pc:sldMkLst>
        <pc:spChg chg="add mod">
          <ac:chgData name="Fernando Henrique De Sá" userId="S::fernando.sa@lnls.br::b920d36d-08af-4482-ae14-73247126ca1c" providerId="AD" clId="Web-{0AD49B95-0428-8175-AFD4-710738DD1F12}" dt="2024-01-26T18:24:05.742" v="1168" actId="20577"/>
          <ac:spMkLst>
            <pc:docMk/>
            <pc:sldMk cId="3096381309" sldId="4796"/>
            <ac:spMk id="3" creationId="{4B04A13D-6916-4C68-441E-068C1E949F14}"/>
          </ac:spMkLst>
        </pc:spChg>
        <pc:spChg chg="add mod">
          <ac:chgData name="Fernando Henrique De Sá" userId="S::fernando.sa@lnls.br::b920d36d-08af-4482-ae14-73247126ca1c" providerId="AD" clId="Web-{0AD49B95-0428-8175-AFD4-710738DD1F12}" dt="2024-01-26T17:46:21.966" v="1144" actId="20577"/>
          <ac:spMkLst>
            <pc:docMk/>
            <pc:sldMk cId="3096381309" sldId="4796"/>
            <ac:spMk id="5" creationId="{78C07A43-A55D-ED20-19EA-18A8020B7518}"/>
          </ac:spMkLst>
        </pc:spChg>
        <pc:grpChg chg="add mod">
          <ac:chgData name="Fernando Henrique De Sá" userId="S::fernando.sa@lnls.br::b920d36d-08af-4482-ae14-73247126ca1c" providerId="AD" clId="Web-{0AD49B95-0428-8175-AFD4-710738DD1F12}" dt="2024-01-26T18:23:43.788" v="1162" actId="1076"/>
          <ac:grpSpMkLst>
            <pc:docMk/>
            <pc:sldMk cId="3096381309" sldId="4796"/>
            <ac:grpSpMk id="11" creationId="{D1CED82C-E5D6-619A-10C6-A3776345A504}"/>
          </ac:grpSpMkLst>
        </pc:grpChg>
        <pc:picChg chg="add del mod">
          <ac:chgData name="Fernando Henrique De Sá" userId="S::fernando.sa@lnls.br::b920d36d-08af-4482-ae14-73247126ca1c" providerId="AD" clId="Web-{0AD49B95-0428-8175-AFD4-710738DD1F12}" dt="2024-01-26T18:08:31.470" v="1147"/>
          <ac:picMkLst>
            <pc:docMk/>
            <pc:sldMk cId="3096381309" sldId="4796"/>
            <ac:picMk id="2" creationId="{222D3D44-8075-E661-0CCF-A45AF6188E23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8:23:39.662" v="1161" actId="1076"/>
          <ac:picMkLst>
            <pc:docMk/>
            <pc:sldMk cId="3096381309" sldId="4796"/>
            <ac:picMk id="4" creationId="{29E37185-A041-B0A5-9ED2-06C593C1D0DE}"/>
          </ac:picMkLst>
        </pc:picChg>
        <pc:picChg chg="add del mod">
          <ac:chgData name="Fernando Henrique De Sá" userId="S::fernando.sa@lnls.br::b920d36d-08af-4482-ae14-73247126ca1c" providerId="AD" clId="Web-{0AD49B95-0428-8175-AFD4-710738DD1F12}" dt="2024-01-26T17:01:06.961" v="303"/>
          <ac:picMkLst>
            <pc:docMk/>
            <pc:sldMk cId="3096381309" sldId="4796"/>
            <ac:picMk id="4" creationId="{653B0219-585D-7093-68A4-6BEF1ABDEF9C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7:16:10.436" v="648" actId="1076"/>
          <ac:picMkLst>
            <pc:docMk/>
            <pc:sldMk cId="3096381309" sldId="4796"/>
            <ac:picMk id="6" creationId="{3F318DDD-E9A4-8951-D2E8-5F2A9E990E21}"/>
          </ac:picMkLst>
        </pc:picChg>
        <pc:picChg chg="add del mod">
          <ac:chgData name="Fernando Henrique De Sá" userId="S::fernando.sa@lnls.br::b920d36d-08af-4482-ae14-73247126ca1c" providerId="AD" clId="Web-{0AD49B95-0428-8175-AFD4-710738DD1F12}" dt="2024-01-26T16:55:59.813" v="288"/>
          <ac:picMkLst>
            <pc:docMk/>
            <pc:sldMk cId="3096381309" sldId="4796"/>
            <ac:picMk id="7" creationId="{295AF112-DEFF-483A-8691-74C97ECEA656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8:23:19.209" v="1158" actId="1076"/>
          <ac:picMkLst>
            <pc:docMk/>
            <pc:sldMk cId="3096381309" sldId="4796"/>
            <ac:picMk id="7" creationId="{4B3380AA-2DA5-2032-441F-C6DB9659BB35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7:16:10.358" v="645" actId="1076"/>
          <ac:picMkLst>
            <pc:docMk/>
            <pc:sldMk cId="3096381309" sldId="4796"/>
            <ac:picMk id="8" creationId="{D16B81FD-2D8C-56FB-F031-26891D1A4AB4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7:16:10.390" v="646" actId="1076"/>
          <ac:picMkLst>
            <pc:docMk/>
            <pc:sldMk cId="3096381309" sldId="4796"/>
            <ac:picMk id="9" creationId="{7D3DFBB2-9D6C-529F-1CA1-222DF6D0696F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7:16:10.421" v="647" actId="1076"/>
          <ac:picMkLst>
            <pc:docMk/>
            <pc:sldMk cId="3096381309" sldId="4796"/>
            <ac:picMk id="10" creationId="{5A12191E-B5F8-4956-CE40-9FF352321F32}"/>
          </ac:picMkLst>
        </pc:picChg>
      </pc:sldChg>
      <pc:sldChg chg="addSp delSp modSp new">
        <pc:chgData name="Fernando Henrique De Sá" userId="S::fernando.sa@lnls.br::b920d36d-08af-4482-ae14-73247126ca1c" providerId="AD" clId="Web-{0AD49B95-0428-8175-AFD4-710738DD1F12}" dt="2024-01-26T18:25:42.480" v="1177" actId="20577"/>
        <pc:sldMkLst>
          <pc:docMk/>
          <pc:sldMk cId="630420667" sldId="4798"/>
        </pc:sldMkLst>
        <pc:spChg chg="add mod">
          <ac:chgData name="Fernando Henrique De Sá" userId="S::fernando.sa@lnls.br::b920d36d-08af-4482-ae14-73247126ca1c" providerId="AD" clId="Web-{0AD49B95-0428-8175-AFD4-710738DD1F12}" dt="2024-01-26T18:25:42.480" v="1177" actId="20577"/>
          <ac:spMkLst>
            <pc:docMk/>
            <pc:sldMk cId="630420667" sldId="4798"/>
            <ac:spMk id="4" creationId="{CA6D61AF-C28E-DED5-D1DB-A06D36D322E9}"/>
          </ac:spMkLst>
        </pc:spChg>
        <pc:picChg chg="add del mod">
          <ac:chgData name="Fernando Henrique De Sá" userId="S::fernando.sa@lnls.br::b920d36d-08af-4482-ae14-73247126ca1c" providerId="AD" clId="Web-{0AD49B95-0428-8175-AFD4-710738DD1F12}" dt="2024-01-26T17:46:23.388" v="1145"/>
          <ac:picMkLst>
            <pc:docMk/>
            <pc:sldMk cId="630420667" sldId="4798"/>
            <ac:picMk id="2" creationId="{8DECC687-71F0-6220-EE6C-5B655DB50928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7:46:24.232" v="1146"/>
          <ac:picMkLst>
            <pc:docMk/>
            <pc:sldMk cId="630420667" sldId="4798"/>
            <ac:picMk id="3" creationId="{4F35862F-D4A1-3447-856E-B645B16A1735}"/>
          </ac:picMkLst>
        </pc:picChg>
      </pc:sldChg>
      <pc:sldChg chg="addSp delSp modSp new">
        <pc:chgData name="Fernando Henrique De Sá" userId="S::fernando.sa@lnls.br::b920d36d-08af-4482-ae14-73247126ca1c" providerId="AD" clId="Web-{0AD49B95-0428-8175-AFD4-710738DD1F12}" dt="2024-01-26T18:52:55.561" v="1378" actId="1076"/>
        <pc:sldMkLst>
          <pc:docMk/>
          <pc:sldMk cId="1652604063" sldId="4799"/>
        </pc:sldMkLst>
        <pc:spChg chg="add mod">
          <ac:chgData name="Fernando Henrique De Sá" userId="S::fernando.sa@lnls.br::b920d36d-08af-4482-ae14-73247126ca1c" providerId="AD" clId="Web-{0AD49B95-0428-8175-AFD4-710738DD1F12}" dt="2024-01-26T18:48:16.143" v="1324" actId="20577"/>
          <ac:spMkLst>
            <pc:docMk/>
            <pc:sldMk cId="1652604063" sldId="4799"/>
            <ac:spMk id="3" creationId="{72DD4C3D-8CC8-4B5A-D223-708B9D351E49}"/>
          </ac:spMkLst>
        </pc:spChg>
        <pc:spChg chg="add mod">
          <ac:chgData name="Fernando Henrique De Sá" userId="S::fernando.sa@lnls.br::b920d36d-08af-4482-ae14-73247126ca1c" providerId="AD" clId="Web-{0AD49B95-0428-8175-AFD4-710738DD1F12}" dt="2024-01-26T18:52:55.561" v="1378" actId="1076"/>
          <ac:spMkLst>
            <pc:docMk/>
            <pc:sldMk cId="1652604063" sldId="4799"/>
            <ac:spMk id="18" creationId="{F224D74A-077F-7363-C6FA-043153870F8D}"/>
          </ac:spMkLst>
        </pc:spChg>
        <pc:grpChg chg="add mod">
          <ac:chgData name="Fernando Henrique De Sá" userId="S::fernando.sa@lnls.br::b920d36d-08af-4482-ae14-73247126ca1c" providerId="AD" clId="Web-{0AD49B95-0428-8175-AFD4-710738DD1F12}" dt="2024-01-26T18:52:26.216" v="1368" actId="1076"/>
          <ac:grpSpMkLst>
            <pc:docMk/>
            <pc:sldMk cId="1652604063" sldId="4799"/>
            <ac:grpSpMk id="11" creationId="{54F146CA-D1E2-5922-111E-45045A05176B}"/>
          </ac:grpSpMkLst>
        </pc:grpChg>
        <pc:picChg chg="add mod">
          <ac:chgData name="Fernando Henrique De Sá" userId="S::fernando.sa@lnls.br::b920d36d-08af-4482-ae14-73247126ca1c" providerId="AD" clId="Web-{0AD49B95-0428-8175-AFD4-710738DD1F12}" dt="2024-01-26T18:52:28.294" v="1369" actId="1076"/>
          <ac:picMkLst>
            <pc:docMk/>
            <pc:sldMk cId="1652604063" sldId="4799"/>
            <ac:picMk id="4" creationId="{8E9CBDA4-6C76-4AB0-E34C-2718098159E4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8:52:26.185" v="1366" actId="1076"/>
          <ac:picMkLst>
            <pc:docMk/>
            <pc:sldMk cId="1652604063" sldId="4799"/>
            <ac:picMk id="5" creationId="{23D73E6C-F67A-49EF-EC45-AECEE9093193}"/>
          </ac:picMkLst>
        </pc:picChg>
        <pc:picChg chg="add del mod">
          <ac:chgData name="Fernando Henrique De Sá" userId="S::fernando.sa@lnls.br::b920d36d-08af-4482-ae14-73247126ca1c" providerId="AD" clId="Web-{0AD49B95-0428-8175-AFD4-710738DD1F12}" dt="2024-01-26T18:38:44.433" v="1203"/>
          <ac:picMkLst>
            <pc:docMk/>
            <pc:sldMk cId="1652604063" sldId="4799"/>
            <ac:picMk id="6" creationId="{1283F425-423F-5BD3-68D0-05C2F440FB36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8:52:26.185" v="1367" actId="1076"/>
          <ac:picMkLst>
            <pc:docMk/>
            <pc:sldMk cId="1652604063" sldId="4799"/>
            <ac:picMk id="7" creationId="{8671FDF8-EAEC-4972-2C7C-E9ACCB37D03D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8:39:34.357" v="1213" actId="1076"/>
          <ac:picMkLst>
            <pc:docMk/>
            <pc:sldMk cId="1652604063" sldId="4799"/>
            <ac:picMk id="8" creationId="{8DC06BB0-2D0F-3A3C-0D13-ED0E09A31160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8:40:53.141" v="1222" actId="1076"/>
          <ac:picMkLst>
            <pc:docMk/>
            <pc:sldMk cId="1652604063" sldId="4799"/>
            <ac:picMk id="9" creationId="{AAE506EE-26B6-0F85-6186-EC53BDCDA585}"/>
          </ac:picMkLst>
        </pc:picChg>
        <pc:picChg chg="add mod modCrop">
          <ac:chgData name="Fernando Henrique De Sá" userId="S::fernando.sa@lnls.br::b920d36d-08af-4482-ae14-73247126ca1c" providerId="AD" clId="Web-{0AD49B95-0428-8175-AFD4-710738DD1F12}" dt="2024-01-26T18:52:30.810" v="1370" actId="1076"/>
          <ac:picMkLst>
            <pc:docMk/>
            <pc:sldMk cId="1652604063" sldId="4799"/>
            <ac:picMk id="10" creationId="{083D4EFA-B78F-35CF-102B-E96EAF8514BD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8:52:36.060" v="1371" actId="1076"/>
          <ac:picMkLst>
            <pc:docMk/>
            <pc:sldMk cId="1652604063" sldId="4799"/>
            <ac:picMk id="12" creationId="{61F1B4EB-9D27-8FCD-D5D8-FB26CA1B654C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8:52:36.091" v="1372" actId="1076"/>
          <ac:picMkLst>
            <pc:docMk/>
            <pc:sldMk cId="1652604063" sldId="4799"/>
            <ac:picMk id="13" creationId="{1E8A46A3-1778-6D14-D915-521A28CF027F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8:52:42.982" v="1373" actId="1076"/>
          <ac:picMkLst>
            <pc:docMk/>
            <pc:sldMk cId="1652604063" sldId="4799"/>
            <ac:picMk id="14" creationId="{B672D2C5-0E3F-8A7A-9E57-7FA14AFAC74D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8:52:42.998" v="1374" actId="1076"/>
          <ac:picMkLst>
            <pc:docMk/>
            <pc:sldMk cId="1652604063" sldId="4799"/>
            <ac:picMk id="15" creationId="{0BFB1BFA-796C-F610-DCA3-1018E21D7C24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8:52:43.013" v="1375" actId="1076"/>
          <ac:picMkLst>
            <pc:docMk/>
            <pc:sldMk cId="1652604063" sldId="4799"/>
            <ac:picMk id="16" creationId="{B72FF1F9-EB0F-CFD7-2FA3-F6EE1737776D}"/>
          </ac:picMkLst>
        </pc:picChg>
        <pc:picChg chg="add mod">
          <ac:chgData name="Fernando Henrique De Sá" userId="S::fernando.sa@lnls.br::b920d36d-08af-4482-ae14-73247126ca1c" providerId="AD" clId="Web-{0AD49B95-0428-8175-AFD4-710738DD1F12}" dt="2024-01-26T18:52:43.029" v="1376" actId="1076"/>
          <ac:picMkLst>
            <pc:docMk/>
            <pc:sldMk cId="1652604063" sldId="4799"/>
            <ac:picMk id="17" creationId="{246E8E4E-605D-DF16-AFA6-A763856DDF70}"/>
          </ac:picMkLst>
        </pc:picChg>
      </pc:sldChg>
      <pc:sldChg chg="addSp new">
        <pc:chgData name="Fernando Henrique De Sá" userId="S::fernando.sa@lnls.br::b920d36d-08af-4482-ae14-73247126ca1c" providerId="AD" clId="Web-{0AD49B95-0428-8175-AFD4-710738DD1F12}" dt="2024-01-26T19:57:45.780" v="1388"/>
        <pc:sldMkLst>
          <pc:docMk/>
          <pc:sldMk cId="967316716" sldId="4800"/>
        </pc:sldMkLst>
        <pc:spChg chg="add">
          <ac:chgData name="Fernando Henrique De Sá" userId="S::fernando.sa@lnls.br::b920d36d-08af-4482-ae14-73247126ca1c" providerId="AD" clId="Web-{0AD49B95-0428-8175-AFD4-710738DD1F12}" dt="2024-01-26T19:57:45.780" v="1388"/>
          <ac:spMkLst>
            <pc:docMk/>
            <pc:sldMk cId="967316716" sldId="4800"/>
            <ac:spMk id="3" creationId="{E3FD1C3B-E8F1-4D2F-D2E2-97F9BF3A4799}"/>
          </ac:spMkLst>
        </pc:spChg>
      </pc:sldChg>
      <pc:sldChg chg="modSp add replId">
        <pc:chgData name="Fernando Henrique De Sá" userId="S::fernando.sa@lnls.br::b920d36d-08af-4482-ae14-73247126ca1c" providerId="AD" clId="Web-{0AD49B95-0428-8175-AFD4-710738DD1F12}" dt="2024-01-26T19:57:33.999" v="1387" actId="20577"/>
        <pc:sldMkLst>
          <pc:docMk/>
          <pc:sldMk cId="3952920509" sldId="4801"/>
        </pc:sldMkLst>
        <pc:spChg chg="mod">
          <ac:chgData name="Fernando Henrique De Sá" userId="S::fernando.sa@lnls.br::b920d36d-08af-4482-ae14-73247126ca1c" providerId="AD" clId="Web-{0AD49B95-0428-8175-AFD4-710738DD1F12}" dt="2024-01-26T19:57:33.999" v="1387" actId="20577"/>
          <ac:spMkLst>
            <pc:docMk/>
            <pc:sldMk cId="3952920509" sldId="4801"/>
            <ac:spMk id="4" creationId="{A3098109-43C0-E07F-0F0F-E3F95B810737}"/>
          </ac:spMkLst>
        </pc:spChg>
      </pc:sldChg>
    </pc:docChg>
  </pc:docChgLst>
  <pc:docChgLst>
    <pc:chgData name="Fernando Henrique De Sá" userId="S::fernando.sa@lnls.br::b920d36d-08af-4482-ae14-73247126ca1c" providerId="AD" clId="Web-{35C98674-72AE-7F8B-83D2-78214B11E9B2}"/>
    <pc:docChg chg="addSld delSld modSld">
      <pc:chgData name="Fernando Henrique De Sá" userId="S::fernando.sa@lnls.br::b920d36d-08af-4482-ae14-73247126ca1c" providerId="AD" clId="Web-{35C98674-72AE-7F8B-83D2-78214B11E9B2}" dt="2024-01-18T20:51:42.473" v="73" actId="1076"/>
      <pc:docMkLst>
        <pc:docMk/>
      </pc:docMkLst>
      <pc:sldChg chg="modSp">
        <pc:chgData name="Fernando Henrique De Sá" userId="S::fernando.sa@lnls.br::b920d36d-08af-4482-ae14-73247126ca1c" providerId="AD" clId="Web-{35C98674-72AE-7F8B-83D2-78214B11E9B2}" dt="2024-01-18T18:22:25.361" v="38" actId="20577"/>
        <pc:sldMkLst>
          <pc:docMk/>
          <pc:sldMk cId="327978660" sldId="258"/>
        </pc:sldMkLst>
        <pc:spChg chg="mod">
          <ac:chgData name="Fernando Henrique De Sá" userId="S::fernando.sa@lnls.br::b920d36d-08af-4482-ae14-73247126ca1c" providerId="AD" clId="Web-{35C98674-72AE-7F8B-83D2-78214B11E9B2}" dt="2024-01-18T18:22:25.361" v="38" actId="20577"/>
          <ac:spMkLst>
            <pc:docMk/>
            <pc:sldMk cId="327978660" sldId="258"/>
            <ac:spMk id="13" creationId="{05AD325A-7DBA-8100-6F3E-03A0FB916C31}"/>
          </ac:spMkLst>
        </pc:spChg>
      </pc:sldChg>
      <pc:sldChg chg="modSp">
        <pc:chgData name="Fernando Henrique De Sá" userId="S::fernando.sa@lnls.br::b920d36d-08af-4482-ae14-73247126ca1c" providerId="AD" clId="Web-{35C98674-72AE-7F8B-83D2-78214B11E9B2}" dt="2024-01-18T18:22:36.940" v="42" actId="20577"/>
        <pc:sldMkLst>
          <pc:docMk/>
          <pc:sldMk cId="1022282753" sldId="260"/>
        </pc:sldMkLst>
        <pc:spChg chg="mod">
          <ac:chgData name="Fernando Henrique De Sá" userId="S::fernando.sa@lnls.br::b920d36d-08af-4482-ae14-73247126ca1c" providerId="AD" clId="Web-{35C98674-72AE-7F8B-83D2-78214B11E9B2}" dt="2024-01-18T18:22:36.940" v="42" actId="20577"/>
          <ac:spMkLst>
            <pc:docMk/>
            <pc:sldMk cId="1022282753" sldId="260"/>
            <ac:spMk id="4" creationId="{7CBC5F64-2A64-D1FD-4172-394ADCDBADAF}"/>
          </ac:spMkLst>
        </pc:spChg>
      </pc:sldChg>
      <pc:sldChg chg="modSp">
        <pc:chgData name="Fernando Henrique De Sá" userId="S::fernando.sa@lnls.br::b920d36d-08af-4482-ae14-73247126ca1c" providerId="AD" clId="Web-{35C98674-72AE-7F8B-83D2-78214B11E9B2}" dt="2024-01-18T18:22:43.971" v="45" actId="20577"/>
        <pc:sldMkLst>
          <pc:docMk/>
          <pc:sldMk cId="1680129572" sldId="4791"/>
        </pc:sldMkLst>
        <pc:spChg chg="mod">
          <ac:chgData name="Fernando Henrique De Sá" userId="S::fernando.sa@lnls.br::b920d36d-08af-4482-ae14-73247126ca1c" providerId="AD" clId="Web-{35C98674-72AE-7F8B-83D2-78214B11E9B2}" dt="2024-01-18T18:22:43.971" v="45" actId="20577"/>
          <ac:spMkLst>
            <pc:docMk/>
            <pc:sldMk cId="1680129572" sldId="4791"/>
            <ac:spMk id="4" creationId="{961381AC-4F9A-8B3D-9C52-00E8380568E6}"/>
          </ac:spMkLst>
        </pc:spChg>
        <pc:spChg chg="mod">
          <ac:chgData name="Fernando Henrique De Sá" userId="S::fernando.sa@lnls.br::b920d36d-08af-4482-ae14-73247126ca1c" providerId="AD" clId="Web-{35C98674-72AE-7F8B-83D2-78214B11E9B2}" dt="2024-01-18T18:18:22.262" v="6" actId="1076"/>
          <ac:spMkLst>
            <pc:docMk/>
            <pc:sldMk cId="1680129572" sldId="4791"/>
            <ac:spMk id="8" creationId="{347BAC64-30FA-1F69-0592-BB9FD6CACABD}"/>
          </ac:spMkLst>
        </pc:spChg>
        <pc:picChg chg="mod">
          <ac:chgData name="Fernando Henrique De Sá" userId="S::fernando.sa@lnls.br::b920d36d-08af-4482-ae14-73247126ca1c" providerId="AD" clId="Web-{35C98674-72AE-7F8B-83D2-78214B11E9B2}" dt="2024-01-18T18:18:09.558" v="4" actId="1076"/>
          <ac:picMkLst>
            <pc:docMk/>
            <pc:sldMk cId="1680129572" sldId="4791"/>
            <ac:picMk id="6" creationId="{0A7EC14A-0AB5-5719-F3FD-6343973B1982}"/>
          </ac:picMkLst>
        </pc:picChg>
        <pc:cxnChg chg="mod">
          <ac:chgData name="Fernando Henrique De Sá" userId="S::fernando.sa@lnls.br::b920d36d-08af-4482-ae14-73247126ca1c" providerId="AD" clId="Web-{35C98674-72AE-7F8B-83D2-78214B11E9B2}" dt="2024-01-18T18:18:52.450" v="10" actId="1076"/>
          <ac:cxnSpMkLst>
            <pc:docMk/>
            <pc:sldMk cId="1680129572" sldId="4791"/>
            <ac:cxnSpMk id="11" creationId="{C130DA5B-05E3-021B-5352-B43EA5A2F2F4}"/>
          </ac:cxnSpMkLst>
        </pc:cxnChg>
        <pc:cxnChg chg="mod">
          <ac:chgData name="Fernando Henrique De Sá" userId="S::fernando.sa@lnls.br::b920d36d-08af-4482-ae14-73247126ca1c" providerId="AD" clId="Web-{35C98674-72AE-7F8B-83D2-78214B11E9B2}" dt="2024-01-18T18:18:32.418" v="9" actId="1076"/>
          <ac:cxnSpMkLst>
            <pc:docMk/>
            <pc:sldMk cId="1680129572" sldId="4791"/>
            <ac:cxnSpMk id="12" creationId="{089BE664-70C4-3A8D-EFF0-7C146087BCCD}"/>
          </ac:cxnSpMkLst>
        </pc:cxnChg>
      </pc:sldChg>
      <pc:sldChg chg="addSp delSp modSp new mod modClrScheme chgLayout">
        <pc:chgData name="Fernando Henrique De Sá" userId="S::fernando.sa@lnls.br::b920d36d-08af-4482-ae14-73247126ca1c" providerId="AD" clId="Web-{35C98674-72AE-7F8B-83D2-78214B11E9B2}" dt="2024-01-18T18:21:39.063" v="24"/>
        <pc:sldMkLst>
          <pc:docMk/>
          <pc:sldMk cId="2454876048" sldId="4792"/>
        </pc:sldMkLst>
        <pc:spChg chg="del">
          <ac:chgData name="Fernando Henrique De Sá" userId="S::fernando.sa@lnls.br::b920d36d-08af-4482-ae14-73247126ca1c" providerId="AD" clId="Web-{35C98674-72AE-7F8B-83D2-78214B11E9B2}" dt="2024-01-18T18:20:47.968" v="12"/>
          <ac:spMkLst>
            <pc:docMk/>
            <pc:sldMk cId="2454876048" sldId="4792"/>
            <ac:spMk id="2" creationId="{8623A647-359F-2526-39BF-E58B522EE470}"/>
          </ac:spMkLst>
        </pc:spChg>
        <pc:spChg chg="del mod ord">
          <ac:chgData name="Fernando Henrique De Sá" userId="S::fernando.sa@lnls.br::b920d36d-08af-4482-ae14-73247126ca1c" providerId="AD" clId="Web-{35C98674-72AE-7F8B-83D2-78214B11E9B2}" dt="2024-01-18T18:21:39.063" v="24"/>
          <ac:spMkLst>
            <pc:docMk/>
            <pc:sldMk cId="2454876048" sldId="4792"/>
            <ac:spMk id="3" creationId="{F4EED719-204F-A3BA-0793-F62DAEBEB3B0}"/>
          </ac:spMkLst>
        </pc:spChg>
        <pc:spChg chg="add mod ord">
          <ac:chgData name="Fernando Henrique De Sá" userId="S::fernando.sa@lnls.br::b920d36d-08af-4482-ae14-73247126ca1c" providerId="AD" clId="Web-{35C98674-72AE-7F8B-83D2-78214B11E9B2}" dt="2024-01-18T18:21:29.875" v="23" actId="20577"/>
          <ac:spMkLst>
            <pc:docMk/>
            <pc:sldMk cId="2454876048" sldId="4792"/>
            <ac:spMk id="4" creationId="{A4F3FA2C-756C-56EF-CE1E-7FE2AD74F0B1}"/>
          </ac:spMkLst>
        </pc:spChg>
      </pc:sldChg>
      <pc:sldChg chg="new del">
        <pc:chgData name="Fernando Henrique De Sá" userId="S::fernando.sa@lnls.br::b920d36d-08af-4482-ae14-73247126ca1c" providerId="AD" clId="Web-{35C98674-72AE-7F8B-83D2-78214B11E9B2}" dt="2024-01-18T18:21:59.001" v="27"/>
        <pc:sldMkLst>
          <pc:docMk/>
          <pc:sldMk cId="1296042679" sldId="4793"/>
        </pc:sldMkLst>
      </pc:sldChg>
      <pc:sldChg chg="modSp add replId">
        <pc:chgData name="Fernando Henrique De Sá" userId="S::fernando.sa@lnls.br::b920d36d-08af-4482-ae14-73247126ca1c" providerId="AD" clId="Web-{35C98674-72AE-7F8B-83D2-78214B11E9B2}" dt="2024-01-18T18:22:10.048" v="36" actId="20577"/>
        <pc:sldMkLst>
          <pc:docMk/>
          <pc:sldMk cId="268884554" sldId="4794"/>
        </pc:sldMkLst>
        <pc:spChg chg="mod">
          <ac:chgData name="Fernando Henrique De Sá" userId="S::fernando.sa@lnls.br::b920d36d-08af-4482-ae14-73247126ca1c" providerId="AD" clId="Web-{35C98674-72AE-7F8B-83D2-78214B11E9B2}" dt="2024-01-18T18:22:10.048" v="36" actId="20577"/>
          <ac:spMkLst>
            <pc:docMk/>
            <pc:sldMk cId="268884554" sldId="4794"/>
            <ac:spMk id="4" creationId="{AF54B464-8DC0-421E-E4EB-B115DA055FE6}"/>
          </ac:spMkLst>
        </pc:spChg>
      </pc:sldChg>
      <pc:sldChg chg="addSp delSp modSp new mod modClrScheme chgLayout">
        <pc:chgData name="Fernando Henrique De Sá" userId="S::fernando.sa@lnls.br::b920d36d-08af-4482-ae14-73247126ca1c" providerId="AD" clId="Web-{35C98674-72AE-7F8B-83D2-78214B11E9B2}" dt="2024-01-18T20:51:42.473" v="73" actId="1076"/>
        <pc:sldMkLst>
          <pc:docMk/>
          <pc:sldMk cId="1533039353" sldId="4795"/>
        </pc:sldMkLst>
        <pc:spChg chg="del">
          <ac:chgData name="Fernando Henrique De Sá" userId="S::fernando.sa@lnls.br::b920d36d-08af-4482-ae14-73247126ca1c" providerId="AD" clId="Web-{35C98674-72AE-7F8B-83D2-78214B11E9B2}" dt="2024-01-18T18:22:57.565" v="47"/>
          <ac:spMkLst>
            <pc:docMk/>
            <pc:sldMk cId="1533039353" sldId="4795"/>
            <ac:spMk id="2" creationId="{F624CA76-193D-A583-64F5-3CDE4E175618}"/>
          </ac:spMkLst>
        </pc:spChg>
        <pc:spChg chg="add mod">
          <ac:chgData name="Fernando Henrique De Sá" userId="S::fernando.sa@lnls.br::b920d36d-08af-4482-ae14-73247126ca1c" providerId="AD" clId="Web-{35C98674-72AE-7F8B-83D2-78214B11E9B2}" dt="2024-01-18T19:04:11.592" v="67" actId="20577"/>
          <ac:spMkLst>
            <pc:docMk/>
            <pc:sldMk cId="1533039353" sldId="4795"/>
            <ac:spMk id="3" creationId="{31F21C78-142B-9EFD-CFCD-9309B3B64D08}"/>
          </ac:spMkLst>
        </pc:spChg>
        <pc:spChg chg="del">
          <ac:chgData name="Fernando Henrique De Sá" userId="S::fernando.sa@lnls.br::b920d36d-08af-4482-ae14-73247126ca1c" providerId="AD" clId="Web-{35C98674-72AE-7F8B-83D2-78214B11E9B2}" dt="2024-01-18T18:22:57.565" v="47"/>
          <ac:spMkLst>
            <pc:docMk/>
            <pc:sldMk cId="1533039353" sldId="4795"/>
            <ac:spMk id="3" creationId="{6B556F80-9F53-0B91-E18C-D7B32DDFE6F0}"/>
          </ac:spMkLst>
        </pc:spChg>
        <pc:spChg chg="add mod">
          <ac:chgData name="Fernando Henrique De Sá" userId="S::fernando.sa@lnls.br::b920d36d-08af-4482-ae14-73247126ca1c" providerId="AD" clId="Web-{35C98674-72AE-7F8B-83D2-78214B11E9B2}" dt="2024-01-18T18:26:04.788" v="60" actId="20577"/>
          <ac:spMkLst>
            <pc:docMk/>
            <pc:sldMk cId="1533039353" sldId="4795"/>
            <ac:spMk id="5" creationId="{BAF5BC41-87A6-3799-B2D2-15DF0D692C1C}"/>
          </ac:spMkLst>
        </pc:spChg>
        <pc:picChg chg="add mod">
          <ac:chgData name="Fernando Henrique De Sá" userId="S::fernando.sa@lnls.br::b920d36d-08af-4482-ae14-73247126ca1c" providerId="AD" clId="Web-{35C98674-72AE-7F8B-83D2-78214B11E9B2}" dt="2024-01-18T19:32:03.091" v="71" actId="1076"/>
          <ac:picMkLst>
            <pc:docMk/>
            <pc:sldMk cId="1533039353" sldId="4795"/>
            <ac:picMk id="2" creationId="{764404DF-E9CC-010A-7053-4FFAC6640A72}"/>
          </ac:picMkLst>
        </pc:picChg>
        <pc:picChg chg="add mod">
          <ac:chgData name="Fernando Henrique De Sá" userId="S::fernando.sa@lnls.br::b920d36d-08af-4482-ae14-73247126ca1c" providerId="AD" clId="Web-{35C98674-72AE-7F8B-83D2-78214B11E9B2}" dt="2024-01-18T20:51:42.473" v="73" actId="1076"/>
          <ac:picMkLst>
            <pc:docMk/>
            <pc:sldMk cId="1533039353" sldId="4795"/>
            <ac:picMk id="4" creationId="{FA2AFF9B-C9AA-7D88-5960-00BA72E52B4C}"/>
          </ac:picMkLst>
        </pc:picChg>
      </pc:sldChg>
      <pc:sldChg chg="new">
        <pc:chgData name="Fernando Henrique De Sá" userId="S::fernando.sa@lnls.br::b920d36d-08af-4482-ae14-73247126ca1c" providerId="AD" clId="Web-{35C98674-72AE-7F8B-83D2-78214B11E9B2}" dt="2024-01-18T19:31:45.543" v="68"/>
        <pc:sldMkLst>
          <pc:docMk/>
          <pc:sldMk cId="3096381309" sldId="4796"/>
        </pc:sldMkLst>
      </pc:sldChg>
    </pc:docChg>
  </pc:docChgLst>
  <pc:docChgLst>
    <pc:chgData name="Fernando Henrique De Sá" userId="S::fernando.sa@lnls.br::b920d36d-08af-4482-ae14-73247126ca1c" providerId="AD" clId="Web-{D01A7EA5-C38C-1E3E-BCB3-582315295AB1}"/>
    <pc:docChg chg="mod modSld">
      <pc:chgData name="Fernando Henrique De Sá" userId="S::fernando.sa@lnls.br::b920d36d-08af-4482-ae14-73247126ca1c" providerId="AD" clId="Web-{D01A7EA5-C38C-1E3E-BCB3-582315295AB1}" dt="2024-06-17T16:11:52.978" v="312" actId="20577"/>
      <pc:docMkLst>
        <pc:docMk/>
      </pc:docMkLst>
      <pc:sldChg chg="modSp modCm">
        <pc:chgData name="Fernando Henrique De Sá" userId="S::fernando.sa@lnls.br::b920d36d-08af-4482-ae14-73247126ca1c" providerId="AD" clId="Web-{D01A7EA5-C38C-1E3E-BCB3-582315295AB1}" dt="2024-06-17T15:25:55.635" v="52"/>
        <pc:sldMkLst>
          <pc:docMk/>
          <pc:sldMk cId="275063699" sldId="4893"/>
        </pc:sldMkLst>
        <pc:spChg chg="mod">
          <ac:chgData name="Fernando Henrique De Sá" userId="S::fernando.sa@lnls.br::b920d36d-08af-4482-ae14-73247126ca1c" providerId="AD" clId="Web-{D01A7EA5-C38C-1E3E-BCB3-582315295AB1}" dt="2024-06-17T13:49:24.946" v="19" actId="14100"/>
          <ac:spMkLst>
            <pc:docMk/>
            <pc:sldMk cId="275063699" sldId="4893"/>
            <ac:spMk id="38" creationId="{1952FBC3-3DCF-0153-A5A1-F174AF7A80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ernando Henrique De Sá" userId="S::fernando.sa@lnls.br::b920d36d-08af-4482-ae14-73247126ca1c" providerId="AD" clId="Web-{D01A7EA5-C38C-1E3E-BCB3-582315295AB1}" dt="2024-06-17T15:25:55.635" v="52"/>
              <pc2:cmMkLst xmlns:pc2="http://schemas.microsoft.com/office/powerpoint/2019/9/main/command">
                <pc:docMk/>
                <pc:sldMk cId="275063699" sldId="4893"/>
                <pc2:cmMk id="{75301E39-964C-44FF-AF30-B8F85BB943A3}"/>
              </pc2:cmMkLst>
              <pc226:cmRplyChg chg="add mod">
                <pc226:chgData name="Fernando Henrique De Sá" userId="S::fernando.sa@lnls.br::b920d36d-08af-4482-ae14-73247126ca1c" providerId="AD" clId="Web-{D01A7EA5-C38C-1E3E-BCB3-582315295AB1}" dt="2024-06-17T13:48:28.645" v="14"/>
                <pc2:cmRplyMkLst xmlns:pc2="http://schemas.microsoft.com/office/powerpoint/2019/9/main/command">
                  <pc:docMk/>
                  <pc:sldMk cId="275063699" sldId="4893"/>
                  <pc2:cmMk id="{75301E39-964C-44FF-AF30-B8F85BB943A3}"/>
                  <pc2:cmRplyMk id="{1D897A3A-E160-4433-AE2F-E40CC6AFACE3}"/>
                </pc2:cmRplyMkLst>
              </pc226:cmRplyChg>
              <pc226:cmRplyChg chg="add">
                <pc226:chgData name="Fernando Henrique De Sá" userId="S::fernando.sa@lnls.br::b920d36d-08af-4482-ae14-73247126ca1c" providerId="AD" clId="Web-{D01A7EA5-C38C-1E3E-BCB3-582315295AB1}" dt="2024-06-17T15:25:55.635" v="52"/>
                <pc2:cmRplyMkLst xmlns:pc2="http://schemas.microsoft.com/office/powerpoint/2019/9/main/command">
                  <pc:docMk/>
                  <pc:sldMk cId="275063699" sldId="4893"/>
                  <pc2:cmMk id="{75301E39-964C-44FF-AF30-B8F85BB943A3}"/>
                  <pc2:cmRplyMk id="{56CA6F77-68BE-4964-8511-56B2E1EFB361}"/>
                </pc2:cmRplyMkLst>
              </pc226:cmRplyChg>
            </pc226:cmChg>
            <pc226:cmChg xmlns:pc226="http://schemas.microsoft.com/office/powerpoint/2022/06/main/command" chg="mod">
              <pc226:chgData name="Fernando Henrique De Sá" userId="S::fernando.sa@lnls.br::b920d36d-08af-4482-ae14-73247126ca1c" providerId="AD" clId="Web-{D01A7EA5-C38C-1E3E-BCB3-582315295AB1}" dt="2024-06-17T13:49:45.948" v="27"/>
              <pc2:cmMkLst xmlns:pc2="http://schemas.microsoft.com/office/powerpoint/2019/9/main/command">
                <pc:docMk/>
                <pc:sldMk cId="275063699" sldId="4893"/>
                <pc2:cmMk id="{39D9BC52-2C0F-4745-8DF3-78650D3169A7}"/>
              </pc2:cmMkLst>
            </pc226:cmChg>
            <pc226:cmChg xmlns:pc226="http://schemas.microsoft.com/office/powerpoint/2022/06/main/command" chg="">
              <pc226:chgData name="Fernando Henrique De Sá" userId="S::fernando.sa@lnls.br::b920d36d-08af-4482-ae14-73247126ca1c" providerId="AD" clId="Web-{D01A7EA5-C38C-1E3E-BCB3-582315295AB1}" dt="2024-06-17T13:49:05.148" v="15"/>
              <pc2:cmMkLst xmlns:pc2="http://schemas.microsoft.com/office/powerpoint/2019/9/main/command">
                <pc:docMk/>
                <pc:sldMk cId="275063699" sldId="4893"/>
                <pc2:cmMk id="{5F18DAF1-CCE3-4A1D-A30D-475E64BCAD6B}"/>
              </pc2:cmMkLst>
              <pc226:cmRplyChg chg="add">
                <pc226:chgData name="Fernando Henrique De Sá" userId="S::fernando.sa@lnls.br::b920d36d-08af-4482-ae14-73247126ca1c" providerId="AD" clId="Web-{D01A7EA5-C38C-1E3E-BCB3-582315295AB1}" dt="2024-06-17T13:49:05.148" v="15"/>
                <pc2:cmRplyMkLst xmlns:pc2="http://schemas.microsoft.com/office/powerpoint/2019/9/main/command">
                  <pc:docMk/>
                  <pc:sldMk cId="275063699" sldId="4893"/>
                  <pc2:cmMk id="{5F18DAF1-CCE3-4A1D-A30D-475E64BCAD6B}"/>
                  <pc2:cmRplyMk id="{EE2EC090-11FD-4AA3-9665-5BCB8CB29DD5}"/>
                </pc2:cmRplyMkLst>
              </pc226:cmRplyChg>
            </pc226:cmChg>
          </p:ext>
        </pc:extLst>
      </pc:sldChg>
      <pc:sldChg chg="modSp modCm">
        <pc:chgData name="Fernando Henrique De Sá" userId="S::fernando.sa@lnls.br::b920d36d-08af-4482-ae14-73247126ca1c" providerId="AD" clId="Web-{D01A7EA5-C38C-1E3E-BCB3-582315295AB1}" dt="2024-06-17T13:44:40.051" v="11" actId="20577"/>
        <pc:sldMkLst>
          <pc:docMk/>
          <pc:sldMk cId="1415215408" sldId="4906"/>
        </pc:sldMkLst>
        <pc:spChg chg="mod">
          <ac:chgData name="Fernando Henrique De Sá" userId="S::fernando.sa@lnls.br::b920d36d-08af-4482-ae14-73247126ca1c" providerId="AD" clId="Web-{D01A7EA5-C38C-1E3E-BCB3-582315295AB1}" dt="2024-06-17T13:44:40.051" v="11" actId="20577"/>
          <ac:spMkLst>
            <pc:docMk/>
            <pc:sldMk cId="1415215408" sldId="4906"/>
            <ac:spMk id="5" creationId="{0948386E-17B9-D9ED-921C-77470EC35E3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ernando Henrique De Sá" userId="S::fernando.sa@lnls.br::b920d36d-08af-4482-ae14-73247126ca1c" providerId="AD" clId="Web-{D01A7EA5-C38C-1E3E-BCB3-582315295AB1}" dt="2024-06-17T13:44:33.113" v="10"/>
              <pc2:cmMkLst xmlns:pc2="http://schemas.microsoft.com/office/powerpoint/2019/9/main/command">
                <pc:docMk/>
                <pc:sldMk cId="1415215408" sldId="4906"/>
                <pc2:cmMk id="{F312C1B4-4396-4B40-A2AA-F16963B3C77F}"/>
              </pc2:cmMkLst>
            </pc226:cmChg>
          </p:ext>
        </pc:extLst>
      </pc:sldChg>
      <pc:sldChg chg="modSp">
        <pc:chgData name="Fernando Henrique De Sá" userId="S::fernando.sa@lnls.br::b920d36d-08af-4482-ae14-73247126ca1c" providerId="AD" clId="Web-{D01A7EA5-C38C-1E3E-BCB3-582315295AB1}" dt="2024-06-17T13:49:37.260" v="26" actId="20577"/>
        <pc:sldMkLst>
          <pc:docMk/>
          <pc:sldMk cId="1820857094" sldId="4908"/>
        </pc:sldMkLst>
        <pc:spChg chg="mod">
          <ac:chgData name="Fernando Henrique De Sá" userId="S::fernando.sa@lnls.br::b920d36d-08af-4482-ae14-73247126ca1c" providerId="AD" clId="Web-{D01A7EA5-C38C-1E3E-BCB3-582315295AB1}" dt="2024-06-17T13:49:37.260" v="26" actId="20577"/>
          <ac:spMkLst>
            <pc:docMk/>
            <pc:sldMk cId="1820857094" sldId="4908"/>
            <ac:spMk id="18" creationId="{1059044A-01F5-754A-36EC-173F82C6FF04}"/>
          </ac:spMkLst>
        </pc:spChg>
      </pc:sldChg>
      <pc:sldChg chg="modSp">
        <pc:chgData name="Fernando Henrique De Sá" userId="S::fernando.sa@lnls.br::b920d36d-08af-4482-ae14-73247126ca1c" providerId="AD" clId="Web-{D01A7EA5-C38C-1E3E-BCB3-582315295AB1}" dt="2024-06-17T13:50:58.468" v="45" actId="1076"/>
        <pc:sldMkLst>
          <pc:docMk/>
          <pc:sldMk cId="3104419019" sldId="4913"/>
        </pc:sldMkLst>
        <pc:spChg chg="mod">
          <ac:chgData name="Fernando Henrique De Sá" userId="S::fernando.sa@lnls.br::b920d36d-08af-4482-ae14-73247126ca1c" providerId="AD" clId="Web-{D01A7EA5-C38C-1E3E-BCB3-582315295AB1}" dt="2024-06-17T13:50:58.468" v="45" actId="1076"/>
          <ac:spMkLst>
            <pc:docMk/>
            <pc:sldMk cId="3104419019" sldId="4913"/>
            <ac:spMk id="24" creationId="{3F3126FA-04B1-9E59-A971-3E18569C4ED8}"/>
          </ac:spMkLst>
        </pc:spChg>
      </pc:sldChg>
      <pc:sldChg chg="addSp modSp">
        <pc:chgData name="Fernando Henrique De Sá" userId="S::fernando.sa@lnls.br::b920d36d-08af-4482-ae14-73247126ca1c" providerId="AD" clId="Web-{D01A7EA5-C38C-1E3E-BCB3-582315295AB1}" dt="2024-06-17T16:11:52.978" v="312" actId="20577"/>
        <pc:sldMkLst>
          <pc:docMk/>
          <pc:sldMk cId="1786766957" sldId="4914"/>
        </pc:sldMkLst>
        <pc:spChg chg="add mod">
          <ac:chgData name="Fernando Henrique De Sá" userId="S::fernando.sa@lnls.br::b920d36d-08af-4482-ae14-73247126ca1c" providerId="AD" clId="Web-{D01A7EA5-C38C-1E3E-BCB3-582315295AB1}" dt="2024-06-17T16:11:52.978" v="312" actId="20577"/>
          <ac:spMkLst>
            <pc:docMk/>
            <pc:sldMk cId="1786766957" sldId="4914"/>
            <ac:spMk id="13" creationId="{24049D8D-4698-6788-6052-D4805609E827}"/>
          </ac:spMkLst>
        </pc:spChg>
        <pc:spChg chg="mod">
          <ac:chgData name="Fernando Henrique De Sá" userId="S::fernando.sa@lnls.br::b920d36d-08af-4482-ae14-73247126ca1c" providerId="AD" clId="Web-{D01A7EA5-C38C-1E3E-BCB3-582315295AB1}" dt="2024-06-17T16:04:06.468" v="63" actId="1076"/>
          <ac:spMkLst>
            <pc:docMk/>
            <pc:sldMk cId="1786766957" sldId="4914"/>
            <ac:spMk id="24" creationId="{3F3126FA-04B1-9E59-A971-3E18569C4ED8}"/>
          </ac:spMkLst>
        </pc:spChg>
        <pc:picChg chg="add mod">
          <ac:chgData name="Fernando Henrique De Sá" userId="S::fernando.sa@lnls.br::b920d36d-08af-4482-ae14-73247126ca1c" providerId="AD" clId="Web-{D01A7EA5-C38C-1E3E-BCB3-582315295AB1}" dt="2024-06-17T15:48:08.681" v="56" actId="1076"/>
          <ac:picMkLst>
            <pc:docMk/>
            <pc:sldMk cId="1786766957" sldId="4914"/>
            <ac:picMk id="3" creationId="{F4E9C01C-F515-0000-3B98-97F39D619D86}"/>
          </ac:picMkLst>
        </pc:picChg>
        <pc:cxnChg chg="add mod">
          <ac:chgData name="Fernando Henrique De Sá" userId="S::fernando.sa@lnls.br::b920d36d-08af-4482-ae14-73247126ca1c" providerId="AD" clId="Web-{D01A7EA5-C38C-1E3E-BCB3-582315295AB1}" dt="2024-06-17T16:09:06.256" v="254" actId="14100"/>
          <ac:cxnSpMkLst>
            <pc:docMk/>
            <pc:sldMk cId="1786766957" sldId="4914"/>
            <ac:cxnSpMk id="5" creationId="{410E15E0-7E6C-430B-8E71-07D4C24FCCA7}"/>
          </ac:cxnSpMkLst>
        </pc:cxnChg>
        <pc:cxnChg chg="mod">
          <ac:chgData name="Fernando Henrique De Sá" userId="S::fernando.sa@lnls.br::b920d36d-08af-4482-ae14-73247126ca1c" providerId="AD" clId="Web-{D01A7EA5-C38C-1E3E-BCB3-582315295AB1}" dt="2024-06-17T15:48:06.946" v="55" actId="14100"/>
          <ac:cxnSpMkLst>
            <pc:docMk/>
            <pc:sldMk cId="1786766957" sldId="4914"/>
            <ac:cxnSpMk id="9" creationId="{A95305DC-104D-8543-F601-4B8EEFBAE36E}"/>
          </ac:cxnSpMkLst>
        </pc:cxnChg>
      </pc:sldChg>
    </pc:docChg>
  </pc:docChgLst>
  <pc:docChgLst>
    <pc:chgData clId="Web-{9F51C1BD-D6D5-E3E7-5893-98B5477B7E65}"/>
    <pc:docChg chg="modSld">
      <pc:chgData name="" userId="" providerId="" clId="Web-{9F51C1BD-D6D5-E3E7-5893-98B5477B7E65}" dt="2024-02-02T20:05:25.284" v="0" actId="20577"/>
      <pc:docMkLst>
        <pc:docMk/>
      </pc:docMkLst>
      <pc:sldChg chg="modSp">
        <pc:chgData name="" userId="" providerId="" clId="Web-{9F51C1BD-D6D5-E3E7-5893-98B5477B7E65}" dt="2024-02-02T20:05:25.284" v="0" actId="20577"/>
        <pc:sldMkLst>
          <pc:docMk/>
          <pc:sldMk cId="3450436962" sldId="4888"/>
        </pc:sldMkLst>
        <pc:spChg chg="mod">
          <ac:chgData name="" userId="" providerId="" clId="Web-{9F51C1BD-D6D5-E3E7-5893-98B5477B7E65}" dt="2024-02-02T20:05:25.284" v="0" actId="20577"/>
          <ac:spMkLst>
            <pc:docMk/>
            <pc:sldMk cId="3450436962" sldId="4888"/>
            <ac:spMk id="41" creationId="{36C5BA68-53D3-CCC5-0653-8A33A7761010}"/>
          </ac:spMkLst>
        </pc:spChg>
      </pc:sldChg>
    </pc:docChg>
  </pc:docChgLst>
  <pc:docChgLst>
    <pc:chgData name="Fernando Henrique De Sá" userId="S::fernando.sa@lnls.br::b920d36d-08af-4482-ae14-73247126ca1c" providerId="AD" clId="Web-{8B684844-580B-0724-1F60-14219F5DEFA2}"/>
    <pc:docChg chg="addSld delSld modSld">
      <pc:chgData name="Fernando Henrique De Sá" userId="S::fernando.sa@lnls.br::b920d36d-08af-4482-ae14-73247126ca1c" providerId="AD" clId="Web-{8B684844-580B-0724-1F60-14219F5DEFA2}" dt="2024-02-01T19:12:38.126" v="718" actId="1076"/>
      <pc:docMkLst>
        <pc:docMk/>
      </pc:docMkLst>
      <pc:sldChg chg="modSp">
        <pc:chgData name="Fernando Henrique De Sá" userId="S::fernando.sa@lnls.br::b920d36d-08af-4482-ae14-73247126ca1c" providerId="AD" clId="Web-{8B684844-580B-0724-1F60-14219F5DEFA2}" dt="2024-01-31T18:56:48.903" v="27" actId="20577"/>
        <pc:sldMkLst>
          <pc:docMk/>
          <pc:sldMk cId="2210866551" sldId="256"/>
        </pc:sldMkLst>
        <pc:spChg chg="mod">
          <ac:chgData name="Fernando Henrique De Sá" userId="S::fernando.sa@lnls.br::b920d36d-08af-4482-ae14-73247126ca1c" providerId="AD" clId="Web-{8B684844-580B-0724-1F60-14219F5DEFA2}" dt="2024-01-31T18:45:45.355" v="23" actId="20577"/>
          <ac:spMkLst>
            <pc:docMk/>
            <pc:sldMk cId="2210866551" sldId="256"/>
            <ac:spMk id="2" creationId="{00000000-0000-0000-0000-000000000000}"/>
          </ac:spMkLst>
        </pc:spChg>
        <pc:spChg chg="mod">
          <ac:chgData name="Fernando Henrique De Sá" userId="S::fernando.sa@lnls.br::b920d36d-08af-4482-ae14-73247126ca1c" providerId="AD" clId="Web-{8B684844-580B-0724-1F60-14219F5DEFA2}" dt="2024-01-31T18:56:48.903" v="27" actId="20577"/>
          <ac:spMkLst>
            <pc:docMk/>
            <pc:sldMk cId="2210866551" sldId="256"/>
            <ac:spMk id="3" creationId="{00000000-0000-0000-0000-000000000000}"/>
          </ac:spMkLst>
        </pc:spChg>
      </pc:sldChg>
      <pc:sldChg chg="del">
        <pc:chgData name="Fernando Henrique De Sá" userId="S::fernando.sa@lnls.br::b920d36d-08af-4482-ae14-73247126ca1c" providerId="AD" clId="Web-{8B684844-580B-0724-1F60-14219F5DEFA2}" dt="2024-01-31T19:41:57.319" v="57"/>
        <pc:sldMkLst>
          <pc:docMk/>
          <pc:sldMk cId="1151657013" sldId="257"/>
        </pc:sldMkLst>
      </pc:sldChg>
      <pc:sldChg chg="del">
        <pc:chgData name="Fernando Henrique De Sá" userId="S::fernando.sa@lnls.br::b920d36d-08af-4482-ae14-73247126ca1c" providerId="AD" clId="Web-{8B684844-580B-0724-1F60-14219F5DEFA2}" dt="2024-01-31T19:41:58.100" v="58"/>
        <pc:sldMkLst>
          <pc:docMk/>
          <pc:sldMk cId="327978660" sldId="258"/>
        </pc:sldMkLst>
      </pc:sldChg>
      <pc:sldChg chg="del">
        <pc:chgData name="Fernando Henrique De Sá" userId="S::fernando.sa@lnls.br::b920d36d-08af-4482-ae14-73247126ca1c" providerId="AD" clId="Web-{8B684844-580B-0724-1F60-14219F5DEFA2}" dt="2024-01-31T19:41:56.507" v="56"/>
        <pc:sldMkLst>
          <pc:docMk/>
          <pc:sldMk cId="2687930341" sldId="259"/>
        </pc:sldMkLst>
      </pc:sldChg>
      <pc:sldChg chg="del">
        <pc:chgData name="Fernando Henrique De Sá" userId="S::fernando.sa@lnls.br::b920d36d-08af-4482-ae14-73247126ca1c" providerId="AD" clId="Web-{8B684844-580B-0724-1F60-14219F5DEFA2}" dt="2024-01-31T19:41:55.647" v="55"/>
        <pc:sldMkLst>
          <pc:docMk/>
          <pc:sldMk cId="1022282753" sldId="260"/>
        </pc:sldMkLst>
      </pc:sldChg>
      <pc:sldChg chg="add">
        <pc:chgData name="Fernando Henrique De Sá" userId="S::fernando.sa@lnls.br::b920d36d-08af-4482-ae14-73247126ca1c" providerId="AD" clId="Web-{8B684844-580B-0724-1F60-14219F5DEFA2}" dt="2024-01-31T19:44:39.917" v="69"/>
        <pc:sldMkLst>
          <pc:docMk/>
          <pc:sldMk cId="0" sldId="261"/>
        </pc:sldMkLst>
      </pc:sldChg>
      <pc:sldChg chg="add">
        <pc:chgData name="Fernando Henrique De Sá" userId="S::fernando.sa@lnls.br::b920d36d-08af-4482-ae14-73247126ca1c" providerId="AD" clId="Web-{8B684844-580B-0724-1F60-14219F5DEFA2}" dt="2024-01-31T19:42:55.383" v="66"/>
        <pc:sldMkLst>
          <pc:docMk/>
          <pc:sldMk cId="1212858532" sldId="286"/>
        </pc:sldMkLst>
      </pc:sldChg>
      <pc:sldChg chg="addSp delSp modSp add">
        <pc:chgData name="Fernando Henrique De Sá" userId="S::fernando.sa@lnls.br::b920d36d-08af-4482-ae14-73247126ca1c" providerId="AD" clId="Web-{8B684844-580B-0724-1F60-14219F5DEFA2}" dt="2024-02-01T18:07:28.623" v="156" actId="20577"/>
        <pc:sldMkLst>
          <pc:docMk/>
          <pc:sldMk cId="1687621801" sldId="294"/>
        </pc:sldMkLst>
        <pc:spChg chg="add del mod">
          <ac:chgData name="Fernando Henrique De Sá" userId="S::fernando.sa@lnls.br::b920d36d-08af-4482-ae14-73247126ca1c" providerId="AD" clId="Web-{8B684844-580B-0724-1F60-14219F5DEFA2}" dt="2024-02-01T18:07:05.935" v="145"/>
          <ac:spMkLst>
            <pc:docMk/>
            <pc:sldMk cId="1687621801" sldId="294"/>
            <ac:spMk id="8" creationId="{FA1F7808-CFA5-E919-9BDC-F6BC66E03949}"/>
          </ac:spMkLst>
        </pc:spChg>
        <pc:spChg chg="add del mod">
          <ac:chgData name="Fernando Henrique De Sá" userId="S::fernando.sa@lnls.br::b920d36d-08af-4482-ae14-73247126ca1c" providerId="AD" clId="Web-{8B684844-580B-0724-1F60-14219F5DEFA2}" dt="2024-02-01T18:07:02.810" v="144"/>
          <ac:spMkLst>
            <pc:docMk/>
            <pc:sldMk cId="1687621801" sldId="294"/>
            <ac:spMk id="29" creationId="{0BDA3D4B-B97D-B661-A163-27D4B04A0AC2}"/>
          </ac:spMkLst>
        </pc:spChg>
        <pc:spChg chg="add mod">
          <ac:chgData name="Fernando Henrique De Sá" userId="S::fernando.sa@lnls.br::b920d36d-08af-4482-ae14-73247126ca1c" providerId="AD" clId="Web-{8B684844-580B-0724-1F60-14219F5DEFA2}" dt="2024-02-01T18:07:28.623" v="156" actId="20577"/>
          <ac:spMkLst>
            <pc:docMk/>
            <pc:sldMk cId="1687621801" sldId="294"/>
            <ac:spMk id="57" creationId="{D4136AB2-A781-CEA1-11C7-5ABA74C80FD0}"/>
          </ac:spMkLst>
        </pc:spChg>
        <pc:spChg chg="del mod">
          <ac:chgData name="Fernando Henrique De Sá" userId="S::fernando.sa@lnls.br::b920d36d-08af-4482-ae14-73247126ca1c" providerId="AD" clId="Web-{8B684844-580B-0724-1F60-14219F5DEFA2}" dt="2024-02-01T18:06:55.653" v="140"/>
          <ac:spMkLst>
            <pc:docMk/>
            <pc:sldMk cId="1687621801" sldId="294"/>
            <ac:spMk id="10241" creationId="{BD86595A-5578-2543-8537-9262D956BC5E}"/>
          </ac:spMkLst>
        </pc:spChg>
        <pc:grpChg chg="mod">
          <ac:chgData name="Fernando Henrique De Sá" userId="S::fernando.sa@lnls.br::b920d36d-08af-4482-ae14-73247126ca1c" providerId="AD" clId="Web-{8B684844-580B-0724-1F60-14219F5DEFA2}" dt="2024-02-01T18:06:51.497" v="139" actId="1076"/>
          <ac:grpSpMkLst>
            <pc:docMk/>
            <pc:sldMk cId="1687621801" sldId="294"/>
            <ac:grpSpMk id="10292" creationId="{00C7CCFB-53C1-3C46-9A87-9E87C7CFA33C}"/>
          </ac:grpSpMkLst>
        </pc:grpChg>
      </pc:sldChg>
      <pc:sldChg chg="add">
        <pc:chgData name="Fernando Henrique De Sá" userId="S::fernando.sa@lnls.br::b920d36d-08af-4482-ae14-73247126ca1c" providerId="AD" clId="Web-{8B684844-580B-0724-1F60-14219F5DEFA2}" dt="2024-01-31T19:40:24.754" v="44"/>
        <pc:sldMkLst>
          <pc:docMk/>
          <pc:sldMk cId="642529792" sldId="1040"/>
        </pc:sldMkLst>
      </pc:sldChg>
      <pc:sldChg chg="add">
        <pc:chgData name="Fernando Henrique De Sá" userId="S::fernando.sa@lnls.br::b920d36d-08af-4482-ae14-73247126ca1c" providerId="AD" clId="Web-{8B684844-580B-0724-1F60-14219F5DEFA2}" dt="2024-01-31T19:42:54.977" v="64"/>
        <pc:sldMkLst>
          <pc:docMk/>
          <pc:sldMk cId="2182085778" sldId="4334"/>
        </pc:sldMkLst>
      </pc:sldChg>
      <pc:sldChg chg="add del">
        <pc:chgData name="Fernando Henrique De Sá" userId="S::fernando.sa@lnls.br::b920d36d-08af-4482-ae14-73247126ca1c" providerId="AD" clId="Web-{8B684844-580B-0724-1F60-14219F5DEFA2}" dt="2024-01-31T19:38:40.923" v="42"/>
        <pc:sldMkLst>
          <pc:docMk/>
          <pc:sldMk cId="4098892120" sldId="4370"/>
        </pc:sldMkLst>
      </pc:sldChg>
      <pc:sldChg chg="addSp delSp modSp">
        <pc:chgData name="Fernando Henrique De Sá" userId="S::fernando.sa@lnls.br::b920d36d-08af-4482-ae14-73247126ca1c" providerId="AD" clId="Web-{8B684844-580B-0724-1F60-14219F5DEFA2}" dt="2024-02-01T18:03:33.492" v="83"/>
        <pc:sldMkLst>
          <pc:docMk/>
          <pc:sldMk cId="2119795595" sldId="4789"/>
        </pc:sldMkLst>
        <pc:spChg chg="del mod">
          <ac:chgData name="Fernando Henrique De Sá" userId="S::fernando.sa@lnls.br::b920d36d-08af-4482-ae14-73247126ca1c" providerId="AD" clId="Web-{8B684844-580B-0724-1F60-14219F5DEFA2}" dt="2024-02-01T18:03:33.492" v="83"/>
          <ac:spMkLst>
            <pc:docMk/>
            <pc:sldMk cId="2119795595" sldId="4789"/>
            <ac:spMk id="5" creationId="{6F6D1C98-134A-8EA0-3AD9-4DFAFAF02194}"/>
          </ac:spMkLst>
        </pc:spChg>
        <pc:spChg chg="add mod">
          <ac:chgData name="Fernando Henrique De Sá" userId="S::fernando.sa@lnls.br::b920d36d-08af-4482-ae14-73247126ca1c" providerId="AD" clId="Web-{8B684844-580B-0724-1F60-14219F5DEFA2}" dt="2024-02-01T18:03:24.539" v="81" actId="20577"/>
          <ac:spMkLst>
            <pc:docMk/>
            <pc:sldMk cId="2119795595" sldId="4789"/>
            <ac:spMk id="6" creationId="{D4B4A3AE-6F4B-01AF-22B0-D1EA3F4A76A1}"/>
          </ac:spMkLst>
        </pc:spChg>
      </pc:sldChg>
      <pc:sldChg chg="del">
        <pc:chgData name="Fernando Henrique De Sá" userId="S::fernando.sa@lnls.br::b920d36d-08af-4482-ae14-73247126ca1c" providerId="AD" clId="Web-{8B684844-580B-0724-1F60-14219F5DEFA2}" dt="2024-01-31T19:41:55.007" v="54"/>
        <pc:sldMkLst>
          <pc:docMk/>
          <pc:sldMk cId="1680129572" sldId="4791"/>
        </pc:sldMkLst>
      </pc:sldChg>
      <pc:sldChg chg="del">
        <pc:chgData name="Fernando Henrique De Sá" userId="S::fernando.sa@lnls.br::b920d36d-08af-4482-ae14-73247126ca1c" providerId="AD" clId="Web-{8B684844-580B-0724-1F60-14219F5DEFA2}" dt="2024-01-31T19:42:00.054" v="59"/>
        <pc:sldMkLst>
          <pc:docMk/>
          <pc:sldMk cId="2454876048" sldId="4792"/>
        </pc:sldMkLst>
      </pc:sldChg>
      <pc:sldChg chg="del">
        <pc:chgData name="Fernando Henrique De Sá" userId="S::fernando.sa@lnls.br::b920d36d-08af-4482-ae14-73247126ca1c" providerId="AD" clId="Web-{8B684844-580B-0724-1F60-14219F5DEFA2}" dt="2024-01-31T19:41:49.116" v="53"/>
        <pc:sldMkLst>
          <pc:docMk/>
          <pc:sldMk cId="1533039353" sldId="4795"/>
        </pc:sldMkLst>
      </pc:sldChg>
      <pc:sldChg chg="del">
        <pc:chgData name="Fernando Henrique De Sá" userId="S::fernando.sa@lnls.br::b920d36d-08af-4482-ae14-73247126ca1c" providerId="AD" clId="Web-{8B684844-580B-0724-1F60-14219F5DEFA2}" dt="2024-01-31T19:41:48.663" v="52"/>
        <pc:sldMkLst>
          <pc:docMk/>
          <pc:sldMk cId="3096381309" sldId="4796"/>
        </pc:sldMkLst>
      </pc:sldChg>
      <pc:sldChg chg="del">
        <pc:chgData name="Fernando Henrique De Sá" userId="S::fernando.sa@lnls.br::b920d36d-08af-4482-ae14-73247126ca1c" providerId="AD" clId="Web-{8B684844-580B-0724-1F60-14219F5DEFA2}" dt="2024-01-31T19:41:47.553" v="51"/>
        <pc:sldMkLst>
          <pc:docMk/>
          <pc:sldMk cId="630420667" sldId="4798"/>
        </pc:sldMkLst>
      </pc:sldChg>
      <pc:sldChg chg="del">
        <pc:chgData name="Fernando Henrique De Sá" userId="S::fernando.sa@lnls.br::b920d36d-08af-4482-ae14-73247126ca1c" providerId="AD" clId="Web-{8B684844-580B-0724-1F60-14219F5DEFA2}" dt="2024-01-31T19:41:46.616" v="50"/>
        <pc:sldMkLst>
          <pc:docMk/>
          <pc:sldMk cId="1652604063" sldId="4799"/>
        </pc:sldMkLst>
      </pc:sldChg>
      <pc:sldChg chg="del">
        <pc:chgData name="Fernando Henrique De Sá" userId="S::fernando.sa@lnls.br::b920d36d-08af-4482-ae14-73247126ca1c" providerId="AD" clId="Web-{8B684844-580B-0724-1F60-14219F5DEFA2}" dt="2024-01-31T19:42:06.179" v="61"/>
        <pc:sldMkLst>
          <pc:docMk/>
          <pc:sldMk cId="967316716" sldId="4800"/>
        </pc:sldMkLst>
      </pc:sldChg>
      <pc:sldChg chg="del">
        <pc:chgData name="Fernando Henrique De Sá" userId="S::fernando.sa@lnls.br::b920d36d-08af-4482-ae14-73247126ca1c" providerId="AD" clId="Web-{8B684844-580B-0724-1F60-14219F5DEFA2}" dt="2024-01-31T19:42:03.819" v="60"/>
        <pc:sldMkLst>
          <pc:docMk/>
          <pc:sldMk cId="3952920509" sldId="4801"/>
        </pc:sldMkLst>
      </pc:sldChg>
      <pc:sldChg chg="new del">
        <pc:chgData name="Fernando Henrique De Sá" userId="S::fernando.sa@lnls.br::b920d36d-08af-4482-ae14-73247126ca1c" providerId="AD" clId="Web-{8B684844-580B-0724-1F60-14219F5DEFA2}" dt="2024-01-31T18:57:18.404" v="30"/>
        <pc:sldMkLst>
          <pc:docMk/>
          <pc:sldMk cId="2469019103" sldId="4802"/>
        </pc:sldMkLst>
      </pc:sldChg>
      <pc:sldChg chg="add">
        <pc:chgData name="Fernando Henrique De Sá" userId="S::fernando.sa@lnls.br::b920d36d-08af-4482-ae14-73247126ca1c" providerId="AD" clId="Web-{8B684844-580B-0724-1F60-14219F5DEFA2}" dt="2024-01-31T19:41:36.803" v="47"/>
        <pc:sldMkLst>
          <pc:docMk/>
          <pc:sldMk cId="0" sldId="4842"/>
        </pc:sldMkLst>
      </pc:sldChg>
      <pc:sldChg chg="add">
        <pc:chgData name="Fernando Henrique De Sá" userId="S::fernando.sa@lnls.br::b920d36d-08af-4482-ae14-73247126ca1c" providerId="AD" clId="Web-{8B684844-580B-0724-1F60-14219F5DEFA2}" dt="2024-01-31T19:42:54.336" v="63"/>
        <pc:sldMkLst>
          <pc:docMk/>
          <pc:sldMk cId="1274056929" sldId="4844"/>
        </pc:sldMkLst>
      </pc:sldChg>
      <pc:sldChg chg="add">
        <pc:chgData name="Fernando Henrique De Sá" userId="S::fernando.sa@lnls.br::b920d36d-08af-4482-ae14-73247126ca1c" providerId="AD" clId="Web-{8B684844-580B-0724-1F60-14219F5DEFA2}" dt="2024-01-31T19:42:55.118" v="65"/>
        <pc:sldMkLst>
          <pc:docMk/>
          <pc:sldMk cId="3317718402" sldId="4845"/>
        </pc:sldMkLst>
      </pc:sldChg>
      <pc:sldChg chg="addSp delSp modSp add">
        <pc:chgData name="Fernando Henrique De Sá" userId="S::fernando.sa@lnls.br::b920d36d-08af-4482-ae14-73247126ca1c" providerId="AD" clId="Web-{8B684844-580B-0724-1F60-14219F5DEFA2}" dt="2024-02-01T18:06:20.371" v="136" actId="1076"/>
        <pc:sldMkLst>
          <pc:docMk/>
          <pc:sldMk cId="2766189918" sldId="4883"/>
        </pc:sldMkLst>
        <pc:spChg chg="add del mod">
          <ac:chgData name="Fernando Henrique De Sá" userId="S::fernando.sa@lnls.br::b920d36d-08af-4482-ae14-73247126ca1c" providerId="AD" clId="Web-{8B684844-580B-0724-1F60-14219F5DEFA2}" dt="2024-02-01T18:05:06.588" v="107"/>
          <ac:spMkLst>
            <pc:docMk/>
            <pc:sldMk cId="2766189918" sldId="4883"/>
            <ac:spMk id="20" creationId="{198C0189-3F62-96B8-F074-630B5E23FEA5}"/>
          </ac:spMkLst>
        </pc:spChg>
        <pc:spChg chg="mod">
          <ac:chgData name="Fernando Henrique De Sá" userId="S::fernando.sa@lnls.br::b920d36d-08af-4482-ae14-73247126ca1c" providerId="AD" clId="Web-{8B684844-580B-0724-1F60-14219F5DEFA2}" dt="2024-02-01T18:06:20.371" v="136" actId="1076"/>
          <ac:spMkLst>
            <pc:docMk/>
            <pc:sldMk cId="2766189918" sldId="4883"/>
            <ac:spMk id="21" creationId="{74BFEAC2-0D1C-574E-9173-81F6A3E50786}"/>
          </ac:spMkLst>
        </pc:spChg>
        <pc:spChg chg="add del">
          <ac:chgData name="Fernando Henrique De Sá" userId="S::fernando.sa@lnls.br::b920d36d-08af-4482-ae14-73247126ca1c" providerId="AD" clId="Web-{8B684844-580B-0724-1F60-14219F5DEFA2}" dt="2024-02-01T18:05:03.650" v="106"/>
          <ac:spMkLst>
            <pc:docMk/>
            <pc:sldMk cId="2766189918" sldId="4883"/>
            <ac:spMk id="24" creationId="{C9F62A16-04D5-1344-8BE1-62C85245D80C}"/>
          </ac:spMkLst>
        </pc:spChg>
        <pc:spChg chg="add del mod">
          <ac:chgData name="Fernando Henrique De Sá" userId="S::fernando.sa@lnls.br::b920d36d-08af-4482-ae14-73247126ca1c" providerId="AD" clId="Web-{8B684844-580B-0724-1F60-14219F5DEFA2}" dt="2024-02-01T18:06:13.808" v="135" actId="20577"/>
          <ac:spMkLst>
            <pc:docMk/>
            <pc:sldMk cId="2766189918" sldId="4883"/>
            <ac:spMk id="36" creationId="{6ECD11D3-299D-E997-0ED2-8B0F7DCA6D7A}"/>
          </ac:spMkLst>
        </pc:spChg>
      </pc:sldChg>
      <pc:sldChg chg="new del">
        <pc:chgData name="Fernando Henrique De Sá" userId="S::fernando.sa@lnls.br::b920d36d-08af-4482-ae14-73247126ca1c" providerId="AD" clId="Web-{8B684844-580B-0724-1F60-14219F5DEFA2}" dt="2024-01-31T19:38:08.532" v="41"/>
        <pc:sldMkLst>
          <pc:docMk/>
          <pc:sldMk cId="4118198930" sldId="4884"/>
        </pc:sldMkLst>
      </pc:sldChg>
      <pc:sldChg chg="new del">
        <pc:chgData name="Fernando Henrique De Sá" userId="S::fernando.sa@lnls.br::b920d36d-08af-4482-ae14-73247126ca1c" providerId="AD" clId="Web-{8B684844-580B-0724-1F60-14219F5DEFA2}" dt="2024-01-31T19:37:47.406" v="38"/>
        <pc:sldMkLst>
          <pc:docMk/>
          <pc:sldMk cId="3615176085" sldId="4885"/>
        </pc:sldMkLst>
      </pc:sldChg>
      <pc:sldChg chg="addSp delSp modSp add">
        <pc:chgData name="Fernando Henrique De Sá" userId="S::fernando.sa@lnls.br::b920d36d-08af-4482-ae14-73247126ca1c" providerId="AD" clId="Web-{8B684844-580B-0724-1F60-14219F5DEFA2}" dt="2024-02-01T18:05:00.603" v="105"/>
        <pc:sldMkLst>
          <pc:docMk/>
          <pc:sldMk cId="975904464" sldId="4886"/>
        </pc:sldMkLst>
        <pc:spChg chg="del">
          <ac:chgData name="Fernando Henrique De Sá" userId="S::fernando.sa@lnls.br::b920d36d-08af-4482-ae14-73247126ca1c" providerId="AD" clId="Web-{8B684844-580B-0724-1F60-14219F5DEFA2}" dt="2024-02-01T18:04:07.633" v="96"/>
          <ac:spMkLst>
            <pc:docMk/>
            <pc:sldMk cId="975904464" sldId="4886"/>
            <ac:spMk id="2" creationId="{C58C7A2F-71AF-DE42-A466-9893CF91B4E6}"/>
          </ac:spMkLst>
        </pc:spChg>
        <pc:spChg chg="add mod ord">
          <ac:chgData name="Fernando Henrique De Sá" userId="S::fernando.sa@lnls.br::b920d36d-08af-4482-ae14-73247126ca1c" providerId="AD" clId="Web-{8B684844-580B-0724-1F60-14219F5DEFA2}" dt="2024-02-01T18:04:03.727" v="95"/>
          <ac:spMkLst>
            <pc:docMk/>
            <pc:sldMk cId="975904464" sldId="4886"/>
            <ac:spMk id="9" creationId="{F4D47D0E-965E-56CF-1C77-6E5D8A91655E}"/>
          </ac:spMkLst>
        </pc:spChg>
        <pc:spChg chg="add del mod">
          <ac:chgData name="Fernando Henrique De Sá" userId="S::fernando.sa@lnls.br::b920d36d-08af-4482-ae14-73247126ca1c" providerId="AD" clId="Web-{8B684844-580B-0724-1F60-14219F5DEFA2}" dt="2024-02-01T18:05:00.603" v="105"/>
          <ac:spMkLst>
            <pc:docMk/>
            <pc:sldMk cId="975904464" sldId="4886"/>
            <ac:spMk id="13" creationId="{3CFD4EAE-A107-82BE-2B35-4AF9273B4C8A}"/>
          </ac:spMkLst>
        </pc:spChg>
      </pc:sldChg>
      <pc:sldChg chg="add del">
        <pc:chgData name="Fernando Henrique De Sá" userId="S::fernando.sa@lnls.br::b920d36d-08af-4482-ae14-73247126ca1c" providerId="AD" clId="Web-{8B684844-580B-0724-1F60-14219F5DEFA2}" dt="2024-01-31T19:37:28.390" v="36"/>
        <pc:sldMkLst>
          <pc:docMk/>
          <pc:sldMk cId="1410637417" sldId="4886"/>
        </pc:sldMkLst>
      </pc:sldChg>
      <pc:sldChg chg="add del">
        <pc:chgData name="Fernando Henrique De Sá" userId="S::fernando.sa@lnls.br::b920d36d-08af-4482-ae14-73247126ca1c" providerId="AD" clId="Web-{8B684844-580B-0724-1F60-14219F5DEFA2}" dt="2024-01-31T19:37:18.171" v="34"/>
        <pc:sldMkLst>
          <pc:docMk/>
          <pc:sldMk cId="1803920493" sldId="4886"/>
        </pc:sldMkLst>
      </pc:sldChg>
      <pc:sldChg chg="new del">
        <pc:chgData name="Fernando Henrique De Sá" userId="S::fernando.sa@lnls.br::b920d36d-08af-4482-ae14-73247126ca1c" providerId="AD" clId="Web-{8B684844-580B-0724-1F60-14219F5DEFA2}" dt="2024-01-31T19:40:27.145" v="45"/>
        <pc:sldMkLst>
          <pc:docMk/>
          <pc:sldMk cId="2289353488" sldId="4887"/>
        </pc:sldMkLst>
      </pc:sldChg>
      <pc:sldChg chg="new del">
        <pc:chgData name="Fernando Henrique De Sá" userId="S::fernando.sa@lnls.br::b920d36d-08af-4482-ae14-73247126ca1c" providerId="AD" clId="Web-{8B684844-580B-0724-1F60-14219F5DEFA2}" dt="2024-01-31T19:41:40.709" v="49"/>
        <pc:sldMkLst>
          <pc:docMk/>
          <pc:sldMk cId="3079325657" sldId="4887"/>
        </pc:sldMkLst>
      </pc:sldChg>
      <pc:sldChg chg="add">
        <pc:chgData name="Fernando Henrique De Sá" userId="S::fernando.sa@lnls.br::b920d36d-08af-4482-ae14-73247126ca1c" providerId="AD" clId="Web-{8B684844-580B-0724-1F60-14219F5DEFA2}" dt="2024-01-31T19:41:37.319" v="48"/>
        <pc:sldMkLst>
          <pc:docMk/>
          <pc:sldMk cId="3450436962" sldId="4888"/>
        </pc:sldMkLst>
      </pc:sldChg>
      <pc:sldChg chg="new del">
        <pc:chgData name="Fernando Henrique De Sá" userId="S::fernando.sa@lnls.br::b920d36d-08af-4482-ae14-73247126ca1c" providerId="AD" clId="Web-{8B684844-580B-0724-1F60-14219F5DEFA2}" dt="2024-01-31T19:44:41.511" v="70"/>
        <pc:sldMkLst>
          <pc:docMk/>
          <pc:sldMk cId="1195822602" sldId="4889"/>
        </pc:sldMkLst>
      </pc:sldChg>
      <pc:sldChg chg="new del">
        <pc:chgData name="Fernando Henrique De Sá" userId="S::fernando.sa@lnls.br::b920d36d-08af-4482-ae14-73247126ca1c" providerId="AD" clId="Web-{8B684844-580B-0724-1F60-14219F5DEFA2}" dt="2024-01-31T19:44:09.291" v="67"/>
        <pc:sldMkLst>
          <pc:docMk/>
          <pc:sldMk cId="1199350522" sldId="4889"/>
        </pc:sldMkLst>
      </pc:sldChg>
      <pc:sldChg chg="add del">
        <pc:chgData name="Fernando Henrique De Sá" userId="S::fernando.sa@lnls.br::b920d36d-08af-4482-ae14-73247126ca1c" providerId="AD" clId="Web-{8B684844-580B-0724-1F60-14219F5DEFA2}" dt="2024-01-31T19:45:32.965" v="72"/>
        <pc:sldMkLst>
          <pc:docMk/>
          <pc:sldMk cId="2488232824" sldId="4889"/>
        </pc:sldMkLst>
      </pc:sldChg>
      <pc:sldChg chg="addSp delSp modSp new">
        <pc:chgData name="Fernando Henrique De Sá" userId="S::fernando.sa@lnls.br::b920d36d-08af-4482-ae14-73247126ca1c" providerId="AD" clId="Web-{8B684844-580B-0724-1F60-14219F5DEFA2}" dt="2024-02-01T19:12:38.126" v="718" actId="1076"/>
        <pc:sldMkLst>
          <pc:docMk/>
          <pc:sldMk cId="3944744328" sldId="4889"/>
        </pc:sldMkLst>
        <pc:spChg chg="del">
          <ac:chgData name="Fernando Henrique De Sá" userId="S::fernando.sa@lnls.br::b920d36d-08af-4482-ae14-73247126ca1c" providerId="AD" clId="Web-{8B684844-580B-0724-1F60-14219F5DEFA2}" dt="2024-02-01T18:10:28.565" v="158"/>
          <ac:spMkLst>
            <pc:docMk/>
            <pc:sldMk cId="3944744328" sldId="4889"/>
            <ac:spMk id="2" creationId="{222751B0-8B4B-96CF-30B2-062A9DDF5A28}"/>
          </ac:spMkLst>
        </pc:spChg>
        <pc:spChg chg="mod">
          <ac:chgData name="Fernando Henrique De Sá" userId="S::fernando.sa@lnls.br::b920d36d-08af-4482-ae14-73247126ca1c" providerId="AD" clId="Web-{8B684844-580B-0724-1F60-14219F5DEFA2}" dt="2024-02-01T19:12:38.126" v="718" actId="1076"/>
          <ac:spMkLst>
            <pc:docMk/>
            <pc:sldMk cId="3944744328" sldId="4889"/>
            <ac:spMk id="3" creationId="{3DD73886-36DE-E408-90A8-EA39668F3E1A}"/>
          </ac:spMkLst>
        </pc:spChg>
        <pc:spChg chg="add mod">
          <ac:chgData name="Fernando Henrique De Sá" userId="S::fernando.sa@lnls.br::b920d36d-08af-4482-ae14-73247126ca1c" providerId="AD" clId="Web-{8B684844-580B-0724-1F60-14219F5DEFA2}" dt="2024-02-01T18:10:46.331" v="168" actId="20577"/>
          <ac:spMkLst>
            <pc:docMk/>
            <pc:sldMk cId="3944744328" sldId="4889"/>
            <ac:spMk id="5" creationId="{5B246880-C98E-3886-4B08-5970B124291C}"/>
          </ac:spMkLst>
        </pc:spChg>
        <pc:picChg chg="add mod ord">
          <ac:chgData name="Fernando Henrique De Sá" userId="S::fernando.sa@lnls.br::b920d36d-08af-4482-ae14-73247126ca1c" providerId="AD" clId="Web-{8B684844-580B-0724-1F60-14219F5DEFA2}" dt="2024-02-01T19:12:25.531" v="715" actId="1076"/>
          <ac:picMkLst>
            <pc:docMk/>
            <pc:sldMk cId="3944744328" sldId="4889"/>
            <ac:picMk id="2" creationId="{81015365-013D-2D57-411E-BAD04C83418F}"/>
          </ac:picMkLst>
        </pc:picChg>
      </pc:sldChg>
    </pc:docChg>
  </pc:docChgLst>
  <pc:docChgLst>
    <pc:chgData name="Fernando Henrique De Sá" userId="S::fernando.sa@lnls.br::b920d36d-08af-4482-ae14-73247126ca1c" providerId="AD" clId="Web-{D9C6E829-1AF4-6AA4-4B86-81B434628775}"/>
    <pc:docChg chg="delSld modSld">
      <pc:chgData name="Fernando Henrique De Sá" userId="S::fernando.sa@lnls.br::b920d36d-08af-4482-ae14-73247126ca1c" providerId="AD" clId="Web-{D9C6E829-1AF4-6AA4-4B86-81B434628775}" dt="2024-06-12T20:24:09.137" v="630"/>
      <pc:docMkLst>
        <pc:docMk/>
      </pc:docMkLst>
      <pc:sldChg chg="modSp">
        <pc:chgData name="Fernando Henrique De Sá" userId="S::fernando.sa@lnls.br::b920d36d-08af-4482-ae14-73247126ca1c" providerId="AD" clId="Web-{D9C6E829-1AF4-6AA4-4B86-81B434628775}" dt="2024-06-12T19:13:34.814" v="4" actId="20577"/>
        <pc:sldMkLst>
          <pc:docMk/>
          <pc:sldMk cId="2210866551" sldId="256"/>
        </pc:sldMkLst>
        <pc:spChg chg="mod">
          <ac:chgData name="Fernando Henrique De Sá" userId="S::fernando.sa@lnls.br::b920d36d-08af-4482-ae14-73247126ca1c" providerId="AD" clId="Web-{D9C6E829-1AF4-6AA4-4B86-81B434628775}" dt="2024-06-12T19:13:34.814" v="4" actId="20577"/>
          <ac:spMkLst>
            <pc:docMk/>
            <pc:sldMk cId="2210866551" sldId="256"/>
            <ac:spMk id="2" creationId="{00000000-0000-0000-0000-000000000000}"/>
          </ac:spMkLst>
        </pc:spChg>
      </pc:sldChg>
      <pc:sldChg chg="del">
        <pc:chgData name="Fernando Henrique De Sá" userId="S::fernando.sa@lnls.br::b920d36d-08af-4482-ae14-73247126ca1c" providerId="AD" clId="Web-{D9C6E829-1AF4-6AA4-4B86-81B434628775}" dt="2024-06-12T19:34:32.193" v="316"/>
        <pc:sldMkLst>
          <pc:docMk/>
          <pc:sldMk cId="3944744328" sldId="4889"/>
        </pc:sldMkLst>
      </pc:sldChg>
      <pc:sldChg chg="del">
        <pc:chgData name="Fernando Henrique De Sá" userId="S::fernando.sa@lnls.br::b920d36d-08af-4482-ae14-73247126ca1c" providerId="AD" clId="Web-{D9C6E829-1AF4-6AA4-4B86-81B434628775}" dt="2024-06-12T19:37:16.729" v="317"/>
        <pc:sldMkLst>
          <pc:docMk/>
          <pc:sldMk cId="1451257218" sldId="4890"/>
        </pc:sldMkLst>
      </pc:sldChg>
      <pc:sldChg chg="addSp delSp modSp delAnim">
        <pc:chgData name="Fernando Henrique De Sá" userId="S::fernando.sa@lnls.br::b920d36d-08af-4482-ae14-73247126ca1c" providerId="AD" clId="Web-{D9C6E829-1AF4-6AA4-4B86-81B434628775}" dt="2024-06-12T20:24:09.137" v="630"/>
        <pc:sldMkLst>
          <pc:docMk/>
          <pc:sldMk cId="275063699" sldId="4893"/>
        </pc:sldMkLst>
        <pc:spChg chg="del">
          <ac:chgData name="Fernando Henrique De Sá" userId="S::fernando.sa@lnls.br::b920d36d-08af-4482-ae14-73247126ca1c" providerId="AD" clId="Web-{D9C6E829-1AF4-6AA4-4B86-81B434628775}" dt="2024-06-12T19:38:39.575" v="332"/>
          <ac:spMkLst>
            <pc:docMk/>
            <pc:sldMk cId="275063699" sldId="4893"/>
            <ac:spMk id="4" creationId="{84748A3B-A02C-FE3F-43D5-94E3BF0B1FF6}"/>
          </ac:spMkLst>
        </pc:spChg>
        <pc:spChg chg="del">
          <ac:chgData name="Fernando Henrique De Sá" userId="S::fernando.sa@lnls.br::b920d36d-08af-4482-ae14-73247126ca1c" providerId="AD" clId="Web-{D9C6E829-1AF4-6AA4-4B86-81B434628775}" dt="2024-06-12T19:40:01.531" v="334"/>
          <ac:spMkLst>
            <pc:docMk/>
            <pc:sldMk cId="275063699" sldId="4893"/>
            <ac:spMk id="5" creationId="{A7E66EE0-20A2-8D9E-091D-058C1604433A}"/>
          </ac:spMkLst>
        </pc:spChg>
        <pc:spChg chg="mod">
          <ac:chgData name="Fernando Henrique De Sá" userId="S::fernando.sa@lnls.br::b920d36d-08af-4482-ae14-73247126ca1c" providerId="AD" clId="Web-{D9C6E829-1AF4-6AA4-4B86-81B434628775}" dt="2024-06-12T20:02:49.960" v="566" actId="1076"/>
          <ac:spMkLst>
            <pc:docMk/>
            <pc:sldMk cId="275063699" sldId="4893"/>
            <ac:spMk id="20" creationId="{7BE7A499-9EB2-0457-F333-BCF3F1682647}"/>
          </ac:spMkLst>
        </pc:spChg>
        <pc:spChg chg="del">
          <ac:chgData name="Fernando Henrique De Sá" userId="S::fernando.sa@lnls.br::b920d36d-08af-4482-ae14-73247126ca1c" providerId="AD" clId="Web-{D9C6E829-1AF4-6AA4-4B86-81B434628775}" dt="2024-06-12T19:38:37.294" v="331"/>
          <ac:spMkLst>
            <pc:docMk/>
            <pc:sldMk cId="275063699" sldId="4893"/>
            <ac:spMk id="22" creationId="{A631112E-52F3-F79F-D6CC-06C29AF96034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2:39.944" v="563" actId="1076"/>
          <ac:spMkLst>
            <pc:docMk/>
            <pc:sldMk cId="275063699" sldId="4893"/>
            <ac:spMk id="29" creationId="{C16C0799-265F-3E01-419B-D0019107D441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24:09.137" v="630"/>
          <ac:spMkLst>
            <pc:docMk/>
            <pc:sldMk cId="275063699" sldId="4893"/>
            <ac:spMk id="30" creationId="{42F2B47E-1D6B-E483-D67E-EEB18BC2B69C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2:39.788" v="551" actId="1076"/>
          <ac:spMkLst>
            <pc:docMk/>
            <pc:sldMk cId="275063699" sldId="4893"/>
            <ac:spMk id="31" creationId="{177F91D2-7A9E-9493-DFA1-6667DA4E2C78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2:39.804" v="552" actId="1076"/>
          <ac:spMkLst>
            <pc:docMk/>
            <pc:sldMk cId="275063699" sldId="4893"/>
            <ac:spMk id="32" creationId="{6D0AA7AA-217D-4723-E1DB-7469360E76EC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2:39.819" v="553" actId="1076"/>
          <ac:spMkLst>
            <pc:docMk/>
            <pc:sldMk cId="275063699" sldId="4893"/>
            <ac:spMk id="33" creationId="{6FDAE63F-4104-3E2C-7947-B5CF6EB10851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2:39.835" v="554" actId="1076"/>
          <ac:spMkLst>
            <pc:docMk/>
            <pc:sldMk cId="275063699" sldId="4893"/>
            <ac:spMk id="34" creationId="{22AB1E0C-B714-E6C6-9CD3-095FE41E5B1C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8:16.079" v="624" actId="1076"/>
          <ac:spMkLst>
            <pc:docMk/>
            <pc:sldMk cId="275063699" sldId="4893"/>
            <ac:spMk id="35" creationId="{D3989947-77BC-5766-1F40-50D52DBEB69D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2:39.851" v="556" actId="1076"/>
          <ac:spMkLst>
            <pc:docMk/>
            <pc:sldMk cId="275063699" sldId="4893"/>
            <ac:spMk id="36" creationId="{76F6C6C6-8339-DBF6-C10C-D885C7B7AA32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2:39.866" v="557" actId="1076"/>
          <ac:spMkLst>
            <pc:docMk/>
            <pc:sldMk cId="275063699" sldId="4893"/>
            <ac:spMk id="37" creationId="{3831AD3A-7FFB-C010-909C-3D0542A72621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2:39.882" v="558" actId="1076"/>
          <ac:spMkLst>
            <pc:docMk/>
            <pc:sldMk cId="275063699" sldId="4893"/>
            <ac:spMk id="38" creationId="{1952FBC3-3DCF-0153-A5A1-F174AF7A80C1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5:33.934" v="583" actId="1076"/>
          <ac:spMkLst>
            <pc:docMk/>
            <pc:sldMk cId="275063699" sldId="4893"/>
            <ac:spMk id="39" creationId="{0FD0E680-5C9A-C81D-8CDE-14D2D268CBE5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5:33.934" v="584" actId="1076"/>
          <ac:spMkLst>
            <pc:docMk/>
            <pc:sldMk cId="275063699" sldId="4893"/>
            <ac:spMk id="40" creationId="{D83FA46B-D792-FC9A-E9C6-F4BFF0CBBBE0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5:33.949" v="585" actId="1076"/>
          <ac:spMkLst>
            <pc:docMk/>
            <pc:sldMk cId="275063699" sldId="4893"/>
            <ac:spMk id="41" creationId="{9C9B8D7C-6BBA-0071-292E-A9E544434E46}"/>
          </ac:spMkLst>
        </pc:spChg>
        <pc:spChg chg="add mod">
          <ac:chgData name="Fernando Henrique De Sá" userId="S::fernando.sa@lnls.br::b920d36d-08af-4482-ae14-73247126ca1c" providerId="AD" clId="Web-{D9C6E829-1AF4-6AA4-4B86-81B434628775}" dt="2024-06-12T20:02:39.929" v="562" actId="1076"/>
          <ac:spMkLst>
            <pc:docMk/>
            <pc:sldMk cId="275063699" sldId="4893"/>
            <ac:spMk id="42" creationId="{857EBC8D-76A7-E987-5948-898BEC22C69E}"/>
          </ac:spMkLst>
        </pc:spChg>
        <pc:graphicFrameChg chg="add del mod modGraphic">
          <ac:chgData name="Fernando Henrique De Sá" userId="S::fernando.sa@lnls.br::b920d36d-08af-4482-ae14-73247126ca1c" providerId="AD" clId="Web-{D9C6E829-1AF4-6AA4-4B86-81B434628775}" dt="2024-06-12T19:40:14.109" v="335"/>
          <ac:graphicFrameMkLst>
            <pc:docMk/>
            <pc:sldMk cId="275063699" sldId="4893"/>
            <ac:graphicFrameMk id="6" creationId="{63196135-0B83-0306-1A47-AF9AB9354897}"/>
          </ac:graphicFrameMkLst>
        </pc:graphicFrameChg>
        <pc:graphicFrameChg chg="add del mod modGraphic">
          <ac:chgData name="Fernando Henrique De Sá" userId="S::fernando.sa@lnls.br::b920d36d-08af-4482-ae14-73247126ca1c" providerId="AD" clId="Web-{D9C6E829-1AF4-6AA4-4B86-81B434628775}" dt="2024-06-12T20:07:44.390" v="623"/>
          <ac:graphicFrameMkLst>
            <pc:docMk/>
            <pc:sldMk cId="275063699" sldId="4893"/>
            <ac:graphicFrameMk id="48" creationId="{52F2AA7C-5A9D-4CDF-37B2-A19BB0F9A6CB}"/>
          </ac:graphicFrameMkLst>
        </pc:graphicFrameChg>
        <pc:picChg chg="del">
          <ac:chgData name="Fernando Henrique De Sá" userId="S::fernando.sa@lnls.br::b920d36d-08af-4482-ae14-73247126ca1c" providerId="AD" clId="Web-{D9C6E829-1AF4-6AA4-4B86-81B434628775}" dt="2024-06-12T19:38:06.277" v="320"/>
          <ac:picMkLst>
            <pc:docMk/>
            <pc:sldMk cId="275063699" sldId="4893"/>
            <ac:picMk id="2" creationId="{3FDAE434-6572-EF3C-87F2-BB2324F77E3A}"/>
          </ac:picMkLst>
        </pc:picChg>
        <pc:picChg chg="del">
          <ac:chgData name="Fernando Henrique De Sá" userId="S::fernando.sa@lnls.br::b920d36d-08af-4482-ae14-73247126ca1c" providerId="AD" clId="Web-{D9C6E829-1AF4-6AA4-4B86-81B434628775}" dt="2024-06-12T19:38:04.434" v="318"/>
          <ac:picMkLst>
            <pc:docMk/>
            <pc:sldMk cId="275063699" sldId="4893"/>
            <ac:picMk id="7" creationId="{5BB65F25-27C0-929E-1BBD-F08B890E70FA}"/>
          </ac:picMkLst>
        </pc:picChg>
        <pc:picChg chg="del">
          <ac:chgData name="Fernando Henrique De Sá" userId="S::fernando.sa@lnls.br::b920d36d-08af-4482-ae14-73247126ca1c" providerId="AD" clId="Web-{D9C6E829-1AF4-6AA4-4B86-81B434628775}" dt="2024-06-12T19:38:05.496" v="319"/>
          <ac:picMkLst>
            <pc:docMk/>
            <pc:sldMk cId="275063699" sldId="4893"/>
            <ac:picMk id="8" creationId="{82698A4C-E6B0-D361-30EB-F115E4B394FB}"/>
          </ac:picMkLst>
        </pc:picChg>
        <pc:inkChg chg="add del">
          <ac:chgData name="Fernando Henrique De Sá" userId="S::fernando.sa@lnls.br::b920d36d-08af-4482-ae14-73247126ca1c" providerId="AD" clId="Web-{D9C6E829-1AF4-6AA4-4B86-81B434628775}" dt="2024-06-12T20:01:44.161" v="548"/>
          <ac:inkMkLst>
            <pc:docMk/>
            <pc:sldMk cId="275063699" sldId="4893"/>
            <ac:inkMk id="43" creationId="{1254E20C-DBE5-83DB-0302-532976051EE3}"/>
          </ac:inkMkLst>
        </pc:inkChg>
        <pc:inkChg chg="add del">
          <ac:chgData name="Fernando Henrique De Sá" userId="S::fernando.sa@lnls.br::b920d36d-08af-4482-ae14-73247126ca1c" providerId="AD" clId="Web-{D9C6E829-1AF4-6AA4-4B86-81B434628775}" dt="2024-06-12T20:01:41.115" v="547"/>
          <ac:inkMkLst>
            <pc:docMk/>
            <pc:sldMk cId="275063699" sldId="4893"/>
            <ac:inkMk id="44" creationId="{1E915835-5240-38AD-F681-200B890D97BE}"/>
          </ac:inkMkLst>
        </pc:inkChg>
        <pc:inkChg chg="add del">
          <ac:chgData name="Fernando Henrique De Sá" userId="S::fernando.sa@lnls.br::b920d36d-08af-4482-ae14-73247126ca1c" providerId="AD" clId="Web-{D9C6E829-1AF4-6AA4-4B86-81B434628775}" dt="2024-06-12T20:05:20.089" v="579"/>
          <ac:inkMkLst>
            <pc:docMk/>
            <pc:sldMk cId="275063699" sldId="4893"/>
            <ac:inkMk id="45" creationId="{87C9F76D-15E7-AFAF-A826-619E7C07B55E}"/>
          </ac:inkMkLst>
        </pc:inkChg>
        <pc:inkChg chg="add del">
          <ac:chgData name="Fernando Henrique De Sá" userId="S::fernando.sa@lnls.br::b920d36d-08af-4482-ae14-73247126ca1c" providerId="AD" clId="Web-{D9C6E829-1AF4-6AA4-4B86-81B434628775}" dt="2024-06-12T20:03:29.102" v="574"/>
          <ac:inkMkLst>
            <pc:docMk/>
            <pc:sldMk cId="275063699" sldId="4893"/>
            <ac:inkMk id="46" creationId="{491DA5B7-2589-E664-F5A7-F33183887BFC}"/>
          </ac:inkMkLst>
        </pc:inkChg>
        <pc:inkChg chg="add del">
          <ac:chgData name="Fernando Henrique De Sá" userId="S::fernando.sa@lnls.br::b920d36d-08af-4482-ae14-73247126ca1c" providerId="AD" clId="Web-{D9C6E829-1AF4-6AA4-4B86-81B434628775}" dt="2024-06-12T20:03:27.414" v="573"/>
          <ac:inkMkLst>
            <pc:docMk/>
            <pc:sldMk cId="275063699" sldId="4893"/>
            <ac:inkMk id="47" creationId="{B3A10090-374B-3BE1-B62B-DA9ABB36A612}"/>
          </ac:inkMkLst>
        </pc:inkChg>
        <pc:cxnChg chg="add del mod">
          <ac:chgData name="Fernando Henrique De Sá" userId="S::fernando.sa@lnls.br::b920d36d-08af-4482-ae14-73247126ca1c" providerId="AD" clId="Web-{D9C6E829-1AF4-6AA4-4B86-81B434628775}" dt="2024-06-12T20:09:11.549" v="628"/>
          <ac:cxnSpMkLst>
            <pc:docMk/>
            <pc:sldMk cId="275063699" sldId="4893"/>
            <ac:cxnSpMk id="437" creationId="{A00750F7-B556-5D32-CF04-2271C77DC128}"/>
          </ac:cxnSpMkLst>
        </pc:cxnChg>
      </pc:sldChg>
      <pc:sldChg chg="modSp">
        <pc:chgData name="Fernando Henrique De Sá" userId="S::fernando.sa@lnls.br::b920d36d-08af-4482-ae14-73247126ca1c" providerId="AD" clId="Web-{D9C6E829-1AF4-6AA4-4B86-81B434628775}" dt="2024-06-12T19:34:15.568" v="315" actId="20577"/>
        <pc:sldMkLst>
          <pc:docMk/>
          <pc:sldMk cId="1415215408" sldId="4906"/>
        </pc:sldMkLst>
        <pc:spChg chg="mod">
          <ac:chgData name="Fernando Henrique De Sá" userId="S::fernando.sa@lnls.br::b920d36d-08af-4482-ae14-73247126ca1c" providerId="AD" clId="Web-{D9C6E829-1AF4-6AA4-4B86-81B434628775}" dt="2024-06-12T19:34:15.568" v="315" actId="20577"/>
          <ac:spMkLst>
            <pc:docMk/>
            <pc:sldMk cId="1415215408" sldId="4906"/>
            <ac:spMk id="5" creationId="{0948386E-17B9-D9ED-921C-77470EC35E3F}"/>
          </ac:spMkLst>
        </pc:spChg>
      </pc:sldChg>
    </pc:docChg>
  </pc:docChgLst>
  <pc:docChgLst>
    <pc:chgData name="Ana Clara de Souza Oliveira" userId="S::ana.clara@lnls.br::9f25fe95-4bd0-476c-9850-f5486e15334b" providerId="AD" clId="Web-{25E90482-83EF-A82A-45A0-469DBAD88BBC}"/>
    <pc:docChg chg="mod">
      <pc:chgData name="Ana Clara de Souza Oliveira" userId="S::ana.clara@lnls.br::9f25fe95-4bd0-476c-9850-f5486e15334b" providerId="AD" clId="Web-{25E90482-83EF-A82A-45A0-469DBAD88BBC}" dt="2024-06-17T14:17:36.936" v="11"/>
      <pc:docMkLst>
        <pc:docMk/>
      </pc:docMkLst>
      <pc:sldChg chg="addCm delCm modCm">
        <pc:chgData name="Ana Clara de Souza Oliveira" userId="S::ana.clara@lnls.br::9f25fe95-4bd0-476c-9850-f5486e15334b" providerId="AD" clId="Web-{25E90482-83EF-A82A-45A0-469DBAD88BBC}" dt="2024-06-17T14:17:36.936" v="11"/>
        <pc:sldMkLst>
          <pc:docMk/>
          <pc:sldMk cId="275063699" sldId="48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a Clara de Souza Oliveira" userId="S::ana.clara@lnls.br::9f25fe95-4bd0-476c-9850-f5486e15334b" providerId="AD" clId="Web-{25E90482-83EF-A82A-45A0-469DBAD88BBC}" dt="2024-06-17T13:40:39.878" v="6"/>
              <pc2:cmMkLst xmlns:pc2="http://schemas.microsoft.com/office/powerpoint/2019/9/main/command">
                <pc:docMk/>
                <pc:sldMk cId="275063699" sldId="4893"/>
                <pc2:cmMk id="{3C19E814-66AD-45F2-ACAE-F5CA2EC13A0C}"/>
              </pc2:cmMkLst>
            </pc226:cmChg>
            <pc226:cmChg xmlns:pc226="http://schemas.microsoft.com/office/powerpoint/2022/06/main/command" chg="add">
              <pc226:chgData name="Ana Clara de Souza Oliveira" userId="S::ana.clara@lnls.br::9f25fe95-4bd0-476c-9850-f5486e15334b" providerId="AD" clId="Web-{25E90482-83EF-A82A-45A0-469DBAD88BBC}" dt="2024-06-17T14:17:22.013" v="9"/>
              <pc2:cmMkLst xmlns:pc2="http://schemas.microsoft.com/office/powerpoint/2019/9/main/command">
                <pc:docMk/>
                <pc:sldMk cId="275063699" sldId="4893"/>
                <pc2:cmMk id="{75301E39-964C-44FF-AF30-B8F85BB943A3}"/>
              </pc2:cmMkLst>
              <pc226:cmRplyChg chg="add">
                <pc226:chgData name="Ana Clara de Souza Oliveira" userId="S::ana.clara@lnls.br::9f25fe95-4bd0-476c-9850-f5486e15334b" providerId="AD" clId="Web-{25E90482-83EF-A82A-45A0-469DBAD88BBC}" dt="2024-06-17T14:17:22.013" v="9"/>
                <pc2:cmRplyMkLst xmlns:pc2="http://schemas.microsoft.com/office/powerpoint/2019/9/main/command">
                  <pc:docMk/>
                  <pc:sldMk cId="275063699" sldId="4893"/>
                  <pc2:cmMk id="{75301E39-964C-44FF-AF30-B8F85BB943A3}"/>
                  <pc2:cmRplyMk id="{1E6DEBCF-B285-47EE-85CA-66DD8D5E3F02}"/>
                </pc2:cmRplyMkLst>
              </pc226:cmRplyChg>
            </pc226:cmChg>
            <pc226:cmChg xmlns:pc226="http://schemas.microsoft.com/office/powerpoint/2022/06/main/command" chg="add">
              <pc226:chgData name="Ana Clara de Souza Oliveira" userId="S::ana.clara@lnls.br::9f25fe95-4bd0-476c-9850-f5486e15334b" providerId="AD" clId="Web-{25E90482-83EF-A82A-45A0-469DBAD88BBC}" dt="2024-06-17T13:40:26.830" v="5"/>
              <pc2:cmMkLst xmlns:pc2="http://schemas.microsoft.com/office/powerpoint/2019/9/main/command">
                <pc:docMk/>
                <pc:sldMk cId="275063699" sldId="4893"/>
                <pc2:cmMk id="{39D9BC52-2C0F-4745-8DF3-78650D3169A7}"/>
              </pc2:cmMkLst>
            </pc226:cmChg>
            <pc226:cmChg xmlns:pc226="http://schemas.microsoft.com/office/powerpoint/2022/06/main/command" chg="add del">
              <pc226:chgData name="Ana Clara de Souza Oliveira" userId="S::ana.clara@lnls.br::9f25fe95-4bd0-476c-9850-f5486e15334b" providerId="AD" clId="Web-{25E90482-83EF-A82A-45A0-469DBAD88BBC}" dt="2024-06-17T13:39:23.516" v="3"/>
              <pc2:cmMkLst xmlns:pc2="http://schemas.microsoft.com/office/powerpoint/2019/9/main/command">
                <pc:docMk/>
                <pc:sldMk cId="275063699" sldId="4893"/>
                <pc2:cmMk id="{5B428F74-82C9-4AEC-9868-156A8A95F293}"/>
              </pc2:cmMkLst>
            </pc226:cmChg>
            <pc226:cmChg xmlns:pc226="http://schemas.microsoft.com/office/powerpoint/2022/06/main/command" chg="add mod modRxn">
              <pc226:chgData name="Ana Clara de Souza Oliveira" userId="S::ana.clara@lnls.br::9f25fe95-4bd0-476c-9850-f5486e15334b" providerId="AD" clId="Web-{25E90482-83EF-A82A-45A0-469DBAD88BBC}" dt="2024-06-17T14:17:36.936" v="11"/>
              <pc2:cmMkLst xmlns:pc2="http://schemas.microsoft.com/office/powerpoint/2019/9/main/command">
                <pc:docMk/>
                <pc:sldMk cId="275063699" sldId="4893"/>
                <pc2:cmMk id="{5F18DAF1-CCE3-4A1D-A30D-475E64BCAD6B}"/>
              </pc2:cmMkLst>
            </pc226:cmChg>
          </p:ext>
        </pc:extLst>
      </pc:sldChg>
      <pc:sldChg chg="addCm">
        <pc:chgData name="Ana Clara de Souza Oliveira" userId="S::ana.clara@lnls.br::9f25fe95-4bd0-476c-9850-f5486e15334b" providerId="AD" clId="Web-{25E90482-83EF-A82A-45A0-469DBAD88BBC}" dt="2024-06-17T13:36:05.493" v="1"/>
        <pc:sldMkLst>
          <pc:docMk/>
          <pc:sldMk cId="1415215408" sldId="49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a Clara de Souza Oliveira" userId="S::ana.clara@lnls.br::9f25fe95-4bd0-476c-9850-f5486e15334b" providerId="AD" clId="Web-{25E90482-83EF-A82A-45A0-469DBAD88BBC}" dt="2024-06-17T13:36:05.493" v="1"/>
              <pc2:cmMkLst xmlns:pc2="http://schemas.microsoft.com/office/powerpoint/2019/9/main/command">
                <pc:docMk/>
                <pc:sldMk cId="1415215408" sldId="4906"/>
                <pc2:cmMk id="{F312C1B4-4396-4B40-A2AA-F16963B3C77F}"/>
              </pc2:cmMkLst>
            </pc226:cmChg>
          </p:ext>
        </pc:extLst>
      </pc:sldChg>
    </pc:docChg>
  </pc:docChgLst>
  <pc:docChgLst>
    <pc:chgData name="Ana Clara de Souza Oliveira" userId="S::ana.clara@lnls.br::9f25fe95-4bd0-476c-9850-f5486e15334b" providerId="AD" clId="Web-{9CC573C2-6303-055C-A316-E5F08A08AEB4}"/>
    <pc:docChg chg="">
      <pc:chgData name="Ana Clara de Souza Oliveira" userId="S::ana.clara@lnls.br::9f25fe95-4bd0-476c-9850-f5486e15334b" providerId="AD" clId="Web-{9CC573C2-6303-055C-A316-E5F08A08AEB4}" dt="2024-06-17T20:49:35.691" v="2"/>
      <pc:docMkLst>
        <pc:docMk/>
      </pc:docMkLst>
      <pc:sldChg chg="addCm">
        <pc:chgData name="Ana Clara de Souza Oliveira" userId="S::ana.clara@lnls.br::9f25fe95-4bd0-476c-9850-f5486e15334b" providerId="AD" clId="Web-{9CC573C2-6303-055C-A316-E5F08A08AEB4}" dt="2024-06-17T20:45:53.326" v="1"/>
        <pc:sldMkLst>
          <pc:docMk/>
          <pc:sldMk cId="2210866551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a Clara de Souza Oliveira" userId="S::ana.clara@lnls.br::9f25fe95-4bd0-476c-9850-f5486e15334b" providerId="AD" clId="Web-{9CC573C2-6303-055C-A316-E5F08A08AEB4}" dt="2024-06-17T20:45:53.326" v="1"/>
              <pc2:cmMkLst xmlns:pc2="http://schemas.microsoft.com/office/powerpoint/2019/9/main/command">
                <pc:docMk/>
                <pc:sldMk cId="2210866551" sldId="256"/>
                <pc2:cmMk id="{028CCC9D-DDDA-4B4F-A680-FC6D06809F34}"/>
              </pc2:cmMkLst>
            </pc226:cmChg>
          </p:ext>
        </pc:extLst>
      </pc:sldChg>
      <pc:sldChg chg="addCm">
        <pc:chgData name="Ana Clara de Souza Oliveira" userId="S::ana.clara@lnls.br::9f25fe95-4bd0-476c-9850-f5486e15334b" providerId="AD" clId="Web-{9CC573C2-6303-055C-A316-E5F08A08AEB4}" dt="2024-06-17T20:49:35.691" v="2"/>
        <pc:sldMkLst>
          <pc:docMk/>
          <pc:sldMk cId="2642234408" sldId="49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a Clara de Souza Oliveira" userId="S::ana.clara@lnls.br::9f25fe95-4bd0-476c-9850-f5486e15334b" providerId="AD" clId="Web-{9CC573C2-6303-055C-A316-E5F08A08AEB4}" dt="2024-06-17T20:45:07.700" v="0"/>
              <pc2:cmMkLst xmlns:pc2="http://schemas.microsoft.com/office/powerpoint/2019/9/main/command">
                <pc:docMk/>
                <pc:sldMk cId="2642234408" sldId="4917"/>
                <pc2:cmMk id="{2C5BC89D-51C9-4E4D-86B0-BD0117A6E92F}"/>
              </pc2:cmMkLst>
            </pc226:cmChg>
            <pc226:cmChg xmlns:pc226="http://schemas.microsoft.com/office/powerpoint/2022/06/main/command" chg="add">
              <pc226:chgData name="Ana Clara de Souza Oliveira" userId="S::ana.clara@lnls.br::9f25fe95-4bd0-476c-9850-f5486e15334b" providerId="AD" clId="Web-{9CC573C2-6303-055C-A316-E5F08A08AEB4}" dt="2024-06-17T20:49:35.691" v="2"/>
              <pc2:cmMkLst xmlns:pc2="http://schemas.microsoft.com/office/powerpoint/2019/9/main/command">
                <pc:docMk/>
                <pc:sldMk cId="2642234408" sldId="4917"/>
                <pc2:cmMk id="{C2B3BAB8-F3D1-4347-BE99-D56184CD6292}"/>
              </pc2:cmMkLst>
            </pc226:cmChg>
          </p:ext>
        </pc:extLst>
      </pc:sldChg>
    </pc:docChg>
  </pc:docChgLst>
  <pc:docChgLst>
    <pc:chgData name="Fernando Henrique De Sá" userId="S::fernando.sa@lnls.br::b920d36d-08af-4482-ae14-73247126ca1c" providerId="AD" clId="Web-{8E6A9FC4-6C0E-0FE4-EC8D-294F794E1144}"/>
    <pc:docChg chg="addSld modSld">
      <pc:chgData name="Fernando Henrique De Sá" userId="S::fernando.sa@lnls.br::b920d36d-08af-4482-ae14-73247126ca1c" providerId="AD" clId="Web-{8E6A9FC4-6C0E-0FE4-EC8D-294F794E1144}" dt="2024-06-17T20:18:06.887" v="807" actId="1076"/>
      <pc:docMkLst>
        <pc:docMk/>
      </pc:docMkLst>
      <pc:sldChg chg="modSp">
        <pc:chgData name="Fernando Henrique De Sá" userId="S::fernando.sa@lnls.br::b920d36d-08af-4482-ae14-73247126ca1c" providerId="AD" clId="Web-{8E6A9FC4-6C0E-0FE4-EC8D-294F794E1144}" dt="2024-06-17T19:25:50.369" v="596" actId="20577"/>
        <pc:sldMkLst>
          <pc:docMk/>
          <pc:sldMk cId="774325940" sldId="4372"/>
        </pc:sldMkLst>
        <pc:spChg chg="mod">
          <ac:chgData name="Fernando Henrique De Sá" userId="S::fernando.sa@lnls.br::b920d36d-08af-4482-ae14-73247126ca1c" providerId="AD" clId="Web-{8E6A9FC4-6C0E-0FE4-EC8D-294F794E1144}" dt="2024-06-17T19:25:50.369" v="596" actId="20577"/>
          <ac:spMkLst>
            <pc:docMk/>
            <pc:sldMk cId="774325940" sldId="4372"/>
            <ac:spMk id="5" creationId="{0948386E-17B9-D9ED-921C-77470EC35E3F}"/>
          </ac:spMkLst>
        </pc:spChg>
      </pc:sldChg>
      <pc:sldChg chg="addSp modSp">
        <pc:chgData name="Fernando Henrique De Sá" userId="S::fernando.sa@lnls.br::b920d36d-08af-4482-ae14-73247126ca1c" providerId="AD" clId="Web-{8E6A9FC4-6C0E-0FE4-EC8D-294F794E1144}" dt="2024-06-17T20:15:04.007" v="757" actId="1076"/>
        <pc:sldMkLst>
          <pc:docMk/>
          <pc:sldMk cId="275063699" sldId="4893"/>
        </pc:sldMkLst>
        <pc:spChg chg="add mod">
          <ac:chgData name="Fernando Henrique De Sá" userId="S::fernando.sa@lnls.br::b920d36d-08af-4482-ae14-73247126ca1c" providerId="AD" clId="Web-{8E6A9FC4-6C0E-0FE4-EC8D-294F794E1144}" dt="2024-06-17T20:08:00.950" v="706" actId="1076"/>
          <ac:spMkLst>
            <pc:docMk/>
            <pc:sldMk cId="275063699" sldId="4893"/>
            <ac:spMk id="8" creationId="{C8042050-8E32-1E1B-CAE1-003D27972DC7}"/>
          </ac:spMkLst>
        </pc:spChg>
        <pc:spChg chg="add mod">
          <ac:chgData name="Fernando Henrique De Sá" userId="S::fernando.sa@lnls.br::b920d36d-08af-4482-ae14-73247126ca1c" providerId="AD" clId="Web-{8E6A9FC4-6C0E-0FE4-EC8D-294F794E1144}" dt="2024-06-17T20:14:41.616" v="756" actId="1076"/>
          <ac:spMkLst>
            <pc:docMk/>
            <pc:sldMk cId="275063699" sldId="4893"/>
            <ac:spMk id="9" creationId="{2E21239A-36DB-9884-88BE-B5DC6F554DB7}"/>
          </ac:spMkLst>
        </pc:spChg>
        <pc:spChg chg="mod">
          <ac:chgData name="Fernando Henrique De Sá" userId="S::fernando.sa@lnls.br::b920d36d-08af-4482-ae14-73247126ca1c" providerId="AD" clId="Web-{8E6A9FC4-6C0E-0FE4-EC8D-294F794E1144}" dt="2024-06-17T20:15:04.007" v="757" actId="1076"/>
          <ac:spMkLst>
            <pc:docMk/>
            <pc:sldMk cId="275063699" sldId="4893"/>
            <ac:spMk id="14" creationId="{0DD67406-30A8-2871-B1E4-13A3F9DC6A33}"/>
          </ac:spMkLst>
        </pc:spChg>
        <pc:spChg chg="mod">
          <ac:chgData name="Fernando Henrique De Sá" userId="S::fernando.sa@lnls.br::b920d36d-08af-4482-ae14-73247126ca1c" providerId="AD" clId="Web-{8E6A9FC4-6C0E-0FE4-EC8D-294F794E1144}" dt="2024-06-17T20:07:01.073" v="686" actId="1076"/>
          <ac:spMkLst>
            <pc:docMk/>
            <pc:sldMk cId="275063699" sldId="4893"/>
            <ac:spMk id="35" creationId="{D3989947-77BC-5766-1F40-50D52DBEB69D}"/>
          </ac:spMkLst>
        </pc:spChg>
      </pc:sldChg>
      <pc:sldChg chg="modSp">
        <pc:chgData name="Fernando Henrique De Sá" userId="S::fernando.sa@lnls.br::b920d36d-08af-4482-ae14-73247126ca1c" providerId="AD" clId="Web-{8E6A9FC4-6C0E-0FE4-EC8D-294F794E1144}" dt="2024-06-17T20:18:06.887" v="807" actId="1076"/>
        <pc:sldMkLst>
          <pc:docMk/>
          <pc:sldMk cId="3028368858" sldId="4904"/>
        </pc:sldMkLst>
        <pc:spChg chg="mod">
          <ac:chgData name="Fernando Henrique De Sá" userId="S::fernando.sa@lnls.br::b920d36d-08af-4482-ae14-73247126ca1c" providerId="AD" clId="Web-{8E6A9FC4-6C0E-0FE4-EC8D-294F794E1144}" dt="2024-06-17T20:18:06.887" v="807" actId="1076"/>
          <ac:spMkLst>
            <pc:docMk/>
            <pc:sldMk cId="3028368858" sldId="4904"/>
            <ac:spMk id="3" creationId="{82A7F66A-C0FA-306F-63E5-271BBD2B161B}"/>
          </ac:spMkLst>
        </pc:spChg>
      </pc:sldChg>
      <pc:sldChg chg="modSp modCm">
        <pc:chgData name="Fernando Henrique De Sá" userId="S::fernando.sa@lnls.br::b920d36d-08af-4482-ae14-73247126ca1c" providerId="AD" clId="Web-{8E6A9FC4-6C0E-0FE4-EC8D-294F794E1144}" dt="2024-06-17T17:18:41.052" v="229" actId="20577"/>
        <pc:sldMkLst>
          <pc:docMk/>
          <pc:sldMk cId="1415215408" sldId="4906"/>
        </pc:sldMkLst>
        <pc:spChg chg="mod">
          <ac:chgData name="Fernando Henrique De Sá" userId="S::fernando.sa@lnls.br::b920d36d-08af-4482-ae14-73247126ca1c" providerId="AD" clId="Web-{8E6A9FC4-6C0E-0FE4-EC8D-294F794E1144}" dt="2024-06-17T17:18:41.052" v="229" actId="20577"/>
          <ac:spMkLst>
            <pc:docMk/>
            <pc:sldMk cId="1415215408" sldId="4906"/>
            <ac:spMk id="5" creationId="{0948386E-17B9-D9ED-921C-77470EC35E3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Fernando Henrique De Sá" userId="S::fernando.sa@lnls.br::b920d36d-08af-4482-ae14-73247126ca1c" providerId="AD" clId="Web-{8E6A9FC4-6C0E-0FE4-EC8D-294F794E1144}" dt="2024-06-17T17:13:36.982" v="227"/>
              <pc2:cmMkLst xmlns:pc2="http://schemas.microsoft.com/office/powerpoint/2019/9/main/command">
                <pc:docMk/>
                <pc:sldMk cId="1415215408" sldId="4906"/>
                <pc2:cmMk id="{D3E2F00B-47EA-4BC0-91B4-6A4EEC141F10}"/>
              </pc2:cmMkLst>
            </pc226:cmChg>
            <pc226:cmChg xmlns:pc226="http://schemas.microsoft.com/office/powerpoint/2022/06/main/command" chg="mod">
              <pc226:chgData name="Fernando Henrique De Sá" userId="S::fernando.sa@lnls.br::b920d36d-08af-4482-ae14-73247126ca1c" providerId="AD" clId="Web-{8E6A9FC4-6C0E-0FE4-EC8D-294F794E1144}" dt="2024-06-17T17:13:13.153" v="225" actId="20577"/>
              <pc2:cmMkLst xmlns:pc2="http://schemas.microsoft.com/office/powerpoint/2019/9/main/command">
                <pc:docMk/>
                <pc:sldMk cId="1415215408" sldId="4906"/>
                <pc2:cmMk id="{F312C1B4-4396-4B40-A2AA-F16963B3C77F}"/>
              </pc2:cmMkLst>
            </pc226:cmChg>
          </p:ext>
        </pc:extLst>
      </pc:sldChg>
      <pc:sldChg chg="mod modShow">
        <pc:chgData name="Fernando Henrique De Sá" userId="S::fernando.sa@lnls.br::b920d36d-08af-4482-ae14-73247126ca1c" providerId="AD" clId="Web-{8E6A9FC4-6C0E-0FE4-EC8D-294F794E1144}" dt="2024-06-17T17:23:34.701" v="239"/>
        <pc:sldMkLst>
          <pc:docMk/>
          <pc:sldMk cId="1820857094" sldId="4908"/>
        </pc:sldMkLst>
      </pc:sldChg>
      <pc:sldChg chg="modSp modCm">
        <pc:chgData name="Fernando Henrique De Sá" userId="S::fernando.sa@lnls.br::b920d36d-08af-4482-ae14-73247126ca1c" providerId="AD" clId="Web-{8E6A9FC4-6C0E-0FE4-EC8D-294F794E1144}" dt="2024-06-17T20:17:15.854" v="772" actId="20577"/>
        <pc:sldMkLst>
          <pc:docMk/>
          <pc:sldMk cId="2943731096" sldId="4910"/>
        </pc:sldMkLst>
        <pc:spChg chg="mod">
          <ac:chgData name="Fernando Henrique De Sá" userId="S::fernando.sa@lnls.br::b920d36d-08af-4482-ae14-73247126ca1c" providerId="AD" clId="Web-{8E6A9FC4-6C0E-0FE4-EC8D-294F794E1144}" dt="2024-06-17T20:17:15.854" v="772" actId="20577"/>
          <ac:spMkLst>
            <pc:docMk/>
            <pc:sldMk cId="2943731096" sldId="4910"/>
            <ac:spMk id="3" creationId="{E6A1A200-EFAF-46BC-1FB5-FF4CF5F34FF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Fernando Henrique De Sá" userId="S::fernando.sa@lnls.br::b920d36d-08af-4482-ae14-73247126ca1c" providerId="AD" clId="Web-{8E6A9FC4-6C0E-0FE4-EC8D-294F794E1144}" dt="2024-06-17T20:17:09.791" v="771"/>
              <pc2:cmMkLst xmlns:pc2="http://schemas.microsoft.com/office/powerpoint/2019/9/main/command">
                <pc:docMk/>
                <pc:sldMk cId="2943731096" sldId="4910"/>
                <pc2:cmMk id="{25A911B5-A909-40FC-AC1E-D5E3C5F2D1C9}"/>
              </pc2:cmMkLst>
            </pc226:cmChg>
          </p:ext>
        </pc:extLst>
      </pc:sldChg>
      <pc:sldChg chg="addSp delSp modSp">
        <pc:chgData name="Fernando Henrique De Sá" userId="S::fernando.sa@lnls.br::b920d36d-08af-4482-ae14-73247126ca1c" providerId="AD" clId="Web-{8E6A9FC4-6C0E-0FE4-EC8D-294F794E1144}" dt="2024-06-17T17:23:13.122" v="238" actId="1076"/>
        <pc:sldMkLst>
          <pc:docMk/>
          <pc:sldMk cId="1786766957" sldId="4914"/>
        </pc:sldMkLst>
        <pc:spChg chg="mod">
          <ac:chgData name="Fernando Henrique De Sá" userId="S::fernando.sa@lnls.br::b920d36d-08af-4482-ae14-73247126ca1c" providerId="AD" clId="Web-{8E6A9FC4-6C0E-0FE4-EC8D-294F794E1144}" dt="2024-06-17T16:45:10.874" v="86" actId="1076"/>
          <ac:spMkLst>
            <pc:docMk/>
            <pc:sldMk cId="1786766957" sldId="4914"/>
            <ac:spMk id="13" creationId="{24049D8D-4698-6788-6052-D4805609E827}"/>
          </ac:spMkLst>
        </pc:spChg>
        <pc:spChg chg="add mod">
          <ac:chgData name="Fernando Henrique De Sá" userId="S::fernando.sa@lnls.br::b920d36d-08af-4482-ae14-73247126ca1c" providerId="AD" clId="Web-{8E6A9FC4-6C0E-0FE4-EC8D-294F794E1144}" dt="2024-06-17T16:45:03.061" v="83" actId="1076"/>
          <ac:spMkLst>
            <pc:docMk/>
            <pc:sldMk cId="1786766957" sldId="4914"/>
            <ac:spMk id="23" creationId="{25009286-6CE6-26CC-43FC-1E4CA2F7DEAE}"/>
          </ac:spMkLst>
        </pc:spChg>
        <pc:spChg chg="mod">
          <ac:chgData name="Fernando Henrique De Sá" userId="S::fernando.sa@lnls.br::b920d36d-08af-4482-ae14-73247126ca1c" providerId="AD" clId="Web-{8E6A9FC4-6C0E-0FE4-EC8D-294F794E1144}" dt="2024-06-17T17:23:13.122" v="238" actId="1076"/>
          <ac:spMkLst>
            <pc:docMk/>
            <pc:sldMk cId="1786766957" sldId="4914"/>
            <ac:spMk id="24" creationId="{3F3126FA-04B1-9E59-A971-3E18569C4ED8}"/>
          </ac:spMkLst>
        </pc:spChg>
        <pc:picChg chg="del mod">
          <ac:chgData name="Fernando Henrique De Sá" userId="S::fernando.sa@lnls.br::b920d36d-08af-4482-ae14-73247126ca1c" providerId="AD" clId="Web-{8E6A9FC4-6C0E-0FE4-EC8D-294F794E1144}" dt="2024-06-17T16:41:12.774" v="72"/>
          <ac:picMkLst>
            <pc:docMk/>
            <pc:sldMk cId="1786766957" sldId="4914"/>
            <ac:picMk id="3" creationId="{F4E9C01C-F515-0000-3B98-97F39D619D86}"/>
          </ac:picMkLst>
        </pc:picChg>
        <pc:picChg chg="add del mod">
          <ac:chgData name="Fernando Henrique De Sá" userId="S::fernando.sa@lnls.br::b920d36d-08af-4482-ae14-73247126ca1c" providerId="AD" clId="Web-{8E6A9FC4-6C0E-0FE4-EC8D-294F794E1144}" dt="2024-06-17T16:41:30.259" v="75"/>
          <ac:picMkLst>
            <pc:docMk/>
            <pc:sldMk cId="1786766957" sldId="4914"/>
            <ac:picMk id="26" creationId="{EAE1FADA-39A0-E1CF-52C5-3C19D9FBC83B}"/>
          </ac:picMkLst>
        </pc:picChg>
        <pc:picChg chg="add mod">
          <ac:chgData name="Fernando Henrique De Sá" userId="S::fernando.sa@lnls.br::b920d36d-08af-4482-ae14-73247126ca1c" providerId="AD" clId="Web-{8E6A9FC4-6C0E-0FE4-EC8D-294F794E1144}" dt="2024-06-17T16:43:43.278" v="77" actId="1076"/>
          <ac:picMkLst>
            <pc:docMk/>
            <pc:sldMk cId="1786766957" sldId="4914"/>
            <ac:picMk id="29" creationId="{39141F18-D8F2-C8E9-D795-ECEA0B4F6984}"/>
          </ac:picMkLst>
        </pc:picChg>
        <pc:cxnChg chg="mod">
          <ac:chgData name="Fernando Henrique De Sá" userId="S::fernando.sa@lnls.br::b920d36d-08af-4482-ae14-73247126ca1c" providerId="AD" clId="Web-{8E6A9FC4-6C0E-0FE4-EC8D-294F794E1144}" dt="2024-06-17T16:45:13.921" v="87" actId="14100"/>
          <ac:cxnSpMkLst>
            <pc:docMk/>
            <pc:sldMk cId="1786766957" sldId="4914"/>
            <ac:cxnSpMk id="5" creationId="{410E15E0-7E6C-430B-8E71-07D4C24FCCA7}"/>
          </ac:cxnSpMkLst>
        </pc:cxnChg>
        <pc:cxnChg chg="mod">
          <ac:chgData name="Fernando Henrique De Sá" userId="S::fernando.sa@lnls.br::b920d36d-08af-4482-ae14-73247126ca1c" providerId="AD" clId="Web-{8E6A9FC4-6C0E-0FE4-EC8D-294F794E1144}" dt="2024-06-17T16:44:05.357" v="81" actId="14100"/>
          <ac:cxnSpMkLst>
            <pc:docMk/>
            <pc:sldMk cId="1786766957" sldId="4914"/>
            <ac:cxnSpMk id="9" creationId="{A95305DC-104D-8543-F601-4B8EEFBAE36E}"/>
          </ac:cxnSpMkLst>
        </pc:cxnChg>
        <pc:cxnChg chg="add mod">
          <ac:chgData name="Fernando Henrique De Sá" userId="S::fernando.sa@lnls.br::b920d36d-08af-4482-ae14-73247126ca1c" providerId="AD" clId="Web-{8E6A9FC4-6C0E-0FE4-EC8D-294F794E1144}" dt="2024-06-17T16:45:06.702" v="85" actId="14100"/>
          <ac:cxnSpMkLst>
            <pc:docMk/>
            <pc:sldMk cId="1786766957" sldId="4914"/>
            <ac:cxnSpMk id="18" creationId="{00498103-64F7-6591-04F4-6C894B0CB452}"/>
          </ac:cxnSpMkLst>
        </pc:cxnChg>
      </pc:sldChg>
      <pc:sldChg chg="modSp">
        <pc:chgData name="Fernando Henrique De Sá" userId="S::fernando.sa@lnls.br::b920d36d-08af-4482-ae14-73247126ca1c" providerId="AD" clId="Web-{8E6A9FC4-6C0E-0FE4-EC8D-294F794E1144}" dt="2024-06-17T17:09:43.085" v="95" actId="20577"/>
        <pc:sldMkLst>
          <pc:docMk/>
          <pc:sldMk cId="2372022987" sldId="4915"/>
        </pc:sldMkLst>
        <pc:spChg chg="mod">
          <ac:chgData name="Fernando Henrique De Sá" userId="S::fernando.sa@lnls.br::b920d36d-08af-4482-ae14-73247126ca1c" providerId="AD" clId="Web-{8E6A9FC4-6C0E-0FE4-EC8D-294F794E1144}" dt="2024-06-17T17:09:43.085" v="95" actId="20577"/>
          <ac:spMkLst>
            <pc:docMk/>
            <pc:sldMk cId="2372022987" sldId="4915"/>
            <ac:spMk id="3" creationId="{E6A1A200-EFAF-46BC-1FB5-FF4CF5F34FFE}"/>
          </ac:spMkLst>
        </pc:spChg>
      </pc:sldChg>
      <pc:sldChg chg="addSp delSp modSp add replId">
        <pc:chgData name="Fernando Henrique De Sá" userId="S::fernando.sa@lnls.br::b920d36d-08af-4482-ae14-73247126ca1c" providerId="AD" clId="Web-{8E6A9FC4-6C0E-0FE4-EC8D-294F794E1144}" dt="2024-06-17T19:23:20.396" v="506" actId="1076"/>
        <pc:sldMkLst>
          <pc:docMk/>
          <pc:sldMk cId="1280798277" sldId="4916"/>
        </pc:sldMkLst>
        <pc:spChg chg="add mod">
          <ac:chgData name="Fernando Henrique De Sá" userId="S::fernando.sa@lnls.br::b920d36d-08af-4482-ae14-73247126ca1c" providerId="AD" clId="Web-{8E6A9FC4-6C0E-0FE4-EC8D-294F794E1144}" dt="2024-06-17T19:23:20.396" v="506" actId="1076"/>
          <ac:spMkLst>
            <pc:docMk/>
            <pc:sldMk cId="1280798277" sldId="4916"/>
            <ac:spMk id="5" creationId="{FB237D07-280A-1CDB-D4D5-27BC988F52C5}"/>
          </ac:spMkLst>
        </pc:spChg>
        <pc:spChg chg="del mod">
          <ac:chgData name="Fernando Henrique De Sá" userId="S::fernando.sa@lnls.br::b920d36d-08af-4482-ae14-73247126ca1c" providerId="AD" clId="Web-{8E6A9FC4-6C0E-0FE4-EC8D-294F794E1144}" dt="2024-06-17T19:14:55.821" v="255"/>
          <ac:spMkLst>
            <pc:docMk/>
            <pc:sldMk cId="1280798277" sldId="4916"/>
            <ac:spMk id="13" creationId="{24049D8D-4698-6788-6052-D4805609E827}"/>
          </ac:spMkLst>
        </pc:spChg>
        <pc:spChg chg="del">
          <ac:chgData name="Fernando Henrique De Sá" userId="S::fernando.sa@lnls.br::b920d36d-08af-4482-ae14-73247126ca1c" providerId="AD" clId="Web-{8E6A9FC4-6C0E-0FE4-EC8D-294F794E1144}" dt="2024-06-17T16:19:25.285" v="64"/>
          <ac:spMkLst>
            <pc:docMk/>
            <pc:sldMk cId="1280798277" sldId="4916"/>
            <ac:spMk id="23" creationId="{25009286-6CE6-26CC-43FC-1E4CA2F7DEAE}"/>
          </ac:spMkLst>
        </pc:spChg>
        <pc:spChg chg="del">
          <ac:chgData name="Fernando Henrique De Sá" userId="S::fernando.sa@lnls.br::b920d36d-08af-4482-ae14-73247126ca1c" providerId="AD" clId="Web-{8E6A9FC4-6C0E-0FE4-EC8D-294F794E1144}" dt="2024-06-17T16:19:19.238" v="60"/>
          <ac:spMkLst>
            <pc:docMk/>
            <pc:sldMk cId="1280798277" sldId="4916"/>
            <ac:spMk id="24" creationId="{3F3126FA-04B1-9E59-A971-3E18569C4ED8}"/>
          </ac:spMkLst>
        </pc:spChg>
        <pc:picChg chg="del">
          <ac:chgData name="Fernando Henrique De Sá" userId="S::fernando.sa@lnls.br::b920d36d-08af-4482-ae14-73247126ca1c" providerId="AD" clId="Web-{8E6A9FC4-6C0E-0FE4-EC8D-294F794E1144}" dt="2024-06-17T16:19:17.926" v="59"/>
          <ac:picMkLst>
            <pc:docMk/>
            <pc:sldMk cId="1280798277" sldId="4916"/>
            <ac:picMk id="3" creationId="{F4E9C01C-F515-0000-3B98-97F39D619D86}"/>
          </ac:picMkLst>
        </pc:picChg>
        <pc:picChg chg="add del mod">
          <ac:chgData name="Fernando Henrique De Sá" userId="S::fernando.sa@lnls.br::b920d36d-08af-4482-ae14-73247126ca1c" providerId="AD" clId="Web-{8E6A9FC4-6C0E-0FE4-EC8D-294F794E1144}" dt="2024-06-17T17:50:59.793" v="247"/>
          <ac:picMkLst>
            <pc:docMk/>
            <pc:sldMk cId="1280798277" sldId="4916"/>
            <ac:picMk id="26" creationId="{7E02A361-89E1-A36C-9E77-897AD3FE8793}"/>
          </ac:picMkLst>
        </pc:picChg>
        <pc:picChg chg="add mod">
          <ac:chgData name="Fernando Henrique De Sá" userId="S::fernando.sa@lnls.br::b920d36d-08af-4482-ae14-73247126ca1c" providerId="AD" clId="Web-{8E6A9FC4-6C0E-0FE4-EC8D-294F794E1144}" dt="2024-06-17T17:51:06.872" v="249" actId="1076"/>
          <ac:picMkLst>
            <pc:docMk/>
            <pc:sldMk cId="1280798277" sldId="4916"/>
            <ac:picMk id="29" creationId="{69215D3F-CCEB-7D93-54FA-609CBA43FBD3}"/>
          </ac:picMkLst>
        </pc:picChg>
        <pc:picChg chg="mod">
          <ac:chgData name="Fernando Henrique De Sá" userId="S::fernando.sa@lnls.br::b920d36d-08af-4482-ae14-73247126ca1c" providerId="AD" clId="Web-{8E6A9FC4-6C0E-0FE4-EC8D-294F794E1144}" dt="2024-06-17T19:14:58.728" v="256" actId="1076"/>
          <ac:picMkLst>
            <pc:docMk/>
            <pc:sldMk cId="1280798277" sldId="4916"/>
            <ac:picMk id="1026" creationId="{2A30C5C6-2A0E-73F9-F308-C80CBB794DAC}"/>
          </ac:picMkLst>
        </pc:picChg>
        <pc:cxnChg chg="del">
          <ac:chgData name="Fernando Henrique De Sá" userId="S::fernando.sa@lnls.br::b920d36d-08af-4482-ae14-73247126ca1c" providerId="AD" clId="Web-{8E6A9FC4-6C0E-0FE4-EC8D-294F794E1144}" dt="2024-06-17T16:19:21.410" v="62"/>
          <ac:cxnSpMkLst>
            <pc:docMk/>
            <pc:sldMk cId="1280798277" sldId="4916"/>
            <ac:cxnSpMk id="5" creationId="{410E15E0-7E6C-430B-8E71-07D4C24FCCA7}"/>
          </ac:cxnSpMkLst>
        </pc:cxnChg>
        <pc:cxnChg chg="del mod">
          <ac:chgData name="Fernando Henrique De Sá" userId="S::fernando.sa@lnls.br::b920d36d-08af-4482-ae14-73247126ca1c" providerId="AD" clId="Web-{8E6A9FC4-6C0E-0FE4-EC8D-294F794E1144}" dt="2024-06-17T16:19:20.035" v="61"/>
          <ac:cxnSpMkLst>
            <pc:docMk/>
            <pc:sldMk cId="1280798277" sldId="4916"/>
            <ac:cxnSpMk id="9" creationId="{A95305DC-104D-8543-F601-4B8EEFBAE36E}"/>
          </ac:cxnSpMkLst>
        </pc:cxnChg>
        <pc:cxnChg chg="mod">
          <ac:chgData name="Fernando Henrique De Sá" userId="S::fernando.sa@lnls.br::b920d36d-08af-4482-ae14-73247126ca1c" providerId="AD" clId="Web-{8E6A9FC4-6C0E-0FE4-EC8D-294F794E1144}" dt="2024-06-17T19:15:03.790" v="257" actId="14100"/>
          <ac:cxnSpMkLst>
            <pc:docMk/>
            <pc:sldMk cId="1280798277" sldId="4916"/>
            <ac:cxnSpMk id="18" creationId="{00498103-64F7-6591-04F4-6C894B0CB452}"/>
          </ac:cxnSpMkLst>
        </pc:cxnChg>
      </pc:sldChg>
      <pc:sldChg chg="addSp delSp modSp add replId">
        <pc:chgData name="Fernando Henrique De Sá" userId="S::fernando.sa@lnls.br::b920d36d-08af-4482-ae14-73247126ca1c" providerId="AD" clId="Web-{8E6A9FC4-6C0E-0FE4-EC8D-294F794E1144}" dt="2024-06-17T19:56:33.311" v="684" actId="1076"/>
        <pc:sldMkLst>
          <pc:docMk/>
          <pc:sldMk cId="2642234408" sldId="4917"/>
        </pc:sldMkLst>
        <pc:spChg chg="mod">
          <ac:chgData name="Fernando Henrique De Sá" userId="S::fernando.sa@lnls.br::b920d36d-08af-4482-ae14-73247126ca1c" providerId="AD" clId="Web-{8E6A9FC4-6C0E-0FE4-EC8D-294F794E1144}" dt="2024-06-17T19:55:47.747" v="681" actId="1076"/>
          <ac:spMkLst>
            <pc:docMk/>
            <pc:sldMk cId="2642234408" sldId="4917"/>
            <ac:spMk id="13" creationId="{24049D8D-4698-6788-6052-D4805609E827}"/>
          </ac:spMkLst>
        </pc:spChg>
        <pc:picChg chg="add del mod">
          <ac:chgData name="Fernando Henrique De Sá" userId="S::fernando.sa@lnls.br::b920d36d-08af-4482-ae14-73247126ca1c" providerId="AD" clId="Web-{8E6A9FC4-6C0E-0FE4-EC8D-294F794E1144}" dt="2024-06-17T19:48:26.814" v="644"/>
          <ac:picMkLst>
            <pc:docMk/>
            <pc:sldMk cId="2642234408" sldId="4917"/>
            <ac:picMk id="3" creationId="{388E92FC-3FB0-8DD6-D077-56E96C7BE194}"/>
          </ac:picMkLst>
        </pc:picChg>
        <pc:picChg chg="add mod modCrop">
          <ac:chgData name="Fernando Henrique De Sá" userId="S::fernando.sa@lnls.br::b920d36d-08af-4482-ae14-73247126ca1c" providerId="AD" clId="Web-{8E6A9FC4-6C0E-0FE4-EC8D-294F794E1144}" dt="2024-06-17T19:55:49.575" v="682" actId="1076"/>
          <ac:picMkLst>
            <pc:docMk/>
            <pc:sldMk cId="2642234408" sldId="4917"/>
            <ac:picMk id="5" creationId="{5AE7A84A-D2B3-4376-6687-AD8AE692410B}"/>
          </ac:picMkLst>
        </pc:picChg>
        <pc:picChg chg="add mod modCrop">
          <ac:chgData name="Fernando Henrique De Sá" userId="S::fernando.sa@lnls.br::b920d36d-08af-4482-ae14-73247126ca1c" providerId="AD" clId="Web-{8E6A9FC4-6C0E-0FE4-EC8D-294F794E1144}" dt="2024-06-17T19:56:33.311" v="684" actId="1076"/>
          <ac:picMkLst>
            <pc:docMk/>
            <pc:sldMk cId="2642234408" sldId="4917"/>
            <ac:picMk id="9" creationId="{2CA36A34-10EC-E67A-26CF-5429DE864E89}"/>
          </ac:picMkLst>
        </pc:picChg>
        <pc:picChg chg="del">
          <ac:chgData name="Fernando Henrique De Sá" userId="S::fernando.sa@lnls.br::b920d36d-08af-4482-ae14-73247126ca1c" providerId="AD" clId="Web-{8E6A9FC4-6C0E-0FE4-EC8D-294F794E1144}" dt="2024-06-17T18:14:11.180" v="252"/>
          <ac:picMkLst>
            <pc:docMk/>
            <pc:sldMk cId="2642234408" sldId="4917"/>
            <ac:picMk id="29" creationId="{69215D3F-CCEB-7D93-54FA-609CBA43FBD3}"/>
          </ac:picMkLst>
        </pc:picChg>
        <pc:picChg chg="del">
          <ac:chgData name="Fernando Henrique De Sá" userId="S::fernando.sa@lnls.br::b920d36d-08af-4482-ae14-73247126ca1c" providerId="AD" clId="Web-{8E6A9FC4-6C0E-0FE4-EC8D-294F794E1144}" dt="2024-06-17T18:14:10.711" v="251"/>
          <ac:picMkLst>
            <pc:docMk/>
            <pc:sldMk cId="2642234408" sldId="4917"/>
            <ac:picMk id="1026" creationId="{2A30C5C6-2A0E-73F9-F308-C80CBB794DAC}"/>
          </ac:picMkLst>
        </pc:picChg>
        <pc:cxnChg chg="del">
          <ac:chgData name="Fernando Henrique De Sá" userId="S::fernando.sa@lnls.br::b920d36d-08af-4482-ae14-73247126ca1c" providerId="AD" clId="Web-{8E6A9FC4-6C0E-0FE4-EC8D-294F794E1144}" dt="2024-06-17T19:23:48.381" v="507"/>
          <ac:cxnSpMkLst>
            <pc:docMk/>
            <pc:sldMk cId="2642234408" sldId="4917"/>
            <ac:cxnSpMk id="18" creationId="{00498103-64F7-6591-04F4-6C894B0CB45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E7FF6-7D12-422C-934A-E80764E6E3E9}" type="datetimeFigureOut">
              <a:t>6/19/2024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C69D4-AB47-485A-8022-50FA5B4B5723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7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E252C-6F14-2048-A934-C34675CA35C4}" type="slidenum">
              <a:rPr lang="en-BR" smtClean="0"/>
              <a:t>2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5072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50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414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296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59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834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074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573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340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55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56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625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99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C16FC-4172-67A5-01B5-04FD67A4C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C162A-28E7-76C7-7CC5-F6246C438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57334-D702-8CA1-A2C2-2A51D8069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EBB15-8601-771E-7B83-BC557A243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E185C-613C-ED46-A621-F6C75FA7E58F}" type="slidenum">
              <a:rPr lang="pt-BR" altLang="en-BR" smtClean="0"/>
              <a:pPr>
                <a:defRPr/>
              </a:pPr>
              <a:t>4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426429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38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C16FC-4172-67A5-01B5-04FD67A4C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C162A-28E7-76C7-7CC5-F6246C438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57334-D702-8CA1-A2C2-2A51D8069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EBB15-8601-771E-7B83-BC557A243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E185C-613C-ED46-A621-F6C75FA7E58F}" type="slidenum">
              <a:rPr lang="pt-BR" altLang="en-BR" smtClean="0"/>
              <a:pPr>
                <a:defRPr/>
              </a:pPr>
              <a:t>6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3069406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00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63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12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C0C7-86B7-8B46-B66A-8F7B1EB1A27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9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1FD-FE32-406C-902F-5BE2E417C87A}" type="datetime1">
              <a:rPr lang="de-DE" smtClean="0"/>
              <a:t>19.06.2024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333-9BAA-4F81-A81A-D3CA91FFEA46}" type="datetime1">
              <a:rPr lang="de-DE" smtClean="0"/>
              <a:t>19.06.2024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AC-1AC5-42A4-8ADE-1BF75170F34D}" type="datetime1">
              <a:rPr lang="de-DE" smtClean="0"/>
              <a:t>19.06.2024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C731-BBA4-47F6-BC9E-8868354E4590}" type="datetime1">
              <a:rPr lang="de-DE" smtClean="0"/>
              <a:t>19.06.2024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061-5E3F-4FE6-BF5E-9F264292DCE2}" type="datetime1">
              <a:rPr lang="de-DE" smtClean="0"/>
              <a:t>19.06.2024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0659-8EBF-4B7D-A5DA-29E55AE923D3}" type="datetime1">
              <a:rPr lang="de-DE" smtClean="0"/>
              <a:t>19.06.2024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F04B-8BA3-48DF-AFD9-F9002358A17A}" type="datetime1">
              <a:rPr lang="de-DE" smtClean="0"/>
              <a:t>19.06.2024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725E-9C42-468F-AB71-5975140F80B8}" type="datetime1">
              <a:rPr lang="de-DE" smtClean="0"/>
              <a:t>19.06.2024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296D-1146-451A-B322-8381156D8719}" type="datetime1">
              <a:rPr lang="de-DE" smtClean="0"/>
              <a:t>19.06.2024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944E-FC09-4110-9929-60D30D2EFBD9}" type="datetime1">
              <a:rPr lang="de-DE" smtClean="0"/>
              <a:t>19.06.2024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D71-264E-439C-AD5B-B5BBEF44C26E}" type="datetime1">
              <a:rPr lang="de-DE" smtClean="0"/>
              <a:t>19.06.2024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406C-6E63-4362-B623-117A3A3CA629}" type="datetime1">
              <a:rPr lang="de-DE" smtClean="0"/>
              <a:t>19.06.2024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github.com/paulscherrerinstitute/pcaspy" TargetMode="External"/><Relationship Id="rId4" Type="http://schemas.openxmlformats.org/officeDocument/2006/relationships/hyperlink" Target="https://github.com/slaclab/pyd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lnls-fac/pyaccel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s://github.com/lnls-fac/apsuite" TargetMode="External"/><Relationship Id="rId12" Type="http://schemas.openxmlformats.org/officeDocument/2006/relationships/hyperlink" Target="https://github.com/lnls-fac/hlafac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github.com/lnls-sirius/machine-applications" TargetMode="External"/><Relationship Id="rId11" Type="http://schemas.openxmlformats.org/officeDocument/2006/relationships/hyperlink" Target="https://github.com/lnls-fac/mathphys" TargetMode="External"/><Relationship Id="rId5" Type="http://schemas.openxmlformats.org/officeDocument/2006/relationships/hyperlink" Target="https://github.com/lnls-sirius/hla" TargetMode="External"/><Relationship Id="rId10" Type="http://schemas.openxmlformats.org/officeDocument/2006/relationships/hyperlink" Target="https://github.com/lnls-fac/trackcpp" TargetMode="External"/><Relationship Id="rId4" Type="http://schemas.openxmlformats.org/officeDocument/2006/relationships/hyperlink" Target="https://github.com/lnls-sirius/dev-packages" TargetMode="External"/><Relationship Id="rId9" Type="http://schemas.openxmlformats.org/officeDocument/2006/relationships/hyperlink" Target="https://github.com/lnls-fac/pymodel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846" y="1159270"/>
            <a:ext cx="10570306" cy="2387600"/>
          </a:xfrm>
        </p:spPr>
        <p:txBody>
          <a:bodyPr>
            <a:normAutofit/>
          </a:bodyPr>
          <a:lstStyle/>
          <a:p>
            <a:r>
              <a:rPr lang="de-DE" b="1" dirty="0">
                <a:latin typeface="Calibri"/>
                <a:ea typeface="+mj-lt"/>
                <a:cs typeface="+mj-lt"/>
              </a:rPr>
              <a:t>Python </a:t>
            </a:r>
            <a:r>
              <a:rPr lang="de-DE" b="1" dirty="0">
                <a:latin typeface="Calibri"/>
                <a:ea typeface="Calibri Light"/>
                <a:cs typeface="+mj-lt"/>
              </a:rPr>
              <a:t>c</a:t>
            </a:r>
            <a:r>
              <a:rPr lang="de-DE" b="1" dirty="0">
                <a:latin typeface="Calibri"/>
                <a:ea typeface="Calibri"/>
                <a:cs typeface="Calibri"/>
              </a:rPr>
              <a:t>ontrol tools at </a:t>
            </a:r>
            <a:r>
              <a:rPr lang="de-DE" b="1" dirty="0">
                <a:latin typeface="Calibri"/>
                <a:ea typeface="Calibri"/>
                <a:cs typeface="Calibri Light"/>
              </a:rPr>
              <a:t>SIRIUS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3790186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dirty="0">
                <a:cs typeface="Calibri"/>
              </a:rPr>
              <a:t>Fernando Henrique de Sá,</a:t>
            </a:r>
          </a:p>
          <a:p>
            <a:r>
              <a:rPr lang="de-DE" dirty="0">
                <a:cs typeface="Calibri"/>
              </a:rPr>
              <a:t>on behalf of the SIRIUS Team</a:t>
            </a:r>
          </a:p>
          <a:p>
            <a:endParaRPr lang="de-DE" dirty="0">
              <a:ea typeface="Calibri"/>
              <a:cs typeface="Calibri"/>
            </a:endParaRPr>
          </a:p>
          <a:p>
            <a:r>
              <a:rPr lang="de-DE" sz="1600" dirty="0">
                <a:cs typeface="Calibri"/>
              </a:rPr>
              <a:t>fernando.sa@lnls.br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BA8A95-C070-B885-3E21-CD294BF2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2" t="23858" r="6840" b="27411"/>
          <a:stretch/>
        </p:blipFill>
        <p:spPr>
          <a:xfrm>
            <a:off x="-2878" y="945"/>
            <a:ext cx="5393332" cy="708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57B5A-C863-7F73-F8FC-19C2B546CC8C}"/>
              </a:ext>
            </a:extLst>
          </p:cNvPr>
          <p:cNvSpPr txBox="1"/>
          <p:nvPr/>
        </p:nvSpPr>
        <p:spPr>
          <a:xfrm>
            <a:off x="3694303" y="5796486"/>
            <a:ext cx="480339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Accelerator Middle Layer Workshop</a:t>
            </a:r>
            <a:endParaRPr lang="en-US" sz="2000" b="1" dirty="0">
              <a:ea typeface="Calibri"/>
              <a:cs typeface="Calibri"/>
            </a:endParaRPr>
          </a:p>
          <a:p>
            <a:pPr algn="ctr"/>
            <a:r>
              <a:rPr lang="en-US" sz="2000" dirty="0">
                <a:ea typeface="+mn-lt"/>
                <a:cs typeface="+mn-lt"/>
              </a:rPr>
              <a:t>DESY Hamburg (DE), June 19-21, 2024</a:t>
            </a: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2"/>
    </mc:Choice>
    <mc:Fallback xmlns="">
      <p:transition spd="slow" advTm="489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Structure of </a:t>
            </a:r>
            <a:r>
              <a:rPr lang="en-US" sz="4000" b="1" i="1" err="1">
                <a:latin typeface="Calibri"/>
                <a:ea typeface="Calibri"/>
                <a:cs typeface="Calibri"/>
              </a:rPr>
              <a:t>siriuspy</a:t>
            </a:r>
            <a:endParaRPr lang="en-US" sz="4000" b="1" i="1">
              <a:latin typeface="Calibri"/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10</a:t>
            </a:fld>
            <a:endParaRPr lang="de-DE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B8C6F6CB-557D-EDC0-370B-CE1FF68DA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538" y="886153"/>
            <a:ext cx="6334125" cy="52959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3126FA-04B1-9E59-A971-3E18569C4ED8}"/>
              </a:ext>
            </a:extLst>
          </p:cNvPr>
          <p:cNvSpPr txBox="1"/>
          <p:nvPr/>
        </p:nvSpPr>
        <p:spPr>
          <a:xfrm>
            <a:off x="2004847" y="1952047"/>
            <a:ext cx="352072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dirty="0"/>
              <a:t>Library for interaction with web server that provides access and control of </a:t>
            </a:r>
            <a:r>
              <a:rPr lang="en-US"/>
              <a:t>Mongo database</a:t>
            </a:r>
            <a:r>
              <a:rPr lang="en-US" dirty="0"/>
              <a:t> </a:t>
            </a:r>
            <a:r>
              <a:rPr lang="en-US"/>
              <a:t>where machine</a:t>
            </a:r>
            <a:r>
              <a:rPr lang="en-US" dirty="0"/>
              <a:t> configuration files</a:t>
            </a:r>
            <a:r>
              <a:rPr lang="en-US"/>
              <a:t> are saved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Examples of configuration types: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 </a:t>
            </a:r>
            <a:r>
              <a:rPr lang="en-US" dirty="0"/>
              <a:t>- PVs defining machine state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 </a:t>
            </a:r>
            <a:r>
              <a:rPr lang="en-US" dirty="0"/>
              <a:t>- orbit response matrices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 </a:t>
            </a:r>
            <a:r>
              <a:rPr lang="en-US" dirty="0"/>
              <a:t>- orbits and trajectories of interest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 </a:t>
            </a:r>
            <a:r>
              <a:rPr lang="en-US" dirty="0"/>
              <a:t>- ID feedforward tables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 </a:t>
            </a:r>
            <a:r>
              <a:rPr lang="en-US" dirty="0"/>
              <a:t>- booster ramp parameters</a:t>
            </a:r>
            <a:endParaRPr lang="en-US">
              <a:ea typeface="Calibri"/>
              <a:cs typeface="Calibri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07E26A0-CF9D-2E3A-1A1D-A7234B6AB0EF}"/>
              </a:ext>
            </a:extLst>
          </p:cNvPr>
          <p:cNvGrpSpPr/>
          <p:nvPr/>
        </p:nvGrpSpPr>
        <p:grpSpPr>
          <a:xfrm>
            <a:off x="74083" y="1061905"/>
            <a:ext cx="1897862" cy="5378145"/>
            <a:chOff x="74083" y="1061905"/>
            <a:chExt cx="1897862" cy="537814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60FE99B-6736-CE63-2F2A-24F46788C479}"/>
                </a:ext>
              </a:extLst>
            </p:cNvPr>
            <p:cNvSpPr/>
            <p:nvPr/>
          </p:nvSpPr>
          <p:spPr>
            <a:xfrm>
              <a:off x="302397" y="1061905"/>
              <a:ext cx="1225377" cy="3657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siriuspy</a:t>
              </a:r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A2E51E4-1D00-99CD-A749-C5845BC4F24E}"/>
                </a:ext>
              </a:extLst>
            </p:cNvPr>
            <p:cNvSpPr/>
            <p:nvPr/>
          </p:nvSpPr>
          <p:spPr>
            <a:xfrm>
              <a:off x="428607" y="2540828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clientweb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2A3204C-E6DF-7268-0EFF-F3717D6577E6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rot="10800000" flipV="1">
              <a:off x="74083" y="1244785"/>
              <a:ext cx="228314" cy="5113681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FC777C8-25DC-694E-8AF0-793346759318}"/>
                </a:ext>
              </a:extLst>
            </p:cNvPr>
            <p:cNvCxnSpPr>
              <a:cxnSpLocks/>
              <a:stCxn id="4" idx="1"/>
              <a:endCxn id="6" idx="1"/>
            </p:cNvCxnSpPr>
            <p:nvPr/>
          </p:nvCxnSpPr>
          <p:spPr>
            <a:xfrm rot="10800000" flipH="1" flipV="1">
              <a:off x="302397" y="1244786"/>
              <a:ext cx="126210" cy="1478922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5297BD8-60CC-6A8D-9123-772675D4D07B}"/>
                </a:ext>
              </a:extLst>
            </p:cNvPr>
            <p:cNvSpPr/>
            <p:nvPr/>
          </p:nvSpPr>
          <p:spPr>
            <a:xfrm>
              <a:off x="428607" y="1554880"/>
              <a:ext cx="1543338" cy="365760"/>
            </a:xfrm>
            <a:prstGeom prst="roundRect">
              <a:avLst/>
            </a:prstGeom>
            <a:solidFill>
              <a:srgbClr val="E5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clientconfigdb</a:t>
              </a:r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087284E-88E2-82C1-8FB8-FF32E74D6327}"/>
                </a:ext>
              </a:extLst>
            </p:cNvPr>
            <p:cNvSpPr/>
            <p:nvPr/>
          </p:nvSpPr>
          <p:spPr>
            <a:xfrm>
              <a:off x="428607" y="2047854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clientarch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23F1B5B-AE98-AD1A-E992-9C16D60381BD}"/>
                </a:ext>
              </a:extLst>
            </p:cNvPr>
            <p:cNvCxnSpPr>
              <a:cxnSpLocks/>
              <a:stCxn id="4" idx="1"/>
              <a:endCxn id="14" idx="1"/>
            </p:cNvCxnSpPr>
            <p:nvPr/>
          </p:nvCxnSpPr>
          <p:spPr>
            <a:xfrm rot="10800000" flipH="1" flipV="1">
              <a:off x="302397" y="1244786"/>
              <a:ext cx="126210" cy="985948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2853F56-E637-58F4-2690-792E5CB62710}"/>
                </a:ext>
              </a:extLst>
            </p:cNvPr>
            <p:cNvSpPr/>
            <p:nvPr/>
          </p:nvSpPr>
          <p:spPr>
            <a:xfrm>
              <a:off x="428607" y="3033802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epics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E42B2C2-4B5B-6DE8-8F59-C581EDA3D5AA}"/>
                </a:ext>
              </a:extLst>
            </p:cNvPr>
            <p:cNvCxnSpPr>
              <a:cxnSpLocks/>
              <a:stCxn id="4" idx="1"/>
              <a:endCxn id="16" idx="1"/>
            </p:cNvCxnSpPr>
            <p:nvPr/>
          </p:nvCxnSpPr>
          <p:spPr>
            <a:xfrm rot="10800000" flipH="1" flipV="1">
              <a:off x="302397" y="1244786"/>
              <a:ext cx="126210" cy="1971896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5CC59BF-08C5-1677-BC0E-AD54EB2F4135}"/>
                </a:ext>
              </a:extLst>
            </p:cNvPr>
            <p:cNvSpPr/>
            <p:nvPr/>
          </p:nvSpPr>
          <p:spPr>
            <a:xfrm>
              <a:off x="428607" y="3526776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namesys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9A1C78B-5600-4300-E772-DA0639849371}"/>
                </a:ext>
              </a:extLst>
            </p:cNvPr>
            <p:cNvCxnSpPr>
              <a:cxnSpLocks/>
              <a:stCxn id="4" idx="1"/>
              <a:endCxn id="19" idx="1"/>
            </p:cNvCxnSpPr>
            <p:nvPr/>
          </p:nvCxnSpPr>
          <p:spPr>
            <a:xfrm rot="10800000" flipH="1" flipV="1">
              <a:off x="302397" y="1244786"/>
              <a:ext cx="126210" cy="2464870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8B22E2F-0EBE-4770-2467-5784C79EE0BF}"/>
                </a:ext>
              </a:extLst>
            </p:cNvPr>
            <p:cNvSpPr/>
            <p:nvPr/>
          </p:nvSpPr>
          <p:spPr>
            <a:xfrm>
              <a:off x="428607" y="4019750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devices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CC7657-CB9B-0CEF-BCB2-8C9D56DCC2A8}"/>
                </a:ext>
              </a:extLst>
            </p:cNvPr>
            <p:cNvCxnSpPr>
              <a:cxnSpLocks/>
              <a:stCxn id="4" idx="1"/>
              <a:endCxn id="21" idx="1"/>
            </p:cNvCxnSpPr>
            <p:nvPr/>
          </p:nvCxnSpPr>
          <p:spPr>
            <a:xfrm rot="10800000" flipH="1" flipV="1">
              <a:off x="302397" y="1244786"/>
              <a:ext cx="126210" cy="2957844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07B9FD-BB2A-C5C4-B2B7-486D859ABED0}"/>
                </a:ext>
              </a:extLst>
            </p:cNvPr>
            <p:cNvSpPr txBox="1"/>
            <p:nvPr/>
          </p:nvSpPr>
          <p:spPr>
            <a:xfrm rot="5400000">
              <a:off x="926928" y="4446199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1FD899-C1E4-FC58-75F2-9DF2F15A7EF9}"/>
                </a:ext>
              </a:extLst>
            </p:cNvPr>
            <p:cNvSpPr txBox="1"/>
            <p:nvPr/>
          </p:nvSpPr>
          <p:spPr>
            <a:xfrm>
              <a:off x="300786" y="5153220"/>
              <a:ext cx="1671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Libs for specific control routines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1E5B60-CE43-69EF-CE0F-910EBE96A8E3}"/>
                </a:ext>
              </a:extLst>
            </p:cNvPr>
            <p:cNvSpPr txBox="1"/>
            <p:nvPr/>
          </p:nvSpPr>
          <p:spPr>
            <a:xfrm rot="5400000">
              <a:off x="926928" y="5860243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5783F57-AB34-B2AB-6A90-4DC6133991B0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rot="10800000" flipH="1" flipV="1">
              <a:off x="302397" y="1244786"/>
              <a:ext cx="126210" cy="492974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21">
              <a:extLst>
                <a:ext uri="{FF2B5EF4-FFF2-40B4-BE49-F238E27FC236}">
                  <a16:creationId xmlns:a16="http://schemas.microsoft.com/office/drawing/2014/main" id="{E3D6C6D2-CD6D-33A0-A548-0FB44EF48EC7}"/>
                </a:ext>
              </a:extLst>
            </p:cNvPr>
            <p:cNvCxnSpPr>
              <a:cxnSpLocks/>
              <a:stCxn id="4" idx="1"/>
              <a:endCxn id="27" idx="1"/>
            </p:cNvCxnSpPr>
            <p:nvPr/>
          </p:nvCxnSpPr>
          <p:spPr>
            <a:xfrm rot="10800000" flipV="1">
              <a:off x="300787" y="1244786"/>
              <a:ext cx="1611" cy="4231600"/>
            </a:xfrm>
            <a:prstGeom prst="bentConnector3">
              <a:avLst>
                <a:gd name="adj1" fmla="val 14289944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44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92"/>
    </mc:Choice>
    <mc:Fallback xmlns="">
      <p:transition spd="slow" advTm="147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Calibri"/>
                <a:ea typeface="Calibri"/>
                <a:cs typeface="Calibri"/>
              </a:rPr>
              <a:t>Structure of </a:t>
            </a:r>
            <a:r>
              <a:rPr lang="en-US" sz="4000" b="1" i="1" err="1">
                <a:latin typeface="Calibri"/>
                <a:ea typeface="Calibri"/>
                <a:cs typeface="Calibri"/>
              </a:rPr>
              <a:t>siriuspy</a:t>
            </a:r>
            <a:endParaRPr lang="en-US" sz="4000" b="1" i="1">
              <a:latin typeface="Calibri"/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dirty="0" smtClean="0"/>
              <a:t>11</a:t>
            </a:fld>
            <a:endParaRPr lang="de-DE"/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24049D8D-4698-6788-6052-D4805609E827}"/>
              </a:ext>
            </a:extLst>
          </p:cNvPr>
          <p:cNvSpPr txBox="1"/>
          <p:nvPr/>
        </p:nvSpPr>
        <p:spPr>
          <a:xfrm>
            <a:off x="2131606" y="819909"/>
            <a:ext cx="421414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dirty="0">
                <a:ea typeface="Calibri"/>
                <a:cs typeface="Calibri"/>
              </a:rPr>
              <a:t>Interacts with a set of EPICS PVs from the same device or set of devices and group them in a single python object (similar to </a:t>
            </a:r>
            <a:r>
              <a:rPr lang="en-US" i="1" dirty="0" err="1">
                <a:ea typeface="Calibri"/>
                <a:cs typeface="Calibri"/>
              </a:rPr>
              <a:t>ophyd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dirty="0">
                <a:ea typeface="Calibri"/>
                <a:cs typeface="Calibri"/>
              </a:rPr>
              <a:t>and class Device from </a:t>
            </a:r>
            <a:r>
              <a:rPr lang="en-US" i="1" dirty="0" err="1">
                <a:ea typeface="Calibri"/>
                <a:cs typeface="Calibri"/>
              </a:rPr>
              <a:t>pyepics</a:t>
            </a:r>
            <a:r>
              <a:rPr lang="en-US" dirty="0">
                <a:ea typeface="Calibri"/>
                <a:cs typeface="Calibri"/>
              </a:rPr>
              <a:t>)</a:t>
            </a:r>
            <a:r>
              <a:rPr lang="en-US" i="1" dirty="0">
                <a:ea typeface="Calibri"/>
                <a:cs typeface="Calibri"/>
              </a:rPr>
              <a:t>.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5AE7A84A-D2B3-4376-6687-AD8AE69241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2" b="74074"/>
          <a:stretch/>
        </p:blipFill>
        <p:spPr>
          <a:xfrm>
            <a:off x="6467523" y="198383"/>
            <a:ext cx="5609191" cy="1733535"/>
          </a:xfrm>
          <a:prstGeom prst="rect">
            <a:avLst/>
          </a:prstGeom>
        </p:spPr>
      </p:pic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B16D84E6-3035-9A3D-B73A-4D2E1ED6D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664" y="2035011"/>
            <a:ext cx="4972050" cy="4495800"/>
          </a:xfrm>
          <a:prstGeom prst="rect">
            <a:avLst/>
          </a:prstGeom>
        </p:spPr>
      </p:pic>
      <p:pic>
        <p:nvPicPr>
          <p:cNvPr id="18" name="Imagem 17" descr="Texto&#10;&#10;Descrição gerada automaticamente">
            <a:extLst>
              <a:ext uri="{FF2B5EF4-FFF2-40B4-BE49-F238E27FC236}">
                <a16:creationId xmlns:a16="http://schemas.microsoft.com/office/drawing/2014/main" id="{A9063F95-9350-F18D-9468-15778F2F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309" y="2035011"/>
            <a:ext cx="4914900" cy="471487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85CC870-8EA5-7928-4E60-643C43772217}"/>
              </a:ext>
            </a:extLst>
          </p:cNvPr>
          <p:cNvGrpSpPr/>
          <p:nvPr/>
        </p:nvGrpSpPr>
        <p:grpSpPr>
          <a:xfrm>
            <a:off x="74083" y="1061905"/>
            <a:ext cx="1897862" cy="5378145"/>
            <a:chOff x="74083" y="1061905"/>
            <a:chExt cx="1897862" cy="537814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D233A11-34BB-9FF9-901F-09BE957BE113}"/>
                </a:ext>
              </a:extLst>
            </p:cNvPr>
            <p:cNvSpPr/>
            <p:nvPr/>
          </p:nvSpPr>
          <p:spPr>
            <a:xfrm>
              <a:off x="302397" y="1061905"/>
              <a:ext cx="1225377" cy="3657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siriuspy</a:t>
              </a:r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F869EAA-EA01-356C-1CB5-C80722ED4D19}"/>
                </a:ext>
              </a:extLst>
            </p:cNvPr>
            <p:cNvSpPr/>
            <p:nvPr/>
          </p:nvSpPr>
          <p:spPr>
            <a:xfrm>
              <a:off x="428607" y="2540828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clientweb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30" name="Straight Arrow Connector 7">
              <a:extLst>
                <a:ext uri="{FF2B5EF4-FFF2-40B4-BE49-F238E27FC236}">
                  <a16:creationId xmlns:a16="http://schemas.microsoft.com/office/drawing/2014/main" id="{4ED818A3-5381-CCA4-8128-4273D6FD3E66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rot="10800000" flipV="1">
              <a:off x="74083" y="1244785"/>
              <a:ext cx="228314" cy="5113681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9">
              <a:extLst>
                <a:ext uri="{FF2B5EF4-FFF2-40B4-BE49-F238E27FC236}">
                  <a16:creationId xmlns:a16="http://schemas.microsoft.com/office/drawing/2014/main" id="{DEF5D547-8A8F-B386-2B57-27DE99BD7DD4}"/>
                </a:ext>
              </a:extLst>
            </p:cNvPr>
            <p:cNvCxnSpPr>
              <a:cxnSpLocks/>
              <a:stCxn id="26" idx="1"/>
              <a:endCxn id="29" idx="1"/>
            </p:cNvCxnSpPr>
            <p:nvPr/>
          </p:nvCxnSpPr>
          <p:spPr>
            <a:xfrm rot="10800000" flipH="1" flipV="1">
              <a:off x="302397" y="1244786"/>
              <a:ext cx="126210" cy="1478922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C312D0C-448C-391C-FF0A-22491596E0A7}"/>
                </a:ext>
              </a:extLst>
            </p:cNvPr>
            <p:cNvSpPr/>
            <p:nvPr/>
          </p:nvSpPr>
          <p:spPr>
            <a:xfrm>
              <a:off x="428607" y="1554880"/>
              <a:ext cx="1543338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clientconfigdb</a:t>
              </a:r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C6DAB06-8B11-9673-C946-5ED2F1FBCEF1}"/>
                </a:ext>
              </a:extLst>
            </p:cNvPr>
            <p:cNvSpPr/>
            <p:nvPr/>
          </p:nvSpPr>
          <p:spPr>
            <a:xfrm>
              <a:off x="428607" y="2047854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clientarch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34" name="Straight Arrow Connector 14">
              <a:extLst>
                <a:ext uri="{FF2B5EF4-FFF2-40B4-BE49-F238E27FC236}">
                  <a16:creationId xmlns:a16="http://schemas.microsoft.com/office/drawing/2014/main" id="{4544E2D1-8090-08CE-B5AA-4F11ADFE6CA7}"/>
                </a:ext>
              </a:extLst>
            </p:cNvPr>
            <p:cNvCxnSpPr>
              <a:cxnSpLocks/>
              <a:stCxn id="26" idx="1"/>
              <a:endCxn id="33" idx="1"/>
            </p:cNvCxnSpPr>
            <p:nvPr/>
          </p:nvCxnSpPr>
          <p:spPr>
            <a:xfrm rot="10800000" flipH="1" flipV="1">
              <a:off x="302397" y="1244786"/>
              <a:ext cx="126210" cy="985948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2FE0DE1-CB65-7763-8AD7-C78831F650B6}"/>
                </a:ext>
              </a:extLst>
            </p:cNvPr>
            <p:cNvSpPr/>
            <p:nvPr/>
          </p:nvSpPr>
          <p:spPr>
            <a:xfrm>
              <a:off x="428607" y="3033802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epics</a:t>
              </a:r>
            </a:p>
          </p:txBody>
        </p:sp>
        <p:cxnSp>
          <p:nvCxnSpPr>
            <p:cNvPr id="36" name="Straight Arrow Connector 16">
              <a:extLst>
                <a:ext uri="{FF2B5EF4-FFF2-40B4-BE49-F238E27FC236}">
                  <a16:creationId xmlns:a16="http://schemas.microsoft.com/office/drawing/2014/main" id="{3FFBE59A-61F1-BBA8-A022-B8B6BD7277C1}"/>
                </a:ext>
              </a:extLst>
            </p:cNvPr>
            <p:cNvCxnSpPr>
              <a:cxnSpLocks/>
              <a:stCxn id="26" idx="1"/>
              <a:endCxn id="35" idx="1"/>
            </p:cNvCxnSpPr>
            <p:nvPr/>
          </p:nvCxnSpPr>
          <p:spPr>
            <a:xfrm rot="10800000" flipH="1" flipV="1">
              <a:off x="302397" y="1244786"/>
              <a:ext cx="126210" cy="1971896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840B952-B506-74C9-C0F4-CEF107933307}"/>
                </a:ext>
              </a:extLst>
            </p:cNvPr>
            <p:cNvSpPr/>
            <p:nvPr/>
          </p:nvSpPr>
          <p:spPr>
            <a:xfrm>
              <a:off x="428607" y="3526776"/>
              <a:ext cx="1225377" cy="365760"/>
            </a:xfrm>
            <a:prstGeom prst="round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namesys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38" name="Straight Arrow Connector 19">
              <a:extLst>
                <a:ext uri="{FF2B5EF4-FFF2-40B4-BE49-F238E27FC236}">
                  <a16:creationId xmlns:a16="http://schemas.microsoft.com/office/drawing/2014/main" id="{650C88E0-C7B4-D39D-E96A-F2AACE9DB1B6}"/>
                </a:ext>
              </a:extLst>
            </p:cNvPr>
            <p:cNvCxnSpPr>
              <a:cxnSpLocks/>
              <a:stCxn id="26" idx="1"/>
              <a:endCxn id="37" idx="1"/>
            </p:cNvCxnSpPr>
            <p:nvPr/>
          </p:nvCxnSpPr>
          <p:spPr>
            <a:xfrm rot="10800000" flipH="1" flipV="1">
              <a:off x="302397" y="1244786"/>
              <a:ext cx="126210" cy="2464870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E03F93F-F094-1E75-91C3-4C5F7B9532DF}"/>
                </a:ext>
              </a:extLst>
            </p:cNvPr>
            <p:cNvSpPr/>
            <p:nvPr/>
          </p:nvSpPr>
          <p:spPr>
            <a:xfrm>
              <a:off x="428607" y="4019750"/>
              <a:ext cx="1225377" cy="365760"/>
            </a:xfrm>
            <a:prstGeom prst="roundRect">
              <a:avLst/>
            </a:prstGeom>
            <a:solidFill>
              <a:srgbClr val="E5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devices</a:t>
              </a:r>
            </a:p>
          </p:txBody>
        </p:sp>
        <p:cxnSp>
          <p:nvCxnSpPr>
            <p:cNvPr id="40" name="Straight Arrow Connector 21">
              <a:extLst>
                <a:ext uri="{FF2B5EF4-FFF2-40B4-BE49-F238E27FC236}">
                  <a16:creationId xmlns:a16="http://schemas.microsoft.com/office/drawing/2014/main" id="{E7A2E3D5-ACFE-E2F3-A66A-96BB9EF452F5}"/>
                </a:ext>
              </a:extLst>
            </p:cNvPr>
            <p:cNvCxnSpPr>
              <a:cxnSpLocks/>
              <a:stCxn id="26" idx="1"/>
              <a:endCxn id="39" idx="1"/>
            </p:cNvCxnSpPr>
            <p:nvPr/>
          </p:nvCxnSpPr>
          <p:spPr>
            <a:xfrm rot="10800000" flipH="1" flipV="1">
              <a:off x="302397" y="1244786"/>
              <a:ext cx="126210" cy="2957844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4AD591-0F6A-EB38-24B7-BC872A5E4738}"/>
                </a:ext>
              </a:extLst>
            </p:cNvPr>
            <p:cNvSpPr txBox="1"/>
            <p:nvPr/>
          </p:nvSpPr>
          <p:spPr>
            <a:xfrm rot="5400000">
              <a:off x="926928" y="4446199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622AB1-B5C2-0202-F18B-1A5A2328670F}"/>
                </a:ext>
              </a:extLst>
            </p:cNvPr>
            <p:cNvSpPr txBox="1"/>
            <p:nvPr/>
          </p:nvSpPr>
          <p:spPr>
            <a:xfrm>
              <a:off x="300786" y="5153220"/>
              <a:ext cx="1671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Libs for specific control routines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DBF276-8A74-0FF4-7C5F-AC5BEF3B3402}"/>
                </a:ext>
              </a:extLst>
            </p:cNvPr>
            <p:cNvSpPr txBox="1"/>
            <p:nvPr/>
          </p:nvSpPr>
          <p:spPr>
            <a:xfrm rot="5400000">
              <a:off x="926928" y="5860243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cxnSp>
          <p:nvCxnSpPr>
            <p:cNvPr id="44" name="Straight Arrow Connector 39">
              <a:extLst>
                <a:ext uri="{FF2B5EF4-FFF2-40B4-BE49-F238E27FC236}">
                  <a16:creationId xmlns:a16="http://schemas.microsoft.com/office/drawing/2014/main" id="{F5FC333D-D4C8-2502-5611-142E11F47821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rot="10800000" flipH="1" flipV="1">
              <a:off x="302397" y="1244786"/>
              <a:ext cx="126210" cy="492974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21">
              <a:extLst>
                <a:ext uri="{FF2B5EF4-FFF2-40B4-BE49-F238E27FC236}">
                  <a16:creationId xmlns:a16="http://schemas.microsoft.com/office/drawing/2014/main" id="{51931B50-D2E2-F2A3-1942-413B03DEDDBF}"/>
                </a:ext>
              </a:extLst>
            </p:cNvPr>
            <p:cNvCxnSpPr>
              <a:cxnSpLocks/>
              <a:stCxn id="26" idx="1"/>
              <a:endCxn id="42" idx="1"/>
            </p:cNvCxnSpPr>
            <p:nvPr/>
          </p:nvCxnSpPr>
          <p:spPr>
            <a:xfrm rot="10800000" flipV="1">
              <a:off x="300787" y="1244786"/>
              <a:ext cx="1611" cy="4231600"/>
            </a:xfrm>
            <a:prstGeom prst="bentConnector3">
              <a:avLst>
                <a:gd name="adj1" fmla="val 14289944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22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302"/>
    </mc:Choice>
    <mc:Fallback xmlns="">
      <p:transition spd="slow" advTm="221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Calibri"/>
                <a:ea typeface="Calibri"/>
                <a:cs typeface="Calibri"/>
              </a:rPr>
              <a:t>Structure of </a:t>
            </a:r>
            <a:r>
              <a:rPr lang="en-US" sz="4000" b="1" i="1" err="1">
                <a:latin typeface="Calibri"/>
                <a:ea typeface="Calibri"/>
                <a:cs typeface="Calibri"/>
              </a:rPr>
              <a:t>siriuspy</a:t>
            </a:r>
            <a:endParaRPr lang="en-US" sz="4000" b="1" i="1">
              <a:latin typeface="Calibri"/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dirty="0" smtClean="0"/>
              <a:t>12</a:t>
            </a:fld>
            <a:endParaRPr lang="de-DE"/>
          </a:p>
        </p:txBody>
      </p:sp>
      <p:pic>
        <p:nvPicPr>
          <p:cNvPr id="23" name="Imagem 22" descr="Linha do tempo&#10;&#10;Descrição gerada automaticamente">
            <a:extLst>
              <a:ext uri="{FF2B5EF4-FFF2-40B4-BE49-F238E27FC236}">
                <a16:creationId xmlns:a16="http://schemas.microsoft.com/office/drawing/2014/main" id="{BBEF945E-0A2F-5966-6019-A483B0784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398" y="2252967"/>
            <a:ext cx="8420100" cy="41338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85CC870-8EA5-7928-4E60-643C43772217}"/>
              </a:ext>
            </a:extLst>
          </p:cNvPr>
          <p:cNvGrpSpPr/>
          <p:nvPr/>
        </p:nvGrpSpPr>
        <p:grpSpPr>
          <a:xfrm>
            <a:off x="74083" y="1061905"/>
            <a:ext cx="1897862" cy="5378145"/>
            <a:chOff x="74083" y="1061905"/>
            <a:chExt cx="1897862" cy="537814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D233A11-34BB-9FF9-901F-09BE957BE113}"/>
                </a:ext>
              </a:extLst>
            </p:cNvPr>
            <p:cNvSpPr/>
            <p:nvPr/>
          </p:nvSpPr>
          <p:spPr>
            <a:xfrm>
              <a:off x="302397" y="1061905"/>
              <a:ext cx="1225377" cy="3657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siriuspy</a:t>
              </a:r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F869EAA-EA01-356C-1CB5-C80722ED4D19}"/>
                </a:ext>
              </a:extLst>
            </p:cNvPr>
            <p:cNvSpPr/>
            <p:nvPr/>
          </p:nvSpPr>
          <p:spPr>
            <a:xfrm>
              <a:off x="428607" y="2540828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clientweb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30" name="Straight Arrow Connector 7">
              <a:extLst>
                <a:ext uri="{FF2B5EF4-FFF2-40B4-BE49-F238E27FC236}">
                  <a16:creationId xmlns:a16="http://schemas.microsoft.com/office/drawing/2014/main" id="{4ED818A3-5381-CCA4-8128-4273D6FD3E66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rot="10800000" flipV="1">
              <a:off x="74083" y="1244785"/>
              <a:ext cx="228314" cy="5113681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9">
              <a:extLst>
                <a:ext uri="{FF2B5EF4-FFF2-40B4-BE49-F238E27FC236}">
                  <a16:creationId xmlns:a16="http://schemas.microsoft.com/office/drawing/2014/main" id="{DEF5D547-8A8F-B386-2B57-27DE99BD7DD4}"/>
                </a:ext>
              </a:extLst>
            </p:cNvPr>
            <p:cNvCxnSpPr>
              <a:cxnSpLocks/>
              <a:stCxn id="26" idx="1"/>
              <a:endCxn id="29" idx="1"/>
            </p:cNvCxnSpPr>
            <p:nvPr/>
          </p:nvCxnSpPr>
          <p:spPr>
            <a:xfrm rot="10800000" flipH="1" flipV="1">
              <a:off x="302397" y="1244786"/>
              <a:ext cx="126210" cy="1478922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C312D0C-448C-391C-FF0A-22491596E0A7}"/>
                </a:ext>
              </a:extLst>
            </p:cNvPr>
            <p:cNvSpPr/>
            <p:nvPr/>
          </p:nvSpPr>
          <p:spPr>
            <a:xfrm>
              <a:off x="428607" y="1554880"/>
              <a:ext cx="1543338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clientconfigdb</a:t>
              </a:r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C6DAB06-8B11-9673-C946-5ED2F1FBCEF1}"/>
                </a:ext>
              </a:extLst>
            </p:cNvPr>
            <p:cNvSpPr/>
            <p:nvPr/>
          </p:nvSpPr>
          <p:spPr>
            <a:xfrm>
              <a:off x="428607" y="2047854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clientarch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34" name="Straight Arrow Connector 14">
              <a:extLst>
                <a:ext uri="{FF2B5EF4-FFF2-40B4-BE49-F238E27FC236}">
                  <a16:creationId xmlns:a16="http://schemas.microsoft.com/office/drawing/2014/main" id="{4544E2D1-8090-08CE-B5AA-4F11ADFE6CA7}"/>
                </a:ext>
              </a:extLst>
            </p:cNvPr>
            <p:cNvCxnSpPr>
              <a:cxnSpLocks/>
              <a:stCxn id="26" idx="1"/>
              <a:endCxn id="33" idx="1"/>
            </p:cNvCxnSpPr>
            <p:nvPr/>
          </p:nvCxnSpPr>
          <p:spPr>
            <a:xfrm rot="10800000" flipH="1" flipV="1">
              <a:off x="302397" y="1244786"/>
              <a:ext cx="126210" cy="985948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2FE0DE1-CB65-7763-8AD7-C78831F650B6}"/>
                </a:ext>
              </a:extLst>
            </p:cNvPr>
            <p:cNvSpPr/>
            <p:nvPr/>
          </p:nvSpPr>
          <p:spPr>
            <a:xfrm>
              <a:off x="428607" y="3033802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epics</a:t>
              </a:r>
            </a:p>
          </p:txBody>
        </p:sp>
        <p:cxnSp>
          <p:nvCxnSpPr>
            <p:cNvPr id="36" name="Straight Arrow Connector 16">
              <a:extLst>
                <a:ext uri="{FF2B5EF4-FFF2-40B4-BE49-F238E27FC236}">
                  <a16:creationId xmlns:a16="http://schemas.microsoft.com/office/drawing/2014/main" id="{3FFBE59A-61F1-BBA8-A022-B8B6BD7277C1}"/>
                </a:ext>
              </a:extLst>
            </p:cNvPr>
            <p:cNvCxnSpPr>
              <a:cxnSpLocks/>
              <a:stCxn id="26" idx="1"/>
              <a:endCxn id="35" idx="1"/>
            </p:cNvCxnSpPr>
            <p:nvPr/>
          </p:nvCxnSpPr>
          <p:spPr>
            <a:xfrm rot="10800000" flipH="1" flipV="1">
              <a:off x="302397" y="1244786"/>
              <a:ext cx="126210" cy="1971896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840B952-B506-74C9-C0F4-CEF107933307}"/>
                </a:ext>
              </a:extLst>
            </p:cNvPr>
            <p:cNvSpPr/>
            <p:nvPr/>
          </p:nvSpPr>
          <p:spPr>
            <a:xfrm>
              <a:off x="428607" y="3526776"/>
              <a:ext cx="1225377" cy="365760"/>
            </a:xfrm>
            <a:prstGeom prst="round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namesys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38" name="Straight Arrow Connector 19">
              <a:extLst>
                <a:ext uri="{FF2B5EF4-FFF2-40B4-BE49-F238E27FC236}">
                  <a16:creationId xmlns:a16="http://schemas.microsoft.com/office/drawing/2014/main" id="{650C88E0-C7B4-D39D-E96A-F2AACE9DB1B6}"/>
                </a:ext>
              </a:extLst>
            </p:cNvPr>
            <p:cNvCxnSpPr>
              <a:cxnSpLocks/>
              <a:stCxn id="26" idx="1"/>
              <a:endCxn id="37" idx="1"/>
            </p:cNvCxnSpPr>
            <p:nvPr/>
          </p:nvCxnSpPr>
          <p:spPr>
            <a:xfrm rot="10800000" flipH="1" flipV="1">
              <a:off x="302397" y="1244786"/>
              <a:ext cx="126210" cy="2464870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E03F93F-F094-1E75-91C3-4C5F7B9532DF}"/>
                </a:ext>
              </a:extLst>
            </p:cNvPr>
            <p:cNvSpPr/>
            <p:nvPr/>
          </p:nvSpPr>
          <p:spPr>
            <a:xfrm>
              <a:off x="428607" y="4019750"/>
              <a:ext cx="1225377" cy="365760"/>
            </a:xfrm>
            <a:prstGeom prst="roundRect">
              <a:avLst/>
            </a:prstGeom>
            <a:solidFill>
              <a:srgbClr val="E5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devices</a:t>
              </a:r>
            </a:p>
          </p:txBody>
        </p:sp>
        <p:cxnSp>
          <p:nvCxnSpPr>
            <p:cNvPr id="40" name="Straight Arrow Connector 21">
              <a:extLst>
                <a:ext uri="{FF2B5EF4-FFF2-40B4-BE49-F238E27FC236}">
                  <a16:creationId xmlns:a16="http://schemas.microsoft.com/office/drawing/2014/main" id="{E7A2E3D5-ACFE-E2F3-A66A-96BB9EF452F5}"/>
                </a:ext>
              </a:extLst>
            </p:cNvPr>
            <p:cNvCxnSpPr>
              <a:cxnSpLocks/>
              <a:stCxn id="26" idx="1"/>
              <a:endCxn id="39" idx="1"/>
            </p:cNvCxnSpPr>
            <p:nvPr/>
          </p:nvCxnSpPr>
          <p:spPr>
            <a:xfrm rot="10800000" flipH="1" flipV="1">
              <a:off x="302397" y="1244786"/>
              <a:ext cx="126210" cy="2957844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4AD591-0F6A-EB38-24B7-BC872A5E4738}"/>
                </a:ext>
              </a:extLst>
            </p:cNvPr>
            <p:cNvSpPr txBox="1"/>
            <p:nvPr/>
          </p:nvSpPr>
          <p:spPr>
            <a:xfrm rot="5400000">
              <a:off x="926928" y="4446199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622AB1-B5C2-0202-F18B-1A5A2328670F}"/>
                </a:ext>
              </a:extLst>
            </p:cNvPr>
            <p:cNvSpPr txBox="1"/>
            <p:nvPr/>
          </p:nvSpPr>
          <p:spPr>
            <a:xfrm>
              <a:off x="300786" y="5153220"/>
              <a:ext cx="1671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Libs for specific control routines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DBF276-8A74-0FF4-7C5F-AC5BEF3B3402}"/>
                </a:ext>
              </a:extLst>
            </p:cNvPr>
            <p:cNvSpPr txBox="1"/>
            <p:nvPr/>
          </p:nvSpPr>
          <p:spPr>
            <a:xfrm rot="5400000">
              <a:off x="926928" y="5860243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cxnSp>
          <p:nvCxnSpPr>
            <p:cNvPr id="44" name="Straight Arrow Connector 39">
              <a:extLst>
                <a:ext uri="{FF2B5EF4-FFF2-40B4-BE49-F238E27FC236}">
                  <a16:creationId xmlns:a16="http://schemas.microsoft.com/office/drawing/2014/main" id="{F5FC333D-D4C8-2502-5611-142E11F47821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rot="10800000" flipH="1" flipV="1">
              <a:off x="302397" y="1244786"/>
              <a:ext cx="126210" cy="492974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21">
              <a:extLst>
                <a:ext uri="{FF2B5EF4-FFF2-40B4-BE49-F238E27FC236}">
                  <a16:creationId xmlns:a16="http://schemas.microsoft.com/office/drawing/2014/main" id="{51931B50-D2E2-F2A3-1942-413B03DEDDBF}"/>
                </a:ext>
              </a:extLst>
            </p:cNvPr>
            <p:cNvCxnSpPr>
              <a:cxnSpLocks/>
              <a:stCxn id="26" idx="1"/>
              <a:endCxn id="42" idx="1"/>
            </p:cNvCxnSpPr>
            <p:nvPr/>
          </p:nvCxnSpPr>
          <p:spPr>
            <a:xfrm rot="10800000" flipV="1">
              <a:off x="300787" y="1244786"/>
              <a:ext cx="1611" cy="4231600"/>
            </a:xfrm>
            <a:prstGeom prst="bentConnector3">
              <a:avLst>
                <a:gd name="adj1" fmla="val 14289944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23">
            <a:extLst>
              <a:ext uri="{FF2B5EF4-FFF2-40B4-BE49-F238E27FC236}">
                <a16:creationId xmlns:a16="http://schemas.microsoft.com/office/drawing/2014/main" id="{5A03812F-7534-9AEA-574D-48D183CD6F50}"/>
              </a:ext>
            </a:extLst>
          </p:cNvPr>
          <p:cNvSpPr txBox="1"/>
          <p:nvPr/>
        </p:nvSpPr>
        <p:spPr>
          <a:xfrm>
            <a:off x="2131606" y="819909"/>
            <a:ext cx="421414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dirty="0">
                <a:ea typeface="Calibri"/>
                <a:cs typeface="Calibri"/>
              </a:rPr>
              <a:t>Interacts with a set of EPICS PVs from the same device or set of devices and group them in a single python object (similar to </a:t>
            </a:r>
            <a:r>
              <a:rPr lang="en-US" i="1" dirty="0" err="1">
                <a:ea typeface="Calibri"/>
                <a:cs typeface="Calibri"/>
              </a:rPr>
              <a:t>ophyd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dirty="0">
                <a:ea typeface="Calibri"/>
                <a:cs typeface="Calibri"/>
              </a:rPr>
              <a:t>and class Device from </a:t>
            </a:r>
            <a:r>
              <a:rPr lang="en-US" i="1" dirty="0" err="1">
                <a:ea typeface="Calibri"/>
                <a:cs typeface="Calibri"/>
              </a:rPr>
              <a:t>pyepics</a:t>
            </a:r>
            <a:r>
              <a:rPr lang="en-US" dirty="0">
                <a:ea typeface="Calibri"/>
                <a:cs typeface="Calibri"/>
              </a:rPr>
              <a:t>)</a:t>
            </a:r>
            <a:r>
              <a:rPr lang="en-US" i="1" dirty="0">
                <a:ea typeface="Calibri"/>
                <a:cs typeface="Calibri"/>
              </a:rPr>
              <a:t>.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6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0D3D5ADF-10D7-B5C5-6B2C-81440E7E96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2" b="74074"/>
          <a:stretch/>
        </p:blipFill>
        <p:spPr>
          <a:xfrm>
            <a:off x="6470621" y="198383"/>
            <a:ext cx="5609191" cy="17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54"/>
    </mc:Choice>
    <mc:Fallback xmlns="">
      <p:transition spd="slow" advTm="1985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09AB3-D1C8-6F87-E47C-B8BEDD9E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13</a:t>
            </a:fld>
            <a:endParaRPr lang="de-DE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40424C4-ED0F-2A77-DA0E-4789D1312EAB}"/>
              </a:ext>
            </a:extLst>
          </p:cNvPr>
          <p:cNvSpPr txBox="1">
            <a:spLocks/>
          </p:cNvSpPr>
          <p:nvPr/>
        </p:nvSpPr>
        <p:spPr>
          <a:xfrm>
            <a:off x="642257" y="3010403"/>
            <a:ext cx="1068977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Calibri"/>
                <a:ea typeface="Calibri"/>
                <a:cs typeface="Calibri"/>
              </a:rPr>
              <a:t>Examples of high-level control tasks</a:t>
            </a:r>
            <a:endParaRPr lang="en-US" sz="5400" b="1" i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4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7"/>
    </mc:Choice>
    <mc:Fallback xmlns="">
      <p:transition spd="slow" advTm="88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Common Tasks Performed by Soft IOCs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14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1A200-EFAF-46BC-1FB5-FF4CF5F34FFE}"/>
              </a:ext>
            </a:extLst>
          </p:cNvPr>
          <p:cNvSpPr txBox="1"/>
          <p:nvPr/>
        </p:nvSpPr>
        <p:spPr>
          <a:xfrm>
            <a:off x="318976" y="882501"/>
            <a:ext cx="99627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Distributed systems architecture abstraction and orchestration: </a:t>
            </a:r>
            <a:r>
              <a:rPr lang="en-US" b="1"/>
              <a:t>timing</a:t>
            </a:r>
            <a:r>
              <a:rPr lang="en-US"/>
              <a:t>, FOFB, orbit interlock;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16E8103-CD45-5B63-F350-3ED166F3C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506" y="1427545"/>
            <a:ext cx="8803494" cy="5247189"/>
          </a:xfrm>
          <a:prstGeom prst="rect">
            <a:avLst/>
          </a:prstGeom>
        </p:spPr>
      </p:pic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E74DC124-1A0E-3D8A-32DA-72D7AD1DFA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1" r="152"/>
          <a:stretch/>
        </p:blipFill>
        <p:spPr>
          <a:xfrm>
            <a:off x="2664407" y="1355445"/>
            <a:ext cx="6245993" cy="5410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9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04"/>
    </mc:Choice>
    <mc:Fallback xmlns="">
      <p:transition spd="slow" advTm="70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Common Tasks Performed by Soft IOCs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15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1A200-EFAF-46BC-1FB5-FF4CF5F34FFE}"/>
              </a:ext>
            </a:extLst>
          </p:cNvPr>
          <p:cNvSpPr txBox="1"/>
          <p:nvPr/>
        </p:nvSpPr>
        <p:spPr>
          <a:xfrm>
            <a:off x="318976" y="882501"/>
            <a:ext cx="99627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Distributed systems architecture abstraction and orchestration: timing, </a:t>
            </a:r>
            <a:r>
              <a:rPr lang="en-US" b="1"/>
              <a:t>FOFB</a:t>
            </a:r>
            <a:r>
              <a:rPr lang="en-US"/>
              <a:t>, orbit interlock;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6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8F350C3-86C3-E1D9-AEF9-7BE14BCA7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70" y="1247775"/>
            <a:ext cx="9596484" cy="5505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48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24"/>
    </mc:Choice>
    <mc:Fallback xmlns="">
      <p:transition spd="slow" advTm="4672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Common Tasks Performed by Soft IOCs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16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1A200-EFAF-46BC-1FB5-FF4CF5F34FFE}"/>
              </a:ext>
            </a:extLst>
          </p:cNvPr>
          <p:cNvSpPr txBox="1"/>
          <p:nvPr/>
        </p:nvSpPr>
        <p:spPr>
          <a:xfrm>
            <a:off x="318976" y="882501"/>
            <a:ext cx="996270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Distributed systems architecture abstraction and orchestration: timing, FOFB, orbit interlock;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Conversion from hardware to physics units</a:t>
            </a:r>
            <a:r>
              <a:rPr lang="en-US" dirty="0"/>
              <a:t>: power supplies, </a:t>
            </a:r>
            <a:r>
              <a:rPr lang="en-US" b="1" dirty="0"/>
              <a:t>pulsed magnets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;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Subsystems diagnostics: power supplies, RF, pulsed power supplies, LINAC devices, etc.;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Calculation of lifetime, integrated stored current, injected current, etc.;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Slow orbit correction and orbit response matrix measurement;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Injection trajectory (</a:t>
            </a:r>
            <a:r>
              <a:rPr lang="en-US" dirty="0" err="1">
                <a:cs typeface="Calibri"/>
              </a:rPr>
              <a:t>TbT</a:t>
            </a:r>
            <a:r>
              <a:rPr lang="en-US" dirty="0">
                <a:cs typeface="Calibri"/>
              </a:rPr>
              <a:t>) analysis and correction;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Calculation of injection efficiency between accelerators;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Correction of position and angle of injected beam;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Tune</a:t>
            </a:r>
            <a:r>
              <a:rPr lang="en-US" dirty="0"/>
              <a:t> and chromaticity </a:t>
            </a:r>
            <a:r>
              <a:rPr lang="en-US" b="1" dirty="0"/>
              <a:t>correction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…</a:t>
            </a:r>
          </a:p>
        </p:txBody>
      </p:sp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AFF960E4-DC03-F4C1-C392-06109B7E8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35" y="3656289"/>
            <a:ext cx="7000875" cy="3038475"/>
          </a:xfrm>
          <a:prstGeom prst="rect">
            <a:avLst/>
          </a:prstGeom>
        </p:spPr>
      </p:pic>
      <p:pic>
        <p:nvPicPr>
          <p:cNvPr id="6" name="Imagem 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C9A397E-4788-7AA5-08E9-4CBD1FA63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48" y="4864758"/>
            <a:ext cx="5945047" cy="1830006"/>
          </a:xfrm>
          <a:prstGeom prst="rect">
            <a:avLst/>
          </a:prstGeom>
        </p:spPr>
      </p:pic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3EFF5E3-2C0E-BCDE-C6CE-C9219D2C3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645" y="2023240"/>
            <a:ext cx="4818712" cy="4563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94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54"/>
    </mc:Choice>
    <mc:Fallback xmlns="">
      <p:transition spd="slow" advTm="105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61EC8E0-8FB9-F25B-4095-C6E7C9798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20" y="1200150"/>
            <a:ext cx="10103260" cy="561022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9988525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Common Tasks Performed by GUIs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17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1A200-EFAF-46BC-1FB5-FF4CF5F34FFE}"/>
              </a:ext>
            </a:extLst>
          </p:cNvPr>
          <p:cNvSpPr txBox="1"/>
          <p:nvPr/>
        </p:nvSpPr>
        <p:spPr>
          <a:xfrm>
            <a:off x="318976" y="882501"/>
            <a:ext cx="577702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 ramp configurations management and tuning;</a:t>
            </a:r>
            <a:endParaRPr lang="en-US" dirty="0"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3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47"/>
    </mc:Choice>
    <mc:Fallback xmlns="">
      <p:transition spd="slow" advTm="28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D77134C-98CD-1D71-0D61-120A183BB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77" y="1200150"/>
            <a:ext cx="10096346" cy="561022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Common Tasks Performed by GUIs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18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6A909-B999-D8A6-BB24-277FCF67139C}"/>
              </a:ext>
            </a:extLst>
          </p:cNvPr>
          <p:cNvSpPr txBox="1"/>
          <p:nvPr/>
        </p:nvSpPr>
        <p:spPr>
          <a:xfrm>
            <a:off x="318976" y="882501"/>
            <a:ext cx="577702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 ramp configurations management and tuning;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0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"/>
    </mc:Choice>
    <mc:Fallback xmlns="">
      <p:transition spd="slow" advTm="102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Common Tasks Performed by GUIs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19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1A200-EFAF-46BC-1FB5-FF4CF5F34FFE}"/>
              </a:ext>
            </a:extLst>
          </p:cNvPr>
          <p:cNvSpPr txBox="1"/>
          <p:nvPr/>
        </p:nvSpPr>
        <p:spPr>
          <a:xfrm>
            <a:off x="318976" y="882501"/>
            <a:ext cx="577702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 ramp configurations management and tuning;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supplies testing, turn-off and turn-on routines;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Save &amp; restore machine configurations;</a:t>
            </a:r>
            <a:endParaRPr lang="en-US" b="1" dirty="0">
              <a:ea typeface="Calibri"/>
              <a:cs typeface="Calibri"/>
            </a:endParaRPr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127F5EC7-CBCE-FB8C-C838-EBB261510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289" y="1613343"/>
            <a:ext cx="4632766" cy="4880416"/>
          </a:xfrm>
          <a:prstGeom prst="rect">
            <a:avLst/>
          </a:prstGeom>
        </p:spPr>
      </p:pic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C54FE58-E191-AA73-FBC1-70206BFA7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69" y="2083443"/>
            <a:ext cx="7218544" cy="4591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54619D-B4CD-D33D-F31E-2F0786167E44}"/>
              </a:ext>
            </a:extLst>
          </p:cNvPr>
          <p:cNvSpPr txBox="1"/>
          <p:nvPr/>
        </p:nvSpPr>
        <p:spPr>
          <a:xfrm>
            <a:off x="6700772" y="882501"/>
            <a:ext cx="454847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Magnets cycling and standardization;</a:t>
            </a:r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5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46"/>
    </mc:Choice>
    <mc:Fallback xmlns="">
      <p:transition spd="slow" advTm="45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FF242F-F51C-4539-9B74-51ADCE360685}"/>
              </a:ext>
            </a:extLst>
          </p:cNvPr>
          <p:cNvCxnSpPr>
            <a:cxnSpLocks/>
          </p:cNvCxnSpPr>
          <p:nvPr/>
        </p:nvCxnSpPr>
        <p:spPr>
          <a:xfrm flipH="1">
            <a:off x="4473078" y="2112632"/>
            <a:ext cx="777183" cy="2388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46">
            <a:extLst>
              <a:ext uri="{FF2B5EF4-FFF2-40B4-BE49-F238E27FC236}">
                <a16:creationId xmlns:a16="http://schemas.microsoft.com/office/drawing/2014/main" id="{8322AD6B-D8FB-52CA-B057-572FBDBE8991}"/>
              </a:ext>
            </a:extLst>
          </p:cNvPr>
          <p:cNvSpPr txBox="1">
            <a:spLocks/>
          </p:cNvSpPr>
          <p:nvPr/>
        </p:nvSpPr>
        <p:spPr>
          <a:xfrm>
            <a:off x="2339175" y="4221609"/>
            <a:ext cx="3225074" cy="624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R" sz="2800">
                <a:solidFill>
                  <a:schemeClr val="bg1"/>
                </a:solidFill>
              </a:rPr>
              <a:t>CNPEM campus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E0CB6EA-0797-8193-D9F3-C731D1A88D2F}"/>
              </a:ext>
            </a:extLst>
          </p:cNvPr>
          <p:cNvSpPr txBox="1"/>
          <p:nvPr/>
        </p:nvSpPr>
        <p:spPr>
          <a:xfrm>
            <a:off x="8227256" y="1390294"/>
            <a:ext cx="3441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799955" algn="l"/>
                <a:tab pos="2519937" algn="l"/>
              </a:tabLst>
            </a:pPr>
            <a:r>
              <a:rPr lang="en-BR" sz="1600" b="1">
                <a:solidFill>
                  <a:schemeClr val="accent1">
                    <a:lumMod val="75000"/>
                  </a:schemeClr>
                </a:solidFill>
              </a:rPr>
              <a:t>SIRIUS design parameters</a:t>
            </a:r>
          </a:p>
          <a:p>
            <a:pPr>
              <a:tabLst>
                <a:tab pos="1799955" algn="l"/>
                <a:tab pos="2519937" algn="l"/>
              </a:tabLst>
            </a:pPr>
            <a:r>
              <a:rPr lang="en-BR" sz="1600">
                <a:solidFill>
                  <a:schemeClr val="accent1">
                    <a:lumMod val="75000"/>
                  </a:schemeClr>
                </a:solidFill>
              </a:rPr>
              <a:t>Energy 	3.0	GeV</a:t>
            </a:r>
          </a:p>
          <a:p>
            <a:pPr>
              <a:tabLst>
                <a:tab pos="1799955" algn="l"/>
                <a:tab pos="2519937" algn="l"/>
              </a:tabLst>
            </a:pPr>
            <a:r>
              <a:rPr lang="en-BR" sz="1600">
                <a:solidFill>
                  <a:schemeClr val="accent1">
                    <a:lumMod val="75000"/>
                  </a:schemeClr>
                </a:solidFill>
              </a:rPr>
              <a:t>Circumference	518.4	m</a:t>
            </a:r>
          </a:p>
          <a:p>
            <a:pPr>
              <a:tabLst>
                <a:tab pos="1799955" algn="l"/>
                <a:tab pos="2519937" algn="l"/>
              </a:tabLst>
            </a:pPr>
            <a:r>
              <a:rPr lang="en-BR" sz="1600">
                <a:solidFill>
                  <a:schemeClr val="accent1">
                    <a:lumMod val="75000"/>
                  </a:schemeClr>
                </a:solidFill>
              </a:rPr>
              <a:t>Emittance	250	pm.rad</a:t>
            </a:r>
          </a:p>
          <a:p>
            <a:pPr>
              <a:tabLst>
                <a:tab pos="1799955" algn="l"/>
                <a:tab pos="2519937" algn="l"/>
              </a:tabLst>
            </a:pPr>
            <a:r>
              <a:rPr lang="en-BR" sz="1600">
                <a:solidFill>
                  <a:schemeClr val="accent1">
                    <a:lumMod val="75000"/>
                  </a:schemeClr>
                </a:solidFill>
              </a:rPr>
              <a:t>Current (top-up)	350	mA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14FEA0-B25B-4F4C-BDD2-E439503458A4}"/>
              </a:ext>
            </a:extLst>
          </p:cNvPr>
          <p:cNvSpPr txBox="1"/>
          <p:nvPr/>
        </p:nvSpPr>
        <p:spPr>
          <a:xfrm>
            <a:off x="204365" y="4750716"/>
            <a:ext cx="3796937" cy="19697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Green-field facility </a:t>
            </a:r>
            <a:endParaRPr lang="en-US"/>
          </a:p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Construction: 2012 – 2020</a:t>
            </a:r>
            <a:endParaRPr lang="en-BR" sz="1600">
              <a:solidFill>
                <a:srgbClr val="00B050"/>
              </a:solidFill>
              <a:ea typeface="Calibri"/>
              <a:cs typeface="Calibri"/>
            </a:endParaRPr>
          </a:p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Cost: US$ 500M (∼85% spent in Brazil)</a:t>
            </a:r>
            <a:endParaRPr lang="en-BR" sz="1600">
              <a:solidFill>
                <a:srgbClr val="00B050"/>
              </a:solidFill>
              <a:ea typeface="Calibri"/>
              <a:cs typeface="Calibri"/>
            </a:endParaRPr>
          </a:p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1</a:t>
            </a:r>
            <a:r>
              <a:rPr lang="en-BR" sz="1600" baseline="30000">
                <a:solidFill>
                  <a:srgbClr val="00B050"/>
                </a:solidFill>
              </a:rPr>
              <a:t>st</a:t>
            </a:r>
            <a:r>
              <a:rPr lang="en-BR" sz="1600">
                <a:solidFill>
                  <a:srgbClr val="00B050"/>
                </a:solidFill>
              </a:rPr>
              <a:t> regular users call: Nov. 2022</a:t>
            </a:r>
            <a:endParaRPr lang="en-BR" sz="1600">
              <a:solidFill>
                <a:srgbClr val="00B050"/>
              </a:solidFill>
              <a:ea typeface="Calibri"/>
              <a:cs typeface="Calibri"/>
            </a:endParaRPr>
          </a:p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B050"/>
                </a:solidFill>
              </a:rPr>
              <a:t>10</a:t>
            </a:r>
            <a:r>
              <a:rPr lang="en-BR" sz="1600">
                <a:solidFill>
                  <a:srgbClr val="00B050"/>
                </a:solidFill>
              </a:rPr>
              <a:t> beamlines in operation</a:t>
            </a:r>
            <a:endParaRPr lang="en-BR" sz="1600">
              <a:solidFill>
                <a:srgbClr val="00B050"/>
              </a:solidFill>
              <a:ea typeface="Calibri"/>
              <a:cs typeface="Calibri"/>
            </a:endParaRPr>
          </a:p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100 mA in top-mode mode, uniform fill</a:t>
            </a:r>
            <a:endParaRPr lang="en-BR" sz="1600">
              <a:solidFill>
                <a:srgbClr val="00B050"/>
              </a:solidFill>
              <a:ea typeface="Calibri"/>
              <a:cs typeface="Calibri"/>
            </a:endParaRPr>
          </a:p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Phase-1 (end of 2024): 14 beamlines</a:t>
            </a:r>
            <a:endParaRPr lang="en-BR" sz="1600">
              <a:solidFill>
                <a:srgbClr val="00B050"/>
              </a:solidFill>
              <a:ea typeface="Calibri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BBDE58-EF56-7AEF-0350-3FDEE34260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3380" y="3547361"/>
            <a:ext cx="5220576" cy="307859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7673A0-F5DC-B5AB-DADC-4BD4602C7FCE}"/>
              </a:ext>
            </a:extLst>
          </p:cNvPr>
          <p:cNvCxnSpPr>
            <a:cxnSpLocks/>
          </p:cNvCxnSpPr>
          <p:nvPr/>
        </p:nvCxnSpPr>
        <p:spPr>
          <a:xfrm flipH="1" flipV="1">
            <a:off x="4384194" y="5043265"/>
            <a:ext cx="4215798" cy="76520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F13279-2995-1FAE-FC35-2B3B692C4334}"/>
              </a:ext>
            </a:extLst>
          </p:cNvPr>
          <p:cNvCxnSpPr>
            <a:cxnSpLocks/>
          </p:cNvCxnSpPr>
          <p:nvPr/>
        </p:nvCxnSpPr>
        <p:spPr>
          <a:xfrm>
            <a:off x="7766283" y="2971920"/>
            <a:ext cx="816511" cy="2836546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4">
            <a:extLst>
              <a:ext uri="{FF2B5EF4-FFF2-40B4-BE49-F238E27FC236}">
                <a16:creationId xmlns:a16="http://schemas.microsoft.com/office/drawing/2014/main" id="{F74D4561-0B96-6188-CE9C-D435D5418A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921" y="805809"/>
            <a:ext cx="6873961" cy="4312428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859AA1A-1476-BF1C-187C-D38D7E731058}"/>
              </a:ext>
            </a:extLst>
          </p:cNvPr>
          <p:cNvSpPr txBox="1"/>
          <p:nvPr/>
        </p:nvSpPr>
        <p:spPr>
          <a:xfrm>
            <a:off x="8501825" y="5790543"/>
            <a:ext cx="991285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BR" sz="1351">
                <a:solidFill>
                  <a:srgbClr val="C00000"/>
                </a:solidFill>
              </a:rPr>
              <a:t>Campinas</a:t>
            </a:r>
          </a:p>
          <a:p>
            <a:pPr algn="ctr"/>
            <a:r>
              <a:rPr lang="en-BR" sz="1351">
                <a:solidFill>
                  <a:srgbClr val="C00000"/>
                </a:solidFill>
              </a:rPr>
              <a:t>Brazil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638568C-F1A0-15EB-EF6F-675917EA305F}"/>
              </a:ext>
            </a:extLst>
          </p:cNvPr>
          <p:cNvSpPr/>
          <p:nvPr/>
        </p:nvSpPr>
        <p:spPr>
          <a:xfrm>
            <a:off x="8536490" y="5771034"/>
            <a:ext cx="84083" cy="82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R" sz="1351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4B4A3AE-6F4B-01AF-22B0-D1EA3F4A76A1}"/>
              </a:ext>
            </a:extLst>
          </p:cNvPr>
          <p:cNvSpPr txBox="1">
            <a:spLocks/>
          </p:cNvSpPr>
          <p:nvPr/>
        </p:nvSpPr>
        <p:spPr>
          <a:xfrm>
            <a:off x="153592" y="85329"/>
            <a:ext cx="11900041" cy="72242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latin typeface="Calibri"/>
                <a:ea typeface="Calibri"/>
                <a:cs typeface="Calibri"/>
              </a:rPr>
              <a:t>SIRIUS – 4GSR in </a:t>
            </a:r>
            <a:r>
              <a:rPr lang="pt-BR" sz="4000" b="1" err="1">
                <a:latin typeface="Calibri"/>
                <a:ea typeface="Calibri"/>
                <a:cs typeface="Calibri"/>
              </a:rPr>
              <a:t>Operation</a:t>
            </a:r>
            <a:endParaRPr lang="pt-BR" sz="4000" b="1">
              <a:latin typeface="Calibri"/>
              <a:ea typeface="Calibri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3E3DDC-7BDF-6032-C7EB-8D90399FE4E6}"/>
              </a:ext>
            </a:extLst>
          </p:cNvPr>
          <p:cNvSpPr txBox="1"/>
          <p:nvPr/>
        </p:nvSpPr>
        <p:spPr>
          <a:xfrm>
            <a:off x="2904564" y="4159623"/>
            <a:ext cx="3119717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err="1">
                <a:solidFill>
                  <a:srgbClr val="FFFF00"/>
                </a:solidFill>
                <a:ea typeface="Calibri"/>
                <a:cs typeface="Calibri"/>
              </a:rPr>
              <a:t>Brazilian</a:t>
            </a:r>
            <a:r>
              <a:rPr lang="pt-BR">
                <a:solidFill>
                  <a:srgbClr val="FFFF00"/>
                </a:solidFill>
                <a:ea typeface="Calibri"/>
                <a:cs typeface="Calibri"/>
              </a:rPr>
              <a:t> Center for </a:t>
            </a:r>
            <a:r>
              <a:rPr lang="pt-BR" err="1">
                <a:solidFill>
                  <a:srgbClr val="FFFF00"/>
                </a:solidFill>
                <a:ea typeface="Calibri"/>
                <a:cs typeface="Calibri"/>
              </a:rPr>
              <a:t>Research</a:t>
            </a:r>
            <a:r>
              <a:rPr lang="pt-BR">
                <a:solidFill>
                  <a:srgbClr val="FFFF00"/>
                </a:solidFill>
                <a:ea typeface="Calibri"/>
                <a:cs typeface="Calibri"/>
              </a:rPr>
              <a:t> in Energy </a:t>
            </a:r>
            <a:r>
              <a:rPr lang="pt-BR" err="1">
                <a:solidFill>
                  <a:srgbClr val="FFFF00"/>
                </a:solidFill>
                <a:ea typeface="Calibri"/>
                <a:cs typeface="Calibri"/>
              </a:rPr>
              <a:t>and</a:t>
            </a:r>
            <a:r>
              <a:rPr lang="pt-BR">
                <a:solidFill>
                  <a:srgbClr val="FFFF00"/>
                </a:solidFill>
                <a:ea typeface="Calibri"/>
                <a:cs typeface="Calibri"/>
              </a:rPr>
              <a:t> </a:t>
            </a:r>
            <a:r>
              <a:rPr lang="pt-BR" err="1">
                <a:solidFill>
                  <a:srgbClr val="FFFF00"/>
                </a:solidFill>
                <a:ea typeface="Calibri"/>
                <a:cs typeface="Calibri"/>
              </a:rPr>
              <a:t>Materials</a:t>
            </a:r>
            <a:r>
              <a:rPr lang="pt-BR">
                <a:solidFill>
                  <a:srgbClr val="FFFF00"/>
                </a:solidFill>
                <a:ea typeface="Calibri"/>
                <a:cs typeface="Calibri"/>
              </a:rPr>
              <a:t> (CNPEM)</a:t>
            </a:r>
            <a:endParaRPr lang="pt-BR">
              <a:solidFill>
                <a:srgbClr val="FFFF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36087-78DB-C23C-939F-BCAA4E19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</a:t>
            </a:fld>
            <a:endParaRPr lang="de-DE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5F2487-6596-B87F-FD7D-8CAC24092526}"/>
              </a:ext>
            </a:extLst>
          </p:cNvPr>
          <p:cNvCxnSpPr>
            <a:cxnSpLocks/>
            <a:stCxn id="9" idx="6"/>
            <a:endCxn id="12" idx="1"/>
          </p:cNvCxnSpPr>
          <p:nvPr/>
        </p:nvCxnSpPr>
        <p:spPr>
          <a:xfrm>
            <a:off x="6487886" y="3294288"/>
            <a:ext cx="2013939" cy="1639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1814F01-FC7D-38E0-6029-9E5CF4BB446F}"/>
              </a:ext>
            </a:extLst>
          </p:cNvPr>
          <p:cNvSpPr/>
          <p:nvPr/>
        </p:nvSpPr>
        <p:spPr>
          <a:xfrm>
            <a:off x="5407025" y="2857132"/>
            <a:ext cx="1080861" cy="8743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4E7FCC-37F4-245D-928A-7F8EBDA46CD6}"/>
              </a:ext>
            </a:extLst>
          </p:cNvPr>
          <p:cNvSpPr txBox="1"/>
          <p:nvPr/>
        </p:nvSpPr>
        <p:spPr>
          <a:xfrm>
            <a:off x="8501825" y="3135086"/>
            <a:ext cx="278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UVX,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generation light source (1997-2019)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7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00"/>
    </mc:Choice>
    <mc:Fallback xmlns="">
      <p:transition spd="slow" advTm="54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09AB3-D1C8-6F87-E47C-B8BEDD9E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20</a:t>
            </a:fld>
            <a:endParaRPr lang="de-DE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40424C4-ED0F-2A77-DA0E-4789D1312EAB}"/>
              </a:ext>
            </a:extLst>
          </p:cNvPr>
          <p:cNvSpPr txBox="1">
            <a:spLocks/>
          </p:cNvSpPr>
          <p:nvPr/>
        </p:nvSpPr>
        <p:spPr>
          <a:xfrm>
            <a:off x="642257" y="3010403"/>
            <a:ext cx="1068977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Calibri"/>
                <a:ea typeface="Calibri"/>
                <a:cs typeface="Calibri"/>
              </a:rPr>
              <a:t>Experiments control</a:t>
            </a:r>
            <a:endParaRPr lang="en-US" sz="5400" b="1" i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7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7"/>
    </mc:Choice>
    <mc:Fallback xmlns="">
      <p:transition spd="slow" advTm="888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711F31-8C8A-1500-E552-EE7B0972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21</a:t>
            </a:fld>
            <a:endParaRPr lang="de-DE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35DB7DD-7A6A-12B0-9880-8835F566615B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48146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Structure of </a:t>
            </a:r>
            <a:r>
              <a:rPr lang="en-US" sz="4000" b="1" i="1" dirty="0" err="1">
                <a:latin typeface="Calibri"/>
                <a:ea typeface="Calibri"/>
                <a:cs typeface="Calibri"/>
              </a:rPr>
              <a:t>apsuite</a:t>
            </a:r>
            <a:endParaRPr lang="en-US" sz="4000" b="1" i="1" dirty="0">
              <a:latin typeface="Calibri"/>
              <a:ea typeface="Calibri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0D2115-8CBF-2C65-D3D2-3CFA59857DE3}"/>
              </a:ext>
            </a:extLst>
          </p:cNvPr>
          <p:cNvCxnSpPr>
            <a:cxnSpLocks/>
            <a:stCxn id="40" idx="3"/>
            <a:endCxn id="20" idx="1"/>
          </p:cNvCxnSpPr>
          <p:nvPr/>
        </p:nvCxnSpPr>
        <p:spPr>
          <a:xfrm flipV="1">
            <a:off x="1743740" y="1722948"/>
            <a:ext cx="518938" cy="305758"/>
          </a:xfrm>
          <a:prstGeom prst="bentConnector3">
            <a:avLst>
              <a:gd name="adj1" fmla="val 70977"/>
            </a:avLst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9C210F-8210-E3E7-2C8D-3ACF415829B4}"/>
              </a:ext>
            </a:extLst>
          </p:cNvPr>
          <p:cNvCxnSpPr>
            <a:cxnSpLocks/>
            <a:stCxn id="39" idx="3"/>
            <a:endCxn id="26" idx="1"/>
          </p:cNvCxnSpPr>
          <p:nvPr/>
        </p:nvCxnSpPr>
        <p:spPr>
          <a:xfrm flipV="1">
            <a:off x="1971945" y="1146423"/>
            <a:ext cx="285701" cy="389310"/>
          </a:xfrm>
          <a:prstGeom prst="bentConnector3">
            <a:avLst>
              <a:gd name="adj1" fmla="val 50000"/>
            </a:avLst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8975A1-A7AF-D353-B270-3583F58ED584}"/>
              </a:ext>
            </a:extLst>
          </p:cNvPr>
          <p:cNvSpPr/>
          <p:nvPr/>
        </p:nvSpPr>
        <p:spPr>
          <a:xfrm>
            <a:off x="2262678" y="1531668"/>
            <a:ext cx="5001467" cy="382559"/>
          </a:xfrm>
          <a:prstGeom prst="round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Contains classes to drive specific experiments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E6DADCC-6D74-F66C-6814-973131A124CA}"/>
              </a:ext>
            </a:extLst>
          </p:cNvPr>
          <p:cNvSpPr/>
          <p:nvPr/>
        </p:nvSpPr>
        <p:spPr>
          <a:xfrm>
            <a:off x="2257646" y="858993"/>
            <a:ext cx="5006500" cy="574860"/>
          </a:xfrm>
          <a:prstGeom prst="round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Contains classes of generic optimization algorithms (e.g., RCDS, Simulated annealing, scanning, PSO)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3977585-49BE-F3DA-CC14-45054E89384B}"/>
              </a:ext>
            </a:extLst>
          </p:cNvPr>
          <p:cNvSpPr/>
          <p:nvPr/>
        </p:nvSpPr>
        <p:spPr>
          <a:xfrm>
            <a:off x="53163" y="4241875"/>
            <a:ext cx="2062716" cy="2358341"/>
          </a:xfrm>
          <a:prstGeom prst="round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Defines base classes for </a:t>
            </a:r>
            <a:r>
              <a:rPr lang="en-US" i="1" dirty="0">
                <a:solidFill>
                  <a:schemeClr val="tx1"/>
                </a:solidFill>
              </a:rPr>
              <a:t>optimization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 err="1">
                <a:solidFill>
                  <a:schemeClr val="tx1"/>
                </a:solidFill>
              </a:rPr>
              <a:t>commisslib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Standardize how data and metadata is saved and loaded.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24E04B-41B2-B374-05AD-49B1DC99AAB3}"/>
              </a:ext>
            </a:extLst>
          </p:cNvPr>
          <p:cNvGrpSpPr/>
          <p:nvPr/>
        </p:nvGrpSpPr>
        <p:grpSpPr>
          <a:xfrm>
            <a:off x="69875" y="859878"/>
            <a:ext cx="1902070" cy="3326035"/>
            <a:chOff x="69875" y="1061905"/>
            <a:chExt cx="1902070" cy="332603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9CC305C-57CA-702B-612F-AE7350650650}"/>
                </a:ext>
              </a:extLst>
            </p:cNvPr>
            <p:cNvSpPr/>
            <p:nvPr/>
          </p:nvSpPr>
          <p:spPr>
            <a:xfrm>
              <a:off x="302397" y="1061905"/>
              <a:ext cx="1225377" cy="3657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apsuite</a:t>
              </a:r>
              <a:endParaRPr lang="en-US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01393F7-81AE-6FF6-000E-388B31A87310}"/>
                </a:ext>
              </a:extLst>
            </p:cNvPr>
            <p:cNvSpPr/>
            <p:nvPr/>
          </p:nvSpPr>
          <p:spPr>
            <a:xfrm>
              <a:off x="428607" y="2540828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utils.py</a:t>
              </a:r>
            </a:p>
          </p:txBody>
        </p:sp>
        <p:cxnSp>
          <p:nvCxnSpPr>
            <p:cNvPr id="37" name="Straight Arrow Connector 7">
              <a:extLst>
                <a:ext uri="{FF2B5EF4-FFF2-40B4-BE49-F238E27FC236}">
                  <a16:creationId xmlns:a16="http://schemas.microsoft.com/office/drawing/2014/main" id="{8CE6BC71-DE34-329F-71A9-A3963205A10D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rot="10800000" flipV="1">
              <a:off x="69875" y="1244786"/>
              <a:ext cx="232522" cy="3019654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9">
              <a:extLst>
                <a:ext uri="{FF2B5EF4-FFF2-40B4-BE49-F238E27FC236}">
                  <a16:creationId xmlns:a16="http://schemas.microsoft.com/office/drawing/2014/main" id="{05F6734D-C8EA-B61F-8B4E-8D47E0A15A4D}"/>
                </a:ext>
              </a:extLst>
            </p:cNvPr>
            <p:cNvCxnSpPr>
              <a:cxnSpLocks/>
              <a:stCxn id="35" idx="1"/>
              <a:endCxn id="36" idx="1"/>
            </p:cNvCxnSpPr>
            <p:nvPr/>
          </p:nvCxnSpPr>
          <p:spPr>
            <a:xfrm rot="10800000" flipH="1" flipV="1">
              <a:off x="302397" y="1244786"/>
              <a:ext cx="126210" cy="1478922"/>
            </a:xfrm>
            <a:prstGeom prst="bentConnector3">
              <a:avLst>
                <a:gd name="adj1" fmla="val -177353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E44A666-673C-12BB-1E9C-116BADD83CA7}"/>
                </a:ext>
              </a:extLst>
            </p:cNvPr>
            <p:cNvSpPr/>
            <p:nvPr/>
          </p:nvSpPr>
          <p:spPr>
            <a:xfrm>
              <a:off x="428607" y="1554880"/>
              <a:ext cx="1543338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optimization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C58CF7E-3EA7-9590-18E7-7E6C3371D95B}"/>
                </a:ext>
              </a:extLst>
            </p:cNvPr>
            <p:cNvSpPr/>
            <p:nvPr/>
          </p:nvSpPr>
          <p:spPr>
            <a:xfrm>
              <a:off x="428607" y="2047854"/>
              <a:ext cx="1315133" cy="36575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commisslib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41" name="Straight Arrow Connector 14">
              <a:extLst>
                <a:ext uri="{FF2B5EF4-FFF2-40B4-BE49-F238E27FC236}">
                  <a16:creationId xmlns:a16="http://schemas.microsoft.com/office/drawing/2014/main" id="{B2B194B2-2A87-A46E-C096-D904518FC247}"/>
                </a:ext>
              </a:extLst>
            </p:cNvPr>
            <p:cNvCxnSpPr>
              <a:cxnSpLocks/>
              <a:stCxn id="35" idx="1"/>
              <a:endCxn id="40" idx="1"/>
            </p:cNvCxnSpPr>
            <p:nvPr/>
          </p:nvCxnSpPr>
          <p:spPr>
            <a:xfrm rot="10800000" flipH="1" flipV="1">
              <a:off x="302397" y="1244785"/>
              <a:ext cx="126210" cy="985947"/>
            </a:xfrm>
            <a:prstGeom prst="bentConnector3">
              <a:avLst>
                <a:gd name="adj1" fmla="val -176095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A79448B-6A7F-0D89-0495-A60705FF7A03}"/>
                </a:ext>
              </a:extLst>
            </p:cNvPr>
            <p:cNvSpPr txBox="1"/>
            <p:nvPr/>
          </p:nvSpPr>
          <p:spPr>
            <a:xfrm rot="5400000">
              <a:off x="926928" y="2830034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64D9DFF-C20F-25A6-9936-61D94744B585}"/>
                </a:ext>
              </a:extLst>
            </p:cNvPr>
            <p:cNvSpPr txBox="1"/>
            <p:nvPr/>
          </p:nvSpPr>
          <p:spPr>
            <a:xfrm>
              <a:off x="300786" y="3335028"/>
              <a:ext cx="1671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Simulation and LOCO packages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864412C-658B-0031-BED6-FAD936AEEF0B}"/>
                </a:ext>
              </a:extLst>
            </p:cNvPr>
            <p:cNvSpPr txBox="1"/>
            <p:nvPr/>
          </p:nvSpPr>
          <p:spPr>
            <a:xfrm rot="5400000">
              <a:off x="926928" y="3808133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cxnSp>
          <p:nvCxnSpPr>
            <p:cNvPr id="51" name="Straight Arrow Connector 39">
              <a:extLst>
                <a:ext uri="{FF2B5EF4-FFF2-40B4-BE49-F238E27FC236}">
                  <a16:creationId xmlns:a16="http://schemas.microsoft.com/office/drawing/2014/main" id="{53A1FC43-3C3B-ABBF-D880-32C3B547617C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rot="10800000" flipH="1" flipV="1">
              <a:off x="302397" y="1244786"/>
              <a:ext cx="126210" cy="492974"/>
            </a:xfrm>
            <a:prstGeom prst="bentConnector3">
              <a:avLst>
                <a:gd name="adj1" fmla="val -177354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21">
              <a:extLst>
                <a:ext uri="{FF2B5EF4-FFF2-40B4-BE49-F238E27FC236}">
                  <a16:creationId xmlns:a16="http://schemas.microsoft.com/office/drawing/2014/main" id="{777C4FDD-6C18-D6E2-DBC8-299E92C68D04}"/>
                </a:ext>
              </a:extLst>
            </p:cNvPr>
            <p:cNvCxnSpPr>
              <a:cxnSpLocks/>
              <a:stCxn id="35" idx="1"/>
              <a:endCxn id="49" idx="1"/>
            </p:cNvCxnSpPr>
            <p:nvPr/>
          </p:nvCxnSpPr>
          <p:spPr>
            <a:xfrm rot="10800000" flipV="1">
              <a:off x="300787" y="1244786"/>
              <a:ext cx="1611" cy="2413408"/>
            </a:xfrm>
            <a:prstGeom prst="bentConnector3">
              <a:avLst>
                <a:gd name="adj1" fmla="val 14289944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CEE0FA74-585C-2C3D-419F-AC88DB000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364" y="2115794"/>
            <a:ext cx="5189691" cy="4524557"/>
          </a:xfrm>
          <a:prstGeom prst="rect">
            <a:avLst/>
          </a:prstGeom>
        </p:spPr>
      </p:pic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634BD6FF-90F6-1B9C-293C-7A3931779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451" y="728977"/>
            <a:ext cx="4476681" cy="5912305"/>
          </a:xfrm>
          <a:prstGeom prst="rect">
            <a:avLst/>
          </a:prstGeom>
        </p:spPr>
      </p:pic>
      <p:cxnSp>
        <p:nvCxnSpPr>
          <p:cNvPr id="103" name="Straight Arrow Connector 10">
            <a:extLst>
              <a:ext uri="{FF2B5EF4-FFF2-40B4-BE49-F238E27FC236}">
                <a16:creationId xmlns:a16="http://schemas.microsoft.com/office/drawing/2014/main" id="{A9D9BAC0-2CD5-6239-54FE-510B169FF258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1653984" y="2521679"/>
            <a:ext cx="577380" cy="2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82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12"/>
    </mc:Choice>
    <mc:Fallback xmlns="">
      <p:transition spd="slow" advTm="178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Data organization for experiments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22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1A200-EFAF-46BC-1FB5-FF4CF5F34FFE}"/>
              </a:ext>
            </a:extLst>
          </p:cNvPr>
          <p:cNvSpPr txBox="1"/>
          <p:nvPr/>
        </p:nvSpPr>
        <p:spPr>
          <a:xfrm>
            <a:off x="318976" y="882501"/>
            <a:ext cx="1040927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Shared folder among all PCs of the control room;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Also mounted read-only in our PCs;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Backup saved every day;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All experiments should have its own folder: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With name starting with the date and a short description;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Should contain script that ran the experiment and data + figures + processing files + etc. created;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Easy to find similar experiments done in the past;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Reuse and adapt old scripts made in previous experiments; 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1C77EAA0-BC58-7D20-2773-EC5BD51018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720"/>
          <a:stretch/>
        </p:blipFill>
        <p:spPr>
          <a:xfrm>
            <a:off x="656072" y="3269073"/>
            <a:ext cx="10879856" cy="3288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39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82"/>
    </mc:Choice>
    <mc:Fallback xmlns="">
      <p:transition spd="slow" advTm="92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09AB3-D1C8-6F87-E47C-B8BEDD9E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23</a:t>
            </a:fld>
            <a:endParaRPr lang="de-DE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40424C4-ED0F-2A77-DA0E-4789D1312EAB}"/>
              </a:ext>
            </a:extLst>
          </p:cNvPr>
          <p:cNvSpPr txBox="1">
            <a:spLocks/>
          </p:cNvSpPr>
          <p:nvPr/>
        </p:nvSpPr>
        <p:spPr>
          <a:xfrm>
            <a:off x="642257" y="3010403"/>
            <a:ext cx="1068977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Calibri"/>
                <a:ea typeface="Calibri"/>
                <a:cs typeface="Calibri"/>
              </a:rPr>
              <a:t>Examples of experiments</a:t>
            </a:r>
            <a:endParaRPr lang="en-US" sz="5400" b="1" i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2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3"/>
    </mc:Choice>
    <mc:Fallback xmlns="">
      <p:transition spd="slow" advTm="415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Calibri"/>
                <a:ea typeface="Calibri"/>
                <a:cs typeface="Calibri"/>
              </a:rPr>
              <a:t>Experiments performed by scripts/notebooks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24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1A200-EFAF-46BC-1FB5-FF4CF5F34FFE}"/>
              </a:ext>
            </a:extLst>
          </p:cNvPr>
          <p:cNvSpPr txBox="1"/>
          <p:nvPr/>
        </p:nvSpPr>
        <p:spPr>
          <a:xfrm>
            <a:off x="318976" y="701526"/>
            <a:ext cx="728432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Acquisition of synchronized fast orbit or trajectory (</a:t>
            </a:r>
            <a:r>
              <a:rPr lang="en-US" dirty="0" err="1"/>
              <a:t>TbT</a:t>
            </a:r>
            <a:r>
              <a:rPr lang="en-US" dirty="0"/>
              <a:t>) from all BPMs;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Measurement of orbit response matrix using AC excitation of correctors;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2D0B0C6F-6DFE-47E6-D99D-A1456FF06B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51991"/>
          <a:stretch/>
        </p:blipFill>
        <p:spPr>
          <a:xfrm>
            <a:off x="225681" y="1718539"/>
            <a:ext cx="5660174" cy="4956897"/>
          </a:xfrm>
          <a:prstGeom prst="rect">
            <a:avLst/>
          </a:prstGeom>
        </p:spPr>
      </p:pic>
      <p:pic>
        <p:nvPicPr>
          <p:cNvPr id="5" name="Imagem 3" descr="Texto&#10;&#10;Descrição gerada automaticamente">
            <a:extLst>
              <a:ext uri="{FF2B5EF4-FFF2-40B4-BE49-F238E27FC236}">
                <a16:creationId xmlns:a16="http://schemas.microsoft.com/office/drawing/2014/main" id="{6B4A2197-23FC-2323-8A40-5ADB0B0F9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574" b="1701"/>
          <a:stretch/>
        </p:blipFill>
        <p:spPr>
          <a:xfrm>
            <a:off x="6023574" y="1540701"/>
            <a:ext cx="5660174" cy="5237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059064-5435-50DC-620F-1E4A5F9110E7}"/>
              </a:ext>
            </a:extLst>
          </p:cNvPr>
          <p:cNvSpPr txBox="1"/>
          <p:nvPr/>
        </p:nvSpPr>
        <p:spPr>
          <a:xfrm>
            <a:off x="8837159" y="701525"/>
            <a:ext cx="3115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LOCO analysis;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BBA of storage ring BPMs</a:t>
            </a:r>
            <a:r>
              <a:rPr lang="en-US" dirty="0"/>
              <a:t>;</a:t>
            </a:r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8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95"/>
    </mc:Choice>
    <mc:Fallback xmlns="">
      <p:transition spd="slow" advTm="116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Experiments performed by scripts/notebooks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25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1A200-EFAF-46BC-1FB5-FF4CF5F34FFE}"/>
              </a:ext>
            </a:extLst>
          </p:cNvPr>
          <p:cNvSpPr txBox="1"/>
          <p:nvPr/>
        </p:nvSpPr>
        <p:spPr>
          <a:xfrm>
            <a:off x="331502" y="690501"/>
            <a:ext cx="74959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Acquisition of synchronized fast orbit or trajectory (</a:t>
            </a:r>
            <a:r>
              <a:rPr lang="en-US" dirty="0" err="1"/>
              <a:t>TbT</a:t>
            </a:r>
            <a:r>
              <a:rPr lang="en-US" dirty="0"/>
              <a:t>) from all BPMs;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Measurement of orbit response matrix using AC excitation of correctors;</a:t>
            </a:r>
          </a:p>
        </p:txBody>
      </p:sp>
      <p:pic>
        <p:nvPicPr>
          <p:cNvPr id="11" name="Imagem 10" descr="Gráfico, Gráfico de linhas&#10;&#10;Descrição gerada automaticamente">
            <a:extLst>
              <a:ext uri="{FF2B5EF4-FFF2-40B4-BE49-F238E27FC236}">
                <a16:creationId xmlns:a16="http://schemas.microsoft.com/office/drawing/2014/main" id="{D5E3C4E3-10E6-A88C-05C2-1367619E9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263" y="1445971"/>
            <a:ext cx="5317781" cy="53493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9128C8-B0F8-B53E-C1CF-DCBFD89D0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09" y="1564782"/>
            <a:ext cx="6278391" cy="5206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29DDCC-E267-91FD-0F20-74D7DA36E878}"/>
              </a:ext>
            </a:extLst>
          </p:cNvPr>
          <p:cNvSpPr txBox="1"/>
          <p:nvPr/>
        </p:nvSpPr>
        <p:spPr>
          <a:xfrm>
            <a:off x="8868128" y="703027"/>
            <a:ext cx="3187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LOCO analysis;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BBA of storage ring BPMs</a:t>
            </a:r>
            <a:r>
              <a:rPr lang="en-US" dirty="0"/>
              <a:t>;</a:t>
            </a:r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0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00"/>
    </mc:Choice>
    <mc:Fallback xmlns="">
      <p:transition spd="slow" advTm="74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Experiments performed by GUIs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26</a:t>
            </a:fld>
            <a:endParaRPr lang="de-DE"/>
          </a:p>
        </p:txBody>
      </p:sp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48E03E85-54FB-7F90-2112-7D59A925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03" y="893479"/>
            <a:ext cx="9855394" cy="57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20"/>
    </mc:Choice>
    <mc:Fallback xmlns="">
      <p:transition spd="slow" advTm="6122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63A784-93C6-62EE-A344-9D27699A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01" y="-3058"/>
            <a:ext cx="7376087" cy="924877"/>
          </a:xfrm>
        </p:spPr>
        <p:txBody>
          <a:bodyPr>
            <a:normAutofit/>
          </a:bodyPr>
          <a:lstStyle/>
          <a:p>
            <a:r>
              <a:rPr lang="en-BR" sz="4000" b="1">
                <a:latin typeface="Calibri"/>
                <a:ea typeface="Calibri"/>
                <a:cs typeface="Calibri"/>
              </a:rPr>
              <a:t>Summary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E4AD2FA-CF3E-ACEA-D6B1-14053CE7E2CA}"/>
              </a:ext>
            </a:extLst>
          </p:cNvPr>
          <p:cNvSpPr txBox="1"/>
          <p:nvPr/>
        </p:nvSpPr>
        <p:spPr>
          <a:xfrm>
            <a:off x="324230" y="865913"/>
            <a:ext cx="11443221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265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Python is the most used language for the SIRIUS high-level control system:</a:t>
            </a:r>
          </a:p>
          <a:p>
            <a:pPr marL="799465" lvl="1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Span over simulation, experiments and control;</a:t>
            </a:r>
          </a:p>
          <a:p>
            <a:pPr marL="799465" lvl="1" indent="-342265">
              <a:spcAft>
                <a:spcPts val="24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Provides a very versatile and flexible environment for developing new tools and perform complex tasks;</a:t>
            </a:r>
          </a:p>
          <a:p>
            <a:pPr marL="342265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The code development workflow from scripting to library or GUI is well-defined and encouraged:</a:t>
            </a:r>
          </a:p>
          <a:p>
            <a:pPr marL="799465" lvl="1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Code duplication is very rare;</a:t>
            </a:r>
          </a:p>
          <a:p>
            <a:pPr marL="799465" lvl="1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Creation of applications for non-expert users is possible;</a:t>
            </a:r>
          </a:p>
          <a:p>
            <a:pPr marL="799465" lvl="1" indent="-342265">
              <a:spcAft>
                <a:spcPts val="24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Use of basic libraries in scripts still possible;</a:t>
            </a:r>
          </a:p>
          <a:p>
            <a:pPr marL="342265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Experiments control and data organization:</a:t>
            </a:r>
          </a:p>
          <a:p>
            <a:pPr marL="799465" lvl="1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i="1" dirty="0" err="1">
                <a:cs typeface="Calibri"/>
              </a:rPr>
              <a:t>apsuite</a:t>
            </a:r>
            <a:r>
              <a:rPr lang="en-US" sz="2000" dirty="0">
                <a:cs typeface="Calibri"/>
              </a:rPr>
              <a:t> defines a standard way of saving data and metadata and creating experiment drivers;</a:t>
            </a:r>
          </a:p>
          <a:p>
            <a:pPr marL="799465" lvl="1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Current methods does not handle partial loading of saved data. This feature would be useful;</a:t>
            </a:r>
          </a:p>
          <a:p>
            <a:pPr marL="799465" lvl="1" indent="-342265"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Use of shared folder in control room PCs works well to separate and store experiment data, but does not provide security against accidental data losses;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F0AF1D-D50D-E871-D5B9-0E8CD693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27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7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94"/>
    </mc:Choice>
    <mc:Fallback xmlns="">
      <p:transition spd="slow" advTm="104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63A784-93C6-62EE-A344-9D27699A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01" y="-3058"/>
            <a:ext cx="7376087" cy="924877"/>
          </a:xfrm>
        </p:spPr>
        <p:txBody>
          <a:bodyPr>
            <a:normAutofit/>
          </a:bodyPr>
          <a:lstStyle/>
          <a:p>
            <a:r>
              <a:rPr lang="en-BR" sz="4000" b="1">
                <a:latin typeface="Calibri"/>
                <a:ea typeface="Calibri"/>
                <a:cs typeface="Calibri"/>
              </a:rPr>
              <a:t>Summary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E4AD2FA-CF3E-ACEA-D6B1-14053CE7E2CA}"/>
              </a:ext>
            </a:extLst>
          </p:cNvPr>
          <p:cNvSpPr txBox="1"/>
          <p:nvPr/>
        </p:nvSpPr>
        <p:spPr>
          <a:xfrm>
            <a:off x="374389" y="972781"/>
            <a:ext cx="11443221" cy="54014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265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i="1" dirty="0" err="1">
                <a:cs typeface="Calibri"/>
              </a:rPr>
              <a:t>siriuspy</a:t>
            </a:r>
            <a:r>
              <a:rPr lang="en-US" sz="2000" dirty="0">
                <a:cs typeface="Calibri"/>
              </a:rPr>
              <a:t> works well as an architecture and control system abstraction layer:</a:t>
            </a:r>
          </a:p>
          <a:p>
            <a:pPr marL="799465" lvl="1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i="1" dirty="0">
                <a:cs typeface="Calibri"/>
              </a:rPr>
              <a:t>devices</a:t>
            </a:r>
            <a:r>
              <a:rPr lang="en-US" sz="2000" dirty="0">
                <a:cs typeface="Calibri"/>
              </a:rPr>
              <a:t> and </a:t>
            </a:r>
            <a:r>
              <a:rPr lang="en-US" sz="2000" i="1" dirty="0">
                <a:cs typeface="Calibri"/>
              </a:rPr>
              <a:t>epics</a:t>
            </a:r>
            <a:r>
              <a:rPr lang="en-US" sz="2000" dirty="0">
                <a:cs typeface="Calibri"/>
              </a:rPr>
              <a:t> subpackages abstract EPICS;</a:t>
            </a:r>
          </a:p>
          <a:p>
            <a:pPr marL="799465" lvl="1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i="1" dirty="0" err="1">
                <a:cs typeface="Calibri"/>
              </a:rPr>
              <a:t>clientconfigdb</a:t>
            </a:r>
            <a:r>
              <a:rPr lang="en-US" sz="2000" dirty="0">
                <a:cs typeface="Calibri"/>
              </a:rPr>
              <a:t> and </a:t>
            </a:r>
            <a:r>
              <a:rPr lang="en-US" sz="2000" i="1" dirty="0" err="1">
                <a:cs typeface="Calibri"/>
              </a:rPr>
              <a:t>clientweb</a:t>
            </a:r>
            <a:r>
              <a:rPr lang="en-US" sz="2000" dirty="0">
                <a:cs typeface="Calibri"/>
              </a:rPr>
              <a:t> abstract configurations and constants servers.</a:t>
            </a:r>
          </a:p>
          <a:p>
            <a:pPr marL="799465" lvl="1" indent="-342265">
              <a:spcAft>
                <a:spcPts val="24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Several high-level control tasks already performed by soft IOCs or servers;</a:t>
            </a:r>
          </a:p>
          <a:p>
            <a:pPr marL="342265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Regarding virtual simulators:</a:t>
            </a:r>
          </a:p>
          <a:p>
            <a:pPr marL="799465" lvl="1" indent="-34226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Seamless exchange between real machine and virtual accelerator (VACA) via VACA_PREFIX environment variable existed in the past. However, VACA was discontinued a few years ago;</a:t>
            </a:r>
          </a:p>
          <a:p>
            <a:pPr marL="799465" lvl="1" indent="-342265">
              <a:spcAft>
                <a:spcPts val="24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Use of virtual twin simulator is desired, but</a:t>
            </a:r>
            <a:r>
              <a:rPr lang="en-US" sz="2000" dirty="0">
                <a:ea typeface="Calibri"/>
                <a:cs typeface="Calibri"/>
              </a:rPr>
              <a:t> most of the measurements we develop nowadays involves acquisition of synchronized fast orbit, </a:t>
            </a:r>
            <a:r>
              <a:rPr lang="en-US" sz="2000" dirty="0" err="1">
                <a:ea typeface="Calibri"/>
                <a:cs typeface="Calibri"/>
              </a:rPr>
              <a:t>TbT</a:t>
            </a:r>
            <a:r>
              <a:rPr lang="en-US" sz="2000" dirty="0">
                <a:ea typeface="Calibri"/>
                <a:cs typeface="Calibri"/>
              </a:rPr>
              <a:t>, or bunch-by-bunch data. A virtual twin in a future middle-layer with such capabilities would be very useful.</a:t>
            </a:r>
          </a:p>
          <a:p>
            <a:pPr marL="342265" indent="-342265">
              <a:spcAft>
                <a:spcPts val="240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In my perspective, the decision we took 10 years ago to move towards python and away from MATLAB really paid off! </a:t>
            </a:r>
          </a:p>
          <a:p>
            <a:pPr marL="342265" indent="-342265">
              <a:buFont typeface="Arial,Sans-Serif" panose="020B0604020202020204" pitchFamily="34" charset="0"/>
              <a:buChar char="•"/>
            </a:pPr>
            <a:r>
              <a:rPr lang="en-US" sz="2000" dirty="0">
                <a:cs typeface="Calibri"/>
              </a:rPr>
              <a:t>I hope we can contribute with the community in the creation of a general python middle layer.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F0AF1D-D50D-E871-D5B9-0E8CD693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28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3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76"/>
    </mc:Choice>
    <mc:Fallback xmlns="">
      <p:transition spd="slow" advTm="105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8C9EF-F6F3-FE6C-4172-574A9294C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0835E-2C89-EEC4-2184-83EA219C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37" y="2811051"/>
            <a:ext cx="10748682" cy="1325563"/>
          </a:xfrm>
        </p:spPr>
        <p:txBody>
          <a:bodyPr/>
          <a:lstStyle/>
          <a:p>
            <a:r>
              <a:rPr lang="pt-BR" sz="4000" b="1" err="1">
                <a:latin typeface="Calibri"/>
                <a:ea typeface="Calibri"/>
                <a:cs typeface="Calibri Light"/>
              </a:rPr>
              <a:t>Thank</a:t>
            </a:r>
            <a:r>
              <a:rPr lang="pt-BR" sz="4000" b="1">
                <a:latin typeface="Calibri"/>
                <a:ea typeface="Calibri"/>
                <a:cs typeface="Calibri Light"/>
              </a:rPr>
              <a:t> </a:t>
            </a:r>
            <a:r>
              <a:rPr lang="pt-BR" sz="4000" b="1" err="1">
                <a:latin typeface="Calibri"/>
                <a:ea typeface="Calibri"/>
                <a:cs typeface="Calibri Light"/>
              </a:rPr>
              <a:t>you</a:t>
            </a:r>
            <a:r>
              <a:rPr lang="pt-BR" sz="4000" b="1">
                <a:latin typeface="Calibri"/>
                <a:ea typeface="Calibri"/>
                <a:cs typeface="Calibri Light"/>
              </a:rPr>
              <a:t> for </a:t>
            </a:r>
            <a:r>
              <a:rPr lang="pt-BR" sz="4000" b="1" err="1">
                <a:latin typeface="Calibri"/>
                <a:ea typeface="Calibri"/>
                <a:cs typeface="Calibri Light"/>
              </a:rPr>
              <a:t>your</a:t>
            </a:r>
            <a:r>
              <a:rPr lang="pt-BR" sz="4000" b="1">
                <a:latin typeface="Calibri"/>
                <a:ea typeface="Calibri"/>
                <a:cs typeface="Calibri Light"/>
              </a:rPr>
              <a:t> </a:t>
            </a:r>
            <a:r>
              <a:rPr lang="pt-BR" sz="4000" b="1" err="1">
                <a:latin typeface="Calibri"/>
                <a:ea typeface="Calibri"/>
                <a:cs typeface="Calibri Light"/>
              </a:rPr>
              <a:t>attention</a:t>
            </a:r>
            <a:r>
              <a:rPr lang="pt-BR" sz="4000" b="1">
                <a:latin typeface="Calibri"/>
                <a:ea typeface="Calibri"/>
                <a:cs typeface="Calibri Light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7F66A-C0FA-306F-63E5-271BBD2B161B}"/>
              </a:ext>
            </a:extLst>
          </p:cNvPr>
          <p:cNvSpPr txBox="1"/>
          <p:nvPr/>
        </p:nvSpPr>
        <p:spPr>
          <a:xfrm>
            <a:off x="429923" y="5671868"/>
            <a:ext cx="825815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/>
              <a:t>Thanks also to Ana Clara Oliveira for helping with the preparation of this presentation!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1C7C2-35AC-C3C7-CECE-8CCA3A4D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3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4"/>
    </mc:Choice>
    <mc:Fallback xmlns="">
      <p:transition spd="slow" advTm="80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6">
            <a:extLst>
              <a:ext uri="{FF2B5EF4-FFF2-40B4-BE49-F238E27FC236}">
                <a16:creationId xmlns:a16="http://schemas.microsoft.com/office/drawing/2014/main" id="{0948386E-17B9-D9ED-921C-77470EC35E3F}"/>
              </a:ext>
            </a:extLst>
          </p:cNvPr>
          <p:cNvSpPr txBox="1"/>
          <p:nvPr/>
        </p:nvSpPr>
        <p:spPr>
          <a:xfrm>
            <a:off x="330563" y="854474"/>
            <a:ext cx="11322721" cy="55553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735" lvl="1" indent="-29273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In UVX </a:t>
            </a: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libri"/>
                <a:cs typeface="Calibri"/>
              </a:rPr>
              <a:t>AT and MML (no python);</a:t>
            </a:r>
            <a:endParaRPr lang="en-US" sz="2000" dirty="0">
              <a:cs typeface="Calibri" panose="020F0502020204030204"/>
            </a:endParaRPr>
          </a:p>
          <a:p>
            <a:pPr marL="292735" lvl="1" indent="-29273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2011-2012: SIRIUS project </a:t>
            </a: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 large simulations</a:t>
            </a:r>
            <a:r>
              <a:rPr lang="en-US" sz="2000" dirty="0">
                <a:latin typeface="Calibri"/>
                <a:cs typeface="Calibri"/>
              </a:rPr>
              <a:t> (DA and MA) </a:t>
            </a: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libri"/>
                <a:cs typeface="Calibri"/>
              </a:rPr>
              <a:t>AT + </a:t>
            </a:r>
            <a:r>
              <a:rPr lang="en-US" sz="2000" i="1" dirty="0">
                <a:latin typeface="Calibri"/>
                <a:cs typeface="Calibri"/>
              </a:rPr>
              <a:t>Tracy3</a:t>
            </a:r>
            <a:r>
              <a:rPr lang="en-US" sz="2000" dirty="0">
                <a:latin typeface="Calibri"/>
                <a:cs typeface="Calibri"/>
              </a:rPr>
              <a:t>;</a:t>
            </a:r>
          </a:p>
          <a:p>
            <a:pPr marL="292735" lvl="1" indent="-29273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2013: </a:t>
            </a:r>
            <a:r>
              <a:rPr lang="en-US" sz="2000" i="1" dirty="0" err="1">
                <a:latin typeface="Calibri"/>
                <a:ea typeface="Calibri"/>
                <a:cs typeface="Calibri"/>
              </a:rPr>
              <a:t>trackcpp</a:t>
            </a:r>
            <a:r>
              <a:rPr lang="en-US" sz="2000" dirty="0">
                <a:latin typeface="Calibri"/>
                <a:ea typeface="Calibri"/>
                <a:cs typeface="Calibri"/>
              </a:rPr>
              <a:t> + (</a:t>
            </a:r>
            <a:r>
              <a:rPr lang="en-US" sz="2000" i="1" dirty="0" err="1">
                <a:latin typeface="Calibri"/>
                <a:ea typeface="Calibri"/>
                <a:cs typeface="Calibri"/>
              </a:rPr>
              <a:t>pyaccel</a:t>
            </a:r>
            <a:r>
              <a:rPr lang="en-US" sz="2000" dirty="0">
                <a:latin typeface="Calibri"/>
                <a:ea typeface="Calibri"/>
                <a:cs typeface="Calibri"/>
              </a:rPr>
              <a:t> and </a:t>
            </a:r>
            <a:r>
              <a:rPr lang="en-US" sz="2000" i="1" dirty="0" err="1">
                <a:latin typeface="Calibri"/>
                <a:ea typeface="Calibri"/>
                <a:cs typeface="Calibri"/>
              </a:rPr>
              <a:t>pymodels</a:t>
            </a:r>
            <a:r>
              <a:rPr lang="en-US" sz="2000" dirty="0">
                <a:latin typeface="Calibri"/>
                <a:ea typeface="Calibri"/>
                <a:cs typeface="Calibri"/>
              </a:rPr>
              <a:t>) </a:t>
            </a:r>
            <a:r>
              <a:rPr lang="en-US" sz="20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first SIRIUS models in python;</a:t>
            </a:r>
          </a:p>
          <a:p>
            <a:pPr marL="292735" lvl="1" indent="-29273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2014: </a:t>
            </a:r>
          </a:p>
          <a:p>
            <a:pPr marL="952485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expansion of </a:t>
            </a:r>
            <a:r>
              <a:rPr lang="en-US" sz="2000" i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pyaccel</a:t>
            </a:r>
            <a:r>
              <a:rPr lang="en-US" sz="20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 python for automated update of wiki SIRIUS parameters;</a:t>
            </a:r>
          </a:p>
          <a:p>
            <a:pPr marL="952485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Calibri"/>
                <a:cs typeface="Calibri"/>
              </a:rPr>
              <a:t>trackcpp</a:t>
            </a:r>
            <a:r>
              <a:rPr lang="en-US" sz="2000" dirty="0">
                <a:latin typeface="Calibri"/>
                <a:cs typeface="Calibri"/>
              </a:rPr>
              <a:t> substitutes </a:t>
            </a:r>
            <a:r>
              <a:rPr lang="en-US" sz="2000" i="1" dirty="0">
                <a:latin typeface="Calibri"/>
                <a:cs typeface="Calibri"/>
              </a:rPr>
              <a:t>Tracy3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 incentive for python usage  DA and MA analysis migrated to python;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952485" lvl="2" indent="-3429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Calibri"/>
                <a:ea typeface="Calibri"/>
                <a:cs typeface="Calibri"/>
              </a:rPr>
              <a:t>pyjobs</a:t>
            </a:r>
            <a:r>
              <a:rPr lang="en-US" sz="2000" dirty="0">
                <a:latin typeface="Calibri"/>
                <a:ea typeface="Calibri"/>
                <a:cs typeface="Calibri"/>
              </a:rPr>
              <a:t>: python server to distribute and manage SIRIUS simulations on PCs of CNPEM campus;</a:t>
            </a:r>
          </a:p>
          <a:p>
            <a:pPr marL="292735" lvl="1" indent="-29273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2015: virtual accelerator (VACA)  first contact with </a:t>
            </a:r>
            <a:r>
              <a:rPr lang="en-US" sz="2000" i="1" dirty="0" err="1">
                <a:latin typeface="Calibri"/>
                <a:cs typeface="Calibri"/>
                <a:sym typeface="Wingdings" panose="05000000000000000000" pitchFamily="2" charset="2"/>
              </a:rPr>
              <a:t>pcaspy</a:t>
            </a: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 and </a:t>
            </a:r>
            <a:r>
              <a:rPr lang="en-US" sz="2000" i="1" dirty="0" err="1">
                <a:latin typeface="Calibri"/>
                <a:cs typeface="Calibri"/>
                <a:sym typeface="Wingdings" panose="05000000000000000000" pitchFamily="2" charset="2"/>
              </a:rPr>
              <a:t>pyepics</a:t>
            </a: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  </a:t>
            </a:r>
            <a:r>
              <a:rPr lang="en-US" sz="2000" i="1" dirty="0" err="1">
                <a:latin typeface="Calibri"/>
                <a:cs typeface="Calibri"/>
                <a:sym typeface="Wingdings" panose="05000000000000000000" pitchFamily="2" charset="2"/>
              </a:rPr>
              <a:t>siriuspy</a:t>
            </a: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 is created;</a:t>
            </a:r>
          </a:p>
          <a:p>
            <a:pPr marL="292735" lvl="1" indent="-29273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2016: good experience with </a:t>
            </a:r>
            <a:r>
              <a:rPr lang="en-US" sz="2000" i="1" dirty="0" err="1">
                <a:latin typeface="Calibri"/>
                <a:cs typeface="Calibri"/>
                <a:sym typeface="Wingdings" panose="05000000000000000000" pitchFamily="2" charset="2"/>
              </a:rPr>
              <a:t>pcaspy</a:t>
            </a: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  all soft IOCs + PS IOCs in python  </a:t>
            </a:r>
            <a:r>
              <a:rPr lang="en-US" sz="2000" i="1" dirty="0">
                <a:latin typeface="Calibri"/>
                <a:cs typeface="Calibri"/>
                <a:sym typeface="Wingdings" panose="05000000000000000000" pitchFamily="2" charset="2"/>
              </a:rPr>
              <a:t>machine-applications</a:t>
            </a: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 creation;</a:t>
            </a:r>
          </a:p>
          <a:p>
            <a:pPr marL="292735" lvl="1" indent="-29273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2017: CS-Studio very disappointing  discovery of </a:t>
            </a:r>
            <a:r>
              <a:rPr lang="en-US" sz="2000" i="1" dirty="0" err="1">
                <a:latin typeface="Calibri"/>
                <a:cs typeface="Calibri"/>
                <a:sym typeface="Wingdings" panose="05000000000000000000" pitchFamily="2" charset="2"/>
              </a:rPr>
              <a:t>PyDM</a:t>
            </a:r>
            <a:r>
              <a:rPr lang="en-US" sz="2000" dirty="0">
                <a:latin typeface="Calibri"/>
                <a:cs typeface="Calibri"/>
                <a:sym typeface="Wingdings" panose="05000000000000000000" pitchFamily="2" charset="2"/>
              </a:rPr>
              <a:t> from SLAC  all control GUIs in python;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10" y="87017"/>
            <a:ext cx="8266678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Short history of python usage for SIRIUS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4B463-EA9B-89AE-C78B-75575F14219A}"/>
              </a:ext>
            </a:extLst>
          </p:cNvPr>
          <p:cNvSpPr txBox="1"/>
          <p:nvPr/>
        </p:nvSpPr>
        <p:spPr>
          <a:xfrm>
            <a:off x="6735366" y="6370436"/>
            <a:ext cx="330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https://github.com/slaclab/pydm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CAF4E-01F0-8CC1-E312-618DAF8C9983}"/>
              </a:ext>
            </a:extLst>
          </p:cNvPr>
          <p:cNvSpPr txBox="1"/>
          <p:nvPr/>
        </p:nvSpPr>
        <p:spPr>
          <a:xfrm>
            <a:off x="1678763" y="6371636"/>
            <a:ext cx="475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https://github.com/paulscherrerinstitute/pcaspy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3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986"/>
    </mc:Choice>
    <mc:Fallback xmlns="">
      <p:transition spd="slow" advTm="429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808D0-53E0-12BD-3134-1224CD0DB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FDF428-BF9F-1C66-EB19-B7F866F6B94E}"/>
              </a:ext>
            </a:extLst>
          </p:cNvPr>
          <p:cNvSpPr/>
          <p:nvPr/>
        </p:nvSpPr>
        <p:spPr>
          <a:xfrm>
            <a:off x="172408" y="1800333"/>
            <a:ext cx="4421340" cy="1479696"/>
          </a:xfrm>
          <a:prstGeom prst="roundRect">
            <a:avLst/>
          </a:prstGeom>
          <a:solidFill>
            <a:srgbClr val="92D050">
              <a:alpha val="50196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C18ED3-8A7D-10C2-F122-77DF6475EC83}"/>
              </a:ext>
            </a:extLst>
          </p:cNvPr>
          <p:cNvSpPr/>
          <p:nvPr/>
        </p:nvSpPr>
        <p:spPr>
          <a:xfrm>
            <a:off x="3070551" y="2075236"/>
            <a:ext cx="1602734" cy="3413596"/>
          </a:xfrm>
          <a:prstGeom prst="roundRect">
            <a:avLst/>
          </a:prstGeom>
          <a:solidFill>
            <a:srgbClr val="E57F7F">
              <a:alpha val="5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: Single Corner Snipped 108">
            <a:extLst>
              <a:ext uri="{FF2B5EF4-FFF2-40B4-BE49-F238E27FC236}">
                <a16:creationId xmlns:a16="http://schemas.microsoft.com/office/drawing/2014/main" id="{DD4C55E4-6FF4-B05E-32B8-36D10DD2D374}"/>
              </a:ext>
            </a:extLst>
          </p:cNvPr>
          <p:cNvSpPr/>
          <p:nvPr/>
        </p:nvSpPr>
        <p:spPr>
          <a:xfrm>
            <a:off x="2110165" y="6209072"/>
            <a:ext cx="7318081" cy="461500"/>
          </a:xfrm>
          <a:prstGeom prst="snip1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815C2F-B321-C5BD-690F-E9BAFE90AC67}"/>
              </a:ext>
            </a:extLst>
          </p:cNvPr>
          <p:cNvSpPr/>
          <p:nvPr/>
        </p:nvSpPr>
        <p:spPr>
          <a:xfrm>
            <a:off x="4902665" y="1947187"/>
            <a:ext cx="2222161" cy="3665838"/>
          </a:xfrm>
          <a:prstGeom prst="roundRect">
            <a:avLst/>
          </a:prstGeom>
          <a:solidFill>
            <a:srgbClr val="7030A0">
              <a:alpha val="50196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0DBD9AB-D470-5646-73E9-72AB43D23E51}"/>
              </a:ext>
            </a:extLst>
          </p:cNvPr>
          <p:cNvSpPr/>
          <p:nvPr/>
        </p:nvSpPr>
        <p:spPr>
          <a:xfrm rot="540000">
            <a:off x="7846158" y="205574"/>
            <a:ext cx="4149810" cy="2821459"/>
          </a:xfrm>
          <a:prstGeom prst="cloud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93E3320-BFC6-FCC2-37E1-A77E8778A1C3}"/>
              </a:ext>
            </a:extLst>
          </p:cNvPr>
          <p:cNvCxnSpPr>
            <a:cxnSpLocks/>
          </p:cNvCxnSpPr>
          <p:nvPr/>
        </p:nvCxnSpPr>
        <p:spPr>
          <a:xfrm flipV="1">
            <a:off x="2788835" y="4814412"/>
            <a:ext cx="8692459" cy="1454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7BE7A499-9EB2-0457-F333-BCF3F1682647}"/>
              </a:ext>
            </a:extLst>
          </p:cNvPr>
          <p:cNvSpPr txBox="1">
            <a:spLocks/>
          </p:cNvSpPr>
          <p:nvPr/>
        </p:nvSpPr>
        <p:spPr>
          <a:xfrm>
            <a:off x="172408" y="58797"/>
            <a:ext cx="8608504" cy="6548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latin typeface="Calibri"/>
                <a:ea typeface="Calibri"/>
                <a:cs typeface="Calibri"/>
              </a:rPr>
              <a:t>Overview </a:t>
            </a:r>
            <a:r>
              <a:rPr lang="pt-BR" sz="4000" b="1" err="1">
                <a:latin typeface="Calibri"/>
                <a:ea typeface="Calibri"/>
                <a:cs typeface="Calibri"/>
              </a:rPr>
              <a:t>of</a:t>
            </a:r>
            <a:r>
              <a:rPr lang="pt-BR" sz="4000" b="1">
                <a:latin typeface="Calibri"/>
                <a:ea typeface="Calibri"/>
                <a:cs typeface="Calibri"/>
              </a:rPr>
              <a:t> SIRIUS Software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4AE74-08E9-6595-CA10-78CD90D0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389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smtClean="0"/>
              <a:t>4</a:t>
            </a:fld>
            <a:endParaRPr lang="de-DE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16C0799-265F-3E01-419B-D0019107D441}"/>
              </a:ext>
            </a:extLst>
          </p:cNvPr>
          <p:cNvSpPr/>
          <p:nvPr/>
        </p:nvSpPr>
        <p:spPr>
          <a:xfrm>
            <a:off x="5160098" y="2359077"/>
            <a:ext cx="1225377" cy="3657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ea typeface="Calibri"/>
                <a:cs typeface="Calibri"/>
              </a:rPr>
              <a:t>siriuspy</a:t>
            </a:r>
            <a:endParaRPr lang="en-US" err="1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2B47E-1D6B-E483-D67E-EEB18BC2B69C}"/>
              </a:ext>
            </a:extLst>
          </p:cNvPr>
          <p:cNvSpPr/>
          <p:nvPr/>
        </p:nvSpPr>
        <p:spPr>
          <a:xfrm>
            <a:off x="1617829" y="1885400"/>
            <a:ext cx="1225377" cy="365761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rgbClr val="595959"/>
                </a:solidFill>
                <a:ea typeface="Calibri"/>
                <a:cs typeface="Calibri"/>
              </a:rPr>
              <a:t>trackcpp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77F91D2-7A9E-9493-DFA1-6667DA4E2C78}"/>
              </a:ext>
            </a:extLst>
          </p:cNvPr>
          <p:cNvSpPr/>
          <p:nvPr/>
        </p:nvSpPr>
        <p:spPr>
          <a:xfrm>
            <a:off x="1617828" y="2256102"/>
            <a:ext cx="1225377" cy="3657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Calibri"/>
                <a:cs typeface="Calibri"/>
              </a:rPr>
              <a:t>pyaccel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D0AA7AA-217D-4723-E1DB-7469360E76EC}"/>
              </a:ext>
            </a:extLst>
          </p:cNvPr>
          <p:cNvSpPr/>
          <p:nvPr/>
        </p:nvSpPr>
        <p:spPr>
          <a:xfrm>
            <a:off x="1617829" y="2810600"/>
            <a:ext cx="1225377" cy="3657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Calibri"/>
                <a:cs typeface="Calibri"/>
              </a:rPr>
              <a:t>pymodels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FDAE63F-4104-3E2C-7947-B5CF6EB10851}"/>
              </a:ext>
            </a:extLst>
          </p:cNvPr>
          <p:cNvSpPr/>
          <p:nvPr/>
        </p:nvSpPr>
        <p:spPr>
          <a:xfrm>
            <a:off x="3291138" y="2359077"/>
            <a:ext cx="1225377" cy="3657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Calibri"/>
                <a:cs typeface="Calibri"/>
              </a:rPr>
              <a:t>apsuite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2AB1E0C-B714-E6C6-9CD3-095FE41E5B1C}"/>
              </a:ext>
            </a:extLst>
          </p:cNvPr>
          <p:cNvSpPr/>
          <p:nvPr/>
        </p:nvSpPr>
        <p:spPr>
          <a:xfrm>
            <a:off x="3419854" y="851848"/>
            <a:ext cx="1225377" cy="3657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Calibri"/>
                <a:cs typeface="Calibri"/>
              </a:rPr>
              <a:t>mathphys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3989947-77BC-5766-1F40-50D52DBEB69D}"/>
              </a:ext>
            </a:extLst>
          </p:cNvPr>
          <p:cNvSpPr/>
          <p:nvPr/>
        </p:nvSpPr>
        <p:spPr>
          <a:xfrm>
            <a:off x="293336" y="1892352"/>
            <a:ext cx="1225377" cy="3657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Calibri"/>
                <a:cs typeface="Calibri"/>
              </a:rPr>
              <a:t>pycolleff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6F6C6C6-8339-DBF6-C10C-D885C7B7AA32}"/>
              </a:ext>
            </a:extLst>
          </p:cNvPr>
          <p:cNvSpPr/>
          <p:nvPr/>
        </p:nvSpPr>
        <p:spPr>
          <a:xfrm>
            <a:off x="5442251" y="3995675"/>
            <a:ext cx="1565187" cy="6487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machine applications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831AD3A-7FFB-C010-909C-3D0542A72621}"/>
              </a:ext>
            </a:extLst>
          </p:cNvPr>
          <p:cNvSpPr/>
          <p:nvPr/>
        </p:nvSpPr>
        <p:spPr>
          <a:xfrm>
            <a:off x="5442251" y="5025405"/>
            <a:ext cx="1225377" cy="3657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Calibri"/>
                <a:cs typeface="Calibri"/>
              </a:rPr>
              <a:t>siriushla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52FBC3-3DCF-0153-A5A1-F174AF7A80C1}"/>
              </a:ext>
            </a:extLst>
          </p:cNvPr>
          <p:cNvSpPr/>
          <p:nvPr/>
        </p:nvSpPr>
        <p:spPr>
          <a:xfrm>
            <a:off x="3279898" y="5025405"/>
            <a:ext cx="1276557" cy="3430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Calibri"/>
                <a:cs typeface="Calibri"/>
              </a:rPr>
              <a:t>siriushlafac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FD0E680-5C9A-C81D-8CDE-14D2D268CBE5}"/>
              </a:ext>
            </a:extLst>
          </p:cNvPr>
          <p:cNvSpPr/>
          <p:nvPr/>
        </p:nvSpPr>
        <p:spPr>
          <a:xfrm>
            <a:off x="9669488" y="1472513"/>
            <a:ext cx="1657863" cy="628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Configurations</a:t>
            </a:r>
          </a:p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Database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3FA46B-D792-FC9A-E9C6-F4BFF0CBBBE0}"/>
              </a:ext>
            </a:extLst>
          </p:cNvPr>
          <p:cNvSpPr/>
          <p:nvPr/>
        </p:nvSpPr>
        <p:spPr>
          <a:xfrm>
            <a:off x="8320215" y="1462888"/>
            <a:ext cx="1225377" cy="6487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Archiver</a:t>
            </a:r>
            <a:endParaRPr lang="en-US" err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C9B8D7C-6BBA-0071-292E-A9E544434E46}"/>
              </a:ext>
            </a:extLst>
          </p:cNvPr>
          <p:cNvSpPr/>
          <p:nvPr/>
        </p:nvSpPr>
        <p:spPr>
          <a:xfrm>
            <a:off x="9718182" y="710513"/>
            <a:ext cx="1904998" cy="6487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Control System Constants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57EBC8D-76A7-E987-5948-898BEC22C69E}"/>
              </a:ext>
            </a:extLst>
          </p:cNvPr>
          <p:cNvSpPr/>
          <p:nvPr/>
        </p:nvSpPr>
        <p:spPr>
          <a:xfrm>
            <a:off x="289022" y="3997070"/>
            <a:ext cx="1054441" cy="3752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Calibri"/>
                <a:cs typeface="Calibri"/>
              </a:rPr>
              <a:t>ipython</a:t>
            </a:r>
            <a:endParaRPr lang="en-US" err="1"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93F2C8-E5BA-23EB-EF0D-1F5CFA0BF1EF}"/>
              </a:ext>
            </a:extLst>
          </p:cNvPr>
          <p:cNvCxnSpPr>
            <a:cxnSpLocks/>
            <a:stCxn id="29" idx="1"/>
            <a:endCxn id="33" idx="3"/>
          </p:cNvCxnSpPr>
          <p:nvPr/>
        </p:nvCxnSpPr>
        <p:spPr>
          <a:xfrm flipH="1">
            <a:off x="4516515" y="2541958"/>
            <a:ext cx="643583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ABE6C6-B3EB-827E-1238-52FDA07B34DE}"/>
              </a:ext>
            </a:extLst>
          </p:cNvPr>
          <p:cNvCxnSpPr>
            <a:cxnSpLocks/>
          </p:cNvCxnSpPr>
          <p:nvPr/>
        </p:nvCxnSpPr>
        <p:spPr>
          <a:xfrm flipV="1">
            <a:off x="172408" y="3764979"/>
            <a:ext cx="11308886" cy="1892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D67406-30A8-2871-B1E4-13A3F9DC6A33}"/>
              </a:ext>
            </a:extLst>
          </p:cNvPr>
          <p:cNvSpPr txBox="1"/>
          <p:nvPr/>
        </p:nvSpPr>
        <p:spPr>
          <a:xfrm>
            <a:off x="387557" y="3263872"/>
            <a:ext cx="12294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70AD47"/>
                </a:solidFill>
                <a:ea typeface="Calibri"/>
                <a:cs typeface="Calibri"/>
              </a:rPr>
              <a:t>simulation</a:t>
            </a:r>
            <a:endParaRPr lang="en-US">
              <a:solidFill>
                <a:srgbClr val="70AD4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A9A46D-B63E-8F8B-50B3-19A90BD66C43}"/>
              </a:ext>
            </a:extLst>
          </p:cNvPr>
          <p:cNvSpPr txBox="1"/>
          <p:nvPr/>
        </p:nvSpPr>
        <p:spPr>
          <a:xfrm>
            <a:off x="5123804" y="5563312"/>
            <a:ext cx="17443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machine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control</a:t>
            </a:r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D139B4-72AF-C7C0-8FC0-E5E20DB57CE8}"/>
              </a:ext>
            </a:extLst>
          </p:cNvPr>
          <p:cNvCxnSpPr>
            <a:cxnSpLocks/>
            <a:stCxn id="2" idx="2"/>
            <a:endCxn id="29" idx="3"/>
          </p:cNvCxnSpPr>
          <p:nvPr/>
        </p:nvCxnSpPr>
        <p:spPr>
          <a:xfrm flipH="1">
            <a:off x="6385475" y="1293731"/>
            <a:ext cx="1498942" cy="124822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9B4DD5-135B-F5DB-746C-535E565A7696}"/>
              </a:ext>
            </a:extLst>
          </p:cNvPr>
          <p:cNvSpPr txBox="1"/>
          <p:nvPr/>
        </p:nvSpPr>
        <p:spPr>
          <a:xfrm>
            <a:off x="9118084" y="2209123"/>
            <a:ext cx="18828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network services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065A54-262C-DDA8-087C-2D50B1614E91}"/>
              </a:ext>
            </a:extLst>
          </p:cNvPr>
          <p:cNvSpPr txBox="1"/>
          <p:nvPr/>
        </p:nvSpPr>
        <p:spPr>
          <a:xfrm>
            <a:off x="7427731" y="4135497"/>
            <a:ext cx="14045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IOCs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F3D65F-B95F-C0EB-3FA1-BE0FC689E8CD}"/>
              </a:ext>
            </a:extLst>
          </p:cNvPr>
          <p:cNvSpPr txBox="1"/>
          <p:nvPr/>
        </p:nvSpPr>
        <p:spPr>
          <a:xfrm>
            <a:off x="7445493" y="3271794"/>
            <a:ext cx="9823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Libraries</a:t>
            </a:r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428E63-9B8B-916E-4B50-F496C457E4F9}"/>
              </a:ext>
            </a:extLst>
          </p:cNvPr>
          <p:cNvCxnSpPr>
            <a:cxnSpLocks/>
          </p:cNvCxnSpPr>
          <p:nvPr/>
        </p:nvCxnSpPr>
        <p:spPr>
          <a:xfrm>
            <a:off x="7352807" y="3814729"/>
            <a:ext cx="0" cy="94220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F3D4BD-35B1-E91E-EDB3-66E88577A7F7}"/>
              </a:ext>
            </a:extLst>
          </p:cNvPr>
          <p:cNvCxnSpPr>
            <a:cxnSpLocks/>
          </p:cNvCxnSpPr>
          <p:nvPr/>
        </p:nvCxnSpPr>
        <p:spPr>
          <a:xfrm flipV="1">
            <a:off x="7352807" y="3080022"/>
            <a:ext cx="0" cy="60122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00E7E28-2908-D627-8E03-9387287E33E4}"/>
              </a:ext>
            </a:extLst>
          </p:cNvPr>
          <p:cNvSpPr txBox="1"/>
          <p:nvPr/>
        </p:nvSpPr>
        <p:spPr>
          <a:xfrm>
            <a:off x="3219383" y="5409202"/>
            <a:ext cx="13427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C00000"/>
                </a:solidFill>
                <a:ea typeface="Calibri"/>
                <a:cs typeface="Calibri"/>
              </a:rPr>
              <a:t>experiments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C870E5-B12F-015F-79EE-A807DA3F7F49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>
            <a:off x="2843205" y="2438983"/>
            <a:ext cx="447933" cy="102975"/>
          </a:xfrm>
          <a:prstGeom prst="bentConnector3">
            <a:avLst>
              <a:gd name="adj1" fmla="val 39722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F2A086-A63D-E5B1-E37D-928902F8E3FE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 flipV="1">
            <a:off x="2843206" y="2541958"/>
            <a:ext cx="447932" cy="451523"/>
          </a:xfrm>
          <a:prstGeom prst="bentConnector3">
            <a:avLst>
              <a:gd name="adj1" fmla="val 39722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1BFCFB-A6DE-F417-1AAD-22E82E6AD032}"/>
              </a:ext>
            </a:extLst>
          </p:cNvPr>
          <p:cNvCxnSpPr>
            <a:cxnSpLocks/>
            <a:stCxn id="33" idx="2"/>
            <a:endCxn id="38" idx="0"/>
          </p:cNvCxnSpPr>
          <p:nvPr/>
        </p:nvCxnSpPr>
        <p:spPr>
          <a:xfrm>
            <a:off x="3903827" y="2724838"/>
            <a:ext cx="14350" cy="230056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5B386A-1475-F2B3-3CB4-88890A8204BB}"/>
              </a:ext>
            </a:extLst>
          </p:cNvPr>
          <p:cNvCxnSpPr>
            <a:cxnSpLocks/>
            <a:stCxn id="29" idx="2"/>
            <a:endCxn id="36" idx="1"/>
          </p:cNvCxnSpPr>
          <p:nvPr/>
        </p:nvCxnSpPr>
        <p:spPr>
          <a:xfrm rot="5400000">
            <a:off x="4809918" y="3357171"/>
            <a:ext cx="1595202" cy="330536"/>
          </a:xfrm>
          <a:prstGeom prst="bentConnector4">
            <a:avLst>
              <a:gd name="adj1" fmla="val 39833"/>
              <a:gd name="adj2" fmla="val 169160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EF01E86-FA9B-8FFB-17C4-4DEA3F60075E}"/>
              </a:ext>
            </a:extLst>
          </p:cNvPr>
          <p:cNvCxnSpPr>
            <a:cxnSpLocks/>
            <a:stCxn id="29" idx="2"/>
            <a:endCxn id="37" idx="1"/>
          </p:cNvCxnSpPr>
          <p:nvPr/>
        </p:nvCxnSpPr>
        <p:spPr>
          <a:xfrm rot="5400000">
            <a:off x="4365796" y="3801293"/>
            <a:ext cx="2483447" cy="330536"/>
          </a:xfrm>
          <a:prstGeom prst="bentConnector4">
            <a:avLst>
              <a:gd name="adj1" fmla="val 25692"/>
              <a:gd name="adj2" fmla="val 169160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182C639-8FD6-6427-E270-088845836E42}"/>
              </a:ext>
            </a:extLst>
          </p:cNvPr>
          <p:cNvSpPr/>
          <p:nvPr/>
        </p:nvSpPr>
        <p:spPr>
          <a:xfrm>
            <a:off x="10199854" y="5020964"/>
            <a:ext cx="1225377" cy="36576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CS-Studio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A9AC9BE-9AD3-CAD4-DA6B-A481102A3555}"/>
              </a:ext>
            </a:extLst>
          </p:cNvPr>
          <p:cNvSpPr/>
          <p:nvPr/>
        </p:nvSpPr>
        <p:spPr>
          <a:xfrm>
            <a:off x="8816450" y="5025405"/>
            <a:ext cx="1225377" cy="36576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EDM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ECA8D332-B386-290E-E43C-A6880975A8EB}"/>
              </a:ext>
            </a:extLst>
          </p:cNvPr>
          <p:cNvSpPr/>
          <p:nvPr/>
        </p:nvSpPr>
        <p:spPr>
          <a:xfrm>
            <a:off x="9214422" y="4124049"/>
            <a:ext cx="1879638" cy="32537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EPICS Base IOCs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0ABEBE3-6054-6E1F-F312-88F0C5285C59}"/>
              </a:ext>
            </a:extLst>
          </p:cNvPr>
          <p:cNvCxnSpPr>
            <a:cxnSpLocks/>
          </p:cNvCxnSpPr>
          <p:nvPr/>
        </p:nvCxnSpPr>
        <p:spPr>
          <a:xfrm>
            <a:off x="2817175" y="3783907"/>
            <a:ext cx="0" cy="212818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F7AA8D7-7C14-12E4-DDD7-5EF97B6FD4EE}"/>
              </a:ext>
            </a:extLst>
          </p:cNvPr>
          <p:cNvSpPr txBox="1"/>
          <p:nvPr/>
        </p:nvSpPr>
        <p:spPr>
          <a:xfrm>
            <a:off x="1678776" y="5248270"/>
            <a:ext cx="1082858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Scripting</a:t>
            </a:r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EC3452B-0749-F983-ED85-0BB351325A5E}"/>
              </a:ext>
            </a:extLst>
          </p:cNvPr>
          <p:cNvCxnSpPr>
            <a:cxnSpLocks/>
          </p:cNvCxnSpPr>
          <p:nvPr/>
        </p:nvCxnSpPr>
        <p:spPr>
          <a:xfrm flipH="1">
            <a:off x="1617054" y="5747978"/>
            <a:ext cx="986223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25A04EA-74D2-A969-87E3-6C725EA37342}"/>
              </a:ext>
            </a:extLst>
          </p:cNvPr>
          <p:cNvCxnSpPr>
            <a:cxnSpLocks/>
          </p:cNvCxnSpPr>
          <p:nvPr/>
        </p:nvCxnSpPr>
        <p:spPr>
          <a:xfrm>
            <a:off x="7468596" y="6424560"/>
            <a:ext cx="50852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90872BB-82EB-2AE9-D16B-A838D182BE56}"/>
              </a:ext>
            </a:extLst>
          </p:cNvPr>
          <p:cNvCxnSpPr>
            <a:cxnSpLocks/>
          </p:cNvCxnSpPr>
          <p:nvPr/>
        </p:nvCxnSpPr>
        <p:spPr>
          <a:xfrm flipH="1">
            <a:off x="7352807" y="4899371"/>
            <a:ext cx="2775" cy="84860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23CE6BAF-C8C9-07EA-89AE-0EAF187D416C}"/>
              </a:ext>
            </a:extLst>
          </p:cNvPr>
          <p:cNvSpPr txBox="1"/>
          <p:nvPr/>
        </p:nvSpPr>
        <p:spPr>
          <a:xfrm>
            <a:off x="7393903" y="4902226"/>
            <a:ext cx="126451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GUI</a:t>
            </a:r>
            <a:r>
              <a:rPr lang="en-US" dirty="0">
                <a:ea typeface="Calibri"/>
                <a:cs typeface="Calibri"/>
              </a:rPr>
              <a:t>:</a:t>
            </a:r>
            <a:r>
              <a:rPr lang="en-US">
                <a:ea typeface="Calibri"/>
                <a:cs typeface="Calibri"/>
              </a:rPr>
              <a:t> </a:t>
            </a:r>
          </a:p>
          <a:p>
            <a:pPr algn="l"/>
            <a:r>
              <a:rPr lang="en-US" dirty="0">
                <a:ea typeface="Calibri"/>
                <a:cs typeface="Calibri"/>
              </a:rPr>
              <a:t>libraries and apps.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C76C3BB-2708-1807-0E74-E3AE528B686C}"/>
              </a:ext>
            </a:extLst>
          </p:cNvPr>
          <p:cNvSpPr txBox="1"/>
          <p:nvPr/>
        </p:nvSpPr>
        <p:spPr>
          <a:xfrm>
            <a:off x="7235006" y="62398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6CB6809-D37B-4E80-E373-F63D0BEF66B2}"/>
              </a:ext>
            </a:extLst>
          </p:cNvPr>
          <p:cNvSpPr txBox="1"/>
          <p:nvPr/>
        </p:nvSpPr>
        <p:spPr>
          <a:xfrm>
            <a:off x="7901011" y="623989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:   A uses B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3654D418-3BF5-E1AE-5A6E-4CFBA014E80C}"/>
              </a:ext>
            </a:extLst>
          </p:cNvPr>
          <p:cNvSpPr/>
          <p:nvPr/>
        </p:nvSpPr>
        <p:spPr>
          <a:xfrm>
            <a:off x="2365984" y="6265311"/>
            <a:ext cx="438866" cy="3184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…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27AE234-5B4A-3B9E-89AE-FDF12FFC6835}"/>
              </a:ext>
            </a:extLst>
          </p:cNvPr>
          <p:cNvSpPr txBox="1"/>
          <p:nvPr/>
        </p:nvSpPr>
        <p:spPr>
          <a:xfrm>
            <a:off x="2763754" y="6239894"/>
            <a:ext cx="128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Python env.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80D8FD23-4A1C-10EA-F7D8-330972F45FC4}"/>
              </a:ext>
            </a:extLst>
          </p:cNvPr>
          <p:cNvSpPr/>
          <p:nvPr/>
        </p:nvSpPr>
        <p:spPr>
          <a:xfrm>
            <a:off x="4673284" y="6255335"/>
            <a:ext cx="383124" cy="33845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…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5C1737-1A03-9715-94E2-F487E59721D5}"/>
              </a:ext>
            </a:extLst>
          </p:cNvPr>
          <p:cNvSpPr txBox="1"/>
          <p:nvPr/>
        </p:nvSpPr>
        <p:spPr>
          <a:xfrm>
            <a:off x="5006416" y="6239894"/>
            <a:ext cx="174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Non-python env.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10F3FC2-2F51-DBEC-236D-74B43335B8CC}"/>
              </a:ext>
            </a:extLst>
          </p:cNvPr>
          <p:cNvSpPr txBox="1"/>
          <p:nvPr/>
        </p:nvSpPr>
        <p:spPr>
          <a:xfrm>
            <a:off x="1284270" y="6247270"/>
            <a:ext cx="9075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legend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: Rounded Corners 39">
            <a:extLst>
              <a:ext uri="{FF2B5EF4-FFF2-40B4-BE49-F238E27FC236}">
                <a16:creationId xmlns:a16="http://schemas.microsoft.com/office/drawing/2014/main" id="{91607180-5C4B-F9F3-1466-96379CC7C81B}"/>
              </a:ext>
            </a:extLst>
          </p:cNvPr>
          <p:cNvSpPr/>
          <p:nvPr/>
        </p:nvSpPr>
        <p:spPr>
          <a:xfrm>
            <a:off x="8373380" y="709646"/>
            <a:ext cx="1286687" cy="6487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EPICS IOCs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C8042050-8E32-1E1B-CAE1-003D27972DC7}"/>
              </a:ext>
            </a:extLst>
          </p:cNvPr>
          <p:cNvSpPr/>
          <p:nvPr/>
        </p:nvSpPr>
        <p:spPr>
          <a:xfrm>
            <a:off x="293335" y="2806752"/>
            <a:ext cx="1225377" cy="3657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Calibri"/>
                <a:cs typeface="Calibri"/>
              </a:rPr>
              <a:t>idanalysis</a:t>
            </a:r>
          </a:p>
        </p:txBody>
      </p:sp>
      <p:sp>
        <p:nvSpPr>
          <p:cNvPr id="9" name="Rectangle: Rounded Corners 34">
            <a:extLst>
              <a:ext uri="{FF2B5EF4-FFF2-40B4-BE49-F238E27FC236}">
                <a16:creationId xmlns:a16="http://schemas.microsoft.com/office/drawing/2014/main" id="{2E21239A-36DB-9884-88BE-B5DC6F554DB7}"/>
              </a:ext>
            </a:extLst>
          </p:cNvPr>
          <p:cNvSpPr/>
          <p:nvPr/>
        </p:nvSpPr>
        <p:spPr>
          <a:xfrm rot="5400000">
            <a:off x="698148" y="2354315"/>
            <a:ext cx="406227" cy="3657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...</a:t>
            </a:r>
          </a:p>
          <a:p>
            <a:pPr algn="ctr"/>
            <a:endParaRPr lang="en-US" sz="600">
              <a:ea typeface="Calibri"/>
              <a:cs typeface="Calibri"/>
            </a:endParaRPr>
          </a:p>
        </p:txBody>
      </p:sp>
      <p:sp>
        <p:nvSpPr>
          <p:cNvPr id="10" name="Rectangle: Rounded Corners 41">
            <a:extLst>
              <a:ext uri="{FF2B5EF4-FFF2-40B4-BE49-F238E27FC236}">
                <a16:creationId xmlns:a16="http://schemas.microsoft.com/office/drawing/2014/main" id="{6296E8C1-3BD5-4E61-6D8D-94CDD5100ECE}"/>
              </a:ext>
            </a:extLst>
          </p:cNvPr>
          <p:cNvSpPr/>
          <p:nvPr/>
        </p:nvSpPr>
        <p:spPr>
          <a:xfrm>
            <a:off x="1508222" y="4006595"/>
            <a:ext cx="1083016" cy="3657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Calibri"/>
                <a:cs typeface="Calibri"/>
              </a:rPr>
              <a:t>jupyter</a:t>
            </a:r>
            <a:endParaRPr lang="en-US" err="1"/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AE096C6B-AC13-6F31-6030-05D6980467C2}"/>
              </a:ext>
            </a:extLst>
          </p:cNvPr>
          <p:cNvSpPr/>
          <p:nvPr/>
        </p:nvSpPr>
        <p:spPr>
          <a:xfrm>
            <a:off x="289022" y="4635245"/>
            <a:ext cx="1054441" cy="3752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cs typeface="Calibri"/>
              </a:rPr>
              <a:t>vscode</a:t>
            </a:r>
          </a:p>
        </p:txBody>
      </p:sp>
      <p:sp>
        <p:nvSpPr>
          <p:cNvPr id="44" name="Rectangle: Rounded Corners 41">
            <a:extLst>
              <a:ext uri="{FF2B5EF4-FFF2-40B4-BE49-F238E27FC236}">
                <a16:creationId xmlns:a16="http://schemas.microsoft.com/office/drawing/2014/main" id="{C1F0F29D-1239-534E-114A-141F6BD36BA0}"/>
              </a:ext>
            </a:extLst>
          </p:cNvPr>
          <p:cNvSpPr/>
          <p:nvPr/>
        </p:nvSpPr>
        <p:spPr>
          <a:xfrm>
            <a:off x="1508222" y="4635245"/>
            <a:ext cx="1054441" cy="3752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scripts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2BB7252-9B7C-0AA9-D039-3CD3081FD438}"/>
              </a:ext>
            </a:extLst>
          </p:cNvPr>
          <p:cNvCxnSpPr>
            <a:cxnSpLocks/>
            <a:stCxn id="4" idx="0"/>
            <a:endCxn id="34" idx="2"/>
          </p:cNvCxnSpPr>
          <p:nvPr/>
        </p:nvCxnSpPr>
        <p:spPr>
          <a:xfrm rot="5400000" flipH="1" flipV="1">
            <a:off x="2916448" y="684239"/>
            <a:ext cx="582724" cy="1649465"/>
          </a:xfrm>
          <a:prstGeom prst="bentConnector3">
            <a:avLst>
              <a:gd name="adj1" fmla="val 3774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127BE9C-4A1B-6FE4-F6CF-032417DF4CF3}"/>
              </a:ext>
            </a:extLst>
          </p:cNvPr>
          <p:cNvCxnSpPr>
            <a:cxnSpLocks/>
            <a:stCxn id="7" idx="0"/>
            <a:endCxn id="34" idx="2"/>
          </p:cNvCxnSpPr>
          <p:nvPr/>
        </p:nvCxnSpPr>
        <p:spPr>
          <a:xfrm rot="5400000" flipH="1" flipV="1">
            <a:off x="3523417" y="1566111"/>
            <a:ext cx="857627" cy="160625"/>
          </a:xfrm>
          <a:prstGeom prst="bentConnector3">
            <a:avLst>
              <a:gd name="adj1" fmla="val 57404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5EA032B-AD0A-A7A1-26A3-217DB75A07AB}"/>
              </a:ext>
            </a:extLst>
          </p:cNvPr>
          <p:cNvCxnSpPr>
            <a:cxnSpLocks/>
            <a:stCxn id="5" idx="0"/>
            <a:endCxn id="34" idx="2"/>
          </p:cNvCxnSpPr>
          <p:nvPr/>
        </p:nvCxnSpPr>
        <p:spPr>
          <a:xfrm rot="16200000" flipV="1">
            <a:off x="4658356" y="591796"/>
            <a:ext cx="729578" cy="198120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50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33"/>
    </mc:Choice>
    <mc:Fallback xmlns="">
      <p:transition spd="slow" advTm="17073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Calibri"/>
                <a:ea typeface="Calibri"/>
                <a:cs typeface="Calibri"/>
              </a:rPr>
              <a:t>Python code development strategy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2555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smtClean="0"/>
              <a:t>5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1A200-EFAF-46BC-1FB5-FF4CF5F34FFE}"/>
              </a:ext>
            </a:extLst>
          </p:cNvPr>
          <p:cNvSpPr txBox="1"/>
          <p:nvPr/>
        </p:nvSpPr>
        <p:spPr>
          <a:xfrm>
            <a:off x="5134952" y="839583"/>
            <a:ext cx="6594511" cy="15249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Principles:</a:t>
            </a:r>
            <a:endParaRPr lang="en-US" dirty="0"/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dirty="0"/>
              <a:t>Reuse existing code whenever possible;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dirty="0">
                <a:ea typeface="Calibri" panose="020F0502020204030204"/>
                <a:cs typeface="Calibri" panose="020F0502020204030204"/>
              </a:rPr>
              <a:t>Implement code as library instead of script;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dirty="0">
                <a:ea typeface="Calibri" panose="020F0502020204030204"/>
                <a:cs typeface="Calibri" panose="020F0502020204030204"/>
              </a:rPr>
              <a:t>Follow the coding style guidelines (documentation still not complete and logging still not standardized);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29ECEF12-770B-2331-3193-6527AC20BB00}"/>
              </a:ext>
            </a:extLst>
          </p:cNvPr>
          <p:cNvSpPr/>
          <p:nvPr/>
        </p:nvSpPr>
        <p:spPr>
          <a:xfrm>
            <a:off x="2862771" y="3955580"/>
            <a:ext cx="1832347" cy="1255242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What type of script?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B21B27-457C-ECEA-6640-DF8912766355}"/>
              </a:ext>
            </a:extLst>
          </p:cNvPr>
          <p:cNvSpPr/>
          <p:nvPr/>
        </p:nvSpPr>
        <p:spPr>
          <a:xfrm>
            <a:off x="336562" y="1171760"/>
            <a:ext cx="1839434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simulation, experiment or control process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8E115-9DB0-29B0-75A9-C1B3C5D0358A}"/>
              </a:ext>
            </a:extLst>
          </p:cNvPr>
          <p:cNvSpPr/>
          <p:nvPr/>
        </p:nvSpPr>
        <p:spPr>
          <a:xfrm>
            <a:off x="285178" y="2569089"/>
            <a:ext cx="194220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Create a script or notebook using existing library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868CED-0006-FF9C-8FE5-AB507F523E4E}"/>
              </a:ext>
            </a:extLst>
          </p:cNvPr>
          <p:cNvSpPr/>
          <p:nvPr/>
        </p:nvSpPr>
        <p:spPr>
          <a:xfrm>
            <a:off x="80428" y="4126001"/>
            <a:ext cx="235170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When script is mature enough, transform it in a library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C23EB5-453D-490D-0B59-C00C173F43C0}"/>
              </a:ext>
            </a:extLst>
          </p:cNvPr>
          <p:cNvSpPr/>
          <p:nvPr/>
        </p:nvSpPr>
        <p:spPr>
          <a:xfrm>
            <a:off x="2722367" y="1304388"/>
            <a:ext cx="2113155" cy="6491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Create a class or function in </a:t>
            </a:r>
            <a:r>
              <a:rPr lang="en-US" b="1" i="1" err="1"/>
              <a:t>pyaccel</a:t>
            </a:r>
            <a:endParaRPr lang="en-US" b="1" i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361DC0-74DB-A382-4284-7057868884EE}"/>
              </a:ext>
            </a:extLst>
          </p:cNvPr>
          <p:cNvSpPr/>
          <p:nvPr/>
        </p:nvSpPr>
        <p:spPr>
          <a:xfrm>
            <a:off x="5427831" y="2569089"/>
            <a:ext cx="194303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Create module or subpackage in </a:t>
            </a:r>
            <a:r>
              <a:rPr lang="en-US" b="1" i="1" err="1"/>
              <a:t>apsuite</a:t>
            </a:r>
            <a:endParaRPr lang="en-US" b="1" i="1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B153594B-96E7-E4EC-D226-7571AA7D3D34}"/>
              </a:ext>
            </a:extLst>
          </p:cNvPr>
          <p:cNvSpPr/>
          <p:nvPr/>
        </p:nvSpPr>
        <p:spPr>
          <a:xfrm>
            <a:off x="2684634" y="2398668"/>
            <a:ext cx="2188620" cy="1255242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Particular for SIRIUS?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2045DCBD-91AE-B51C-1E7E-F09B51584CC6}"/>
              </a:ext>
            </a:extLst>
          </p:cNvPr>
          <p:cNvSpPr/>
          <p:nvPr/>
        </p:nvSpPr>
        <p:spPr>
          <a:xfrm>
            <a:off x="7219066" y="4997272"/>
            <a:ext cx="2060034" cy="125524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GUI or IOC needed?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02484D05-2141-C1F9-96CC-B6F4842E628A}"/>
              </a:ext>
            </a:extLst>
          </p:cNvPr>
          <p:cNvSpPr/>
          <p:nvPr/>
        </p:nvSpPr>
        <p:spPr>
          <a:xfrm>
            <a:off x="7860727" y="2536545"/>
            <a:ext cx="2018818" cy="1029408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GUI needed?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5D48BC-5BDE-BD39-C2BC-48DDBCC5CCB8}"/>
              </a:ext>
            </a:extLst>
          </p:cNvPr>
          <p:cNvSpPr/>
          <p:nvPr/>
        </p:nvSpPr>
        <p:spPr>
          <a:xfrm>
            <a:off x="10329072" y="5173771"/>
            <a:ext cx="170186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soft IOC in </a:t>
            </a:r>
            <a:r>
              <a:rPr lang="en-US" b="1" i="1" dirty="0"/>
              <a:t>machine</a:t>
            </a:r>
            <a:r>
              <a:rPr lang="en-US" dirty="0"/>
              <a:t> </a:t>
            </a:r>
            <a:r>
              <a:rPr lang="en-US" b="1" i="1" dirty="0"/>
              <a:t>applications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2C8D399-B21C-AB0A-0136-E6B10C896146}"/>
              </a:ext>
            </a:extLst>
          </p:cNvPr>
          <p:cNvSpPr/>
          <p:nvPr/>
        </p:nvSpPr>
        <p:spPr>
          <a:xfrm>
            <a:off x="10336301" y="3853241"/>
            <a:ext cx="1701347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Create GUI in </a:t>
            </a:r>
            <a:r>
              <a:rPr lang="en-US" b="1" i="1" err="1"/>
              <a:t>siriushla</a:t>
            </a:r>
            <a:endParaRPr lang="en-US" b="1" i="1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059044A-01F5-754A-36EC-173F82C6FF04}"/>
              </a:ext>
            </a:extLst>
          </p:cNvPr>
          <p:cNvSpPr/>
          <p:nvPr/>
        </p:nvSpPr>
        <p:spPr>
          <a:xfrm>
            <a:off x="10317053" y="2598628"/>
            <a:ext cx="170186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Create GUI in </a:t>
            </a:r>
            <a:r>
              <a:rPr lang="en-US" b="1" i="1" err="1"/>
              <a:t>siriushlafac</a:t>
            </a:r>
            <a:endParaRPr lang="en-US" b="1" i="1">
              <a:ea typeface="Calibri"/>
              <a:cs typeface="Calibri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6A0FA3-C776-B3C9-274F-38113B930E7B}"/>
              </a:ext>
            </a:extLst>
          </p:cNvPr>
          <p:cNvCxnSpPr>
            <a:cxnSpLocks/>
          </p:cNvCxnSpPr>
          <p:nvPr/>
        </p:nvCxnSpPr>
        <p:spPr>
          <a:xfrm>
            <a:off x="1256279" y="2086160"/>
            <a:ext cx="1" cy="48292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9">
            <a:extLst>
              <a:ext uri="{FF2B5EF4-FFF2-40B4-BE49-F238E27FC236}">
                <a16:creationId xmlns:a16="http://schemas.microsoft.com/office/drawing/2014/main" id="{9A85224E-8F9E-23DB-2DF4-5BC0A8405063}"/>
              </a:ext>
            </a:extLst>
          </p:cNvPr>
          <p:cNvCxnSpPr>
            <a:cxnSpLocks/>
          </p:cNvCxnSpPr>
          <p:nvPr/>
        </p:nvCxnSpPr>
        <p:spPr>
          <a:xfrm flipH="1">
            <a:off x="1256279" y="3483489"/>
            <a:ext cx="1" cy="6425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9">
            <a:extLst>
              <a:ext uri="{FF2B5EF4-FFF2-40B4-BE49-F238E27FC236}">
                <a16:creationId xmlns:a16="http://schemas.microsoft.com/office/drawing/2014/main" id="{3334D88A-CD84-100C-600B-D349CA8675F1}"/>
              </a:ext>
            </a:extLst>
          </p:cNvPr>
          <p:cNvCxnSpPr>
            <a:cxnSpLocks/>
          </p:cNvCxnSpPr>
          <p:nvPr/>
        </p:nvCxnSpPr>
        <p:spPr>
          <a:xfrm>
            <a:off x="2432130" y="4583201"/>
            <a:ext cx="43064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9">
            <a:extLst>
              <a:ext uri="{FF2B5EF4-FFF2-40B4-BE49-F238E27FC236}">
                <a16:creationId xmlns:a16="http://schemas.microsoft.com/office/drawing/2014/main" id="{1666859C-E067-389A-4E50-BA5FACA6EE66}"/>
              </a:ext>
            </a:extLst>
          </p:cNvPr>
          <p:cNvCxnSpPr>
            <a:cxnSpLocks/>
          </p:cNvCxnSpPr>
          <p:nvPr/>
        </p:nvCxnSpPr>
        <p:spPr>
          <a:xfrm flipH="1" flipV="1">
            <a:off x="3778944" y="3653910"/>
            <a:ext cx="1" cy="3016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9">
            <a:extLst>
              <a:ext uri="{FF2B5EF4-FFF2-40B4-BE49-F238E27FC236}">
                <a16:creationId xmlns:a16="http://schemas.microsoft.com/office/drawing/2014/main" id="{EB790313-A605-380F-0120-EA6B411217A5}"/>
              </a:ext>
            </a:extLst>
          </p:cNvPr>
          <p:cNvCxnSpPr>
            <a:cxnSpLocks/>
          </p:cNvCxnSpPr>
          <p:nvPr/>
        </p:nvCxnSpPr>
        <p:spPr>
          <a:xfrm flipV="1">
            <a:off x="3778944" y="1953533"/>
            <a:ext cx="1" cy="4451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19">
            <a:extLst>
              <a:ext uri="{FF2B5EF4-FFF2-40B4-BE49-F238E27FC236}">
                <a16:creationId xmlns:a16="http://schemas.microsoft.com/office/drawing/2014/main" id="{40788CE0-AE2F-651F-69B8-668BD5F425FD}"/>
              </a:ext>
            </a:extLst>
          </p:cNvPr>
          <p:cNvCxnSpPr>
            <a:cxnSpLocks/>
          </p:cNvCxnSpPr>
          <p:nvPr/>
        </p:nvCxnSpPr>
        <p:spPr>
          <a:xfrm>
            <a:off x="4873254" y="3026289"/>
            <a:ext cx="5545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19">
            <a:extLst>
              <a:ext uri="{FF2B5EF4-FFF2-40B4-BE49-F238E27FC236}">
                <a16:creationId xmlns:a16="http://schemas.microsoft.com/office/drawing/2014/main" id="{E7A4F872-2AF3-F143-E03E-572A31417588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4695118" y="3483489"/>
            <a:ext cx="1704229" cy="109971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19">
            <a:extLst>
              <a:ext uri="{FF2B5EF4-FFF2-40B4-BE49-F238E27FC236}">
                <a16:creationId xmlns:a16="http://schemas.microsoft.com/office/drawing/2014/main" id="{EAC2D05E-50F1-B0BC-B10C-E28C2ED934E8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9879545" y="3051249"/>
            <a:ext cx="437508" cy="45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19">
            <a:extLst>
              <a:ext uri="{FF2B5EF4-FFF2-40B4-BE49-F238E27FC236}">
                <a16:creationId xmlns:a16="http://schemas.microsoft.com/office/drawing/2014/main" id="{15CED640-9FA2-FA9F-E022-2312573E1598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9279100" y="5624894"/>
            <a:ext cx="1049972" cy="60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A9F3309E-4DC6-F5D8-E072-DD0D911215E3}"/>
              </a:ext>
            </a:extLst>
          </p:cNvPr>
          <p:cNvSpPr txBox="1"/>
          <p:nvPr/>
        </p:nvSpPr>
        <p:spPr>
          <a:xfrm>
            <a:off x="4773991" y="269815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Y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6DFF31E-24BF-10B7-F2DF-AE9E2B42028A}"/>
              </a:ext>
            </a:extLst>
          </p:cNvPr>
          <p:cNvSpPr txBox="1"/>
          <p:nvPr/>
        </p:nvSpPr>
        <p:spPr>
          <a:xfrm>
            <a:off x="3479514" y="212009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3424531-60B2-67AE-CDB6-32725BF5F904}"/>
              </a:ext>
            </a:extLst>
          </p:cNvPr>
          <p:cNvSpPr txBox="1"/>
          <p:nvPr/>
        </p:nvSpPr>
        <p:spPr>
          <a:xfrm>
            <a:off x="9793407" y="274005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E67AC57-750C-D45B-809D-A02560D86201}"/>
              </a:ext>
            </a:extLst>
          </p:cNvPr>
          <p:cNvSpPr txBox="1"/>
          <p:nvPr/>
        </p:nvSpPr>
        <p:spPr>
          <a:xfrm>
            <a:off x="3794861" y="3670787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Simulation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5B33FD1-EE3B-1020-51E0-89BBABA9BA7C}"/>
              </a:ext>
            </a:extLst>
          </p:cNvPr>
          <p:cNvSpPr txBox="1"/>
          <p:nvPr/>
        </p:nvSpPr>
        <p:spPr>
          <a:xfrm>
            <a:off x="4666329" y="4249112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Experiment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66C8398-C4D3-D7F1-B551-71CF592A67BA}"/>
              </a:ext>
            </a:extLst>
          </p:cNvPr>
          <p:cNvSpPr txBox="1"/>
          <p:nvPr/>
        </p:nvSpPr>
        <p:spPr>
          <a:xfrm>
            <a:off x="3776470" y="5216645"/>
            <a:ext cx="88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Control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3EA1CE1-B3E8-0CC1-6505-777476BC8D47}"/>
              </a:ext>
            </a:extLst>
          </p:cNvPr>
          <p:cNvSpPr txBox="1"/>
          <p:nvPr/>
        </p:nvSpPr>
        <p:spPr>
          <a:xfrm>
            <a:off x="8219021" y="4513158"/>
            <a:ext cx="74937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/>
              <a:t>Y, GUI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462C49E-91EE-610B-7C92-1BAB02D73B1C}"/>
              </a:ext>
            </a:extLst>
          </p:cNvPr>
          <p:cNvSpPr txBox="1"/>
          <p:nvPr/>
        </p:nvSpPr>
        <p:spPr>
          <a:xfrm>
            <a:off x="8951941" y="5207639"/>
            <a:ext cx="7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Y, IOC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D950B91-A6D9-D370-B4A1-1CB8AA9BA4BC}"/>
              </a:ext>
            </a:extLst>
          </p:cNvPr>
          <p:cNvSpPr/>
          <p:nvPr/>
        </p:nvSpPr>
        <p:spPr>
          <a:xfrm>
            <a:off x="4961435" y="5165880"/>
            <a:ext cx="169891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Create module or subpackage in </a:t>
            </a:r>
            <a:r>
              <a:rPr lang="en-US" b="1" i="1" err="1"/>
              <a:t>siriuspy</a:t>
            </a:r>
            <a:endParaRPr lang="en-US" b="1" i="1"/>
          </a:p>
        </p:txBody>
      </p:sp>
      <p:cxnSp>
        <p:nvCxnSpPr>
          <p:cNvPr id="33" name="Straight Arrow Connector 19">
            <a:extLst>
              <a:ext uri="{FF2B5EF4-FFF2-40B4-BE49-F238E27FC236}">
                <a16:creationId xmlns:a16="http://schemas.microsoft.com/office/drawing/2014/main" id="{A19A40A5-A2FA-360D-B88C-3BF0761E2623}"/>
              </a:ext>
            </a:extLst>
          </p:cNvPr>
          <p:cNvCxnSpPr>
            <a:cxnSpLocks/>
            <a:stCxn id="14" idx="0"/>
            <a:endCxn id="17" idx="1"/>
          </p:cNvCxnSpPr>
          <p:nvPr/>
        </p:nvCxnSpPr>
        <p:spPr>
          <a:xfrm rot="5400000" flipH="1" flipV="1">
            <a:off x="8949277" y="3610248"/>
            <a:ext cx="686831" cy="2087218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9">
            <a:extLst>
              <a:ext uri="{FF2B5EF4-FFF2-40B4-BE49-F238E27FC236}">
                <a16:creationId xmlns:a16="http://schemas.microsoft.com/office/drawing/2014/main" id="{60DE416A-D7F9-96FC-1E38-4C2D6690E5AC}"/>
              </a:ext>
            </a:extLst>
          </p:cNvPr>
          <p:cNvCxnSpPr>
            <a:cxnSpLocks/>
            <a:stCxn id="23" idx="3"/>
            <a:endCxn id="14" idx="1"/>
          </p:cNvCxnSpPr>
          <p:nvPr/>
        </p:nvCxnSpPr>
        <p:spPr>
          <a:xfrm>
            <a:off x="6660345" y="5623080"/>
            <a:ext cx="558721" cy="18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9">
            <a:extLst>
              <a:ext uri="{FF2B5EF4-FFF2-40B4-BE49-F238E27FC236}">
                <a16:creationId xmlns:a16="http://schemas.microsoft.com/office/drawing/2014/main" id="{E4E7BE28-A136-EE7B-C4D9-C37C0C8B7EF5}"/>
              </a:ext>
            </a:extLst>
          </p:cNvPr>
          <p:cNvCxnSpPr>
            <a:cxnSpLocks/>
          </p:cNvCxnSpPr>
          <p:nvPr/>
        </p:nvCxnSpPr>
        <p:spPr>
          <a:xfrm>
            <a:off x="7372985" y="3066935"/>
            <a:ext cx="50499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9">
            <a:extLst>
              <a:ext uri="{FF2B5EF4-FFF2-40B4-BE49-F238E27FC236}">
                <a16:creationId xmlns:a16="http://schemas.microsoft.com/office/drawing/2014/main" id="{CBA799A0-CE1B-08A2-BC58-E24B85233220}"/>
              </a:ext>
            </a:extLst>
          </p:cNvPr>
          <p:cNvCxnSpPr>
            <a:cxnSpLocks/>
            <a:stCxn id="4" idx="2"/>
            <a:endCxn id="23" idx="1"/>
          </p:cNvCxnSpPr>
          <p:nvPr/>
        </p:nvCxnSpPr>
        <p:spPr>
          <a:xfrm rot="16200000" flipH="1">
            <a:off x="4164061" y="4825706"/>
            <a:ext cx="412258" cy="1182490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9">
            <a:extLst>
              <a:ext uri="{FF2B5EF4-FFF2-40B4-BE49-F238E27FC236}">
                <a16:creationId xmlns:a16="http://schemas.microsoft.com/office/drawing/2014/main" id="{54827E09-01FB-2CDA-B47F-F71039A8B69D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flipV="1">
            <a:off x="11180002" y="4767641"/>
            <a:ext cx="6973" cy="40613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76B8CFB4-1FD6-2260-05F7-5633BEBE18EE}"/>
              </a:ext>
            </a:extLst>
          </p:cNvPr>
          <p:cNvSpPr/>
          <p:nvPr/>
        </p:nvSpPr>
        <p:spPr>
          <a:xfrm>
            <a:off x="347195" y="5080158"/>
            <a:ext cx="2859590" cy="1510064"/>
          </a:xfrm>
          <a:custGeom>
            <a:avLst/>
            <a:gdLst>
              <a:gd name="connsiteX0" fmla="*/ 0 w 3778238"/>
              <a:gd name="connsiteY0" fmla="*/ 169798 h 1018769"/>
              <a:gd name="connsiteX1" fmla="*/ 169798 w 3778238"/>
              <a:gd name="connsiteY1" fmla="*/ 0 h 1018769"/>
              <a:gd name="connsiteX2" fmla="*/ 629706 w 3778238"/>
              <a:gd name="connsiteY2" fmla="*/ 0 h 1018769"/>
              <a:gd name="connsiteX3" fmla="*/ 910631 w 3778238"/>
              <a:gd name="connsiteY3" fmla="*/ -693313 h 1018769"/>
              <a:gd name="connsiteX4" fmla="*/ 1574266 w 3778238"/>
              <a:gd name="connsiteY4" fmla="*/ 0 h 1018769"/>
              <a:gd name="connsiteX5" fmla="*/ 3608440 w 3778238"/>
              <a:gd name="connsiteY5" fmla="*/ 0 h 1018769"/>
              <a:gd name="connsiteX6" fmla="*/ 3778238 w 3778238"/>
              <a:gd name="connsiteY6" fmla="*/ 169798 h 1018769"/>
              <a:gd name="connsiteX7" fmla="*/ 3778238 w 3778238"/>
              <a:gd name="connsiteY7" fmla="*/ 169795 h 1018769"/>
              <a:gd name="connsiteX8" fmla="*/ 3778238 w 3778238"/>
              <a:gd name="connsiteY8" fmla="*/ 169795 h 1018769"/>
              <a:gd name="connsiteX9" fmla="*/ 3778238 w 3778238"/>
              <a:gd name="connsiteY9" fmla="*/ 424487 h 1018769"/>
              <a:gd name="connsiteX10" fmla="*/ 3778238 w 3778238"/>
              <a:gd name="connsiteY10" fmla="*/ 848971 h 1018769"/>
              <a:gd name="connsiteX11" fmla="*/ 3608440 w 3778238"/>
              <a:gd name="connsiteY11" fmla="*/ 1018769 h 1018769"/>
              <a:gd name="connsiteX12" fmla="*/ 1574266 w 3778238"/>
              <a:gd name="connsiteY12" fmla="*/ 1018769 h 1018769"/>
              <a:gd name="connsiteX13" fmla="*/ 629706 w 3778238"/>
              <a:gd name="connsiteY13" fmla="*/ 1018769 h 1018769"/>
              <a:gd name="connsiteX14" fmla="*/ 629706 w 3778238"/>
              <a:gd name="connsiteY14" fmla="*/ 1018769 h 1018769"/>
              <a:gd name="connsiteX15" fmla="*/ 169798 w 3778238"/>
              <a:gd name="connsiteY15" fmla="*/ 1018769 h 1018769"/>
              <a:gd name="connsiteX16" fmla="*/ 0 w 3778238"/>
              <a:gd name="connsiteY16" fmla="*/ 848971 h 1018769"/>
              <a:gd name="connsiteX17" fmla="*/ 0 w 3778238"/>
              <a:gd name="connsiteY17" fmla="*/ 424487 h 1018769"/>
              <a:gd name="connsiteX18" fmla="*/ 0 w 3778238"/>
              <a:gd name="connsiteY18" fmla="*/ 169795 h 1018769"/>
              <a:gd name="connsiteX19" fmla="*/ 0 w 3778238"/>
              <a:gd name="connsiteY19" fmla="*/ 169795 h 1018769"/>
              <a:gd name="connsiteX20" fmla="*/ 0 w 3778238"/>
              <a:gd name="connsiteY20" fmla="*/ 169798 h 1018769"/>
              <a:gd name="connsiteX0" fmla="*/ 0 w 3778238"/>
              <a:gd name="connsiteY0" fmla="*/ 863111 h 1712082"/>
              <a:gd name="connsiteX1" fmla="*/ 169798 w 3778238"/>
              <a:gd name="connsiteY1" fmla="*/ 693313 h 1712082"/>
              <a:gd name="connsiteX2" fmla="*/ 980580 w 3778238"/>
              <a:gd name="connsiteY2" fmla="*/ 693313 h 1712082"/>
              <a:gd name="connsiteX3" fmla="*/ 910631 w 3778238"/>
              <a:gd name="connsiteY3" fmla="*/ 0 h 1712082"/>
              <a:gd name="connsiteX4" fmla="*/ 1574266 w 3778238"/>
              <a:gd name="connsiteY4" fmla="*/ 693313 h 1712082"/>
              <a:gd name="connsiteX5" fmla="*/ 3608440 w 3778238"/>
              <a:gd name="connsiteY5" fmla="*/ 693313 h 1712082"/>
              <a:gd name="connsiteX6" fmla="*/ 3778238 w 3778238"/>
              <a:gd name="connsiteY6" fmla="*/ 863111 h 1712082"/>
              <a:gd name="connsiteX7" fmla="*/ 3778238 w 3778238"/>
              <a:gd name="connsiteY7" fmla="*/ 863108 h 1712082"/>
              <a:gd name="connsiteX8" fmla="*/ 3778238 w 3778238"/>
              <a:gd name="connsiteY8" fmla="*/ 863108 h 1712082"/>
              <a:gd name="connsiteX9" fmla="*/ 3778238 w 3778238"/>
              <a:gd name="connsiteY9" fmla="*/ 1117800 h 1712082"/>
              <a:gd name="connsiteX10" fmla="*/ 3778238 w 3778238"/>
              <a:gd name="connsiteY10" fmla="*/ 1542284 h 1712082"/>
              <a:gd name="connsiteX11" fmla="*/ 3608440 w 3778238"/>
              <a:gd name="connsiteY11" fmla="*/ 1712082 h 1712082"/>
              <a:gd name="connsiteX12" fmla="*/ 1574266 w 3778238"/>
              <a:gd name="connsiteY12" fmla="*/ 1712082 h 1712082"/>
              <a:gd name="connsiteX13" fmla="*/ 629706 w 3778238"/>
              <a:gd name="connsiteY13" fmla="*/ 1712082 h 1712082"/>
              <a:gd name="connsiteX14" fmla="*/ 629706 w 3778238"/>
              <a:gd name="connsiteY14" fmla="*/ 1712082 h 1712082"/>
              <a:gd name="connsiteX15" fmla="*/ 169798 w 3778238"/>
              <a:gd name="connsiteY15" fmla="*/ 1712082 h 1712082"/>
              <a:gd name="connsiteX16" fmla="*/ 0 w 3778238"/>
              <a:gd name="connsiteY16" fmla="*/ 1542284 h 1712082"/>
              <a:gd name="connsiteX17" fmla="*/ 0 w 3778238"/>
              <a:gd name="connsiteY17" fmla="*/ 1117800 h 1712082"/>
              <a:gd name="connsiteX18" fmla="*/ 0 w 3778238"/>
              <a:gd name="connsiteY18" fmla="*/ 863108 h 1712082"/>
              <a:gd name="connsiteX19" fmla="*/ 0 w 3778238"/>
              <a:gd name="connsiteY19" fmla="*/ 863108 h 1712082"/>
              <a:gd name="connsiteX20" fmla="*/ 0 w 3778238"/>
              <a:gd name="connsiteY20" fmla="*/ 863111 h 1712082"/>
              <a:gd name="connsiteX0" fmla="*/ 0 w 3778238"/>
              <a:gd name="connsiteY0" fmla="*/ 863111 h 1712082"/>
              <a:gd name="connsiteX1" fmla="*/ 169798 w 3778238"/>
              <a:gd name="connsiteY1" fmla="*/ 693313 h 1712082"/>
              <a:gd name="connsiteX2" fmla="*/ 980580 w 3778238"/>
              <a:gd name="connsiteY2" fmla="*/ 693313 h 1712082"/>
              <a:gd name="connsiteX3" fmla="*/ 910631 w 3778238"/>
              <a:gd name="connsiteY3" fmla="*/ 0 h 1712082"/>
              <a:gd name="connsiteX4" fmla="*/ 1319085 w 3778238"/>
              <a:gd name="connsiteY4" fmla="*/ 693313 h 1712082"/>
              <a:gd name="connsiteX5" fmla="*/ 3608440 w 3778238"/>
              <a:gd name="connsiteY5" fmla="*/ 693313 h 1712082"/>
              <a:gd name="connsiteX6" fmla="*/ 3778238 w 3778238"/>
              <a:gd name="connsiteY6" fmla="*/ 863111 h 1712082"/>
              <a:gd name="connsiteX7" fmla="*/ 3778238 w 3778238"/>
              <a:gd name="connsiteY7" fmla="*/ 863108 h 1712082"/>
              <a:gd name="connsiteX8" fmla="*/ 3778238 w 3778238"/>
              <a:gd name="connsiteY8" fmla="*/ 863108 h 1712082"/>
              <a:gd name="connsiteX9" fmla="*/ 3778238 w 3778238"/>
              <a:gd name="connsiteY9" fmla="*/ 1117800 h 1712082"/>
              <a:gd name="connsiteX10" fmla="*/ 3778238 w 3778238"/>
              <a:gd name="connsiteY10" fmla="*/ 1542284 h 1712082"/>
              <a:gd name="connsiteX11" fmla="*/ 3608440 w 3778238"/>
              <a:gd name="connsiteY11" fmla="*/ 1712082 h 1712082"/>
              <a:gd name="connsiteX12" fmla="*/ 1574266 w 3778238"/>
              <a:gd name="connsiteY12" fmla="*/ 1712082 h 1712082"/>
              <a:gd name="connsiteX13" fmla="*/ 629706 w 3778238"/>
              <a:gd name="connsiteY13" fmla="*/ 1712082 h 1712082"/>
              <a:gd name="connsiteX14" fmla="*/ 629706 w 3778238"/>
              <a:gd name="connsiteY14" fmla="*/ 1712082 h 1712082"/>
              <a:gd name="connsiteX15" fmla="*/ 169798 w 3778238"/>
              <a:gd name="connsiteY15" fmla="*/ 1712082 h 1712082"/>
              <a:gd name="connsiteX16" fmla="*/ 0 w 3778238"/>
              <a:gd name="connsiteY16" fmla="*/ 1542284 h 1712082"/>
              <a:gd name="connsiteX17" fmla="*/ 0 w 3778238"/>
              <a:gd name="connsiteY17" fmla="*/ 1117800 h 1712082"/>
              <a:gd name="connsiteX18" fmla="*/ 0 w 3778238"/>
              <a:gd name="connsiteY18" fmla="*/ 863108 h 1712082"/>
              <a:gd name="connsiteX19" fmla="*/ 0 w 3778238"/>
              <a:gd name="connsiteY19" fmla="*/ 863108 h 1712082"/>
              <a:gd name="connsiteX20" fmla="*/ 0 w 3778238"/>
              <a:gd name="connsiteY20" fmla="*/ 863111 h 1712082"/>
              <a:gd name="connsiteX0" fmla="*/ 0 w 3778238"/>
              <a:gd name="connsiteY0" fmla="*/ 661093 h 1510064"/>
              <a:gd name="connsiteX1" fmla="*/ 169798 w 3778238"/>
              <a:gd name="connsiteY1" fmla="*/ 491295 h 1510064"/>
              <a:gd name="connsiteX2" fmla="*/ 980580 w 3778238"/>
              <a:gd name="connsiteY2" fmla="*/ 491295 h 1510064"/>
              <a:gd name="connsiteX3" fmla="*/ 994920 w 3778238"/>
              <a:gd name="connsiteY3" fmla="*/ 0 h 1510064"/>
              <a:gd name="connsiteX4" fmla="*/ 1319085 w 3778238"/>
              <a:gd name="connsiteY4" fmla="*/ 491295 h 1510064"/>
              <a:gd name="connsiteX5" fmla="*/ 3608440 w 3778238"/>
              <a:gd name="connsiteY5" fmla="*/ 491295 h 1510064"/>
              <a:gd name="connsiteX6" fmla="*/ 3778238 w 3778238"/>
              <a:gd name="connsiteY6" fmla="*/ 661093 h 1510064"/>
              <a:gd name="connsiteX7" fmla="*/ 3778238 w 3778238"/>
              <a:gd name="connsiteY7" fmla="*/ 661090 h 1510064"/>
              <a:gd name="connsiteX8" fmla="*/ 3778238 w 3778238"/>
              <a:gd name="connsiteY8" fmla="*/ 661090 h 1510064"/>
              <a:gd name="connsiteX9" fmla="*/ 3778238 w 3778238"/>
              <a:gd name="connsiteY9" fmla="*/ 915782 h 1510064"/>
              <a:gd name="connsiteX10" fmla="*/ 3778238 w 3778238"/>
              <a:gd name="connsiteY10" fmla="*/ 1340266 h 1510064"/>
              <a:gd name="connsiteX11" fmla="*/ 3608440 w 3778238"/>
              <a:gd name="connsiteY11" fmla="*/ 1510064 h 1510064"/>
              <a:gd name="connsiteX12" fmla="*/ 1574266 w 3778238"/>
              <a:gd name="connsiteY12" fmla="*/ 1510064 h 1510064"/>
              <a:gd name="connsiteX13" fmla="*/ 629706 w 3778238"/>
              <a:gd name="connsiteY13" fmla="*/ 1510064 h 1510064"/>
              <a:gd name="connsiteX14" fmla="*/ 629706 w 3778238"/>
              <a:gd name="connsiteY14" fmla="*/ 1510064 h 1510064"/>
              <a:gd name="connsiteX15" fmla="*/ 169798 w 3778238"/>
              <a:gd name="connsiteY15" fmla="*/ 1510064 h 1510064"/>
              <a:gd name="connsiteX16" fmla="*/ 0 w 3778238"/>
              <a:gd name="connsiteY16" fmla="*/ 1340266 h 1510064"/>
              <a:gd name="connsiteX17" fmla="*/ 0 w 3778238"/>
              <a:gd name="connsiteY17" fmla="*/ 915782 h 1510064"/>
              <a:gd name="connsiteX18" fmla="*/ 0 w 3778238"/>
              <a:gd name="connsiteY18" fmla="*/ 661090 h 1510064"/>
              <a:gd name="connsiteX19" fmla="*/ 0 w 3778238"/>
              <a:gd name="connsiteY19" fmla="*/ 661090 h 1510064"/>
              <a:gd name="connsiteX20" fmla="*/ 0 w 3778238"/>
              <a:gd name="connsiteY20" fmla="*/ 661093 h 15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78238" h="1510064">
                <a:moveTo>
                  <a:pt x="0" y="661093"/>
                </a:moveTo>
                <a:cubicBezTo>
                  <a:pt x="0" y="567316"/>
                  <a:pt x="76021" y="491295"/>
                  <a:pt x="169798" y="491295"/>
                </a:cubicBezTo>
                <a:lnTo>
                  <a:pt x="980580" y="491295"/>
                </a:lnTo>
                <a:lnTo>
                  <a:pt x="994920" y="0"/>
                </a:lnTo>
                <a:lnTo>
                  <a:pt x="1319085" y="491295"/>
                </a:lnTo>
                <a:lnTo>
                  <a:pt x="3608440" y="491295"/>
                </a:lnTo>
                <a:cubicBezTo>
                  <a:pt x="3702217" y="491295"/>
                  <a:pt x="3778238" y="567316"/>
                  <a:pt x="3778238" y="661093"/>
                </a:cubicBezTo>
                <a:lnTo>
                  <a:pt x="3778238" y="661090"/>
                </a:lnTo>
                <a:lnTo>
                  <a:pt x="3778238" y="661090"/>
                </a:lnTo>
                <a:lnTo>
                  <a:pt x="3778238" y="915782"/>
                </a:lnTo>
                <a:lnTo>
                  <a:pt x="3778238" y="1340266"/>
                </a:lnTo>
                <a:cubicBezTo>
                  <a:pt x="3778238" y="1434043"/>
                  <a:pt x="3702217" y="1510064"/>
                  <a:pt x="3608440" y="1510064"/>
                </a:cubicBezTo>
                <a:lnTo>
                  <a:pt x="1574266" y="1510064"/>
                </a:lnTo>
                <a:lnTo>
                  <a:pt x="629706" y="1510064"/>
                </a:lnTo>
                <a:lnTo>
                  <a:pt x="629706" y="1510064"/>
                </a:lnTo>
                <a:lnTo>
                  <a:pt x="169798" y="1510064"/>
                </a:lnTo>
                <a:cubicBezTo>
                  <a:pt x="76021" y="1510064"/>
                  <a:pt x="0" y="1434043"/>
                  <a:pt x="0" y="1340266"/>
                </a:cubicBezTo>
                <a:lnTo>
                  <a:pt x="0" y="915782"/>
                </a:lnTo>
                <a:lnTo>
                  <a:pt x="0" y="661090"/>
                </a:lnTo>
                <a:lnTo>
                  <a:pt x="0" y="661090"/>
                </a:lnTo>
                <a:lnTo>
                  <a:pt x="0" y="661093"/>
                </a:ln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Coding principles are enforced here, via pull request analysis on </a:t>
            </a:r>
            <a:r>
              <a:rPr lang="en-US" dirty="0" err="1">
                <a:solidFill>
                  <a:schemeClr val="tx1"/>
                </a:solidFill>
              </a:rPr>
              <a:t>github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0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113"/>
    </mc:Choice>
    <mc:Fallback xmlns="">
      <p:transition spd="slow" advTm="221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23" grpId="0"/>
      <p:bldP spid="124" grpId="0"/>
      <p:bldP spid="125" grpId="0"/>
      <p:bldP spid="128" grpId="0"/>
      <p:bldP spid="129" grpId="0"/>
      <p:bldP spid="130" grpId="0"/>
      <p:bldP spid="131" grpId="0"/>
      <p:bldP spid="132" grpId="0"/>
      <p:bldP spid="23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808D0-53E0-12BD-3134-1224CD0DB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7BE7A499-9EB2-0457-F333-BCF3F1682647}"/>
              </a:ext>
            </a:extLst>
          </p:cNvPr>
          <p:cNvSpPr txBox="1">
            <a:spLocks/>
          </p:cNvSpPr>
          <p:nvPr/>
        </p:nvSpPr>
        <p:spPr>
          <a:xfrm>
            <a:off x="172408" y="6246"/>
            <a:ext cx="9545676" cy="70743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Packages statistics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4AE74-08E9-6595-CA10-78CD90D0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3890"/>
            <a:ext cx="2743200" cy="365125"/>
          </a:xfrm>
        </p:spPr>
        <p:txBody>
          <a:bodyPr/>
          <a:lstStyle/>
          <a:p>
            <a:fld id="{754FE2FE-B55E-4328-8F5C-2CEB8781A47B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B0B29D3-213D-2E9F-3FDF-1A692A166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50777"/>
              </p:ext>
            </p:extLst>
          </p:nvPr>
        </p:nvGraphicFramePr>
        <p:xfrm>
          <a:off x="504417" y="2714532"/>
          <a:ext cx="1118316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150">
                  <a:extLst>
                    <a:ext uri="{9D8B030D-6E8A-4147-A177-3AD203B41FA5}">
                      <a16:colId xmlns:a16="http://schemas.microsoft.com/office/drawing/2014/main" val="426297865"/>
                    </a:ext>
                  </a:extLst>
                </a:gridCol>
                <a:gridCol w="3476847">
                  <a:extLst>
                    <a:ext uri="{9D8B030D-6E8A-4147-A177-3AD203B41FA5}">
                      <a16:colId xmlns:a16="http://schemas.microsoft.com/office/drawing/2014/main" val="487686058"/>
                    </a:ext>
                  </a:extLst>
                </a:gridCol>
                <a:gridCol w="946298">
                  <a:extLst>
                    <a:ext uri="{9D8B030D-6E8A-4147-A177-3AD203B41FA5}">
                      <a16:colId xmlns:a16="http://schemas.microsoft.com/office/drawing/2014/main" val="3484992358"/>
                    </a:ext>
                  </a:extLst>
                </a:gridCol>
                <a:gridCol w="1552353">
                  <a:extLst>
                    <a:ext uri="{9D8B030D-6E8A-4147-A177-3AD203B41FA5}">
                      <a16:colId xmlns:a16="http://schemas.microsoft.com/office/drawing/2014/main" val="1797255955"/>
                    </a:ext>
                  </a:extLst>
                </a:gridCol>
                <a:gridCol w="1180214">
                  <a:extLst>
                    <a:ext uri="{9D8B030D-6E8A-4147-A177-3AD203B41FA5}">
                      <a16:colId xmlns:a16="http://schemas.microsoft.com/office/drawing/2014/main" val="2322807427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230431111"/>
                    </a:ext>
                  </a:extLst>
                </a:gridCol>
                <a:gridCol w="980597">
                  <a:extLst>
                    <a:ext uri="{9D8B030D-6E8A-4147-A177-3AD203B41FA5}">
                      <a16:colId xmlns:a16="http://schemas.microsoft.com/office/drawing/2014/main" val="4142446396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Package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pt-BR" dirty="0" err="1"/>
                        <a:t>Github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page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pt-BR" dirty="0" err="1"/>
                        <a:t>Version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pt-BR" dirty="0" err="1"/>
                        <a:t>Pull</a:t>
                      </a:r>
                      <a:r>
                        <a:rPr lang="pt-BR" dirty="0"/>
                        <a:t> </a:t>
                      </a:r>
                      <a:r>
                        <a:rPr lang="pt-BR" dirty="0" err="1"/>
                        <a:t>Requests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Commits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Lines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66463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pt-BR" i="1" dirty="0" err="1"/>
                        <a:t>siriuspy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 dirty="0">
                          <a:hlinkClick r:id="rId4"/>
                        </a:rPr>
                        <a:t>https://github.com/lnls-sirius/dev-packages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2.89.0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1062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/>
                        <a:t>9027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816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>
                          <a:latin typeface="Calibri"/>
                        </a:rPr>
                        <a:t>166934</a:t>
                      </a:r>
                      <a:endParaRPr lang="pt-B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574199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i="1" err="1"/>
                        <a:t>siriushla</a:t>
                      </a:r>
                      <a:endParaRPr lang="pt-B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 dirty="0">
                          <a:hlinkClick r:id="rId5"/>
                        </a:rPr>
                        <a:t>https://github.com/lnls-sirius/hla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1.1.0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674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/>
                        <a:t>4770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/>
                        <a:t>535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/>
                        <a:t>351650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25436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i="1" dirty="0"/>
                        <a:t>machine-</a:t>
                      </a:r>
                      <a:r>
                        <a:rPr lang="pt-BR" i="1" dirty="0" err="1"/>
                        <a:t>applications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 dirty="0">
                          <a:hlinkClick r:id="rId6"/>
                        </a:rPr>
                        <a:t>https://github.com/lnls-sirius/machine-applications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3.48.0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/>
                        <a:t>2089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/>
                        <a:t>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/>
                        <a:t>34831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21650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i="1" err="1"/>
                        <a:t>apsuite</a:t>
                      </a:r>
                      <a:endParaRPr lang="pt-B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>
                          <a:hlinkClick r:id="rId7"/>
                        </a:rPr>
                        <a:t>https://github.com/lnls-fac/apsuite</a:t>
                      </a:r>
                      <a:endParaRPr lang="pt-B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2.51.0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271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>
                          <a:latin typeface="Calibri"/>
                        </a:rPr>
                        <a:t>1872</a:t>
                      </a:r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>
                          <a:latin typeface="Calibri"/>
                        </a:rPr>
                        <a:t>29853</a:t>
                      </a:r>
                      <a:endParaRPr lang="pt-B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36543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i="1" err="1"/>
                        <a:t>pyaccel</a:t>
                      </a:r>
                      <a:endParaRPr lang="pt-B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>
                          <a:hlinkClick r:id="rId8"/>
                        </a:rPr>
                        <a:t>https://github.com/lnls-fac/pyaccel</a:t>
                      </a:r>
                      <a:endParaRPr lang="pt-B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3.18.1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>
                          <a:latin typeface="Calibri"/>
                        </a:rPr>
                        <a:t>613</a:t>
                      </a:r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>
                          <a:latin typeface="Calibri"/>
                        </a:rPr>
                        <a:t>14258</a:t>
                      </a:r>
                      <a:endParaRPr lang="pt-B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01796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i="1" err="1"/>
                        <a:t>pymodels</a:t>
                      </a:r>
                      <a:endParaRPr lang="pt-B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>
                          <a:hlinkClick r:id="rId9"/>
                        </a:rPr>
                        <a:t>https://github.com/lnls-fac/pymodels</a:t>
                      </a:r>
                      <a:endParaRPr lang="pt-B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1.18.1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 dirty="0">
                          <a:latin typeface="Calibri"/>
                        </a:rPr>
                        <a:t>661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>
                          <a:latin typeface="Calibri"/>
                        </a:rPr>
                        <a:t>8879</a:t>
                      </a:r>
                      <a:endParaRPr lang="pt-B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21752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i="1" err="1"/>
                        <a:t>trackcpp</a:t>
                      </a:r>
                      <a:endParaRPr lang="pt-B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>
                          <a:hlinkClick r:id="rId10"/>
                        </a:rPr>
                        <a:t>https://github.com/lnls-fac/trackcpp</a:t>
                      </a:r>
                      <a:endParaRPr lang="pt-B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4.10.4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 dirty="0">
                          <a:latin typeface="Calibri"/>
                        </a:rPr>
                        <a:t>323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>
                          <a:latin typeface="Calibri"/>
                        </a:rPr>
                        <a:t>39593</a:t>
                      </a:r>
                      <a:endParaRPr lang="pt-B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5532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i="1" err="1"/>
                        <a:t>mathphys</a:t>
                      </a:r>
                      <a:endParaRPr lang="pt-B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 b="0" i="0" u="none" strike="noStrike" noProof="0">
                          <a:latin typeface="Calibri"/>
                          <a:hlinkClick r:id="rId11"/>
                        </a:rPr>
                        <a:t>https://github.com/lnls-fac/mathphys</a:t>
                      </a:r>
                      <a:endParaRPr lang="pt-B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2.9.0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/>
                        <a:t>233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7775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6512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i="1" dirty="0" err="1"/>
                        <a:t>siriushlafac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>
                          <a:hlinkClick r:id="rId12"/>
                        </a:rPr>
                        <a:t>https://github.com/lnls-fac/hlafac</a:t>
                      </a:r>
                      <a:endParaRPr lang="pt-B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0.10.1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>
                          <a:latin typeface="Calibri"/>
                        </a:rPr>
                        <a:t>336</a:t>
                      </a:r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 dirty="0">
                          <a:latin typeface="Calibri"/>
                        </a:rPr>
                        <a:t>17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0" i="0" u="none" strike="noStrike" noProof="0" dirty="0">
                          <a:latin typeface="Calibri"/>
                        </a:rPr>
                        <a:t>1713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9232506"/>
                  </a:ext>
                </a:extLst>
              </a:tr>
            </a:tbl>
          </a:graphicData>
        </a:graphic>
      </p:graphicFrame>
      <p:sp>
        <p:nvSpPr>
          <p:cNvPr id="12" name="TextBox 23">
            <a:extLst>
              <a:ext uri="{FF2B5EF4-FFF2-40B4-BE49-F238E27FC236}">
                <a16:creationId xmlns:a16="http://schemas.microsoft.com/office/drawing/2014/main" id="{B29B2660-9C03-24F5-66FB-FE0885041A83}"/>
              </a:ext>
            </a:extLst>
          </p:cNvPr>
          <p:cNvSpPr txBox="1"/>
          <p:nvPr/>
        </p:nvSpPr>
        <p:spPr>
          <a:xfrm>
            <a:off x="504417" y="555350"/>
            <a:ext cx="11084400" cy="2126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repositories are available at </a:t>
            </a:r>
            <a:r>
              <a:rPr lang="en-US" dirty="0" err="1"/>
              <a:t>Github</a:t>
            </a:r>
            <a:r>
              <a:rPr lang="en-US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Most of the code was developed over the last 10 years by 4 or 5 people, on average;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Recently (last two years), developers' community inside LNLS has grown with the creation of a software group;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Periodic deploy (~ 1 per month) in control room PCs with ansible;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IOCs run in docker containers in dedicated workstations. Deploy whenever needed;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49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17"/>
    </mc:Choice>
    <mc:Fallback xmlns="">
      <p:transition spd="slow" advTm="83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09AB3-D1C8-6F87-E47C-B8BEDD9E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7</a:t>
            </a:fld>
            <a:endParaRPr lang="de-DE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40424C4-ED0F-2A77-DA0E-4789D1312EAB}"/>
              </a:ext>
            </a:extLst>
          </p:cNvPr>
          <p:cNvSpPr txBox="1">
            <a:spLocks/>
          </p:cNvSpPr>
          <p:nvPr/>
        </p:nvSpPr>
        <p:spPr>
          <a:xfrm>
            <a:off x="642257" y="3010403"/>
            <a:ext cx="1068977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Calibri"/>
                <a:ea typeface="Calibri"/>
                <a:cs typeface="Calibri"/>
              </a:rPr>
              <a:t>High-level control</a:t>
            </a:r>
            <a:endParaRPr lang="en-US" sz="5400" b="1" i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4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7"/>
    </mc:Choice>
    <mc:Fallback xmlns="">
      <p:transition spd="slow" advTm="888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Calibri"/>
                <a:ea typeface="Calibri"/>
                <a:cs typeface="Calibri"/>
              </a:rPr>
              <a:t>Structure of </a:t>
            </a:r>
            <a:r>
              <a:rPr lang="en-US" sz="4000" b="1" i="1" err="1">
                <a:latin typeface="Calibri"/>
                <a:ea typeface="Calibri"/>
                <a:cs typeface="Calibri"/>
              </a:rPr>
              <a:t>siriuspy</a:t>
            </a:r>
            <a:endParaRPr lang="en-US" sz="4000" b="1" i="1">
              <a:latin typeface="Calibri"/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dirty="0" smtClean="0"/>
              <a:t>8</a:t>
            </a:fld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30C5C6-2A0E-73F9-F308-C80CBB79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28" y="2852272"/>
            <a:ext cx="5708769" cy="358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 descr="Texto&#10;&#10;Descrição gerada automaticamente">
            <a:extLst>
              <a:ext uri="{FF2B5EF4-FFF2-40B4-BE49-F238E27FC236}">
                <a16:creationId xmlns:a16="http://schemas.microsoft.com/office/drawing/2014/main" id="{69215D3F-CCEB-7D93-54FA-609CBA43F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488" y="171450"/>
            <a:ext cx="3933825" cy="6324600"/>
          </a:xfrm>
          <a:prstGeom prst="rect">
            <a:avLst/>
          </a:prstGeom>
        </p:spPr>
      </p:pic>
      <p:sp>
        <p:nvSpPr>
          <p:cNvPr id="5" name="TextBox 23">
            <a:extLst>
              <a:ext uri="{FF2B5EF4-FFF2-40B4-BE49-F238E27FC236}">
                <a16:creationId xmlns:a16="http://schemas.microsoft.com/office/drawing/2014/main" id="{FB237D07-280A-1CDB-D4D5-27BC988F52C5}"/>
              </a:ext>
            </a:extLst>
          </p:cNvPr>
          <p:cNvSpPr txBox="1"/>
          <p:nvPr/>
        </p:nvSpPr>
        <p:spPr>
          <a:xfrm>
            <a:off x="2337297" y="1137595"/>
            <a:ext cx="544683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dirty="0"/>
              <a:t>Library that transforms EPICS PV names into objects with properties that allow identification of the meaning of that PV, according to the naming system defined for SIRIUS.</a:t>
            </a:r>
            <a:endParaRPr lang="en-US" dirty="0">
              <a:ea typeface="Calibri"/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0149E6-AD3D-CAA6-326F-F8A5A8A12E8C}"/>
              </a:ext>
            </a:extLst>
          </p:cNvPr>
          <p:cNvGrpSpPr/>
          <p:nvPr/>
        </p:nvGrpSpPr>
        <p:grpSpPr>
          <a:xfrm>
            <a:off x="74083" y="1061905"/>
            <a:ext cx="1897862" cy="5378145"/>
            <a:chOff x="74083" y="1061905"/>
            <a:chExt cx="1897862" cy="537814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618396D-62F2-C23D-D3C6-D52EC756753F}"/>
                </a:ext>
              </a:extLst>
            </p:cNvPr>
            <p:cNvSpPr/>
            <p:nvPr/>
          </p:nvSpPr>
          <p:spPr>
            <a:xfrm>
              <a:off x="302397" y="1061905"/>
              <a:ext cx="1225377" cy="3657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siriuspy</a:t>
              </a:r>
              <a:endParaRPr lang="en-US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291EF23-466F-64C7-96AA-2AE6263796CA}"/>
                </a:ext>
              </a:extLst>
            </p:cNvPr>
            <p:cNvSpPr/>
            <p:nvPr/>
          </p:nvSpPr>
          <p:spPr>
            <a:xfrm>
              <a:off x="428607" y="2540828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clientweb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30" name="Straight Arrow Connector 7">
              <a:extLst>
                <a:ext uri="{FF2B5EF4-FFF2-40B4-BE49-F238E27FC236}">
                  <a16:creationId xmlns:a16="http://schemas.microsoft.com/office/drawing/2014/main" id="{D8010D68-77C4-1C5B-4553-472DF889C04C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rot="10800000" flipV="1">
              <a:off x="74083" y="1244785"/>
              <a:ext cx="228314" cy="5113681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9">
              <a:extLst>
                <a:ext uri="{FF2B5EF4-FFF2-40B4-BE49-F238E27FC236}">
                  <a16:creationId xmlns:a16="http://schemas.microsoft.com/office/drawing/2014/main" id="{EDDCC136-1921-7AE6-77CC-B682F66E9B35}"/>
                </a:ext>
              </a:extLst>
            </p:cNvPr>
            <p:cNvCxnSpPr>
              <a:cxnSpLocks/>
              <a:stCxn id="23" idx="1"/>
              <a:endCxn id="24" idx="1"/>
            </p:cNvCxnSpPr>
            <p:nvPr/>
          </p:nvCxnSpPr>
          <p:spPr>
            <a:xfrm rot="10800000" flipH="1" flipV="1">
              <a:off x="302397" y="1244786"/>
              <a:ext cx="126210" cy="1478922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F66E615-3E72-8E78-1662-E1E8228F0DAF}"/>
                </a:ext>
              </a:extLst>
            </p:cNvPr>
            <p:cNvSpPr/>
            <p:nvPr/>
          </p:nvSpPr>
          <p:spPr>
            <a:xfrm>
              <a:off x="428607" y="1554880"/>
              <a:ext cx="1543338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clientconfigdb</a:t>
              </a:r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190712B-8D9C-1DA7-E2F2-64E7727EBCE5}"/>
                </a:ext>
              </a:extLst>
            </p:cNvPr>
            <p:cNvSpPr/>
            <p:nvPr/>
          </p:nvSpPr>
          <p:spPr>
            <a:xfrm>
              <a:off x="428607" y="2047854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clientarch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34" name="Straight Arrow Connector 14">
              <a:extLst>
                <a:ext uri="{FF2B5EF4-FFF2-40B4-BE49-F238E27FC236}">
                  <a16:creationId xmlns:a16="http://schemas.microsoft.com/office/drawing/2014/main" id="{355C9FCE-B4B7-DF4B-7835-0FA38DA1034F}"/>
                </a:ext>
              </a:extLst>
            </p:cNvPr>
            <p:cNvCxnSpPr>
              <a:cxnSpLocks/>
              <a:stCxn id="23" idx="1"/>
              <a:endCxn id="33" idx="1"/>
            </p:cNvCxnSpPr>
            <p:nvPr/>
          </p:nvCxnSpPr>
          <p:spPr>
            <a:xfrm rot="10800000" flipH="1" flipV="1">
              <a:off x="302397" y="1244786"/>
              <a:ext cx="126210" cy="985948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81E81F0-B8C6-9FB1-6A56-2D2EBBB9F6C5}"/>
                </a:ext>
              </a:extLst>
            </p:cNvPr>
            <p:cNvSpPr/>
            <p:nvPr/>
          </p:nvSpPr>
          <p:spPr>
            <a:xfrm>
              <a:off x="428607" y="3033802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epics</a:t>
              </a:r>
            </a:p>
          </p:txBody>
        </p:sp>
        <p:cxnSp>
          <p:nvCxnSpPr>
            <p:cNvPr id="36" name="Straight Arrow Connector 16">
              <a:extLst>
                <a:ext uri="{FF2B5EF4-FFF2-40B4-BE49-F238E27FC236}">
                  <a16:creationId xmlns:a16="http://schemas.microsoft.com/office/drawing/2014/main" id="{253C43BD-C66B-E87C-4245-30024774B935}"/>
                </a:ext>
              </a:extLst>
            </p:cNvPr>
            <p:cNvCxnSpPr>
              <a:cxnSpLocks/>
              <a:stCxn id="23" idx="1"/>
              <a:endCxn id="35" idx="1"/>
            </p:cNvCxnSpPr>
            <p:nvPr/>
          </p:nvCxnSpPr>
          <p:spPr>
            <a:xfrm rot="10800000" flipH="1" flipV="1">
              <a:off x="302397" y="1244786"/>
              <a:ext cx="126210" cy="1971896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C8AB3D1-BF9B-DB0B-8B02-952DAF8A3CED}"/>
                </a:ext>
              </a:extLst>
            </p:cNvPr>
            <p:cNvSpPr/>
            <p:nvPr/>
          </p:nvSpPr>
          <p:spPr>
            <a:xfrm>
              <a:off x="428607" y="3526776"/>
              <a:ext cx="1225377" cy="365760"/>
            </a:xfrm>
            <a:prstGeom prst="roundRect">
              <a:avLst/>
            </a:prstGeom>
            <a:solidFill>
              <a:srgbClr val="E5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namesys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38" name="Straight Arrow Connector 19">
              <a:extLst>
                <a:ext uri="{FF2B5EF4-FFF2-40B4-BE49-F238E27FC236}">
                  <a16:creationId xmlns:a16="http://schemas.microsoft.com/office/drawing/2014/main" id="{D7AB6F14-33D9-76B8-5E18-73059E439CFD}"/>
                </a:ext>
              </a:extLst>
            </p:cNvPr>
            <p:cNvCxnSpPr>
              <a:cxnSpLocks/>
              <a:stCxn id="23" idx="1"/>
              <a:endCxn id="37" idx="1"/>
            </p:cNvCxnSpPr>
            <p:nvPr/>
          </p:nvCxnSpPr>
          <p:spPr>
            <a:xfrm rot="10800000" flipH="1" flipV="1">
              <a:off x="302397" y="1244786"/>
              <a:ext cx="126210" cy="2464870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EDBFC3B-5329-42E3-CD26-A80F8C26AADD}"/>
                </a:ext>
              </a:extLst>
            </p:cNvPr>
            <p:cNvSpPr/>
            <p:nvPr/>
          </p:nvSpPr>
          <p:spPr>
            <a:xfrm>
              <a:off x="428607" y="4019750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devices</a:t>
              </a:r>
            </a:p>
          </p:txBody>
        </p:sp>
        <p:cxnSp>
          <p:nvCxnSpPr>
            <p:cNvPr id="40" name="Straight Arrow Connector 21">
              <a:extLst>
                <a:ext uri="{FF2B5EF4-FFF2-40B4-BE49-F238E27FC236}">
                  <a16:creationId xmlns:a16="http://schemas.microsoft.com/office/drawing/2014/main" id="{F04B2B61-533B-9927-9DA4-0714DE3E5787}"/>
                </a:ext>
              </a:extLst>
            </p:cNvPr>
            <p:cNvCxnSpPr>
              <a:cxnSpLocks/>
              <a:stCxn id="23" idx="1"/>
              <a:endCxn id="39" idx="1"/>
            </p:cNvCxnSpPr>
            <p:nvPr/>
          </p:nvCxnSpPr>
          <p:spPr>
            <a:xfrm rot="10800000" flipH="1" flipV="1">
              <a:off x="302397" y="1244786"/>
              <a:ext cx="126210" cy="2957844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1A6C6A-755B-07B4-CFAC-8ED3F1CFA03F}"/>
                </a:ext>
              </a:extLst>
            </p:cNvPr>
            <p:cNvSpPr txBox="1"/>
            <p:nvPr/>
          </p:nvSpPr>
          <p:spPr>
            <a:xfrm rot="5400000">
              <a:off x="926928" y="4446199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41D5A72-2BA9-D8C5-74AA-61F6C372955F}"/>
                </a:ext>
              </a:extLst>
            </p:cNvPr>
            <p:cNvSpPr txBox="1"/>
            <p:nvPr/>
          </p:nvSpPr>
          <p:spPr>
            <a:xfrm>
              <a:off x="300786" y="5153220"/>
              <a:ext cx="1671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Libs for specific control routines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4205E1-6C9A-FA82-2BF9-E161237B75DD}"/>
                </a:ext>
              </a:extLst>
            </p:cNvPr>
            <p:cNvSpPr txBox="1"/>
            <p:nvPr/>
          </p:nvSpPr>
          <p:spPr>
            <a:xfrm rot="5400000">
              <a:off x="926928" y="5860243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cxnSp>
          <p:nvCxnSpPr>
            <p:cNvPr id="44" name="Straight Arrow Connector 39">
              <a:extLst>
                <a:ext uri="{FF2B5EF4-FFF2-40B4-BE49-F238E27FC236}">
                  <a16:creationId xmlns:a16="http://schemas.microsoft.com/office/drawing/2014/main" id="{E7DE463A-F73B-C476-45EE-04DE206081D1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rot="10800000" flipH="1" flipV="1">
              <a:off x="302397" y="1244786"/>
              <a:ext cx="126210" cy="492974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21">
              <a:extLst>
                <a:ext uri="{FF2B5EF4-FFF2-40B4-BE49-F238E27FC236}">
                  <a16:creationId xmlns:a16="http://schemas.microsoft.com/office/drawing/2014/main" id="{FC219901-A17E-4413-69EF-F16F07CD4D72}"/>
                </a:ext>
              </a:extLst>
            </p:cNvPr>
            <p:cNvCxnSpPr>
              <a:cxnSpLocks/>
              <a:stCxn id="23" idx="1"/>
              <a:endCxn id="42" idx="1"/>
            </p:cNvCxnSpPr>
            <p:nvPr/>
          </p:nvCxnSpPr>
          <p:spPr>
            <a:xfrm rot="10800000" flipV="1">
              <a:off x="300787" y="1244786"/>
              <a:ext cx="1611" cy="4231600"/>
            </a:xfrm>
            <a:prstGeom prst="bentConnector3">
              <a:avLst>
                <a:gd name="adj1" fmla="val 14289944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07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43"/>
    </mc:Choice>
    <mc:Fallback xmlns="">
      <p:transition spd="slow" advTm="95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3E5409D-35F4-9B7D-8B0C-225F8BDFC2E8}"/>
              </a:ext>
            </a:extLst>
          </p:cNvPr>
          <p:cNvSpPr txBox="1">
            <a:spLocks/>
          </p:cNvSpPr>
          <p:nvPr/>
        </p:nvSpPr>
        <p:spPr>
          <a:xfrm>
            <a:off x="122409" y="87017"/>
            <a:ext cx="10605841" cy="68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/>
                <a:ea typeface="Calibri"/>
                <a:cs typeface="Calibri"/>
              </a:rPr>
              <a:t>Structure of </a:t>
            </a:r>
            <a:r>
              <a:rPr lang="en-US" sz="4000" b="1" i="1" err="1">
                <a:latin typeface="Calibri"/>
                <a:ea typeface="Calibri"/>
                <a:cs typeface="Calibri"/>
              </a:rPr>
              <a:t>siriuspy</a:t>
            </a:r>
            <a:endParaRPr lang="en-US" sz="4000" b="1" i="1">
              <a:latin typeface="Calibri"/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1A5DC-BC46-A5E4-4ED0-4EDDB286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9</a:t>
            </a:fld>
            <a:endParaRPr lang="de-DE"/>
          </a:p>
        </p:txBody>
      </p:sp>
      <p:cxnSp>
        <p:nvCxnSpPr>
          <p:cNvPr id="9" name="Straight Arrow Connector 11">
            <a:extLst>
              <a:ext uri="{FF2B5EF4-FFF2-40B4-BE49-F238E27FC236}">
                <a16:creationId xmlns:a16="http://schemas.microsoft.com/office/drawing/2014/main" id="{A95305DC-104D-8543-F601-4B8EEFBAE36E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1653984" y="659257"/>
            <a:ext cx="4023409" cy="1571477"/>
          </a:xfrm>
          <a:prstGeom prst="straightConnector1">
            <a:avLst/>
          </a:prstGeom>
          <a:ln w="28575">
            <a:solidFill>
              <a:srgbClr val="4472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F3126FA-04B1-9E59-A971-3E18569C4ED8}"/>
              </a:ext>
            </a:extLst>
          </p:cNvPr>
          <p:cNvSpPr txBox="1"/>
          <p:nvPr/>
        </p:nvSpPr>
        <p:spPr>
          <a:xfrm rot="-1320000">
            <a:off x="3264093" y="1198652"/>
            <a:ext cx="22033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dirty="0"/>
              <a:t>Library for interaction </a:t>
            </a:r>
            <a:r>
              <a:rPr lang="en-US"/>
              <a:t>with </a:t>
            </a:r>
            <a:r>
              <a:rPr lang="en-US" dirty="0"/>
              <a:t>EPICS Archiver</a:t>
            </a:r>
          </a:p>
        </p:txBody>
      </p:sp>
      <p:cxnSp>
        <p:nvCxnSpPr>
          <p:cNvPr id="5" name="Straight Arrow Connector 11">
            <a:extLst>
              <a:ext uri="{FF2B5EF4-FFF2-40B4-BE49-F238E27FC236}">
                <a16:creationId xmlns:a16="http://schemas.microsoft.com/office/drawing/2014/main" id="{410E15E0-7E6C-430B-8E71-07D4C24FCCA7}"/>
              </a:ext>
            </a:extLst>
          </p:cNvPr>
          <p:cNvCxnSpPr>
            <a:cxnSpLocks/>
            <a:stCxn id="51" idx="3"/>
            <a:endCxn id="13" idx="1"/>
          </p:cNvCxnSpPr>
          <p:nvPr/>
        </p:nvCxnSpPr>
        <p:spPr>
          <a:xfrm>
            <a:off x="1653984" y="2723708"/>
            <a:ext cx="808642" cy="993231"/>
          </a:xfrm>
          <a:prstGeom prst="straightConnector1">
            <a:avLst/>
          </a:prstGeom>
          <a:ln w="28575">
            <a:solidFill>
              <a:srgbClr val="4472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3">
            <a:extLst>
              <a:ext uri="{FF2B5EF4-FFF2-40B4-BE49-F238E27FC236}">
                <a16:creationId xmlns:a16="http://schemas.microsoft.com/office/drawing/2014/main" id="{24049D8D-4698-6788-6052-D4805609E827}"/>
              </a:ext>
            </a:extLst>
          </p:cNvPr>
          <p:cNvSpPr txBox="1"/>
          <p:nvPr/>
        </p:nvSpPr>
        <p:spPr>
          <a:xfrm>
            <a:off x="2462626" y="2562777"/>
            <a:ext cx="323116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dirty="0"/>
              <a:t>Library for interaction with web server that provides tables of control system constants, such as</a:t>
            </a:r>
            <a:r>
              <a:rPr lang="en-US" dirty="0">
                <a:cs typeface="Calibri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Magnet excitation curves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Magnet cycling parameters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Mapping of equipment connections and positions</a:t>
            </a:r>
            <a:endParaRPr lang="en-US" dirty="0">
              <a:ea typeface="Calibri"/>
              <a:cs typeface="Calibri"/>
            </a:endParaRPr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00498103-64F7-6591-04F4-6C894B0CB452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1653984" y="3216682"/>
            <a:ext cx="1126603" cy="2710085"/>
          </a:xfrm>
          <a:prstGeom prst="straightConnector1">
            <a:avLst/>
          </a:prstGeom>
          <a:ln w="28575">
            <a:solidFill>
              <a:srgbClr val="4472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3">
            <a:extLst>
              <a:ext uri="{FF2B5EF4-FFF2-40B4-BE49-F238E27FC236}">
                <a16:creationId xmlns:a16="http://schemas.microsoft.com/office/drawing/2014/main" id="{25009286-6CE6-26CC-43FC-1E4CA2F7DEAE}"/>
              </a:ext>
            </a:extLst>
          </p:cNvPr>
          <p:cNvSpPr txBox="1"/>
          <p:nvPr/>
        </p:nvSpPr>
        <p:spPr>
          <a:xfrm>
            <a:off x="2319192" y="5928166"/>
            <a:ext cx="32311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dirty="0"/>
              <a:t>Abstraction layer over </a:t>
            </a:r>
            <a:r>
              <a:rPr lang="en-US" i="1" dirty="0" err="1"/>
              <a:t>pyepics</a:t>
            </a:r>
            <a:endParaRPr lang="pt-BR" i="1" dirty="0"/>
          </a:p>
        </p:txBody>
      </p:sp>
      <p:pic>
        <p:nvPicPr>
          <p:cNvPr id="29" name="Imagem 28" descr="Texto&#10;&#10;Descrição gerada automaticamente">
            <a:extLst>
              <a:ext uri="{FF2B5EF4-FFF2-40B4-BE49-F238E27FC236}">
                <a16:creationId xmlns:a16="http://schemas.microsoft.com/office/drawing/2014/main" id="{39141F18-D8F2-C8E9-D795-ECEA0B4F6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25" y="133350"/>
            <a:ext cx="6229350" cy="63627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01A667A-147F-DFA9-2F30-91EF9904EE3C}"/>
              </a:ext>
            </a:extLst>
          </p:cNvPr>
          <p:cNvGrpSpPr/>
          <p:nvPr/>
        </p:nvGrpSpPr>
        <p:grpSpPr>
          <a:xfrm>
            <a:off x="74083" y="1061905"/>
            <a:ext cx="1897862" cy="5378145"/>
            <a:chOff x="74083" y="1061905"/>
            <a:chExt cx="1897862" cy="5378145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AE8C5DE-D8C2-0A5E-095A-62523057DB3A}"/>
                </a:ext>
              </a:extLst>
            </p:cNvPr>
            <p:cNvSpPr/>
            <p:nvPr/>
          </p:nvSpPr>
          <p:spPr>
            <a:xfrm>
              <a:off x="302397" y="1061905"/>
              <a:ext cx="1225377" cy="3657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siriuspy</a:t>
              </a:r>
              <a:endParaRPr lang="en-US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C1A859A-E2BA-E9C0-B236-C07650D65BA4}"/>
                </a:ext>
              </a:extLst>
            </p:cNvPr>
            <p:cNvSpPr/>
            <p:nvPr/>
          </p:nvSpPr>
          <p:spPr>
            <a:xfrm>
              <a:off x="428607" y="2540828"/>
              <a:ext cx="1225377" cy="365760"/>
            </a:xfrm>
            <a:prstGeom prst="roundRect">
              <a:avLst/>
            </a:prstGeom>
            <a:solidFill>
              <a:srgbClr val="E5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clientweb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52" name="Straight Arrow Connector 7">
              <a:extLst>
                <a:ext uri="{FF2B5EF4-FFF2-40B4-BE49-F238E27FC236}">
                  <a16:creationId xmlns:a16="http://schemas.microsoft.com/office/drawing/2014/main" id="{E2AC588E-7E60-E6DC-5406-11F1C4B44BB9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rot="10800000" flipV="1">
              <a:off x="74083" y="1244785"/>
              <a:ext cx="228314" cy="5113681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9">
              <a:extLst>
                <a:ext uri="{FF2B5EF4-FFF2-40B4-BE49-F238E27FC236}">
                  <a16:creationId xmlns:a16="http://schemas.microsoft.com/office/drawing/2014/main" id="{EA8BEC22-BE5F-E4C5-265E-9E806AA0E377}"/>
                </a:ext>
              </a:extLst>
            </p:cNvPr>
            <p:cNvCxnSpPr>
              <a:cxnSpLocks/>
              <a:stCxn id="50" idx="1"/>
              <a:endCxn id="51" idx="1"/>
            </p:cNvCxnSpPr>
            <p:nvPr/>
          </p:nvCxnSpPr>
          <p:spPr>
            <a:xfrm rot="10800000" flipH="1" flipV="1">
              <a:off x="302397" y="1244786"/>
              <a:ext cx="126210" cy="1478922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CE61A1E7-D3E7-0536-CA78-54128013D291}"/>
                </a:ext>
              </a:extLst>
            </p:cNvPr>
            <p:cNvSpPr/>
            <p:nvPr/>
          </p:nvSpPr>
          <p:spPr>
            <a:xfrm>
              <a:off x="428607" y="1554880"/>
              <a:ext cx="1543338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clientconfigdb</a:t>
              </a:r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728AC292-82BB-0BEE-2D85-2C7D33594109}"/>
                </a:ext>
              </a:extLst>
            </p:cNvPr>
            <p:cNvSpPr/>
            <p:nvPr/>
          </p:nvSpPr>
          <p:spPr>
            <a:xfrm>
              <a:off x="428607" y="2047854"/>
              <a:ext cx="1225377" cy="365760"/>
            </a:xfrm>
            <a:prstGeom prst="roundRect">
              <a:avLst/>
            </a:prstGeom>
            <a:solidFill>
              <a:srgbClr val="E5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clientarch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56" name="Straight Arrow Connector 14">
              <a:extLst>
                <a:ext uri="{FF2B5EF4-FFF2-40B4-BE49-F238E27FC236}">
                  <a16:creationId xmlns:a16="http://schemas.microsoft.com/office/drawing/2014/main" id="{E6BCFB36-AF22-C1C5-5ABF-6C20FC4E7BAB}"/>
                </a:ext>
              </a:extLst>
            </p:cNvPr>
            <p:cNvCxnSpPr>
              <a:cxnSpLocks/>
              <a:stCxn id="50" idx="1"/>
              <a:endCxn id="55" idx="1"/>
            </p:cNvCxnSpPr>
            <p:nvPr/>
          </p:nvCxnSpPr>
          <p:spPr>
            <a:xfrm rot="10800000" flipH="1" flipV="1">
              <a:off x="302397" y="1244786"/>
              <a:ext cx="126210" cy="985948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436A2D60-DEA3-6055-6E4E-B973515E78B7}"/>
                </a:ext>
              </a:extLst>
            </p:cNvPr>
            <p:cNvSpPr/>
            <p:nvPr/>
          </p:nvSpPr>
          <p:spPr>
            <a:xfrm>
              <a:off x="428607" y="3033802"/>
              <a:ext cx="1225377" cy="365760"/>
            </a:xfrm>
            <a:prstGeom prst="roundRect">
              <a:avLst/>
            </a:prstGeom>
            <a:solidFill>
              <a:srgbClr val="E5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epics</a:t>
              </a:r>
            </a:p>
          </p:txBody>
        </p:sp>
        <p:cxnSp>
          <p:nvCxnSpPr>
            <p:cNvPr id="58" name="Straight Arrow Connector 16">
              <a:extLst>
                <a:ext uri="{FF2B5EF4-FFF2-40B4-BE49-F238E27FC236}">
                  <a16:creationId xmlns:a16="http://schemas.microsoft.com/office/drawing/2014/main" id="{BC67CD7E-F454-F83A-C6E5-C4B63C81E315}"/>
                </a:ext>
              </a:extLst>
            </p:cNvPr>
            <p:cNvCxnSpPr>
              <a:cxnSpLocks/>
              <a:stCxn id="50" idx="1"/>
              <a:endCxn id="57" idx="1"/>
            </p:cNvCxnSpPr>
            <p:nvPr/>
          </p:nvCxnSpPr>
          <p:spPr>
            <a:xfrm rot="10800000" flipH="1" flipV="1">
              <a:off x="302397" y="1244786"/>
              <a:ext cx="126210" cy="1971896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749A508D-4B70-5E54-EB5F-1A6AF559E047}"/>
                </a:ext>
              </a:extLst>
            </p:cNvPr>
            <p:cNvSpPr/>
            <p:nvPr/>
          </p:nvSpPr>
          <p:spPr>
            <a:xfrm>
              <a:off x="428607" y="3526776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ea typeface="Calibri"/>
                  <a:cs typeface="Calibri"/>
                </a:rPr>
                <a:t>namesys</a:t>
              </a:r>
              <a:endParaRPr lang="en-US" dirty="0">
                <a:ea typeface="Calibri"/>
                <a:cs typeface="Calibri"/>
              </a:endParaRPr>
            </a:p>
          </p:txBody>
        </p:sp>
        <p:cxnSp>
          <p:nvCxnSpPr>
            <p:cNvPr id="60" name="Straight Arrow Connector 19">
              <a:extLst>
                <a:ext uri="{FF2B5EF4-FFF2-40B4-BE49-F238E27FC236}">
                  <a16:creationId xmlns:a16="http://schemas.microsoft.com/office/drawing/2014/main" id="{E57F79F8-35F5-DB70-FE1B-FA181567D08E}"/>
                </a:ext>
              </a:extLst>
            </p:cNvPr>
            <p:cNvCxnSpPr>
              <a:cxnSpLocks/>
              <a:stCxn id="50" idx="1"/>
              <a:endCxn id="59" idx="1"/>
            </p:cNvCxnSpPr>
            <p:nvPr/>
          </p:nvCxnSpPr>
          <p:spPr>
            <a:xfrm rot="10800000" flipH="1" flipV="1">
              <a:off x="302397" y="1244786"/>
              <a:ext cx="126210" cy="2464870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3AFF5912-75A2-B2E9-79BE-4DEFB18BD32D}"/>
                </a:ext>
              </a:extLst>
            </p:cNvPr>
            <p:cNvSpPr/>
            <p:nvPr/>
          </p:nvSpPr>
          <p:spPr>
            <a:xfrm>
              <a:off x="428607" y="4019750"/>
              <a:ext cx="1225377" cy="3657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devices</a:t>
              </a:r>
            </a:p>
          </p:txBody>
        </p:sp>
        <p:cxnSp>
          <p:nvCxnSpPr>
            <p:cNvPr id="62" name="Straight Arrow Connector 21">
              <a:extLst>
                <a:ext uri="{FF2B5EF4-FFF2-40B4-BE49-F238E27FC236}">
                  <a16:creationId xmlns:a16="http://schemas.microsoft.com/office/drawing/2014/main" id="{ABC05D71-76A3-587D-6179-4A6532DB1E65}"/>
                </a:ext>
              </a:extLst>
            </p:cNvPr>
            <p:cNvCxnSpPr>
              <a:cxnSpLocks/>
              <a:stCxn id="50" idx="1"/>
              <a:endCxn id="61" idx="1"/>
            </p:cNvCxnSpPr>
            <p:nvPr/>
          </p:nvCxnSpPr>
          <p:spPr>
            <a:xfrm rot="10800000" flipH="1" flipV="1">
              <a:off x="302397" y="1244786"/>
              <a:ext cx="126210" cy="2957844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975FD4E-0A2B-3368-924B-CEA2D7963DA4}"/>
                </a:ext>
              </a:extLst>
            </p:cNvPr>
            <p:cNvSpPr txBox="1"/>
            <p:nvPr/>
          </p:nvSpPr>
          <p:spPr>
            <a:xfrm rot="5400000">
              <a:off x="926928" y="4446199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1D00EE5-5ACA-458B-DE9A-701A7BE77F94}"/>
                </a:ext>
              </a:extLst>
            </p:cNvPr>
            <p:cNvSpPr txBox="1"/>
            <p:nvPr/>
          </p:nvSpPr>
          <p:spPr>
            <a:xfrm>
              <a:off x="300786" y="5153220"/>
              <a:ext cx="1671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Libs for specific control routines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C6D71D2-1ED8-8565-4EC6-0DE2E354F861}"/>
                </a:ext>
              </a:extLst>
            </p:cNvPr>
            <p:cNvSpPr txBox="1"/>
            <p:nvPr/>
          </p:nvSpPr>
          <p:spPr>
            <a:xfrm rot="5400000">
              <a:off x="926928" y="5860243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cxnSp>
          <p:nvCxnSpPr>
            <p:cNvPr id="66" name="Straight Arrow Connector 39">
              <a:extLst>
                <a:ext uri="{FF2B5EF4-FFF2-40B4-BE49-F238E27FC236}">
                  <a16:creationId xmlns:a16="http://schemas.microsoft.com/office/drawing/2014/main" id="{3AEC8BD9-97D9-D592-879F-1C8F8E91D7CB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rot="10800000" flipH="1" flipV="1">
              <a:off x="302397" y="1244786"/>
              <a:ext cx="126210" cy="492974"/>
            </a:xfrm>
            <a:prstGeom prst="bentConnector3">
              <a:avLst>
                <a:gd name="adj1" fmla="val -181127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21">
              <a:extLst>
                <a:ext uri="{FF2B5EF4-FFF2-40B4-BE49-F238E27FC236}">
                  <a16:creationId xmlns:a16="http://schemas.microsoft.com/office/drawing/2014/main" id="{821B775A-C710-AB55-DF32-F8B7536507B6}"/>
                </a:ext>
              </a:extLst>
            </p:cNvPr>
            <p:cNvCxnSpPr>
              <a:cxnSpLocks/>
              <a:stCxn id="50" idx="1"/>
              <a:endCxn id="64" idx="1"/>
            </p:cNvCxnSpPr>
            <p:nvPr/>
          </p:nvCxnSpPr>
          <p:spPr>
            <a:xfrm rot="10800000" flipV="1">
              <a:off x="300787" y="1244786"/>
              <a:ext cx="1611" cy="4231600"/>
            </a:xfrm>
            <a:prstGeom prst="bentConnector3">
              <a:avLst>
                <a:gd name="adj1" fmla="val 14289944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67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56"/>
    </mc:Choice>
    <mc:Fallback xmlns="">
      <p:transition spd="slow" advTm="162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2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0|33.4|8.5|6.2|13.2|2.1|6.4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6|6.7|2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2.6|6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18|13.7|1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9|17.9|1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3.6|38.3|10.4|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5.1|48.4|37.2|43.4|33.9|37.9|35.1|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6|5.3|8|11.5|25.5|13|2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5.9|14.4|18.4|23.6|6.1|11.1|26.7|5.6|8.2|8.5|8.8|8|5.4|4.6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0.1|10.6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91.5|3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13.4|113.2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B8FB5DC50BF343AE5A0A2D79FDF05E" ma:contentTypeVersion="18" ma:contentTypeDescription="Crie um novo documento." ma:contentTypeScope="" ma:versionID="6cb9a68f1bb3de010bf79a1032b22820">
  <xsd:schema xmlns:xsd="http://www.w3.org/2001/XMLSchema" xmlns:xs="http://www.w3.org/2001/XMLSchema" xmlns:p="http://schemas.microsoft.com/office/2006/metadata/properties" xmlns:ns2="3516741f-5596-4787-b448-d7dbde454220" xmlns:ns3="627d8407-34c6-4462-bf2b-b22156ae51f6" targetNamespace="http://schemas.microsoft.com/office/2006/metadata/properties" ma:root="true" ma:fieldsID="73358c8792e312afe9e96d290447dd6c" ns2:_="" ns3:_="">
    <xsd:import namespace="3516741f-5596-4787-b448-d7dbde454220"/>
    <xsd:import namespace="627d8407-34c6-4462-bf2b-b22156ae5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6741f-5596-4787-b448-d7dbde454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a9107bda-5398-40d8-849a-0587795007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d8407-34c6-4462-bf2b-b22156ae51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95cf80-0dbb-4e72-9af5-8183f5d75f25}" ma:internalName="TaxCatchAll" ma:showField="CatchAllData" ma:web="627d8407-34c6-4462-bf2b-b22156ae51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7d8407-34c6-4462-bf2b-b22156ae51f6" xsi:nil="true"/>
    <lcf76f155ced4ddcb4097134ff3c332f xmlns="3516741f-5596-4787-b448-d7dbde45422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59BE1A-0DFF-4CD5-A465-4494AAB86F42}">
  <ds:schemaRefs>
    <ds:schemaRef ds:uri="3516741f-5596-4787-b448-d7dbde454220"/>
    <ds:schemaRef ds:uri="627d8407-34c6-4462-bf2b-b22156ae51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5FC5B6-5598-491B-893C-E58C9AD66F00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627d8407-34c6-4462-bf2b-b22156ae51f6"/>
    <ds:schemaRef ds:uri="3516741f-5596-4787-b448-d7dbde45422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951B95-0C65-49F3-94B6-51DC635BD4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1821</Words>
  <Application>Microsoft Office PowerPoint</Application>
  <PresentationFormat>Widescreen</PresentationFormat>
  <Paragraphs>387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Arial,Sans-Serif</vt:lpstr>
      <vt:lpstr>Calibri</vt:lpstr>
      <vt:lpstr>Calibri Light</vt:lpstr>
      <vt:lpstr>Courier New</vt:lpstr>
      <vt:lpstr>Wingdings</vt:lpstr>
      <vt:lpstr>Tema do Office</vt:lpstr>
      <vt:lpstr>Python control tools at SIRIUS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Thank 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Fernando Henrique De Sá</cp:lastModifiedBy>
  <cp:revision>1</cp:revision>
  <dcterms:created xsi:type="dcterms:W3CDTF">2024-01-06T13:05:52Z</dcterms:created>
  <dcterms:modified xsi:type="dcterms:W3CDTF">2024-06-20T08:16:46Z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0x010100A1B8FB5DC50BF343AE5A0A2D79FDF05E</vt:lpwstr>
  </property>
  <property fmtid="{D5CDD505-2E9C-101B-9397-08002B2CF9AE}" pid="3" name="MediaServiceImageTags">
    <vt:lpwstr/>
  </property>
</Properties>
</file>