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 Kellermeier" initials="MK" lastIdx="1" clrIdx="0">
    <p:extLst>
      <p:ext uri="{19B8F6BF-5375-455C-9EA6-DF929625EA0E}">
        <p15:presenceInfo xmlns:p15="http://schemas.microsoft.com/office/powerpoint/2012/main" userId="Max Kellerme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D50"/>
    <a:srgbClr val="FF685C"/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04" autoAdjust="0"/>
    <p:restoredTop sz="96327" autoAdjust="0"/>
  </p:normalViewPr>
  <p:slideViewPr>
    <p:cSldViewPr showGuides="1">
      <p:cViewPr varScale="1">
        <p:scale>
          <a:sx n="68" d="100"/>
          <a:sy n="68" d="100"/>
        </p:scale>
        <p:origin x="972" y="48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22.01.2024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3 / 2024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Blae Stacey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7530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15.01.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16.01.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17.01.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18.01.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19.01.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Found on-crest phases for ballistic working point;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Re-established velocity working point with weaker solenoid focusing in agreement with simulated results.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Focusing beam onto YAG screen in EA chamber;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err="1"/>
                        <a:t>Optimising</a:t>
                      </a:r>
                      <a:r>
                        <a:rPr lang="en-US" sz="1100" dirty="0"/>
                        <a:t> transmission with velocity bunching working point.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Focusing on SH.D1 screen;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TWS1 phase scans to find bunch length minimum;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Continued with previous TWS1 phase scans (minimum of c. 40 fs achieved);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Changed to previous working point (fault in simulations);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err="1"/>
                        <a:t>Optimising</a:t>
                      </a:r>
                      <a:r>
                        <a:rPr lang="en-US" sz="1100" dirty="0"/>
                        <a:t> transmission;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PolariX phase shifter tests.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TWS1 phase scans to find bunch length minimum (again);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Minimum observed around 88deg with bunch length of 10.2 fs rms.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/>
                        <a:t>TWS1 modulator water flow values were too low - fixed by restarting modulator);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/>
                        <a:t>Camera EA.R1 not worked – fixed by experts;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/>
                        <a:t>Can’t view laser alignment on cathode after works.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Extra focus required to pass through p4 kicker magnet;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TWS1 modulator fault (water flow related);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Screen movers and cameras not working (fixed overnight).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PolariX LLRF voltage drive was rescaled so curves for SP and RBV match (SP higher by factor of 2.93).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PolariX conditioning over the weekend.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04AEA-9BF5-48CE-ABE5-1954EE1DF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PolariX Bunch Length Measurements</a:t>
            </a:r>
            <a:endParaRPr lang="en-GB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0BED3F0-D4A0-4C90-9001-E8DD67354F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2" y="2082951"/>
            <a:ext cx="5485946" cy="365729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02C749-6DDB-46DF-9CBE-7D70A49DB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479D79-FADE-471B-B1BA-E9B6988C95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76A1F9D-D286-4258-9AD1-0283435233DA}"/>
              </a:ext>
            </a:extLst>
          </p:cNvPr>
          <p:cNvPicPr>
            <a:picLocks noGrp="1" noChangeAspect="1"/>
          </p:cNvPicPr>
          <p:nvPr>
            <p:ph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752" y="2082951"/>
            <a:ext cx="5485946" cy="3657298"/>
          </a:xfrm>
        </p:spPr>
      </p:pic>
    </p:spTree>
    <p:extLst>
      <p:ext uri="{BB962C8B-B14F-4D97-AF65-F5344CB8AC3E}">
        <p14:creationId xmlns:p14="http://schemas.microsoft.com/office/powerpoint/2010/main" val="180190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and Plan for the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22.01.2024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40194"/>
              </p:ext>
            </p:extLst>
          </p:nvPr>
        </p:nvGraphicFramePr>
        <p:xfrm>
          <a:off x="407987" y="1347894"/>
          <a:ext cx="4550410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09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398901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Crew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22.01.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Sonja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23.01.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Willi, Max (AM)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24.01.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25.01.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Frank, Hannes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26.01.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Blae, Hannes, 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A0BA4D-5269-56F5-1E3D-897D1A1C0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976" y="1406427"/>
            <a:ext cx="5904036" cy="3462733"/>
          </a:xfrm>
        </p:spPr>
        <p:txBody>
          <a:bodyPr/>
          <a:lstStyle/>
          <a:p>
            <a:r>
              <a:rPr lang="en-GB" dirty="0"/>
              <a:t>Mon: Works on pressurised air line in the tunnel (mainly for </a:t>
            </a:r>
            <a:r>
              <a:rPr lang="en-GB" dirty="0" err="1"/>
              <a:t>Kaldera</a:t>
            </a:r>
            <a:r>
              <a:rPr lang="en-GB" dirty="0"/>
              <a:t> red area)</a:t>
            </a:r>
          </a:p>
          <a:p>
            <a:r>
              <a:rPr lang="en-US" dirty="0"/>
              <a:t>S</a:t>
            </a:r>
            <a:r>
              <a:rPr lang="en-GB" dirty="0" err="1"/>
              <a:t>pacechip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356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DESY</vt:lpstr>
      <vt:lpstr>ARES Operation Meeting</vt:lpstr>
      <vt:lpstr>Summary of week 3</vt:lpstr>
      <vt:lpstr>PolariX Bunch Length Measurements</vt:lpstr>
      <vt:lpstr>Schedule and Plan for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staceybl</cp:lastModifiedBy>
  <cp:revision>540</cp:revision>
  <dcterms:created xsi:type="dcterms:W3CDTF">2021-08-09T09:06:11Z</dcterms:created>
  <dcterms:modified xsi:type="dcterms:W3CDTF">2024-01-22T12:19:23Z</dcterms:modified>
</cp:coreProperties>
</file>