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5" r:id="rId2"/>
  </p:sldMasterIdLst>
  <p:notesMasterIdLst>
    <p:notesMasterId r:id="rId7"/>
  </p:notesMasterIdLst>
  <p:handoutMasterIdLst>
    <p:handoutMasterId r:id="rId8"/>
  </p:handoutMasterIdLst>
  <p:sldIdLst>
    <p:sldId id="298" r:id="rId3"/>
    <p:sldId id="317" r:id="rId4"/>
    <p:sldId id="323" r:id="rId5"/>
    <p:sldId id="32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F2F"/>
    <a:srgbClr val="3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9"/>
    <p:restoredTop sz="86469"/>
  </p:normalViewPr>
  <p:slideViewPr>
    <p:cSldViewPr snapToGrid="0" snapToObjects="1">
      <p:cViewPr varScale="1">
        <p:scale>
          <a:sx n="138" d="100"/>
          <a:sy n="138" d="100"/>
        </p:scale>
        <p:origin x="204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2/7/24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2/7/24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0EE9E-52B8-AA4F-8DD5-ED0FB4E5CB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0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25FC4307-AADB-BE47-352D-8E9764B340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2542" y="2075542"/>
            <a:ext cx="2706915" cy="270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05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561657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588863-2E7B-784C-BD2D-8C3D0E7E1D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0"/>
            <a:ext cx="6024562" cy="6317986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097995-0B0D-4748-AB6D-911086B36264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Pictur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DED342-CD6E-5141-8E1E-EDA177B8AD43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47B07ADD-2F17-5640-985B-72FA646913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159226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B41C95B-0CD0-B44F-9130-66CCD53B86B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67438" y="396970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03672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3708401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2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8949FC-A14D-304E-B5A5-9CFEEE5352D2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55B7D9F-7313-2F46-8079-FEA6DAA0CF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75613" y="1592263"/>
            <a:ext cx="3708400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ECDCA30-A5C6-3549-9DAD-01819664F15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24681" y="396970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0332EED6-F049-354D-90C1-2CDBDFEB153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59263" y="159226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A46E76A3-B525-534D-9396-8E4D08F06F6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59263" y="3978015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407050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s and 2 Pictur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2420938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B0609-1753-094D-A27B-B1604B6E44F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E5B91F3-A490-1445-9660-5C4BD42BD6DC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80C24-4584-494A-B2E2-7C02911E02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9BEDBAA-E014-4E48-AA09-5D0DC18C0C7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5BE112-10C7-F548-91D2-DD3128654F3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72200" y="2420938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GB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845831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3708401" cy="668337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75612" y="1604966"/>
            <a:ext cx="3713187" cy="655634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9" y="2420938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C779F7E-9707-2542-A19F-DD09A53038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75613" y="2416175"/>
            <a:ext cx="3713187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/>
            </a:lvl1pPr>
          </a:lstStyle>
          <a:p>
            <a:r>
              <a:rPr lang="en-US"/>
              <a:t>Drag and Drop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253846" y="1601227"/>
            <a:ext cx="3708401" cy="668337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53848" y="2429902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C2A9C7B6-3D6B-7246-A4D5-CB3012F56DB5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35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ictures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116386" y="1601376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116386" y="2732442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1706A87-E666-3A40-BBF4-C0D0CFD3530D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0E95B09-A858-4A4A-B159-8C5B917D41E5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3275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2FF76D54-8841-EA4B-B514-DFCE90D05C8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050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ED6363A-4107-5A4F-9E1E-0E88F802ABE9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8232388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91039F33-9CD5-004A-9F94-52D16B2EB0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32388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550207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2776" y="1592263"/>
            <a:ext cx="11376024" cy="2563906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9EB02FA-459A-A749-8CFD-20197DDD35AE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685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 i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92263"/>
            <a:ext cx="12192000" cy="2945870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16829BE-9476-9546-AAA1-DF2E7933F6A8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83906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1709738"/>
            <a:ext cx="11376025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4589463"/>
            <a:ext cx="1137602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FEBF6-CE90-CC4E-8695-4D9E4AF1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FD36-7119-FD47-AAE7-1198A182D3FA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BCDCA-F2B2-9249-AB85-06169E64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B4A1B0-EF49-4F43-ACA9-49641973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3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3479-8BED-1243-8F02-ED78B5844456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B3E2A-0B0F-434E-B8B5-23D05F72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3D16-28AA-7B4F-830F-4F63A9769A1B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ECA80-B569-3D47-B163-138B2BA8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Elise Sledge | Calorimeter Resolution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8CA65-7C13-A442-AF74-D3BBDBCB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25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3763-5414-8544-AF6D-F8D5C9B1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D034-D4ED-824D-8A89-FCE2F39186D7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8A5D0-906E-0046-B0F3-96283308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B140E-F283-BD43-9D8C-905BDA42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059AC4-96B9-704B-82C7-32D5BEFF3254}"/>
              </a:ext>
            </a:extLst>
          </p:cNvPr>
          <p:cNvSpPr txBox="1"/>
          <p:nvPr userDrawn="1"/>
        </p:nvSpPr>
        <p:spPr>
          <a:xfrm>
            <a:off x="407988" y="6196406"/>
            <a:ext cx="1137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fr-CH" dirty="0" err="1"/>
              <a:t>home.cern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196E8-CA32-8449-8B2F-F83D475BC1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58632" y="4869770"/>
            <a:ext cx="1074737" cy="107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73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12112-B115-8C4B-A806-08DB122A8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C03F7-2E2D-D35A-D441-50B971786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4846D-EB84-0022-0158-BE57D7522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F8562-718A-6895-7D37-1A4949F6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404F-2615-D98A-1D53-4B347324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79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CA0B8-9C7E-75D4-4322-BCEB5C9A6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685-5D28-5765-ED8C-0068760BC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E9E87-1621-9B74-0349-DCA512E1C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39E8E-C320-8B87-4BB4-9E66D623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B000-95B2-2C71-C1B7-1239629E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630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4D79E-7AEB-973E-AC20-E3B9F786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3C7AF-B246-09A4-A044-F518D9F3E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68A1D-9A1D-1F16-F810-31CB5FE7F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8C53B-618D-4DD4-83F6-7B800FA11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D20EB-8103-05F2-F208-CABDFB65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5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19704-E865-30A8-4FBB-2E573EE5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C2A94-389A-A3B1-FE4C-A15261973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92B4B-AF1B-304C-9DC6-2924BA9D1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3E2E7-848A-71B9-616C-B423A574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2E70-7862-B676-FC5B-26E11679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A79E1-BEFE-2001-11D3-7604C0EE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32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45877-8BF9-BB26-E389-68C340722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56C88-7240-C1EC-488A-4D9714F0B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3B02E-9025-03F8-7FB3-D427185B6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530C1-8C88-F714-3C8C-56D439210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3A022-2736-B560-E995-3296A8833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661D9-1A5F-962E-2902-18E94884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877AA-F210-42DF-BE8A-665143B7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597EAD-0727-5C76-35A8-12D6930B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70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15112-D5B4-DEDC-BD42-89D6FD95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954CA-49E6-310E-392A-D7F9D353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E1CC4-6415-4467-502E-E030E0B7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E90D5-A49C-1CE8-7E7E-91DC184B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689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0AAEF4-D0F9-3257-8309-5658FF1BD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5BDA3-B69D-D3FD-18DC-62FC7A06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79BF3-F333-F6B7-1634-F5BDAF00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3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B707D-FE9E-6036-8544-44342F22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37878-B796-03D3-D993-B60A78723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3F8EE-4901-94C6-6FDF-179DAA76F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7D25D-5D0F-DCFF-5BD1-2D36437C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1D882-7D9E-7F36-4FAA-52931A3A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57E8C-62F9-0CEC-2A33-7C97199F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7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130" y="710117"/>
            <a:ext cx="1990424" cy="197042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650824"/>
            <a:ext cx="11376026" cy="549951"/>
          </a:xfrm>
        </p:spPr>
        <p:txBody>
          <a:bodyPr>
            <a:noAutofit/>
          </a:bodyPr>
          <a:lstStyle>
            <a:lvl1pPr marL="0" indent="0" algn="l">
              <a:buNone/>
              <a:defRPr sz="17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3B4A7CD-041C-B2EA-8B83-3451E07EC5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52224" y="714489"/>
            <a:ext cx="2059046" cy="205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7A79-230F-7732-77C0-375EA41B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78B99-F69E-05F1-3D99-5276EEA8D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7A22C-88D0-0BBC-2D26-90513F4FF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30C65-C374-11CC-4115-0C3A243A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8B0A9-0BA2-756B-2459-11193166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89CCD-ED85-6A70-993C-83473978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6B4A-E7D9-CBF6-7A07-3FF819D5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B1BF5-2769-A1BE-709F-075E16E40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424C2-C4E0-2F1E-84EF-A7F2428B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F142B-99BD-E101-09E0-E7CF1C0D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FBFBE-DE55-1CBF-1F69-C1CBDC72C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490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CFCA9E-0254-4604-C1AA-24CC3122B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EB38DE-BD36-F6C8-57B4-C727E49C6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2EC1-EB00-4E70-2C88-D1A51C7DF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239FD-3DBC-7FF0-8B0C-A0E82E9A7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DCB1C-FC1C-BE93-4A32-2566C006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3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B23B-7803-A04A-9406-98ABC173BC56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74AF-D5C5-8542-99F4-D70BAF729B2D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11B5-BF57-2247-A7F4-D3DDE2297C70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CBAAC3B-64E8-6A4D-B184-3057E6D0D0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1439863"/>
            <a:ext cx="11376025" cy="4760912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91332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1A8103C-80BA-7941-AEF5-FB81302B57A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5266"/>
            <a:ext cx="12192000" cy="6351588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2" y="-27752"/>
            <a:ext cx="4116387" cy="637082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>
              <a:defRPr sz="2800">
                <a:solidFill>
                  <a:schemeClr val="bg1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2100">
                <a:solidFill>
                  <a:schemeClr val="bg1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bg1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bg1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CFD8-07EC-B948-8C61-8413E132F7DC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2264"/>
            <a:ext cx="561657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92264"/>
            <a:ext cx="5611813" cy="4608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A8A69A-7619-C44B-A930-6AC38A3F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3B87-6A90-E542-B610-37818B8F0D45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55D6E3-4871-704B-B795-99BD30EA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E4B464-E744-A34F-B223-6B554979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2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7" y="2427287"/>
            <a:ext cx="5616575" cy="3762376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27287"/>
            <a:ext cx="5611813" cy="3762376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B511762-E0C9-6C4A-9015-D9D3D4FF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4D3D-C9E4-C14E-B27D-F0BA7A280636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2689900-D127-9840-8E06-B694B9FE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Jae Sledge | Search for H → inv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398DFD-572D-D549-8BBF-A86A1DFF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86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 userDrawn="1">
          <p15:clr>
            <a:srgbClr val="FBAE40"/>
          </p15:clr>
        </p15:guide>
        <p15:guide id="2" orient="horz" pos="152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01915" y="6424993"/>
            <a:ext cx="177392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EB416C9-04C3-FE46-9788-33841FEE9D69}" type="datetime4">
              <a:rPr lang="en-US" smtClean="0"/>
              <a:t>February 7, 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424993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5352" y="6424993"/>
            <a:ext cx="678738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Jae Sledge | Search for H → inv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C7B0EED-0D00-C37F-0787-98F0B94C9550}"/>
              </a:ext>
            </a:extLst>
          </p:cNvPr>
          <p:cNvCxnSpPr>
            <a:cxnSpLocks/>
          </p:cNvCxnSpPr>
          <p:nvPr userDrawn="1"/>
        </p:nvCxnSpPr>
        <p:spPr>
          <a:xfrm>
            <a:off x="404070" y="6370802"/>
            <a:ext cx="1137994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82929EC-EE14-2FC5-158D-B07C2EFC934B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404070" y="6439074"/>
            <a:ext cx="352448" cy="34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62" r:id="rId3"/>
    <p:sldLayoutId id="2147483650" r:id="rId4"/>
    <p:sldLayoutId id="2147483665" r:id="rId5"/>
    <p:sldLayoutId id="2147483668" r:id="rId6"/>
    <p:sldLayoutId id="2147483674" r:id="rId7"/>
    <p:sldLayoutId id="2147483652" r:id="rId8"/>
    <p:sldLayoutId id="2147483653" r:id="rId9"/>
    <p:sldLayoutId id="2147483661" r:id="rId10"/>
    <p:sldLayoutId id="2147483666" r:id="rId11"/>
    <p:sldLayoutId id="2147483667" r:id="rId12"/>
    <p:sldLayoutId id="2147483658" r:id="rId13"/>
    <p:sldLayoutId id="2147483659" r:id="rId14"/>
    <p:sldLayoutId id="2147483673" r:id="rId15"/>
    <p:sldLayoutId id="2147483660" r:id="rId16"/>
    <p:sldLayoutId id="2147483671" r:id="rId17"/>
    <p:sldLayoutId id="2147483651" r:id="rId18"/>
    <p:sldLayoutId id="2147483654" r:id="rId19"/>
    <p:sldLayoutId id="2147483669" r:id="rId20"/>
    <p:sldLayoutId id="2147483655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0A876-C23B-1108-EE3D-D34E1F9EF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E5DE5-D64D-4B29-3EAD-E12052CDF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E3672-C768-F5C8-BBAD-0382532C8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45B5-32B4-0343-9C88-D2B6D75376FE}" type="datetimeFigureOut">
              <a:rPr lang="en-US" smtClean="0"/>
              <a:t>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95C9-DCB5-E2ED-4E9D-11958F5E4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4B899-F44E-F9BA-AE1E-C8BAC6783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B9BAC-A72D-6742-AA69-43D8B23C6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4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29D3-962C-7639-A4D1-0A47EFE33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7102"/>
            <a:ext cx="9144000" cy="2058778"/>
          </a:xfrm>
        </p:spPr>
        <p:txBody>
          <a:bodyPr/>
          <a:lstStyle/>
          <a:p>
            <a:r>
              <a:rPr lang="en-US" sz="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Single Kaon Energy Reconstruction without BIB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6C978-10D2-FF33-3225-0862F310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3D16-28AA-7B4F-830F-4F63A9769A1B}" type="datetime4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February 7, 2024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A44B1-53D8-EA40-DEF6-1B7571D0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57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8AB736-2468-F613-0488-1B080F4EF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92263"/>
            <a:ext cx="3849975" cy="4608512"/>
          </a:xfrm>
        </p:spPr>
        <p:txBody>
          <a:bodyPr>
            <a:normAutofit/>
          </a:bodyPr>
          <a:lstStyle/>
          <a:p>
            <a:r>
              <a:rPr lang="en-US" dirty="0"/>
              <a:t>Kaon Energy Reconstruction</a:t>
            </a:r>
          </a:p>
          <a:p>
            <a:pPr lvl="1"/>
            <a:r>
              <a:rPr lang="en-US" dirty="0"/>
              <a:t>Higher energy kaons are not being reconstructed with their full energy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BF4A56-B371-A3ED-4EC4-6524149A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Initial Energy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23957-4E9D-B874-90A8-0F6415766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74AF-D5C5-8542-99F4-D70BAF729B2D}" type="datetime4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February 7, 2024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4D2FB-6BDB-2C7F-C3C1-F1967CB4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6" descr="A graph of a tree&#10;&#10;Description automatically generated">
            <a:extLst>
              <a:ext uri="{FF2B5EF4-FFF2-40B4-BE49-F238E27FC236}">
                <a16:creationId xmlns:a16="http://schemas.microsoft.com/office/drawing/2014/main" id="{BA84C8D1-85DE-296F-0E7E-52EF85249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777" y="914176"/>
            <a:ext cx="3297395" cy="2327573"/>
          </a:xfrm>
          <a:prstGeom prst="rect">
            <a:avLst/>
          </a:prstGeom>
        </p:spPr>
      </p:pic>
      <p:pic>
        <p:nvPicPr>
          <p:cNvPr id="9" name="Picture 8" descr="A graph of a tree&#10;&#10;Description automatically generated">
            <a:extLst>
              <a:ext uri="{FF2B5EF4-FFF2-40B4-BE49-F238E27FC236}">
                <a16:creationId xmlns:a16="http://schemas.microsoft.com/office/drawing/2014/main" id="{CA22A426-5A07-800D-71B9-D55F41739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777" y="3694098"/>
            <a:ext cx="3297395" cy="2327573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F134F04C-F949-E65E-17DC-13F2B4D2EF44}"/>
              </a:ext>
            </a:extLst>
          </p:cNvPr>
          <p:cNvSpPr txBox="1">
            <a:spLocks/>
          </p:cNvSpPr>
          <p:nvPr/>
        </p:nvSpPr>
        <p:spPr>
          <a:xfrm rot="16200000">
            <a:off x="9641906" y="790543"/>
            <a:ext cx="3708401" cy="3873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/>
              <a:buNone/>
              <a:tabLst/>
              <a:defRPr sz="2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2385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charset="0"/>
              <a:buChar char="•"/>
              <a:tabLst/>
              <a:defRPr sz="1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8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7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72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Reco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Energy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C3E725C4-69B7-BC7A-9E22-FF143EA15920}"/>
              </a:ext>
            </a:extLst>
          </p:cNvPr>
          <p:cNvSpPr txBox="1">
            <a:spLocks/>
          </p:cNvSpPr>
          <p:nvPr/>
        </p:nvSpPr>
        <p:spPr>
          <a:xfrm rot="16200000">
            <a:off x="9593972" y="3795374"/>
            <a:ext cx="3708401" cy="3873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/>
              <a:buNone/>
              <a:tabLst/>
              <a:defRPr sz="2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2385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charset="0"/>
              <a:buChar char="•"/>
              <a:tabLst/>
              <a:defRPr sz="1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8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7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72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True Energy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85EE48-AE2C-1382-A671-CDD170841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040584" y="526718"/>
            <a:ext cx="2327573" cy="324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1B74820-EFBB-A3D6-AE4D-42EEC1222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28833-5A40-4DF0-C70E-CE513266B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92263"/>
            <a:ext cx="5688011" cy="4608512"/>
          </a:xfrm>
        </p:spPr>
        <p:txBody>
          <a:bodyPr/>
          <a:lstStyle/>
          <a:p>
            <a:r>
              <a:rPr lang="en-US" dirty="0"/>
              <a:t>Mismatched Jets</a:t>
            </a:r>
          </a:p>
          <a:p>
            <a:pPr lvl="1"/>
            <a:r>
              <a:rPr lang="en-US" dirty="0"/>
              <a:t>Significantly more initial kaons do not result in a matched jet being being found than generator </a:t>
            </a:r>
            <a:r>
              <a:rPr lang="en-US" dirty="0" err="1"/>
              <a:t>pions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780FE5-6C34-514E-FCBE-EED759794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Jet Matching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99888-3F69-136A-0473-807F6C64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74AF-D5C5-8542-99F4-D70BAF729B2D}" type="datetime4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February 7, 2024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C4973-1DC4-25FA-FA04-B1FA51A9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6B95E4-C8F0-C739-D05B-36C11FFF9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31793" y="-259817"/>
            <a:ext cx="2938740" cy="4094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F2325E-DC83-9068-83F3-33001937BD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933418" y="2684396"/>
            <a:ext cx="2938740" cy="409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5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AE1CA0A-3B8B-A973-C4CF-7646DA44D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49B24-B5C7-B3D4-03D6-9D0F0965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74AF-D5C5-8542-99F4-D70BAF729B2D}" type="datetime4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February 7, 2024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03403-8581-2D67-992F-CC1120273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ED48C-E8F1-23AD-04BC-CBBA1E482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665461" y="3017809"/>
            <a:ext cx="2897137" cy="40360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35024A-DA0F-D56D-5066-52D5F21B0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653346" y="120671"/>
            <a:ext cx="2897137" cy="40360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B09083-224C-824E-6105-349E8834ED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222374" y="184339"/>
            <a:ext cx="2897138" cy="403606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4AAB94D-6508-3FFC-2A85-012AB818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Jet Resolution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F7ACAD9-7686-6C62-823E-EF136864D0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2222374" y="3017808"/>
            <a:ext cx="2897138" cy="403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Y529 Final Jae Sledge" id="{CA61C584-39CC-CC47-B64F-3D20CB703520}" vid="{173BBF3B-A278-F349-B140-D2202342BFC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1418</TotalTime>
  <Words>58</Words>
  <Application>Microsoft Macintosh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Custom Design</vt:lpstr>
      <vt:lpstr>Single Kaon Energy Reconstruction without BIB</vt:lpstr>
      <vt:lpstr>Initial Energy</vt:lpstr>
      <vt:lpstr>Jet Matching</vt:lpstr>
      <vt:lpstr>Jet Resolution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Muon Calorimeter Resolution Results for Pion Gun Samples without BIB</dc:title>
  <dc:creator>Jake Sledge</dc:creator>
  <cp:lastModifiedBy>Jae Sledge</cp:lastModifiedBy>
  <cp:revision>28</cp:revision>
  <dcterms:created xsi:type="dcterms:W3CDTF">2024-01-11T15:44:13Z</dcterms:created>
  <dcterms:modified xsi:type="dcterms:W3CDTF">2024-02-07T16:59:39Z</dcterms:modified>
</cp:coreProperties>
</file>