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 Kellermeier" initials="MK" lastIdx="1" clrIdx="0">
    <p:extLst>
      <p:ext uri="{19B8F6BF-5375-455C-9EA6-DF929625EA0E}">
        <p15:presenceInfo xmlns:p15="http://schemas.microsoft.com/office/powerpoint/2012/main" userId="Max Kellerme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D50"/>
    <a:srgbClr val="FF685C"/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04" autoAdjust="0"/>
    <p:restoredTop sz="96327" autoAdjust="0"/>
  </p:normalViewPr>
  <p:slideViewPr>
    <p:cSldViewPr showGuides="1">
      <p:cViewPr varScale="1">
        <p:scale>
          <a:sx n="128" d="100"/>
          <a:sy n="128" d="100"/>
        </p:scale>
        <p:origin x="510" y="13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05.02.2024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5 / 2024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Blae Stacey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5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80049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29.01.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30.01.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31.01.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01.02.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02.02.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Established velocity bunching working point from Friday;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Setting MMG phases;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TWS1 phase scans with </a:t>
                      </a:r>
                      <a:r>
                        <a:rPr lang="en-US" sz="1100" dirty="0" err="1"/>
                        <a:t>PolariX</a:t>
                      </a:r>
                      <a:r>
                        <a:rPr lang="en-US" sz="1100" dirty="0"/>
                        <a:t> bunch length measurements (18fs FWHM minimum).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Orbit improved using fewer steerers;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Screen based phase advance measurements;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Transmission through DLA established;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Tuning TWS1 phase and looking at EA.L2 for increased signal intensity.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Scanning TWS1 phase to find increased signal intensity;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Scanning charge to study coherence effects (no coherence observed);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ZZ to trigger EA.L2 camera;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Detailed Schottky scan ran overnight.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Beam steered to transmit vertically central through DLA and avoid dead pixels on EA.L2 camera;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Continued with TWS1 and charge scans;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Detailed scan overnight;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Script work for </a:t>
                      </a:r>
                      <a:r>
                        <a:rPr lang="en-US" sz="1100" dirty="0" err="1"/>
                        <a:t>PolariX</a:t>
                      </a:r>
                      <a:r>
                        <a:rPr lang="en-US" sz="1100" dirty="0"/>
                        <a:t> measurements on SH.E1 and SH.E2 screens.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Reestablishing transmission through DLA;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TWS1 phase scanned to find max signal intensity on EA.L2 (changed by c. 1 deg);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Transmission to end of machine and </a:t>
                      </a:r>
                      <a:r>
                        <a:rPr lang="en-US" sz="1100" dirty="0" err="1"/>
                        <a:t>PolariX</a:t>
                      </a:r>
                      <a:r>
                        <a:rPr lang="en-US" sz="1100" dirty="0"/>
                        <a:t> bunch length measurement on SH.E2 (25fs FWHM);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MMG phases found;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Possibly reached 6 MW with </a:t>
                      </a:r>
                      <a:r>
                        <a:rPr lang="en-US" sz="1100" dirty="0" err="1"/>
                        <a:t>PolariX</a:t>
                      </a:r>
                      <a:r>
                        <a:rPr lang="en-US" sz="1100" dirty="0"/>
                        <a:t>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Autonomous Accelerator studies.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TWS1 modulator in fault but recovered independently.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TDS modulator water flow fault – fixed by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SH.E2 camera not fixable – fixed by experts;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TWS1 in fault from water flow rate limit – fixed;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Problems with python environments.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EA.L2 camera now triggered using SH.D1 cable – needs changing back on 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PolariX</a:t>
                      </a:r>
                      <a:r>
                        <a:rPr lang="en-US" sz="11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conditioning (SP 35) over weekend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A072-06EC-409C-905E-C6A85B94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SPACEChip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F805FF5-F3AC-4167-9333-02DABC0E7E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63" y="1383701"/>
            <a:ext cx="5122852" cy="501015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A45D8-32B3-4D2D-A424-876CFF134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ARES Operation Meeting | 05.02.2024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A65F26-CC0A-4405-A69E-026C2B1313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Intensity on EA.L2 ROI vs. transmitted charge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32A29F-B7CE-4637-9405-862CB324E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888889"/>
            <a:ext cx="4943475" cy="3619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B4BA9DC-4F3E-4C52-8524-FF6CB0D80DA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" t="20601" r="47410" b="44750"/>
          <a:stretch/>
        </p:blipFill>
        <p:spPr>
          <a:xfrm>
            <a:off x="7176120" y="381409"/>
            <a:ext cx="2808313" cy="23762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C8C234F-7BA4-4AAC-A70C-0D8B0E963474}"/>
              </a:ext>
            </a:extLst>
          </p:cNvPr>
          <p:cNvSpPr txBox="1"/>
          <p:nvPr/>
        </p:nvSpPr>
        <p:spPr>
          <a:xfrm>
            <a:off x="7309766" y="2774464"/>
            <a:ext cx="2803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Beam streaked on SH.E2 w low power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D0AAAF-54F2-4755-B9CF-D4BE4C63B615}"/>
              </a:ext>
            </a:extLst>
          </p:cNvPr>
          <p:cNvSpPr txBox="1"/>
          <p:nvPr/>
        </p:nvSpPr>
        <p:spPr>
          <a:xfrm>
            <a:off x="8719678" y="6301601"/>
            <a:ext cx="1688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ROI on EA.L2 camera</a:t>
            </a:r>
          </a:p>
        </p:txBody>
      </p:sp>
    </p:spTree>
    <p:extLst>
      <p:ext uri="{BB962C8B-B14F-4D97-AF65-F5344CB8AC3E}">
        <p14:creationId xmlns:p14="http://schemas.microsoft.com/office/powerpoint/2010/main" val="315426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and Plan for the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05.02.2024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544385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Crew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05.02.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06.02.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Willi, Hannes &amp; Frank (pm)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07.02.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Max, Hannes &amp; Willi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08.02.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Frank &amp; Florian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09.02.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Frank &amp; Blae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A0BA4D-5269-56F5-1E3D-897D1A1C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976" y="1406427"/>
            <a:ext cx="5904036" cy="3462733"/>
          </a:xfrm>
        </p:spPr>
        <p:txBody>
          <a:bodyPr/>
          <a:lstStyle/>
          <a:p>
            <a:r>
              <a:rPr lang="en-GB" dirty="0"/>
              <a:t>Mon: SH.D1 camera triggered and recalibrated, large water tank installed in FL section, and machine prep for UKE beamtime</a:t>
            </a:r>
          </a:p>
          <a:p>
            <a:r>
              <a:rPr lang="en-GB" dirty="0"/>
              <a:t>Tues: Machine prep for UKE beamtime</a:t>
            </a:r>
          </a:p>
          <a:p>
            <a:r>
              <a:rPr lang="en-GB" dirty="0"/>
              <a:t>Wed – Fri: UKE user beamtime</a:t>
            </a:r>
          </a:p>
        </p:txBody>
      </p:sp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455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DESY</vt:lpstr>
      <vt:lpstr>ARES Operation Meeting</vt:lpstr>
      <vt:lpstr>Summary of week 5</vt:lpstr>
      <vt:lpstr>SPACEChip</vt:lpstr>
      <vt:lpstr>Schedule and Plan for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Stacey, Blae</cp:lastModifiedBy>
  <cp:revision>557</cp:revision>
  <dcterms:created xsi:type="dcterms:W3CDTF">2021-08-09T09:06:11Z</dcterms:created>
  <dcterms:modified xsi:type="dcterms:W3CDTF">2024-02-05T11:23:00Z</dcterms:modified>
</cp:coreProperties>
</file>