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8" r:id="rId3"/>
    <p:sldId id="270" r:id="rId4"/>
    <p:sldId id="271" r:id="rId5"/>
    <p:sldId id="272" r:id="rId6"/>
    <p:sldId id="273" r:id="rId7"/>
    <p:sldId id="274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Kellermeier" initials="MK" lastIdx="1" clrIdx="0">
    <p:extLst>
      <p:ext uri="{19B8F6BF-5375-455C-9EA6-DF929625EA0E}">
        <p15:presenceInfo xmlns:p15="http://schemas.microsoft.com/office/powerpoint/2012/main" userId="Max Kellerme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D50"/>
    <a:srgbClr val="FF685C"/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04" autoAdjust="0"/>
    <p:restoredTop sz="96327" autoAdjust="0"/>
  </p:normalViewPr>
  <p:slideViewPr>
    <p:cSldViewPr showGuides="1">
      <p:cViewPr varScale="1">
        <p:scale>
          <a:sx n="62" d="100"/>
          <a:sy n="62" d="100"/>
        </p:scale>
        <p:origin x="518" y="4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12.02.2024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6 / 2024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Willi Kuropka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week 6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117926"/>
              </p:ext>
            </p:extLst>
          </p:nvPr>
        </p:nvGraphicFramePr>
        <p:xfrm>
          <a:off x="624632" y="697036"/>
          <a:ext cx="11159380" cy="575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Mon. 05.02.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Tue. 06.02.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Wed. 07.02.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Thu. 08.02.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Fri. 09.02.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288183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PolariX</a:t>
                      </a:r>
                      <a:r>
                        <a:rPr lang="en-US" sz="1100" dirty="0"/>
                        <a:t> conditioning was running over the weekend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UKE experiments prep.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Established 20MeV WP with max. 0.4pC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20MeV dosimetry film irradiation for comparison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PolariX</a:t>
                      </a:r>
                      <a:r>
                        <a:rPr lang="en-US" sz="1100" dirty="0"/>
                        <a:t> conditioning from midday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Triple on-crest 40pC WP established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Water tank experiment for depth-dose-dependence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Removed water tank and reset stages in FL section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3 irradiation runs for pattern uniformity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Opened tunnel to retrieve the last dosimetry films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Detached the cabling from the laser table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Triple on-crest 20pC WP established for D3 detector tests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Velocity bunching WP for short bunch 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More short-bunch characterization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Velocity bunching until lunch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Magnetic compression in the afternoon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Opened tunnel for shutdown this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143831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9778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A072-06EC-409C-905E-C6A85B94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20MeV irradiation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A45D8-32B3-4D2D-A424-876CFF13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6D5A74-1286-44BB-8E25-F7A8DFB39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279105"/>
            <a:ext cx="6228691" cy="6392196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1115FA0-B4D8-4339-9AA6-C566011665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6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7448C-5FB6-4A41-A8C5-2FD345B1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tank depth-dose measurement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710AD61-1128-4B68-AD82-F6324FE4A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80" y="800709"/>
            <a:ext cx="7560840" cy="567063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CF955B-C7F2-4399-8458-F2BAAA5C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F04875-7A32-4C9E-8AC9-95A3BD6C4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C0589-4CF6-456C-B83D-CCFEEA82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UKE pattern uniformity / D3 Cherenkov detector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B4974A-51F5-44C4-B888-7D15D9F5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3D70F5-C7C3-4F9C-AEA8-C7E4D2C616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81AC23-5028-4EBD-8125-D6E7EFE83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2"/>
          <a:stretch/>
        </p:blipFill>
        <p:spPr>
          <a:xfrm>
            <a:off x="6456040" y="1370873"/>
            <a:ext cx="4104456" cy="50704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CC8F97-6808-4FDA-B6C7-E62678897D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8"/>
          <a:stretch/>
        </p:blipFill>
        <p:spPr>
          <a:xfrm rot="5400000">
            <a:off x="930589" y="1620112"/>
            <a:ext cx="5070417" cy="45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5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83E90-7991-4DCE-818E-722743A1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bunching – bunch length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F4C5F0-1F16-4A8A-9CAF-B9928273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EF7959-5AA2-4A41-885E-64BE66166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C9AEBD-5563-4D38-BDCF-107E61A62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39" y="1000712"/>
            <a:ext cx="8189819" cy="536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5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6D59E-1DC8-49B9-9DAB-E14524A2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compression – bunch length, LPS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2AB94E3-6A1D-4EE8-85EE-EB4114933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023199"/>
            <a:ext cx="5040560" cy="330026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BF1B4A-D22A-4690-9303-0846BBE1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0F4547-C4E4-47D6-8CE4-EDE13AEB3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979A4E-1E6E-4C3C-A788-F049E6853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20224" b="43700"/>
          <a:stretch/>
        </p:blipFill>
        <p:spPr>
          <a:xfrm>
            <a:off x="6242810" y="1986938"/>
            <a:ext cx="5522680" cy="313679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CC3B536-C16F-4E14-B1C2-331EE77015CE}"/>
              </a:ext>
            </a:extLst>
          </p:cNvPr>
          <p:cNvSpPr txBox="1"/>
          <p:nvPr/>
        </p:nvSpPr>
        <p:spPr>
          <a:xfrm>
            <a:off x="8398054" y="5123729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Momentum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57AE078-1E30-45CC-AC47-3B7553976DBD}"/>
              </a:ext>
            </a:extLst>
          </p:cNvPr>
          <p:cNvSpPr txBox="1"/>
          <p:nvPr/>
        </p:nvSpPr>
        <p:spPr>
          <a:xfrm rot="16200000">
            <a:off x="4922417" y="3323455"/>
            <a:ext cx="2302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Longitudinal coordinate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402D41B-9E9E-41CF-A50C-B777925EC51F}"/>
              </a:ext>
            </a:extLst>
          </p:cNvPr>
          <p:cNvSpPr txBox="1"/>
          <p:nvPr/>
        </p:nvSpPr>
        <p:spPr>
          <a:xfrm>
            <a:off x="2135560" y="1570618"/>
            <a:ext cx="17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Fully compressed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598FD75-3475-4D56-9A00-306FBB4FE067}"/>
              </a:ext>
            </a:extLst>
          </p:cNvPr>
          <p:cNvSpPr txBox="1"/>
          <p:nvPr/>
        </p:nvSpPr>
        <p:spPr>
          <a:xfrm>
            <a:off x="8108711" y="1570618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 fully compressed</a:t>
            </a:r>
          </a:p>
        </p:txBody>
      </p:sp>
    </p:spTree>
    <p:extLst>
      <p:ext uri="{BB962C8B-B14F-4D97-AF65-F5344CB8AC3E}">
        <p14:creationId xmlns:p14="http://schemas.microsoft.com/office/powerpoint/2010/main" val="237543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and Plan for the Week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12.02.2024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78181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Crew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12.02.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13.02.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err="1"/>
                        <a:t>tbd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14.02.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err="1"/>
                        <a:t>tbd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15.02.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err="1"/>
                        <a:t>tbd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16.02.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err="1"/>
                        <a:t>tbd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A0BA4D-5269-56F5-1E3D-897D1A1C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406427"/>
            <a:ext cx="5904036" cy="3462733"/>
          </a:xfrm>
        </p:spPr>
        <p:txBody>
          <a:bodyPr/>
          <a:lstStyle/>
          <a:p>
            <a:r>
              <a:rPr lang="en-GB" dirty="0"/>
              <a:t>Baseplate exchange with installation of tubes for TWAC – pumping down EA section</a:t>
            </a:r>
          </a:p>
          <a:p>
            <a:r>
              <a:rPr lang="en-GB" dirty="0"/>
              <a:t>Photocathode laser beam pointing stabilizer re-alignment</a:t>
            </a:r>
          </a:p>
          <a:p>
            <a:r>
              <a:rPr lang="en-GB" dirty="0"/>
              <a:t>Re-evaluation of photocathode laser position on cathode</a:t>
            </a:r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300</Words>
  <Application>Microsoft Office PowerPoint</Application>
  <PresentationFormat>Breitbild</PresentationFormat>
  <Paragraphs>63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DESY</vt:lpstr>
      <vt:lpstr>ARES Operation Meeting</vt:lpstr>
      <vt:lpstr>Summary of week 6</vt:lpstr>
      <vt:lpstr>20MeV irradiation</vt:lpstr>
      <vt:lpstr>Water tank depth-dose measurement</vt:lpstr>
      <vt:lpstr>UKE pattern uniformity / D3 Cherenkov detector</vt:lpstr>
      <vt:lpstr>Velocity bunching – bunch length</vt:lpstr>
      <vt:lpstr>Magnetic compression – bunch length, LPS</vt:lpstr>
      <vt:lpstr>Schedule and Plan for the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Kuropka, Willi</cp:lastModifiedBy>
  <cp:revision>564</cp:revision>
  <dcterms:created xsi:type="dcterms:W3CDTF">2021-08-09T09:06:11Z</dcterms:created>
  <dcterms:modified xsi:type="dcterms:W3CDTF">2024-02-12T11:53:56Z</dcterms:modified>
</cp:coreProperties>
</file>