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268" r:id="rId3"/>
    <p:sldId id="271" r:id="rId4"/>
    <p:sldId id="272" r:id="rId5"/>
    <p:sldId id="270" r:id="rId6"/>
    <p:sldId id="273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ellermeier" initials="MK" lastIdx="1" clrIdx="0">
    <p:extLst>
      <p:ext uri="{19B8F6BF-5375-455C-9EA6-DF929625EA0E}">
        <p15:presenceInfo xmlns:p15="http://schemas.microsoft.com/office/powerpoint/2012/main" userId="Max Kellerme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50"/>
    <a:srgbClr val="FF685C"/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4" autoAdjust="0"/>
    <p:restoredTop sz="96327" autoAdjust="0"/>
  </p:normalViewPr>
  <p:slideViewPr>
    <p:cSldViewPr showGuides="1">
      <p:cViewPr varScale="1">
        <p:scale>
          <a:sx n="114" d="100"/>
          <a:sy n="114" d="100"/>
        </p:scale>
        <p:origin x="1056" y="17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19.02.24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19.02.24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19.02.2024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07 / 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Max Kellermeier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</a:t>
            </a:r>
            <a:r>
              <a:rPr lang="en-US"/>
              <a:t>week 07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29053"/>
              </p:ext>
            </p:extLst>
          </p:nvPr>
        </p:nvGraphicFramePr>
        <p:xfrm>
          <a:off x="624632" y="697036"/>
          <a:ext cx="11159380" cy="573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12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Tue. 13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14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15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16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320171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MVS: installation of new Baseplate assembly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MKK3: preparations for ventilation system (removal of yellow fence)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MEA2: laser interlock panel checked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MKK2: replacement of water valves/filters at RF stations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MVS: de-assembly of clean room tent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MEA: EA laser table put back in place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Hexapod movements thoroughly tested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Re-cabling of EA chamber diagnostic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MVS: Conditioning of leakage pump on EA chamber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UV photocathode laser alignment on Beam pointing stabilizer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UV laser on beam pointing stabilizer established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Beam-based Laser-on-cathode alignment improved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Gun phase stability over 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/>
                        <a:t>Glass capillary broke during installation </a:t>
                      </a:r>
                      <a:r>
                        <a:rPr lang="en-US" sz="1100" i="0" dirty="0">
                          <a:sym typeface="Wingdings" pitchFamily="2" charset="2"/>
                        </a:rPr>
                        <a:t> replaced, but fragments remain in chamber  </a:t>
                      </a: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EA LED periodically lights up, unintended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11:15 water flow too low for TWS1 RF station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12:50 DIO1 does not switch 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Temp and Humidity Servers off partially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MCS: Windows updates on BKR machines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Visit by </a:t>
                      </a:r>
                      <a:r>
                        <a:rPr lang="en-US" sz="110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Beate</a:t>
                      </a: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Heinemann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Reference Phase Tracking for Gun enabled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A55C50-C583-687D-31F2-0BA6E6F6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New Baseplate Installed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AD8DB3-D401-DB80-4FF8-5F5A20854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22" y="1406525"/>
            <a:ext cx="5253106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F1DE5-3836-EC47-AF0E-CE66C04B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E9E085-EA90-82BF-7609-3EC935B37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5757D-E88A-33CA-0EEB-35D739AE07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/>
          <a:stretch/>
        </p:blipFill>
        <p:spPr>
          <a:xfrm>
            <a:off x="6088523" y="1406525"/>
            <a:ext cx="5930243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7B44-0D9E-3B29-2DBD-817E49F5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New Pre-defined Hexapod Positions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ADD39-2985-C97F-4081-A348657A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795B5-26F6-D503-CFBA-6530B8A5C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E5961D-CE70-CFE8-6A99-B2745749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72" y="1181265"/>
            <a:ext cx="3013508" cy="54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425CE-1ABA-C8EA-BF1B-383CB02F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" y="1405437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6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46E72B-C9A7-A61E-66EB-674343D8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UV beam on virtual cathode cam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63586-C08B-0B66-CE1E-819B2256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114570-04FD-7502-6808-453793A1E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2CA150-8278-D1D7-B9FE-7C7285EF50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4" y="1556792"/>
            <a:ext cx="4289311" cy="42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5D5F40-8C44-4893-E0EA-DA683EC926F1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4" y="1556792"/>
            <a:ext cx="4289311" cy="42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5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70ACA7-ADE7-2D91-DBAE-1DF7884C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Beam based alignment of UV cathode laser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06C25-2567-C2CE-AF56-35923A7E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5B9693-1BBE-FB8B-D954-97811F54D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169641E-F6EE-ECEC-063E-709FF6457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16" y="1406525"/>
            <a:ext cx="3375632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723758-8A13-BD9E-C9E7-51A4D581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31" y="1406525"/>
            <a:ext cx="3566253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12BCA2-1D6F-D936-1EFB-B38DE2E86365}"/>
              </a:ext>
            </a:extLst>
          </p:cNvPr>
          <p:cNvSpPr txBox="1"/>
          <p:nvPr/>
        </p:nvSpPr>
        <p:spPr>
          <a:xfrm>
            <a:off x="5586118" y="27809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/>
              <a:t>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92675-C0DD-030D-FD96-34100CB253FB}"/>
              </a:ext>
            </a:extLst>
          </p:cNvPr>
          <p:cNvSpPr txBox="1"/>
          <p:nvPr/>
        </p:nvSpPr>
        <p:spPr>
          <a:xfrm>
            <a:off x="10416480" y="27809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</a:t>
            </a:r>
            <a:r>
              <a:rPr lang="en-DE" sz="1600" dirty="0"/>
              <a:t>fter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C5CED-87E2-4B82-2130-04E9DA25B1ED}"/>
              </a:ext>
            </a:extLst>
          </p:cNvPr>
          <p:cNvSpPr txBox="1"/>
          <p:nvPr/>
        </p:nvSpPr>
        <p:spPr>
          <a:xfrm>
            <a:off x="479376" y="162880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DE" sz="1600" dirty="0"/>
              <a:t>Adjusting BPS picomotors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DE" sz="1600" dirty="0"/>
              <a:t>On LI.R1</a:t>
            </a:r>
          </a:p>
        </p:txBody>
      </p:sp>
    </p:spTree>
    <p:extLst>
      <p:ext uri="{BB962C8B-B14F-4D97-AF65-F5344CB8AC3E}">
        <p14:creationId xmlns:p14="http://schemas.microsoft.com/office/powerpoint/2010/main" val="360506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and Plan for the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19.02.2024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08</a:t>
            </a: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43322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19.02.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Max, 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20.02.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Thomas, Max (morning)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21.02.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Thomas,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22.02.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Thomas, Hannes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23.02.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Thomas,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0BA4D-5269-56F5-1E3D-897D1A1C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406427"/>
            <a:ext cx="5904036" cy="3462733"/>
          </a:xfrm>
        </p:spPr>
        <p:txBody>
          <a:bodyPr/>
          <a:lstStyle/>
          <a:p>
            <a:r>
              <a:rPr lang="en-US" dirty="0"/>
              <a:t>Mon: Petra IV</a:t>
            </a:r>
          </a:p>
          <a:p>
            <a:r>
              <a:rPr lang="en-US" dirty="0"/>
              <a:t>Tue – Fri, KW 09: TWAC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825</TotalTime>
  <Words>339</Words>
  <Application>Microsoft Macintosh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DESY</vt:lpstr>
      <vt:lpstr>ARES Operation Meeting</vt:lpstr>
      <vt:lpstr>Summary of week 07</vt:lpstr>
      <vt:lpstr>New Baseplate Installed</vt:lpstr>
      <vt:lpstr>New Pre-defined Hexapod Positions </vt:lpstr>
      <vt:lpstr>UV beam on virtual cathode cam</vt:lpstr>
      <vt:lpstr>Beam based alignment of UV cathode laser</vt:lpstr>
      <vt:lpstr>Schedule and Plan for the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Max Kellermeier</cp:lastModifiedBy>
  <cp:revision>547</cp:revision>
  <dcterms:created xsi:type="dcterms:W3CDTF">2021-08-09T09:06:11Z</dcterms:created>
  <dcterms:modified xsi:type="dcterms:W3CDTF">2024-02-19T13:42:44Z</dcterms:modified>
</cp:coreProperties>
</file>