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E369B9-54C1-4EE0-A899-1E4EEC7ECBD2}" v="94" dt="2025-07-24T11:10:07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ri rosner" userId="68a38899d6dd1a33" providerId="LiveId" clId="{41E369B9-54C1-4EE0-A899-1E4EEC7ECBD2}"/>
    <pc:docChg chg="custSel delSld modSld">
      <pc:chgData name="omri rosner" userId="68a38899d6dd1a33" providerId="LiveId" clId="{41E369B9-54C1-4EE0-A899-1E4EEC7ECBD2}" dt="2025-07-24T11:15:13.887" v="339" actId="20577"/>
      <pc:docMkLst>
        <pc:docMk/>
      </pc:docMkLst>
      <pc:sldChg chg="modSp mod">
        <pc:chgData name="omri rosner" userId="68a38899d6dd1a33" providerId="LiveId" clId="{41E369B9-54C1-4EE0-A899-1E4EEC7ECBD2}" dt="2025-07-24T09:04:35.930" v="206" actId="20577"/>
        <pc:sldMkLst>
          <pc:docMk/>
          <pc:sldMk cId="2810092808" sldId="256"/>
        </pc:sldMkLst>
        <pc:spChg chg="mod">
          <ac:chgData name="omri rosner" userId="68a38899d6dd1a33" providerId="LiveId" clId="{41E369B9-54C1-4EE0-A899-1E4EEC7ECBD2}" dt="2025-07-24T09:04:35.930" v="206" actId="20577"/>
          <ac:spMkLst>
            <pc:docMk/>
            <pc:sldMk cId="2810092808" sldId="256"/>
            <ac:spMk id="3" creationId="{7F246858-F923-2022-E964-8CE129A9A354}"/>
          </ac:spMkLst>
        </pc:spChg>
      </pc:sldChg>
      <pc:sldChg chg="modSp mod">
        <pc:chgData name="omri rosner" userId="68a38899d6dd1a33" providerId="LiveId" clId="{41E369B9-54C1-4EE0-A899-1E4EEC7ECBD2}" dt="2025-07-23T22:08:07.612" v="96" actId="20577"/>
        <pc:sldMkLst>
          <pc:docMk/>
          <pc:sldMk cId="2884104065" sldId="257"/>
        </pc:sldMkLst>
        <pc:spChg chg="mod">
          <ac:chgData name="omri rosner" userId="68a38899d6dd1a33" providerId="LiveId" clId="{41E369B9-54C1-4EE0-A899-1E4EEC7ECBD2}" dt="2025-07-23T22:08:07.612" v="96" actId="20577"/>
          <ac:spMkLst>
            <pc:docMk/>
            <pc:sldMk cId="2884104065" sldId="257"/>
            <ac:spMk id="3" creationId="{56395398-1DF5-0368-C8AD-66EC4DE1CA5D}"/>
          </ac:spMkLst>
        </pc:spChg>
      </pc:sldChg>
      <pc:sldChg chg="modSp mod">
        <pc:chgData name="omri rosner" userId="68a38899d6dd1a33" providerId="LiveId" clId="{41E369B9-54C1-4EE0-A899-1E4EEC7ECBD2}" dt="2025-07-24T07:51:30.320" v="203"/>
        <pc:sldMkLst>
          <pc:docMk/>
          <pc:sldMk cId="2252507803" sldId="258"/>
        </pc:sldMkLst>
        <pc:spChg chg="mod">
          <ac:chgData name="omri rosner" userId="68a38899d6dd1a33" providerId="LiveId" clId="{41E369B9-54C1-4EE0-A899-1E4EEC7ECBD2}" dt="2025-07-24T07:51:30.320" v="203"/>
          <ac:spMkLst>
            <pc:docMk/>
            <pc:sldMk cId="2252507803" sldId="258"/>
            <ac:spMk id="3" creationId="{2991CD0D-1720-5D08-DC7A-26DDFD33FF79}"/>
          </ac:spMkLst>
        </pc:spChg>
      </pc:sldChg>
      <pc:sldChg chg="del">
        <pc:chgData name="omri rosner" userId="68a38899d6dd1a33" providerId="LiveId" clId="{41E369B9-54C1-4EE0-A899-1E4EEC7ECBD2}" dt="2025-07-23T22:06:09.560" v="2" actId="2696"/>
        <pc:sldMkLst>
          <pc:docMk/>
          <pc:sldMk cId="2913931629" sldId="259"/>
        </pc:sldMkLst>
      </pc:sldChg>
      <pc:sldChg chg="del">
        <pc:chgData name="omri rosner" userId="68a38899d6dd1a33" providerId="LiveId" clId="{41E369B9-54C1-4EE0-A899-1E4EEC7ECBD2}" dt="2025-07-23T22:06:28.791" v="3" actId="47"/>
        <pc:sldMkLst>
          <pc:docMk/>
          <pc:sldMk cId="1610642702" sldId="260"/>
        </pc:sldMkLst>
      </pc:sldChg>
      <pc:sldChg chg="modSp">
        <pc:chgData name="omri rosner" userId="68a38899d6dd1a33" providerId="LiveId" clId="{41E369B9-54C1-4EE0-A899-1E4EEC7ECBD2}" dt="2025-07-24T11:08:07.506" v="214" actId="20577"/>
        <pc:sldMkLst>
          <pc:docMk/>
          <pc:sldMk cId="1001590825" sldId="261"/>
        </pc:sldMkLst>
        <pc:spChg chg="mod">
          <ac:chgData name="omri rosner" userId="68a38899d6dd1a33" providerId="LiveId" clId="{41E369B9-54C1-4EE0-A899-1E4EEC7ECBD2}" dt="2025-07-24T11:08:07.506" v="214" actId="20577"/>
          <ac:spMkLst>
            <pc:docMk/>
            <pc:sldMk cId="1001590825" sldId="261"/>
            <ac:spMk id="3" creationId="{0D2307BD-D1D0-3432-289C-FA852AEC43FB}"/>
          </ac:spMkLst>
        </pc:spChg>
      </pc:sldChg>
      <pc:sldChg chg="modSp mod">
        <pc:chgData name="omri rosner" userId="68a38899d6dd1a33" providerId="LiveId" clId="{41E369B9-54C1-4EE0-A899-1E4EEC7ECBD2}" dt="2025-07-24T11:15:13.887" v="339" actId="20577"/>
        <pc:sldMkLst>
          <pc:docMk/>
          <pc:sldMk cId="1056212954" sldId="262"/>
        </pc:sldMkLst>
        <pc:spChg chg="mod">
          <ac:chgData name="omri rosner" userId="68a38899d6dd1a33" providerId="LiveId" clId="{41E369B9-54C1-4EE0-A899-1E4EEC7ECBD2}" dt="2025-07-24T07:50:45.685" v="201" actId="20577"/>
          <ac:spMkLst>
            <pc:docMk/>
            <pc:sldMk cId="1056212954" sldId="262"/>
            <ac:spMk id="2" creationId="{5744A993-B3DD-137B-43DA-7990460BB8DF}"/>
          </ac:spMkLst>
        </pc:spChg>
        <pc:spChg chg="mod">
          <ac:chgData name="omri rosner" userId="68a38899d6dd1a33" providerId="LiveId" clId="{41E369B9-54C1-4EE0-A899-1E4EEC7ECBD2}" dt="2025-07-24T11:15:13.887" v="339" actId="20577"/>
          <ac:spMkLst>
            <pc:docMk/>
            <pc:sldMk cId="1056212954" sldId="262"/>
            <ac:spMk id="3" creationId="{6186574E-B75C-CF6E-30C4-A5C58E0D92C3}"/>
          </ac:spMkLst>
        </pc:spChg>
      </pc:sldChg>
      <pc:sldChg chg="modSp mod">
        <pc:chgData name="omri rosner" userId="68a38899d6dd1a33" providerId="LiveId" clId="{41E369B9-54C1-4EE0-A899-1E4EEC7ECBD2}" dt="2025-07-24T11:12:03.150" v="283" actId="20577"/>
        <pc:sldMkLst>
          <pc:docMk/>
          <pc:sldMk cId="2148926100" sldId="263"/>
        </pc:sldMkLst>
        <pc:spChg chg="mod">
          <ac:chgData name="omri rosner" userId="68a38899d6dd1a33" providerId="LiveId" clId="{41E369B9-54C1-4EE0-A899-1E4EEC7ECBD2}" dt="2025-07-24T07:51:52.068" v="204"/>
          <ac:spMkLst>
            <pc:docMk/>
            <pc:sldMk cId="2148926100" sldId="263"/>
            <ac:spMk id="2" creationId="{AEB10BD1-1236-51B4-ECB5-A33C03D44EA3}"/>
          </ac:spMkLst>
        </pc:spChg>
        <pc:spChg chg="mod">
          <ac:chgData name="omri rosner" userId="68a38899d6dd1a33" providerId="LiveId" clId="{41E369B9-54C1-4EE0-A899-1E4EEC7ECBD2}" dt="2025-07-24T11:12:03.150" v="283" actId="20577"/>
          <ac:spMkLst>
            <pc:docMk/>
            <pc:sldMk cId="2148926100" sldId="263"/>
            <ac:spMk id="3" creationId="{DD351F37-0C93-1E9D-2722-D5A6180D79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AD4E-3EDA-BCB4-59B4-15C17EA38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E52F2-2C8D-4970-9C89-C8B94A704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00D74-412F-DE15-164C-CD953656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4D2F3-9AAC-2FE8-0B4C-A9DAAB06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8FE43-1C88-FB93-AA11-2DDA9CC6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85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110BA-BF00-1BDB-CE6C-6F7AD35A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87C38-2D8A-A5A1-461F-7A90E7732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BA65A-F7CF-196A-C0A9-F012AD1D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8C61B-8047-A777-B827-9110FCC8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601D-6842-996A-7071-362D3011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0378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495F19-90DD-46BF-48D3-25EE64400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770A6-7EB4-7D1B-48E5-7A5CE1342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538E4-0D34-D3A0-48AA-785A346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1485A-C3B5-1780-902D-986DC5F0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73BAD-93B2-42F5-C48F-1BA1234B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574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58C71-3421-1CC7-EAA6-8DED949D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62CC3-1BF7-D426-C722-BCE668BFA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4B9C-17B7-98C1-59D9-98D554A7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EA899-A940-7F32-AF6B-EA6181EB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CA338-E74A-7699-861E-3FE0BE48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4871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9519A-F3CD-72B7-CFBE-BCBCD503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C440F-7111-A01D-97C3-DC9A48A5F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B3507-4658-85AA-11AB-A2FC72BD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B6842-2E88-FE24-892F-6DC930F0F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21AFD-157D-5B7D-EF2D-C86ED6ED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2561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A6079-54C8-C87C-96ED-89F44F3EC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159D5-FCFD-95E9-70B1-F1A71E3BD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A4948-3804-6802-EBF7-01A647FEF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79D67-5BBF-D2DC-81B4-91EA92826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26536-5720-6741-FD65-BE6ABCFA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8BD3B-D543-D6BF-25B4-95739DD9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4014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45C7-CC80-8E94-8737-293033D83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70FAA-3640-2343-192B-8E293686A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E8B88-6F02-4DE7-665F-B088FBE4E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E21AD-4F62-888F-FBA0-7BBACAD58B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A4BBCA-3E0A-58CE-5754-772127C48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82D5DB-43C6-81F6-85C3-63579838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A2E730-DB76-B657-4475-45A4588D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6E3012-6E4C-5AC1-9530-B350CA45C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850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C72A-AA78-991F-8EC4-122593B9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BDCB09-81A6-EB1C-6726-F4A9049E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2E844-5F44-5761-FF6F-D114245E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63684-2C03-A571-7823-97425036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0233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EEC935-922C-B62B-243F-A2981071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94F11-E442-5372-F16C-ED4F16EC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88065-EC16-CB3B-0E70-27178B36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4469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B2FD-6FF9-6B4C-6F3E-B6B9681DA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F2B8-9AF5-B663-EE53-0297ADDB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74F04-765A-6767-6B67-A0E67F932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E7338B-5788-0222-DE39-EFCE65287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5B28B-BF08-B997-FFED-819FEC23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ADF2C-EBF3-6FFA-C241-8AB40357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6610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F6A32-399B-48F9-FB7A-3EBD6E099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D7BAE0-89D3-10D4-782D-52DA2FEE2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C4D31-125D-5A41-CB0E-C2504AB00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ED054-C555-FB70-CC23-FD1285E9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C82E5-19E8-6143-1551-894A3AFD5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ED841-582A-48E7-E991-48ACD02A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4191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30042-BCB1-2636-337E-6D65E429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1782E-A293-C2EB-1F60-F35EA4048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11A7C-E61F-2B31-EC24-BD4EFA15F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47030C-B11B-41B3-9822-4E01BDFA61CE}" type="datetimeFigureOut">
              <a:rPr lang="en-IL" smtClean="0"/>
              <a:t>22/07/2025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7727-4625-C5C9-2860-A5FB70C41A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C5E90-82E9-2EE8-B0C3-2AE33A616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61ECF7-A990-4587-A800-2D919F2697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740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FA14-2800-429C-A7E8-DFA12279C6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Decay from False Vacuum Measurement (in 1-d)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246858-F923-2022-E964-8CE129A9A3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Omri Rosner</a:t>
            </a:r>
          </a:p>
          <a:p>
            <a:r>
              <a:rPr lang="en-US" dirty="0"/>
              <a:t>PI: Prof. Kfir Blum</a:t>
            </a:r>
          </a:p>
          <a:p>
            <a:r>
              <a:rPr lang="en-US" dirty="0"/>
              <a:t>Weizmann Institute of Science</a:t>
            </a:r>
          </a:p>
          <a:p>
            <a:r>
              <a:rPr lang="en-US" dirty="0"/>
              <a:t>Israel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1009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2DC94-3276-3398-4C72-1349B334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Coleman’s Picture for false vacuum decay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395398-1DF5-0368-C8AD-66EC4DE1CA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Calculate the Euclidean/imaginary time propagator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𝐻𝑇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Perform a semi-classical approximation around the bounce saddle point. </a:t>
                </a:r>
              </a:p>
              <a:p>
                <a:r>
                  <a:rPr lang="en-US" dirty="0"/>
                  <a:t>Two interesting modes – a negative mode and a zero mode.</a:t>
                </a:r>
              </a:p>
              <a:p>
                <a:pPr marL="0" indent="0">
                  <a:buNone/>
                </a:pPr>
                <a:endParaRPr lang="en-US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395398-1DF5-0368-C8AD-66EC4DE1CA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Picture 39">
            <a:extLst>
              <a:ext uri="{FF2B5EF4-FFF2-40B4-BE49-F238E27FC236}">
                <a16:creationId xmlns:a16="http://schemas.microsoft.com/office/drawing/2014/main" id="{9973A365-8AEB-21F3-629D-42210C3F7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5996" y="4261007"/>
            <a:ext cx="3820717" cy="2389208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CC5F0529-69AF-2C09-D9B3-C7009B2254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9744" y="4501068"/>
            <a:ext cx="3039154" cy="238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0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CBC4-1B99-87F0-8423-3E388DF2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Coleman’s Picture for false vacuum decay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307BD-D1D0-3432-289C-FA852AEC43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negative mode is associated with the instability of the potential – gives a factor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zero mode is associated with the time translation symmetry of the bounce – gives a factor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result back in real time decays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, 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∏"/>
                                      <m:limLoc m:val="subSup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p>
                                      </m:sSubSup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∏"/>
                                      <m:sup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</m:sup>
                                      </m:sSub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307BD-D1D0-3432-289C-FA852AEC43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50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59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B212-789E-2F12-6828-1B9B7EEA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current inside the FV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91CD0D-1720-5D08-DC7A-26DDFD33F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𝐹𝑉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⟩⟨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⟩⟨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/>
                <a:r>
                  <a:rPr lang="en-US" dirty="0"/>
                  <a:t>Equivalently, we can take the imaginary part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;0,0) </m:t>
                    </m:r>
                  </m:oMath>
                </a14:m>
                <a:endParaRPr lang="en-US" dirty="0"/>
              </a:p>
              <a:p>
                <a:pPr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/>
                <a:endParaRPr lang="en-US" dirty="0"/>
              </a:p>
              <a:p>
                <a:pPr marL="0" indent="0">
                  <a:buNone/>
                </a:pPr>
                <a:endParaRPr lang="en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91CD0D-1720-5D08-DC7A-26DDFD33F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50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A993-B3DD-137B-43DA-7990460B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path integral method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6574E-B75C-CF6E-30C4-A5C58E0D92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200" dirty="0"/>
                  <a:t>We can combine our </a:t>
                </a:r>
                <a:r>
                  <a:rPr lang="en-US" sz="2200"/>
                  <a:t>two propagators </a:t>
                </a:r>
                <a:r>
                  <a:rPr lang="en-US" sz="2200" dirty="0"/>
                  <a:t>and write them as a single </a:t>
                </a:r>
                <a:r>
                  <a:rPr lang="en-US" sz="2200"/>
                  <a:t>path integral:</a:t>
                </a:r>
                <a:endParaRPr lang="en-US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rad>
                      <m:nary>
                        <m:nary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23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=0 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200" dirty="0"/>
              </a:p>
              <a:p>
                <a:r>
                  <a:rPr lang="en-US" sz="2200" dirty="0"/>
                  <a:t>The leading order saddle point is a shifted bounce. We get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rad>
                      <m:sSub>
                        <m:sSub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23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0 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d>
                                <m:d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  <m:sup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b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6574E-B75C-CF6E-30C4-A5C58E0D92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154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Graphic 24">
            <a:extLst>
              <a:ext uri="{FF2B5EF4-FFF2-40B4-BE49-F238E27FC236}">
                <a16:creationId xmlns:a16="http://schemas.microsoft.com/office/drawing/2014/main" id="{4A3B23BE-BF3F-61F0-2259-59054C1A7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4067" y="4698595"/>
            <a:ext cx="5583865" cy="1904224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384015-5597-807F-CCB2-5A0E8FA8BE9A}"/>
              </a:ext>
            </a:extLst>
          </p:cNvPr>
          <p:cNvCxnSpPr>
            <a:cxnSpLocks/>
          </p:cNvCxnSpPr>
          <p:nvPr/>
        </p:nvCxnSpPr>
        <p:spPr>
          <a:xfrm flipV="1">
            <a:off x="6188149" y="5869172"/>
            <a:ext cx="0" cy="7336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D51182-A2AD-46A2-933C-CE8E6D899A81}"/>
              </a:ext>
            </a:extLst>
          </p:cNvPr>
          <p:cNvCxnSpPr/>
          <p:nvPr/>
        </p:nvCxnSpPr>
        <p:spPr>
          <a:xfrm>
            <a:off x="5816009" y="5964865"/>
            <a:ext cx="7655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A1E26FC-26B2-BC64-41D1-9875EDD55672}"/>
              </a:ext>
            </a:extLst>
          </p:cNvPr>
          <p:cNvSpPr txBox="1"/>
          <p:nvPr/>
        </p:nvSpPr>
        <p:spPr>
          <a:xfrm>
            <a:off x="6709144" y="5780199"/>
            <a:ext cx="2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5621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0BD1-1236-51B4-ECB5-A33C03D4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path integral method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351F37-0C93-1E9D-2722-D5A6180D79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sz="2400" dirty="0"/>
                  <a:t>The delta function causes the usual Gaussian integral of the eigenmodes to couple. One can reach a closed form: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L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L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∏"/>
                                      <m:sup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p>
                                      </m:sSubSup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∏"/>
                                      <m:sup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</m:sup>
                                      </m:sSub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𝐵</m:t>
                                                  </m:r>
                                                  <m: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(0)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Note that we have a zero mode,  but no symmetry.</a:t>
                </a:r>
              </a:p>
              <a:p>
                <a:r>
                  <a:rPr lang="en-US" sz="2400" dirty="0"/>
                  <a:t>The sum is dominated by the zero mode, and the zero eigenvalue cancels.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(0 </m:t>
                    </m:r>
                  </m:oMath>
                </a14:m>
                <a:r>
                  <a:rPr lang="en-US" sz="2400" dirty="0"/>
                  <a:t>)=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̇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L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L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∏"/>
                                      <m:limLoc m:val="subSup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p>
                                      </m:sSubSup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∏"/>
                                      <m:sup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.</m:t>
                                          </m:r>
                                        </m:sup>
                                      </m:sSubSup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Generalizable to higher dimensions and QFT.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351F37-0C93-1E9D-2722-D5A6180D79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661" r="-11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92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307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Cambria Math</vt:lpstr>
      <vt:lpstr>Office Theme</vt:lpstr>
      <vt:lpstr>Decay from False Vacuum Measurement (in 1-d)</vt:lpstr>
      <vt:lpstr>Coleman’s Picture for false vacuum decay</vt:lpstr>
      <vt:lpstr>Coleman’s Picture for false vacuum decay</vt:lpstr>
      <vt:lpstr>Measuring current inside the FV</vt:lpstr>
      <vt:lpstr>Single path integral method</vt:lpstr>
      <vt:lpstr>Single path integral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Omri Rosner</dc:creator>
  <cp:lastModifiedBy>Omri Rosner</cp:lastModifiedBy>
  <cp:revision>96</cp:revision>
  <dcterms:created xsi:type="dcterms:W3CDTF">2025-07-22T09:13:47Z</dcterms:created>
  <dcterms:modified xsi:type="dcterms:W3CDTF">2025-07-24T11:15:14Z</dcterms:modified>
</cp:coreProperties>
</file>