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57" r:id="rId4"/>
    <p:sldId id="258" r:id="rId5"/>
    <p:sldId id="259" r:id="rId6"/>
    <p:sldId id="264" r:id="rId7"/>
    <p:sldId id="260" r:id="rId8"/>
    <p:sldId id="266" r:id="rId9"/>
    <p:sldId id="261" r:id="rId10"/>
    <p:sldId id="271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DDE92-F93C-42CA-8FF5-1C4E25201ED6}" type="doc">
      <dgm:prSet loTypeId="urn:microsoft.com/office/officeart/2005/8/layout/hierarchy2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C6CEA4-FA9F-4339-A31A-56FD53E98997}">
      <dgm:prSet/>
      <dgm:spPr/>
      <dgm:t>
        <a:bodyPr/>
        <a:lstStyle/>
        <a:p>
          <a:r>
            <a:rPr lang="en-US" dirty="0"/>
            <a:t>Model independence of reheating?</a:t>
          </a:r>
        </a:p>
      </dgm:t>
    </dgm:pt>
    <dgm:pt modelId="{03C9D3A1-D193-4E54-B87C-B38169CC48DC}" type="parTrans" cxnId="{7AA77174-7F2A-4987-B37F-1E605F5F6D70}">
      <dgm:prSet/>
      <dgm:spPr/>
      <dgm:t>
        <a:bodyPr/>
        <a:lstStyle/>
        <a:p>
          <a:endParaRPr lang="en-US"/>
        </a:p>
      </dgm:t>
    </dgm:pt>
    <dgm:pt modelId="{A34F8689-18D5-475E-BBD5-07E55DE94228}" type="sibTrans" cxnId="{7AA77174-7F2A-4987-B37F-1E605F5F6D70}">
      <dgm:prSet/>
      <dgm:spPr/>
      <dgm:t>
        <a:bodyPr/>
        <a:lstStyle/>
        <a:p>
          <a:endParaRPr lang="en-US"/>
        </a:p>
      </dgm:t>
    </dgm:pt>
    <dgm:pt modelId="{8BB9C49D-93F0-4749-9820-7070B480DB03}">
      <dgm:prSet/>
      <dgm:spPr/>
      <dgm:t>
        <a:bodyPr/>
        <a:lstStyle/>
        <a:p>
          <a:pPr algn="ctr">
            <a:lnSpc>
              <a:spcPct val="90000"/>
            </a:lnSpc>
          </a:pPr>
          <a:r>
            <a:rPr lang="en-GB" dirty="0"/>
            <a:t>Describe evolution of scalar perturbations through reheating:</a:t>
          </a:r>
        </a:p>
        <a:p>
          <a:pPr algn="l">
            <a:lnSpc>
              <a:spcPct val="100000"/>
            </a:lnSpc>
          </a:pPr>
          <a:r>
            <a:rPr lang="en-GB" dirty="0"/>
            <a:t>    -  analytical equations</a:t>
          </a:r>
        </a:p>
        <a:p>
          <a:pPr algn="l">
            <a:lnSpc>
              <a:spcPct val="100000"/>
            </a:lnSpc>
          </a:pPr>
          <a:r>
            <a:rPr lang="en-GB" dirty="0"/>
            <a:t>    -  numerical solutions</a:t>
          </a:r>
          <a:endParaRPr lang="en-US" dirty="0"/>
        </a:p>
      </dgm:t>
    </dgm:pt>
    <dgm:pt modelId="{44F7732D-EBA4-48A7-9331-92AA322B6BB7}" type="parTrans" cxnId="{96CA00EA-3736-4644-B8BA-245085DAE124}">
      <dgm:prSet/>
      <dgm:spPr/>
      <dgm:t>
        <a:bodyPr/>
        <a:lstStyle/>
        <a:p>
          <a:endParaRPr lang="en-US"/>
        </a:p>
      </dgm:t>
    </dgm:pt>
    <dgm:pt modelId="{34000DE5-874E-4EC6-897E-82E55762424A}" type="sibTrans" cxnId="{96CA00EA-3736-4644-B8BA-245085DAE124}">
      <dgm:prSet/>
      <dgm:spPr/>
      <dgm:t>
        <a:bodyPr/>
        <a:lstStyle/>
        <a:p>
          <a:endParaRPr lang="en-US"/>
        </a:p>
      </dgm:t>
    </dgm:pt>
    <dgm:pt modelId="{DCF4A122-3FBB-47F1-9548-56226AD7CD46}">
      <dgm:prSet/>
      <dgm:spPr/>
      <dgm:t>
        <a:bodyPr/>
        <a:lstStyle/>
        <a:p>
          <a:r>
            <a:rPr lang="en-GB"/>
            <a:t>Gauge invariance</a:t>
          </a:r>
          <a:endParaRPr lang="en-US"/>
        </a:p>
      </dgm:t>
    </dgm:pt>
    <dgm:pt modelId="{68A2610E-C08C-4DAD-AC13-C0652D47B986}" type="parTrans" cxnId="{88F591DA-F67C-44FA-8EB8-53BA23A7AB82}">
      <dgm:prSet/>
      <dgm:spPr/>
      <dgm:t>
        <a:bodyPr/>
        <a:lstStyle/>
        <a:p>
          <a:endParaRPr lang="en-US"/>
        </a:p>
      </dgm:t>
    </dgm:pt>
    <dgm:pt modelId="{1F3B3DA4-7D47-4C02-A61C-2C28182C2A92}" type="sibTrans" cxnId="{88F591DA-F67C-44FA-8EB8-53BA23A7AB82}">
      <dgm:prSet/>
      <dgm:spPr/>
      <dgm:t>
        <a:bodyPr/>
        <a:lstStyle/>
        <a:p>
          <a:endParaRPr lang="en-US"/>
        </a:p>
      </dgm:t>
    </dgm:pt>
    <dgm:pt modelId="{77B052EC-54B7-4CD4-B68A-94C92B0131CA}">
      <dgm:prSet/>
      <dgm:spPr/>
      <dgm:t>
        <a:bodyPr/>
        <a:lstStyle/>
        <a:p>
          <a:r>
            <a:rPr lang="en-GB" dirty="0"/>
            <a:t>Careful noise treatment</a:t>
          </a:r>
          <a:endParaRPr lang="en-US" dirty="0"/>
        </a:p>
      </dgm:t>
    </dgm:pt>
    <dgm:pt modelId="{2380122D-36D5-4876-8733-3611A874D8B2}" type="parTrans" cxnId="{1088CF9C-9D59-490B-92B0-05DD379BA767}">
      <dgm:prSet/>
      <dgm:spPr/>
      <dgm:t>
        <a:bodyPr/>
        <a:lstStyle/>
        <a:p>
          <a:endParaRPr lang="en-US"/>
        </a:p>
      </dgm:t>
    </dgm:pt>
    <dgm:pt modelId="{B0B363FC-0A63-4688-A06C-F4B3D9A400D7}" type="sibTrans" cxnId="{1088CF9C-9D59-490B-92B0-05DD379BA767}">
      <dgm:prSet/>
      <dgm:spPr/>
      <dgm:t>
        <a:bodyPr/>
        <a:lstStyle/>
        <a:p>
          <a:endParaRPr lang="en-US"/>
        </a:p>
      </dgm:t>
    </dgm:pt>
    <dgm:pt modelId="{D5EE331A-9352-4588-BEF8-49D244512260}">
      <dgm:prSet/>
      <dgm:spPr/>
      <dgm:t>
        <a:bodyPr/>
        <a:lstStyle/>
        <a:p>
          <a:r>
            <a:rPr lang="en-GB" dirty="0"/>
            <a:t>No slow roll </a:t>
          </a:r>
        </a:p>
        <a:p>
          <a:r>
            <a:rPr lang="en-GB" dirty="0"/>
            <a:t>...</a:t>
          </a:r>
          <a:endParaRPr lang="en-US" dirty="0"/>
        </a:p>
      </dgm:t>
    </dgm:pt>
    <dgm:pt modelId="{01AA642D-26F7-466C-B5DE-CD198EF7F949}" type="parTrans" cxnId="{65F61A70-131C-4496-A764-BE66EAA69E9A}">
      <dgm:prSet/>
      <dgm:spPr/>
      <dgm:t>
        <a:bodyPr/>
        <a:lstStyle/>
        <a:p>
          <a:endParaRPr lang="en-US"/>
        </a:p>
      </dgm:t>
    </dgm:pt>
    <dgm:pt modelId="{22330AB2-D236-49C9-A974-0D1035AC0A6D}" type="sibTrans" cxnId="{65F61A70-131C-4496-A764-BE66EAA69E9A}">
      <dgm:prSet/>
      <dgm:spPr/>
      <dgm:t>
        <a:bodyPr/>
        <a:lstStyle/>
        <a:p>
          <a:endParaRPr lang="en-US"/>
        </a:p>
      </dgm:t>
    </dgm:pt>
    <dgm:pt modelId="{0ECCA7C3-DD62-49D9-A8B8-B747F657F31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 concrete example: Standard Model</a:t>
          </a:r>
        </a:p>
      </dgm:t>
    </dgm:pt>
    <dgm:pt modelId="{4F767E67-0BA4-4CE9-B5DD-17A9C545E254}" type="parTrans" cxnId="{94064725-8A65-4DB4-B392-BDADF48C7D49}">
      <dgm:prSet/>
      <dgm:spPr/>
      <dgm:t>
        <a:bodyPr/>
        <a:lstStyle/>
        <a:p>
          <a:endParaRPr lang="sl-SI"/>
        </a:p>
      </dgm:t>
    </dgm:pt>
    <dgm:pt modelId="{8E8E9462-B53F-4994-BFE0-098F454E6BC7}" type="sibTrans" cxnId="{94064725-8A65-4DB4-B392-BDADF48C7D49}">
      <dgm:prSet/>
      <dgm:spPr/>
      <dgm:t>
        <a:bodyPr/>
        <a:lstStyle/>
        <a:p>
          <a:endParaRPr lang="sl-SI"/>
        </a:p>
      </dgm:t>
    </dgm:pt>
    <dgm:pt modelId="{E6A10C8A-C55B-46E3-AEBD-1330DD2E31ED}" type="pres">
      <dgm:prSet presAssocID="{AD9DDE92-F93C-42CA-8FF5-1C4E25201E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785565-5881-4BFF-90AD-90A521D4CCEF}" type="pres">
      <dgm:prSet presAssocID="{0AC6CEA4-FA9F-4339-A31A-56FD53E98997}" presName="root1" presStyleCnt="0"/>
      <dgm:spPr/>
    </dgm:pt>
    <dgm:pt modelId="{E13AE4F5-8902-4504-9627-83144BFCE13D}" type="pres">
      <dgm:prSet presAssocID="{0AC6CEA4-FA9F-4339-A31A-56FD53E98997}" presName="LevelOneTextNode" presStyleLbl="node0" presStyleIdx="0" presStyleCnt="3" custScaleX="205326" custScaleY="103151" custLinFactY="138841" custLinFactNeighborX="-52009" custLinFactNeighborY="200000">
        <dgm:presLayoutVars>
          <dgm:chPref val="3"/>
        </dgm:presLayoutVars>
      </dgm:prSet>
      <dgm:spPr/>
    </dgm:pt>
    <dgm:pt modelId="{DF68BB93-6F8E-4812-90FD-5BDB27D625FE}" type="pres">
      <dgm:prSet presAssocID="{0AC6CEA4-FA9F-4339-A31A-56FD53E98997}" presName="level2hierChild" presStyleCnt="0"/>
      <dgm:spPr/>
    </dgm:pt>
    <dgm:pt modelId="{7E40AFF0-90DC-4B90-9340-68769F40AAEA}" type="pres">
      <dgm:prSet presAssocID="{0ECCA7C3-DD62-49D9-A8B8-B747F657F314}" presName="root1" presStyleCnt="0"/>
      <dgm:spPr/>
    </dgm:pt>
    <dgm:pt modelId="{DED99DA6-E390-4BFC-B747-932201B73A7B}" type="pres">
      <dgm:prSet presAssocID="{0ECCA7C3-DD62-49D9-A8B8-B747F657F314}" presName="LevelOneTextNode" presStyleLbl="node0" presStyleIdx="1" presStyleCnt="3" custLinFactX="100000" custLinFactY="100000" custLinFactNeighborX="115241" custLinFactNeighborY="131601">
        <dgm:presLayoutVars>
          <dgm:chPref val="3"/>
        </dgm:presLayoutVars>
      </dgm:prSet>
      <dgm:spPr/>
    </dgm:pt>
    <dgm:pt modelId="{C4266DD5-6D5B-4753-9AB1-79A42F2732EF}" type="pres">
      <dgm:prSet presAssocID="{0ECCA7C3-DD62-49D9-A8B8-B747F657F314}" presName="level2hierChild" presStyleCnt="0"/>
      <dgm:spPr/>
    </dgm:pt>
    <dgm:pt modelId="{5EB95FF8-8D56-4C5D-8EBB-621A488264D6}" type="pres">
      <dgm:prSet presAssocID="{8BB9C49D-93F0-4749-9820-7070B480DB03}" presName="root1" presStyleCnt="0"/>
      <dgm:spPr/>
    </dgm:pt>
    <dgm:pt modelId="{6C63F727-063B-4458-9200-2C957BD0D588}" type="pres">
      <dgm:prSet presAssocID="{8BB9C49D-93F0-4749-9820-7070B480DB03}" presName="LevelOneTextNode" presStyleLbl="node0" presStyleIdx="2" presStyleCnt="3" custScaleX="205300" custScaleY="196961" custLinFactY="-30919" custLinFactNeighborX="-50005" custLinFactNeighborY="-100000">
        <dgm:presLayoutVars>
          <dgm:chPref val="3"/>
        </dgm:presLayoutVars>
      </dgm:prSet>
      <dgm:spPr/>
    </dgm:pt>
    <dgm:pt modelId="{F1EBC701-5E45-408F-A3A2-9E243572CD3C}" type="pres">
      <dgm:prSet presAssocID="{8BB9C49D-93F0-4749-9820-7070B480DB03}" presName="level2hierChild" presStyleCnt="0"/>
      <dgm:spPr/>
    </dgm:pt>
    <dgm:pt modelId="{0D855604-9237-448F-91D1-D70AA6210328}" type="pres">
      <dgm:prSet presAssocID="{68A2610E-C08C-4DAD-AC13-C0652D47B986}" presName="conn2-1" presStyleLbl="parChTrans1D2" presStyleIdx="0" presStyleCnt="3"/>
      <dgm:spPr/>
    </dgm:pt>
    <dgm:pt modelId="{4AD87000-EFBA-4F78-9014-5A179E010F18}" type="pres">
      <dgm:prSet presAssocID="{68A2610E-C08C-4DAD-AC13-C0652D47B986}" presName="connTx" presStyleLbl="parChTrans1D2" presStyleIdx="0" presStyleCnt="3"/>
      <dgm:spPr/>
    </dgm:pt>
    <dgm:pt modelId="{27116708-5EC3-4F01-B9A0-364606B5C5D1}" type="pres">
      <dgm:prSet presAssocID="{DCF4A122-3FBB-47F1-9548-56226AD7CD46}" presName="root2" presStyleCnt="0"/>
      <dgm:spPr/>
    </dgm:pt>
    <dgm:pt modelId="{5E015B3B-FFA8-4999-B032-BC979F184515}" type="pres">
      <dgm:prSet presAssocID="{DCF4A122-3FBB-47F1-9548-56226AD7CD46}" presName="LevelTwoTextNode" presStyleLbl="node2" presStyleIdx="0" presStyleCnt="3" custLinFactY="-68117" custLinFactNeighborX="-33764" custLinFactNeighborY="-100000">
        <dgm:presLayoutVars>
          <dgm:chPref val="3"/>
        </dgm:presLayoutVars>
      </dgm:prSet>
      <dgm:spPr/>
    </dgm:pt>
    <dgm:pt modelId="{8613CCB5-F845-413B-BBAA-6D11E2F79846}" type="pres">
      <dgm:prSet presAssocID="{DCF4A122-3FBB-47F1-9548-56226AD7CD46}" presName="level3hierChild" presStyleCnt="0"/>
      <dgm:spPr/>
    </dgm:pt>
    <dgm:pt modelId="{FE268D11-3684-4AB8-8C14-C56766726319}" type="pres">
      <dgm:prSet presAssocID="{2380122D-36D5-4876-8733-3611A874D8B2}" presName="conn2-1" presStyleLbl="parChTrans1D2" presStyleIdx="1" presStyleCnt="3"/>
      <dgm:spPr/>
    </dgm:pt>
    <dgm:pt modelId="{9D8E1EC7-AC85-4CAD-A85A-1D5EDED43A0D}" type="pres">
      <dgm:prSet presAssocID="{2380122D-36D5-4876-8733-3611A874D8B2}" presName="connTx" presStyleLbl="parChTrans1D2" presStyleIdx="1" presStyleCnt="3"/>
      <dgm:spPr/>
    </dgm:pt>
    <dgm:pt modelId="{DCC65852-5AB3-4033-B20E-2D11BD8D676F}" type="pres">
      <dgm:prSet presAssocID="{77B052EC-54B7-4CD4-B68A-94C92B0131CA}" presName="root2" presStyleCnt="0"/>
      <dgm:spPr/>
    </dgm:pt>
    <dgm:pt modelId="{08235ECC-2C29-4958-B5D8-3D5F763AE737}" type="pres">
      <dgm:prSet presAssocID="{77B052EC-54B7-4CD4-B68A-94C92B0131CA}" presName="LevelTwoTextNode" presStyleLbl="node2" presStyleIdx="1" presStyleCnt="3" custLinFactY="-65605" custLinFactNeighborX="-32557" custLinFactNeighborY="-100000">
        <dgm:presLayoutVars>
          <dgm:chPref val="3"/>
        </dgm:presLayoutVars>
      </dgm:prSet>
      <dgm:spPr/>
    </dgm:pt>
    <dgm:pt modelId="{FA3B76CD-5B1F-44BE-A8C3-1D633115BDAC}" type="pres">
      <dgm:prSet presAssocID="{77B052EC-54B7-4CD4-B68A-94C92B0131CA}" presName="level3hierChild" presStyleCnt="0"/>
      <dgm:spPr/>
    </dgm:pt>
    <dgm:pt modelId="{829A13B6-057B-4298-9EAD-C45DC6B71450}" type="pres">
      <dgm:prSet presAssocID="{01AA642D-26F7-466C-B5DE-CD198EF7F949}" presName="conn2-1" presStyleLbl="parChTrans1D2" presStyleIdx="2" presStyleCnt="3"/>
      <dgm:spPr/>
    </dgm:pt>
    <dgm:pt modelId="{88E05CB0-960C-482C-B853-95F50D3D9891}" type="pres">
      <dgm:prSet presAssocID="{01AA642D-26F7-466C-B5DE-CD198EF7F949}" presName="connTx" presStyleLbl="parChTrans1D2" presStyleIdx="2" presStyleCnt="3"/>
      <dgm:spPr/>
    </dgm:pt>
    <dgm:pt modelId="{759BF51F-DD1D-4077-B4BD-F77E3463B1B5}" type="pres">
      <dgm:prSet presAssocID="{D5EE331A-9352-4588-BEF8-49D244512260}" presName="root2" presStyleCnt="0"/>
      <dgm:spPr/>
    </dgm:pt>
    <dgm:pt modelId="{1C85A039-511C-47EF-B327-77A9F211CB01}" type="pres">
      <dgm:prSet presAssocID="{D5EE331A-9352-4588-BEF8-49D244512260}" presName="LevelTwoTextNode" presStyleLbl="node2" presStyleIdx="2" presStyleCnt="3" custLinFactY="-66446" custLinFactNeighborX="-32140" custLinFactNeighborY="-100000">
        <dgm:presLayoutVars>
          <dgm:chPref val="3"/>
        </dgm:presLayoutVars>
      </dgm:prSet>
      <dgm:spPr/>
    </dgm:pt>
    <dgm:pt modelId="{CD7E6993-9839-40D7-93D8-235BF535EE1E}" type="pres">
      <dgm:prSet presAssocID="{D5EE331A-9352-4588-BEF8-49D244512260}" presName="level3hierChild" presStyleCnt="0"/>
      <dgm:spPr/>
    </dgm:pt>
  </dgm:ptLst>
  <dgm:cxnLst>
    <dgm:cxn modelId="{D6DD3106-512E-4AC3-9356-B2F0C25EE8E1}" type="presOf" srcId="{AD9DDE92-F93C-42CA-8FF5-1C4E25201ED6}" destId="{E6A10C8A-C55B-46E3-AEBD-1330DD2E31ED}" srcOrd="0" destOrd="0" presId="urn:microsoft.com/office/officeart/2005/8/layout/hierarchy2"/>
    <dgm:cxn modelId="{F6748308-107D-402B-B833-5BF2DB9CE98A}" type="presOf" srcId="{01AA642D-26F7-466C-B5DE-CD198EF7F949}" destId="{829A13B6-057B-4298-9EAD-C45DC6B71450}" srcOrd="0" destOrd="0" presId="urn:microsoft.com/office/officeart/2005/8/layout/hierarchy2"/>
    <dgm:cxn modelId="{94064725-8A65-4DB4-B392-BDADF48C7D49}" srcId="{AD9DDE92-F93C-42CA-8FF5-1C4E25201ED6}" destId="{0ECCA7C3-DD62-49D9-A8B8-B747F657F314}" srcOrd="1" destOrd="0" parTransId="{4F767E67-0BA4-4CE9-B5DD-17A9C545E254}" sibTransId="{8E8E9462-B53F-4994-BFE0-098F454E6BC7}"/>
    <dgm:cxn modelId="{EA98AE25-E59F-4D7C-A1A1-47AE8A5BF9C8}" type="presOf" srcId="{68A2610E-C08C-4DAD-AC13-C0652D47B986}" destId="{0D855604-9237-448F-91D1-D70AA6210328}" srcOrd="0" destOrd="0" presId="urn:microsoft.com/office/officeart/2005/8/layout/hierarchy2"/>
    <dgm:cxn modelId="{59E0B432-150B-4EFF-BBB5-767861ED7227}" type="presOf" srcId="{01AA642D-26F7-466C-B5DE-CD198EF7F949}" destId="{88E05CB0-960C-482C-B853-95F50D3D9891}" srcOrd="1" destOrd="0" presId="urn:microsoft.com/office/officeart/2005/8/layout/hierarchy2"/>
    <dgm:cxn modelId="{BBCA9360-F244-4DB1-81BD-56740FD90526}" type="presOf" srcId="{DCF4A122-3FBB-47F1-9548-56226AD7CD46}" destId="{5E015B3B-FFA8-4999-B032-BC979F184515}" srcOrd="0" destOrd="0" presId="urn:microsoft.com/office/officeart/2005/8/layout/hierarchy2"/>
    <dgm:cxn modelId="{65F61A70-131C-4496-A764-BE66EAA69E9A}" srcId="{8BB9C49D-93F0-4749-9820-7070B480DB03}" destId="{D5EE331A-9352-4588-BEF8-49D244512260}" srcOrd="2" destOrd="0" parTransId="{01AA642D-26F7-466C-B5DE-CD198EF7F949}" sibTransId="{22330AB2-D236-49C9-A974-0D1035AC0A6D}"/>
    <dgm:cxn modelId="{E3661873-B246-4F21-A368-94D760D9BF66}" type="presOf" srcId="{68A2610E-C08C-4DAD-AC13-C0652D47B986}" destId="{4AD87000-EFBA-4F78-9014-5A179E010F18}" srcOrd="1" destOrd="0" presId="urn:microsoft.com/office/officeart/2005/8/layout/hierarchy2"/>
    <dgm:cxn modelId="{7AA77174-7F2A-4987-B37F-1E605F5F6D70}" srcId="{AD9DDE92-F93C-42CA-8FF5-1C4E25201ED6}" destId="{0AC6CEA4-FA9F-4339-A31A-56FD53E98997}" srcOrd="0" destOrd="0" parTransId="{03C9D3A1-D193-4E54-B87C-B38169CC48DC}" sibTransId="{A34F8689-18D5-475E-BBD5-07E55DE94228}"/>
    <dgm:cxn modelId="{DD60F054-B7BB-40B2-81AC-AD0378F7E1E4}" type="presOf" srcId="{8BB9C49D-93F0-4749-9820-7070B480DB03}" destId="{6C63F727-063B-4458-9200-2C957BD0D588}" srcOrd="0" destOrd="0" presId="urn:microsoft.com/office/officeart/2005/8/layout/hierarchy2"/>
    <dgm:cxn modelId="{E3B7A19B-392D-4B15-B171-BD1ED0DA1FDC}" type="presOf" srcId="{D5EE331A-9352-4588-BEF8-49D244512260}" destId="{1C85A039-511C-47EF-B327-77A9F211CB01}" srcOrd="0" destOrd="0" presId="urn:microsoft.com/office/officeart/2005/8/layout/hierarchy2"/>
    <dgm:cxn modelId="{1088CF9C-9D59-490B-92B0-05DD379BA767}" srcId="{8BB9C49D-93F0-4749-9820-7070B480DB03}" destId="{77B052EC-54B7-4CD4-B68A-94C92B0131CA}" srcOrd="1" destOrd="0" parTransId="{2380122D-36D5-4876-8733-3611A874D8B2}" sibTransId="{B0B363FC-0A63-4688-A06C-F4B3D9A400D7}"/>
    <dgm:cxn modelId="{6C1EFEA5-790B-4F8D-A3E4-7FFDDD824B8B}" type="presOf" srcId="{0AC6CEA4-FA9F-4339-A31A-56FD53E98997}" destId="{E13AE4F5-8902-4504-9627-83144BFCE13D}" srcOrd="0" destOrd="0" presId="urn:microsoft.com/office/officeart/2005/8/layout/hierarchy2"/>
    <dgm:cxn modelId="{B275D0AC-EA4A-4302-86B3-71F009A281EB}" type="presOf" srcId="{2380122D-36D5-4876-8733-3611A874D8B2}" destId="{9D8E1EC7-AC85-4CAD-A85A-1D5EDED43A0D}" srcOrd="1" destOrd="0" presId="urn:microsoft.com/office/officeart/2005/8/layout/hierarchy2"/>
    <dgm:cxn modelId="{88F591DA-F67C-44FA-8EB8-53BA23A7AB82}" srcId="{8BB9C49D-93F0-4749-9820-7070B480DB03}" destId="{DCF4A122-3FBB-47F1-9548-56226AD7CD46}" srcOrd="0" destOrd="0" parTransId="{68A2610E-C08C-4DAD-AC13-C0652D47B986}" sibTransId="{1F3B3DA4-7D47-4C02-A61C-2C28182C2A92}"/>
    <dgm:cxn modelId="{96CA00EA-3736-4644-B8BA-245085DAE124}" srcId="{AD9DDE92-F93C-42CA-8FF5-1C4E25201ED6}" destId="{8BB9C49D-93F0-4749-9820-7070B480DB03}" srcOrd="2" destOrd="0" parTransId="{44F7732D-EBA4-48A7-9331-92AA322B6BB7}" sibTransId="{34000DE5-874E-4EC6-897E-82E55762424A}"/>
    <dgm:cxn modelId="{BC8E6FEA-7978-449A-9380-087A3A22CC03}" type="presOf" srcId="{77B052EC-54B7-4CD4-B68A-94C92B0131CA}" destId="{08235ECC-2C29-4958-B5D8-3D5F763AE737}" srcOrd="0" destOrd="0" presId="urn:microsoft.com/office/officeart/2005/8/layout/hierarchy2"/>
    <dgm:cxn modelId="{32FC96F4-D078-4AAA-A43E-66F5AEA45E3C}" type="presOf" srcId="{0ECCA7C3-DD62-49D9-A8B8-B747F657F314}" destId="{DED99DA6-E390-4BFC-B747-932201B73A7B}" srcOrd="0" destOrd="0" presId="urn:microsoft.com/office/officeart/2005/8/layout/hierarchy2"/>
    <dgm:cxn modelId="{720F24F9-72C6-4561-B326-4B131148A1E6}" type="presOf" srcId="{2380122D-36D5-4876-8733-3611A874D8B2}" destId="{FE268D11-3684-4AB8-8C14-C56766726319}" srcOrd="0" destOrd="0" presId="urn:microsoft.com/office/officeart/2005/8/layout/hierarchy2"/>
    <dgm:cxn modelId="{7C6E24DF-6C3C-4A5B-9F62-5515C8C3B12B}" type="presParOf" srcId="{E6A10C8A-C55B-46E3-AEBD-1330DD2E31ED}" destId="{9B785565-5881-4BFF-90AD-90A521D4CCEF}" srcOrd="0" destOrd="0" presId="urn:microsoft.com/office/officeart/2005/8/layout/hierarchy2"/>
    <dgm:cxn modelId="{D36ED9B4-968D-4A74-81EB-143E7D807DDE}" type="presParOf" srcId="{9B785565-5881-4BFF-90AD-90A521D4CCEF}" destId="{E13AE4F5-8902-4504-9627-83144BFCE13D}" srcOrd="0" destOrd="0" presId="urn:microsoft.com/office/officeart/2005/8/layout/hierarchy2"/>
    <dgm:cxn modelId="{2EB7146C-421B-41C0-B0B5-A2338FC36CA4}" type="presParOf" srcId="{9B785565-5881-4BFF-90AD-90A521D4CCEF}" destId="{DF68BB93-6F8E-4812-90FD-5BDB27D625FE}" srcOrd="1" destOrd="0" presId="urn:microsoft.com/office/officeart/2005/8/layout/hierarchy2"/>
    <dgm:cxn modelId="{9C415885-DCAC-426D-9FFA-72A4681DDFFF}" type="presParOf" srcId="{E6A10C8A-C55B-46E3-AEBD-1330DD2E31ED}" destId="{7E40AFF0-90DC-4B90-9340-68769F40AAEA}" srcOrd="1" destOrd="0" presId="urn:microsoft.com/office/officeart/2005/8/layout/hierarchy2"/>
    <dgm:cxn modelId="{A2C7870C-C480-48F0-B851-B797992F7C03}" type="presParOf" srcId="{7E40AFF0-90DC-4B90-9340-68769F40AAEA}" destId="{DED99DA6-E390-4BFC-B747-932201B73A7B}" srcOrd="0" destOrd="0" presId="urn:microsoft.com/office/officeart/2005/8/layout/hierarchy2"/>
    <dgm:cxn modelId="{79CAB729-691E-499B-9F9A-69B2467C596B}" type="presParOf" srcId="{7E40AFF0-90DC-4B90-9340-68769F40AAEA}" destId="{C4266DD5-6D5B-4753-9AB1-79A42F2732EF}" srcOrd="1" destOrd="0" presId="urn:microsoft.com/office/officeart/2005/8/layout/hierarchy2"/>
    <dgm:cxn modelId="{62BC7594-2A48-4F69-A414-35B6FBF9EF2A}" type="presParOf" srcId="{E6A10C8A-C55B-46E3-AEBD-1330DD2E31ED}" destId="{5EB95FF8-8D56-4C5D-8EBB-621A488264D6}" srcOrd="2" destOrd="0" presId="urn:microsoft.com/office/officeart/2005/8/layout/hierarchy2"/>
    <dgm:cxn modelId="{766BA620-1BC8-457B-94D0-D5E06B9C883E}" type="presParOf" srcId="{5EB95FF8-8D56-4C5D-8EBB-621A488264D6}" destId="{6C63F727-063B-4458-9200-2C957BD0D588}" srcOrd="0" destOrd="0" presId="urn:microsoft.com/office/officeart/2005/8/layout/hierarchy2"/>
    <dgm:cxn modelId="{A3B7CE73-D9E8-4368-BEA3-36DDE64E477E}" type="presParOf" srcId="{5EB95FF8-8D56-4C5D-8EBB-621A488264D6}" destId="{F1EBC701-5E45-408F-A3A2-9E243572CD3C}" srcOrd="1" destOrd="0" presId="urn:microsoft.com/office/officeart/2005/8/layout/hierarchy2"/>
    <dgm:cxn modelId="{DFA3841E-1423-46EF-BD5E-5B45470EBAF8}" type="presParOf" srcId="{F1EBC701-5E45-408F-A3A2-9E243572CD3C}" destId="{0D855604-9237-448F-91D1-D70AA6210328}" srcOrd="0" destOrd="0" presId="urn:microsoft.com/office/officeart/2005/8/layout/hierarchy2"/>
    <dgm:cxn modelId="{7B94EE21-398E-47CD-9A8B-0A0C402507BD}" type="presParOf" srcId="{0D855604-9237-448F-91D1-D70AA6210328}" destId="{4AD87000-EFBA-4F78-9014-5A179E010F18}" srcOrd="0" destOrd="0" presId="urn:microsoft.com/office/officeart/2005/8/layout/hierarchy2"/>
    <dgm:cxn modelId="{906FDB2E-4D9D-4574-96E3-498DD8ADF1AD}" type="presParOf" srcId="{F1EBC701-5E45-408F-A3A2-9E243572CD3C}" destId="{27116708-5EC3-4F01-B9A0-364606B5C5D1}" srcOrd="1" destOrd="0" presId="urn:microsoft.com/office/officeart/2005/8/layout/hierarchy2"/>
    <dgm:cxn modelId="{354B5574-D241-4BAD-98D3-939C1A5DE8D6}" type="presParOf" srcId="{27116708-5EC3-4F01-B9A0-364606B5C5D1}" destId="{5E015B3B-FFA8-4999-B032-BC979F184515}" srcOrd="0" destOrd="0" presId="urn:microsoft.com/office/officeart/2005/8/layout/hierarchy2"/>
    <dgm:cxn modelId="{4E5D694D-102B-40B8-AB92-B4D2FBFA1092}" type="presParOf" srcId="{27116708-5EC3-4F01-B9A0-364606B5C5D1}" destId="{8613CCB5-F845-413B-BBAA-6D11E2F79846}" srcOrd="1" destOrd="0" presId="urn:microsoft.com/office/officeart/2005/8/layout/hierarchy2"/>
    <dgm:cxn modelId="{53653D6B-82C1-4B75-B069-366A8652CA3F}" type="presParOf" srcId="{F1EBC701-5E45-408F-A3A2-9E243572CD3C}" destId="{FE268D11-3684-4AB8-8C14-C56766726319}" srcOrd="2" destOrd="0" presId="urn:microsoft.com/office/officeart/2005/8/layout/hierarchy2"/>
    <dgm:cxn modelId="{188F0765-C632-4E74-8B61-57E6279B73E4}" type="presParOf" srcId="{FE268D11-3684-4AB8-8C14-C56766726319}" destId="{9D8E1EC7-AC85-4CAD-A85A-1D5EDED43A0D}" srcOrd="0" destOrd="0" presId="urn:microsoft.com/office/officeart/2005/8/layout/hierarchy2"/>
    <dgm:cxn modelId="{D3872764-ACC0-4DBC-AB27-EBEADA7F1C58}" type="presParOf" srcId="{F1EBC701-5E45-408F-A3A2-9E243572CD3C}" destId="{DCC65852-5AB3-4033-B20E-2D11BD8D676F}" srcOrd="3" destOrd="0" presId="urn:microsoft.com/office/officeart/2005/8/layout/hierarchy2"/>
    <dgm:cxn modelId="{91BC8126-D95F-46BA-AD5A-0C1B2240A1C1}" type="presParOf" srcId="{DCC65852-5AB3-4033-B20E-2D11BD8D676F}" destId="{08235ECC-2C29-4958-B5D8-3D5F763AE737}" srcOrd="0" destOrd="0" presId="urn:microsoft.com/office/officeart/2005/8/layout/hierarchy2"/>
    <dgm:cxn modelId="{E6E364E0-B5CC-478F-B710-2529D13060C1}" type="presParOf" srcId="{DCC65852-5AB3-4033-B20E-2D11BD8D676F}" destId="{FA3B76CD-5B1F-44BE-A8C3-1D633115BDAC}" srcOrd="1" destOrd="0" presId="urn:microsoft.com/office/officeart/2005/8/layout/hierarchy2"/>
    <dgm:cxn modelId="{75B55612-58A2-42E3-9FC8-D10AF56E5532}" type="presParOf" srcId="{F1EBC701-5E45-408F-A3A2-9E243572CD3C}" destId="{829A13B6-057B-4298-9EAD-C45DC6B71450}" srcOrd="4" destOrd="0" presId="urn:microsoft.com/office/officeart/2005/8/layout/hierarchy2"/>
    <dgm:cxn modelId="{3C3D7162-3AFE-47A3-ACAF-0B4BA8C4FF47}" type="presParOf" srcId="{829A13B6-057B-4298-9EAD-C45DC6B71450}" destId="{88E05CB0-960C-482C-B853-95F50D3D9891}" srcOrd="0" destOrd="0" presId="urn:microsoft.com/office/officeart/2005/8/layout/hierarchy2"/>
    <dgm:cxn modelId="{2BB1E906-23CE-4C67-9B12-5D4721747BB4}" type="presParOf" srcId="{F1EBC701-5E45-408F-A3A2-9E243572CD3C}" destId="{759BF51F-DD1D-4077-B4BD-F77E3463B1B5}" srcOrd="5" destOrd="0" presId="urn:microsoft.com/office/officeart/2005/8/layout/hierarchy2"/>
    <dgm:cxn modelId="{1D41F351-3C44-4440-B76D-D0FD773FCFB8}" type="presParOf" srcId="{759BF51F-DD1D-4077-B4BD-F77E3463B1B5}" destId="{1C85A039-511C-47EF-B327-77A9F211CB01}" srcOrd="0" destOrd="0" presId="urn:microsoft.com/office/officeart/2005/8/layout/hierarchy2"/>
    <dgm:cxn modelId="{F32375DA-DDFE-45B0-8829-1B48FC013124}" type="presParOf" srcId="{759BF51F-DD1D-4077-B4BD-F77E3463B1B5}" destId="{CD7E6993-9839-40D7-93D8-235BF535EE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AE4F5-8902-4504-9627-83144BFCE13D}">
      <dsp:nvSpPr>
        <dsp:cNvPr id="0" name=""/>
        <dsp:cNvSpPr/>
      </dsp:nvSpPr>
      <dsp:spPr>
        <a:xfrm>
          <a:off x="325133" y="4153609"/>
          <a:ext cx="5030505" cy="1263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Model independence of reheating?</a:t>
          </a:r>
        </a:p>
      </dsp:txBody>
      <dsp:txXfrm>
        <a:off x="362143" y="4190619"/>
        <a:ext cx="4956485" cy="1189584"/>
      </dsp:txXfrm>
    </dsp:sp>
    <dsp:sp modelId="{DED99DA6-E390-4BFC-B747-932201B73A7B}">
      <dsp:nvSpPr>
        <dsp:cNvPr id="0" name=""/>
        <dsp:cNvSpPr/>
      </dsp:nvSpPr>
      <dsp:spPr>
        <a:xfrm>
          <a:off x="6872782" y="4287270"/>
          <a:ext cx="2450009" cy="122500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concrete example: Standard Model</a:t>
          </a:r>
        </a:p>
      </dsp:txBody>
      <dsp:txXfrm>
        <a:off x="6908661" y="4323149"/>
        <a:ext cx="2378251" cy="1153246"/>
      </dsp:txXfrm>
    </dsp:sp>
    <dsp:sp modelId="{6C63F727-063B-4458-9200-2C957BD0D588}">
      <dsp:nvSpPr>
        <dsp:cNvPr id="0" name=""/>
        <dsp:cNvSpPr/>
      </dsp:nvSpPr>
      <dsp:spPr>
        <a:xfrm>
          <a:off x="374231" y="1255138"/>
          <a:ext cx="5029868" cy="241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Describe evolution of scalar perturbations through reheating: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-  analytical equations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-  numerical solutions</a:t>
          </a:r>
          <a:endParaRPr lang="en-US" sz="2500" kern="1200" dirty="0"/>
        </a:p>
      </dsp:txBody>
      <dsp:txXfrm>
        <a:off x="444899" y="1325806"/>
        <a:ext cx="4888532" cy="2271445"/>
      </dsp:txXfrm>
    </dsp:sp>
    <dsp:sp modelId="{0D855604-9237-448F-91D1-D70AA6210328}">
      <dsp:nvSpPr>
        <dsp:cNvPr id="0" name=""/>
        <dsp:cNvSpPr/>
      </dsp:nvSpPr>
      <dsp:spPr>
        <a:xfrm rot="18401626">
          <a:off x="4940065" y="1518910"/>
          <a:ext cx="2305978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2305978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035405" y="1479366"/>
        <a:ext cx="115298" cy="115298"/>
      </dsp:txXfrm>
    </dsp:sp>
    <dsp:sp modelId="{5E015B3B-FFA8-4999-B032-BC979F184515}">
      <dsp:nvSpPr>
        <dsp:cNvPr id="0" name=""/>
        <dsp:cNvSpPr/>
      </dsp:nvSpPr>
      <dsp:spPr>
        <a:xfrm>
          <a:off x="6782010" y="0"/>
          <a:ext cx="2450009" cy="1225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Gauge invariance</a:t>
          </a:r>
          <a:endParaRPr lang="en-US" sz="2500" kern="1200"/>
        </a:p>
      </dsp:txBody>
      <dsp:txXfrm>
        <a:off x="6817889" y="35879"/>
        <a:ext cx="2378251" cy="1153246"/>
      </dsp:txXfrm>
    </dsp:sp>
    <dsp:sp modelId="{FE268D11-3684-4AB8-8C14-C56766726319}">
      <dsp:nvSpPr>
        <dsp:cNvPr id="0" name=""/>
        <dsp:cNvSpPr/>
      </dsp:nvSpPr>
      <dsp:spPr>
        <a:xfrm rot="20592086">
          <a:off x="5372730" y="2230971"/>
          <a:ext cx="1470220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1470220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1085" y="2212321"/>
        <a:ext cx="73511" cy="73511"/>
      </dsp:txXfrm>
    </dsp:sp>
    <dsp:sp modelId="{08235ECC-2C29-4958-B5D8-3D5F763AE737}">
      <dsp:nvSpPr>
        <dsp:cNvPr id="0" name=""/>
        <dsp:cNvSpPr/>
      </dsp:nvSpPr>
      <dsp:spPr>
        <a:xfrm>
          <a:off x="6811581" y="1424122"/>
          <a:ext cx="2450009" cy="1225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Careful noise treatment</a:t>
          </a:r>
          <a:endParaRPr lang="en-US" sz="2500" kern="1200" dirty="0"/>
        </a:p>
      </dsp:txBody>
      <dsp:txXfrm>
        <a:off x="6847460" y="1460001"/>
        <a:ext cx="2378251" cy="1153246"/>
      </dsp:txXfrm>
    </dsp:sp>
    <dsp:sp modelId="{829A13B6-057B-4298-9EAD-C45DC6B71450}">
      <dsp:nvSpPr>
        <dsp:cNvPr id="0" name=""/>
        <dsp:cNvSpPr/>
      </dsp:nvSpPr>
      <dsp:spPr>
        <a:xfrm rot="2068668">
          <a:off x="5253056" y="2930197"/>
          <a:ext cx="1719785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1719785" y="18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69954" y="2905308"/>
        <a:ext cx="85989" cy="85989"/>
      </dsp:txXfrm>
    </dsp:sp>
    <dsp:sp modelId="{1C85A039-511C-47EF-B327-77A9F211CB01}">
      <dsp:nvSpPr>
        <dsp:cNvPr id="0" name=""/>
        <dsp:cNvSpPr/>
      </dsp:nvSpPr>
      <dsp:spPr>
        <a:xfrm>
          <a:off x="6821798" y="2822575"/>
          <a:ext cx="2450009" cy="1225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No slow roll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...</a:t>
          </a:r>
          <a:endParaRPr lang="en-US" sz="2500" kern="1200" dirty="0"/>
        </a:p>
      </dsp:txBody>
      <dsp:txXfrm>
        <a:off x="6857677" y="2858454"/>
        <a:ext cx="2378251" cy="115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7T13:57:22.9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17749 1 24575,'19'4'0,"-14"-3"0,1 0 0,-1 0 0,0 1 0,0-1 0,8 5 0,46 27 0,-2 3 0,63 51 0,97 98 0,-84-69 0,-123-107 0,153 136 0,-136-117 0,-1 1 0,-1 1 0,33 55 0,106 244 0,-73-133 0,-77-169 0,264 564 0,-220-451 0,-7 3 0,43 194 0,-60-154 0,-9 2 0,-7 0 0,-8 1 0,-9 0 0,-39 326 0,20-392 0,-5-2 0,-5 0 0,-6-2 0,-4-2 0,-5-1 0,-78 143 0,-184 304 0,274-503 0,-3-1 0,-3-2 0,-2-2 0,-2-1 0,-91 86 0,-7-17 0,-285 189 0,380-282 0,0-2 0,-2-2 0,-1-1 0,0-3 0,-2-2 0,0-2 0,0-2 0,-1-3 0,-1-1 0,0-3 0,-92-1 0,85-7 0,-1-4 0,1-2 0,0-2 0,-67-22 0,83 18 0,2-1 0,0-3 0,0-1 0,2-1 0,0-3 0,-46-35 0,43 25 0,-19-13 0,-102-102 0,147 132 0,2 1 0,0-2 0,0 0 0,2 0 0,0-1 0,1-1 0,1 0 0,1 0 0,0 0 0,2-1 0,-8-37 0,12 46 0,1 0 0,1 0 0,0 1 0,0-1 0,1 0 0,0 0 0,1 0 0,0 1 0,1-1 0,0 1 0,1-1 0,0 1 0,9-16 0,-5 13 0,1 1 0,0 1 0,1-1 0,0 1 0,0 1 0,1 0 0,1 1 0,0 0 0,14-9 0,5 2 0,0 1 0,0 1 0,1 2 0,1 1 0,0 1 0,1 2 0,65-7 0,-49 12 0,0 2 0,0 2 0,0 2 0,-1 2 0,1 3 0,-1 1 0,-1 3 0,0 2 0,-1 2 0,0 2 0,84 46 0,46 35 0,173 128 0,-290-181 0,-1 3 0,-3 2 0,-3 2 0,-2 3 0,-2 2 0,-2 2 0,-4 2 0,52 97 0,-81-130 0,-2 1 0,0 0 0,-2 0 0,-2 1 0,0 0 0,-3 1 0,0-1 0,-2 1 0,-1 0 0,-4 51 0,-2-47 0,-1 0 0,-2-1 0,-1 0 0,-2-1 0,-1 0 0,-2-1 0,-1 0 0,-2-1 0,-24 37 0,-56 71 0,-138 153 0,158-210 0,-3-4 0,-4-3 0,-92 65 0,-293 177 0,262-184 0,93-59 0,-4-6 0,-2-4 0,-133 49 0,-392 84 0,421-138 0,-840 210 0,845-227 0,-426 30 0,371-66 0,-324-32 0,523 18 0,-140-32 0,177 29 0,0-2 0,1-2 0,0-1 0,2-1 0,-51-33 0,53 28 0,1-1 0,1-2 0,-31-31 0,52 45 0,-1-1 0,1 0 0,1 0 0,0-1 0,1 0 0,0 0 0,1-1 0,0 0 0,1 0 0,0-1 0,-4-24 0,4 2 0,1 0 0,3-1 0,1 1 0,1-1 0,2 1 0,2-1 0,1 1 0,13-41 0,-9 45 0,1 1 0,1-1 0,2 2 0,1 0 0,1 0 0,2 2 0,1 0 0,1 1 0,27-28 0,-29 37 0,2 1 0,0 1 0,0 1 0,2 0 0,0 2 0,0 1 0,1 0 0,1 2 0,0 0 0,0 2 0,1 1 0,0 1 0,0 0 0,0 2 0,1 2 0,0 0 0,-1 1 0,1 2 0,0 0 0,-1 2 0,34 8 0,-16-1 0,1 1 0,-1 3 0,-1 2 0,0 1 0,-1 3 0,-2 1 0,0 1 0,-1 3 0,-1 1 0,47 43 0,-56-42 0,-1 2 0,-1 0 0,-2 2 0,-1 1 0,-1 0 0,-2 2 0,-1 0 0,-2 2 0,-1 0 0,-2 0 0,-2 1 0,11 50 0,-15-44 0,-1 1 0,-3 0 0,-1 0 0,-2 1 0,-9 75 0,4-93 0,-1 1 0,-2-1 0,0 0 0,-2 0 0,-1-1 0,-1 0 0,-1-1 0,-1 0 0,-1-1 0,-21 26 0,-32 28 0,-4-3 0,-4-3 0,-87 66 0,53-56 0,-3-4 0,-3-5 0,-155 72 0,87-67 0,-227 64 0,75-30 0,49-5 0,-332 117 0,-12-41 0,-194-19 0,561-116 0,-56 4 0,-2-15 0,-372-4 0,-346-82 0,599 12 0,-612-69 0,826 69 0,1-10 0,3-10 0,-381-151 0,404 123 0,-344-128 0,515 204 0,-270-91 0,8-26 0,93 13 0,-198-149 0,185 126 0,-7-5 0,171 108 0,2-3 0,-61-62 0,56 43 0,3-3 0,3-2 0,2-1 0,3-2 0,-51-116 0,31 46 0,-63-212 0,94 261 0,-9-34 0,36 117 0,-1-3 0,0 0 0,0 0 0,0 1 0,1-1 0,0 0 0,0 0 0,0 0 0,0 0 0,0 1 0,2-7 0,-2 10 0,0 0 0,1-1 0,-1 1 0,0 0 0,0-1 0,0 1 0,0 0 0,0-1 0,0 1 0,0 0 0,0-1 0,0 1 0,0 0 0,0-1 0,0 1 0,0 0 0,-1-1 0,1 1 0,0 0 0,0-1 0,0 1 0,0 0 0,0 0 0,-1-1 0,1 1 0,0 0 0,0-1 0,-1 1 0,1 0 0,0 0 0,0 0 0,-1-1 0,1 1 0,0 0 0,-1 0 0,1 0 0,0 0 0,0 0 0,-1 0 0,1-1 0,0 1 0,-1 0 0,1 0 0,-1 0 0,-25-2 0,16 3 0,1 0 0,-1 0 0,-16 5 0,15 0 0,-1 0 0,1 0 0,0 1 0,1 1 0,0 0 0,0 0 0,1 1 0,-13 15 0,-60 85 0,80-106 0,-158 267 0,122-201 0,12-32 0,21-31 0,0-1 0,1 1 0,0 0 0,0 0 0,0 1 0,1-1 0,0 1 0,-4 11 0,45-47 0,497-475 0,-513 480 0,-2 0 0,35-54 0,-50 70 0,0-1 0,-1 1 0,0-1 0,0-1 0,-1 1 0,0 0 0,-1-1 0,0 0 0,0 1 0,-1-1 0,0 0 0,-1 0 0,-1-17 0,5 37 0,2-1 0,-1 0 0,1 0 0,0 0 0,1-1 0,0 0 0,12 10 0,1 3 0,57 64 0,5-4 0,162 127 0,-238-204 8,-1-1 0,1 0 0,0 0 0,-1-1-1,1 0 1,1 0 0,7 2 0,13 4-1436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8:59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0 676,'73'-34,"103"-33,80-7,-103 31,-61 18,1 3,0 5,2 4,187-2,332 17,-589 0,0 1,38 8,3 1,-38-6,-1 0,0 2,47 20,9 4,88 24,-158-51,0 0,25 14,9 5,-15-11,-10-3,1-2,-1 0,2-1,-1-1,1-1,27 2,-38-6,0 0,0 1,0 0,0 1,0 1,15 6,-22-8,0 1,0 1,0-1,0 1,0 0,-1 0,1 1,-1-1,-1 1,1 0,0 1,-1-1,6 11,8 16,-11-21,0 2,0-1,-1 1,-1 0,4 14,-8-23,0-1,-1 1,1 0,-1 0,0 0,0 0,0 0,-1-1,1 1,-1 0,0 0,0-1,0 1,-1 0,1-1,-1 1,0-1,0 0,0 1,-1-1,1 0,-1 0,-3 3,-6 3,0 0,-1-1,1 0,-2-1,1 0,-1-1,0-1,0 0,0-1,-1-1,-15 3,-28 1,-82 1,-154-15,200-4,-41-4,-511 12,332 6,-227-3,514-2,-1-1,1-1,-51-15,48 10,0 2,-56-5,86 12,-20-1,0 0,-35-8,49 7,0 0,0 0,0-1,0 1,0-1,1 0,-1-1,1 1,0-1,0 0,0-1,-7-8,6 5,0 0,1-1,0 0,0 0,1 0,0 0,1-1,0 1,0-1,-1-17,1 4,2-1,1 1,4-37,-2 49,1-1,0 1,0 0,1 0,1 0,-1 0,2 1,0 0,10-15,9-7,37-38,-59 67,46-48,3 2,1 3,102-68,-117 91,0 1,2 2,0 2,1 1,1 2,0 3,51-10,-36 16,1 2,95 7,-42 0,193 14,-187-9,-76-6,0 1,81 17,-28 3,-57-16,-1 2,0 2,0 1,39 20,-18-3,2-2,114 37,-164-62,-1 1,0 1,0-1,-1 1,1 0,-1 1,0 0,0 0,0 1,7 8,3 4,-2 1,17 27,-17-23,31 35,-40-52,0 1,-1-1,1 1,-1 1,-1-1,1 1,-1-1,-1 1,1 0,-1 1,-1-1,0 1,0-1,1 15,-3-21,0 0,0 0,0-1,-1 1,1 0,-1 0,0 0,1-1,-1 1,0 0,0-1,0 1,0-1,0 1,0-1,-1 1,1-1,0 0,-1 0,1 1,-1-1,1 0,-1 0,0-1,1 1,-4 1,-6 2,1-1,-1 0,-16 2,16-3,-85 13,-155 4,-106-21,121-2,138 5,17 1,-152-16,152 5,-146 1,202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9:11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1,'23'13,"-1"1,-1 1,36 33,-42-34,1 0,0-1,1-1,0 0,1-2,38 18,-24-17,111 42,-94-30,47 30,-34-17,7-4,-54-27,0 1,-1 1,0 1,0 0,0 0,17 16,-1 0,1-2,1-1,1-2,59 26,-5-2,-52-25,1-1,1-3,66 18,-53-16,-1 1,-1 3,0 2,73 47,-3 11,-28-18,-67-49,1-1,26 10,-29-14,-1 1,0 1,33 22,-11-3,-27-19,-1 0,0 1,0 0,15 17,-25-23,6 6,0 1,-1 0,11 18,-18-26,-1-1,1 1,0 0,-1 0,0 0,0 0,0 0,0 0,-1 0,0 0,0 0,0 0,0 0,0 1,-1-1,0 0,-1 6,0-7,1-1,-1 1,1-1,-1 1,0-1,0 0,0 0,0 0,0 0,-1 0,1 0,-1-1,1 1,-1-1,1 0,-1 1,0-1,0-1,0 1,1 0,-1-1,0 1,-4-1,-10 2,0-1,-32-3,29 1,-4 0,8 1,0-1,-21-3,32 3,0-1,0 1,0-1,0 0,0 0,1 0,-1-1,1 0,-1 0,1 0,-5-5,-13-13,-1 1,-27-20,39 33,-1 0,1 1,-1 0,0 1,0 1,-1-1,-19-2,-16-1,29 6,-1-2,-38-11,52 12,-1 0,0 0,1-1,-1 1,1-2,0 1,0-1,1 0,-1 0,1 0,-8-11,4 5,0 1,-1 1,-1-1,0 2,0 0,0 0,-1 1,-17-8,11 5,0 0,-29-24,-16-32,43 49,0-1,0 0,2-2,-19-25,23 30,0 0,-1 1,-1 1,-25-17,3 2,35 26,-17-16,-1 2,-1 0,-1 2,0 0,-1 2,-31-13,40 20,0-1,1-1,0-1,-24-16,-15-9,21 19,0 1,-52-13,41 13,12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8:08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2,'134'-2,"148"5,-191 10,-61-7,49 2,546-6,-302-4,1853 2,-2152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8:16.0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200 226,'80'-1,"-17"-1,1 4,113 15,478 75,-510-85,61 7,-109 0,108 20,-157-25,0-2,63 1,101-10,-72-1,1172 3,-1350-1,-1-2,0-2,-57-15,-114-43,115 32,-156-39,195 58,-1 2,-90-3,-307-19,363 19,-200-22,244 29,-57-15,56 10,-57-5,-76-11,121 15,-101-7,-385 18,263 3,272-2,1 1,-1 0,0 0,1 1,0 0,-1 1,1 0,0 1,1 0,-14 8,5-1,2 1,-1 1,1 1,-18 20,-4 2,23-22,-1 1,-18 24,30-33,0 0,0 0,1 0,-1 0,2 1,-1 0,1-1,0 1,0 0,1 0,-1 10,3 127,2-66,-2-69,0 0,1 0,0 0,0-1,1 1,0-1,0 0,1 0,1 0,-1 0,1 0,0-1,1 0,0 0,0-1,0 0,14 11,-5-6,1 1,0-2,0 0,1-1,1-1,0 0,24 6,-6-5,1-2,0-2,57 2,119-12,-73 0,149 7,178-6,-185-23,49-2,272 28,-280 3,-272 1,77 13,-59-6,1 3,-46-7,1-2,33 2,73 8,-98-8,0-2,1-2,38-1,-69-1,-1 0,0 0,1-1,-1 1,0-1,1 1,-1-1,0 0,0 0,0 0,1 0,-1 0,0 0,0-1,-1 1,3-3,-3 3,0 0,0-1,0 1,0-1,-1 1,1-1,-1 1,1-1,-1 0,1 1,-1-1,0 1,0-1,0 0,0 1,0-1,0 0,-1-1,-1-4,0 0,0 1,-1-1,0 1,0 0,-1-1,0 1,0 1,-6-8,-21-24,-68-60,86 86,-1 1,0 0,-1 1,0 0,0 1,-1 1,0 1,-32-9,17 6,-35-14,37 12,-45-11,23 14,-1 2,-76 2,26 1,70 0,-56-14,3 1,-66 3,-215 8,206 6,137-1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8:24.2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0,'153'5,"237"37,-302-33,0-4,91-7,-50 0,-30 3,270-13,299-6,-451 19,-155 3,0 2,86 20,-44-7,-92-17,-1 0,1 1,-1 0,0 1,0 0,0 1,0 0,-1 0,0 1,0 1,0 0,-1 0,9 10,-2-3,1 0,30 19,21 17,-62-45,0 1,-1 0,1 0,-1 1,0 0,-1 0,1 0,2 8,3 9,-2 1,0 0,-2 0,0 1,-2-1,-1 1,-1 0,-1 1,-4 33,3-57,-1 0,0 1,0-1,0 0,0 0,0 0,-1 0,1 0,-1 0,0 0,1-1,-1 1,-1-1,1 1,0-1,-1 0,1 0,-1 0,0 0,1 0,-1 0,0-1,0 1,0-1,0 0,0 0,-5 1,-9 1,0 1,0-2,-34 0,36-1,-296-3,100-2,176 4,-108-3,120 1,0-2,1 0,-1-1,-26-10,21 6,1 2,-44-6,3 0,37 8,-49-2,-15-3,-8-8,-1 5,-130 0,209 12,0 0,-1-2,1-1,1 0,-28-10,12 5,-1 1,0 2,-48-1,71 6,-154-25,124 16,-1 2,-73-2,-294 11,412-1,0 0,0 0,0 0,0 1,0-1,0 1,0 0,0 0,1 0,-1 1,0-1,1 1,-1 0,1 0,-4 3,5-3,-1 1,1 1,0-1,0 0,0 0,0 1,1-1,-1 1,1-1,0 1,0 0,0 0,1-1,-1 1,1 0,0 4,-1 8,1 1,1 0,0-1,2 1,7 30,-8-40,0-1,0 0,1 1,0-1,0 0,0-1,1 1,0 0,0-1,1 0,-1 0,1 0,0-1,1 1,-1-1,1-1,8 5,6 2,2-2,-1-1,1-1,0-1,34 5,112-3,-75-6,67 12,33 1,-84-13,216-4,-95-22,-141 15,182-11,743 22,-990-1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7T14:08:27.6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 0,'4773'0'0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7T14:00:47.4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24575,'9'29'0,"5"6"0,-2 0 0,-1 0 0,9 53 0,7 113 0,-10-63 0,21 83 0,20 175 0,-51 265 0,-20-525 0,-6 0 0,-51 189 0,65-308-170,1 0-1,0 0 0,2 0 1,0 0-1,1 1 0,0-1 1,4 25-1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7T14:00:48.3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515 175 24575,'0'0'0,"0"0"0,0-19 0,0-136 0,0 155 0,0 0 0,0 0 0,0 0 0,0 0 0,0 1 0,0-1 0,0 0 0,0 0 0,0 0 0,0 0 0,0 0 0,0 1 0,-1-1 0,1 0 0,0 0 0,0 0 0,0 0 0,0 0 0,0 0 0,0 0 0,0 0 0,-1 0 0,1 1 0,0-1 0,0 0 0,0 0 0,0 0 0,0 0 0,-1 0 0,1 0 0,0 0 0,0 0 0,0 0 0,0 0 0,0 0 0,-1 0 0,1 0 0,0 0 0,0 0 0,0 0 0,0 0 0,-1 0 0,1 0 0,0 0 0,0-1 0,0 1 0,0 0 0,0 0 0,0 0 0,-1 0 0,1 0 0,0 0 0,0 0 0,0 0 0,0-1 0,0 1 0,0 0 0,0 0 0,0 0 0,0 0 0,0 0 0,-1-1 0,1 1 0,0 0 0,0 0 0,0 0 0,0 0 0,0 0 0,0-1 0,-9 12 0,-174 289 0,128-191 0,-62 181 0,27-58 0,67-190 0,18-34 0,0 0 0,1 1 0,0-1 0,0 1 0,-5 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7T14:00:48.8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24575,'0'0'0,"0"0"0,0 0 0,20 8 0,88 55 0,-29-17 0,90 39 0,-157-80-104,19 8-316,0 1-1,30 19 1,-49-25-6406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7T14:08:46.0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30,'40'-8,"0"3,1 0,56 3,-32 1,1175-8,-741 11,-71-2,-404 2,0 1,0 0,0 2,0 1,-1 1,0 1,-1 1,27 14,-39-17,0 1,-1 0,-1 1,1-1,-1 2,0-1,-1 1,13 19,15 17,-31-40,-1-1,1 1,-1 0,0 0,0 0,0 0,-1 0,0 1,0-1,0 1,-1-1,1 8,-1-11,-1 0,0 1,-1-1,1 0,0 0,-1 0,1 1,-1-1,1 0,-1 0,0 0,0 0,0 0,0 0,-1 0,1-1,0 1,-1 0,1-1,-1 1,0-1,1 1,-1-1,0 0,0 1,0-1,0 0,0 0,0-1,0 1,0 0,-1-1,1 1,-3-1,-45 7,-1-2,1-2,-76-6,39 1,-347-2,412 3,1-2,-1 0,1-1,-37-13,34 10,0 0,-1 2,-29-4,-18 7,-52-7,-14-4,-243 8,203 7,-213-2,385 0,1 0,-1 0,1 1,-1 0,0 0,1 0,-1 0,1 1,0 0,0 0,0 0,0 1,0 0,0 0,0 0,1 1,0-1,-1 1,1 0,1 0,-1 0,1 1,-1 0,1-1,1 1,-1 0,1 0,-1 0,1 1,1-1,-1 1,0 7,-1 8,1 0,0 0,2 0,3 34,-1-51,-1 1,1 0,-1 0,1-1,0 1,1-1,-1 0,1 0,0 0,0 0,0 0,1 0,-1-1,1 0,0 1,0-1,0-1,0 1,1-1,-1 1,9 2,2 1,1 0,0-1,1-1,-1-1,19 2,-7-2,324 22,-266-26,116-16,-119 9,153 4,-152 6,140-14,-71-2,248 9,-214 7,-80-2,-77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2247-8F39-4449-8170-E72F2A104AC2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2BD3-1B94-409C-8662-9F0ACD60C1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3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2BD3-1B94-409C-8662-9F0ACD60C12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23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2BD3-1B94-409C-8662-9F0ACD60C12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52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854-34CC-1F6F-0AB6-00511CC68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ED620-4864-B82E-E8CD-2DDA5283B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0F24-C9BA-8A34-EE83-1D0CBD79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AEB6-2886-3F82-CDEC-0641DEFE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5C9E9-B716-5DCB-6909-03EC62CF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0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BB27-8121-3BC4-F2F2-283434E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35E9-D288-F1B3-A7C6-513974A6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7B3BA-02A5-40B2-761B-AE57CE01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52D9A-18E3-B9E7-F29A-5478458F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471B-CF5E-0F86-980B-104DB6F8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69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BB8C6-79DE-3453-6BE2-1B4C09DE6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50AC9-7425-A71B-8489-541025BEF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F95C1-06BD-1D0E-CB22-C1E08BAB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CEB6F-DDC6-3F71-6A14-81DD99C2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BE2A-A5C4-DD42-33B9-7E2BA7DB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61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3608-0CD2-2D4A-C359-04550331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E701-527D-C0AC-A8B0-CFD11342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7C80-3FA7-F8B0-FA97-0650BA96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195C-A28E-DBA0-FF66-E66FEF5B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620C-07CA-EBA9-F61B-8BE823ED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71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A946-1553-BDEB-3EAB-99C5AE55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1C3B-10E2-746A-3CEB-00669D645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5E8A-6E36-8186-B458-54355438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AE51F-E2EE-E75E-12EE-42C4E1DB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E42E-FE08-3687-816E-871B3351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33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7795-8F85-A677-1F9F-22B9B3FB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44D7-562A-8FBE-1351-719C6C24E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20C6F-BDA9-9F1A-1B7D-BB6F75EE9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E5DF3-C57B-78D3-7B05-76DA2208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518A-568E-DCA0-A347-6EAB508B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279C2-01FB-D94A-0C15-60C82F6C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9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E329-DFA6-E534-2C57-B80F28B7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44879-5525-2D60-5AEE-DAE8911F4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2BE0B-DB5E-1E40-E51D-DAC64FE18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EF112-1137-98C6-3730-F36391EF6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5F41C-D050-4E92-B122-9376742F6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568FB-2BAF-4B0F-26B0-6CFFBC07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47769-7DB5-726C-8445-BFCBFAAB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8F78F-7EC4-D302-A232-158FC775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1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7683-B204-B478-8F9E-673F6B71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566E1-7CA3-A7BC-494A-E54D566D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06A78-19D3-C008-2F31-8FEAB6E7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9CBB-700B-9317-D255-F128E487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4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8103D-B120-47CF-36CB-0067E37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7FB5-27C1-E3BB-F7AF-5474D54B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004DB-9FBD-4412-F6BA-B6DE2875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88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9791-8EE2-C132-51A2-088B57DC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82B21-BA9A-D1CF-FD23-3C6CC851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26FE8-2ADA-D44E-5C5F-BF50FBCC9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4CCFA-D309-95CA-6124-2CD5DFB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449CB-B8A6-8DB7-6645-C5B3DC4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3275-5FBD-3F4F-DB4A-59F4AF32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72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6C31-F9B2-3883-FE98-2A8EFC4F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0429B-17BB-23A9-E055-D6C620189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0AB20-7DA3-461E-4D25-2F7E9CDA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7555B-4456-7CE9-05BD-21F38297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BA69-B4DB-0DF5-72B3-648E8B1A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26B55-11AB-EFD4-5316-FFF88D7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7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C18D7-EC71-C1B5-E841-4CA9A4C7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8023-DEBC-CC2A-3A31-DE7068E2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DEAB2-8B93-A791-2EEE-B574090B9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7ACB4-EDF5-48FD-91DE-C9CD3848CAE5}" type="datetimeFigureOut">
              <a:rPr lang="sl-SI" smtClean="0"/>
              <a:t>29. 07. 2025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B5F85-AE50-98BC-7A72-A642D5823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A5B2-B37F-2084-EFEB-4BFC66602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B098D2-2DF4-42AF-AC06-76985BFC2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87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5.png"/><Relationship Id="rId1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A person sitting in a chair with skis&#10;&#10;AI-generated content may be incorrect.">
            <a:extLst>
              <a:ext uri="{FF2B5EF4-FFF2-40B4-BE49-F238E27FC236}">
                <a16:creationId xmlns:a16="http://schemas.microsoft.com/office/drawing/2014/main" id="{0E2CD5F8-A363-DE86-A493-3D17AB32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58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</p:spPr>
      </p:pic>
      <p:pic>
        <p:nvPicPr>
          <p:cNvPr id="13" name="Picture 12" descr="A person walking on a trail in the woods&#10;&#10;AI-generated content may be incorrect.">
            <a:extLst>
              <a:ext uri="{FF2B5EF4-FFF2-40B4-BE49-F238E27FC236}">
                <a16:creationId xmlns:a16="http://schemas.microsoft.com/office/drawing/2014/main" id="{C00C8DCA-110F-875A-F7B2-5EE24B0FB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581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28" name="Picture 27" descr="Two women doing splits on a porch&#10;&#10;AI-generated content may be incorrect.">
            <a:extLst>
              <a:ext uri="{FF2B5EF4-FFF2-40B4-BE49-F238E27FC236}">
                <a16:creationId xmlns:a16="http://schemas.microsoft.com/office/drawing/2014/main" id="{28D43B83-7FD8-A414-E4CE-3961FBCB6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0" b="1296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4" name="Picture 4" descr="No alt text provided for this image">
            <a:extLst>
              <a:ext uri="{FF2B5EF4-FFF2-40B4-BE49-F238E27FC236}">
                <a16:creationId xmlns:a16="http://schemas.microsoft.com/office/drawing/2014/main" id="{E64644A6-3EB2-4D55-9D81-72FA52F0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r="17657" b="4"/>
          <a:stretch>
            <a:fillRect/>
          </a:stretch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A person taking a selfie with a person in a boat&#10;&#10;AI-generated content may be incorrect.">
            <a:extLst>
              <a:ext uri="{FF2B5EF4-FFF2-40B4-BE49-F238E27FC236}">
                <a16:creationId xmlns:a16="http://schemas.microsoft.com/office/drawing/2014/main" id="{186E3D8C-0E0C-6DD6-BF40-9CBCED372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r="-4" b="6189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6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1181-B1F5-9A24-DBD8-CEDCA929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About Alica</a:t>
            </a:r>
            <a:endParaRPr lang="sl-SI" sz="3200" dirty="0">
              <a:solidFill>
                <a:srgbClr val="FFFFFF"/>
              </a:solidFill>
            </a:endParaRPr>
          </a:p>
        </p:txBody>
      </p:sp>
      <p:pic>
        <p:nvPicPr>
          <p:cNvPr id="9" name="Picture 8" descr="A person taking a selfie with a group of people in the woods&#10;&#10;AI-generated content may be incorrect.">
            <a:extLst>
              <a:ext uri="{FF2B5EF4-FFF2-40B4-BE49-F238E27FC236}">
                <a16:creationId xmlns:a16="http://schemas.microsoft.com/office/drawing/2014/main" id="{8A8A01CD-0606-89CA-7A22-331F17536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1" r="972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A388-79D0-97F8-0C90-5C2D0FE2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09" y="4510585"/>
            <a:ext cx="3980235" cy="2176642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Slovenia -&gt;  the Netherlands  -&gt; Switzerland (Bern)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Supervisor: Mikko Laine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Interests: physics &amp; science communication, climbing, hiking, kayaking, skiing, dancing, exploring, petting animals</a:t>
            </a:r>
            <a:endParaRPr lang="sl-SI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18F3F-12C3-D78E-EC6E-BDE97CB97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0" y="3619119"/>
            <a:ext cx="1744144" cy="3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 on a beach&#10;&#10;AI-generated content may be incorrect.">
            <a:extLst>
              <a:ext uri="{FF2B5EF4-FFF2-40B4-BE49-F238E27FC236}">
                <a16:creationId xmlns:a16="http://schemas.microsoft.com/office/drawing/2014/main" id="{BD691CE7-F4D6-5394-4085-B5A25DC2F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group of blue and black text&#10;&#10;AI-generated content may be incorrect.">
            <a:extLst>
              <a:ext uri="{FF2B5EF4-FFF2-40B4-BE49-F238E27FC236}">
                <a16:creationId xmlns:a16="http://schemas.microsoft.com/office/drawing/2014/main" id="{AD9D6B6B-DB8D-8242-00B9-7D84B0C38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01" y="222802"/>
            <a:ext cx="3524199" cy="3524199"/>
          </a:xfrm>
        </p:spPr>
      </p:pic>
      <p:pic>
        <p:nvPicPr>
          <p:cNvPr id="11" name="Picture 10" descr="A inflatable toy on a beach&#10;&#10;AI-generated content may be incorrect.">
            <a:extLst>
              <a:ext uri="{FF2B5EF4-FFF2-40B4-BE49-F238E27FC236}">
                <a16:creationId xmlns:a16="http://schemas.microsoft.com/office/drawing/2014/main" id="{0EF9400D-93F8-1B33-A7AC-AB7D59533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42" y="3846803"/>
            <a:ext cx="3356149" cy="251711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510ED6D-1753-CE50-1005-9665B7F83F91}"/>
              </a:ext>
            </a:extLst>
          </p:cNvPr>
          <p:cNvSpPr txBox="1">
            <a:spLocks/>
          </p:cNvSpPr>
          <p:nvPr/>
        </p:nvSpPr>
        <p:spPr>
          <a:xfrm>
            <a:off x="7227475" y="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sl-SI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7B38-F7D4-073D-341F-2BF744A6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autocorrelator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158A7-2F26-076A-2AE0-8B6EB94C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Match quantum-statistical power spectrum to classical thermal (non-equilibrium)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 noise autocorrelator</a:t>
            </a:r>
            <a:endParaRPr lang="en-GB" dirty="0"/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C91F4-52B9-F457-AFF5-F6410820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68" y="4558806"/>
            <a:ext cx="5474730" cy="1295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AA4FE-0F47-8C03-6799-47DC931B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16" y="3765957"/>
            <a:ext cx="4693286" cy="4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672FE-49D7-2271-B800-ABD60594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Evolution of coupled scalar perturbations through smooth reheating</a:t>
            </a:r>
            <a:endParaRPr lang="sl-SI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80644-33A2-6062-F671-9DBCBED70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en-GB" u="sng" dirty="0"/>
              <a:t>Alica Rogelj</a:t>
            </a:r>
            <a:r>
              <a:rPr lang="en-GB" dirty="0"/>
              <a:t>, Mikko Laine &amp; Simona Procacci</a:t>
            </a:r>
          </a:p>
          <a:p>
            <a:pPr algn="l"/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The best summer school</a:t>
            </a:r>
            <a:r>
              <a:rPr lang="en-GB" dirty="0"/>
              <a:t>, </a:t>
            </a:r>
            <a:r>
              <a:rPr lang="en-GB" dirty="0" err="1"/>
              <a:t>Cargese</a:t>
            </a:r>
            <a:r>
              <a:rPr lang="en-GB" dirty="0"/>
              <a:t>, 29.7.2025</a:t>
            </a:r>
          </a:p>
          <a:p>
            <a:pPr algn="l"/>
            <a:r>
              <a:rPr lang="en-GB" dirty="0" err="1"/>
              <a:t>ArXiv</a:t>
            </a:r>
            <a:r>
              <a:rPr lang="en-GB" dirty="0"/>
              <a:t>: 2507.12849 &amp; 2407.17074 </a:t>
            </a:r>
            <a:endParaRPr lang="sl-SI" dirty="0"/>
          </a:p>
        </p:txBody>
      </p:sp>
      <p:pic>
        <p:nvPicPr>
          <p:cNvPr id="5" name="Picture 4" descr="A seedlings growing from a walnut shell&#10;&#10;AI-generated content may be incorrect.">
            <a:extLst>
              <a:ext uri="{FF2B5EF4-FFF2-40B4-BE49-F238E27FC236}">
                <a16:creationId xmlns:a16="http://schemas.microsoft.com/office/drawing/2014/main" id="{60219F1B-D55A-0B60-26F3-9EA35768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933D2-1948-286A-03F4-4565C3A2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9" y="-1098972"/>
            <a:ext cx="3091572" cy="5257799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Reheating</a:t>
            </a:r>
            <a:r>
              <a:rPr lang="en-US" sz="2800" dirty="0">
                <a:solidFill>
                  <a:srgbClr val="2C2C2C"/>
                </a:solidFill>
              </a:rPr>
              <a:t>: from inflation until radiation domination</a:t>
            </a: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907A0-0346-5CAA-DC37-B134CD4ED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6575" b="1"/>
          <a:stretch>
            <a:fillRect/>
          </a:stretch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3143D27E-74AA-238E-4A6C-A7C4BFEE24C2}"/>
              </a:ext>
            </a:extLst>
          </p:cNvPr>
          <p:cNvSpPr/>
          <p:nvPr/>
        </p:nvSpPr>
        <p:spPr>
          <a:xfrm rot="16200000">
            <a:off x="4816145" y="1610829"/>
            <a:ext cx="265742" cy="779800"/>
          </a:xfrm>
          <a:prstGeom prst="rightBrac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CB7CF0-5967-1836-139E-18A9AC08611E}"/>
              </a:ext>
            </a:extLst>
          </p:cNvPr>
          <p:cNvCxnSpPr>
            <a:cxnSpLocks/>
          </p:cNvCxnSpPr>
          <p:nvPr/>
        </p:nvCxnSpPr>
        <p:spPr>
          <a:xfrm flipH="1" flipV="1">
            <a:off x="2728430" y="942538"/>
            <a:ext cx="2220586" cy="9253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12" descr="A map with a hand drawn outline&#10;&#10;AI-generated content may be incorrect.">
            <a:extLst>
              <a:ext uri="{FF2B5EF4-FFF2-40B4-BE49-F238E27FC236}">
                <a16:creationId xmlns:a16="http://schemas.microsoft.com/office/drawing/2014/main" id="{EBBFE231-4D78-8AF9-04B6-1B48F3507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0" y="2411536"/>
            <a:ext cx="3305908" cy="25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F741D-ABF5-3BC3-B149-F3318346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Setup</a:t>
            </a:r>
          </a:p>
        </p:txBody>
      </p:sp>
      <p:pic>
        <p:nvPicPr>
          <p:cNvPr id="5" name="Picture 4" descr="A group of people with text&#10;&#10;AI-generated content may be incorrect.">
            <a:extLst>
              <a:ext uri="{FF2B5EF4-FFF2-40B4-BE49-F238E27FC236}">
                <a16:creationId xmlns:a16="http://schemas.microsoft.com/office/drawing/2014/main" id="{09451EA7-EDDF-819A-4FC8-1B300944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45" y="2337520"/>
            <a:ext cx="4328219" cy="3365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E9A91-7EF9-D01C-EF88-D158F0E2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20" y="2337520"/>
            <a:ext cx="4342181" cy="33651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blue and white background&#10;&#10;AI-generated content may be incorrect.">
            <a:extLst>
              <a:ext uri="{FF2B5EF4-FFF2-40B4-BE49-F238E27FC236}">
                <a16:creationId xmlns:a16="http://schemas.microsoft.com/office/drawing/2014/main" id="{E0F3D11B-1BD5-909F-5174-5950E05E30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706" b="10067"/>
          <a:stretch>
            <a:fillRect/>
          </a:stretch>
        </p:blipFill>
        <p:spPr>
          <a:xfrm>
            <a:off x="0" y="490457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F5F4-70FC-975C-D5BD-A89211B9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Goal</a:t>
            </a:r>
            <a:endParaRPr lang="sl-SI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CC3BA7-2C27-BD04-F915-FF384CF82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026714"/>
              </p:ext>
            </p:extLst>
          </p:nvPr>
        </p:nvGraphicFramePr>
        <p:xfrm>
          <a:off x="238432" y="606424"/>
          <a:ext cx="11658599" cy="608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F8F7775-7248-633F-FF9A-11C931261E0D}"/>
              </a:ext>
            </a:extLst>
          </p:cNvPr>
          <p:cNvSpPr txBox="1"/>
          <p:nvPr/>
        </p:nvSpPr>
        <p:spPr>
          <a:xfrm>
            <a:off x="7058158" y="608229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Berghaus et al. </a:t>
            </a:r>
            <a:r>
              <a:rPr lang="sl-SI" sz="1600" dirty="0"/>
              <a:t>2503.18829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4354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8EC6A1-D299-4AFF-AD16-9ADC9A31F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C212C-FE79-37F9-CB78-BC34D9F2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3922908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 1: derive evolution equations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5EE6CD-C61E-4F22-9787-1ADF1D3EB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232" y="699896"/>
            <a:ext cx="826767" cy="541032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artoon of a person pointing a pointer&#10;&#10;AI-generated content may be incorrect.">
            <a:extLst>
              <a:ext uri="{FF2B5EF4-FFF2-40B4-BE49-F238E27FC236}">
                <a16:creationId xmlns:a16="http://schemas.microsoft.com/office/drawing/2014/main" id="{A60B4764-E688-3674-4AC2-28C9EEEAD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3221" y="903032"/>
            <a:ext cx="6771061" cy="5213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CA4BD4-E5A8-A279-0890-1C34E7A1FA33}"/>
              </a:ext>
            </a:extLst>
          </p:cNvPr>
          <p:cNvSpPr/>
          <p:nvPr/>
        </p:nvSpPr>
        <p:spPr>
          <a:xfrm>
            <a:off x="4512365" y="4601817"/>
            <a:ext cx="2126974" cy="13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9094F-C0A4-F3DE-578D-2F9F95F8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99" y="3936994"/>
            <a:ext cx="3771413" cy="25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47001-8959-5122-051A-1F1A8911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78" y="457825"/>
            <a:ext cx="5694322" cy="7398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Strong vs Weak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DC21-4116-BD5A-7897-57CFF12AEB5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267638">
            <a:off x="8879162" y="872589"/>
            <a:ext cx="2951671" cy="25544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Vary friction coefficient to access different regimes!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98759-DE55-8877-89ED-2C9039C2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9" y="2400106"/>
            <a:ext cx="10727397" cy="1743199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3C0DF-E46D-F67B-6992-2C8DF733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763" y="4940503"/>
            <a:ext cx="5540474" cy="760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66BDF1-5BB4-7867-B7FF-A14C79B0FE1F}"/>
                  </a:ext>
                </a:extLst>
              </p14:cNvPr>
              <p14:cNvContentPartPr/>
              <p14:nvPr/>
            </p14:nvContentPartPr>
            <p14:xfrm>
              <a:off x="4796628" y="2675868"/>
              <a:ext cx="7034760" cy="414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66BDF1-5BB4-7867-B7FF-A14C79B0FE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7628" y="2667228"/>
                <a:ext cx="7052400" cy="41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3A936C-0200-2B4C-BA63-749B9F8F6CED}"/>
                  </a:ext>
                </a:extLst>
              </p14:cNvPr>
              <p14:cNvContentPartPr/>
              <p14:nvPr/>
            </p14:nvContentPartPr>
            <p14:xfrm>
              <a:off x="8219571" y="3988745"/>
              <a:ext cx="1355400" cy="11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3A936C-0200-2B4C-BA63-749B9F8F6C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5931" y="3880745"/>
                <a:ext cx="1463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991D05E-D97C-DF65-7683-66AB5A1534DE}"/>
                  </a:ext>
                </a:extLst>
              </p14:cNvPr>
              <p14:cNvContentPartPr/>
              <p14:nvPr/>
            </p14:nvContentPartPr>
            <p14:xfrm>
              <a:off x="420171" y="702305"/>
              <a:ext cx="1395000" cy="29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91D05E-D97C-DF65-7683-66AB5A1534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531" y="594665"/>
                <a:ext cx="15026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15C612-D779-E59F-67DC-DEBC7923EA09}"/>
                  </a:ext>
                </a:extLst>
              </p14:cNvPr>
              <p14:cNvContentPartPr/>
              <p14:nvPr/>
            </p14:nvContentPartPr>
            <p14:xfrm>
              <a:off x="2469651" y="723185"/>
              <a:ext cx="1139040" cy="30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15C612-D779-E59F-67DC-DEBC7923EA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5651" y="615185"/>
                <a:ext cx="12466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B83CAA-382C-3ADF-C53E-B22220E220C3}"/>
                  </a:ext>
                </a:extLst>
              </p14:cNvPr>
              <p14:cNvContentPartPr/>
              <p14:nvPr/>
            </p14:nvContentPartPr>
            <p14:xfrm>
              <a:off x="6521155" y="3526865"/>
              <a:ext cx="1719000" cy="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B83CAA-382C-3ADF-C53E-B22220E220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7515" y="3310865"/>
                <a:ext cx="18266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21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AF10D-1D93-8046-8F2C-5C992CB1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Power Spectrum: Weak versus Strong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regime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38735-0C1F-ED7C-3074-9843E32F7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2093073"/>
            <a:ext cx="9529854" cy="47649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D126DB-11D1-5C3F-CC85-022779E8A5E3}"/>
              </a:ext>
            </a:extLst>
          </p:cNvPr>
          <p:cNvCxnSpPr>
            <a:cxnSpLocks/>
          </p:cNvCxnSpPr>
          <p:nvPr/>
        </p:nvCxnSpPr>
        <p:spPr>
          <a:xfrm flipH="1">
            <a:off x="5073445" y="1253276"/>
            <a:ext cx="626616" cy="947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A6B63-8CC5-90F6-5B1D-A9D8B60311FD}"/>
              </a:ext>
            </a:extLst>
          </p:cNvPr>
          <p:cNvCxnSpPr>
            <a:cxnSpLocks/>
          </p:cNvCxnSpPr>
          <p:nvPr/>
        </p:nvCxnSpPr>
        <p:spPr>
          <a:xfrm>
            <a:off x="8264988" y="1321384"/>
            <a:ext cx="220251" cy="859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2ED9AC-FE92-4A0B-B322-4BC2A9F70239}"/>
              </a:ext>
            </a:extLst>
          </p:cNvPr>
          <p:cNvSpPr txBox="1"/>
          <p:nvPr/>
        </p:nvSpPr>
        <p:spPr>
          <a:xfrm rot="1808225">
            <a:off x="9836127" y="1616395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badi" panose="020F0502020204030204" pitchFamily="34" charset="0"/>
              </a:rPr>
              <a:t>Noise is important in strong regime!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Abad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DBE38-C37E-DBA5-6715-3D199B8AA336}"/>
              </a:ext>
            </a:extLst>
          </p:cNvPr>
          <p:cNvSpPr/>
          <p:nvPr/>
        </p:nvSpPr>
        <p:spPr>
          <a:xfrm>
            <a:off x="2522136" y="2291024"/>
            <a:ext cx="2210638" cy="286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FA58A-5F8E-9659-1EA5-F74ADEAEB2AB}"/>
              </a:ext>
            </a:extLst>
          </p:cNvPr>
          <p:cNvSpPr/>
          <p:nvPr/>
        </p:nvSpPr>
        <p:spPr>
          <a:xfrm>
            <a:off x="7264452" y="2308893"/>
            <a:ext cx="2210638" cy="286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37872-BF92-7999-71AE-BE5594D9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478" y="95858"/>
            <a:ext cx="3296101" cy="45219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A3479A0-A224-E7B7-DA72-102A5860CC45}"/>
              </a:ext>
            </a:extLst>
          </p:cNvPr>
          <p:cNvGrpSpPr/>
          <p:nvPr/>
        </p:nvGrpSpPr>
        <p:grpSpPr>
          <a:xfrm>
            <a:off x="11394285" y="656628"/>
            <a:ext cx="398160" cy="984240"/>
            <a:chOff x="11394285" y="656628"/>
            <a:chExt cx="398160" cy="9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748EE8-F502-239A-E441-00BD743551DF}"/>
                    </a:ext>
                  </a:extLst>
                </p14:cNvPr>
                <p14:cNvContentPartPr/>
                <p14:nvPr/>
              </p14:nvContentPartPr>
              <p14:xfrm>
                <a:off x="11565285" y="705228"/>
                <a:ext cx="77040" cy="9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748EE8-F502-239A-E441-00BD743551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56285" y="696228"/>
                  <a:ext cx="9468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5E3951-2BEE-4204-477E-D5FADDA1EAFD}"/>
                    </a:ext>
                  </a:extLst>
                </p14:cNvPr>
                <p14:cNvContentPartPr/>
                <p14:nvPr/>
              </p14:nvContentPartPr>
              <p14:xfrm>
                <a:off x="11394285" y="656628"/>
                <a:ext cx="185760" cy="37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5E3951-2BEE-4204-477E-D5FADDA1EA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85285" y="647628"/>
                  <a:ext cx="2034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E9061E-4408-3FE1-341B-DC318A3D182A}"/>
                    </a:ext>
                  </a:extLst>
                </p14:cNvPr>
                <p14:cNvContentPartPr/>
                <p14:nvPr/>
              </p14:nvContentPartPr>
              <p14:xfrm>
                <a:off x="11603805" y="671028"/>
                <a:ext cx="188640" cy="9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E9061E-4408-3FE1-341B-DC318A3D18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95165" y="662388"/>
                  <a:ext cx="20628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AA6CC9-BA65-41EA-F5A9-E5C7A3B879B4}"/>
                  </a:ext>
                </a:extLst>
              </p14:cNvPr>
              <p14:cNvContentPartPr/>
              <p14:nvPr/>
            </p14:nvContentPartPr>
            <p14:xfrm>
              <a:off x="5224795" y="883385"/>
              <a:ext cx="1024920" cy="232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AA6CC9-BA65-41EA-F5A9-E5C7A3B879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1155" y="775385"/>
                <a:ext cx="11325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A43852-58DF-97AD-6887-0D21FA281FCF}"/>
                  </a:ext>
                </a:extLst>
              </p14:cNvPr>
              <p14:cNvContentPartPr/>
              <p14:nvPr/>
            </p14:nvContentPartPr>
            <p14:xfrm>
              <a:off x="7727155" y="751625"/>
              <a:ext cx="1114920" cy="37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A43852-58DF-97AD-6887-0D21FA281F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3155" y="643625"/>
                <a:ext cx="122256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A83DB3-C7EA-3CD0-ED30-AB449DBE413A}"/>
                  </a:ext>
                </a:extLst>
              </p14:cNvPr>
              <p14:cNvContentPartPr/>
              <p14:nvPr/>
            </p14:nvContentPartPr>
            <p14:xfrm>
              <a:off x="10058515" y="2130065"/>
              <a:ext cx="824760" cy="505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A83DB3-C7EA-3CD0-ED30-AB449DBE41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4515" y="2022425"/>
                <a:ext cx="932400" cy="7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00C7C-2D2E-2427-7BE6-C36D80FA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independence?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EC27E-9C85-1239-8755-99BC54F4C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423" y="666728"/>
            <a:ext cx="5370138" cy="546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5CCCD-9444-F952-4688-9D93199C0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22" y="4724325"/>
            <a:ext cx="2343477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170</Words>
  <Application>Microsoft Office PowerPoint</Application>
  <PresentationFormat>Widescreen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Abadi</vt:lpstr>
      <vt:lpstr>Aptos</vt:lpstr>
      <vt:lpstr>Aptos Display</vt:lpstr>
      <vt:lpstr>Arial</vt:lpstr>
      <vt:lpstr>Calibri</vt:lpstr>
      <vt:lpstr>Helvetica Neue Medium</vt:lpstr>
      <vt:lpstr>Wingdings</vt:lpstr>
      <vt:lpstr>Office Theme</vt:lpstr>
      <vt:lpstr>About Alica</vt:lpstr>
      <vt:lpstr>Evolution of coupled scalar perturbations through smooth reheating</vt:lpstr>
      <vt:lpstr>Reheating: from inflation until radiation domination</vt:lpstr>
      <vt:lpstr>Setup</vt:lpstr>
      <vt:lpstr>Goal</vt:lpstr>
      <vt:lpstr>Goal 1: derive evolution equations</vt:lpstr>
      <vt:lpstr>Strong vs Weak regime</vt:lpstr>
      <vt:lpstr>Power Spectrum: Weak versus Strong regime</vt:lpstr>
      <vt:lpstr>Model independence?</vt:lpstr>
      <vt:lpstr>PowerPoint Presentation</vt:lpstr>
      <vt:lpstr>Noise autocorrelator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Rogelj, Alica Ela (ITP)</dc:creator>
  <cp:lastModifiedBy>Rogelj, Alica Ela (ITP)</cp:lastModifiedBy>
  <cp:revision>15</cp:revision>
  <dcterms:created xsi:type="dcterms:W3CDTF">2025-07-17T14:26:47Z</dcterms:created>
  <dcterms:modified xsi:type="dcterms:W3CDTF">2025-07-29T12:22:06Z</dcterms:modified>
</cp:coreProperties>
</file>