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62"/>
    <p:restoredTop sz="95833"/>
  </p:normalViewPr>
  <p:slideViewPr>
    <p:cSldViewPr snapToGrid="0">
      <p:cViewPr varScale="1">
        <p:scale>
          <a:sx n="98" d="100"/>
          <a:sy n="98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35DAA-BFA5-5386-A1CE-AAA2006AE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BB362-E7D8-D253-32DC-CAB597082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82105-9CFE-5BDB-0EC6-F62B7808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28424-5A5F-3D35-BB14-15D09641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EA4D7-49ED-FED1-61FA-F369E2C0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531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5CCD7-FA5C-502B-1E94-682901FA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767F6E-23D9-0D7C-4B93-7BDE80190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98DB7-AA92-81C5-02AA-F7BF7A66C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CD02D-514F-B8B7-EEED-B06E4F688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354B7-E451-7EA9-4B18-3B5B4B2F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374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4F1F44-6D5C-4028-FE92-C05E52E5A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07BD7-A283-F383-466F-A63FB0A2B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65419-AC2F-9598-9617-8E5123C4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A1584-664E-AE30-17B2-D36FDB78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7D342-20BC-DF9B-C3E3-61434F42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3499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48963-726C-2AA9-1620-CB8F6FCDA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D364-BDD8-094D-CE0F-A4571A4D7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5A491-BF55-D0E6-92AE-581A206A1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463F2-8EBC-AF23-8281-8BF24D1A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92BB3-7F92-35CB-F282-D335E3EC4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6341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FC0BD-4DF0-BE69-1ACF-93C526268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8B554-28F0-2221-6FE2-9DD7791D7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9A298-9B67-D376-D9EA-0EAE468C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846E5-26EC-A03B-A166-C00F5411C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082E3-C40C-4BA3-AE7E-45A50DA57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799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8DDA0-4A6E-076D-FBA5-827CE509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10AC9-E8F6-FE80-199A-0A15345F1D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7D9A3-9B44-C34C-6907-B0B686D08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D62B6-688C-4FC0-D8CA-E5C113C93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E6C-5802-4553-4F54-7DE6DE256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99A8DF-4020-85D8-12BB-823E0F05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859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15E08-6D09-276A-8806-F89645420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A185AA-C112-2557-14CE-FACACE38D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85698A-1DF4-5AFE-B338-2F3384DC5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B1B422-A9D7-69BD-0988-C9CA59DF0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B7F32A-4EFD-A0B6-1F4E-00F4EF748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770088-45C8-EEB5-9970-144F825B0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A07AC9-2B06-B612-72AD-59F7DDEBB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841730-E482-02B6-B5E5-EB6370C1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530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6C65-2658-21F2-CF28-D5A581A58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BC3B1E-0CB0-DA95-1786-CB0A5266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07A46-9C98-6BAF-DAD2-3544241B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06B979-3293-DC91-CF96-D52A9471F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1182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5098A2-8E18-06E3-F684-7434450F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2C09B3-C76E-15CB-551F-37C92BBBD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F02CBB-834C-83ED-A7F8-534527D7E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478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69EB1-BDB8-C5FA-275B-BC83A7FBD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43EBD-71CB-D62D-4B7C-6B428E9AC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33303-5260-584F-48F7-353E8582A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21860-4E47-2F9C-5CB6-52572F69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AD99-1B57-B4EF-778F-981EA4570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A2E8D-6263-907B-29C0-B286C2D58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1382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0F6A5-F3C2-4276-66CA-239F1C874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AA12E7-2365-C9B0-32B7-00E65A690D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91C7A-6103-F835-107D-0424ECEF8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BE771-0519-DEEE-0B5F-DDC558C2B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4880F-F65F-95ED-7614-09CACEF0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1E562-085B-B157-4C72-74404E5DC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0170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AA1B3A-7405-32FF-B00D-EF8DC0F5D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B647D-3968-EC20-10FB-D5BEEC5E7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28913-65D4-CD9E-E18F-6E64C5665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D9E8E-29A1-2341-872A-D0B435B69D2D}" type="datetimeFigureOut">
              <a:rPr lang="en-DE" smtClean="0"/>
              <a:t>06.03.24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9C835-931E-BA13-B835-655FD177D1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2C198-1DDE-D0A6-E8B7-6DDFA3697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C9913-9243-2C4D-B325-984BF1417AD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5633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C891-A6DD-B374-6598-46CCCE13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34" y="398904"/>
            <a:ext cx="10515600" cy="564265"/>
          </a:xfrm>
        </p:spPr>
        <p:txBody>
          <a:bodyPr>
            <a:normAutofit fontScale="90000"/>
          </a:bodyPr>
          <a:lstStyle/>
          <a:p>
            <a:r>
              <a:rPr lang="en-DE" sz="3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Discussion of (New) Cross-TA Use Cases and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D1C6A-3F85-1485-20C8-18DA6A7F6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533" y="1121087"/>
            <a:ext cx="11123951" cy="559450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DE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L. Gärtner (TA3): HEP analysis use case – Belle II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DE" sz="18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Thomas to ask Thomas K. / Lorenz</a:t>
            </a:r>
            <a:br>
              <a:rPr lang="en-DE" sz="18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endParaRPr lang="en-DE" sz="1800" dirty="0">
              <a:solidFill>
                <a:srgbClr val="FF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DE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H. Enke (TA4): TA4 Keycloak + REANA + gitlab-p4n: now keycloak as middleman in place (note difficult AAI discussion)</a:t>
            </a:r>
            <a:br>
              <a:rPr lang="en-DE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more or less all working smoothly; next task ahead – meeting AIP+KIT to connect REANA to other tools and develop procedures. 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new focal point: need to capture workflows and make them publicly available via a platform environment (SDP is a very demanding thing – still assembling elements of it). 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exploring dashboard for better showcasing of things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solidFill>
                  <a:schemeClr val="accent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Harry / Benoit</a:t>
            </a: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: </a:t>
            </a:r>
            <a:r>
              <a:rPr lang="en-DE" sz="1800" dirty="0">
                <a:solidFill>
                  <a:schemeClr val="accent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AIP and KIT need to implement REANA in HTCONDOR (in contact with REANA developers, developing job controler etc.) and capture / publish workflows</a:t>
            </a:r>
            <a:br>
              <a:rPr lang="en-DE" sz="1800" dirty="0">
                <a:solidFill>
                  <a:schemeClr val="accent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solidFill>
                  <a:schemeClr val="accent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Harry: DRP and registry  finish demonstrator for well-known workflows</a:t>
            </a:r>
            <a:br>
              <a:rPr lang="en-DE" sz="1800" dirty="0">
                <a:solidFill>
                  <a:schemeClr val="accent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endParaRPr lang="en-DE" sz="1800" dirty="0">
              <a:solidFill>
                <a:schemeClr val="accent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Nicola’s (and Daniel’s and LMU’s) radio image reduction use case</a:t>
            </a:r>
            <a:b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Status: Nicola has stopped working for PUNCH; focus now on taking everything achieved so far and making a paper out of it. </a:t>
            </a:r>
            <a:b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US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Daniel took over: trying to make radio image pipeline correct and update in PUNCH. After correction might require PUNCH help to implement on PUNCH infrastructure.  no scientific contributions from PUNCH, but infrastructure-wise! </a:t>
            </a:r>
            <a:r>
              <a:rPr lang="en-US" sz="1800" dirty="0">
                <a:solidFill>
                  <a:schemeClr val="accent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Daniel to come back our group once he is ready</a:t>
            </a:r>
            <a:endParaRPr lang="en-DE" sz="1800" dirty="0">
              <a:solidFill>
                <a:schemeClr val="accent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94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C891-A6DD-B374-6598-46CCCE132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534" y="398904"/>
            <a:ext cx="10515600" cy="564265"/>
          </a:xfrm>
        </p:spPr>
        <p:txBody>
          <a:bodyPr>
            <a:normAutofit fontScale="90000"/>
          </a:bodyPr>
          <a:lstStyle/>
          <a:p>
            <a:r>
              <a:rPr lang="en-DE" sz="3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Discussion of (New) Cross-TA Use Cases and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FD1C6A-3F85-1485-20C8-18DA6A7F6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533" y="1121087"/>
            <a:ext cx="11123951" cy="559450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US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Use cases addressed in this request: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DE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M. Hoeft (TA2): Tutorials around commissioning work flows: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driven by LOFAR use case, rquires Matthias / Alexander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Discussions FZJ /LOFAR ongoing; ideas to port this to structures at KIT (recent discussion)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Need to solve issue of using S4P without connected C4P jobs.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</a:t>
            </a:r>
            <a:r>
              <a:rPr lang="en-DE" sz="1800" dirty="0">
                <a:solidFill>
                  <a:schemeClr val="accent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Christoph to keep track</a:t>
            </a: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. 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endParaRPr lang="en-DE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DE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O. Kazcmarek: Heavy quark diffusion RDP in P4N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continuing research-wise – now all data and workflow published (outside PUNCH)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Goal to publish also on our platform – requires DRP; testing the platform. U</a:t>
            </a:r>
            <a:r>
              <a:rPr lang="en-GB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s</a:t>
            </a: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es metadata catalogue and requires MD scheme – and how to organise MD in portal.  use case for SciTrace (was tested but had open issues  give feedback to Nicola)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Use case is beig implemented on REANA – resource limitations at AIP? Or use C4P.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</a:t>
            </a:r>
            <a:r>
              <a:rPr lang="en-DE" sz="1800" dirty="0">
                <a:solidFill>
                  <a:schemeClr val="accent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Olaf to follow up. </a:t>
            </a:r>
            <a:br>
              <a:rPr lang="en-DE" sz="1800" dirty="0">
                <a:solidFill>
                  <a:schemeClr val="accent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</a:br>
            <a:endParaRPr lang="en-DE" sz="1800" dirty="0">
              <a:solidFill>
                <a:schemeClr val="accent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A. Geiser: demonstrate HEP workflow on SDP that can  not be done elsewhere</a:t>
            </a:r>
            <a:b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DE" sz="1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 </a:t>
            </a:r>
            <a:r>
              <a:rPr lang="en-DE" sz="1800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Wingdings" pitchFamily="2" charset="2"/>
              </a:rPr>
              <a:t>Thomas to contact Achim</a:t>
            </a:r>
            <a:endParaRPr lang="en-DE" sz="1800" dirty="0">
              <a:solidFill>
                <a:srgbClr val="FF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endParaRPr lang="en-DE" sz="1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87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473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 Neue</vt:lpstr>
      <vt:lpstr>Office Theme</vt:lpstr>
      <vt:lpstr>Discussion of (New) Cross-TA Use Cases and Work</vt:lpstr>
      <vt:lpstr>Discussion of (New) Cross-TA Use Cases and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 of use cases TA2-4</dc:title>
  <dc:creator>Thomas Schörner-Sadenius</dc:creator>
  <cp:lastModifiedBy>Thomas Schörner-Sadenius</cp:lastModifiedBy>
  <cp:revision>12</cp:revision>
  <dcterms:created xsi:type="dcterms:W3CDTF">2023-06-21T06:56:18Z</dcterms:created>
  <dcterms:modified xsi:type="dcterms:W3CDTF">2024-03-06T08:58:10Z</dcterms:modified>
</cp:coreProperties>
</file>