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274" r:id="rId3"/>
    <p:sldId id="275" r:id="rId4"/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9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248" y="19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12.04.24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12.04.24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15.3.2024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physics.ntua.gr/corfu2024/fa.html" TargetMode="External"/><Relationship Id="rId7" Type="http://schemas.openxmlformats.org/officeDocument/2006/relationships/hyperlink" Target="https://agenda.linearcollider.org/event/10134/" TargetMode="External"/><Relationship Id="rId2" Type="http://schemas.openxmlformats.org/officeDocument/2006/relationships/hyperlink" Target="https://indico.cern.ch/event/1370201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ccweek2024.web.cern.ch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indico.cern.ch/event/1298458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indico.desy.de/event/44074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desy.de/event/44074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 and</a:t>
            </a:r>
            <a:br>
              <a:rPr lang="de-DE" dirty="0"/>
            </a:br>
            <a:r>
              <a:rPr lang="de-DE" dirty="0"/>
              <a:t>Dates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FC @ DESY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Jenny List</a:t>
            </a:r>
          </a:p>
          <a:p>
            <a:r>
              <a:rPr lang="de-DE" dirty="0"/>
              <a:t>12.4.24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8F54D-0A16-B8EB-9AF1-2B1E535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B33CD-40B9-D9AB-82F5-05DDC09D6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A2D47C-57A6-309D-3FF8-271AFA94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976044" cy="5010249"/>
          </a:xfrm>
        </p:spPr>
        <p:txBody>
          <a:bodyPr/>
          <a:lstStyle/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HALHF Workshop: Oslo, April 4-5, 2024 </a:t>
            </a:r>
            <a:r>
              <a:rPr lang="en-GB" sz="1600" dirty="0">
                <a:solidFill>
                  <a:srgbClr val="000000"/>
                </a:solidFill>
                <a:latin typeface="Helvetica" pitchFamily="2" charset="0"/>
                <a:hlinkClick r:id="rId2"/>
              </a:rPr>
              <a:t>https://indico.cern.ch/event/1370201/</a:t>
            </a:r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Helvetica" pitchFamily="2" charset="0"/>
              </a:rPr>
              <a:t>SUMMARY TODAY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MT"/>
              </a:rPr>
              <a:t>May 19-26, Corfu: Workshop on Future Accelerators, </a:t>
            </a:r>
            <a:r>
              <a:rPr lang="en-GB" sz="1600" dirty="0">
                <a:effectLst/>
                <a:latin typeface="ArialMT"/>
                <a:hlinkClick r:id="rId3"/>
              </a:rPr>
              <a:t>http://www.physics.ntua.gr/corfu2024/fa.html</a:t>
            </a:r>
            <a:r>
              <a:rPr lang="en-GB" sz="1600" dirty="0">
                <a:latin typeface="ArialMT"/>
              </a:rPr>
              <a:t> </a:t>
            </a:r>
            <a:endParaRPr lang="en-GB" sz="16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</a:rPr>
              <a:t>May 22-24, Bonn: Future Collider @ CERN Community Event, </a:t>
            </a:r>
            <a:br>
              <a:rPr lang="en-GB" sz="1600" dirty="0">
                <a:effectLst/>
                <a:latin typeface="Arial" panose="020B0604020202020204" pitchFamily="34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hlinkClick r:id="rId4"/>
              </a:rPr>
              <a:t>https://indico.desy.de/event/44074/</a:t>
            </a:r>
            <a:r>
              <a:rPr lang="en-GB" sz="1600" dirty="0">
                <a:effectLst/>
                <a:latin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</a:rPr>
              <a:t>Save-the-date: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FutureCollider@DESY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Day: July 1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2024</a:t>
            </a:r>
            <a:b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start 9:00, Pizza lunch, afternoon session joint with Scientific Computing platform, details tba</a:t>
            </a:r>
            <a:endParaRPr lang="en-GB" sz="1600" b="1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MT"/>
              </a:rPr>
              <a:t>Jun 10-14, San Francisco: FCC Week, </a:t>
            </a:r>
            <a:r>
              <a:rPr lang="en-GB" sz="1600" dirty="0">
                <a:effectLst/>
                <a:latin typeface="ArialMT"/>
                <a:hlinkClick r:id="rId5"/>
              </a:rPr>
              <a:t>https://indico.cern.ch/event/1298458/</a:t>
            </a:r>
            <a:br>
              <a:rPr lang="en-GB" sz="1600" dirty="0">
                <a:effectLst/>
                <a:latin typeface="ArialMT"/>
              </a:rPr>
            </a:br>
            <a:r>
              <a:rPr lang="en-GB" sz="1600" dirty="0">
                <a:effectLst/>
                <a:latin typeface="ArialMT"/>
                <a:hlinkClick r:id="rId6"/>
              </a:rPr>
              <a:t>https://fccweek2024.web.cern.ch/</a:t>
            </a:r>
            <a:r>
              <a:rPr lang="en-GB" sz="1600" dirty="0">
                <a:effectLst/>
                <a:latin typeface="ArialMT"/>
              </a:rPr>
              <a:t> </a:t>
            </a: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LCWS2024: Tokyo July 8-11 + 12 for satellite meetings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7"/>
              </a:rPr>
              <a:t>https://agenda.linearcollider.org/event/10134/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endParaRPr lang="en-GB" sz="14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5BF501-79A2-1169-73A8-CB622D24949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8"/>
          <a:srcRect b="51706"/>
          <a:stretch/>
        </p:blipFill>
        <p:spPr>
          <a:xfrm>
            <a:off x="6449224" y="5283000"/>
            <a:ext cx="5201503" cy="1445472"/>
          </a:xfrm>
          <a:prstGeom prst="rect">
            <a:avLst/>
          </a:prstGeom>
        </p:spPr>
      </p:pic>
      <p:pic>
        <p:nvPicPr>
          <p:cNvPr id="4" name="Picture 2" descr="HALHF Workshop – Oslo, Norway">
            <a:extLst>
              <a:ext uri="{FF2B5EF4-FFF2-40B4-BE49-F238E27FC236}">
                <a16:creationId xmlns:a16="http://schemas.microsoft.com/office/drawing/2014/main" id="{06037FB6-BCD7-CB3D-EAB4-9B385C5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59" y="612861"/>
            <a:ext cx="5200154" cy="1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3D742-EE5A-F95A-013A-8AB4442B0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7459" y="2456443"/>
            <a:ext cx="5200154" cy="1441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0F51E-62A5-0D3E-FFDB-8D4F036B20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3341" y="3906414"/>
            <a:ext cx="5200155" cy="138570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E3D6-926B-0DDA-3699-57B2B322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News and Dates | Jenny List, 12.4.24</a:t>
            </a:r>
          </a:p>
        </p:txBody>
      </p:sp>
    </p:spTree>
    <p:extLst>
      <p:ext uri="{BB962C8B-B14F-4D97-AF65-F5344CB8AC3E}">
        <p14:creationId xmlns:p14="http://schemas.microsoft.com/office/powerpoint/2010/main" val="36838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9A5C-EE94-B020-4674-CC42DC8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Bonn: Future Collider @ CERN Community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7E724-B14F-5E79-9D4B-63547E6EF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307CE-A451-49F2-DE26-9CA44EC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Physics case for a new e+ e- collider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Opportunities, challenges and options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Midterm review of the FCC design study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Potential German contributions to FCC-</a:t>
            </a:r>
            <a:r>
              <a:rPr lang="en-GB" dirty="0" err="1">
                <a:solidFill>
                  <a:srgbClr val="002060"/>
                </a:solidFill>
                <a:effectLst/>
                <a:latin typeface="Helvetica" pitchFamily="2" charset="0"/>
              </a:rPr>
              <a:t>ee</a:t>
            </a:r>
            <a:endParaRPr lang="en-GB" dirty="0"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The path to the next EPPS-Update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Including a preparatory meeting for</a:t>
            </a:r>
            <a:b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</a:br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young researchers on 22 May</a:t>
            </a:r>
          </a:p>
          <a:p>
            <a:endParaRPr lang="en-GB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</a:rPr>
              <a:t>=&gt; Senior people as well as ECRs are all cordially invited - please encourage “your” ECRs!</a:t>
            </a:r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https://indico.desy.de/event/44074/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DB5C1C-98B9-5A15-C350-FBE4DB5ABD9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7216246" y="1406525"/>
            <a:ext cx="3518959" cy="50101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6F0ED-0793-FB12-DD90-30D18736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CD858-157D-05B7-8C7A-33BE22BA45C0}"/>
              </a:ext>
            </a:extLst>
          </p:cNvPr>
          <p:cNvSpPr txBox="1"/>
          <p:nvPr/>
        </p:nvSpPr>
        <p:spPr>
          <a:xfrm rot="19379159">
            <a:off x="8188491" y="4002115"/>
            <a:ext cx="1574470" cy="584775"/>
          </a:xfrm>
          <a:prstGeom prst="rect">
            <a:avLst/>
          </a:prstGeom>
          <a:solidFill>
            <a:schemeClr val="bg1">
              <a:alpha val="47086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700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9A5C-EE94-B020-4674-CC42DC8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Particle Physics Strategy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7E724-B14F-5E79-9D4B-63547E6EF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Schedule decided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307CE-A451-49F2-DE26-9CA44EC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End of input: 31.3.2025</a:t>
            </a:r>
          </a:p>
          <a:p>
            <a:r>
              <a:rPr lang="en-GB" dirty="0"/>
              <a:t>Open Symposium ~June 2025</a:t>
            </a:r>
          </a:p>
          <a:p>
            <a:r>
              <a:rPr lang="en-GB" dirty="0"/>
              <a:t>New strategy in CERN Council June 2026</a:t>
            </a:r>
          </a:p>
          <a:p>
            <a:r>
              <a:rPr lang="en-GB" dirty="0"/>
              <a:t>Impact on </a:t>
            </a:r>
            <a:r>
              <a:rPr lang="en-GB" dirty="0" err="1"/>
              <a:t>eg</a:t>
            </a:r>
            <a:r>
              <a:rPr lang="en-GB" dirty="0"/>
              <a:t> ECFA Higgs Factory study under discussion</a:t>
            </a:r>
          </a:p>
          <a:p>
            <a:r>
              <a:rPr lang="en-GB" dirty="0"/>
              <a:t>First ideas on process towards German input:</a:t>
            </a:r>
          </a:p>
          <a:p>
            <a:pPr lvl="1"/>
            <a:r>
              <a:rPr lang="en-GB" dirty="0"/>
              <a:t>1 WS on non-collider topics after KET annual meeting in Bad </a:t>
            </a:r>
            <a:r>
              <a:rPr lang="en-GB" dirty="0" err="1"/>
              <a:t>Honnef</a:t>
            </a:r>
            <a:r>
              <a:rPr lang="en-GB" dirty="0"/>
              <a:t> (2 days)</a:t>
            </a:r>
          </a:p>
          <a:p>
            <a:pPr lvl="1"/>
            <a:r>
              <a:rPr lang="en-GB" dirty="0"/>
              <a:t>1 WS on collider topics end of  November at DESY (3 days, 27.-29.11.)</a:t>
            </a:r>
          </a:p>
          <a:p>
            <a:pPr lvl="1"/>
            <a:r>
              <a:rPr lang="en-GB" dirty="0"/>
              <a:t>1 concluding WS in late January</a:t>
            </a:r>
          </a:p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6F0ED-0793-FB12-DD90-30D18736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News and Dates | Jenny List, 12.4.2024</a:t>
            </a:r>
          </a:p>
        </p:txBody>
      </p:sp>
    </p:spTree>
    <p:extLst>
      <p:ext uri="{BB962C8B-B14F-4D97-AF65-F5344CB8AC3E}">
        <p14:creationId xmlns:p14="http://schemas.microsoft.com/office/powerpoint/2010/main" val="140412048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360</Words>
  <Application>Microsoft Macintosh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ArialMT</vt:lpstr>
      <vt:lpstr>Helvetica</vt:lpstr>
      <vt:lpstr>DESY</vt:lpstr>
      <vt:lpstr>News and Dates.</vt:lpstr>
      <vt:lpstr>Dates</vt:lpstr>
      <vt:lpstr>Bonn: Future Collider @ CERN Community Event</vt:lpstr>
      <vt:lpstr>European Particle Physics Strategy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14</cp:revision>
  <dcterms:created xsi:type="dcterms:W3CDTF">2023-11-03T06:52:41Z</dcterms:created>
  <dcterms:modified xsi:type="dcterms:W3CDTF">2024-04-12T07:57:24Z</dcterms:modified>
</cp:coreProperties>
</file>