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3"/>
          </a:solidFill>
        </a:fill>
      </a:tcStyle>
    </a:wholeTbl>
    <a:band2H>
      <a:tcTxStyle b="def" i="def"/>
      <a:tcStyle>
        <a:tcBdr/>
        <a:fill>
          <a:solidFill>
            <a:srgbClr val="E6EFF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ED6"/>
          </a:solidFill>
        </a:fill>
      </a:tcStyle>
    </a:wholeTbl>
    <a:band2H>
      <a:tcTxStyle b="def" i="def"/>
      <a:tcStyle>
        <a:tcBdr/>
        <a:fill>
          <a:solidFill>
            <a:srgbClr val="E6E8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1D5"/>
          </a:solidFill>
        </a:fill>
      </a:tcStyle>
    </a:wholeTbl>
    <a:band2H>
      <a:tcTxStyle b="def" i="def"/>
      <a:tcStyle>
        <a:tcBdr/>
        <a:fill>
          <a:solidFill>
            <a:srgbClr val="E7E9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8" name="Shape 18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407987" y="349611"/>
            <a:ext cx="11376026" cy="185525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half" idx="1" hasCustomPrompt="1"/>
          </p:nvPr>
        </p:nvSpPr>
        <p:spPr>
          <a:xfrm>
            <a:off x="407987" y="2335014"/>
            <a:ext cx="11376026" cy="15257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 sz="1800">
                <a:solidFill>
                  <a:schemeClr val="accent2"/>
                </a:solidFill>
              </a:defRPr>
            </a:lvl1pPr>
            <a:lvl2pPr marL="0" indent="457200">
              <a:buSzTx/>
              <a:buFontTx/>
              <a:buNone/>
              <a:defRPr b="1" sz="1800">
                <a:solidFill>
                  <a:schemeClr val="accent2"/>
                </a:solidFill>
              </a:defRPr>
            </a:lvl2pPr>
            <a:lvl3pPr marL="0" indent="914400">
              <a:buSzTx/>
              <a:buFontTx/>
              <a:buNone/>
              <a:defRPr b="1" sz="1800">
                <a:solidFill>
                  <a:schemeClr val="accent2"/>
                </a:solidFill>
              </a:defRPr>
            </a:lvl3pPr>
            <a:lvl4pPr marL="0" indent="1371600">
              <a:buSzTx/>
              <a:buFontTx/>
              <a:buNone/>
              <a:defRPr b="1" sz="1800">
                <a:solidFill>
                  <a:schemeClr val="accent2"/>
                </a:solidFill>
              </a:defRPr>
            </a:lvl4pPr>
            <a:lvl5pPr marL="0" indent="1828800">
              <a:buSzTx/>
              <a:buFontTx/>
              <a:buNone/>
              <a:defRPr b="1" sz="1800">
                <a:solidFill>
                  <a:schemeClr val="accent2"/>
                </a:solidFill>
              </a:defRPr>
            </a:lvl5pPr>
          </a:lstStyle>
          <a:p>
            <a:pPr/>
            <a:r>
              <a:t>&lt;type of talk&gt; in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Textplatzhalter 11"/>
          <p:cNvSpPr/>
          <p:nvPr>
            <p:ph type="body" sz="quarter" idx="21"/>
          </p:nvPr>
        </p:nvSpPr>
        <p:spPr>
          <a:xfrm>
            <a:off x="414395" y="4096780"/>
            <a:ext cx="11369551" cy="70037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400"/>
            </a:pPr>
          </a:p>
        </p:txBody>
      </p:sp>
      <p:pic>
        <p:nvPicPr>
          <p:cNvPr id="15" name="Grafik 8" descr="Grafik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833031" y="5669579"/>
            <a:ext cx="793751" cy="7947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Grafik 9" descr="Grafik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7611" y="6287601"/>
            <a:ext cx="1802190" cy="13276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5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Textplatzhalter 6"/>
          <p:cNvSpPr/>
          <p:nvPr>
            <p:ph type="body" sz="half" idx="21"/>
          </p:nvPr>
        </p:nvSpPr>
        <p:spPr>
          <a:xfrm>
            <a:off x="407987" y="1406427"/>
            <a:ext cx="7524751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Textplatzhalter 6"/>
          <p:cNvSpPr/>
          <p:nvPr>
            <p:ph type="body" sz="half" idx="22"/>
          </p:nvPr>
        </p:nvSpPr>
        <p:spPr>
          <a:xfrm>
            <a:off x="407987" y="3963532"/>
            <a:ext cx="7524751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Textplatzhalter 6"/>
          <p:cNvSpPr/>
          <p:nvPr>
            <p:ph type="body" sz="quarter" idx="21"/>
          </p:nvPr>
        </p:nvSpPr>
        <p:spPr>
          <a:xfrm>
            <a:off x="407989" y="1406427"/>
            <a:ext cx="3708401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8" name="Textplatzhalter 6"/>
          <p:cNvSpPr/>
          <p:nvPr>
            <p:ph type="body" sz="quarter" idx="22"/>
          </p:nvPr>
        </p:nvSpPr>
        <p:spPr>
          <a:xfrm>
            <a:off x="407989" y="3963532"/>
            <a:ext cx="3708401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Bildplatzhalter 6"/>
          <p:cNvSpPr/>
          <p:nvPr>
            <p:ph type="pic" sz="quarter" idx="23"/>
          </p:nvPr>
        </p:nvSpPr>
        <p:spPr>
          <a:xfrm>
            <a:off x="4259262" y="1449388"/>
            <a:ext cx="3673476" cy="24114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0" name="Bildplatzhalter 6"/>
          <p:cNvSpPr/>
          <p:nvPr>
            <p:ph type="pic" sz="quarter" idx="24"/>
          </p:nvPr>
        </p:nvSpPr>
        <p:spPr>
          <a:xfrm>
            <a:off x="4259262" y="4005262"/>
            <a:ext cx="3673476" cy="24126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1" name="Bildplatzhalter 6"/>
          <p:cNvSpPr/>
          <p:nvPr>
            <p:ph type="pic" sz="quarter" idx="25"/>
          </p:nvPr>
        </p:nvSpPr>
        <p:spPr>
          <a:xfrm>
            <a:off x="8075610" y="1449388"/>
            <a:ext cx="3708403" cy="24114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2" name="Bildplatzhalter 6"/>
          <p:cNvSpPr/>
          <p:nvPr>
            <p:ph type="pic" sz="quarter" idx="26"/>
          </p:nvPr>
        </p:nvSpPr>
        <p:spPr>
          <a:xfrm>
            <a:off x="8075611" y="4005262"/>
            <a:ext cx="3708402" cy="24126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1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2" name="Bildplatzhalter 6"/>
          <p:cNvSpPr/>
          <p:nvPr>
            <p:ph type="pic" idx="21"/>
          </p:nvPr>
        </p:nvSpPr>
        <p:spPr>
          <a:xfrm>
            <a:off x="407989" y="1449388"/>
            <a:ext cx="11376025" cy="49672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1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Bildplatzhalter 6"/>
          <p:cNvSpPr/>
          <p:nvPr>
            <p:ph type="pic" sz="half" idx="21"/>
          </p:nvPr>
        </p:nvSpPr>
        <p:spPr>
          <a:xfrm>
            <a:off x="407989" y="1449388"/>
            <a:ext cx="5616574" cy="49672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3" name="Bildplatzhalter 6"/>
          <p:cNvSpPr/>
          <p:nvPr>
            <p:ph type="pic" sz="half" idx="22"/>
          </p:nvPr>
        </p:nvSpPr>
        <p:spPr>
          <a:xfrm>
            <a:off x="6167437" y="1449388"/>
            <a:ext cx="5616576" cy="49672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2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Bildplatzhalter 6"/>
          <p:cNvSpPr/>
          <p:nvPr>
            <p:ph type="pic" sz="half" idx="21"/>
          </p:nvPr>
        </p:nvSpPr>
        <p:spPr>
          <a:xfrm>
            <a:off x="407989" y="1449388"/>
            <a:ext cx="3708399" cy="49672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4" name="Bildplatzhalter 6"/>
          <p:cNvSpPr/>
          <p:nvPr>
            <p:ph type="pic" idx="22"/>
          </p:nvPr>
        </p:nvSpPr>
        <p:spPr>
          <a:xfrm>
            <a:off x="4259262" y="1449388"/>
            <a:ext cx="7524751" cy="49672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72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7916" y="6582958"/>
            <a:ext cx="287967" cy="86401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4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6"/>
          <p:cNvSpPr/>
          <p:nvPr>
            <p:ph type="pic" idx="21"/>
          </p:nvPr>
        </p:nvSpPr>
        <p:spPr>
          <a:xfrm>
            <a:off x="455" y="0"/>
            <a:ext cx="12191997" cy="3429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5" name="Title Text"/>
          <p:cNvSpPr txBox="1"/>
          <p:nvPr>
            <p:ph type="title"/>
          </p:nvPr>
        </p:nvSpPr>
        <p:spPr>
          <a:xfrm>
            <a:off x="407987" y="349611"/>
            <a:ext cx="11376026" cy="109977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60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6" name="Body Level One…"/>
          <p:cNvSpPr txBox="1"/>
          <p:nvPr>
            <p:ph type="body" sz="quarter" idx="1" hasCustomPrompt="1"/>
          </p:nvPr>
        </p:nvSpPr>
        <p:spPr>
          <a:xfrm>
            <a:off x="407985" y="3573016"/>
            <a:ext cx="11376026" cy="129614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 sz="1800">
                <a:solidFill>
                  <a:schemeClr val="accent2"/>
                </a:solidFill>
              </a:defRPr>
            </a:lvl1pPr>
            <a:lvl2pPr marL="0" indent="457200">
              <a:buSzTx/>
              <a:buFontTx/>
              <a:buNone/>
              <a:defRPr b="1" sz="1800">
                <a:solidFill>
                  <a:schemeClr val="accent2"/>
                </a:solidFill>
              </a:defRPr>
            </a:lvl2pPr>
            <a:lvl3pPr marL="0" indent="914400">
              <a:buSzTx/>
              <a:buFontTx/>
              <a:buNone/>
              <a:defRPr b="1" sz="1800">
                <a:solidFill>
                  <a:schemeClr val="accent2"/>
                </a:solidFill>
              </a:defRPr>
            </a:lvl3pPr>
            <a:lvl4pPr marL="0" indent="1371600">
              <a:buSzTx/>
              <a:buFontTx/>
              <a:buNone/>
              <a:defRPr b="1" sz="1800">
                <a:solidFill>
                  <a:schemeClr val="accent2"/>
                </a:solidFill>
              </a:defRPr>
            </a:lvl4pPr>
            <a:lvl5pPr marL="0" indent="1828800">
              <a:buSzTx/>
              <a:buFontTx/>
              <a:buNone/>
              <a:defRPr b="1" sz="1800">
                <a:solidFill>
                  <a:schemeClr val="accent2"/>
                </a:solidFill>
              </a:defRPr>
            </a:lvl5pPr>
          </a:lstStyle>
          <a:p>
            <a:pPr/>
            <a:r>
              <a:t>&lt;type of talk&gt; in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7" name="Textplatzhalter 11"/>
          <p:cNvSpPr/>
          <p:nvPr>
            <p:ph type="body" sz="quarter" idx="22"/>
          </p:nvPr>
        </p:nvSpPr>
        <p:spPr>
          <a:xfrm>
            <a:off x="414464" y="4937942"/>
            <a:ext cx="11369548" cy="70037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400"/>
            </a:pPr>
          </a:p>
        </p:txBody>
      </p:sp>
      <p:pic>
        <p:nvPicPr>
          <p:cNvPr id="28" name="Grafik 12" descr="Grafik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833031" y="5669579"/>
            <a:ext cx="793751" cy="7947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6303" y="5922590"/>
            <a:ext cx="3891466" cy="698821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ivi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xfrm>
            <a:off x="407987" y="349610"/>
            <a:ext cx="11376026" cy="1854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60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407987" y="2335014"/>
            <a:ext cx="11376026" cy="15257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 sz="1800">
                <a:solidFill>
                  <a:schemeClr val="accent2"/>
                </a:solidFill>
              </a:defRPr>
            </a:lvl1pPr>
            <a:lvl2pPr marL="0" indent="457200">
              <a:buSzTx/>
              <a:buFontTx/>
              <a:buNone/>
              <a:defRPr b="1" sz="1800">
                <a:solidFill>
                  <a:schemeClr val="accent2"/>
                </a:solidFill>
              </a:defRPr>
            </a:lvl2pPr>
            <a:lvl3pPr marL="0" indent="914400">
              <a:buSzTx/>
              <a:buFontTx/>
              <a:buNone/>
              <a:defRPr b="1" sz="1800">
                <a:solidFill>
                  <a:schemeClr val="accent2"/>
                </a:solidFill>
              </a:defRPr>
            </a:lvl3pPr>
            <a:lvl4pPr marL="0" indent="1371600">
              <a:buSzTx/>
              <a:buFontTx/>
              <a:buNone/>
              <a:defRPr b="1" sz="1800">
                <a:solidFill>
                  <a:schemeClr val="accent2"/>
                </a:solidFill>
              </a:defRPr>
            </a:lvl4pPr>
            <a:lvl5pPr marL="0" indent="1828800">
              <a:buSzTx/>
              <a:buFontTx/>
              <a:buNone/>
              <a:defRPr b="1" sz="1800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platzhalter 7"/>
          <p:cNvSpPr/>
          <p:nvPr>
            <p:ph type="body" sz="quarter" idx="2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407987" y="1406427"/>
            <a:ext cx="5616576" cy="501024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Textplatzhalter 7"/>
          <p:cNvSpPr/>
          <p:nvPr>
            <p:ph type="body" sz="quarter" idx="2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sz="half" idx="1"/>
          </p:nvPr>
        </p:nvSpPr>
        <p:spPr>
          <a:xfrm>
            <a:off x="407989" y="1406427"/>
            <a:ext cx="3708401" cy="501024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Textplatzhalter 7"/>
          <p:cNvSpPr/>
          <p:nvPr>
            <p:ph type="body" sz="quarter" idx="2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Textplatzhalter 6"/>
          <p:cNvSpPr/>
          <p:nvPr>
            <p:ph type="body" sz="quarter" idx="21"/>
          </p:nvPr>
        </p:nvSpPr>
        <p:spPr>
          <a:xfrm>
            <a:off x="407987" y="1406427"/>
            <a:ext cx="5616576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0" name="Textplatzhalter 6"/>
          <p:cNvSpPr/>
          <p:nvPr>
            <p:ph type="body" sz="quarter" idx="22"/>
          </p:nvPr>
        </p:nvSpPr>
        <p:spPr>
          <a:xfrm>
            <a:off x="407987" y="3963532"/>
            <a:ext cx="5616576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1" name="Bildplatzhalter 6"/>
          <p:cNvSpPr/>
          <p:nvPr>
            <p:ph type="pic" sz="quarter" idx="23"/>
          </p:nvPr>
        </p:nvSpPr>
        <p:spPr>
          <a:xfrm>
            <a:off x="6167437" y="1449388"/>
            <a:ext cx="5616577" cy="24114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2" name="Bildplatzhalter 6"/>
          <p:cNvSpPr/>
          <p:nvPr>
            <p:ph type="pic" sz="quarter" idx="24"/>
          </p:nvPr>
        </p:nvSpPr>
        <p:spPr>
          <a:xfrm>
            <a:off x="6167437" y="4005262"/>
            <a:ext cx="5616578" cy="24126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1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Textplatzhalter 6"/>
          <p:cNvSpPr/>
          <p:nvPr>
            <p:ph type="body" sz="quarter" idx="21"/>
          </p:nvPr>
        </p:nvSpPr>
        <p:spPr>
          <a:xfrm>
            <a:off x="407987" y="1406427"/>
            <a:ext cx="5616576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" name="Textplatzhalter 6"/>
          <p:cNvSpPr/>
          <p:nvPr>
            <p:ph type="body" sz="quarter" idx="22"/>
          </p:nvPr>
        </p:nvSpPr>
        <p:spPr>
          <a:xfrm>
            <a:off x="407987" y="3963532"/>
            <a:ext cx="5616576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1pPr>
            <a:lvl2pPr marL="0" indent="266700">
              <a:spcBef>
                <a:spcPts val="0"/>
              </a:spcBef>
              <a:buSzTx/>
              <a:buFontTx/>
              <a:buNone/>
              <a:defRPr b="1">
                <a:solidFill>
                  <a:schemeClr val="accent2"/>
                </a:solidFill>
              </a:defRPr>
            </a:lvl2pPr>
            <a:lvl3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4pPr>
            <a:lvl5pPr>
              <a:spcBef>
                <a:spcPts val="0"/>
              </a:spcBef>
              <a:buFontTx/>
              <a:defRPr b="1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Textplatzhalter 6"/>
          <p:cNvSpPr/>
          <p:nvPr>
            <p:ph type="body" sz="half" idx="21"/>
          </p:nvPr>
        </p:nvSpPr>
        <p:spPr>
          <a:xfrm>
            <a:off x="407987" y="1406427"/>
            <a:ext cx="7524751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Textplatzhalter 6"/>
          <p:cNvSpPr/>
          <p:nvPr>
            <p:ph type="body" sz="half" idx="22"/>
          </p:nvPr>
        </p:nvSpPr>
        <p:spPr>
          <a:xfrm>
            <a:off x="407987" y="3963532"/>
            <a:ext cx="7524751" cy="245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" name="Bildplatzhalter 6"/>
          <p:cNvSpPr/>
          <p:nvPr>
            <p:ph type="pic" sz="quarter" idx="23"/>
          </p:nvPr>
        </p:nvSpPr>
        <p:spPr>
          <a:xfrm>
            <a:off x="8075610" y="1449388"/>
            <a:ext cx="3708403" cy="24114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6" name="Bildplatzhalter 6"/>
          <p:cNvSpPr/>
          <p:nvPr>
            <p:ph type="pic" sz="quarter" idx="24"/>
          </p:nvPr>
        </p:nvSpPr>
        <p:spPr>
          <a:xfrm>
            <a:off x="8075611" y="4005262"/>
            <a:ext cx="3708402" cy="24126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/>
          <p:nvPr>
            <p:ph type="sldNum" sz="quarter" idx="2"/>
          </p:nvPr>
        </p:nvSpPr>
        <p:spPr>
          <a:xfrm>
            <a:off x="10848527" y="6554527"/>
            <a:ext cx="266974" cy="2592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  <a:fld id="{86CB4B4D-7CA3-9044-876B-883B54F8677D}" type="slidenum"/>
          </a:p>
        </p:txBody>
      </p:sp>
      <p:pic>
        <p:nvPicPr>
          <p:cNvPr id="3" name="Grafik 6" descr="Grafik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7916" y="6582958"/>
            <a:ext cx="287967" cy="8640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07987" y="349611"/>
            <a:ext cx="11376026" cy="451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07987" y="1406427"/>
            <a:ext cx="11376026" cy="5010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266700" marR="0" indent="-2667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542925" marR="0" indent="-276225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809625" marR="0" indent="-2667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076325" marR="0" indent="-2667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1343025" marR="0" indent="-2667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489200" marR="0" indent="-2032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2946400" marR="0" indent="-2032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403600" marR="0" indent="-2032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3860800" marR="0" indent="-2032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>
          <a:tab pos="266700" algn="l"/>
        </a:tabLst>
        <a:defRPr b="0" baseline="0" cap="none" i="0" spc="0" strike="noStrike" sz="16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www.youtube.com/watch?v=i93Z7zljQ7I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Fußzeilenplatzhalter 2"/>
          <p:cNvSpPr txBox="1"/>
          <p:nvPr/>
        </p:nvSpPr>
        <p:spPr>
          <a:xfrm>
            <a:off x="748799" y="6554527"/>
            <a:ext cx="9991718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900"/>
            </a:lvl1pPr>
          </a:lstStyle>
          <a:p>
            <a:pPr/>
            <a:r>
              <a:t>FH Fellow Meeting  |   14 June 2024  |  &lt;Your Name&gt;</a:t>
            </a:r>
          </a:p>
        </p:txBody>
      </p:sp>
      <p:sp>
        <p:nvSpPr>
          <p:cNvPr id="191" name="Textfeld 13"/>
          <p:cNvSpPr txBox="1"/>
          <p:nvPr>
            <p:ph type="sldNum" sz="quarter" idx="2"/>
          </p:nvPr>
        </p:nvSpPr>
        <p:spPr>
          <a:xfrm>
            <a:off x="11657011" y="655452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>
              <a:defRPr b="1" sz="900"/>
            </a:lvl1pPr>
          </a:lstStyle>
          <a:p>
            <a:pPr/>
            <a:fld id="{86CB4B4D-7CA3-9044-876B-883B54F8677D}" type="slidenum"/>
          </a:p>
        </p:txBody>
      </p:sp>
      <p:sp>
        <p:nvSpPr>
          <p:cNvPr id="192" name="Titel 8"/>
          <p:cNvSpPr txBox="1"/>
          <p:nvPr>
            <p:ph type="title"/>
          </p:nvPr>
        </p:nvSpPr>
        <p:spPr>
          <a:xfrm>
            <a:off x="407987" y="349611"/>
            <a:ext cx="11376026" cy="451098"/>
          </a:xfrm>
          <a:prstGeom prst="rect">
            <a:avLst/>
          </a:prstGeom>
        </p:spPr>
        <p:txBody>
          <a:bodyPr/>
          <a:lstStyle/>
          <a:p>
            <a:pPr/>
            <a:r>
              <a:t>About Me</a:t>
            </a:r>
          </a:p>
        </p:txBody>
      </p:sp>
      <p:sp>
        <p:nvSpPr>
          <p:cNvPr id="193" name="TextBox 2"/>
          <p:cNvSpPr txBox="1"/>
          <p:nvPr/>
        </p:nvSpPr>
        <p:spPr>
          <a:xfrm>
            <a:off x="381079" y="1382650"/>
            <a:ext cx="11069802" cy="31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 sz="1600"/>
            </a:lvl1pPr>
          </a:lstStyle>
          <a:p>
            <a:pPr/>
            <a:r>
              <a:t>Your personal stuff, background, CV-ish information, former positions or experiments, ….</a:t>
            </a:r>
          </a:p>
        </p:txBody>
      </p:sp>
      <p:sp>
        <p:nvSpPr>
          <p:cNvPr id="194" name="Textplatzhalter 9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/>
          <a:p>
            <a:pPr/>
            <a:r>
              <a:t>Background, past activities</a:t>
            </a:r>
          </a:p>
        </p:txBody>
      </p:sp>
      <p:sp>
        <p:nvSpPr>
          <p:cNvPr id="195" name="TextBox 1"/>
          <p:cNvSpPr txBox="1"/>
          <p:nvPr/>
        </p:nvSpPr>
        <p:spPr>
          <a:xfrm>
            <a:off x="3693448" y="3445367"/>
            <a:ext cx="472823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>
                <a:solidFill>
                  <a:srgbClr val="FF0000"/>
                </a:solidFill>
              </a:defRPr>
            </a:lvl1pPr>
          </a:lstStyle>
          <a:p>
            <a:pPr/>
            <a:r>
              <a:t>And all slides in max 5 minutes!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Fußzeilenplatzhalter 2"/>
          <p:cNvSpPr txBox="1"/>
          <p:nvPr/>
        </p:nvSpPr>
        <p:spPr>
          <a:xfrm>
            <a:off x="748799" y="6554527"/>
            <a:ext cx="9991718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900"/>
            </a:lvl1pPr>
          </a:lstStyle>
          <a:p>
            <a:pPr/>
            <a:r>
              <a:t>FH Fellow Meeting  |   14 June 2024  |  &lt;Your Name&gt;</a:t>
            </a:r>
          </a:p>
        </p:txBody>
      </p:sp>
      <p:sp>
        <p:nvSpPr>
          <p:cNvPr id="198" name="Textfeld 13"/>
          <p:cNvSpPr txBox="1"/>
          <p:nvPr>
            <p:ph type="sldNum" sz="quarter" idx="2"/>
          </p:nvPr>
        </p:nvSpPr>
        <p:spPr>
          <a:xfrm>
            <a:off x="11657011" y="655452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>
              <a:defRPr b="1" sz="900"/>
            </a:lvl1pPr>
          </a:lstStyle>
          <a:p>
            <a:pPr/>
            <a:fld id="{86CB4B4D-7CA3-9044-876B-883B54F8677D}" type="slidenum"/>
          </a:p>
        </p:txBody>
      </p:sp>
      <p:sp>
        <p:nvSpPr>
          <p:cNvPr id="199" name="Titel 8"/>
          <p:cNvSpPr txBox="1"/>
          <p:nvPr>
            <p:ph type="title"/>
          </p:nvPr>
        </p:nvSpPr>
        <p:spPr>
          <a:xfrm>
            <a:off x="407987" y="349611"/>
            <a:ext cx="11376026" cy="451098"/>
          </a:xfrm>
          <a:prstGeom prst="rect">
            <a:avLst/>
          </a:prstGeom>
        </p:spPr>
        <p:txBody>
          <a:bodyPr/>
          <a:lstStyle/>
          <a:p>
            <a:pPr/>
            <a:r>
              <a:t>My Current Work</a:t>
            </a:r>
          </a:p>
        </p:txBody>
      </p:sp>
      <p:sp>
        <p:nvSpPr>
          <p:cNvPr id="200" name="Textplatzhalter 9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/>
          <a:p>
            <a:pPr/>
            <a:r>
              <a:t>Activities and challenges</a:t>
            </a:r>
          </a:p>
        </p:txBody>
      </p:sp>
      <p:sp>
        <p:nvSpPr>
          <p:cNvPr id="201" name="Textplatzhalter 7"/>
          <p:cNvSpPr txBox="1"/>
          <p:nvPr/>
        </p:nvSpPr>
        <p:spPr>
          <a:xfrm>
            <a:off x="381079" y="1318402"/>
            <a:ext cx="4805106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spcBef>
                <a:spcPts val="400"/>
              </a:spcBef>
              <a:tabLst>
                <a:tab pos="266700" algn="l"/>
              </a:tabLst>
              <a:defRPr sz="1600"/>
            </a:lvl1pPr>
          </a:lstStyle>
          <a:p>
            <a:pPr/>
            <a:r>
              <a:t>… in simple words, so that everybody can understand!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Fußzeilenplatzhalter 2"/>
          <p:cNvSpPr txBox="1"/>
          <p:nvPr/>
        </p:nvSpPr>
        <p:spPr>
          <a:xfrm>
            <a:off x="748799" y="6554527"/>
            <a:ext cx="9991718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900"/>
            </a:lvl1pPr>
          </a:lstStyle>
          <a:p>
            <a:pPr/>
            <a:r>
              <a:t>FH Fellow Meeting  |   14 June 2024  |  &lt;Your Name&gt;</a:t>
            </a:r>
          </a:p>
        </p:txBody>
      </p:sp>
      <p:sp>
        <p:nvSpPr>
          <p:cNvPr id="204" name="Textfeld 13"/>
          <p:cNvSpPr txBox="1"/>
          <p:nvPr>
            <p:ph type="sldNum" sz="quarter" idx="2"/>
          </p:nvPr>
        </p:nvSpPr>
        <p:spPr>
          <a:xfrm>
            <a:off x="11657011" y="655452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>
              <a:defRPr b="1" sz="900"/>
            </a:lvl1pPr>
          </a:lstStyle>
          <a:p>
            <a:pPr/>
            <a:fld id="{86CB4B4D-7CA3-9044-876B-883B54F8677D}" type="slidenum"/>
          </a:p>
        </p:txBody>
      </p:sp>
      <p:sp>
        <p:nvSpPr>
          <p:cNvPr id="205" name="Titel 8"/>
          <p:cNvSpPr txBox="1"/>
          <p:nvPr>
            <p:ph type="title"/>
          </p:nvPr>
        </p:nvSpPr>
        <p:spPr>
          <a:xfrm>
            <a:off x="407987" y="349611"/>
            <a:ext cx="11376026" cy="451098"/>
          </a:xfrm>
          <a:prstGeom prst="rect">
            <a:avLst/>
          </a:prstGeom>
        </p:spPr>
        <p:txBody>
          <a:bodyPr/>
          <a:lstStyle/>
          <a:p>
            <a:pPr/>
            <a:r>
              <a:t>My Favourite Plot</a:t>
            </a:r>
          </a:p>
        </p:txBody>
      </p:sp>
      <p:sp>
        <p:nvSpPr>
          <p:cNvPr id="206" name="Textplatzhalter 9"/>
          <p:cNvSpPr txBox="1"/>
          <p:nvPr>
            <p:ph type="body" sz="quarter" idx="1"/>
          </p:nvPr>
        </p:nvSpPr>
        <p:spPr>
          <a:xfrm>
            <a:off x="407987" y="817500"/>
            <a:ext cx="11376026" cy="379253"/>
          </a:xfrm>
          <a:prstGeom prst="rect">
            <a:avLst/>
          </a:prstGeom>
        </p:spPr>
        <p:txBody>
          <a:bodyPr/>
          <a:lstStyle/>
          <a:p>
            <a:pPr/>
            <a:r>
              <a:t>Or the one question you always wanted to ask!</a:t>
            </a:r>
          </a:p>
        </p:txBody>
      </p:sp>
      <p:sp>
        <p:nvSpPr>
          <p:cNvPr id="207" name="Textplatzhalter 7"/>
          <p:cNvSpPr txBox="1"/>
          <p:nvPr/>
        </p:nvSpPr>
        <p:spPr>
          <a:xfrm>
            <a:off x="381079" y="1318402"/>
            <a:ext cx="4805106" cy="1659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spcBef>
                <a:spcPts val="400"/>
              </a:spcBef>
              <a:tabLst>
                <a:tab pos="266700" algn="l"/>
              </a:tabLst>
              <a:defRPr sz="1600"/>
            </a:pPr>
            <a:r>
              <a:t>Not necessarily from your own field! – e.g. I like this one very much: </a:t>
            </a:r>
          </a:p>
          <a:p>
            <a:pPr defTabSz="914400">
              <a:spcBef>
                <a:spcPts val="400"/>
              </a:spcBef>
              <a:tabLst>
                <a:tab pos="266700" algn="l"/>
              </a:tabLst>
              <a:defRPr sz="1600"/>
            </a:pPr>
          </a:p>
          <a:p>
            <a:pPr defTabSz="914400">
              <a:spcBef>
                <a:spcPts val="400"/>
              </a:spcBef>
              <a:tabLst>
                <a:tab pos="266700" algn="l"/>
              </a:tabLst>
              <a:defRPr sz="1600"/>
            </a:pPr>
            <a:r>
              <a:rPr u="sng">
                <a:uFill>
                  <a:solidFill>
                    <a:srgbClr val="000000"/>
                  </a:solidFill>
                </a:uFill>
                <a:hlinkClick r:id="rId2" invalidUrl="" action="" tgtFrame="" tooltip="" history="1" highlightClick="0" endSnd="0"/>
              </a:rPr>
              <a:t>https://www.youtube.com/watch?v=i93Z7zljQ7I</a:t>
            </a:r>
          </a:p>
          <a:p>
            <a:pPr defTabSz="914400">
              <a:spcBef>
                <a:spcPts val="400"/>
              </a:spcBef>
              <a:tabLst>
                <a:tab pos="266700" algn="l"/>
              </a:tabLst>
              <a:defRPr sz="1600"/>
            </a:pPr>
          </a:p>
          <a:p>
            <a:pPr defTabSz="914400">
              <a:spcBef>
                <a:spcPts val="400"/>
              </a:spcBef>
              <a:tabLst>
                <a:tab pos="266700" algn="l"/>
              </a:tabLst>
              <a:defRPr sz="1600"/>
            </a:pPr>
            <a:r>
              <a:t>If only one could put it really into one picture …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SY_PowerPoint_16x9_en(2)">
  <a:themeElements>
    <a:clrScheme name="DESY_PowerPoint_16x9_en(2)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FF"/>
      </a:hlink>
      <a:folHlink>
        <a:srgbClr val="FF00FF"/>
      </a:folHlink>
    </a:clrScheme>
    <a:fontScheme name="DESY_PowerPoint_16x9_en(2)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SY_PowerPoint_16x9_en(2)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SY_PowerPoint_16x9_en(2)">
  <a:themeElements>
    <a:clrScheme name="DESY_PowerPoint_16x9_en(2)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FF"/>
      </a:hlink>
      <a:folHlink>
        <a:srgbClr val="FF00FF"/>
      </a:folHlink>
    </a:clrScheme>
    <a:fontScheme name="DESY_PowerPoint_16x9_en(2)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SY_PowerPoint_16x9_en(2)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