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02" r:id="rId3"/>
    <p:sldId id="306" r:id="rId4"/>
    <p:sldId id="310" r:id="rId5"/>
    <p:sldId id="305" r:id="rId6"/>
    <p:sldId id="311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48" d="100"/>
          <a:sy n="48" d="100"/>
        </p:scale>
        <p:origin x="1144" y="4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8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55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7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295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42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E0AD02-BDD4-4725-9480-E4BF831F7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810" y="1008030"/>
            <a:ext cx="6866790" cy="12083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FF5CA3-DA85-4B17-90FB-305FF8D9AAD0}"/>
              </a:ext>
            </a:extLst>
          </p:cNvPr>
          <p:cNvSpPr txBox="1"/>
          <p:nvPr/>
        </p:nvSpPr>
        <p:spPr>
          <a:xfrm>
            <a:off x="791570" y="1007813"/>
            <a:ext cx="1282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Title:</a:t>
            </a:r>
            <a:endParaRPr lang="de-DE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32D830-A2C3-4A2A-B38D-7BE141800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810" y="2276073"/>
            <a:ext cx="5742856" cy="342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Requests made in Valencia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58454" y="938758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2646C3-1F24-4FA7-B36E-A21486E74089}"/>
              </a:ext>
            </a:extLst>
          </p:cNvPr>
          <p:cNvSpPr txBox="1"/>
          <p:nvPr/>
        </p:nvSpPr>
        <p:spPr>
          <a:xfrm>
            <a:off x="755374" y="2047262"/>
            <a:ext cx="7999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Delivered! One of the figures may be a bit blurred 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A69D17-432D-451F-BFD4-7ECF869D940C}"/>
              </a:ext>
            </a:extLst>
          </p:cNvPr>
          <p:cNvSpPr txBox="1"/>
          <p:nvPr/>
        </p:nvSpPr>
        <p:spPr>
          <a:xfrm>
            <a:off x="323662" y="1276979"/>
            <a:ext cx="8431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dirty="0"/>
              <a:t>- </a:t>
            </a:r>
            <a:r>
              <a:rPr lang="en-US" sz="2000" dirty="0"/>
              <a:t>some text, and potential pictures the describe the gluing technology,</a:t>
            </a:r>
            <a:endParaRPr lang="en-US" sz="2000" u="sng" dirty="0"/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000" dirty="0"/>
              <a:t>     Yan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DCEBED-D5B8-4E31-A5BC-E1A01E21FE58}"/>
              </a:ext>
            </a:extLst>
          </p:cNvPr>
          <p:cNvSpPr txBox="1"/>
          <p:nvPr/>
        </p:nvSpPr>
        <p:spPr>
          <a:xfrm>
            <a:off x="636104" y="2782669"/>
            <a:ext cx="6241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 check the part on readout and </a:t>
            </a:r>
            <a:r>
              <a:rPr lang="en-US" sz="2000" dirty="0" err="1"/>
              <a:t>daq</a:t>
            </a:r>
            <a:r>
              <a:rPr lang="en-US" sz="2000" dirty="0"/>
              <a:t> - Jakub</a:t>
            </a:r>
            <a:br>
              <a:rPr lang="en-US" dirty="0"/>
            </a:br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F0870-E17C-4F56-A213-6F723EF6C164}"/>
              </a:ext>
            </a:extLst>
          </p:cNvPr>
          <p:cNvSpPr txBox="1"/>
          <p:nvPr/>
        </p:nvSpPr>
        <p:spPr>
          <a:xfrm>
            <a:off x="900113" y="3215775"/>
            <a:ext cx="4573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No comment so far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960199-E195-4B3B-89C7-C10E6D5152F3}"/>
              </a:ext>
            </a:extLst>
          </p:cNvPr>
          <p:cNvSpPr txBox="1"/>
          <p:nvPr/>
        </p:nvSpPr>
        <p:spPr>
          <a:xfrm>
            <a:off x="636104" y="3906498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</a:t>
            </a:r>
            <a:r>
              <a:rPr lang="en-US" sz="2000" dirty="0"/>
              <a:t>text and pictures about edge effects- David</a:t>
            </a:r>
            <a:endParaRPr lang="de-DE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98265B-D7D8-4350-8F68-401C8C10EFA8}"/>
              </a:ext>
            </a:extLst>
          </p:cNvPr>
          <p:cNvSpPr txBox="1"/>
          <p:nvPr/>
        </p:nvSpPr>
        <p:spPr>
          <a:xfrm>
            <a:off x="755374" y="4397166"/>
            <a:ext cx="7999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Delivered! Text still to be done, can draft some. 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B2FF61-FD4C-44F3-96A2-E140AA2C73FB}"/>
              </a:ext>
            </a:extLst>
          </p:cNvPr>
          <p:cNvSpPr txBox="1"/>
          <p:nvPr/>
        </p:nvSpPr>
        <p:spPr>
          <a:xfrm>
            <a:off x="900113" y="5054117"/>
            <a:ext cx="7789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294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Requests made in Valencia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00113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BF6330-EB18-45D4-9725-01B3213BDB44}"/>
              </a:ext>
            </a:extLst>
          </p:cNvPr>
          <p:cNvSpPr txBox="1"/>
          <p:nvPr/>
        </p:nvSpPr>
        <p:spPr>
          <a:xfrm>
            <a:off x="530087" y="1215451"/>
            <a:ext cx="8257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</a:t>
            </a:r>
            <a:r>
              <a:rPr lang="en-US" sz="2000" dirty="0"/>
              <a:t>text and figures about calibration of readout-channels - </a:t>
            </a:r>
            <a:r>
              <a:rPr lang="en-US" sz="2000" dirty="0" err="1"/>
              <a:t>Dawid</a:t>
            </a:r>
            <a:endParaRPr lang="de-DE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0E972D-A968-4F6D-A2BD-6CC7EDC775A2}"/>
              </a:ext>
            </a:extLst>
          </p:cNvPr>
          <p:cNvSpPr txBox="1"/>
          <p:nvPr/>
        </p:nvSpPr>
        <p:spPr>
          <a:xfrm>
            <a:off x="701330" y="1700066"/>
            <a:ext cx="387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Plots delivered, text to be done!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5CF85-B28E-4B5A-BA41-641D802AD915}"/>
              </a:ext>
            </a:extLst>
          </p:cNvPr>
          <p:cNvSpPr txBox="1"/>
          <p:nvPr/>
        </p:nvSpPr>
        <p:spPr>
          <a:xfrm>
            <a:off x="530087" y="2637583"/>
            <a:ext cx="82576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</a:t>
            </a:r>
            <a:r>
              <a:rPr lang="en-US" sz="2000" dirty="0"/>
              <a:t>subsection on telescope alignment, check and potential update - Shan</a:t>
            </a:r>
            <a:endParaRPr lang="de-DE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C340BD-9451-4AE1-ACBE-76E4F3818F61}"/>
              </a:ext>
            </a:extLst>
          </p:cNvPr>
          <p:cNvSpPr txBox="1"/>
          <p:nvPr/>
        </p:nvSpPr>
        <p:spPr>
          <a:xfrm>
            <a:off x="701329" y="3141906"/>
            <a:ext cx="387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Placeholders inserted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C6EE48-9B92-41F1-84E6-9A5C543C6353}"/>
              </a:ext>
            </a:extLst>
          </p:cNvPr>
          <p:cNvSpPr txBox="1"/>
          <p:nvPr/>
        </p:nvSpPr>
        <p:spPr>
          <a:xfrm>
            <a:off x="530087" y="3768529"/>
            <a:ext cx="6614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- </a:t>
            </a:r>
            <a:r>
              <a:rPr lang="de-DE" sz="2000" dirty="0" err="1"/>
              <a:t>alignment</a:t>
            </a:r>
            <a:r>
              <a:rPr lang="de-DE" sz="2000" dirty="0"/>
              <a:t> </a:t>
            </a:r>
            <a:r>
              <a:rPr lang="de-DE" sz="2000" dirty="0" err="1"/>
              <a:t>telescope</a:t>
            </a:r>
            <a:r>
              <a:rPr lang="de-DE" sz="2000" dirty="0"/>
              <a:t>-sensors </a:t>
            </a:r>
            <a:r>
              <a:rPr lang="de-DE" sz="2000" dirty="0" err="1"/>
              <a:t>text</a:t>
            </a:r>
            <a:r>
              <a:rPr lang="de-DE" sz="2000" dirty="0"/>
              <a:t> and </a:t>
            </a:r>
            <a:r>
              <a:rPr lang="de-DE" sz="2000" dirty="0" err="1"/>
              <a:t>picture</a:t>
            </a:r>
            <a:r>
              <a:rPr lang="de-DE" sz="2000" dirty="0"/>
              <a:t> - Michal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7061E1-2F50-4A55-9468-4EA686D48780}"/>
              </a:ext>
            </a:extLst>
          </p:cNvPr>
          <p:cNvSpPr txBox="1"/>
          <p:nvPr/>
        </p:nvSpPr>
        <p:spPr>
          <a:xfrm>
            <a:off x="701329" y="4272852"/>
            <a:ext cx="387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In progress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EA19D4-9814-425A-87F9-517B5A25034F}"/>
              </a:ext>
            </a:extLst>
          </p:cNvPr>
          <p:cNvSpPr txBox="1"/>
          <p:nvPr/>
        </p:nvSpPr>
        <p:spPr>
          <a:xfrm>
            <a:off x="489296" y="4908301"/>
            <a:ext cx="7939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 text and figures for response vs x and y – Melissa</a:t>
            </a:r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DONE !, but some cosmetics needed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2261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Requests made in Valencia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1026050"/>
            <a:ext cx="8431469" cy="464742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lvl="0"/>
            <a:r>
              <a:rPr lang="en-US" sz="2400" dirty="0"/>
              <a:t>    </a:t>
            </a:r>
            <a:r>
              <a:rPr lang="en-US" sz="2000" dirty="0">
                <a:solidFill>
                  <a:srgbClr val="C00000"/>
                </a:solidFill>
              </a:rPr>
              <a:t>Work in progress, results to be discussed - March 2x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</a:rPr>
              <a:t>     </a:t>
            </a:r>
            <a:r>
              <a:rPr lang="en-US" sz="2000" dirty="0" err="1">
                <a:solidFill>
                  <a:srgbClr val="C00000"/>
                </a:solidFill>
              </a:rPr>
              <a:t>Dawid</a:t>
            </a:r>
            <a:r>
              <a:rPr lang="en-US" sz="2000" dirty="0">
                <a:solidFill>
                  <a:srgbClr val="C00000"/>
                </a:solidFill>
              </a:rPr>
              <a:t>, I saw in your Valencia slides that the MPV values for the two    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</a:rPr>
              <a:t>     cases you have shown are a bit larger for offline than online. Can we   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</a:rPr>
              <a:t>    get confirmation that this is always like this, and is the ration or the off-  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</a:rPr>
              <a:t>     set  constant???? </a:t>
            </a:r>
            <a:endParaRPr lang="de-DE" sz="2000" dirty="0">
              <a:solidFill>
                <a:srgbClr val="C00000"/>
              </a:solidFill>
            </a:endParaRPr>
          </a:p>
          <a:p>
            <a:pPr lvl="0"/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812680-1C00-4609-912D-98E852BF8CE3}"/>
              </a:ext>
            </a:extLst>
          </p:cNvPr>
          <p:cNvSpPr txBox="1"/>
          <p:nvPr/>
        </p:nvSpPr>
        <p:spPr>
          <a:xfrm>
            <a:off x="496183" y="941519"/>
            <a:ext cx="8151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 cross talk studies - Melissa, results to be discussed</a:t>
            </a:r>
            <a:endParaRPr lang="de-DE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75C9C7-807B-4D1A-9312-3D64503FD846}"/>
              </a:ext>
            </a:extLst>
          </p:cNvPr>
          <p:cNvSpPr txBox="1"/>
          <p:nvPr/>
        </p:nvSpPr>
        <p:spPr>
          <a:xfrm>
            <a:off x="640924" y="1341629"/>
            <a:ext cx="7204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Work in progress, results to be discussed - March 2x</a:t>
            </a:r>
            <a:endParaRPr lang="de-DE" sz="20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1838F-3EB8-4F3C-A701-C764D9BE719C}"/>
              </a:ext>
            </a:extLst>
          </p:cNvPr>
          <p:cNvSpPr txBox="1"/>
          <p:nvPr/>
        </p:nvSpPr>
        <p:spPr>
          <a:xfrm>
            <a:off x="356265" y="1800011"/>
            <a:ext cx="8351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MPV values using raw (debug data) - Melissa, </a:t>
            </a:r>
            <a:r>
              <a:rPr lang="en-US" sz="2000" dirty="0" err="1"/>
              <a:t>Dawid</a:t>
            </a:r>
            <a:r>
              <a:rPr lang="en-US" sz="2000" dirty="0"/>
              <a:t> (</a:t>
            </a:r>
            <a:r>
              <a:rPr lang="en-US" sz="2000" dirty="0" err="1"/>
              <a:t>Dawid</a:t>
            </a:r>
            <a:r>
              <a:rPr lang="en-US" sz="2000" dirty="0"/>
              <a:t> should  </a:t>
            </a:r>
          </a:p>
          <a:p>
            <a:r>
              <a:rPr lang="en-US" sz="2000" dirty="0"/>
              <a:t>    give the necessary input/guidance) results to be discussed.</a:t>
            </a:r>
            <a:endParaRPr lang="de-DE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952BF-6A12-4CA8-8C85-37AD08AA5D5D}"/>
              </a:ext>
            </a:extLst>
          </p:cNvPr>
          <p:cNvSpPr txBox="1"/>
          <p:nvPr/>
        </p:nvSpPr>
        <p:spPr>
          <a:xfrm>
            <a:off x="496183" y="4350037"/>
            <a:ext cx="7851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- simulation of the sensor response - Filip and Mihai</a:t>
            </a:r>
            <a:endParaRPr lang="de-DE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DB444A-A328-497A-AD27-AAAC41B67BB6}"/>
              </a:ext>
            </a:extLst>
          </p:cNvPr>
          <p:cNvSpPr txBox="1"/>
          <p:nvPr/>
        </p:nvSpPr>
        <p:spPr>
          <a:xfrm>
            <a:off x="764409" y="4763672"/>
            <a:ext cx="8023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Done for silicon sensor,  for GaAs to be done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6523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Requests made in Valencia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1026050"/>
            <a:ext cx="8431469" cy="187743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lvl="0"/>
            <a:endParaRPr lang="de-DE" sz="2000" dirty="0">
              <a:solidFill>
                <a:srgbClr val="C00000"/>
              </a:solidFill>
            </a:endParaRPr>
          </a:p>
          <a:p>
            <a:pPr lvl="0"/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812680-1C00-4609-912D-98E852BF8CE3}"/>
              </a:ext>
            </a:extLst>
          </p:cNvPr>
          <p:cNvSpPr txBox="1"/>
          <p:nvPr/>
        </p:nvSpPr>
        <p:spPr>
          <a:xfrm>
            <a:off x="496183" y="941519"/>
            <a:ext cx="81516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Homogeneity of the response</a:t>
            </a:r>
          </a:p>
          <a:p>
            <a:r>
              <a:rPr lang="en-US" sz="2000" dirty="0"/>
              <a:t>     For the final figures the calibration constants from </a:t>
            </a:r>
            <a:r>
              <a:rPr lang="en-US" sz="2000" dirty="0" err="1"/>
              <a:t>Dawid</a:t>
            </a:r>
            <a:r>
              <a:rPr lang="en-US" sz="2000" dirty="0"/>
              <a:t> must be  </a:t>
            </a:r>
          </a:p>
          <a:p>
            <a:r>
              <a:rPr lang="en-US" sz="2000" dirty="0"/>
              <a:t>     included. (</a:t>
            </a:r>
            <a:r>
              <a:rPr lang="en-US" sz="2000" dirty="0" err="1"/>
              <a:t>Veta</a:t>
            </a:r>
            <a:r>
              <a:rPr lang="en-US" sz="2000" dirty="0"/>
              <a:t>, Melissa)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Distribution of the MPV values, before and after use of the calibration constants (Melissa)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Fine structure effects. E.g. for GaAs the length of the readout strip depends on the position of the pad (</a:t>
            </a:r>
            <a:r>
              <a:rPr lang="en-US" sz="2000" dirty="0" err="1"/>
              <a:t>similarely</a:t>
            </a:r>
            <a:r>
              <a:rPr lang="en-US" sz="2000" dirty="0"/>
              <a:t> for Si). Is there any systematics in the MPV value? (</a:t>
            </a:r>
            <a:r>
              <a:rPr lang="en-US" sz="2000" dirty="0" err="1"/>
              <a:t>veta</a:t>
            </a:r>
            <a:r>
              <a:rPr lang="en-US" sz="2000"/>
              <a:t>) 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920881566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379</Words>
  <Application>Microsoft Office PowerPoint</Application>
  <PresentationFormat>On-screen Show (4:3)</PresentationFormat>
  <Paragraphs>95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PPT-Vorlage_en</vt:lpstr>
      <vt:lpstr>Publication about sensor tests</vt:lpstr>
      <vt:lpstr>Publication about sensor tests</vt:lpstr>
      <vt:lpstr>Requests made in Valencia</vt:lpstr>
      <vt:lpstr>Requests made in Valencia</vt:lpstr>
      <vt:lpstr>Requests made in Valencia</vt:lpstr>
      <vt:lpstr>Requests made in Valencia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296</cp:revision>
  <dcterms:created xsi:type="dcterms:W3CDTF">2012-02-28T14:56:30Z</dcterms:created>
  <dcterms:modified xsi:type="dcterms:W3CDTF">2024-03-20T10:01:27Z</dcterms:modified>
</cp:coreProperties>
</file>