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ppt/slideLayouts/slideLayout25.xml" ContentType="application/vnd.openxmlformats-officedocument.presentationml.slideLayout+xml"/>
  <Override PartName="/ppt/theme/theme25.xml" ContentType="application/vnd.openxmlformats-officedocument.theme+xml"/>
  <Override PartName="/ppt/slideLayouts/slideLayout26.xml" ContentType="application/vnd.openxmlformats-officedocument.presentationml.slideLayout+xml"/>
  <Override PartName="/ppt/theme/theme26.xml" ContentType="application/vnd.openxmlformats-officedocument.theme+xml"/>
  <Override PartName="/ppt/slideLayouts/slideLayout27.xml" ContentType="application/vnd.openxmlformats-officedocument.presentationml.slideLayout+xml"/>
  <Override PartName="/ppt/theme/theme27.xml" ContentType="application/vnd.openxmlformats-officedocument.theme+xml"/>
  <Override PartName="/ppt/slideLayouts/slideLayout28.xml" ContentType="application/vnd.openxmlformats-officedocument.presentationml.slideLayout+xml"/>
  <Override PartName="/ppt/theme/theme28.xml" ContentType="application/vnd.openxmlformats-officedocument.theme+xml"/>
  <Override PartName="/ppt/slideLayouts/slideLayout29.xml" ContentType="application/vnd.openxmlformats-officedocument.presentationml.slideLayout+xml"/>
  <Override PartName="/ppt/theme/theme29.xml" ContentType="application/vnd.openxmlformats-officedocument.theme+xml"/>
  <Override PartName="/ppt/slideLayouts/slideLayout30.xml" ContentType="application/vnd.openxmlformats-officedocument.presentationml.slideLayout+xml"/>
  <Override PartName="/ppt/theme/theme30.xml" ContentType="application/vnd.openxmlformats-officedocument.theme+xml"/>
  <Override PartName="/ppt/slideLayouts/slideLayout31.xml" ContentType="application/vnd.openxmlformats-officedocument.presentationml.slideLayout+xml"/>
  <Override PartName="/ppt/theme/theme31.xml" ContentType="application/vnd.openxmlformats-officedocument.theme+xml"/>
  <Override PartName="/ppt/slideLayouts/slideLayout32.xml" ContentType="application/vnd.openxmlformats-officedocument.presentationml.slideLayout+xml"/>
  <Override PartName="/ppt/theme/theme32.xml" ContentType="application/vnd.openxmlformats-officedocument.theme+xml"/>
  <Override PartName="/ppt/slideLayouts/slideLayout33.xml" ContentType="application/vnd.openxmlformats-officedocument.presentationml.slideLayout+xml"/>
  <Override PartName="/ppt/theme/theme33.xml" ContentType="application/vnd.openxmlformats-officedocument.theme+xml"/>
  <Override PartName="/ppt/slideLayouts/slideLayout34.xml" ContentType="application/vnd.openxmlformats-officedocument.presentationml.slideLayout+xml"/>
  <Override PartName="/ppt/theme/theme34.xml" ContentType="application/vnd.openxmlformats-officedocument.theme+xml"/>
  <Override PartName="/ppt/slideLayouts/slideLayout35.xml" ContentType="application/vnd.openxmlformats-officedocument.presentationml.slideLayout+xml"/>
  <Override PartName="/ppt/theme/theme35.xml" ContentType="application/vnd.openxmlformats-officedocument.theme+xml"/>
  <Override PartName="/ppt/slideLayouts/slideLayout36.xml" ContentType="application/vnd.openxmlformats-officedocument.presentationml.slideLayout+xml"/>
  <Override PartName="/ppt/theme/theme36.xml" ContentType="application/vnd.openxmlformats-officedocument.theme+xml"/>
  <Override PartName="/ppt/theme/theme3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0" r:id="rId1"/>
    <p:sldMasterId id="2147483652" r:id="rId2"/>
    <p:sldMasterId id="2147483658" r:id="rId3"/>
    <p:sldMasterId id="2147483660" r:id="rId4"/>
    <p:sldMasterId id="2147483666" r:id="rId5"/>
    <p:sldMasterId id="2147483670" r:id="rId6"/>
    <p:sldMasterId id="2147483672" r:id="rId7"/>
    <p:sldMasterId id="2147483674" r:id="rId8"/>
    <p:sldMasterId id="2147483676" r:id="rId9"/>
    <p:sldMasterId id="2147483678" r:id="rId10"/>
    <p:sldMasterId id="2147483680" r:id="rId11"/>
    <p:sldMasterId id="2147483682" r:id="rId12"/>
    <p:sldMasterId id="2147483684" r:id="rId13"/>
    <p:sldMasterId id="2147483686" r:id="rId14"/>
    <p:sldMasterId id="2147483688" r:id="rId15"/>
    <p:sldMasterId id="2147483690" r:id="rId16"/>
    <p:sldMasterId id="2147483692" r:id="rId17"/>
    <p:sldMasterId id="2147483694" r:id="rId18"/>
    <p:sldMasterId id="2147483696" r:id="rId19"/>
    <p:sldMasterId id="2147483698" r:id="rId20"/>
    <p:sldMasterId id="2147483700" r:id="rId21"/>
    <p:sldMasterId id="2147483702" r:id="rId22"/>
    <p:sldMasterId id="2147483704" r:id="rId23"/>
    <p:sldMasterId id="2147483706" r:id="rId24"/>
    <p:sldMasterId id="2147483708" r:id="rId25"/>
    <p:sldMasterId id="2147483710" r:id="rId26"/>
    <p:sldMasterId id="2147483712" r:id="rId27"/>
    <p:sldMasterId id="2147483714" r:id="rId28"/>
    <p:sldMasterId id="2147483716" r:id="rId29"/>
    <p:sldMasterId id="2147483718" r:id="rId30"/>
    <p:sldMasterId id="2147483720" r:id="rId31"/>
    <p:sldMasterId id="2147483722" r:id="rId32"/>
    <p:sldMasterId id="2147483724" r:id="rId33"/>
    <p:sldMasterId id="2147483726" r:id="rId34"/>
    <p:sldMasterId id="2147483728" r:id="rId35"/>
    <p:sldMasterId id="2147483730" r:id="rId36"/>
  </p:sldMasterIdLst>
  <p:notesMasterIdLst>
    <p:notesMasterId r:id="rId41"/>
  </p:notesMasterIdLst>
  <p:sldIdLst>
    <p:sldId id="266" r:id="rId37"/>
    <p:sldId id="267" r:id="rId38"/>
    <p:sldId id="268" r:id="rId39"/>
    <p:sldId id="269" r:id="rId4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3.xml"/><Relationship Id="rId21" Type="http://schemas.openxmlformats.org/officeDocument/2006/relationships/slideMaster" Target="slideMasters/slideMaster21.xml"/><Relationship Id="rId34" Type="http://schemas.openxmlformats.org/officeDocument/2006/relationships/slideMaster" Target="slideMasters/slideMaster34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" Target="slides/slide1.xml"/><Relationship Id="rId40" Type="http://schemas.openxmlformats.org/officeDocument/2006/relationships/slide" Target="slides/slide4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Master" Target="slideMasters/slideMaster31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" Target="slides/slide2.xml"/><Relationship Id="rId20" Type="http://schemas.openxmlformats.org/officeDocument/2006/relationships/slideMaster" Target="slideMasters/slideMaster20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move the slide</a:t>
            </a:r>
          </a:p>
        </p:txBody>
      </p:sp>
      <p:sp>
        <p:nvSpPr>
          <p:cNvPr id="48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Click to edit the notes format</a:t>
            </a:r>
          </a:p>
        </p:txBody>
      </p:sp>
      <p:sp>
        <p:nvSpPr>
          <p:cNvPr id="4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&lt;header&gt;</a:t>
            </a:r>
          </a:p>
        </p:txBody>
      </p:sp>
      <p:sp>
        <p:nvSpPr>
          <p:cNvPr id="485" name="PlaceHolder 4"/>
          <p:cNvSpPr>
            <a:spLocks noGrp="1"/>
          </p:cNvSpPr>
          <p:nvPr>
            <p:ph type="dt" idx="13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486" name="PlaceHolder 5"/>
          <p:cNvSpPr>
            <a:spLocks noGrp="1"/>
          </p:cNvSpPr>
          <p:nvPr>
            <p:ph type="ftr" idx="1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487" name="PlaceHolder 6"/>
          <p:cNvSpPr>
            <a:spLocks noGrp="1"/>
          </p:cNvSpPr>
          <p:nvPr>
            <p:ph type="sldNum" idx="1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fld id="{57F0519C-0BB6-49B8-9B8A-0D9745533065}" type="slidenum">
              <a:rPr lang="en-US" sz="14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05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lnSpc>
                <a:spcPct val="100000"/>
              </a:lnSpc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Is it confusing that the animated gif shows longer pulses without reducing the gradient…. </a:t>
            </a:r>
            <a:endParaRPr lang="en-US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4" name="PlaceHolder 3"/>
          <p:cNvSpPr>
            <a:spLocks noGrp="1"/>
          </p:cNvSpPr>
          <p:nvPr>
            <p:ph type="sldNum" idx="23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de-DE" sz="1200" b="0" strike="noStrike" spc="-1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690C4226-5399-4C04-83A3-4326B6E6CF65}" type="slidenum">
              <a:rPr lang="de-DE" sz="1200" b="0" strike="noStrike" spc="-1">
                <a:solidFill>
                  <a:schemeClr val="dk1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05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7" name="PlaceHolder 3"/>
          <p:cNvSpPr>
            <a:spLocks noGrp="1"/>
          </p:cNvSpPr>
          <p:nvPr>
            <p:ph type="sldNum" idx="24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3475280E-CFCA-44CC-94A5-B463BC4C5185}" type="slidenum">
              <a:rPr lang="de-DE" sz="1200" b="0" strike="noStrike" spc="-1">
                <a:solidFill>
                  <a:srgbClr val="000000"/>
                </a:solidFill>
                <a:latin typeface="Arial"/>
                <a:ea typeface="+mn-ea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05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0" name="PlaceHolder 3"/>
          <p:cNvSpPr>
            <a:spLocks noGrp="1"/>
          </p:cNvSpPr>
          <p:nvPr>
            <p:ph type="sldNum" idx="25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54D72BF2-5A7B-4A45-8D1A-096BA1B6ED4B}" type="slidenum">
              <a:rPr lang="de-DE" sz="1200" b="0" strike="noStrike" spc="-1">
                <a:solidFill>
                  <a:srgbClr val="000000"/>
                </a:solidFill>
                <a:latin typeface="Arial"/>
                <a:ea typeface="+mn-ea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06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3" name="PlaceHolder 3"/>
          <p:cNvSpPr>
            <a:spLocks noGrp="1"/>
          </p:cNvSpPr>
          <p:nvPr>
            <p:ph type="sldNum" idx="26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DD423900-1B10-4DA4-AE64-E5A94FE3E802}" type="slidenum">
              <a:rPr lang="de-DE" sz="1200" b="0" strike="noStrike" spc="-1">
                <a:solidFill>
                  <a:srgbClr val="000000"/>
                </a:solidFill>
                <a:latin typeface="Arial"/>
                <a:ea typeface="+mn-ea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/>
          </p:nvPr>
        </p:nvSpPr>
        <p:spPr>
          <a:xfrm>
            <a:off x="3600000" y="4516560"/>
            <a:ext cx="2512080" cy="18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4000"/>
              </a:lnSpc>
              <a:spcBef>
                <a:spcPts val="1417"/>
              </a:spcBef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/>
          </p:nvPr>
        </p:nvSpPr>
        <p:spPr>
          <a:xfrm>
            <a:off x="6238080" y="4516560"/>
            <a:ext cx="2512080" cy="18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4000"/>
              </a:lnSpc>
              <a:spcBef>
                <a:spcPts val="1417"/>
              </a:spcBef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3A028474-AB76-476C-90D2-D88D54655D5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3600000" y="4516560"/>
            <a:ext cx="5148360" cy="18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4000"/>
              </a:lnSpc>
              <a:spcBef>
                <a:spcPts val="1417"/>
              </a:spcBef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0" name="PlaceHolder 2"/>
          <p:cNvSpPr>
            <a:spLocks noGrp="1"/>
          </p:cNvSpPr>
          <p:nvPr>
            <p:ph type="subTitle"/>
          </p:nvPr>
        </p:nvSpPr>
        <p:spPr>
          <a:xfrm>
            <a:off x="3600000" y="4516560"/>
            <a:ext cx="5148360" cy="18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9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fault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5" name="PlaceHolder 2"/>
          <p:cNvSpPr>
            <a:spLocks noGrp="1"/>
          </p:cNvSpPr>
          <p:nvPr>
            <p:ph/>
          </p:nvPr>
        </p:nvSpPr>
        <p:spPr>
          <a:xfrm>
            <a:off x="3600000" y="4516560"/>
            <a:ext cx="2512080" cy="18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4000"/>
              </a:lnSpc>
              <a:spcBef>
                <a:spcPts val="1417"/>
              </a:spcBef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6" name="PlaceHolder 3"/>
          <p:cNvSpPr>
            <a:spLocks noGrp="1"/>
          </p:cNvSpPr>
          <p:nvPr>
            <p:ph/>
          </p:nvPr>
        </p:nvSpPr>
        <p:spPr>
          <a:xfrm>
            <a:off x="6238080" y="4516560"/>
            <a:ext cx="2512080" cy="18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4000"/>
              </a:lnSpc>
              <a:spcBef>
                <a:spcPts val="1417"/>
              </a:spcBef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597049C-8216-4A10-8393-48F14B03CE4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fault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8" name="PlaceHolder 2"/>
          <p:cNvSpPr>
            <a:spLocks noGrp="1"/>
          </p:cNvSpPr>
          <p:nvPr>
            <p:ph/>
          </p:nvPr>
        </p:nvSpPr>
        <p:spPr>
          <a:xfrm>
            <a:off x="3600000" y="4516560"/>
            <a:ext cx="5148360" cy="18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4000"/>
              </a:lnSpc>
              <a:spcBef>
                <a:spcPts val="1417"/>
              </a:spcBef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efault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3600000" y="4516560"/>
            <a:ext cx="5148360" cy="18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114000"/>
              </a:lnSpc>
              <a:spcBef>
                <a:spcPts val="1417"/>
              </a:spcBef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subTitle"/>
          </p:nvPr>
        </p:nvSpPr>
        <p:spPr>
          <a:xfrm>
            <a:off x="3600000" y="4516560"/>
            <a:ext cx="5148360" cy="18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4.wmf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4.wmf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8.png"/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4.wmf"/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3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3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3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9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4.wmf"/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3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3.w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Masters/_rels/slideMaster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33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34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35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36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8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D6359CD9-E999-48D5-8F6C-68075D44BD29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5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16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pic>
        <p:nvPicPr>
          <p:cNvPr id="17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sp>
        <p:nvSpPr>
          <p:cNvPr id="18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SRF linac operation and R&amp;D for HDC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MAC April 2024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0" name="Picture 11"/>
          <p:cNvPicPr/>
          <p:nvPr/>
        </p:nvPicPr>
        <p:blipFill>
          <a:blip r:embed="rId4"/>
          <a:stretch/>
        </p:blipFill>
        <p:spPr>
          <a:xfrm>
            <a:off x="11108880" y="6337080"/>
            <a:ext cx="536040" cy="273960"/>
          </a:xfrm>
          <a:prstGeom prst="rect">
            <a:avLst/>
          </a:prstGeom>
          <a:ln w="0">
            <a:noFill/>
          </a:ln>
        </p:spPr>
      </p:pic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375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23880" y="2023920"/>
            <a:ext cx="8100720" cy="3889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880" y="5913360"/>
            <a:ext cx="810072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8934480" y="2033640"/>
            <a:ext cx="2633400" cy="387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66760" indent="-266760" defTabSz="914400">
              <a:lnSpc>
                <a:spcPct val="114000"/>
              </a:lnSpc>
              <a:spcBef>
                <a:spcPts val="1800"/>
              </a:spcBef>
              <a:buSzPct val="100058"/>
              <a:buBlip>
                <a:blip r:embed="rId5"/>
              </a:buBlip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Edit Master text styles</a:t>
            </a:r>
          </a:p>
          <a:p>
            <a:pPr marL="542880" lvl="1" indent="-276120" defTabSz="914400">
              <a:lnSpc>
                <a:spcPct val="114000"/>
              </a:lnSpc>
              <a:buSzPct val="100058"/>
              <a:buBlip>
                <a:blip r:embed="rId6"/>
              </a:buBlip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Second level</a:t>
            </a:r>
          </a:p>
          <a:p>
            <a:pPr marL="809640" lvl="2" indent="-266760" defTabSz="914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Third level</a:t>
            </a:r>
          </a:p>
          <a:p>
            <a:pPr marL="990720" lvl="3" indent="-18108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Fourth level</a:t>
            </a:r>
          </a:p>
          <a:p>
            <a:pPr marL="1162080" lvl="4" indent="-17136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22BAA9A6-9067-41E9-8B33-D5CE1D0F1325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66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167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168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0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171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172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23880" y="2023920"/>
            <a:ext cx="8100720" cy="3889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623880" y="5913360"/>
            <a:ext cx="810072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body"/>
          </p:nvPr>
        </p:nvSpPr>
        <p:spPr>
          <a:xfrm>
            <a:off x="8934480" y="2033640"/>
            <a:ext cx="2633400" cy="387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66760" indent="-266760" defTabSz="914400">
              <a:lnSpc>
                <a:spcPct val="114000"/>
              </a:lnSpc>
              <a:spcBef>
                <a:spcPts val="1800"/>
              </a:spcBef>
              <a:buSzPct val="100058"/>
              <a:buBlip>
                <a:blip r:embed="rId6"/>
              </a:buBlip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  <a:p>
            <a:pPr marL="542880" lvl="1" indent="-276120" defTabSz="914400">
              <a:lnSpc>
                <a:spcPct val="114000"/>
              </a:lnSpc>
              <a:buSzPct val="100058"/>
              <a:buBlip>
                <a:blip r:embed="rId7"/>
              </a:buBlip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Second level</a:t>
            </a:r>
          </a:p>
          <a:p>
            <a:pPr marL="809640" lvl="2" indent="-266760" defTabSz="914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Third level</a:t>
            </a:r>
          </a:p>
          <a:p>
            <a:pPr marL="990720" lvl="3" indent="-18108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Fourth level</a:t>
            </a:r>
          </a:p>
          <a:p>
            <a:pPr marL="1162080" lvl="4" indent="-17136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57F3113C-159B-40D1-8605-4714DB4FDEC1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78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179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180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2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183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184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623880" y="1677240"/>
            <a:ext cx="10944000" cy="423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</p:txBody>
      </p:sp>
      <p:sp>
        <p:nvSpPr>
          <p:cNvPr id="187" name="PlaceHolder 3"/>
          <p:cNvSpPr>
            <a:spLocks noGrp="1"/>
          </p:cNvSpPr>
          <p:nvPr>
            <p:ph type="ftr" idx="3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188" name="PlaceHolder 4"/>
          <p:cNvSpPr>
            <a:spLocks noGrp="1"/>
          </p:cNvSpPr>
          <p:nvPr>
            <p:ph type="body"/>
          </p:nvPr>
        </p:nvSpPr>
        <p:spPr>
          <a:xfrm>
            <a:off x="611280" y="123084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en-US" sz="1800" b="1" strike="noStrike" spc="-1">
                <a:solidFill>
                  <a:schemeClr val="accent2"/>
                </a:solidFill>
                <a:latin typeface="Arial"/>
              </a:rPr>
              <a:t>Click to edit subtitle</a:t>
            </a: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0B919B8A-205C-4B3C-9B5D-648E311DAC72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90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191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192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94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195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196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407880" y="1406520"/>
            <a:ext cx="5616360" cy="500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</p:txBody>
      </p:sp>
      <p:sp>
        <p:nvSpPr>
          <p:cNvPr id="199" name="PlaceHolder 3"/>
          <p:cNvSpPr>
            <a:spLocks noGrp="1"/>
          </p:cNvSpPr>
          <p:nvPr>
            <p:ph type="ftr" idx="4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200" name="PlaceHolder 4"/>
          <p:cNvSpPr>
            <a:spLocks noGrp="1"/>
          </p:cNvSpPr>
          <p:nvPr>
            <p:ph type="body"/>
          </p:nvPr>
        </p:nvSpPr>
        <p:spPr>
          <a:xfrm>
            <a:off x="407880" y="81756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en-US" sz="1800" b="1" strike="noStrike" spc="-1">
                <a:solidFill>
                  <a:schemeClr val="accent2"/>
                </a:solidFill>
                <a:latin typeface="Arial"/>
              </a:rPr>
              <a:t>Click to edit Master text styles</a:t>
            </a: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body"/>
          </p:nvPr>
        </p:nvSpPr>
        <p:spPr>
          <a:xfrm>
            <a:off x="6167520" y="1406520"/>
            <a:ext cx="5616360" cy="500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F483889C-CD3B-430B-805C-5C32079E5F1A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03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204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205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07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208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209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pic>
        <p:nvPicPr>
          <p:cNvPr id="210" name="Grafik 3"/>
          <p:cNvPicPr/>
          <p:nvPr/>
        </p:nvPicPr>
        <p:blipFill>
          <a:blip r:embed="rId6"/>
          <a:stretch/>
        </p:blipFill>
        <p:spPr>
          <a:xfrm>
            <a:off x="408600" y="4587120"/>
            <a:ext cx="598320" cy="184680"/>
          </a:xfrm>
          <a:prstGeom prst="rect">
            <a:avLst/>
          </a:prstGeom>
          <a:ln w="0">
            <a:noFill/>
          </a:ln>
        </p:spPr>
      </p:pic>
      <p:sp>
        <p:nvSpPr>
          <p:cNvPr id="211" name="Rechteck 4"/>
          <p:cNvSpPr/>
          <p:nvPr/>
        </p:nvSpPr>
        <p:spPr>
          <a:xfrm>
            <a:off x="395280" y="3980160"/>
            <a:ext cx="4571640" cy="37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10000"/>
              </a:lnSpc>
            </a:pPr>
            <a:r>
              <a:rPr lang="de-DE" sz="1800" b="1" strike="noStrike" spc="-1">
                <a:solidFill>
                  <a:schemeClr val="dk1"/>
                </a:solidFill>
                <a:latin typeface="Arial"/>
              </a:rPr>
              <a:t>Contact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2" name="Rechteck 5"/>
          <p:cNvSpPr/>
          <p:nvPr/>
        </p:nvSpPr>
        <p:spPr>
          <a:xfrm>
            <a:off x="395280" y="4516560"/>
            <a:ext cx="2700360" cy="189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20000"/>
              </a:lnSpc>
              <a:tabLst>
                <a:tab pos="71604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	Deutsches 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457200">
              <a:lnSpc>
                <a:spcPct val="120000"/>
              </a:lnSpc>
              <a:tabLst>
                <a:tab pos="71604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Elektronen-Synchrotron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457200">
              <a:lnSpc>
                <a:spcPct val="120000"/>
              </a:lnSpc>
              <a:tabLst>
                <a:tab pos="716040" algn="l"/>
              </a:tabLst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457200">
              <a:lnSpc>
                <a:spcPct val="120000"/>
              </a:lnSpc>
              <a:tabLst>
                <a:tab pos="71604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www.desy.de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3" name="PlaceHolder 1"/>
          <p:cNvSpPr>
            <a:spLocks noGrp="1"/>
          </p:cNvSpPr>
          <p:nvPr>
            <p:ph type="body"/>
          </p:nvPr>
        </p:nvSpPr>
        <p:spPr>
          <a:xfrm>
            <a:off x="3600000" y="4516560"/>
            <a:ext cx="5148360" cy="18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20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Mastertextformat bearbeiten</a:t>
            </a: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B8547CFB-EB25-4A6F-952C-2FCFDE113349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15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216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217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9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220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221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Edit Master text styles</a:t>
            </a:r>
          </a:p>
          <a:p>
            <a:pPr marL="714240" lvl="1" indent="-357120" defTabSz="914400">
              <a:lnSpc>
                <a:spcPct val="114000"/>
              </a:lnSpc>
              <a:buSzPct val="100112"/>
              <a:buBlip>
                <a:blip r:embed="rId7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level</a:t>
            </a:r>
          </a:p>
          <a:p>
            <a:pPr marL="982800" lvl="2" indent="-268200" defTabSz="914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level</a:t>
            </a:r>
          </a:p>
          <a:p>
            <a:pPr marL="1162080" lvl="3" indent="-17316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level</a:t>
            </a:r>
          </a:p>
          <a:p>
            <a:pPr marL="1347840" lvl="4" indent="-18108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level</a:t>
            </a:r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Edit Master text styles</a:t>
            </a:r>
          </a:p>
          <a:p>
            <a:pPr marL="714240" lvl="1" indent="-357120" defTabSz="914400">
              <a:lnSpc>
                <a:spcPct val="114000"/>
              </a:lnSpc>
              <a:buSzPct val="100112"/>
              <a:buBlip>
                <a:blip r:embed="rId7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level</a:t>
            </a:r>
          </a:p>
          <a:p>
            <a:pPr marL="982800" lvl="2" indent="-268200" defTabSz="914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level</a:t>
            </a:r>
          </a:p>
          <a:p>
            <a:pPr marL="1162080" lvl="3" indent="-17316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level</a:t>
            </a:r>
          </a:p>
          <a:p>
            <a:pPr marL="1347840" lvl="4" indent="-18108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level</a:t>
            </a:r>
          </a:p>
        </p:txBody>
      </p:sp>
      <p:sp>
        <p:nvSpPr>
          <p:cNvPr id="225" name="PlaceHolder 4"/>
          <p:cNvSpPr>
            <a:spLocks noGrp="1"/>
          </p:cNvSpPr>
          <p:nvPr>
            <p:ph type="dt" idx="5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800" b="0" strike="noStrike" spc="-1">
                <a:solidFill>
                  <a:schemeClr val="dk1"/>
                </a:solidFill>
                <a:latin typeface="Arial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&lt;date/time&gt;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6" name="PlaceHolder 5"/>
          <p:cNvSpPr>
            <a:spLocks noGrp="1"/>
          </p:cNvSpPr>
          <p:nvPr>
            <p:ph type="ftr" idx="6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227" name="PlaceHolder 6"/>
          <p:cNvSpPr>
            <a:spLocks noGrp="1"/>
          </p:cNvSpPr>
          <p:nvPr>
            <p:ph type="sldNum" idx="7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800" b="0" strike="noStrike" spc="-1">
                <a:solidFill>
                  <a:schemeClr val="dk1"/>
                </a:solidFill>
                <a:latin typeface="Arial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fld id="{AD1DE8DB-73DB-4C58-8CC8-A68893C7F769}" type="slidenum">
              <a:rPr lang="en-US" sz="18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1DC89CE5-EABF-4885-B2AF-6840797C7AEC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32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233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234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5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6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237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238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46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623880" y="1453320"/>
            <a:ext cx="10944000" cy="4459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C716C9B2-7518-40FE-B97E-5F89B1EDB972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44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245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246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7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48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249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250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606600" y="1552680"/>
            <a:ext cx="10961280" cy="381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63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63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623880" y="5448240"/>
            <a:ext cx="10944000" cy="57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E8D4DB7B-6AE5-4726-A3EB-0A3D8D8C4201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54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255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256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8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259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260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CF00ECBA-B7CD-4FB1-A081-6D73EB0CB93F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64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265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266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7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68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269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270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B7C60CDA-D0F2-4699-A893-629850B3487E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72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273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274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5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6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277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278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623880" y="2023920"/>
            <a:ext cx="10944000" cy="3889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96D2E72D-572A-47BA-B411-B3359295A878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6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27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pic>
        <p:nvPicPr>
          <p:cNvPr id="28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sp>
        <p:nvSpPr>
          <p:cNvPr id="29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SRF linac operation and R&amp;D for HDC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MAC April 2024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1" name="Picture 11"/>
          <p:cNvPicPr/>
          <p:nvPr/>
        </p:nvPicPr>
        <p:blipFill>
          <a:blip r:embed="rId4"/>
          <a:stretch/>
        </p:blipFill>
        <p:spPr>
          <a:xfrm>
            <a:off x="11108880" y="6337080"/>
            <a:ext cx="536040" cy="273960"/>
          </a:xfrm>
          <a:prstGeom prst="rect">
            <a:avLst/>
          </a:prstGeom>
          <a:ln w="0">
            <a:noFill/>
          </a:ln>
        </p:spPr>
      </p:pic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23880" y="1677240"/>
            <a:ext cx="10944000" cy="423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5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11280" y="123084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en-US" sz="1800" b="1" strike="noStrike" spc="-1">
                <a:solidFill>
                  <a:schemeClr val="accent2"/>
                </a:solidFill>
                <a:latin typeface="Arial"/>
              </a:rPr>
              <a:t>Click to edit subtitle</a:t>
            </a: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F4B0774A-CCFC-41F5-A716-BD9F5EDC19B8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82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283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284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5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86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287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288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289" name="PlaceHolder 1"/>
          <p:cNvSpPr>
            <a:spLocks noGrp="1"/>
          </p:cNvSpPr>
          <p:nvPr>
            <p:ph type="body"/>
          </p:nvPr>
        </p:nvSpPr>
        <p:spPr>
          <a:xfrm>
            <a:off x="623880" y="828720"/>
            <a:ext cx="10944000" cy="5084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290" name="PlaceHolder 2"/>
          <p:cNvSpPr>
            <a:spLocks noGrp="1"/>
          </p:cNvSpPr>
          <p:nvPr>
            <p:ph type="body"/>
          </p:nvPr>
        </p:nvSpPr>
        <p:spPr>
          <a:xfrm>
            <a:off x="623880" y="5913360"/>
            <a:ext cx="1094400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A2987366-462F-4A03-A985-99DA746F3E03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292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293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294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5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96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297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298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299" name="PlaceHolder 1"/>
          <p:cNvSpPr>
            <a:spLocks noGrp="1"/>
          </p:cNvSpPr>
          <p:nvPr>
            <p:ph type="body"/>
          </p:nvPr>
        </p:nvSpPr>
        <p:spPr>
          <a:xfrm>
            <a:off x="623880" y="1197000"/>
            <a:ext cx="5292360" cy="4716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300" name="PlaceHolder 2"/>
          <p:cNvSpPr>
            <a:spLocks noGrp="1"/>
          </p:cNvSpPr>
          <p:nvPr>
            <p:ph type="body"/>
          </p:nvPr>
        </p:nvSpPr>
        <p:spPr>
          <a:xfrm>
            <a:off x="6275520" y="1197000"/>
            <a:ext cx="5292360" cy="4716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301" name="PlaceHolder 3"/>
          <p:cNvSpPr>
            <a:spLocks noGrp="1"/>
          </p:cNvSpPr>
          <p:nvPr>
            <p:ph type="body"/>
          </p:nvPr>
        </p:nvSpPr>
        <p:spPr>
          <a:xfrm>
            <a:off x="623880" y="591336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2" name="PlaceHolder 4"/>
          <p:cNvSpPr>
            <a:spLocks noGrp="1"/>
          </p:cNvSpPr>
          <p:nvPr>
            <p:ph type="body"/>
          </p:nvPr>
        </p:nvSpPr>
        <p:spPr>
          <a:xfrm>
            <a:off x="6275520" y="591336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46B748E2-5EE3-4DD7-9B5B-0D98C367B913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04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305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306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7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08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309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310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311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2" name="PlaceHolder 2"/>
          <p:cNvSpPr>
            <a:spLocks noGrp="1"/>
          </p:cNvSpPr>
          <p:nvPr>
            <p:ph type="body"/>
          </p:nvPr>
        </p:nvSpPr>
        <p:spPr>
          <a:xfrm>
            <a:off x="623880" y="2023920"/>
            <a:ext cx="5292360" cy="30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313" name="PlaceHolder 3"/>
          <p:cNvSpPr>
            <a:spLocks noGrp="1"/>
          </p:cNvSpPr>
          <p:nvPr>
            <p:ph type="body"/>
          </p:nvPr>
        </p:nvSpPr>
        <p:spPr>
          <a:xfrm>
            <a:off x="6275520" y="2023920"/>
            <a:ext cx="5292360" cy="30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314" name="PlaceHolder 4"/>
          <p:cNvSpPr>
            <a:spLocks noGrp="1"/>
          </p:cNvSpPr>
          <p:nvPr>
            <p:ph type="body"/>
          </p:nvPr>
        </p:nvSpPr>
        <p:spPr>
          <a:xfrm>
            <a:off x="623880" y="508644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5" name="PlaceHolder 5"/>
          <p:cNvSpPr>
            <a:spLocks noGrp="1"/>
          </p:cNvSpPr>
          <p:nvPr>
            <p:ph type="body"/>
          </p:nvPr>
        </p:nvSpPr>
        <p:spPr>
          <a:xfrm>
            <a:off x="6275520" y="508644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3E4238AD-BB9E-4E67-B456-9154EC6BA61A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17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318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319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0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21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322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323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324" name="PlaceHolder 1"/>
          <p:cNvSpPr>
            <a:spLocks noGrp="1"/>
          </p:cNvSpPr>
          <p:nvPr>
            <p:ph type="title"/>
          </p:nvPr>
        </p:nvSpPr>
        <p:spPr>
          <a:xfrm>
            <a:off x="612000" y="1120680"/>
            <a:ext cx="8039160" cy="105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8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pic>
        <p:nvPicPr>
          <p:cNvPr id="325" name="Grafik 5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326" name="Picture 2"/>
          <p:cNvPicPr/>
          <p:nvPr/>
        </p:nvPicPr>
        <p:blipFill>
          <a:blip r:embed="rId6"/>
          <a:stretch/>
        </p:blipFill>
        <p:spPr>
          <a:xfrm>
            <a:off x="10305360" y="3409920"/>
            <a:ext cx="1223640" cy="1223640"/>
          </a:xfrm>
          <a:prstGeom prst="rect">
            <a:avLst/>
          </a:prstGeom>
          <a:ln w="0">
            <a:noFill/>
          </a:ln>
        </p:spPr>
      </p:pic>
      <p:pic>
        <p:nvPicPr>
          <p:cNvPr id="327" name="Picture 2"/>
          <p:cNvPicPr/>
          <p:nvPr/>
        </p:nvPicPr>
        <p:blipFill>
          <a:blip r:embed="rId5"/>
          <a:stretch/>
        </p:blipFill>
        <p:spPr>
          <a:xfrm>
            <a:off x="9897840" y="2218320"/>
            <a:ext cx="2038680" cy="763920"/>
          </a:xfrm>
          <a:prstGeom prst="rect">
            <a:avLst/>
          </a:prstGeom>
          <a:ln w="0">
            <a:noFill/>
          </a:ln>
        </p:spPr>
      </p:pic>
      <p:pic>
        <p:nvPicPr>
          <p:cNvPr id="328" name="Picture 2"/>
          <p:cNvPicPr/>
          <p:nvPr/>
        </p:nvPicPr>
        <p:blipFill>
          <a:blip r:embed="rId7"/>
          <a:stretch/>
        </p:blipFill>
        <p:spPr>
          <a:xfrm>
            <a:off x="10190880" y="926640"/>
            <a:ext cx="1452240" cy="14396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AAD54266-115A-4B5F-9AF2-61125E5C9ABB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32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333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334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5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36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337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338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623880" y="2023920"/>
            <a:ext cx="8100720" cy="3889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341" name="PlaceHolder 3"/>
          <p:cNvSpPr>
            <a:spLocks noGrp="1"/>
          </p:cNvSpPr>
          <p:nvPr>
            <p:ph type="body"/>
          </p:nvPr>
        </p:nvSpPr>
        <p:spPr>
          <a:xfrm>
            <a:off x="623880" y="5913360"/>
            <a:ext cx="810072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2" name="PlaceHolder 4"/>
          <p:cNvSpPr>
            <a:spLocks noGrp="1"/>
          </p:cNvSpPr>
          <p:nvPr>
            <p:ph type="body"/>
          </p:nvPr>
        </p:nvSpPr>
        <p:spPr>
          <a:xfrm>
            <a:off x="8934480" y="2033640"/>
            <a:ext cx="2633400" cy="387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66760" indent="-266760" defTabSz="914400">
              <a:lnSpc>
                <a:spcPct val="114000"/>
              </a:lnSpc>
              <a:spcBef>
                <a:spcPts val="1800"/>
              </a:spcBef>
              <a:buSzPct val="100058"/>
              <a:buBlip>
                <a:blip r:embed="rId6"/>
              </a:buBlip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  <a:p>
            <a:pPr marL="542880" lvl="1" indent="-276120" defTabSz="914400">
              <a:lnSpc>
                <a:spcPct val="114000"/>
              </a:lnSpc>
              <a:buSzPct val="100058"/>
              <a:buBlip>
                <a:blip r:embed="rId7"/>
              </a:buBlip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Second level</a:t>
            </a:r>
          </a:p>
          <a:p>
            <a:pPr marL="809640" lvl="2" indent="-266760" defTabSz="914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Third level</a:t>
            </a:r>
          </a:p>
          <a:p>
            <a:pPr marL="990720" lvl="3" indent="-18108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Fourth level</a:t>
            </a:r>
          </a:p>
          <a:p>
            <a:pPr marL="1162080" lvl="4" indent="-17136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>
                <a:solidFill>
                  <a:schemeClr val="dk1"/>
                </a:solidFill>
                <a:latin typeface="Arial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F9C51F3C-7738-45B0-A90F-F2B412A1601D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44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345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346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7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8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349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350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351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623880" y="1677240"/>
            <a:ext cx="10944000" cy="423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</p:txBody>
      </p:sp>
      <p:sp>
        <p:nvSpPr>
          <p:cNvPr id="353" name="PlaceHolder 3"/>
          <p:cNvSpPr>
            <a:spLocks noGrp="1"/>
          </p:cNvSpPr>
          <p:nvPr>
            <p:ph type="ftr" idx="8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354" name="PlaceHolder 4"/>
          <p:cNvSpPr>
            <a:spLocks noGrp="1"/>
          </p:cNvSpPr>
          <p:nvPr>
            <p:ph type="body"/>
          </p:nvPr>
        </p:nvSpPr>
        <p:spPr>
          <a:xfrm>
            <a:off x="611280" y="123084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en-US" sz="1800" b="1" strike="noStrike" spc="-1">
                <a:solidFill>
                  <a:schemeClr val="accent2"/>
                </a:solidFill>
                <a:latin typeface="Arial"/>
              </a:rPr>
              <a:t>Click to edit subtitle</a:t>
            </a: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85CDD071-39B6-4E56-A5A1-6DE2457000C0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56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357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358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9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60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361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362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363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4" name="PlaceHolder 2"/>
          <p:cNvSpPr>
            <a:spLocks noGrp="1"/>
          </p:cNvSpPr>
          <p:nvPr>
            <p:ph type="body"/>
          </p:nvPr>
        </p:nvSpPr>
        <p:spPr>
          <a:xfrm>
            <a:off x="407880" y="1406520"/>
            <a:ext cx="5616360" cy="500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</p:txBody>
      </p:sp>
      <p:sp>
        <p:nvSpPr>
          <p:cNvPr id="365" name="PlaceHolder 3"/>
          <p:cNvSpPr>
            <a:spLocks noGrp="1"/>
          </p:cNvSpPr>
          <p:nvPr>
            <p:ph type="ftr" idx="9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366" name="PlaceHolder 4"/>
          <p:cNvSpPr>
            <a:spLocks noGrp="1"/>
          </p:cNvSpPr>
          <p:nvPr>
            <p:ph type="body"/>
          </p:nvPr>
        </p:nvSpPr>
        <p:spPr>
          <a:xfrm>
            <a:off x="407880" y="81756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en-US" sz="1800" b="1" strike="noStrike" spc="-1">
                <a:solidFill>
                  <a:schemeClr val="accent2"/>
                </a:solidFill>
                <a:latin typeface="Arial"/>
              </a:rPr>
              <a:t>Click to edit Master text styles</a:t>
            </a: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7" name="PlaceHolder 5"/>
          <p:cNvSpPr>
            <a:spLocks noGrp="1"/>
          </p:cNvSpPr>
          <p:nvPr>
            <p:ph type="body"/>
          </p:nvPr>
        </p:nvSpPr>
        <p:spPr>
          <a:xfrm>
            <a:off x="6167520" y="1406520"/>
            <a:ext cx="5616360" cy="500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4DFFFD1D-30BE-403D-AEDA-C39084F986C7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69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370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371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2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73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374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375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pic>
        <p:nvPicPr>
          <p:cNvPr id="376" name="Grafik 3"/>
          <p:cNvPicPr/>
          <p:nvPr/>
        </p:nvPicPr>
        <p:blipFill>
          <a:blip r:embed="rId6"/>
          <a:stretch/>
        </p:blipFill>
        <p:spPr>
          <a:xfrm>
            <a:off x="408600" y="4587120"/>
            <a:ext cx="598320" cy="184680"/>
          </a:xfrm>
          <a:prstGeom prst="rect">
            <a:avLst/>
          </a:prstGeom>
          <a:ln w="0">
            <a:noFill/>
          </a:ln>
        </p:spPr>
      </p:pic>
      <p:sp>
        <p:nvSpPr>
          <p:cNvPr id="377" name="Rechteck 4"/>
          <p:cNvSpPr/>
          <p:nvPr/>
        </p:nvSpPr>
        <p:spPr>
          <a:xfrm>
            <a:off x="395280" y="3980160"/>
            <a:ext cx="4571640" cy="372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10000"/>
              </a:lnSpc>
            </a:pPr>
            <a:r>
              <a:rPr lang="de-DE" sz="1800" b="1" strike="noStrike" spc="-1">
                <a:solidFill>
                  <a:schemeClr val="dk1"/>
                </a:solidFill>
                <a:latin typeface="Arial"/>
              </a:rPr>
              <a:t>Contact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8" name="Rechteck 5"/>
          <p:cNvSpPr/>
          <p:nvPr/>
        </p:nvSpPr>
        <p:spPr>
          <a:xfrm>
            <a:off x="395280" y="4516560"/>
            <a:ext cx="2700360" cy="189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20000"/>
              </a:lnSpc>
              <a:tabLst>
                <a:tab pos="71604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	Deutsches 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457200">
              <a:lnSpc>
                <a:spcPct val="120000"/>
              </a:lnSpc>
              <a:tabLst>
                <a:tab pos="71604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Elektronen-Synchrotron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457200">
              <a:lnSpc>
                <a:spcPct val="120000"/>
              </a:lnSpc>
              <a:tabLst>
                <a:tab pos="716040" algn="l"/>
              </a:tabLst>
            </a:pP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457200">
              <a:lnSpc>
                <a:spcPct val="120000"/>
              </a:lnSpc>
              <a:tabLst>
                <a:tab pos="71604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www.desy.de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9" name="PlaceHolder 1"/>
          <p:cNvSpPr>
            <a:spLocks noGrp="1"/>
          </p:cNvSpPr>
          <p:nvPr>
            <p:ph type="body"/>
          </p:nvPr>
        </p:nvSpPr>
        <p:spPr>
          <a:xfrm>
            <a:off x="3600000" y="4516560"/>
            <a:ext cx="5148360" cy="1899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20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Mastertextformat bearbeiten</a:t>
            </a: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2B17B965-3DC4-4354-BCDC-63F01BFBACDD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81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382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383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4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85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386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387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388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Edit Master text styles</a:t>
            </a:r>
          </a:p>
          <a:p>
            <a:pPr marL="714240" lvl="1" indent="-357120" defTabSz="914400">
              <a:lnSpc>
                <a:spcPct val="114000"/>
              </a:lnSpc>
              <a:buSzPct val="100112"/>
              <a:buBlip>
                <a:blip r:embed="rId7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level</a:t>
            </a:r>
          </a:p>
          <a:p>
            <a:pPr marL="982800" lvl="2" indent="-268200" defTabSz="914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level</a:t>
            </a:r>
          </a:p>
          <a:p>
            <a:pPr marL="1162080" lvl="3" indent="-17316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level</a:t>
            </a:r>
          </a:p>
          <a:p>
            <a:pPr marL="1347840" lvl="4" indent="-18108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level</a:t>
            </a:r>
          </a:p>
        </p:txBody>
      </p:sp>
      <p:sp>
        <p:nvSpPr>
          <p:cNvPr id="390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Edit Master text styles</a:t>
            </a:r>
          </a:p>
          <a:p>
            <a:pPr marL="714240" lvl="1" indent="-357120" defTabSz="914400">
              <a:lnSpc>
                <a:spcPct val="114000"/>
              </a:lnSpc>
              <a:buSzPct val="100112"/>
              <a:buBlip>
                <a:blip r:embed="rId7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level</a:t>
            </a:r>
          </a:p>
          <a:p>
            <a:pPr marL="982800" lvl="2" indent="-268200" defTabSz="914400">
              <a:lnSpc>
                <a:spcPct val="114000"/>
              </a:lnSpc>
              <a:buClr>
                <a:srgbClr val="000000"/>
              </a:buClr>
              <a:buFont typeface="Arial"/>
              <a:buChar char="►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level</a:t>
            </a:r>
          </a:p>
          <a:p>
            <a:pPr marL="1162080" lvl="3" indent="-17316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Fourth level</a:t>
            </a:r>
          </a:p>
          <a:p>
            <a:pPr marL="1347840" lvl="4" indent="-181080" defTabSz="91440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Fifth level</a:t>
            </a:r>
          </a:p>
        </p:txBody>
      </p:sp>
      <p:sp>
        <p:nvSpPr>
          <p:cNvPr id="391" name="PlaceHolder 4"/>
          <p:cNvSpPr>
            <a:spLocks noGrp="1"/>
          </p:cNvSpPr>
          <p:nvPr>
            <p:ph type="dt" idx="10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800" b="0" strike="noStrike" spc="-1">
                <a:solidFill>
                  <a:schemeClr val="dk1"/>
                </a:solidFill>
                <a:latin typeface="Arial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&lt;date/time&gt;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2" name="PlaceHolder 5"/>
          <p:cNvSpPr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393" name="PlaceHolder 6"/>
          <p:cNvSpPr>
            <a:spLocks noGrp="1"/>
          </p:cNvSpPr>
          <p:nvPr>
            <p:ph type="sldNum" idx="12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800" b="0" strike="noStrike" spc="-1">
                <a:solidFill>
                  <a:schemeClr val="dk1"/>
                </a:solidFill>
                <a:latin typeface="Arial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fld id="{1FC9678C-5833-47DE-A4FF-7DDC16F82425}" type="slidenum">
              <a:rPr lang="en-US" sz="18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C77DF6B3-A6C3-49F4-9911-0CFC2E74FB2B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98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399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400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1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02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403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404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405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46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6" name="PlaceHolder 2"/>
          <p:cNvSpPr>
            <a:spLocks noGrp="1"/>
          </p:cNvSpPr>
          <p:nvPr>
            <p:ph type="body"/>
          </p:nvPr>
        </p:nvSpPr>
        <p:spPr>
          <a:xfrm>
            <a:off x="623880" y="1453320"/>
            <a:ext cx="10944000" cy="4459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6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12507260-9CCF-423E-9717-14C40BE197FE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60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61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pic>
        <p:nvPicPr>
          <p:cNvPr id="62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sp>
        <p:nvSpPr>
          <p:cNvPr id="63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SRF linac operation and R&amp;D for HDC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MAC April 2024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5" name="Picture 11"/>
          <p:cNvPicPr/>
          <p:nvPr/>
        </p:nvPicPr>
        <p:blipFill>
          <a:blip r:embed="rId4"/>
          <a:stretch/>
        </p:blipFill>
        <p:spPr>
          <a:xfrm>
            <a:off x="11108880" y="6337080"/>
            <a:ext cx="536040" cy="273960"/>
          </a:xfrm>
          <a:prstGeom prst="rect">
            <a:avLst/>
          </a:prstGeom>
          <a:ln w="0">
            <a:noFill/>
          </a:ln>
        </p:spPr>
      </p:pic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375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dk1"/>
                </a:solidFill>
                <a:latin typeface="Arial"/>
              </a:rPr>
              <a:t>Mastertitelformat bearbeiten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07880" y="1406520"/>
            <a:ext cx="3708000" cy="500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5"/>
              </a:buBlip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Mastertextformat bearbeiten</a:t>
            </a: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ftr" idx="2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800" b="0" strike="noStrike" spc="-1">
                <a:solidFill>
                  <a:schemeClr val="dk1"/>
                </a:solidFill>
                <a:latin typeface="Arial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&lt;footer&gt;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07880" y="817560"/>
            <a:ext cx="11375640" cy="378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chemeClr val="accent2"/>
                </a:solidFill>
                <a:latin typeface="Arial"/>
              </a:rPr>
              <a:t>Mastertextformat bearbeiten</a:t>
            </a: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259160" y="1406520"/>
            <a:ext cx="3673080" cy="500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5"/>
              </a:buBlip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Mastertextformat bearbeiten</a:t>
            </a: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1" name="PlaceHolder 6"/>
          <p:cNvSpPr>
            <a:spLocks noGrp="1"/>
          </p:cNvSpPr>
          <p:nvPr>
            <p:ph type="body"/>
          </p:nvPr>
        </p:nvSpPr>
        <p:spPr>
          <a:xfrm>
            <a:off x="8075520" y="1406520"/>
            <a:ext cx="3708000" cy="500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5"/>
              </a:buBlip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Mastertextformat bearbeiten</a:t>
            </a:r>
            <a:endParaRPr lang="en-US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6B5B18DA-BEC4-4368-AE9D-9DADD2FD3233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410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411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412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3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14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415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416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417" name="PlaceHolder 1"/>
          <p:cNvSpPr>
            <a:spLocks noGrp="1"/>
          </p:cNvSpPr>
          <p:nvPr>
            <p:ph type="title"/>
          </p:nvPr>
        </p:nvSpPr>
        <p:spPr>
          <a:xfrm>
            <a:off x="606600" y="1552680"/>
            <a:ext cx="10961280" cy="381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63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63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8" name="PlaceHolder 2"/>
          <p:cNvSpPr>
            <a:spLocks noGrp="1"/>
          </p:cNvSpPr>
          <p:nvPr>
            <p:ph type="body"/>
          </p:nvPr>
        </p:nvSpPr>
        <p:spPr>
          <a:xfrm>
            <a:off x="623880" y="5448240"/>
            <a:ext cx="10944000" cy="57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en-US" sz="22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CC7F34D6-E49D-4FD5-AE06-AB730DF484B1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420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421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422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3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24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425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426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427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D17E5C6D-ED2B-46F4-919C-88D930089332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430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431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432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3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34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435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436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D0C35741-5426-4A21-849B-F44D6FAF9012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438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439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440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1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42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443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444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445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46" name="PlaceHolder 2"/>
          <p:cNvSpPr>
            <a:spLocks noGrp="1"/>
          </p:cNvSpPr>
          <p:nvPr>
            <p:ph type="body"/>
          </p:nvPr>
        </p:nvSpPr>
        <p:spPr>
          <a:xfrm>
            <a:off x="623880" y="2023920"/>
            <a:ext cx="10944000" cy="3889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79A456FE-0E1D-4483-81A7-445293A368F4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448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449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450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1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52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453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454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455" name="PlaceHolder 1"/>
          <p:cNvSpPr>
            <a:spLocks noGrp="1"/>
          </p:cNvSpPr>
          <p:nvPr>
            <p:ph type="body"/>
          </p:nvPr>
        </p:nvSpPr>
        <p:spPr>
          <a:xfrm>
            <a:off x="623880" y="828720"/>
            <a:ext cx="10944000" cy="5084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623880" y="5913360"/>
            <a:ext cx="1094400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3443B97C-C41B-47BA-8E93-911E6C31CBA6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458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459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460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1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62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463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464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465" name="PlaceHolder 1"/>
          <p:cNvSpPr>
            <a:spLocks noGrp="1"/>
          </p:cNvSpPr>
          <p:nvPr>
            <p:ph type="body"/>
          </p:nvPr>
        </p:nvSpPr>
        <p:spPr>
          <a:xfrm>
            <a:off x="623880" y="1197000"/>
            <a:ext cx="5292360" cy="4716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466" name="PlaceHolder 2"/>
          <p:cNvSpPr>
            <a:spLocks noGrp="1"/>
          </p:cNvSpPr>
          <p:nvPr>
            <p:ph type="body"/>
          </p:nvPr>
        </p:nvSpPr>
        <p:spPr>
          <a:xfrm>
            <a:off x="6275520" y="1197000"/>
            <a:ext cx="5292360" cy="4716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467" name="PlaceHolder 3"/>
          <p:cNvSpPr>
            <a:spLocks noGrp="1"/>
          </p:cNvSpPr>
          <p:nvPr>
            <p:ph type="body"/>
          </p:nvPr>
        </p:nvSpPr>
        <p:spPr>
          <a:xfrm>
            <a:off x="623880" y="591336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8" name="PlaceHolder 4"/>
          <p:cNvSpPr>
            <a:spLocks noGrp="1"/>
          </p:cNvSpPr>
          <p:nvPr>
            <p:ph type="body"/>
          </p:nvPr>
        </p:nvSpPr>
        <p:spPr>
          <a:xfrm>
            <a:off x="6275520" y="591336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EB71FA24-CAD3-4702-BE35-B48E7E09A2D6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470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471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472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3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74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475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476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477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780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8" name="PlaceHolder 2"/>
          <p:cNvSpPr>
            <a:spLocks noGrp="1"/>
          </p:cNvSpPr>
          <p:nvPr>
            <p:ph type="body"/>
          </p:nvPr>
        </p:nvSpPr>
        <p:spPr>
          <a:xfrm>
            <a:off x="623880" y="2023920"/>
            <a:ext cx="5292360" cy="30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479" name="PlaceHolder 3"/>
          <p:cNvSpPr>
            <a:spLocks noGrp="1"/>
          </p:cNvSpPr>
          <p:nvPr>
            <p:ph type="body"/>
          </p:nvPr>
        </p:nvSpPr>
        <p:spPr>
          <a:xfrm>
            <a:off x="6275520" y="2023920"/>
            <a:ext cx="5292360" cy="30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480" name="PlaceHolder 4"/>
          <p:cNvSpPr>
            <a:spLocks noGrp="1"/>
          </p:cNvSpPr>
          <p:nvPr>
            <p:ph type="body"/>
          </p:nvPr>
        </p:nvSpPr>
        <p:spPr>
          <a:xfrm>
            <a:off x="623880" y="508644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81" name="PlaceHolder 5"/>
          <p:cNvSpPr>
            <a:spLocks noGrp="1"/>
          </p:cNvSpPr>
          <p:nvPr>
            <p:ph type="body"/>
          </p:nvPr>
        </p:nvSpPr>
        <p:spPr>
          <a:xfrm>
            <a:off x="6275520" y="508644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32C3989B-A7CD-469E-90D3-6D9636BC9B48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73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74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pic>
        <p:nvPicPr>
          <p:cNvPr id="75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sp>
        <p:nvSpPr>
          <p:cNvPr id="76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SRF linac operation and R&amp;D for HDC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MAC April 2024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8" name="Picture 11"/>
          <p:cNvPicPr/>
          <p:nvPr/>
        </p:nvPicPr>
        <p:blipFill>
          <a:blip r:embed="rId4"/>
          <a:stretch/>
        </p:blipFill>
        <p:spPr>
          <a:xfrm>
            <a:off x="11108880" y="6337080"/>
            <a:ext cx="536040" cy="273960"/>
          </a:xfrm>
          <a:prstGeom prst="rect">
            <a:avLst/>
          </a:prstGeom>
          <a:ln w="0">
            <a:noFill/>
          </a:ln>
        </p:spPr>
      </p:pic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375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23880" y="1460880"/>
            <a:ext cx="10944000" cy="4452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357120" indent="-357120" defTabSz="914400">
              <a:lnSpc>
                <a:spcPct val="114000"/>
              </a:lnSpc>
              <a:spcBef>
                <a:spcPts val="1800"/>
              </a:spcBef>
              <a:buSzPct val="100112"/>
              <a:buBlip>
                <a:blip r:embed="rId5"/>
              </a:buBlip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8457BBED-F9B8-4424-9173-737A807E2A24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03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104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pic>
        <p:nvPicPr>
          <p:cNvPr id="105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sp>
        <p:nvSpPr>
          <p:cNvPr id="106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SRF linac operation and R&amp;D for HDC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MAC April 2024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8" name="Picture 11"/>
          <p:cNvPicPr/>
          <p:nvPr/>
        </p:nvPicPr>
        <p:blipFill>
          <a:blip r:embed="rId4"/>
          <a:stretch/>
        </p:blipFill>
        <p:spPr>
          <a:xfrm>
            <a:off x="11108880" y="6337080"/>
            <a:ext cx="536040" cy="27396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774C9887-5785-4DAC-A052-2085EDE2FD4C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19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120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pic>
        <p:nvPicPr>
          <p:cNvPr id="121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sp>
        <p:nvSpPr>
          <p:cNvPr id="122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SRF linac operation and R&amp;D for HDC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MAC April 2024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4" name="Picture 11"/>
          <p:cNvPicPr/>
          <p:nvPr/>
        </p:nvPicPr>
        <p:blipFill>
          <a:blip r:embed="rId4"/>
          <a:stretch/>
        </p:blipFill>
        <p:spPr>
          <a:xfrm>
            <a:off x="11108880" y="6337080"/>
            <a:ext cx="536040" cy="273960"/>
          </a:xfrm>
          <a:prstGeom prst="rect">
            <a:avLst/>
          </a:prstGeom>
          <a:ln w="0">
            <a:noFill/>
          </a:ln>
        </p:spPr>
      </p:pic>
      <p:sp>
        <p:nvSpPr>
          <p:cNvPr id="125" name="PlaceHolder 1"/>
          <p:cNvSpPr>
            <a:spLocks noGrp="1"/>
          </p:cNvSpPr>
          <p:nvPr>
            <p:ph type="body"/>
          </p:nvPr>
        </p:nvSpPr>
        <p:spPr>
          <a:xfrm>
            <a:off x="623880" y="828720"/>
            <a:ext cx="10944000" cy="5084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23880" y="5913360"/>
            <a:ext cx="1094400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2A6D0679-FFDE-451F-8A5F-C50C4BB26C11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28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129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pic>
        <p:nvPicPr>
          <p:cNvPr id="130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sp>
        <p:nvSpPr>
          <p:cNvPr id="131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SRF linac operation and R&amp;D for HDC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MAC April 2024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33" name="Picture 11"/>
          <p:cNvPicPr/>
          <p:nvPr/>
        </p:nvPicPr>
        <p:blipFill>
          <a:blip r:embed="rId4"/>
          <a:stretch/>
        </p:blipFill>
        <p:spPr>
          <a:xfrm>
            <a:off x="11108880" y="6337080"/>
            <a:ext cx="536040" cy="273960"/>
          </a:xfrm>
          <a:prstGeom prst="rect">
            <a:avLst/>
          </a:prstGeom>
          <a:ln w="0">
            <a:noFill/>
          </a:ln>
        </p:spPr>
      </p:pic>
      <p:sp>
        <p:nvSpPr>
          <p:cNvPr id="134" name="PlaceHolder 1"/>
          <p:cNvSpPr>
            <a:spLocks noGrp="1"/>
          </p:cNvSpPr>
          <p:nvPr>
            <p:ph type="body"/>
          </p:nvPr>
        </p:nvSpPr>
        <p:spPr>
          <a:xfrm>
            <a:off x="623880" y="1197000"/>
            <a:ext cx="5292360" cy="4716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275520" y="1197000"/>
            <a:ext cx="5292360" cy="4716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623880" y="591336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6275520" y="591336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1FED2C76-389B-45EF-8DA6-DF12E40A23A3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39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140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pic>
        <p:nvPicPr>
          <p:cNvPr id="141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sp>
        <p:nvSpPr>
          <p:cNvPr id="142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SRF linac operation and R&amp;D for HDC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MAC April 2024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4" name="Picture 11"/>
          <p:cNvPicPr/>
          <p:nvPr/>
        </p:nvPicPr>
        <p:blipFill>
          <a:blip r:embed="rId4"/>
          <a:stretch/>
        </p:blipFill>
        <p:spPr>
          <a:xfrm>
            <a:off x="11108880" y="6337080"/>
            <a:ext cx="536040" cy="273960"/>
          </a:xfrm>
          <a:prstGeom prst="rect">
            <a:avLst/>
          </a:prstGeom>
          <a:ln w="0">
            <a:noFill/>
          </a:ln>
        </p:spPr>
      </p:pic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375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23880" y="2023920"/>
            <a:ext cx="5292360" cy="30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6275520" y="2023920"/>
            <a:ext cx="5292360" cy="30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icon to add picture</a:t>
            </a: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23880" y="508644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6275520" y="5086440"/>
            <a:ext cx="5292360" cy="240840"/>
          </a:xfrm>
          <a:prstGeom prst="rect">
            <a:avLst/>
          </a:prstGeom>
          <a:noFill/>
          <a:ln w="0">
            <a:noFill/>
          </a:ln>
        </p:spPr>
        <p:txBody>
          <a:bodyPr lIns="0" tIns="36000" rIns="0" bIns="0" anchor="t">
            <a:noAutofit/>
          </a:bodyPr>
          <a:lstStyle/>
          <a:p>
            <a:pPr indent="0" defTabSz="914400">
              <a:lnSpc>
                <a:spcPct val="114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de-DE" sz="900" b="0" strike="noStrike" spc="-1">
                <a:solidFill>
                  <a:schemeClr val="dk1"/>
                </a:solidFill>
                <a:latin typeface="Arial"/>
              </a:rPr>
              <a:t>Caption</a:t>
            </a:r>
            <a:endParaRPr lang="en-US" sz="9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feld 8"/>
          <p:cNvSpPr/>
          <p:nvPr/>
        </p:nvSpPr>
        <p:spPr>
          <a:xfrm>
            <a:off x="11377080" y="293400"/>
            <a:ext cx="514080" cy="293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noAutofit/>
          </a:bodyPr>
          <a:lstStyle/>
          <a:p>
            <a:pPr algn="r" defTabSz="457200">
              <a:lnSpc>
                <a:spcPct val="100000"/>
              </a:lnSpc>
            </a:pPr>
            <a:fld id="{ADBE2F7C-282E-46A5-8369-3E2382A40E3E}" type="slidenum">
              <a:rPr lang="en-US" sz="16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en-US" sz="16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51" name="Gerader Verbinder 10"/>
          <p:cNvCxnSpPr/>
          <p:nvPr/>
        </p:nvCxnSpPr>
        <p:spPr>
          <a:xfrm>
            <a:off x="62388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cxnSp>
        <p:nvCxnSpPr>
          <p:cNvPr id="152" name="Gerader Verbinder 12"/>
          <p:cNvCxnSpPr/>
          <p:nvPr/>
        </p:nvCxnSpPr>
        <p:spPr>
          <a:xfrm>
            <a:off x="6275160" y="339120"/>
            <a:ext cx="5293080" cy="360"/>
          </a:xfrm>
          <a:prstGeom prst="straightConnector1">
            <a:avLst/>
          </a:prstGeom>
          <a:ln>
            <a:solidFill>
              <a:srgbClr val="0D1546"/>
            </a:solidFill>
          </a:ln>
        </p:spPr>
      </p:cxnSp>
      <p:sp>
        <p:nvSpPr>
          <p:cNvPr id="153" name="Rechteck 6"/>
          <p:cNvSpPr/>
          <p:nvPr/>
        </p:nvSpPr>
        <p:spPr>
          <a:xfrm>
            <a:off x="62388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Linac status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Rechteck 7"/>
          <p:cNvSpPr/>
          <p:nvPr/>
        </p:nvSpPr>
        <p:spPr>
          <a:xfrm>
            <a:off x="6275520" y="380880"/>
            <a:ext cx="5292360" cy="215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900" b="0" strike="noStrike" spc="-1">
                <a:solidFill>
                  <a:schemeClr val="dk1"/>
                </a:solidFill>
                <a:latin typeface="Arial"/>
              </a:rPr>
              <a:t>Julien Branlard, Nick Walker, 18.04.2023</a:t>
            </a:r>
            <a:endParaRPr lang="en-US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55" name="Grafik 9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156" name="Picture 2"/>
          <p:cNvPicPr/>
          <p:nvPr/>
        </p:nvPicPr>
        <p:blipFill>
          <a:blip r:embed="rId4"/>
          <a:stretch/>
        </p:blipFill>
        <p:spPr>
          <a:xfrm>
            <a:off x="10914120" y="6102720"/>
            <a:ext cx="719640" cy="719640"/>
          </a:xfrm>
          <a:prstGeom prst="rect">
            <a:avLst/>
          </a:prstGeom>
          <a:ln w="0">
            <a:noFill/>
          </a:ln>
        </p:spPr>
      </p:pic>
      <p:pic>
        <p:nvPicPr>
          <p:cNvPr id="157" name="Picture 2"/>
          <p:cNvPicPr/>
          <p:nvPr/>
        </p:nvPicPr>
        <p:blipFill>
          <a:blip r:embed="rId5"/>
          <a:stretch/>
        </p:blipFill>
        <p:spPr>
          <a:xfrm>
            <a:off x="9648720" y="6251400"/>
            <a:ext cx="1125360" cy="421560"/>
          </a:xfrm>
          <a:prstGeom prst="rect">
            <a:avLst/>
          </a:prstGeom>
          <a:ln w="0">
            <a:noFill/>
          </a:ln>
        </p:spPr>
      </p:pic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12000" y="1120680"/>
            <a:ext cx="8039160" cy="105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8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pic>
        <p:nvPicPr>
          <p:cNvPr id="159" name="Grafik 5"/>
          <p:cNvPicPr/>
          <p:nvPr/>
        </p:nvPicPr>
        <p:blipFill>
          <a:blip r:embed="rId3"/>
          <a:stretch/>
        </p:blipFill>
        <p:spPr>
          <a:xfrm>
            <a:off x="623880" y="6414120"/>
            <a:ext cx="2274840" cy="120240"/>
          </a:xfrm>
          <a:prstGeom prst="rect">
            <a:avLst/>
          </a:prstGeom>
          <a:ln w="0">
            <a:noFill/>
          </a:ln>
        </p:spPr>
      </p:pic>
      <p:pic>
        <p:nvPicPr>
          <p:cNvPr id="160" name="Picture 2"/>
          <p:cNvPicPr/>
          <p:nvPr/>
        </p:nvPicPr>
        <p:blipFill>
          <a:blip r:embed="rId6"/>
          <a:stretch/>
        </p:blipFill>
        <p:spPr>
          <a:xfrm>
            <a:off x="10305360" y="3409920"/>
            <a:ext cx="1223640" cy="1223640"/>
          </a:xfrm>
          <a:prstGeom prst="rect">
            <a:avLst/>
          </a:prstGeom>
          <a:ln w="0">
            <a:noFill/>
          </a:ln>
        </p:spPr>
      </p:pic>
      <p:pic>
        <p:nvPicPr>
          <p:cNvPr id="161" name="Picture 2"/>
          <p:cNvPicPr/>
          <p:nvPr/>
        </p:nvPicPr>
        <p:blipFill>
          <a:blip r:embed="rId5"/>
          <a:stretch/>
        </p:blipFill>
        <p:spPr>
          <a:xfrm>
            <a:off x="9897840" y="2218320"/>
            <a:ext cx="2038680" cy="763920"/>
          </a:xfrm>
          <a:prstGeom prst="rect">
            <a:avLst/>
          </a:prstGeom>
          <a:ln w="0">
            <a:noFill/>
          </a:ln>
        </p:spPr>
      </p:pic>
      <p:pic>
        <p:nvPicPr>
          <p:cNvPr id="162" name="Picture 2"/>
          <p:cNvPicPr/>
          <p:nvPr/>
        </p:nvPicPr>
        <p:blipFill>
          <a:blip r:embed="rId7"/>
          <a:stretch/>
        </p:blipFill>
        <p:spPr>
          <a:xfrm>
            <a:off x="10190880" y="926640"/>
            <a:ext cx="1452240" cy="14396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PlaceHolder 1"/>
          <p:cNvSpPr>
            <a:spLocks noGrp="1"/>
          </p:cNvSpPr>
          <p:nvPr>
            <p:ph type="title"/>
          </p:nvPr>
        </p:nvSpPr>
        <p:spPr>
          <a:xfrm>
            <a:off x="611280" y="712080"/>
            <a:ext cx="10956600" cy="375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R&amp;D for the High Duty-Cycle program (i.e. CW and Long Pulse) 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08" name="Rectangle 3"/>
          <p:cNvSpPr/>
          <p:nvPr/>
        </p:nvSpPr>
        <p:spPr>
          <a:xfrm>
            <a:off x="537120" y="1103400"/>
            <a:ext cx="1325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en-US" sz="1800" b="1" strike="noStrike" spc="-1">
                <a:solidFill>
                  <a:schemeClr val="accent2"/>
                </a:solidFill>
                <a:latin typeface="Arial"/>
              </a:rPr>
              <a:t>Motivation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09" name="Picture 4"/>
          <p:cNvPicPr/>
          <p:nvPr/>
        </p:nvPicPr>
        <p:blipFill>
          <a:blip r:embed="rId3"/>
          <a:stretch/>
        </p:blipFill>
        <p:spPr>
          <a:xfrm>
            <a:off x="6867360" y="5113080"/>
            <a:ext cx="4864320" cy="1235880"/>
          </a:xfrm>
          <a:prstGeom prst="rect">
            <a:avLst/>
          </a:prstGeom>
          <a:ln w="0">
            <a:noFill/>
          </a:ln>
        </p:spPr>
      </p:pic>
      <p:pic>
        <p:nvPicPr>
          <p:cNvPr id="610" name="Picture 14"/>
          <p:cNvPicPr/>
          <p:nvPr/>
        </p:nvPicPr>
        <p:blipFill>
          <a:blip r:embed="rId4"/>
          <a:srcRect b="55609"/>
          <a:stretch/>
        </p:blipFill>
        <p:spPr>
          <a:xfrm>
            <a:off x="374760" y="1595880"/>
            <a:ext cx="5714640" cy="2071080"/>
          </a:xfrm>
          <a:prstGeom prst="rect">
            <a:avLst/>
          </a:prstGeom>
          <a:ln w="0">
            <a:noFill/>
          </a:ln>
        </p:spPr>
      </p:pic>
      <p:sp>
        <p:nvSpPr>
          <p:cNvPr id="611" name="TextBox 15"/>
          <p:cNvSpPr/>
          <p:nvPr/>
        </p:nvSpPr>
        <p:spPr>
          <a:xfrm>
            <a:off x="6953400" y="3133800"/>
            <a:ext cx="914040" cy="27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noAutofit/>
          </a:bodyPr>
          <a:lstStyle/>
          <a:p>
            <a:pPr defTabSz="457200">
              <a:lnSpc>
                <a:spcPct val="112000"/>
              </a:lnSpc>
            </a:pPr>
            <a:r>
              <a:rPr lang="en-US" sz="1400" b="1" strike="noStrike" spc="-1">
                <a:solidFill>
                  <a:schemeClr val="dk1"/>
                </a:solidFill>
                <a:latin typeface="Arial"/>
              </a:rPr>
              <a:t>TODAY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612" name="Straight Arrow Connector 19"/>
          <p:cNvCxnSpPr/>
          <p:nvPr/>
        </p:nvCxnSpPr>
        <p:spPr>
          <a:xfrm>
            <a:off x="6324480" y="3276720"/>
            <a:ext cx="543240" cy="360"/>
          </a:xfrm>
          <a:prstGeom prst="straightConnector1">
            <a:avLst/>
          </a:prstGeom>
          <a:ln w="38100">
            <a:solidFill>
              <a:srgbClr val="559DBB"/>
            </a:solidFill>
            <a:tailEnd type="triangle" w="med" len="med"/>
          </a:ln>
        </p:spPr>
      </p:cxnSp>
      <p:grpSp>
        <p:nvGrpSpPr>
          <p:cNvPr id="613" name="Group 24"/>
          <p:cNvGrpSpPr/>
          <p:nvPr/>
        </p:nvGrpSpPr>
        <p:grpSpPr>
          <a:xfrm>
            <a:off x="374760" y="3666960"/>
            <a:ext cx="7966440" cy="2594880"/>
            <a:chOff x="374760" y="3666960"/>
            <a:chExt cx="7966440" cy="2594880"/>
          </a:xfrm>
        </p:grpSpPr>
        <p:sp>
          <p:nvSpPr>
            <p:cNvPr id="614" name="Right Brace 16"/>
            <p:cNvSpPr/>
            <p:nvPr/>
          </p:nvSpPr>
          <p:spPr>
            <a:xfrm>
              <a:off x="6324480" y="3766680"/>
              <a:ext cx="177840" cy="2142720"/>
            </a:xfrm>
            <a:prstGeom prst="rightBrace">
              <a:avLst>
                <a:gd name="adj1" fmla="val 25287"/>
                <a:gd name="adj2" fmla="val 50000"/>
              </a:avLst>
            </a:prstGeom>
            <a:noFill/>
            <a:ln w="38100">
              <a:solidFill>
                <a:srgbClr val="559DBB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457200">
                <a:lnSpc>
                  <a:spcPct val="100000"/>
                </a:lnSpc>
              </a:pPr>
              <a:endParaRPr lang="en-US" sz="1800" b="0" strike="noStrike" spc="-1">
                <a:solidFill>
                  <a:schemeClr val="dk1"/>
                </a:solidFill>
                <a:latin typeface="Arial"/>
              </a:endParaRPr>
            </a:p>
          </p:txBody>
        </p:sp>
        <p:sp>
          <p:nvSpPr>
            <p:cNvPr id="615" name="TextBox 17"/>
            <p:cNvSpPr/>
            <p:nvPr/>
          </p:nvSpPr>
          <p:spPr>
            <a:xfrm>
              <a:off x="6899400" y="4628520"/>
              <a:ext cx="1441800" cy="275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t">
              <a:noAutofit/>
            </a:bodyPr>
            <a:lstStyle/>
            <a:p>
              <a:pPr defTabSz="457200">
                <a:lnSpc>
                  <a:spcPct val="112000"/>
                </a:lnSpc>
              </a:pPr>
              <a:r>
                <a:rPr lang="en-US" sz="1400" b="1" strike="noStrike" spc="-1">
                  <a:solidFill>
                    <a:schemeClr val="dk1"/>
                  </a:solidFill>
                  <a:latin typeface="Arial"/>
                </a:rPr>
                <a:t>High Duty Cycle (HDC)</a:t>
              </a:r>
              <a:endParaRPr lang="en-US" sz="14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pic>
          <p:nvPicPr>
            <p:cNvPr id="616" name="Picture 23"/>
            <p:cNvPicPr/>
            <p:nvPr/>
          </p:nvPicPr>
          <p:blipFill>
            <a:blip r:embed="rId4"/>
            <a:srcRect t="44391"/>
            <a:stretch/>
          </p:blipFill>
          <p:spPr>
            <a:xfrm>
              <a:off x="374760" y="3666960"/>
              <a:ext cx="5714640" cy="2594880"/>
            </a:xfrm>
            <a:prstGeom prst="rect">
              <a:avLst/>
            </a:prstGeom>
            <a:ln w="0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" name="Picture 259"/>
          <p:cNvPicPr/>
          <p:nvPr/>
        </p:nvPicPr>
        <p:blipFill>
          <a:blip r:embed="rId3"/>
          <a:stretch/>
        </p:blipFill>
        <p:spPr>
          <a:xfrm>
            <a:off x="196560" y="3568680"/>
            <a:ext cx="1108800" cy="1036800"/>
          </a:xfrm>
          <a:prstGeom prst="rect">
            <a:avLst/>
          </a:prstGeom>
          <a:ln w="0">
            <a:noFill/>
          </a:ln>
        </p:spPr>
      </p:pic>
      <p:sp>
        <p:nvSpPr>
          <p:cNvPr id="618" name="PlaceHolder 1"/>
          <p:cNvSpPr>
            <a:spLocks noGrp="1"/>
          </p:cNvSpPr>
          <p:nvPr>
            <p:ph type="title"/>
          </p:nvPr>
        </p:nvSpPr>
        <p:spPr>
          <a:xfrm>
            <a:off x="611280" y="712800"/>
            <a:ext cx="1095660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rgbClr val="00B0F0"/>
                </a:solidFill>
                <a:latin typeface="Arial"/>
              </a:rPr>
              <a:t>Original </a:t>
            </a: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CW upgrade proposal </a:t>
            </a:r>
            <a:r>
              <a:rPr lang="en-US" sz="2200" b="1" strike="noStrike" spc="-1">
                <a:solidFill>
                  <a:srgbClr val="00B0F0"/>
                </a:solidFill>
                <a:latin typeface="Arial"/>
              </a:rPr>
              <a:t>(canonical upgrade)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619" name="Straight Connector 5"/>
          <p:cNvCxnSpPr/>
          <p:nvPr/>
        </p:nvCxnSpPr>
        <p:spPr>
          <a:xfrm flipV="1">
            <a:off x="7652880" y="2826360"/>
            <a:ext cx="360" cy="176760"/>
          </a:xfrm>
          <a:prstGeom prst="straightConnector1">
            <a:avLst/>
          </a:prstGeom>
          <a:ln w="9525">
            <a:solidFill>
              <a:srgbClr val="CC6600"/>
            </a:solidFill>
            <a:prstDash val="sysDash"/>
            <a:round/>
          </a:ln>
        </p:spPr>
      </p:cxnSp>
      <p:grpSp>
        <p:nvGrpSpPr>
          <p:cNvPr id="620" name="Group 6"/>
          <p:cNvGrpSpPr/>
          <p:nvPr/>
        </p:nvGrpSpPr>
        <p:grpSpPr>
          <a:xfrm>
            <a:off x="1744560" y="3084840"/>
            <a:ext cx="259920" cy="261000"/>
            <a:chOff x="1744560" y="3084840"/>
            <a:chExt cx="259920" cy="261000"/>
          </a:xfrm>
        </p:grpSpPr>
        <p:sp>
          <p:nvSpPr>
            <p:cNvPr id="621" name="Rounded Rectangle 98"/>
            <p:cNvSpPr/>
            <p:nvPr/>
          </p:nvSpPr>
          <p:spPr>
            <a:xfrm rot="2700000">
              <a:off x="1866240" y="319572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200" b="1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622" name="Straight Connector 99"/>
            <p:cNvCxnSpPr>
              <a:endCxn id="621" idx="1"/>
            </p:cNvCxnSpPr>
            <p:nvPr/>
          </p:nvCxnSpPr>
          <p:spPr>
            <a:xfrm>
              <a:off x="1744560" y="3084840"/>
              <a:ext cx="12888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623" name="Group 7"/>
          <p:cNvGrpSpPr/>
          <p:nvPr/>
        </p:nvGrpSpPr>
        <p:grpSpPr>
          <a:xfrm>
            <a:off x="1968480" y="2733480"/>
            <a:ext cx="657720" cy="180000"/>
            <a:chOff x="1968480" y="2733480"/>
            <a:chExt cx="657720" cy="180000"/>
          </a:xfrm>
        </p:grpSpPr>
        <p:cxnSp>
          <p:nvCxnSpPr>
            <p:cNvPr id="624" name="Straight Connector 93"/>
            <p:cNvCxnSpPr/>
            <p:nvPr/>
          </p:nvCxnSpPr>
          <p:spPr>
            <a:xfrm>
              <a:off x="1968480" y="2912040"/>
              <a:ext cx="666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25" name="Straight Connector 94"/>
            <p:cNvCxnSpPr/>
            <p:nvPr/>
          </p:nvCxnSpPr>
          <p:spPr>
            <a:xfrm>
              <a:off x="2363400" y="2733480"/>
              <a:ext cx="197640" cy="1789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26" name="Straight Connector 95"/>
            <p:cNvCxnSpPr/>
            <p:nvPr/>
          </p:nvCxnSpPr>
          <p:spPr>
            <a:xfrm>
              <a:off x="2560680" y="2912040"/>
              <a:ext cx="6588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27" name="Straight Connector 96"/>
            <p:cNvCxnSpPr/>
            <p:nvPr/>
          </p:nvCxnSpPr>
          <p:spPr>
            <a:xfrm flipV="1">
              <a:off x="2034720" y="2733480"/>
              <a:ext cx="19764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28" name="Straight Connector 33"/>
            <p:cNvCxnSpPr/>
            <p:nvPr/>
          </p:nvCxnSpPr>
          <p:spPr>
            <a:xfrm>
              <a:off x="2232000" y="2733480"/>
              <a:ext cx="13176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629" name="Group 9"/>
          <p:cNvGrpSpPr/>
          <p:nvPr/>
        </p:nvGrpSpPr>
        <p:grpSpPr>
          <a:xfrm>
            <a:off x="3240360" y="2733480"/>
            <a:ext cx="657720" cy="180000"/>
            <a:chOff x="3240360" y="2733480"/>
            <a:chExt cx="657720" cy="180000"/>
          </a:xfrm>
        </p:grpSpPr>
        <p:cxnSp>
          <p:nvCxnSpPr>
            <p:cNvPr id="630" name="Straight Connector 84"/>
            <p:cNvCxnSpPr/>
            <p:nvPr/>
          </p:nvCxnSpPr>
          <p:spPr>
            <a:xfrm>
              <a:off x="3240360" y="2912040"/>
              <a:ext cx="666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31" name="Straight Connector 85"/>
            <p:cNvCxnSpPr/>
            <p:nvPr/>
          </p:nvCxnSpPr>
          <p:spPr>
            <a:xfrm>
              <a:off x="3635280" y="2733480"/>
              <a:ext cx="197280" cy="1789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32" name="Straight Connector 86"/>
            <p:cNvCxnSpPr/>
            <p:nvPr/>
          </p:nvCxnSpPr>
          <p:spPr>
            <a:xfrm>
              <a:off x="3832200" y="2912040"/>
              <a:ext cx="662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33" name="Straight Connector 87"/>
            <p:cNvCxnSpPr/>
            <p:nvPr/>
          </p:nvCxnSpPr>
          <p:spPr>
            <a:xfrm flipV="1">
              <a:off x="3306600" y="2733480"/>
              <a:ext cx="19764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34" name="Straight Connector 33"/>
            <p:cNvCxnSpPr/>
            <p:nvPr/>
          </p:nvCxnSpPr>
          <p:spPr>
            <a:xfrm>
              <a:off x="3503880" y="2733480"/>
              <a:ext cx="13176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635" name="Group 13"/>
          <p:cNvGrpSpPr/>
          <p:nvPr/>
        </p:nvGrpSpPr>
        <p:grpSpPr>
          <a:xfrm>
            <a:off x="5780160" y="2733480"/>
            <a:ext cx="657720" cy="180000"/>
            <a:chOff x="5780160" y="2733480"/>
            <a:chExt cx="657720" cy="180000"/>
          </a:xfrm>
        </p:grpSpPr>
        <p:cxnSp>
          <p:nvCxnSpPr>
            <p:cNvPr id="636" name="Straight Connector 67"/>
            <p:cNvCxnSpPr/>
            <p:nvPr/>
          </p:nvCxnSpPr>
          <p:spPr>
            <a:xfrm>
              <a:off x="5780160" y="2912040"/>
              <a:ext cx="666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37" name="Straight Connector 68"/>
            <p:cNvCxnSpPr/>
            <p:nvPr/>
          </p:nvCxnSpPr>
          <p:spPr>
            <a:xfrm>
              <a:off x="6175080" y="2733480"/>
              <a:ext cx="197280" cy="1789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38" name="Straight Connector 69"/>
            <p:cNvCxnSpPr/>
            <p:nvPr/>
          </p:nvCxnSpPr>
          <p:spPr>
            <a:xfrm>
              <a:off x="6372000" y="2912040"/>
              <a:ext cx="662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39" name="Straight Connector 70"/>
            <p:cNvCxnSpPr/>
            <p:nvPr/>
          </p:nvCxnSpPr>
          <p:spPr>
            <a:xfrm flipV="1">
              <a:off x="5846400" y="2733480"/>
              <a:ext cx="19728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40" name="Straight Connector 33"/>
            <p:cNvCxnSpPr/>
            <p:nvPr/>
          </p:nvCxnSpPr>
          <p:spPr>
            <a:xfrm>
              <a:off x="6043320" y="2733480"/>
              <a:ext cx="13212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641" name="Group 14"/>
          <p:cNvGrpSpPr/>
          <p:nvPr/>
        </p:nvGrpSpPr>
        <p:grpSpPr>
          <a:xfrm>
            <a:off x="6437880" y="2826000"/>
            <a:ext cx="613440" cy="179640"/>
            <a:chOff x="6437880" y="2826000"/>
            <a:chExt cx="613440" cy="179640"/>
          </a:xfrm>
        </p:grpSpPr>
        <p:sp>
          <p:nvSpPr>
            <p:cNvPr id="642" name="Rounded Rectangle 63"/>
            <p:cNvSpPr/>
            <p:nvPr/>
          </p:nvSpPr>
          <p:spPr>
            <a:xfrm>
              <a:off x="6437880" y="2829960"/>
              <a:ext cx="613440" cy="17568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2700">
              <a:solidFill>
                <a:srgbClr val="CC66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200" b="1" strike="noStrike" spc="-1">
                  <a:solidFill>
                    <a:srgbClr val="000000"/>
                  </a:solidFill>
                  <a:latin typeface="Calibri"/>
                </a:rPr>
                <a:t>A6</a:t>
              </a:r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cxnSp>
          <p:nvCxnSpPr>
            <p:cNvPr id="643" name="Straight Connector 64"/>
            <p:cNvCxnSpPr/>
            <p:nvPr/>
          </p:nvCxnSpPr>
          <p:spPr>
            <a:xfrm flipV="1">
              <a:off x="6591240" y="282708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  <p:cxnSp>
          <p:nvCxnSpPr>
            <p:cNvPr id="644" name="Straight Connector 65"/>
            <p:cNvCxnSpPr/>
            <p:nvPr/>
          </p:nvCxnSpPr>
          <p:spPr>
            <a:xfrm flipV="1">
              <a:off x="6744960" y="282708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  <p:cxnSp>
          <p:nvCxnSpPr>
            <p:cNvPr id="645" name="Straight Connector 66"/>
            <p:cNvCxnSpPr/>
            <p:nvPr/>
          </p:nvCxnSpPr>
          <p:spPr>
            <a:xfrm flipV="1">
              <a:off x="6898320" y="282600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</p:grpSp>
      <p:cxnSp>
        <p:nvCxnSpPr>
          <p:cNvPr id="646" name="Straight Connector 33"/>
          <p:cNvCxnSpPr>
            <a:endCxn id="647" idx="1"/>
          </p:cNvCxnSpPr>
          <p:nvPr/>
        </p:nvCxnSpPr>
        <p:spPr>
          <a:xfrm>
            <a:off x="7073640" y="2917800"/>
            <a:ext cx="147600" cy="360"/>
          </a:xfrm>
          <a:prstGeom prst="straightConnector1">
            <a:avLst/>
          </a:prstGeom>
          <a:ln w="19050">
            <a:solidFill>
              <a:srgbClr val="000000"/>
            </a:solidFill>
            <a:prstDash val="sysDot"/>
            <a:round/>
          </a:ln>
        </p:spPr>
      </p:cxnSp>
      <p:grpSp>
        <p:nvGrpSpPr>
          <p:cNvPr id="648" name="Group 16"/>
          <p:cNvGrpSpPr/>
          <p:nvPr/>
        </p:nvGrpSpPr>
        <p:grpSpPr>
          <a:xfrm>
            <a:off x="1631520" y="2909520"/>
            <a:ext cx="371880" cy="180000"/>
            <a:chOff x="1631520" y="2909520"/>
            <a:chExt cx="371880" cy="180000"/>
          </a:xfrm>
        </p:grpSpPr>
        <p:cxnSp>
          <p:nvCxnSpPr>
            <p:cNvPr id="649" name="Straight Connector 60"/>
            <p:cNvCxnSpPr/>
            <p:nvPr/>
          </p:nvCxnSpPr>
          <p:spPr>
            <a:xfrm flipH="1">
              <a:off x="1941120" y="2910600"/>
              <a:ext cx="626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50" name="Straight Connector 61"/>
            <p:cNvCxnSpPr/>
            <p:nvPr/>
          </p:nvCxnSpPr>
          <p:spPr>
            <a:xfrm flipH="1">
              <a:off x="1755360" y="2909520"/>
              <a:ext cx="18612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51" name="Straight Connector 33"/>
            <p:cNvCxnSpPr/>
            <p:nvPr/>
          </p:nvCxnSpPr>
          <p:spPr>
            <a:xfrm flipH="1">
              <a:off x="1631520" y="3089520"/>
              <a:ext cx="1242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652" name="Group 163"/>
          <p:cNvGrpSpPr/>
          <p:nvPr/>
        </p:nvGrpSpPr>
        <p:grpSpPr>
          <a:xfrm>
            <a:off x="407880" y="2826000"/>
            <a:ext cx="5358600" cy="353160"/>
            <a:chOff x="407880" y="2826000"/>
            <a:chExt cx="5358600" cy="353160"/>
          </a:xfrm>
        </p:grpSpPr>
        <p:grpSp>
          <p:nvGrpSpPr>
            <p:cNvPr id="653" name="Group 8"/>
            <p:cNvGrpSpPr/>
            <p:nvPr/>
          </p:nvGrpSpPr>
          <p:grpSpPr>
            <a:xfrm>
              <a:off x="2626560" y="2826000"/>
              <a:ext cx="613440" cy="179640"/>
              <a:chOff x="2626560" y="2826000"/>
              <a:chExt cx="613440" cy="179640"/>
            </a:xfrm>
          </p:grpSpPr>
          <p:sp>
            <p:nvSpPr>
              <p:cNvPr id="654" name="Rounded Rectangle 89"/>
              <p:cNvSpPr/>
              <p:nvPr/>
            </p:nvSpPr>
            <p:spPr>
              <a:xfrm>
                <a:off x="2626560" y="282996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FFC000"/>
              </a:solidFill>
              <a:ln w="12700">
                <a:solidFill>
                  <a:srgbClr val="CC66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A2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655" name="Straight Connector 90"/>
              <p:cNvCxnSpPr/>
              <p:nvPr/>
            </p:nvCxnSpPr>
            <p:spPr>
              <a:xfrm flipV="1">
                <a:off x="2779920" y="282708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656" name="Straight Connector 91"/>
              <p:cNvCxnSpPr/>
              <p:nvPr/>
            </p:nvCxnSpPr>
            <p:spPr>
              <a:xfrm flipV="1">
                <a:off x="2933280" y="282708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657" name="Straight Connector 92"/>
              <p:cNvCxnSpPr/>
              <p:nvPr/>
            </p:nvCxnSpPr>
            <p:spPr>
              <a:xfrm flipV="1">
                <a:off x="3086640" y="282600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grpSp>
          <p:nvGrpSpPr>
            <p:cNvPr id="658" name="Group 10"/>
            <p:cNvGrpSpPr/>
            <p:nvPr/>
          </p:nvGrpSpPr>
          <p:grpSpPr>
            <a:xfrm>
              <a:off x="3898080" y="2826000"/>
              <a:ext cx="613440" cy="179640"/>
              <a:chOff x="3898080" y="2826000"/>
              <a:chExt cx="613440" cy="179640"/>
            </a:xfrm>
          </p:grpSpPr>
          <p:sp>
            <p:nvSpPr>
              <p:cNvPr id="659" name="Rounded Rectangle 80"/>
              <p:cNvSpPr/>
              <p:nvPr/>
            </p:nvSpPr>
            <p:spPr>
              <a:xfrm>
                <a:off x="3898080" y="282996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FFC000"/>
              </a:solidFill>
              <a:ln w="12700">
                <a:solidFill>
                  <a:srgbClr val="CC66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A3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660" name="Straight Connector 81"/>
              <p:cNvCxnSpPr/>
              <p:nvPr/>
            </p:nvCxnSpPr>
            <p:spPr>
              <a:xfrm flipV="1">
                <a:off x="4051440" y="282708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661" name="Straight Connector 82"/>
              <p:cNvCxnSpPr/>
              <p:nvPr/>
            </p:nvCxnSpPr>
            <p:spPr>
              <a:xfrm flipV="1">
                <a:off x="4205160" y="282708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662" name="Straight Connector 83"/>
              <p:cNvCxnSpPr/>
              <p:nvPr/>
            </p:nvCxnSpPr>
            <p:spPr>
              <a:xfrm flipV="1">
                <a:off x="4358520" y="282600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grpSp>
          <p:nvGrpSpPr>
            <p:cNvPr id="663" name="Group 11"/>
            <p:cNvGrpSpPr/>
            <p:nvPr/>
          </p:nvGrpSpPr>
          <p:grpSpPr>
            <a:xfrm>
              <a:off x="4529160" y="2826000"/>
              <a:ext cx="613440" cy="179640"/>
              <a:chOff x="4529160" y="2826000"/>
              <a:chExt cx="613440" cy="179640"/>
            </a:xfrm>
          </p:grpSpPr>
          <p:sp>
            <p:nvSpPr>
              <p:cNvPr id="664" name="Rounded Rectangle 76"/>
              <p:cNvSpPr/>
              <p:nvPr/>
            </p:nvSpPr>
            <p:spPr>
              <a:xfrm>
                <a:off x="4529160" y="282996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FFC000"/>
              </a:solidFill>
              <a:ln w="12700">
                <a:solidFill>
                  <a:srgbClr val="CC66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A4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665" name="Straight Connector 77"/>
              <p:cNvCxnSpPr/>
              <p:nvPr/>
            </p:nvCxnSpPr>
            <p:spPr>
              <a:xfrm flipV="1">
                <a:off x="4682520" y="282708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666" name="Straight Connector 78"/>
              <p:cNvCxnSpPr/>
              <p:nvPr/>
            </p:nvCxnSpPr>
            <p:spPr>
              <a:xfrm flipV="1">
                <a:off x="4835880" y="282708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667" name="Straight Connector 79"/>
              <p:cNvCxnSpPr/>
              <p:nvPr/>
            </p:nvCxnSpPr>
            <p:spPr>
              <a:xfrm flipV="1">
                <a:off x="4989600" y="282600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grpSp>
          <p:nvGrpSpPr>
            <p:cNvPr id="668" name="Group 12"/>
            <p:cNvGrpSpPr/>
            <p:nvPr/>
          </p:nvGrpSpPr>
          <p:grpSpPr>
            <a:xfrm>
              <a:off x="5153040" y="2826000"/>
              <a:ext cx="613440" cy="179640"/>
              <a:chOff x="5153040" y="2826000"/>
              <a:chExt cx="613440" cy="179640"/>
            </a:xfrm>
          </p:grpSpPr>
          <p:sp>
            <p:nvSpPr>
              <p:cNvPr id="669" name="Rounded Rectangle 72"/>
              <p:cNvSpPr/>
              <p:nvPr/>
            </p:nvSpPr>
            <p:spPr>
              <a:xfrm>
                <a:off x="5153040" y="282996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FFC000"/>
              </a:solidFill>
              <a:ln w="12700">
                <a:solidFill>
                  <a:srgbClr val="CC66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A5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670" name="Straight Connector 73"/>
              <p:cNvCxnSpPr/>
              <p:nvPr/>
            </p:nvCxnSpPr>
            <p:spPr>
              <a:xfrm flipV="1">
                <a:off x="5306400" y="282708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671" name="Straight Connector 74"/>
              <p:cNvCxnSpPr/>
              <p:nvPr/>
            </p:nvCxnSpPr>
            <p:spPr>
              <a:xfrm flipV="1">
                <a:off x="5459760" y="282708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672" name="Straight Connector 75"/>
              <p:cNvCxnSpPr/>
              <p:nvPr/>
            </p:nvCxnSpPr>
            <p:spPr>
              <a:xfrm flipV="1">
                <a:off x="5613120" y="282600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sp>
          <p:nvSpPr>
            <p:cNvPr id="673" name="Rounded Rectangle 17"/>
            <p:cNvSpPr/>
            <p:nvPr/>
          </p:nvSpPr>
          <p:spPr>
            <a:xfrm>
              <a:off x="407880" y="3003480"/>
              <a:ext cx="613440" cy="17568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2700">
              <a:solidFill>
                <a:srgbClr val="CC6600"/>
              </a:solidFill>
              <a:round/>
            </a:ln>
            <a:effectLst>
              <a:outerShdw blurRad="50760" dist="25318" dir="3609244" algn="ctr" rotWithShape="0">
                <a:srgbClr val="FFCC00"/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200" b="1" strike="noStrike" spc="-1">
                  <a:solidFill>
                    <a:srgbClr val="000000"/>
                  </a:solidFill>
                  <a:latin typeface="Calibri"/>
                </a:rPr>
                <a:t>A1</a:t>
              </a:r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</p:grpSp>
      <p:sp>
        <p:nvSpPr>
          <p:cNvPr id="674" name="Rounded Rectangle 18"/>
          <p:cNvSpPr/>
          <p:nvPr/>
        </p:nvSpPr>
        <p:spPr>
          <a:xfrm>
            <a:off x="1051920" y="3001320"/>
            <a:ext cx="306720" cy="17964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CC6600"/>
            </a:solidFill>
            <a:round/>
          </a:ln>
          <a:effectLst>
            <a:outerShdw blurRad="50760" dist="25318" dir="3609244" algn="ctr" rotWithShape="0">
              <a:srgbClr val="FF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AH1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5" name="Rounded Rectangle 19"/>
          <p:cNvSpPr/>
          <p:nvPr/>
        </p:nvSpPr>
        <p:spPr>
          <a:xfrm>
            <a:off x="208080" y="2965320"/>
            <a:ext cx="174960" cy="25164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2700">
            <a:solidFill>
              <a:srgbClr val="CC6600"/>
            </a:solidFill>
            <a:round/>
          </a:ln>
          <a:effectLst>
            <a:outerShdw blurRad="50760" dist="25318" dir="3609244" algn="ctr" rotWithShape="0">
              <a:srgbClr val="CC66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200" b="1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676" name="Straight Connector 20"/>
          <p:cNvCxnSpPr/>
          <p:nvPr/>
        </p:nvCxnSpPr>
        <p:spPr>
          <a:xfrm flipH="1" flipV="1">
            <a:off x="8399160" y="2927520"/>
            <a:ext cx="262080" cy="16092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grpSp>
        <p:nvGrpSpPr>
          <p:cNvPr id="677" name="Group 21"/>
          <p:cNvGrpSpPr/>
          <p:nvPr/>
        </p:nvGrpSpPr>
        <p:grpSpPr>
          <a:xfrm>
            <a:off x="6380640" y="2916000"/>
            <a:ext cx="259920" cy="261000"/>
            <a:chOff x="6380640" y="2916000"/>
            <a:chExt cx="259920" cy="261000"/>
          </a:xfrm>
        </p:grpSpPr>
        <p:sp>
          <p:nvSpPr>
            <p:cNvPr id="678" name="Rounded Rectangle 58"/>
            <p:cNvSpPr/>
            <p:nvPr/>
          </p:nvSpPr>
          <p:spPr>
            <a:xfrm rot="2700000">
              <a:off x="6502320" y="302688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200" b="1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679" name="Straight Connector 59"/>
            <p:cNvCxnSpPr>
              <a:endCxn id="678" idx="1"/>
            </p:cNvCxnSpPr>
            <p:nvPr/>
          </p:nvCxnSpPr>
          <p:spPr>
            <a:xfrm>
              <a:off x="6380640" y="2916000"/>
              <a:ext cx="12888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680" name="Group 22"/>
          <p:cNvGrpSpPr/>
          <p:nvPr/>
        </p:nvGrpSpPr>
        <p:grpSpPr>
          <a:xfrm>
            <a:off x="3841560" y="2913840"/>
            <a:ext cx="259560" cy="261000"/>
            <a:chOff x="3841560" y="2913840"/>
            <a:chExt cx="259560" cy="261000"/>
          </a:xfrm>
        </p:grpSpPr>
        <p:cxnSp>
          <p:nvCxnSpPr>
            <p:cNvPr id="681" name="Straight Connector 56"/>
            <p:cNvCxnSpPr>
              <a:endCxn id="682" idx="1"/>
            </p:cNvCxnSpPr>
            <p:nvPr/>
          </p:nvCxnSpPr>
          <p:spPr>
            <a:xfrm>
              <a:off x="3841560" y="2913840"/>
              <a:ext cx="12852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sp>
          <p:nvSpPr>
            <p:cNvPr id="682" name="Rounded Rectangle 57"/>
            <p:cNvSpPr/>
            <p:nvPr/>
          </p:nvSpPr>
          <p:spPr>
            <a:xfrm rot="2700000">
              <a:off x="3962880" y="302472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200" b="1" strike="noStrike" spc="-1">
                <a:solidFill>
                  <a:srgbClr val="FFFFFF"/>
                </a:solidFill>
                <a:latin typeface="Calibri"/>
              </a:endParaRPr>
            </a:p>
          </p:txBody>
        </p:sp>
      </p:grpSp>
      <p:grpSp>
        <p:nvGrpSpPr>
          <p:cNvPr id="683" name="Group 23"/>
          <p:cNvGrpSpPr/>
          <p:nvPr/>
        </p:nvGrpSpPr>
        <p:grpSpPr>
          <a:xfrm>
            <a:off x="8826840" y="3088080"/>
            <a:ext cx="259560" cy="261000"/>
            <a:chOff x="8826840" y="3088080"/>
            <a:chExt cx="259560" cy="261000"/>
          </a:xfrm>
        </p:grpSpPr>
        <p:sp>
          <p:nvSpPr>
            <p:cNvPr id="684" name="Rounded Rectangle 54"/>
            <p:cNvSpPr/>
            <p:nvPr/>
          </p:nvSpPr>
          <p:spPr>
            <a:xfrm rot="2700000">
              <a:off x="8948160" y="319896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600" b="0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685" name="Straight Connector 55"/>
            <p:cNvCxnSpPr>
              <a:endCxn id="684" idx="1"/>
            </p:cNvCxnSpPr>
            <p:nvPr/>
          </p:nvCxnSpPr>
          <p:spPr>
            <a:xfrm>
              <a:off x="8826840" y="3088080"/>
              <a:ext cx="12852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686" name="Group 24"/>
          <p:cNvGrpSpPr/>
          <p:nvPr/>
        </p:nvGrpSpPr>
        <p:grpSpPr>
          <a:xfrm>
            <a:off x="1350360" y="3092760"/>
            <a:ext cx="296280" cy="76680"/>
            <a:chOff x="1350360" y="3092760"/>
            <a:chExt cx="296280" cy="76680"/>
          </a:xfrm>
        </p:grpSpPr>
        <p:cxnSp>
          <p:nvCxnSpPr>
            <p:cNvPr id="687" name="Straight Connector 49"/>
            <p:cNvCxnSpPr/>
            <p:nvPr/>
          </p:nvCxnSpPr>
          <p:spPr>
            <a:xfrm flipH="1">
              <a:off x="1616760" y="3093480"/>
              <a:ext cx="302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88" name="Straight Connector 50"/>
            <p:cNvCxnSpPr/>
            <p:nvPr/>
          </p:nvCxnSpPr>
          <p:spPr>
            <a:xfrm flipH="1" flipV="1">
              <a:off x="1379880" y="3093480"/>
              <a:ext cx="89280" cy="763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89" name="Straight Connector 51"/>
            <p:cNvCxnSpPr/>
            <p:nvPr/>
          </p:nvCxnSpPr>
          <p:spPr>
            <a:xfrm flipH="1">
              <a:off x="1350360" y="3093480"/>
              <a:ext cx="2988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90" name="Straight Connector 52"/>
            <p:cNvCxnSpPr/>
            <p:nvPr/>
          </p:nvCxnSpPr>
          <p:spPr>
            <a:xfrm flipH="1">
              <a:off x="1527840" y="3092760"/>
              <a:ext cx="89280" cy="7704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691" name="Straight Connector 33"/>
            <p:cNvCxnSpPr/>
            <p:nvPr/>
          </p:nvCxnSpPr>
          <p:spPr>
            <a:xfrm flipH="1">
              <a:off x="1468800" y="3169440"/>
              <a:ext cx="594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sp>
        <p:nvSpPr>
          <p:cNvPr id="692" name="Rounded Rectangle 25"/>
          <p:cNvSpPr/>
          <p:nvPr/>
        </p:nvSpPr>
        <p:spPr>
          <a:xfrm>
            <a:off x="9223920" y="3012120"/>
            <a:ext cx="853560" cy="14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13000">
                <a:srgbClr val="92D050"/>
              </a:gs>
              <a:gs pos="28000">
                <a:srgbClr val="FF0000"/>
              </a:gs>
              <a:gs pos="42999">
                <a:srgbClr val="92D050"/>
              </a:gs>
              <a:gs pos="58000">
                <a:srgbClr val="FF0000"/>
              </a:gs>
              <a:gs pos="72000">
                <a:srgbClr val="92D050"/>
              </a:gs>
              <a:gs pos="87000">
                <a:srgbClr val="FF0000"/>
              </a:gs>
              <a:gs pos="100000">
                <a:srgbClr val="92D050"/>
              </a:gs>
            </a:gsLst>
            <a:lin ang="0"/>
          </a:gradFill>
          <a:ln w="12700">
            <a:noFill/>
          </a:ln>
          <a:effectLst>
            <a:outerShdw blurRad="50760" dist="25318" dir="3609244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SASE1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693" name="Straight Connector 26"/>
          <p:cNvCxnSpPr/>
          <p:nvPr/>
        </p:nvCxnSpPr>
        <p:spPr>
          <a:xfrm flipH="1">
            <a:off x="8660880" y="3086280"/>
            <a:ext cx="562680" cy="216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cxnSp>
        <p:nvCxnSpPr>
          <p:cNvPr id="694" name="Straight Connector 33"/>
          <p:cNvCxnSpPr/>
          <p:nvPr/>
        </p:nvCxnSpPr>
        <p:spPr>
          <a:xfrm flipH="1">
            <a:off x="8912160" y="2923560"/>
            <a:ext cx="315360" cy="16920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sp>
        <p:nvSpPr>
          <p:cNvPr id="695" name="Rounded Rectangle 28"/>
          <p:cNvSpPr/>
          <p:nvPr/>
        </p:nvSpPr>
        <p:spPr>
          <a:xfrm rot="19623000">
            <a:off x="9151200" y="2686320"/>
            <a:ext cx="853560" cy="14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13000">
                <a:srgbClr val="92D050"/>
              </a:gs>
              <a:gs pos="28000">
                <a:srgbClr val="FF0000"/>
              </a:gs>
              <a:gs pos="42999">
                <a:srgbClr val="92D050"/>
              </a:gs>
              <a:gs pos="58000">
                <a:srgbClr val="FF0000"/>
              </a:gs>
              <a:gs pos="72000">
                <a:srgbClr val="92D050"/>
              </a:gs>
              <a:gs pos="87000">
                <a:srgbClr val="FF0000"/>
              </a:gs>
              <a:gs pos="100000">
                <a:srgbClr val="92D050"/>
              </a:gs>
            </a:gsLst>
            <a:lin ang="19620000"/>
          </a:gradFill>
          <a:ln w="12700">
            <a:noFill/>
          </a:ln>
          <a:effectLst>
            <a:outerShdw blurRad="50760" dist="25318" dir="3609244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SASE2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6" name="Rounded Rectangle 29"/>
          <p:cNvSpPr/>
          <p:nvPr/>
        </p:nvSpPr>
        <p:spPr>
          <a:xfrm rot="1318200">
            <a:off x="10293840" y="3204360"/>
            <a:ext cx="853560" cy="14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13000">
                <a:srgbClr val="92D050"/>
              </a:gs>
              <a:gs pos="28000">
                <a:srgbClr val="FF0000"/>
              </a:gs>
              <a:gs pos="42999">
                <a:srgbClr val="92D050"/>
              </a:gs>
              <a:gs pos="58000">
                <a:srgbClr val="FF0000"/>
              </a:gs>
              <a:gs pos="72000">
                <a:srgbClr val="92D050"/>
              </a:gs>
              <a:gs pos="87000">
                <a:srgbClr val="FF0000"/>
              </a:gs>
              <a:gs pos="100000">
                <a:srgbClr val="92D050"/>
              </a:gs>
            </a:gsLst>
            <a:lin ang="1314000"/>
          </a:gradFill>
          <a:ln w="12700">
            <a:noFill/>
          </a:ln>
          <a:effectLst>
            <a:outerShdw blurRad="50760" dist="25318" dir="3609244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SASE3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697" name="Straight Connector 30"/>
          <p:cNvCxnSpPr>
            <a:stCxn id="696" idx="1"/>
            <a:endCxn id="692" idx="3"/>
          </p:cNvCxnSpPr>
          <p:nvPr/>
        </p:nvCxnSpPr>
        <p:spPr>
          <a:xfrm flipH="1" flipV="1">
            <a:off x="10077480" y="3083760"/>
            <a:ext cx="248040" cy="3312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cxnSp>
        <p:nvCxnSpPr>
          <p:cNvPr id="698" name="Straight Connector 31"/>
          <p:cNvCxnSpPr/>
          <p:nvPr/>
        </p:nvCxnSpPr>
        <p:spPr>
          <a:xfrm flipH="1" flipV="1">
            <a:off x="9927360" y="2586600"/>
            <a:ext cx="793800" cy="6948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grpSp>
        <p:nvGrpSpPr>
          <p:cNvPr id="699" name="Group 32"/>
          <p:cNvGrpSpPr/>
          <p:nvPr/>
        </p:nvGrpSpPr>
        <p:grpSpPr>
          <a:xfrm>
            <a:off x="11106720" y="3391920"/>
            <a:ext cx="259920" cy="261000"/>
            <a:chOff x="11106720" y="3391920"/>
            <a:chExt cx="259920" cy="261000"/>
          </a:xfrm>
        </p:grpSpPr>
        <p:sp>
          <p:nvSpPr>
            <p:cNvPr id="700" name="Rounded Rectangle 47"/>
            <p:cNvSpPr/>
            <p:nvPr/>
          </p:nvSpPr>
          <p:spPr>
            <a:xfrm rot="2700000">
              <a:off x="11228400" y="350280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600" b="0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701" name="Straight Connector 48"/>
            <p:cNvCxnSpPr>
              <a:endCxn id="700" idx="1"/>
            </p:cNvCxnSpPr>
            <p:nvPr/>
          </p:nvCxnSpPr>
          <p:spPr>
            <a:xfrm>
              <a:off x="11106720" y="3391920"/>
              <a:ext cx="12888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cxnSp>
        <p:nvCxnSpPr>
          <p:cNvPr id="702" name="Straight Connector 33"/>
          <p:cNvCxnSpPr/>
          <p:nvPr/>
        </p:nvCxnSpPr>
        <p:spPr>
          <a:xfrm flipH="1">
            <a:off x="10714680" y="2442600"/>
            <a:ext cx="606240" cy="21348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grpSp>
        <p:nvGrpSpPr>
          <p:cNvPr id="703" name="Group 34"/>
          <p:cNvGrpSpPr/>
          <p:nvPr/>
        </p:nvGrpSpPr>
        <p:grpSpPr>
          <a:xfrm>
            <a:off x="11326320" y="2433600"/>
            <a:ext cx="259920" cy="261360"/>
            <a:chOff x="11326320" y="2433600"/>
            <a:chExt cx="259920" cy="261360"/>
          </a:xfrm>
        </p:grpSpPr>
        <p:sp>
          <p:nvSpPr>
            <p:cNvPr id="704" name="Rounded Rectangle 45"/>
            <p:cNvSpPr/>
            <p:nvPr/>
          </p:nvSpPr>
          <p:spPr>
            <a:xfrm rot="2700000">
              <a:off x="11448000" y="254484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600" b="0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705" name="Straight Connector 46"/>
            <p:cNvCxnSpPr>
              <a:endCxn id="704" idx="1"/>
            </p:cNvCxnSpPr>
            <p:nvPr/>
          </p:nvCxnSpPr>
          <p:spPr>
            <a:xfrm>
              <a:off x="11326320" y="2433600"/>
              <a:ext cx="128880" cy="1299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sp>
        <p:nvSpPr>
          <p:cNvPr id="706" name="Isosceles Triangle 35"/>
          <p:cNvSpPr/>
          <p:nvPr/>
        </p:nvSpPr>
        <p:spPr>
          <a:xfrm rot="14220000" flipH="1">
            <a:off x="10779480" y="1017720"/>
            <a:ext cx="143640" cy="2241360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 w="25400">
            <a:noFill/>
          </a:ln>
          <a:effectLst>
            <a:outerShdw blurRad="50760" dist="25318" dir="3609244" algn="ctr" rotWithShape="0">
              <a:srgbClr val="FFFFFF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6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07" name="Isosceles Triangle 36"/>
          <p:cNvSpPr/>
          <p:nvPr/>
        </p:nvSpPr>
        <p:spPr>
          <a:xfrm rot="16200000" flipH="1">
            <a:off x="10908720" y="2184480"/>
            <a:ext cx="143640" cy="1775520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 w="25400">
            <a:noFill/>
          </a:ln>
          <a:effectLst>
            <a:outerShdw blurRad="50760" dist="25318" dir="3609244" algn="ctr" rotWithShape="0">
              <a:srgbClr val="FFFFFF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6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08" name="Isosceles Triangle 37"/>
          <p:cNvSpPr/>
          <p:nvPr/>
        </p:nvSpPr>
        <p:spPr>
          <a:xfrm rot="17520000" flipH="1">
            <a:off x="11401200" y="3076560"/>
            <a:ext cx="143640" cy="835200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 w="25400">
            <a:noFill/>
          </a:ln>
          <a:effectLst>
            <a:outerShdw blurRad="50760" dist="25318" dir="3609244" algn="ctr" rotWithShape="0">
              <a:srgbClr val="FFFFFF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600" b="0" strike="noStrike" spc="-1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709" name="Group 39"/>
          <p:cNvGrpSpPr/>
          <p:nvPr/>
        </p:nvGrpSpPr>
        <p:grpSpPr>
          <a:xfrm>
            <a:off x="7220880" y="2826000"/>
            <a:ext cx="613440" cy="179640"/>
            <a:chOff x="7220880" y="2826000"/>
            <a:chExt cx="613440" cy="179640"/>
          </a:xfrm>
        </p:grpSpPr>
        <p:sp>
          <p:nvSpPr>
            <p:cNvPr id="647" name="Rounded Rectangle 42"/>
            <p:cNvSpPr/>
            <p:nvPr/>
          </p:nvSpPr>
          <p:spPr>
            <a:xfrm>
              <a:off x="7220880" y="2829960"/>
              <a:ext cx="613440" cy="17568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2700">
              <a:solidFill>
                <a:srgbClr val="CC6600"/>
              </a:solidFill>
              <a:round/>
            </a:ln>
            <a:effectLst>
              <a:outerShdw blurRad="50760" dist="25318" dir="3609244" algn="ctr" rotWithShape="0">
                <a:srgbClr val="FFCC00"/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45000" rIns="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200" b="1" strike="noStrike" spc="-1">
                  <a:solidFill>
                    <a:srgbClr val="000000"/>
                  </a:solidFill>
                  <a:latin typeface="Calibri"/>
                </a:rPr>
                <a:t>A25</a:t>
              </a:r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cxnSp>
          <p:nvCxnSpPr>
            <p:cNvPr id="710" name="Straight Connector 43"/>
            <p:cNvCxnSpPr/>
            <p:nvPr/>
          </p:nvCxnSpPr>
          <p:spPr>
            <a:xfrm flipV="1">
              <a:off x="7681320" y="282600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  <p:cxnSp>
          <p:nvCxnSpPr>
            <p:cNvPr id="711" name="Straight Connector 44"/>
            <p:cNvCxnSpPr/>
            <p:nvPr/>
          </p:nvCxnSpPr>
          <p:spPr>
            <a:xfrm flipV="1">
              <a:off x="7374240" y="282708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</p:grpSp>
      <p:cxnSp>
        <p:nvCxnSpPr>
          <p:cNvPr id="712" name="Straight Connector 40"/>
          <p:cNvCxnSpPr>
            <a:endCxn id="647" idx="3"/>
          </p:cNvCxnSpPr>
          <p:nvPr/>
        </p:nvCxnSpPr>
        <p:spPr>
          <a:xfrm flipH="1">
            <a:off x="7834320" y="2917800"/>
            <a:ext cx="565200" cy="36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cxnSp>
        <p:nvCxnSpPr>
          <p:cNvPr id="713" name="Straight Connector 41"/>
          <p:cNvCxnSpPr/>
          <p:nvPr/>
        </p:nvCxnSpPr>
        <p:spPr>
          <a:xfrm flipV="1">
            <a:off x="7547400" y="2825640"/>
            <a:ext cx="360" cy="176400"/>
          </a:xfrm>
          <a:prstGeom prst="straightConnector1">
            <a:avLst/>
          </a:prstGeom>
          <a:ln w="9525">
            <a:solidFill>
              <a:srgbClr val="CC6600"/>
            </a:solidFill>
            <a:prstDash val="sysDash"/>
            <a:round/>
          </a:ln>
        </p:spPr>
      </p:cxnSp>
      <p:sp>
        <p:nvSpPr>
          <p:cNvPr id="714" name="TextBox 197"/>
          <p:cNvSpPr/>
          <p:nvPr/>
        </p:nvSpPr>
        <p:spPr>
          <a:xfrm>
            <a:off x="2401920" y="1506600"/>
            <a:ext cx="113220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L1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4 modules</a:t>
            </a:r>
            <a:br>
              <a:rPr sz="1400"/>
            </a:b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(1 RF station)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5" name="TextBox 198"/>
          <p:cNvSpPr/>
          <p:nvPr/>
        </p:nvSpPr>
        <p:spPr>
          <a:xfrm>
            <a:off x="4157640" y="1506600"/>
            <a:ext cx="120204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L2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12 modules</a:t>
            </a:r>
            <a:br>
              <a:rPr sz="1400"/>
            </a:b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(3 RF stations)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6" name="TextBox 199"/>
          <p:cNvSpPr/>
          <p:nvPr/>
        </p:nvSpPr>
        <p:spPr>
          <a:xfrm>
            <a:off x="6442200" y="1506600"/>
            <a:ext cx="129204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L3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80 modules</a:t>
            </a:r>
            <a:br>
              <a:rPr sz="1400"/>
            </a:b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(20 RF stations)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7" name="TextBox 200"/>
          <p:cNvSpPr/>
          <p:nvPr/>
        </p:nvSpPr>
        <p:spPr>
          <a:xfrm>
            <a:off x="223920" y="1506600"/>
            <a:ext cx="142776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Injector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1.3 GHz module</a:t>
            </a:r>
            <a:br>
              <a:rPr sz="1400"/>
            </a:b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3.9 GHz 3</a:t>
            </a:r>
            <a:r>
              <a:rPr lang="en-US" sz="1400" b="0" strike="noStrike" spc="-1" baseline="30000">
                <a:solidFill>
                  <a:srgbClr val="000000"/>
                </a:solidFill>
                <a:latin typeface="Calibri"/>
              </a:rPr>
              <a:t>rd</a:t>
            </a: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 harm.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" name="Picture 259"/>
          <p:cNvPicPr/>
          <p:nvPr/>
        </p:nvPicPr>
        <p:blipFill>
          <a:blip r:embed="rId3"/>
          <a:stretch/>
        </p:blipFill>
        <p:spPr>
          <a:xfrm>
            <a:off x="196560" y="3568680"/>
            <a:ext cx="1108800" cy="1036800"/>
          </a:xfrm>
          <a:prstGeom prst="rect">
            <a:avLst/>
          </a:prstGeom>
          <a:ln w="0">
            <a:noFill/>
          </a:ln>
        </p:spPr>
      </p:pic>
      <p:sp>
        <p:nvSpPr>
          <p:cNvPr id="719" name="PlaceHolder 1"/>
          <p:cNvSpPr>
            <a:spLocks noGrp="1"/>
          </p:cNvSpPr>
          <p:nvPr>
            <p:ph type="title"/>
          </p:nvPr>
        </p:nvSpPr>
        <p:spPr>
          <a:xfrm>
            <a:off x="611280" y="712800"/>
            <a:ext cx="1095660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rgbClr val="00B0F0"/>
                </a:solidFill>
                <a:latin typeface="Arial"/>
              </a:rPr>
              <a:t>Original </a:t>
            </a: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CW upgrade proposal </a:t>
            </a:r>
            <a:r>
              <a:rPr lang="en-US" sz="2200" b="1" strike="noStrike" spc="-1">
                <a:solidFill>
                  <a:srgbClr val="00B0F0"/>
                </a:solidFill>
                <a:latin typeface="Arial"/>
              </a:rPr>
              <a:t>(canonical upgrade)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720" name="Straight Connector 5"/>
          <p:cNvCxnSpPr/>
          <p:nvPr/>
        </p:nvCxnSpPr>
        <p:spPr>
          <a:xfrm flipV="1">
            <a:off x="7652880" y="2826360"/>
            <a:ext cx="360" cy="176760"/>
          </a:xfrm>
          <a:prstGeom prst="straightConnector1">
            <a:avLst/>
          </a:prstGeom>
          <a:ln w="9525">
            <a:solidFill>
              <a:srgbClr val="CC6600"/>
            </a:solidFill>
            <a:prstDash val="sysDash"/>
            <a:round/>
          </a:ln>
        </p:spPr>
      </p:cxnSp>
      <p:grpSp>
        <p:nvGrpSpPr>
          <p:cNvPr id="721" name="Group 6"/>
          <p:cNvGrpSpPr/>
          <p:nvPr/>
        </p:nvGrpSpPr>
        <p:grpSpPr>
          <a:xfrm>
            <a:off x="1744560" y="3084840"/>
            <a:ext cx="259920" cy="261000"/>
            <a:chOff x="1744560" y="3084840"/>
            <a:chExt cx="259920" cy="261000"/>
          </a:xfrm>
        </p:grpSpPr>
        <p:sp>
          <p:nvSpPr>
            <p:cNvPr id="722" name="Rounded Rectangle 98"/>
            <p:cNvSpPr/>
            <p:nvPr/>
          </p:nvSpPr>
          <p:spPr>
            <a:xfrm rot="2700000">
              <a:off x="1866240" y="319572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200" b="1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723" name="Straight Connector 99"/>
            <p:cNvCxnSpPr>
              <a:endCxn id="722" idx="1"/>
            </p:cNvCxnSpPr>
            <p:nvPr/>
          </p:nvCxnSpPr>
          <p:spPr>
            <a:xfrm>
              <a:off x="1744560" y="3084840"/>
              <a:ext cx="12888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724" name="Group 7"/>
          <p:cNvGrpSpPr/>
          <p:nvPr/>
        </p:nvGrpSpPr>
        <p:grpSpPr>
          <a:xfrm>
            <a:off x="1968480" y="2733480"/>
            <a:ext cx="657720" cy="180000"/>
            <a:chOff x="1968480" y="2733480"/>
            <a:chExt cx="657720" cy="180000"/>
          </a:xfrm>
        </p:grpSpPr>
        <p:cxnSp>
          <p:nvCxnSpPr>
            <p:cNvPr id="725" name="Straight Connector 93"/>
            <p:cNvCxnSpPr/>
            <p:nvPr/>
          </p:nvCxnSpPr>
          <p:spPr>
            <a:xfrm>
              <a:off x="1968480" y="2912040"/>
              <a:ext cx="666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26" name="Straight Connector 94"/>
            <p:cNvCxnSpPr/>
            <p:nvPr/>
          </p:nvCxnSpPr>
          <p:spPr>
            <a:xfrm>
              <a:off x="2363400" y="2733480"/>
              <a:ext cx="197640" cy="1789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27" name="Straight Connector 95"/>
            <p:cNvCxnSpPr/>
            <p:nvPr/>
          </p:nvCxnSpPr>
          <p:spPr>
            <a:xfrm>
              <a:off x="2560680" y="2912040"/>
              <a:ext cx="6588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28" name="Straight Connector 96"/>
            <p:cNvCxnSpPr/>
            <p:nvPr/>
          </p:nvCxnSpPr>
          <p:spPr>
            <a:xfrm flipV="1">
              <a:off x="2034720" y="2733480"/>
              <a:ext cx="19764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29" name="Straight Connector 33"/>
            <p:cNvCxnSpPr/>
            <p:nvPr/>
          </p:nvCxnSpPr>
          <p:spPr>
            <a:xfrm>
              <a:off x="2232000" y="2733480"/>
              <a:ext cx="13176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730" name="Group 9"/>
          <p:cNvGrpSpPr/>
          <p:nvPr/>
        </p:nvGrpSpPr>
        <p:grpSpPr>
          <a:xfrm>
            <a:off x="3240360" y="2733480"/>
            <a:ext cx="657720" cy="180000"/>
            <a:chOff x="3240360" y="2733480"/>
            <a:chExt cx="657720" cy="180000"/>
          </a:xfrm>
        </p:grpSpPr>
        <p:cxnSp>
          <p:nvCxnSpPr>
            <p:cNvPr id="731" name="Straight Connector 84"/>
            <p:cNvCxnSpPr/>
            <p:nvPr/>
          </p:nvCxnSpPr>
          <p:spPr>
            <a:xfrm>
              <a:off x="3240360" y="2912040"/>
              <a:ext cx="666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32" name="Straight Connector 85"/>
            <p:cNvCxnSpPr/>
            <p:nvPr/>
          </p:nvCxnSpPr>
          <p:spPr>
            <a:xfrm>
              <a:off x="3635280" y="2733480"/>
              <a:ext cx="197280" cy="1789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33" name="Straight Connector 86"/>
            <p:cNvCxnSpPr/>
            <p:nvPr/>
          </p:nvCxnSpPr>
          <p:spPr>
            <a:xfrm>
              <a:off x="3832200" y="2912040"/>
              <a:ext cx="662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34" name="Straight Connector 87"/>
            <p:cNvCxnSpPr/>
            <p:nvPr/>
          </p:nvCxnSpPr>
          <p:spPr>
            <a:xfrm flipV="1">
              <a:off x="3306600" y="2733480"/>
              <a:ext cx="19764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35" name="Straight Connector 33"/>
            <p:cNvCxnSpPr/>
            <p:nvPr/>
          </p:nvCxnSpPr>
          <p:spPr>
            <a:xfrm>
              <a:off x="3503880" y="2733480"/>
              <a:ext cx="13176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736" name="Group 13"/>
          <p:cNvGrpSpPr/>
          <p:nvPr/>
        </p:nvGrpSpPr>
        <p:grpSpPr>
          <a:xfrm>
            <a:off x="5780160" y="2733480"/>
            <a:ext cx="657720" cy="180000"/>
            <a:chOff x="5780160" y="2733480"/>
            <a:chExt cx="657720" cy="180000"/>
          </a:xfrm>
        </p:grpSpPr>
        <p:cxnSp>
          <p:nvCxnSpPr>
            <p:cNvPr id="737" name="Straight Connector 67"/>
            <p:cNvCxnSpPr/>
            <p:nvPr/>
          </p:nvCxnSpPr>
          <p:spPr>
            <a:xfrm>
              <a:off x="5780160" y="2912040"/>
              <a:ext cx="666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38" name="Straight Connector 68"/>
            <p:cNvCxnSpPr/>
            <p:nvPr/>
          </p:nvCxnSpPr>
          <p:spPr>
            <a:xfrm>
              <a:off x="6175080" y="2733480"/>
              <a:ext cx="197280" cy="1789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39" name="Straight Connector 69"/>
            <p:cNvCxnSpPr/>
            <p:nvPr/>
          </p:nvCxnSpPr>
          <p:spPr>
            <a:xfrm>
              <a:off x="6372000" y="2912040"/>
              <a:ext cx="662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40" name="Straight Connector 70"/>
            <p:cNvCxnSpPr/>
            <p:nvPr/>
          </p:nvCxnSpPr>
          <p:spPr>
            <a:xfrm flipV="1">
              <a:off x="5846400" y="2733480"/>
              <a:ext cx="19728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41" name="Straight Connector 33"/>
            <p:cNvCxnSpPr/>
            <p:nvPr/>
          </p:nvCxnSpPr>
          <p:spPr>
            <a:xfrm>
              <a:off x="6043320" y="2733480"/>
              <a:ext cx="13212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742" name="Group 14"/>
          <p:cNvGrpSpPr/>
          <p:nvPr/>
        </p:nvGrpSpPr>
        <p:grpSpPr>
          <a:xfrm>
            <a:off x="6437880" y="2826000"/>
            <a:ext cx="613440" cy="179640"/>
            <a:chOff x="6437880" y="2826000"/>
            <a:chExt cx="613440" cy="179640"/>
          </a:xfrm>
        </p:grpSpPr>
        <p:sp>
          <p:nvSpPr>
            <p:cNvPr id="743" name="Rounded Rectangle 63"/>
            <p:cNvSpPr/>
            <p:nvPr/>
          </p:nvSpPr>
          <p:spPr>
            <a:xfrm>
              <a:off x="6437880" y="2829960"/>
              <a:ext cx="613440" cy="17568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2700">
              <a:solidFill>
                <a:srgbClr val="CC66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200" b="1" strike="noStrike" spc="-1">
                  <a:solidFill>
                    <a:srgbClr val="000000"/>
                  </a:solidFill>
                  <a:latin typeface="Calibri"/>
                </a:rPr>
                <a:t>A6</a:t>
              </a:r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cxnSp>
          <p:nvCxnSpPr>
            <p:cNvPr id="744" name="Straight Connector 64"/>
            <p:cNvCxnSpPr/>
            <p:nvPr/>
          </p:nvCxnSpPr>
          <p:spPr>
            <a:xfrm flipV="1">
              <a:off x="6591240" y="282708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  <p:cxnSp>
          <p:nvCxnSpPr>
            <p:cNvPr id="745" name="Straight Connector 65"/>
            <p:cNvCxnSpPr/>
            <p:nvPr/>
          </p:nvCxnSpPr>
          <p:spPr>
            <a:xfrm flipV="1">
              <a:off x="6744960" y="282708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  <p:cxnSp>
          <p:nvCxnSpPr>
            <p:cNvPr id="746" name="Straight Connector 66"/>
            <p:cNvCxnSpPr/>
            <p:nvPr/>
          </p:nvCxnSpPr>
          <p:spPr>
            <a:xfrm flipV="1">
              <a:off x="6898320" y="282600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</p:grpSp>
      <p:cxnSp>
        <p:nvCxnSpPr>
          <p:cNvPr id="747" name="Straight Connector 33"/>
          <p:cNvCxnSpPr>
            <a:endCxn id="748" idx="1"/>
          </p:cNvCxnSpPr>
          <p:nvPr/>
        </p:nvCxnSpPr>
        <p:spPr>
          <a:xfrm>
            <a:off x="7073640" y="2917800"/>
            <a:ext cx="147600" cy="360"/>
          </a:xfrm>
          <a:prstGeom prst="straightConnector1">
            <a:avLst/>
          </a:prstGeom>
          <a:ln w="19050">
            <a:solidFill>
              <a:srgbClr val="000000"/>
            </a:solidFill>
            <a:prstDash val="sysDot"/>
            <a:round/>
          </a:ln>
        </p:spPr>
      </p:cxnSp>
      <p:grpSp>
        <p:nvGrpSpPr>
          <p:cNvPr id="749" name="Group 16"/>
          <p:cNvGrpSpPr/>
          <p:nvPr/>
        </p:nvGrpSpPr>
        <p:grpSpPr>
          <a:xfrm>
            <a:off x="1631520" y="2909520"/>
            <a:ext cx="371880" cy="180000"/>
            <a:chOff x="1631520" y="2909520"/>
            <a:chExt cx="371880" cy="180000"/>
          </a:xfrm>
        </p:grpSpPr>
        <p:cxnSp>
          <p:nvCxnSpPr>
            <p:cNvPr id="750" name="Straight Connector 60"/>
            <p:cNvCxnSpPr/>
            <p:nvPr/>
          </p:nvCxnSpPr>
          <p:spPr>
            <a:xfrm flipH="1">
              <a:off x="1941120" y="2910600"/>
              <a:ext cx="626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51" name="Straight Connector 61"/>
            <p:cNvCxnSpPr/>
            <p:nvPr/>
          </p:nvCxnSpPr>
          <p:spPr>
            <a:xfrm flipH="1">
              <a:off x="1755360" y="2909520"/>
              <a:ext cx="18612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52" name="Straight Connector 33"/>
            <p:cNvCxnSpPr/>
            <p:nvPr/>
          </p:nvCxnSpPr>
          <p:spPr>
            <a:xfrm flipH="1">
              <a:off x="1631520" y="3089520"/>
              <a:ext cx="1242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sp>
        <p:nvSpPr>
          <p:cNvPr id="753" name="Rounded Rectangle 18"/>
          <p:cNvSpPr/>
          <p:nvPr/>
        </p:nvSpPr>
        <p:spPr>
          <a:xfrm>
            <a:off x="1051920" y="3001320"/>
            <a:ext cx="306720" cy="17964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CC6600"/>
            </a:solidFill>
            <a:round/>
          </a:ln>
          <a:effectLst>
            <a:outerShdw blurRad="50760" dist="25318" dir="3609244" algn="ctr" rotWithShape="0">
              <a:srgbClr val="FF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AH1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4" name="Rounded Rectangle 19"/>
          <p:cNvSpPr/>
          <p:nvPr/>
        </p:nvSpPr>
        <p:spPr>
          <a:xfrm>
            <a:off x="208080" y="2965320"/>
            <a:ext cx="174960" cy="25164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2700">
            <a:solidFill>
              <a:srgbClr val="CC6600"/>
            </a:solidFill>
            <a:round/>
          </a:ln>
          <a:effectLst>
            <a:outerShdw blurRad="50760" dist="25318" dir="3609244" algn="ctr" rotWithShape="0">
              <a:srgbClr val="CC66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200" b="1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755" name="Straight Connector 20"/>
          <p:cNvCxnSpPr/>
          <p:nvPr/>
        </p:nvCxnSpPr>
        <p:spPr>
          <a:xfrm flipH="1" flipV="1">
            <a:off x="8399160" y="2927520"/>
            <a:ext cx="262080" cy="16092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grpSp>
        <p:nvGrpSpPr>
          <p:cNvPr id="756" name="Group 21"/>
          <p:cNvGrpSpPr/>
          <p:nvPr/>
        </p:nvGrpSpPr>
        <p:grpSpPr>
          <a:xfrm>
            <a:off x="6380640" y="2916000"/>
            <a:ext cx="259920" cy="261000"/>
            <a:chOff x="6380640" y="2916000"/>
            <a:chExt cx="259920" cy="261000"/>
          </a:xfrm>
        </p:grpSpPr>
        <p:sp>
          <p:nvSpPr>
            <p:cNvPr id="757" name="Rounded Rectangle 58"/>
            <p:cNvSpPr/>
            <p:nvPr/>
          </p:nvSpPr>
          <p:spPr>
            <a:xfrm rot="2700000">
              <a:off x="6502320" y="302688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200" b="1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758" name="Straight Connector 59"/>
            <p:cNvCxnSpPr>
              <a:endCxn id="757" idx="1"/>
            </p:cNvCxnSpPr>
            <p:nvPr/>
          </p:nvCxnSpPr>
          <p:spPr>
            <a:xfrm>
              <a:off x="6380640" y="2916000"/>
              <a:ext cx="12888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759" name="Group 22"/>
          <p:cNvGrpSpPr/>
          <p:nvPr/>
        </p:nvGrpSpPr>
        <p:grpSpPr>
          <a:xfrm>
            <a:off x="3841560" y="2913840"/>
            <a:ext cx="259560" cy="261000"/>
            <a:chOff x="3841560" y="2913840"/>
            <a:chExt cx="259560" cy="261000"/>
          </a:xfrm>
        </p:grpSpPr>
        <p:cxnSp>
          <p:nvCxnSpPr>
            <p:cNvPr id="760" name="Straight Connector 56"/>
            <p:cNvCxnSpPr>
              <a:endCxn id="761" idx="1"/>
            </p:cNvCxnSpPr>
            <p:nvPr/>
          </p:nvCxnSpPr>
          <p:spPr>
            <a:xfrm>
              <a:off x="3841560" y="2913840"/>
              <a:ext cx="12852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sp>
          <p:nvSpPr>
            <p:cNvPr id="761" name="Rounded Rectangle 57"/>
            <p:cNvSpPr/>
            <p:nvPr/>
          </p:nvSpPr>
          <p:spPr>
            <a:xfrm rot="2700000">
              <a:off x="3962880" y="302472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200" b="1" strike="noStrike" spc="-1">
                <a:solidFill>
                  <a:srgbClr val="FFFFFF"/>
                </a:solidFill>
                <a:latin typeface="Calibri"/>
              </a:endParaRPr>
            </a:p>
          </p:txBody>
        </p:sp>
      </p:grpSp>
      <p:grpSp>
        <p:nvGrpSpPr>
          <p:cNvPr id="762" name="Group 23"/>
          <p:cNvGrpSpPr/>
          <p:nvPr/>
        </p:nvGrpSpPr>
        <p:grpSpPr>
          <a:xfrm>
            <a:off x="8826840" y="3088080"/>
            <a:ext cx="259560" cy="261000"/>
            <a:chOff x="8826840" y="3088080"/>
            <a:chExt cx="259560" cy="261000"/>
          </a:xfrm>
        </p:grpSpPr>
        <p:sp>
          <p:nvSpPr>
            <p:cNvPr id="763" name="Rounded Rectangle 54"/>
            <p:cNvSpPr/>
            <p:nvPr/>
          </p:nvSpPr>
          <p:spPr>
            <a:xfrm rot="2700000">
              <a:off x="8948160" y="319896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600" b="0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764" name="Straight Connector 55"/>
            <p:cNvCxnSpPr>
              <a:endCxn id="763" idx="1"/>
            </p:cNvCxnSpPr>
            <p:nvPr/>
          </p:nvCxnSpPr>
          <p:spPr>
            <a:xfrm>
              <a:off x="8826840" y="3088080"/>
              <a:ext cx="12852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765" name="Group 24"/>
          <p:cNvGrpSpPr/>
          <p:nvPr/>
        </p:nvGrpSpPr>
        <p:grpSpPr>
          <a:xfrm>
            <a:off x="1350360" y="3092760"/>
            <a:ext cx="296280" cy="76680"/>
            <a:chOff x="1350360" y="3092760"/>
            <a:chExt cx="296280" cy="76680"/>
          </a:xfrm>
        </p:grpSpPr>
        <p:cxnSp>
          <p:nvCxnSpPr>
            <p:cNvPr id="766" name="Straight Connector 49"/>
            <p:cNvCxnSpPr/>
            <p:nvPr/>
          </p:nvCxnSpPr>
          <p:spPr>
            <a:xfrm flipH="1">
              <a:off x="1616760" y="3093480"/>
              <a:ext cx="302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67" name="Straight Connector 50"/>
            <p:cNvCxnSpPr/>
            <p:nvPr/>
          </p:nvCxnSpPr>
          <p:spPr>
            <a:xfrm flipH="1" flipV="1">
              <a:off x="1379880" y="3093480"/>
              <a:ext cx="89280" cy="763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68" name="Straight Connector 51"/>
            <p:cNvCxnSpPr/>
            <p:nvPr/>
          </p:nvCxnSpPr>
          <p:spPr>
            <a:xfrm flipH="1">
              <a:off x="1350360" y="3093480"/>
              <a:ext cx="2988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69" name="Straight Connector 52"/>
            <p:cNvCxnSpPr/>
            <p:nvPr/>
          </p:nvCxnSpPr>
          <p:spPr>
            <a:xfrm flipH="1">
              <a:off x="1527840" y="3092760"/>
              <a:ext cx="89280" cy="7704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770" name="Straight Connector 33"/>
            <p:cNvCxnSpPr/>
            <p:nvPr/>
          </p:nvCxnSpPr>
          <p:spPr>
            <a:xfrm flipH="1">
              <a:off x="1468800" y="3169440"/>
              <a:ext cx="594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sp>
        <p:nvSpPr>
          <p:cNvPr id="771" name="Rounded Rectangle 25"/>
          <p:cNvSpPr/>
          <p:nvPr/>
        </p:nvSpPr>
        <p:spPr>
          <a:xfrm>
            <a:off x="9223920" y="3012120"/>
            <a:ext cx="853560" cy="14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13000">
                <a:srgbClr val="92D050"/>
              </a:gs>
              <a:gs pos="28000">
                <a:srgbClr val="FF0000"/>
              </a:gs>
              <a:gs pos="42999">
                <a:srgbClr val="92D050"/>
              </a:gs>
              <a:gs pos="58000">
                <a:srgbClr val="FF0000"/>
              </a:gs>
              <a:gs pos="72000">
                <a:srgbClr val="92D050"/>
              </a:gs>
              <a:gs pos="87000">
                <a:srgbClr val="FF0000"/>
              </a:gs>
              <a:gs pos="100000">
                <a:srgbClr val="92D050"/>
              </a:gs>
            </a:gsLst>
            <a:lin ang="0"/>
          </a:gradFill>
          <a:ln w="12700">
            <a:noFill/>
          </a:ln>
          <a:effectLst>
            <a:outerShdw blurRad="50760" dist="25318" dir="3609244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SASE1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772" name="Straight Connector 26"/>
          <p:cNvCxnSpPr/>
          <p:nvPr/>
        </p:nvCxnSpPr>
        <p:spPr>
          <a:xfrm flipH="1">
            <a:off x="8660880" y="3086280"/>
            <a:ext cx="562680" cy="216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cxnSp>
        <p:nvCxnSpPr>
          <p:cNvPr id="773" name="Straight Connector 33"/>
          <p:cNvCxnSpPr/>
          <p:nvPr/>
        </p:nvCxnSpPr>
        <p:spPr>
          <a:xfrm flipH="1">
            <a:off x="8912160" y="2923560"/>
            <a:ext cx="315360" cy="16920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sp>
        <p:nvSpPr>
          <p:cNvPr id="774" name="Rounded Rectangle 28"/>
          <p:cNvSpPr/>
          <p:nvPr/>
        </p:nvSpPr>
        <p:spPr>
          <a:xfrm rot="19623000">
            <a:off x="9151200" y="2686320"/>
            <a:ext cx="853560" cy="14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13000">
                <a:srgbClr val="92D050"/>
              </a:gs>
              <a:gs pos="28000">
                <a:srgbClr val="FF0000"/>
              </a:gs>
              <a:gs pos="42999">
                <a:srgbClr val="92D050"/>
              </a:gs>
              <a:gs pos="58000">
                <a:srgbClr val="FF0000"/>
              </a:gs>
              <a:gs pos="72000">
                <a:srgbClr val="92D050"/>
              </a:gs>
              <a:gs pos="87000">
                <a:srgbClr val="FF0000"/>
              </a:gs>
              <a:gs pos="100000">
                <a:srgbClr val="92D050"/>
              </a:gs>
            </a:gsLst>
            <a:lin ang="19620000"/>
          </a:gradFill>
          <a:ln w="12700">
            <a:noFill/>
          </a:ln>
          <a:effectLst>
            <a:outerShdw blurRad="50760" dist="25318" dir="3609244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SASE2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5" name="Rounded Rectangle 29"/>
          <p:cNvSpPr/>
          <p:nvPr/>
        </p:nvSpPr>
        <p:spPr>
          <a:xfrm rot="1318200">
            <a:off x="10293840" y="3204360"/>
            <a:ext cx="853560" cy="14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13000">
                <a:srgbClr val="92D050"/>
              </a:gs>
              <a:gs pos="28000">
                <a:srgbClr val="FF0000"/>
              </a:gs>
              <a:gs pos="42999">
                <a:srgbClr val="92D050"/>
              </a:gs>
              <a:gs pos="58000">
                <a:srgbClr val="FF0000"/>
              </a:gs>
              <a:gs pos="72000">
                <a:srgbClr val="92D050"/>
              </a:gs>
              <a:gs pos="87000">
                <a:srgbClr val="FF0000"/>
              </a:gs>
              <a:gs pos="100000">
                <a:srgbClr val="92D050"/>
              </a:gs>
            </a:gsLst>
            <a:lin ang="1314000"/>
          </a:gradFill>
          <a:ln w="12700">
            <a:noFill/>
          </a:ln>
          <a:effectLst>
            <a:outerShdw blurRad="50760" dist="25318" dir="3609244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SASE3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776" name="Straight Connector 30"/>
          <p:cNvCxnSpPr>
            <a:stCxn id="775" idx="1"/>
            <a:endCxn id="771" idx="3"/>
          </p:cNvCxnSpPr>
          <p:nvPr/>
        </p:nvCxnSpPr>
        <p:spPr>
          <a:xfrm flipH="1" flipV="1">
            <a:off x="10077480" y="3083760"/>
            <a:ext cx="248040" cy="3312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cxnSp>
        <p:nvCxnSpPr>
          <p:cNvPr id="777" name="Straight Connector 31"/>
          <p:cNvCxnSpPr/>
          <p:nvPr/>
        </p:nvCxnSpPr>
        <p:spPr>
          <a:xfrm flipH="1" flipV="1">
            <a:off x="9927360" y="2586600"/>
            <a:ext cx="793800" cy="6948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grpSp>
        <p:nvGrpSpPr>
          <p:cNvPr id="778" name="Group 32"/>
          <p:cNvGrpSpPr/>
          <p:nvPr/>
        </p:nvGrpSpPr>
        <p:grpSpPr>
          <a:xfrm>
            <a:off x="11106720" y="3391920"/>
            <a:ext cx="259920" cy="261000"/>
            <a:chOff x="11106720" y="3391920"/>
            <a:chExt cx="259920" cy="261000"/>
          </a:xfrm>
        </p:grpSpPr>
        <p:sp>
          <p:nvSpPr>
            <p:cNvPr id="779" name="Rounded Rectangle 47"/>
            <p:cNvSpPr/>
            <p:nvPr/>
          </p:nvSpPr>
          <p:spPr>
            <a:xfrm rot="2700000">
              <a:off x="11228400" y="350280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600" b="0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780" name="Straight Connector 48"/>
            <p:cNvCxnSpPr>
              <a:endCxn id="779" idx="1"/>
            </p:cNvCxnSpPr>
            <p:nvPr/>
          </p:nvCxnSpPr>
          <p:spPr>
            <a:xfrm>
              <a:off x="11106720" y="3391920"/>
              <a:ext cx="12888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cxnSp>
        <p:nvCxnSpPr>
          <p:cNvPr id="781" name="Straight Connector 33"/>
          <p:cNvCxnSpPr/>
          <p:nvPr/>
        </p:nvCxnSpPr>
        <p:spPr>
          <a:xfrm flipH="1">
            <a:off x="10714680" y="2442600"/>
            <a:ext cx="606240" cy="21348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grpSp>
        <p:nvGrpSpPr>
          <p:cNvPr id="782" name="Group 34"/>
          <p:cNvGrpSpPr/>
          <p:nvPr/>
        </p:nvGrpSpPr>
        <p:grpSpPr>
          <a:xfrm>
            <a:off x="11326320" y="2433600"/>
            <a:ext cx="259920" cy="261360"/>
            <a:chOff x="11326320" y="2433600"/>
            <a:chExt cx="259920" cy="261360"/>
          </a:xfrm>
        </p:grpSpPr>
        <p:sp>
          <p:nvSpPr>
            <p:cNvPr id="783" name="Rounded Rectangle 45"/>
            <p:cNvSpPr/>
            <p:nvPr/>
          </p:nvSpPr>
          <p:spPr>
            <a:xfrm rot="2700000">
              <a:off x="11448000" y="254484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600" b="0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784" name="Straight Connector 46"/>
            <p:cNvCxnSpPr>
              <a:endCxn id="783" idx="1"/>
            </p:cNvCxnSpPr>
            <p:nvPr/>
          </p:nvCxnSpPr>
          <p:spPr>
            <a:xfrm>
              <a:off x="11326320" y="2433600"/>
              <a:ext cx="128880" cy="1299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sp>
        <p:nvSpPr>
          <p:cNvPr id="785" name="Isosceles Triangle 35"/>
          <p:cNvSpPr/>
          <p:nvPr/>
        </p:nvSpPr>
        <p:spPr>
          <a:xfrm rot="14220000" flipH="1">
            <a:off x="10779480" y="1017720"/>
            <a:ext cx="143640" cy="2241360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 w="25400">
            <a:noFill/>
          </a:ln>
          <a:effectLst>
            <a:outerShdw blurRad="50760" dist="25318" dir="3609244" algn="ctr" rotWithShape="0">
              <a:srgbClr val="FFFFFF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6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6" name="Isosceles Triangle 36"/>
          <p:cNvSpPr/>
          <p:nvPr/>
        </p:nvSpPr>
        <p:spPr>
          <a:xfrm rot="16200000" flipH="1">
            <a:off x="10908720" y="2184480"/>
            <a:ext cx="143640" cy="1775520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 w="25400">
            <a:noFill/>
          </a:ln>
          <a:effectLst>
            <a:outerShdw blurRad="50760" dist="25318" dir="3609244" algn="ctr" rotWithShape="0">
              <a:srgbClr val="FFFFFF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6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7" name="Isosceles Triangle 37"/>
          <p:cNvSpPr/>
          <p:nvPr/>
        </p:nvSpPr>
        <p:spPr>
          <a:xfrm rot="17520000" flipH="1">
            <a:off x="11401200" y="3076560"/>
            <a:ext cx="143640" cy="835200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 w="25400">
            <a:noFill/>
          </a:ln>
          <a:effectLst>
            <a:outerShdw blurRad="50760" dist="25318" dir="3609244" algn="ctr" rotWithShape="0">
              <a:srgbClr val="FFFFFF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600" b="0" strike="noStrike" spc="-1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788" name="Group 39"/>
          <p:cNvGrpSpPr/>
          <p:nvPr/>
        </p:nvGrpSpPr>
        <p:grpSpPr>
          <a:xfrm>
            <a:off x="7220880" y="2826000"/>
            <a:ext cx="613440" cy="179640"/>
            <a:chOff x="7220880" y="2826000"/>
            <a:chExt cx="613440" cy="179640"/>
          </a:xfrm>
        </p:grpSpPr>
        <p:sp>
          <p:nvSpPr>
            <p:cNvPr id="748" name="Rounded Rectangle 42"/>
            <p:cNvSpPr/>
            <p:nvPr/>
          </p:nvSpPr>
          <p:spPr>
            <a:xfrm>
              <a:off x="7220880" y="2829960"/>
              <a:ext cx="613440" cy="17568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2700">
              <a:solidFill>
                <a:srgbClr val="CC6600"/>
              </a:solidFill>
              <a:round/>
            </a:ln>
            <a:effectLst>
              <a:outerShdw blurRad="50760" dist="25318" dir="3609244" algn="ctr" rotWithShape="0">
                <a:srgbClr val="FFCC00"/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45000" rIns="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200" b="1" strike="noStrike" spc="-1">
                  <a:solidFill>
                    <a:srgbClr val="000000"/>
                  </a:solidFill>
                  <a:latin typeface="Calibri"/>
                </a:rPr>
                <a:t>A25</a:t>
              </a:r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cxnSp>
          <p:nvCxnSpPr>
            <p:cNvPr id="789" name="Straight Connector 43"/>
            <p:cNvCxnSpPr/>
            <p:nvPr/>
          </p:nvCxnSpPr>
          <p:spPr>
            <a:xfrm flipV="1">
              <a:off x="7681320" y="282600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  <p:cxnSp>
          <p:nvCxnSpPr>
            <p:cNvPr id="790" name="Straight Connector 44"/>
            <p:cNvCxnSpPr/>
            <p:nvPr/>
          </p:nvCxnSpPr>
          <p:spPr>
            <a:xfrm flipV="1">
              <a:off x="7374240" y="282708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</p:grpSp>
      <p:cxnSp>
        <p:nvCxnSpPr>
          <p:cNvPr id="791" name="Straight Connector 40"/>
          <p:cNvCxnSpPr>
            <a:endCxn id="748" idx="3"/>
          </p:cNvCxnSpPr>
          <p:nvPr/>
        </p:nvCxnSpPr>
        <p:spPr>
          <a:xfrm flipH="1">
            <a:off x="7834320" y="2917800"/>
            <a:ext cx="565200" cy="36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cxnSp>
        <p:nvCxnSpPr>
          <p:cNvPr id="792" name="Straight Connector 41"/>
          <p:cNvCxnSpPr/>
          <p:nvPr/>
        </p:nvCxnSpPr>
        <p:spPr>
          <a:xfrm flipV="1">
            <a:off x="7547400" y="2825640"/>
            <a:ext cx="360" cy="176400"/>
          </a:xfrm>
          <a:prstGeom prst="straightConnector1">
            <a:avLst/>
          </a:prstGeom>
          <a:ln w="9525">
            <a:solidFill>
              <a:srgbClr val="CC6600"/>
            </a:solidFill>
            <a:prstDash val="sysDash"/>
            <a:round/>
          </a:ln>
        </p:spPr>
      </p:cxnSp>
      <p:sp>
        <p:nvSpPr>
          <p:cNvPr id="793" name="TextBox 197"/>
          <p:cNvSpPr/>
          <p:nvPr/>
        </p:nvSpPr>
        <p:spPr>
          <a:xfrm>
            <a:off x="2401920" y="1506600"/>
            <a:ext cx="113220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L1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4 modules</a:t>
            </a:r>
            <a:br>
              <a:rPr sz="1400"/>
            </a:b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(1 RF station)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4" name="TextBox 198"/>
          <p:cNvSpPr/>
          <p:nvPr/>
        </p:nvSpPr>
        <p:spPr>
          <a:xfrm>
            <a:off x="4157640" y="1506600"/>
            <a:ext cx="120204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L2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12 modules</a:t>
            </a:r>
            <a:br>
              <a:rPr sz="1400"/>
            </a:b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(3 RF stations)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5" name="TextBox 199"/>
          <p:cNvSpPr/>
          <p:nvPr/>
        </p:nvSpPr>
        <p:spPr>
          <a:xfrm>
            <a:off x="6442200" y="1506600"/>
            <a:ext cx="129204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L3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1400" b="1" strike="noStrike" spc="-1">
                <a:solidFill>
                  <a:srgbClr val="000000"/>
                </a:solidFill>
                <a:latin typeface="Calibri"/>
              </a:rPr>
              <a:t>96</a:t>
            </a: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 modules</a:t>
            </a:r>
            <a:br>
              <a:rPr sz="1400"/>
            </a:b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(24 RF stations)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6" name="TextBox 200"/>
          <p:cNvSpPr/>
          <p:nvPr/>
        </p:nvSpPr>
        <p:spPr>
          <a:xfrm>
            <a:off x="223920" y="1506600"/>
            <a:ext cx="142776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Injector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1.3 GHz module</a:t>
            </a:r>
            <a:br>
              <a:rPr sz="1400"/>
            </a:b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3.9 GHz 3</a:t>
            </a:r>
            <a:r>
              <a:rPr lang="en-US" sz="1400" b="0" strike="noStrike" spc="-1" baseline="30000">
                <a:solidFill>
                  <a:srgbClr val="000000"/>
                </a:solidFill>
                <a:latin typeface="Calibri"/>
              </a:rPr>
              <a:t>rd</a:t>
            </a: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 harm.</a:t>
            </a:r>
          </a:p>
        </p:txBody>
      </p:sp>
      <p:grpSp>
        <p:nvGrpSpPr>
          <p:cNvPr id="797" name="Group 4"/>
          <p:cNvGrpSpPr/>
          <p:nvPr/>
        </p:nvGrpSpPr>
        <p:grpSpPr>
          <a:xfrm>
            <a:off x="6450120" y="2617920"/>
            <a:ext cx="1865520" cy="491400"/>
            <a:chOff x="6450120" y="2617920"/>
            <a:chExt cx="1865520" cy="491400"/>
          </a:xfrm>
        </p:grpSpPr>
        <p:sp>
          <p:nvSpPr>
            <p:cNvPr id="798" name="Rectangle 38"/>
            <p:cNvSpPr/>
            <p:nvPr/>
          </p:nvSpPr>
          <p:spPr>
            <a:xfrm>
              <a:off x="7088400" y="2617920"/>
              <a:ext cx="973800" cy="491400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457200">
                <a:lnSpc>
                  <a:spcPct val="100000"/>
                </a:lnSpc>
                <a:tabLst>
                  <a:tab pos="0" algn="l"/>
                </a:tabLst>
              </a:pPr>
              <a:endParaRPr lang="en-US" sz="16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grpSp>
          <p:nvGrpSpPr>
            <p:cNvPr id="799" name="Group 100"/>
            <p:cNvGrpSpPr/>
            <p:nvPr/>
          </p:nvGrpSpPr>
          <p:grpSpPr>
            <a:xfrm>
              <a:off x="6450120" y="2822760"/>
              <a:ext cx="613440" cy="179640"/>
              <a:chOff x="6450120" y="2822760"/>
              <a:chExt cx="613440" cy="179640"/>
            </a:xfrm>
          </p:grpSpPr>
          <p:sp>
            <p:nvSpPr>
              <p:cNvPr id="800" name="Rounded Rectangle 107"/>
              <p:cNvSpPr/>
              <p:nvPr/>
            </p:nvSpPr>
            <p:spPr>
              <a:xfrm>
                <a:off x="6450120" y="282672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FFC000"/>
              </a:solidFill>
              <a:ln w="12700">
                <a:solidFill>
                  <a:srgbClr val="CC66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A6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801" name="Straight Connector 108"/>
              <p:cNvCxnSpPr/>
              <p:nvPr/>
            </p:nvCxnSpPr>
            <p:spPr>
              <a:xfrm flipV="1">
                <a:off x="6603480" y="28238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802" name="Straight Connector 109"/>
              <p:cNvCxnSpPr/>
              <p:nvPr/>
            </p:nvCxnSpPr>
            <p:spPr>
              <a:xfrm flipV="1">
                <a:off x="6757200" y="28238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803" name="Straight Connector 110"/>
              <p:cNvCxnSpPr/>
              <p:nvPr/>
            </p:nvCxnSpPr>
            <p:spPr>
              <a:xfrm flipV="1">
                <a:off x="6910560" y="282276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cxnSp>
          <p:nvCxnSpPr>
            <p:cNvPr id="804" name="Straight Connector 33"/>
            <p:cNvCxnSpPr>
              <a:endCxn id="805" idx="1"/>
            </p:cNvCxnSpPr>
            <p:nvPr/>
          </p:nvCxnSpPr>
          <p:spPr>
            <a:xfrm flipV="1">
              <a:off x="7075800" y="2914560"/>
              <a:ext cx="626760" cy="10080"/>
            </a:xfrm>
            <a:prstGeom prst="straightConnector1">
              <a:avLst/>
            </a:prstGeom>
            <a:ln w="19050">
              <a:solidFill>
                <a:srgbClr val="000000"/>
              </a:solidFill>
              <a:prstDash val="sysDot"/>
              <a:round/>
            </a:ln>
          </p:spPr>
        </p:cxnSp>
        <p:grpSp>
          <p:nvGrpSpPr>
            <p:cNvPr id="806" name="Group 102"/>
            <p:cNvGrpSpPr/>
            <p:nvPr/>
          </p:nvGrpSpPr>
          <p:grpSpPr>
            <a:xfrm>
              <a:off x="7702200" y="2822760"/>
              <a:ext cx="613440" cy="179640"/>
              <a:chOff x="7702200" y="2822760"/>
              <a:chExt cx="613440" cy="179640"/>
            </a:xfrm>
          </p:grpSpPr>
          <p:sp>
            <p:nvSpPr>
              <p:cNvPr id="805" name="Rounded Rectangle 104"/>
              <p:cNvSpPr/>
              <p:nvPr/>
            </p:nvSpPr>
            <p:spPr>
              <a:xfrm>
                <a:off x="7702200" y="282672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FFC000"/>
              </a:solidFill>
              <a:ln w="12700">
                <a:solidFill>
                  <a:srgbClr val="CC6600"/>
                </a:solidFill>
                <a:round/>
              </a:ln>
              <a:effectLst>
                <a:outerShdw blurRad="50760" dist="25318" dir="3609244" algn="ctr" rotWithShape="0">
                  <a:srgbClr val="FFCC00"/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0" tIns="45000" rIns="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A29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807" name="Straight Connector 105"/>
              <p:cNvCxnSpPr/>
              <p:nvPr/>
            </p:nvCxnSpPr>
            <p:spPr>
              <a:xfrm flipV="1">
                <a:off x="8162280" y="282276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808" name="Straight Connector 106"/>
              <p:cNvCxnSpPr/>
              <p:nvPr/>
            </p:nvCxnSpPr>
            <p:spPr>
              <a:xfrm flipV="1">
                <a:off x="7855200" y="28238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cxnSp>
          <p:nvCxnSpPr>
            <p:cNvPr id="809" name="Straight Connector 103"/>
            <p:cNvCxnSpPr/>
            <p:nvPr/>
          </p:nvCxnSpPr>
          <p:spPr>
            <a:xfrm flipV="1">
              <a:off x="8036280" y="283320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</p:grpSp>
      <p:sp>
        <p:nvSpPr>
          <p:cNvPr id="810" name="Striped Right Arrow 111"/>
          <p:cNvSpPr/>
          <p:nvPr/>
        </p:nvSpPr>
        <p:spPr>
          <a:xfrm>
            <a:off x="6535440" y="3486600"/>
            <a:ext cx="773280" cy="199800"/>
          </a:xfrm>
          <a:prstGeom prst="stripedRightArrow">
            <a:avLst>
              <a:gd name="adj1" fmla="val 64266"/>
              <a:gd name="adj2" fmla="val 50000"/>
            </a:avLst>
          </a:prstGeom>
          <a:gradFill rotWithShape="0">
            <a:gsLst>
              <a:gs pos="0">
                <a:srgbClr val="4B4C62"/>
              </a:gs>
              <a:gs pos="50000">
                <a:srgbClr val="091348"/>
              </a:gs>
              <a:gs pos="100000">
                <a:srgbClr val="060F43"/>
              </a:gs>
            </a:gsLst>
            <a:lin ang="5400000"/>
          </a:gradFill>
          <a:ln w="0">
            <a:noFill/>
          </a:ln>
          <a:effectLst>
            <a:outerShdw blurRad="57240" dist="1908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57200">
              <a:lnSpc>
                <a:spcPct val="100000"/>
              </a:lnSpc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1" name="Freeform 115"/>
          <p:cNvSpPr/>
          <p:nvPr/>
        </p:nvSpPr>
        <p:spPr>
          <a:xfrm>
            <a:off x="3381840" y="2230920"/>
            <a:ext cx="4637160" cy="522360"/>
          </a:xfrm>
          <a:custGeom>
            <a:avLst/>
            <a:gdLst>
              <a:gd name="textAreaLeft" fmla="*/ 0 w 4637160"/>
              <a:gd name="textAreaRight" fmla="*/ 4637520 w 4637160"/>
              <a:gd name="textAreaTop" fmla="*/ 0 h 522360"/>
              <a:gd name="textAreaBottom" fmla="*/ 522720 h 522360"/>
            </a:gdLst>
            <a:ahLst/>
            <a:cxnLst/>
            <a:rect l="textAreaLeft" t="textAreaTop" r="textAreaRight" b="textAreaBottom"/>
            <a:pathLst>
              <a:path w="2417379" h="522818">
                <a:moveTo>
                  <a:pt x="0" y="260060"/>
                </a:moveTo>
                <a:cubicBezTo>
                  <a:pt x="444938" y="112039"/>
                  <a:pt x="889876" y="-35982"/>
                  <a:pt x="1292772" y="7811"/>
                </a:cubicBezTo>
                <a:cubicBezTo>
                  <a:pt x="1695668" y="51604"/>
                  <a:pt x="2056523" y="287211"/>
                  <a:pt x="2417379" y="522818"/>
                </a:cubicBezTo>
              </a:path>
            </a:pathLst>
          </a:custGeom>
          <a:noFill/>
          <a:ln w="57150">
            <a:solidFill>
              <a:srgbClr val="0D1546">
                <a:lumMod val="25000"/>
                <a:lumOff val="75000"/>
              </a:srgbClr>
            </a:solidFill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57200">
              <a:lnSpc>
                <a:spcPct val="100000"/>
              </a:lnSpc>
              <a:tabLst>
                <a:tab pos="0" algn="l"/>
              </a:tabLst>
            </a:pPr>
            <a:endParaRPr lang="en-GB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:p15="http://schemas.microsoft.com/office/powerpoint/2012/main" xmlns="">
      <p:transition spd="slow">
        <p:wipe dir="r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2" name="Picture 259"/>
          <p:cNvPicPr/>
          <p:nvPr/>
        </p:nvPicPr>
        <p:blipFill>
          <a:blip r:embed="rId3"/>
          <a:stretch/>
        </p:blipFill>
        <p:spPr>
          <a:xfrm>
            <a:off x="196560" y="3568680"/>
            <a:ext cx="1108800" cy="1036800"/>
          </a:xfrm>
          <a:prstGeom prst="rect">
            <a:avLst/>
          </a:prstGeom>
          <a:ln w="0">
            <a:noFill/>
          </a:ln>
        </p:spPr>
      </p:pic>
      <p:sp>
        <p:nvSpPr>
          <p:cNvPr id="813" name="PlaceHolder 1"/>
          <p:cNvSpPr>
            <a:spLocks noGrp="1"/>
          </p:cNvSpPr>
          <p:nvPr>
            <p:ph type="title"/>
          </p:nvPr>
        </p:nvSpPr>
        <p:spPr>
          <a:xfrm>
            <a:off x="611280" y="712800"/>
            <a:ext cx="1095660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en-US" sz="2200" b="1" strike="noStrike" spc="-1">
                <a:solidFill>
                  <a:srgbClr val="00B0F0"/>
                </a:solidFill>
                <a:latin typeface="Arial"/>
              </a:rPr>
              <a:t>Original </a:t>
            </a:r>
            <a:r>
              <a:rPr lang="en-US" sz="2200" b="1" strike="noStrike" spc="-1">
                <a:solidFill>
                  <a:schemeClr val="dk1"/>
                </a:solidFill>
                <a:latin typeface="Arial"/>
              </a:rPr>
              <a:t>CW upgrade proposal </a:t>
            </a:r>
            <a:r>
              <a:rPr lang="en-US" sz="2200" b="1" strike="noStrike" spc="-1">
                <a:solidFill>
                  <a:srgbClr val="00B0F0"/>
                </a:solidFill>
                <a:latin typeface="Arial"/>
              </a:rPr>
              <a:t>(canonical upgrade)</a:t>
            </a:r>
            <a:endParaRPr lang="en-US" sz="2200" b="0" strike="noStrike" spc="-1">
              <a:solidFill>
                <a:schemeClr val="dk1"/>
              </a:solidFill>
              <a:latin typeface="Arial"/>
            </a:endParaRPr>
          </a:p>
        </p:txBody>
      </p:sp>
      <p:cxnSp>
        <p:nvCxnSpPr>
          <p:cNvPr id="814" name="Straight Connector 5"/>
          <p:cNvCxnSpPr/>
          <p:nvPr/>
        </p:nvCxnSpPr>
        <p:spPr>
          <a:xfrm flipV="1">
            <a:off x="7652880" y="2826360"/>
            <a:ext cx="360" cy="176760"/>
          </a:xfrm>
          <a:prstGeom prst="straightConnector1">
            <a:avLst/>
          </a:prstGeom>
          <a:ln w="9525">
            <a:solidFill>
              <a:srgbClr val="CC6600"/>
            </a:solidFill>
            <a:prstDash val="sysDash"/>
            <a:round/>
          </a:ln>
        </p:spPr>
      </p:cxnSp>
      <p:grpSp>
        <p:nvGrpSpPr>
          <p:cNvPr id="815" name="Group 6"/>
          <p:cNvGrpSpPr/>
          <p:nvPr/>
        </p:nvGrpSpPr>
        <p:grpSpPr>
          <a:xfrm>
            <a:off x="1744560" y="3084840"/>
            <a:ext cx="259920" cy="261000"/>
            <a:chOff x="1744560" y="3084840"/>
            <a:chExt cx="259920" cy="261000"/>
          </a:xfrm>
        </p:grpSpPr>
        <p:sp>
          <p:nvSpPr>
            <p:cNvPr id="816" name="Rounded Rectangle 98"/>
            <p:cNvSpPr/>
            <p:nvPr/>
          </p:nvSpPr>
          <p:spPr>
            <a:xfrm rot="2700000">
              <a:off x="1866240" y="319572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200" b="1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817" name="Straight Connector 99"/>
            <p:cNvCxnSpPr>
              <a:endCxn id="816" idx="1"/>
            </p:cNvCxnSpPr>
            <p:nvPr/>
          </p:nvCxnSpPr>
          <p:spPr>
            <a:xfrm>
              <a:off x="1744560" y="3084840"/>
              <a:ext cx="12888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818" name="Group 7"/>
          <p:cNvGrpSpPr/>
          <p:nvPr/>
        </p:nvGrpSpPr>
        <p:grpSpPr>
          <a:xfrm>
            <a:off x="1968480" y="2733480"/>
            <a:ext cx="657720" cy="180000"/>
            <a:chOff x="1968480" y="2733480"/>
            <a:chExt cx="657720" cy="180000"/>
          </a:xfrm>
        </p:grpSpPr>
        <p:cxnSp>
          <p:nvCxnSpPr>
            <p:cNvPr id="819" name="Straight Connector 93"/>
            <p:cNvCxnSpPr/>
            <p:nvPr/>
          </p:nvCxnSpPr>
          <p:spPr>
            <a:xfrm>
              <a:off x="1968480" y="2912040"/>
              <a:ext cx="666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20" name="Straight Connector 94"/>
            <p:cNvCxnSpPr/>
            <p:nvPr/>
          </p:nvCxnSpPr>
          <p:spPr>
            <a:xfrm>
              <a:off x="2363400" y="2733480"/>
              <a:ext cx="197640" cy="1789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21" name="Straight Connector 95"/>
            <p:cNvCxnSpPr/>
            <p:nvPr/>
          </p:nvCxnSpPr>
          <p:spPr>
            <a:xfrm>
              <a:off x="2560680" y="2912040"/>
              <a:ext cx="6588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22" name="Straight Connector 96"/>
            <p:cNvCxnSpPr/>
            <p:nvPr/>
          </p:nvCxnSpPr>
          <p:spPr>
            <a:xfrm flipV="1">
              <a:off x="2034720" y="2733480"/>
              <a:ext cx="19764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23" name="Straight Connector 33"/>
            <p:cNvCxnSpPr/>
            <p:nvPr/>
          </p:nvCxnSpPr>
          <p:spPr>
            <a:xfrm>
              <a:off x="2232000" y="2733480"/>
              <a:ext cx="13176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824" name="Group 9"/>
          <p:cNvGrpSpPr/>
          <p:nvPr/>
        </p:nvGrpSpPr>
        <p:grpSpPr>
          <a:xfrm>
            <a:off x="3240360" y="2733480"/>
            <a:ext cx="657720" cy="180000"/>
            <a:chOff x="3240360" y="2733480"/>
            <a:chExt cx="657720" cy="180000"/>
          </a:xfrm>
        </p:grpSpPr>
        <p:cxnSp>
          <p:nvCxnSpPr>
            <p:cNvPr id="825" name="Straight Connector 84"/>
            <p:cNvCxnSpPr/>
            <p:nvPr/>
          </p:nvCxnSpPr>
          <p:spPr>
            <a:xfrm>
              <a:off x="3240360" y="2912040"/>
              <a:ext cx="666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26" name="Straight Connector 85"/>
            <p:cNvCxnSpPr/>
            <p:nvPr/>
          </p:nvCxnSpPr>
          <p:spPr>
            <a:xfrm>
              <a:off x="3635280" y="2733480"/>
              <a:ext cx="197280" cy="1789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27" name="Straight Connector 86"/>
            <p:cNvCxnSpPr/>
            <p:nvPr/>
          </p:nvCxnSpPr>
          <p:spPr>
            <a:xfrm>
              <a:off x="3832200" y="2912040"/>
              <a:ext cx="662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28" name="Straight Connector 87"/>
            <p:cNvCxnSpPr/>
            <p:nvPr/>
          </p:nvCxnSpPr>
          <p:spPr>
            <a:xfrm flipV="1">
              <a:off x="3306600" y="2733480"/>
              <a:ext cx="19764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29" name="Straight Connector 33"/>
            <p:cNvCxnSpPr/>
            <p:nvPr/>
          </p:nvCxnSpPr>
          <p:spPr>
            <a:xfrm>
              <a:off x="3503880" y="2733480"/>
              <a:ext cx="13176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830" name="Group 13"/>
          <p:cNvGrpSpPr/>
          <p:nvPr/>
        </p:nvGrpSpPr>
        <p:grpSpPr>
          <a:xfrm>
            <a:off x="5780160" y="2733480"/>
            <a:ext cx="657720" cy="180000"/>
            <a:chOff x="5780160" y="2733480"/>
            <a:chExt cx="657720" cy="180000"/>
          </a:xfrm>
        </p:grpSpPr>
        <p:cxnSp>
          <p:nvCxnSpPr>
            <p:cNvPr id="831" name="Straight Connector 67"/>
            <p:cNvCxnSpPr/>
            <p:nvPr/>
          </p:nvCxnSpPr>
          <p:spPr>
            <a:xfrm>
              <a:off x="5780160" y="2912040"/>
              <a:ext cx="666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32" name="Straight Connector 68"/>
            <p:cNvCxnSpPr/>
            <p:nvPr/>
          </p:nvCxnSpPr>
          <p:spPr>
            <a:xfrm>
              <a:off x="6175080" y="2733480"/>
              <a:ext cx="197280" cy="1789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33" name="Straight Connector 69"/>
            <p:cNvCxnSpPr/>
            <p:nvPr/>
          </p:nvCxnSpPr>
          <p:spPr>
            <a:xfrm>
              <a:off x="6372000" y="2912040"/>
              <a:ext cx="662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34" name="Straight Connector 70"/>
            <p:cNvCxnSpPr/>
            <p:nvPr/>
          </p:nvCxnSpPr>
          <p:spPr>
            <a:xfrm flipV="1">
              <a:off x="5846400" y="2733480"/>
              <a:ext cx="19728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35" name="Straight Connector 33"/>
            <p:cNvCxnSpPr/>
            <p:nvPr/>
          </p:nvCxnSpPr>
          <p:spPr>
            <a:xfrm>
              <a:off x="6043320" y="2733480"/>
              <a:ext cx="13212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836" name="Group 14"/>
          <p:cNvGrpSpPr/>
          <p:nvPr/>
        </p:nvGrpSpPr>
        <p:grpSpPr>
          <a:xfrm>
            <a:off x="6437880" y="2826000"/>
            <a:ext cx="613440" cy="179640"/>
            <a:chOff x="6437880" y="2826000"/>
            <a:chExt cx="613440" cy="179640"/>
          </a:xfrm>
        </p:grpSpPr>
        <p:sp>
          <p:nvSpPr>
            <p:cNvPr id="837" name="Rounded Rectangle 63"/>
            <p:cNvSpPr/>
            <p:nvPr/>
          </p:nvSpPr>
          <p:spPr>
            <a:xfrm>
              <a:off x="6437880" y="2829960"/>
              <a:ext cx="613440" cy="17568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2700">
              <a:solidFill>
                <a:srgbClr val="CC66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200" b="1" strike="noStrike" spc="-1">
                  <a:solidFill>
                    <a:srgbClr val="000000"/>
                  </a:solidFill>
                  <a:latin typeface="Calibri"/>
                </a:rPr>
                <a:t>A6</a:t>
              </a:r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cxnSp>
          <p:nvCxnSpPr>
            <p:cNvPr id="838" name="Straight Connector 64"/>
            <p:cNvCxnSpPr/>
            <p:nvPr/>
          </p:nvCxnSpPr>
          <p:spPr>
            <a:xfrm flipV="1">
              <a:off x="6591240" y="282708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  <p:cxnSp>
          <p:nvCxnSpPr>
            <p:cNvPr id="839" name="Straight Connector 65"/>
            <p:cNvCxnSpPr/>
            <p:nvPr/>
          </p:nvCxnSpPr>
          <p:spPr>
            <a:xfrm flipV="1">
              <a:off x="6744960" y="282708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  <p:cxnSp>
          <p:nvCxnSpPr>
            <p:cNvPr id="840" name="Straight Connector 66"/>
            <p:cNvCxnSpPr/>
            <p:nvPr/>
          </p:nvCxnSpPr>
          <p:spPr>
            <a:xfrm flipV="1">
              <a:off x="6898320" y="282600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</p:grpSp>
      <p:cxnSp>
        <p:nvCxnSpPr>
          <p:cNvPr id="841" name="Straight Connector 33"/>
          <p:cNvCxnSpPr>
            <a:endCxn id="842" idx="1"/>
          </p:cNvCxnSpPr>
          <p:nvPr/>
        </p:nvCxnSpPr>
        <p:spPr>
          <a:xfrm>
            <a:off x="7073640" y="2917800"/>
            <a:ext cx="147600" cy="360"/>
          </a:xfrm>
          <a:prstGeom prst="straightConnector1">
            <a:avLst/>
          </a:prstGeom>
          <a:ln w="19050">
            <a:solidFill>
              <a:srgbClr val="000000"/>
            </a:solidFill>
            <a:prstDash val="sysDot"/>
            <a:round/>
          </a:ln>
        </p:spPr>
      </p:cxnSp>
      <p:grpSp>
        <p:nvGrpSpPr>
          <p:cNvPr id="843" name="Group 16"/>
          <p:cNvGrpSpPr/>
          <p:nvPr/>
        </p:nvGrpSpPr>
        <p:grpSpPr>
          <a:xfrm>
            <a:off x="1631520" y="2909520"/>
            <a:ext cx="371880" cy="180000"/>
            <a:chOff x="1631520" y="2909520"/>
            <a:chExt cx="371880" cy="180000"/>
          </a:xfrm>
        </p:grpSpPr>
        <p:cxnSp>
          <p:nvCxnSpPr>
            <p:cNvPr id="844" name="Straight Connector 60"/>
            <p:cNvCxnSpPr/>
            <p:nvPr/>
          </p:nvCxnSpPr>
          <p:spPr>
            <a:xfrm flipH="1">
              <a:off x="1941120" y="2910600"/>
              <a:ext cx="626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45" name="Straight Connector 61"/>
            <p:cNvCxnSpPr/>
            <p:nvPr/>
          </p:nvCxnSpPr>
          <p:spPr>
            <a:xfrm flipH="1">
              <a:off x="1755360" y="2909520"/>
              <a:ext cx="186120" cy="180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46" name="Straight Connector 33"/>
            <p:cNvCxnSpPr/>
            <p:nvPr/>
          </p:nvCxnSpPr>
          <p:spPr>
            <a:xfrm flipH="1">
              <a:off x="1631520" y="3089520"/>
              <a:ext cx="1242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sp>
        <p:nvSpPr>
          <p:cNvPr id="847" name="Rounded Rectangle 18"/>
          <p:cNvSpPr/>
          <p:nvPr/>
        </p:nvSpPr>
        <p:spPr>
          <a:xfrm>
            <a:off x="1051920" y="3001320"/>
            <a:ext cx="306720" cy="17964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2700">
            <a:solidFill>
              <a:srgbClr val="CC6600"/>
            </a:solidFill>
            <a:round/>
          </a:ln>
          <a:effectLst>
            <a:outerShdw blurRad="50760" dist="25318" dir="3609244" algn="ctr" rotWithShape="0">
              <a:srgbClr val="FF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AH1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8" name="Rounded Rectangle 19"/>
          <p:cNvSpPr/>
          <p:nvPr/>
        </p:nvSpPr>
        <p:spPr>
          <a:xfrm>
            <a:off x="208080" y="2965320"/>
            <a:ext cx="174960" cy="25164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12700">
            <a:solidFill>
              <a:srgbClr val="CC6600"/>
            </a:solidFill>
            <a:round/>
          </a:ln>
          <a:effectLst>
            <a:outerShdw blurRad="50760" dist="25318" dir="3609244" algn="ctr" rotWithShape="0">
              <a:srgbClr val="CC66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200" b="1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849" name="Straight Connector 20"/>
          <p:cNvCxnSpPr/>
          <p:nvPr/>
        </p:nvCxnSpPr>
        <p:spPr>
          <a:xfrm flipH="1" flipV="1">
            <a:off x="8399160" y="2927520"/>
            <a:ext cx="262080" cy="16092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grpSp>
        <p:nvGrpSpPr>
          <p:cNvPr id="850" name="Group 21"/>
          <p:cNvGrpSpPr/>
          <p:nvPr/>
        </p:nvGrpSpPr>
        <p:grpSpPr>
          <a:xfrm>
            <a:off x="6380640" y="2916000"/>
            <a:ext cx="259920" cy="261000"/>
            <a:chOff x="6380640" y="2916000"/>
            <a:chExt cx="259920" cy="261000"/>
          </a:xfrm>
        </p:grpSpPr>
        <p:sp>
          <p:nvSpPr>
            <p:cNvPr id="851" name="Rounded Rectangle 58"/>
            <p:cNvSpPr/>
            <p:nvPr/>
          </p:nvSpPr>
          <p:spPr>
            <a:xfrm rot="2700000">
              <a:off x="6502320" y="302688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200" b="1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852" name="Straight Connector 59"/>
            <p:cNvCxnSpPr>
              <a:endCxn id="851" idx="1"/>
            </p:cNvCxnSpPr>
            <p:nvPr/>
          </p:nvCxnSpPr>
          <p:spPr>
            <a:xfrm>
              <a:off x="6380640" y="2916000"/>
              <a:ext cx="12888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853" name="Group 22"/>
          <p:cNvGrpSpPr/>
          <p:nvPr/>
        </p:nvGrpSpPr>
        <p:grpSpPr>
          <a:xfrm>
            <a:off x="3841560" y="2913840"/>
            <a:ext cx="259560" cy="261000"/>
            <a:chOff x="3841560" y="2913840"/>
            <a:chExt cx="259560" cy="261000"/>
          </a:xfrm>
        </p:grpSpPr>
        <p:cxnSp>
          <p:nvCxnSpPr>
            <p:cNvPr id="854" name="Straight Connector 56"/>
            <p:cNvCxnSpPr>
              <a:endCxn id="855" idx="1"/>
            </p:cNvCxnSpPr>
            <p:nvPr/>
          </p:nvCxnSpPr>
          <p:spPr>
            <a:xfrm>
              <a:off x="3841560" y="2913840"/>
              <a:ext cx="12852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sp>
          <p:nvSpPr>
            <p:cNvPr id="855" name="Rounded Rectangle 57"/>
            <p:cNvSpPr/>
            <p:nvPr/>
          </p:nvSpPr>
          <p:spPr>
            <a:xfrm rot="2700000">
              <a:off x="3962880" y="302472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200" b="1" strike="noStrike" spc="-1">
                <a:solidFill>
                  <a:srgbClr val="FFFFFF"/>
                </a:solidFill>
                <a:latin typeface="Calibri"/>
              </a:endParaRPr>
            </a:p>
          </p:txBody>
        </p:sp>
      </p:grpSp>
      <p:grpSp>
        <p:nvGrpSpPr>
          <p:cNvPr id="856" name="Group 23"/>
          <p:cNvGrpSpPr/>
          <p:nvPr/>
        </p:nvGrpSpPr>
        <p:grpSpPr>
          <a:xfrm>
            <a:off x="8826840" y="3088080"/>
            <a:ext cx="259560" cy="261000"/>
            <a:chOff x="8826840" y="3088080"/>
            <a:chExt cx="259560" cy="261000"/>
          </a:xfrm>
        </p:grpSpPr>
        <p:sp>
          <p:nvSpPr>
            <p:cNvPr id="857" name="Rounded Rectangle 54"/>
            <p:cNvSpPr/>
            <p:nvPr/>
          </p:nvSpPr>
          <p:spPr>
            <a:xfrm rot="2700000">
              <a:off x="8948160" y="319896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600" b="0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858" name="Straight Connector 55"/>
            <p:cNvCxnSpPr>
              <a:endCxn id="857" idx="1"/>
            </p:cNvCxnSpPr>
            <p:nvPr/>
          </p:nvCxnSpPr>
          <p:spPr>
            <a:xfrm>
              <a:off x="8826840" y="3088080"/>
              <a:ext cx="12852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grpSp>
        <p:nvGrpSpPr>
          <p:cNvPr id="859" name="Group 24"/>
          <p:cNvGrpSpPr/>
          <p:nvPr/>
        </p:nvGrpSpPr>
        <p:grpSpPr>
          <a:xfrm>
            <a:off x="1350360" y="3092760"/>
            <a:ext cx="296280" cy="76680"/>
            <a:chOff x="1350360" y="3092760"/>
            <a:chExt cx="296280" cy="76680"/>
          </a:xfrm>
        </p:grpSpPr>
        <p:cxnSp>
          <p:nvCxnSpPr>
            <p:cNvPr id="860" name="Straight Connector 49"/>
            <p:cNvCxnSpPr/>
            <p:nvPr/>
          </p:nvCxnSpPr>
          <p:spPr>
            <a:xfrm flipH="1">
              <a:off x="1616760" y="3093480"/>
              <a:ext cx="3024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61" name="Straight Connector 50"/>
            <p:cNvCxnSpPr/>
            <p:nvPr/>
          </p:nvCxnSpPr>
          <p:spPr>
            <a:xfrm flipH="1" flipV="1">
              <a:off x="1379880" y="3093480"/>
              <a:ext cx="89280" cy="7632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62" name="Straight Connector 51"/>
            <p:cNvCxnSpPr/>
            <p:nvPr/>
          </p:nvCxnSpPr>
          <p:spPr>
            <a:xfrm flipH="1">
              <a:off x="1350360" y="3093480"/>
              <a:ext cx="2988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63" name="Straight Connector 52"/>
            <p:cNvCxnSpPr/>
            <p:nvPr/>
          </p:nvCxnSpPr>
          <p:spPr>
            <a:xfrm flipH="1">
              <a:off x="1527840" y="3092760"/>
              <a:ext cx="89280" cy="7704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  <p:cxnSp>
          <p:nvCxnSpPr>
            <p:cNvPr id="864" name="Straight Connector 33"/>
            <p:cNvCxnSpPr/>
            <p:nvPr/>
          </p:nvCxnSpPr>
          <p:spPr>
            <a:xfrm flipH="1">
              <a:off x="1468800" y="3169440"/>
              <a:ext cx="59400" cy="3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sp>
        <p:nvSpPr>
          <p:cNvPr id="865" name="Rounded Rectangle 25"/>
          <p:cNvSpPr/>
          <p:nvPr/>
        </p:nvSpPr>
        <p:spPr>
          <a:xfrm>
            <a:off x="9223920" y="3012120"/>
            <a:ext cx="853560" cy="14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13000">
                <a:srgbClr val="92D050"/>
              </a:gs>
              <a:gs pos="28000">
                <a:srgbClr val="FF0000"/>
              </a:gs>
              <a:gs pos="42999">
                <a:srgbClr val="92D050"/>
              </a:gs>
              <a:gs pos="58000">
                <a:srgbClr val="FF0000"/>
              </a:gs>
              <a:gs pos="72000">
                <a:srgbClr val="92D050"/>
              </a:gs>
              <a:gs pos="87000">
                <a:srgbClr val="FF0000"/>
              </a:gs>
              <a:gs pos="100000">
                <a:srgbClr val="92D050"/>
              </a:gs>
            </a:gsLst>
            <a:lin ang="0"/>
          </a:gradFill>
          <a:ln w="12700">
            <a:noFill/>
          </a:ln>
          <a:effectLst>
            <a:outerShdw blurRad="50760" dist="25318" dir="3609244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SASE1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866" name="Straight Connector 26"/>
          <p:cNvCxnSpPr/>
          <p:nvPr/>
        </p:nvCxnSpPr>
        <p:spPr>
          <a:xfrm flipH="1">
            <a:off x="8660880" y="3086280"/>
            <a:ext cx="562680" cy="216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cxnSp>
        <p:nvCxnSpPr>
          <p:cNvPr id="867" name="Straight Connector 33"/>
          <p:cNvCxnSpPr/>
          <p:nvPr/>
        </p:nvCxnSpPr>
        <p:spPr>
          <a:xfrm flipH="1">
            <a:off x="8912160" y="2923560"/>
            <a:ext cx="315360" cy="16920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sp>
        <p:nvSpPr>
          <p:cNvPr id="868" name="Rounded Rectangle 28"/>
          <p:cNvSpPr/>
          <p:nvPr/>
        </p:nvSpPr>
        <p:spPr>
          <a:xfrm rot="19623000">
            <a:off x="9151200" y="2686320"/>
            <a:ext cx="853560" cy="14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13000">
                <a:srgbClr val="92D050"/>
              </a:gs>
              <a:gs pos="28000">
                <a:srgbClr val="FF0000"/>
              </a:gs>
              <a:gs pos="42999">
                <a:srgbClr val="92D050"/>
              </a:gs>
              <a:gs pos="58000">
                <a:srgbClr val="FF0000"/>
              </a:gs>
              <a:gs pos="72000">
                <a:srgbClr val="92D050"/>
              </a:gs>
              <a:gs pos="87000">
                <a:srgbClr val="FF0000"/>
              </a:gs>
              <a:gs pos="100000">
                <a:srgbClr val="92D050"/>
              </a:gs>
            </a:gsLst>
            <a:lin ang="19620000"/>
          </a:gradFill>
          <a:ln w="12700">
            <a:noFill/>
          </a:ln>
          <a:effectLst>
            <a:outerShdw blurRad="50760" dist="25318" dir="3609244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SASE2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9" name="Rounded Rectangle 29"/>
          <p:cNvSpPr/>
          <p:nvPr/>
        </p:nvSpPr>
        <p:spPr>
          <a:xfrm rot="1318200">
            <a:off x="10293840" y="3204360"/>
            <a:ext cx="853560" cy="143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13000">
                <a:srgbClr val="92D050"/>
              </a:gs>
              <a:gs pos="28000">
                <a:srgbClr val="FF0000"/>
              </a:gs>
              <a:gs pos="42999">
                <a:srgbClr val="92D050"/>
              </a:gs>
              <a:gs pos="58000">
                <a:srgbClr val="FF0000"/>
              </a:gs>
              <a:gs pos="72000">
                <a:srgbClr val="92D050"/>
              </a:gs>
              <a:gs pos="87000">
                <a:srgbClr val="FF0000"/>
              </a:gs>
              <a:gs pos="100000">
                <a:srgbClr val="92D050"/>
              </a:gs>
            </a:gsLst>
            <a:lin ang="1314000"/>
          </a:gradFill>
          <a:ln w="12700">
            <a:noFill/>
          </a:ln>
          <a:effectLst>
            <a:outerShdw blurRad="50760" dist="25318" dir="3609244" algn="ctr" rotWithShape="0">
              <a:srgbClr val="00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SASE3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870" name="Straight Connector 30"/>
          <p:cNvCxnSpPr>
            <a:stCxn id="869" idx="1"/>
            <a:endCxn id="865" idx="3"/>
          </p:cNvCxnSpPr>
          <p:nvPr/>
        </p:nvCxnSpPr>
        <p:spPr>
          <a:xfrm flipH="1" flipV="1">
            <a:off x="10077480" y="3083760"/>
            <a:ext cx="248040" cy="3312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cxnSp>
        <p:nvCxnSpPr>
          <p:cNvPr id="871" name="Straight Connector 31"/>
          <p:cNvCxnSpPr/>
          <p:nvPr/>
        </p:nvCxnSpPr>
        <p:spPr>
          <a:xfrm flipH="1" flipV="1">
            <a:off x="9927360" y="2586600"/>
            <a:ext cx="793800" cy="6948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grpSp>
        <p:nvGrpSpPr>
          <p:cNvPr id="872" name="Group 32"/>
          <p:cNvGrpSpPr/>
          <p:nvPr/>
        </p:nvGrpSpPr>
        <p:grpSpPr>
          <a:xfrm>
            <a:off x="11106720" y="3391920"/>
            <a:ext cx="259920" cy="261000"/>
            <a:chOff x="11106720" y="3391920"/>
            <a:chExt cx="259920" cy="261000"/>
          </a:xfrm>
        </p:grpSpPr>
        <p:sp>
          <p:nvSpPr>
            <p:cNvPr id="873" name="Rounded Rectangle 47"/>
            <p:cNvSpPr/>
            <p:nvPr/>
          </p:nvSpPr>
          <p:spPr>
            <a:xfrm rot="2700000">
              <a:off x="11228400" y="350280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600" b="0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874" name="Straight Connector 48"/>
            <p:cNvCxnSpPr>
              <a:endCxn id="873" idx="1"/>
            </p:cNvCxnSpPr>
            <p:nvPr/>
          </p:nvCxnSpPr>
          <p:spPr>
            <a:xfrm>
              <a:off x="11106720" y="3391920"/>
              <a:ext cx="128880" cy="12960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cxnSp>
        <p:nvCxnSpPr>
          <p:cNvPr id="875" name="Straight Connector 33"/>
          <p:cNvCxnSpPr/>
          <p:nvPr/>
        </p:nvCxnSpPr>
        <p:spPr>
          <a:xfrm flipH="1">
            <a:off x="10714680" y="2442600"/>
            <a:ext cx="606240" cy="21348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grpSp>
        <p:nvGrpSpPr>
          <p:cNvPr id="876" name="Group 34"/>
          <p:cNvGrpSpPr/>
          <p:nvPr/>
        </p:nvGrpSpPr>
        <p:grpSpPr>
          <a:xfrm>
            <a:off x="11326320" y="2433600"/>
            <a:ext cx="259920" cy="261360"/>
            <a:chOff x="11326320" y="2433600"/>
            <a:chExt cx="259920" cy="261360"/>
          </a:xfrm>
        </p:grpSpPr>
        <p:sp>
          <p:nvSpPr>
            <p:cNvPr id="877" name="Rounded Rectangle 45"/>
            <p:cNvSpPr/>
            <p:nvPr/>
          </p:nvSpPr>
          <p:spPr>
            <a:xfrm rot="2700000">
              <a:off x="11448000" y="2544840"/>
              <a:ext cx="107640" cy="131040"/>
            </a:xfrm>
            <a:prstGeom prst="roundRect">
              <a:avLst>
                <a:gd name="adj" fmla="val 16667"/>
              </a:avLst>
            </a:prstGeom>
            <a:solidFill>
              <a:srgbClr val="000000"/>
            </a:solidFill>
            <a:ln w="25400">
              <a:solidFill>
                <a:srgbClr val="3A5F8B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600" b="0" strike="noStrike" spc="-1">
                <a:solidFill>
                  <a:srgbClr val="FFFFFF"/>
                </a:solidFill>
                <a:latin typeface="Calibri"/>
              </a:endParaRPr>
            </a:p>
          </p:txBody>
        </p:sp>
        <p:cxnSp>
          <p:nvCxnSpPr>
            <p:cNvPr id="878" name="Straight Connector 46"/>
            <p:cNvCxnSpPr>
              <a:endCxn id="877" idx="1"/>
            </p:cNvCxnSpPr>
            <p:nvPr/>
          </p:nvCxnSpPr>
          <p:spPr>
            <a:xfrm>
              <a:off x="11326320" y="2433600"/>
              <a:ext cx="128880" cy="129960"/>
            </a:xfrm>
            <a:prstGeom prst="straightConnector1">
              <a:avLst/>
            </a:prstGeom>
            <a:ln w="19050">
              <a:solidFill>
                <a:srgbClr val="000000"/>
              </a:solidFill>
              <a:round/>
            </a:ln>
          </p:spPr>
        </p:cxnSp>
      </p:grpSp>
      <p:sp>
        <p:nvSpPr>
          <p:cNvPr id="879" name="Isosceles Triangle 35"/>
          <p:cNvSpPr/>
          <p:nvPr/>
        </p:nvSpPr>
        <p:spPr>
          <a:xfrm rot="14220000" flipH="1">
            <a:off x="10779480" y="1017720"/>
            <a:ext cx="143640" cy="2241360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 w="25400">
            <a:noFill/>
          </a:ln>
          <a:effectLst>
            <a:outerShdw blurRad="50760" dist="25318" dir="3609244" algn="ctr" rotWithShape="0">
              <a:srgbClr val="FFFFFF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6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80" name="Isosceles Triangle 36"/>
          <p:cNvSpPr/>
          <p:nvPr/>
        </p:nvSpPr>
        <p:spPr>
          <a:xfrm rot="16200000" flipH="1">
            <a:off x="10908720" y="2184480"/>
            <a:ext cx="143640" cy="1775520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 w="25400">
            <a:noFill/>
          </a:ln>
          <a:effectLst>
            <a:outerShdw blurRad="50760" dist="25318" dir="3609244" algn="ctr" rotWithShape="0">
              <a:srgbClr val="FFFFFF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6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81" name="Isosceles Triangle 37"/>
          <p:cNvSpPr/>
          <p:nvPr/>
        </p:nvSpPr>
        <p:spPr>
          <a:xfrm rot="17520000" flipH="1">
            <a:off x="11401200" y="3076560"/>
            <a:ext cx="143640" cy="835200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 w="25400">
            <a:noFill/>
          </a:ln>
          <a:effectLst>
            <a:outerShdw blurRad="50760" dist="25318" dir="3609244" algn="ctr" rotWithShape="0">
              <a:srgbClr val="FFFFFF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600" b="0" strike="noStrike" spc="-1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882" name="Group 39"/>
          <p:cNvGrpSpPr/>
          <p:nvPr/>
        </p:nvGrpSpPr>
        <p:grpSpPr>
          <a:xfrm>
            <a:off x="7220880" y="2826000"/>
            <a:ext cx="613440" cy="179640"/>
            <a:chOff x="7220880" y="2826000"/>
            <a:chExt cx="613440" cy="179640"/>
          </a:xfrm>
        </p:grpSpPr>
        <p:sp>
          <p:nvSpPr>
            <p:cNvPr id="842" name="Rounded Rectangle 42"/>
            <p:cNvSpPr/>
            <p:nvPr/>
          </p:nvSpPr>
          <p:spPr>
            <a:xfrm>
              <a:off x="7220880" y="2829960"/>
              <a:ext cx="613440" cy="17568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2700">
              <a:solidFill>
                <a:srgbClr val="CC6600"/>
              </a:solidFill>
              <a:round/>
            </a:ln>
            <a:effectLst>
              <a:outerShdw blurRad="50760" dist="25318" dir="3609244" algn="ctr" rotWithShape="0">
                <a:srgbClr val="FFCC00"/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0" tIns="45000" rIns="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200" b="1" strike="noStrike" spc="-1">
                  <a:solidFill>
                    <a:srgbClr val="000000"/>
                  </a:solidFill>
                  <a:latin typeface="Calibri"/>
                </a:rPr>
                <a:t>A25</a:t>
              </a:r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cxnSp>
          <p:nvCxnSpPr>
            <p:cNvPr id="883" name="Straight Connector 43"/>
            <p:cNvCxnSpPr/>
            <p:nvPr/>
          </p:nvCxnSpPr>
          <p:spPr>
            <a:xfrm flipV="1">
              <a:off x="7681320" y="282600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  <p:cxnSp>
          <p:nvCxnSpPr>
            <p:cNvPr id="884" name="Straight Connector 44"/>
            <p:cNvCxnSpPr/>
            <p:nvPr/>
          </p:nvCxnSpPr>
          <p:spPr>
            <a:xfrm flipV="1">
              <a:off x="7374240" y="282708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</p:grpSp>
      <p:cxnSp>
        <p:nvCxnSpPr>
          <p:cNvPr id="885" name="Straight Connector 40"/>
          <p:cNvCxnSpPr>
            <a:endCxn id="842" idx="3"/>
          </p:cNvCxnSpPr>
          <p:nvPr/>
        </p:nvCxnSpPr>
        <p:spPr>
          <a:xfrm flipH="1">
            <a:off x="7834320" y="2917800"/>
            <a:ext cx="565200" cy="360"/>
          </a:xfrm>
          <a:prstGeom prst="straightConnector1">
            <a:avLst/>
          </a:prstGeom>
          <a:ln w="19050">
            <a:solidFill>
              <a:srgbClr val="000000"/>
            </a:solidFill>
            <a:round/>
          </a:ln>
        </p:spPr>
      </p:cxnSp>
      <p:cxnSp>
        <p:nvCxnSpPr>
          <p:cNvPr id="886" name="Straight Connector 41"/>
          <p:cNvCxnSpPr/>
          <p:nvPr/>
        </p:nvCxnSpPr>
        <p:spPr>
          <a:xfrm flipV="1">
            <a:off x="7547400" y="2825640"/>
            <a:ext cx="360" cy="176400"/>
          </a:xfrm>
          <a:prstGeom prst="straightConnector1">
            <a:avLst/>
          </a:prstGeom>
          <a:ln w="9525">
            <a:solidFill>
              <a:srgbClr val="CC6600"/>
            </a:solidFill>
            <a:prstDash val="sysDash"/>
            <a:round/>
          </a:ln>
        </p:spPr>
      </p:cxnSp>
      <p:sp>
        <p:nvSpPr>
          <p:cNvPr id="887" name="TextBox 197"/>
          <p:cNvSpPr/>
          <p:nvPr/>
        </p:nvSpPr>
        <p:spPr>
          <a:xfrm>
            <a:off x="2401920" y="1506600"/>
            <a:ext cx="113220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L1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4 modules</a:t>
            </a:r>
            <a:br>
              <a:rPr sz="1400"/>
            </a:b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(1 RF station)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8" name="TextBox 198"/>
          <p:cNvSpPr/>
          <p:nvPr/>
        </p:nvSpPr>
        <p:spPr>
          <a:xfrm>
            <a:off x="4157640" y="1506600"/>
            <a:ext cx="120204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L2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12 modules</a:t>
            </a:r>
            <a:br>
              <a:rPr sz="1400"/>
            </a:b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(3 RF stations)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9" name="TextBox 199"/>
          <p:cNvSpPr/>
          <p:nvPr/>
        </p:nvSpPr>
        <p:spPr>
          <a:xfrm>
            <a:off x="6442200" y="1506600"/>
            <a:ext cx="129204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L3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de-DE" sz="1400" b="1" strike="noStrike" spc="-1">
                <a:solidFill>
                  <a:srgbClr val="000000"/>
                </a:solidFill>
                <a:latin typeface="Calibri"/>
              </a:rPr>
              <a:t>96</a:t>
            </a: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 modules</a:t>
            </a:r>
            <a:br>
              <a:rPr sz="1400"/>
            </a:b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(24 RF stations)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0" name="TextBox 200"/>
          <p:cNvSpPr/>
          <p:nvPr/>
        </p:nvSpPr>
        <p:spPr>
          <a:xfrm>
            <a:off x="223920" y="1506600"/>
            <a:ext cx="1427760" cy="79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Calibri"/>
              </a:rPr>
              <a:t>Injector</a:t>
            </a:r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1.3 GHz module</a:t>
            </a:r>
            <a:br>
              <a:rPr sz="1400"/>
            </a:b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3.9 GHz 3</a:t>
            </a:r>
            <a:r>
              <a:rPr lang="en-US" sz="1400" b="0" strike="noStrike" spc="-1" baseline="30000">
                <a:solidFill>
                  <a:srgbClr val="000000"/>
                </a:solidFill>
                <a:latin typeface="Calibri"/>
              </a:rPr>
              <a:t>rd</a:t>
            </a:r>
            <a:r>
              <a:rPr lang="en-US" sz="1400" b="0" strike="noStrike" spc="-1">
                <a:solidFill>
                  <a:srgbClr val="000000"/>
                </a:solidFill>
                <a:latin typeface="Calibri"/>
              </a:rPr>
              <a:t> harm.</a:t>
            </a:r>
          </a:p>
        </p:txBody>
      </p:sp>
      <p:grpSp>
        <p:nvGrpSpPr>
          <p:cNvPr id="891" name="Group 4"/>
          <p:cNvGrpSpPr/>
          <p:nvPr/>
        </p:nvGrpSpPr>
        <p:grpSpPr>
          <a:xfrm>
            <a:off x="6450120" y="2617920"/>
            <a:ext cx="1865520" cy="491400"/>
            <a:chOff x="6450120" y="2617920"/>
            <a:chExt cx="1865520" cy="491400"/>
          </a:xfrm>
        </p:grpSpPr>
        <p:sp>
          <p:nvSpPr>
            <p:cNvPr id="892" name="Rectangle 38"/>
            <p:cNvSpPr/>
            <p:nvPr/>
          </p:nvSpPr>
          <p:spPr>
            <a:xfrm>
              <a:off x="7088400" y="2617920"/>
              <a:ext cx="973800" cy="491400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457200">
                <a:lnSpc>
                  <a:spcPct val="100000"/>
                </a:lnSpc>
                <a:tabLst>
                  <a:tab pos="0" algn="l"/>
                </a:tabLst>
              </a:pPr>
              <a:endParaRPr lang="en-US" sz="16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grpSp>
          <p:nvGrpSpPr>
            <p:cNvPr id="893" name="Group 100"/>
            <p:cNvGrpSpPr/>
            <p:nvPr/>
          </p:nvGrpSpPr>
          <p:grpSpPr>
            <a:xfrm>
              <a:off x="6450120" y="2822760"/>
              <a:ext cx="613440" cy="179640"/>
              <a:chOff x="6450120" y="2822760"/>
              <a:chExt cx="613440" cy="179640"/>
            </a:xfrm>
          </p:grpSpPr>
          <p:sp>
            <p:nvSpPr>
              <p:cNvPr id="894" name="Rounded Rectangle 107"/>
              <p:cNvSpPr/>
              <p:nvPr/>
            </p:nvSpPr>
            <p:spPr>
              <a:xfrm>
                <a:off x="6450120" y="282672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FFC000"/>
              </a:solidFill>
              <a:ln w="12700">
                <a:solidFill>
                  <a:srgbClr val="CC66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A6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895" name="Straight Connector 108"/>
              <p:cNvCxnSpPr/>
              <p:nvPr/>
            </p:nvCxnSpPr>
            <p:spPr>
              <a:xfrm flipV="1">
                <a:off x="6603480" y="28238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896" name="Straight Connector 109"/>
              <p:cNvCxnSpPr/>
              <p:nvPr/>
            </p:nvCxnSpPr>
            <p:spPr>
              <a:xfrm flipV="1">
                <a:off x="6757200" y="28238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897" name="Straight Connector 110"/>
              <p:cNvCxnSpPr/>
              <p:nvPr/>
            </p:nvCxnSpPr>
            <p:spPr>
              <a:xfrm flipV="1">
                <a:off x="6910560" y="282276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cxnSp>
          <p:nvCxnSpPr>
            <p:cNvPr id="898" name="Straight Connector 33"/>
            <p:cNvCxnSpPr>
              <a:endCxn id="899" idx="1"/>
            </p:cNvCxnSpPr>
            <p:nvPr/>
          </p:nvCxnSpPr>
          <p:spPr>
            <a:xfrm flipV="1">
              <a:off x="7075800" y="2914560"/>
              <a:ext cx="626760" cy="10080"/>
            </a:xfrm>
            <a:prstGeom prst="straightConnector1">
              <a:avLst/>
            </a:prstGeom>
            <a:ln w="19050">
              <a:solidFill>
                <a:srgbClr val="000000"/>
              </a:solidFill>
              <a:prstDash val="sysDot"/>
              <a:round/>
            </a:ln>
          </p:spPr>
        </p:cxnSp>
        <p:grpSp>
          <p:nvGrpSpPr>
            <p:cNvPr id="900" name="Group 102"/>
            <p:cNvGrpSpPr/>
            <p:nvPr/>
          </p:nvGrpSpPr>
          <p:grpSpPr>
            <a:xfrm>
              <a:off x="7702200" y="2822760"/>
              <a:ext cx="613440" cy="179640"/>
              <a:chOff x="7702200" y="2822760"/>
              <a:chExt cx="613440" cy="179640"/>
            </a:xfrm>
          </p:grpSpPr>
          <p:sp>
            <p:nvSpPr>
              <p:cNvPr id="899" name="Rounded Rectangle 104"/>
              <p:cNvSpPr/>
              <p:nvPr/>
            </p:nvSpPr>
            <p:spPr>
              <a:xfrm>
                <a:off x="7702200" y="282672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FFC000"/>
              </a:solidFill>
              <a:ln w="12700">
                <a:solidFill>
                  <a:srgbClr val="CC6600"/>
                </a:solidFill>
                <a:round/>
              </a:ln>
              <a:effectLst>
                <a:outerShdw blurRad="50760" dist="25318" dir="3609244" algn="ctr" rotWithShape="0">
                  <a:srgbClr val="FFCC00"/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0" tIns="45000" rIns="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A29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901" name="Straight Connector 105"/>
              <p:cNvCxnSpPr/>
              <p:nvPr/>
            </p:nvCxnSpPr>
            <p:spPr>
              <a:xfrm flipV="1">
                <a:off x="8162280" y="282276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902" name="Straight Connector 106"/>
              <p:cNvCxnSpPr/>
              <p:nvPr/>
            </p:nvCxnSpPr>
            <p:spPr>
              <a:xfrm flipV="1">
                <a:off x="7855200" y="28238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cxnSp>
          <p:nvCxnSpPr>
            <p:cNvPr id="903" name="Straight Connector 103"/>
            <p:cNvCxnSpPr/>
            <p:nvPr/>
          </p:nvCxnSpPr>
          <p:spPr>
            <a:xfrm flipV="1">
              <a:off x="8036280" y="2833200"/>
              <a:ext cx="360" cy="176400"/>
            </a:xfrm>
            <a:prstGeom prst="straightConnector1">
              <a:avLst/>
            </a:prstGeom>
            <a:ln w="9525">
              <a:solidFill>
                <a:srgbClr val="CC6600"/>
              </a:solidFill>
              <a:prstDash val="sysDash"/>
              <a:round/>
            </a:ln>
          </p:spPr>
        </p:cxnSp>
      </p:grpSp>
      <p:sp>
        <p:nvSpPr>
          <p:cNvPr id="904" name="Striped Right Arrow 111"/>
          <p:cNvSpPr/>
          <p:nvPr/>
        </p:nvSpPr>
        <p:spPr>
          <a:xfrm>
            <a:off x="6535440" y="3486600"/>
            <a:ext cx="773280" cy="199800"/>
          </a:xfrm>
          <a:prstGeom prst="stripedRightArrow">
            <a:avLst>
              <a:gd name="adj1" fmla="val 64266"/>
              <a:gd name="adj2" fmla="val 50000"/>
            </a:avLst>
          </a:prstGeom>
          <a:gradFill rotWithShape="0">
            <a:gsLst>
              <a:gs pos="0">
                <a:srgbClr val="4B4C62"/>
              </a:gs>
              <a:gs pos="50000">
                <a:srgbClr val="091348"/>
              </a:gs>
              <a:gs pos="100000">
                <a:srgbClr val="060F43"/>
              </a:gs>
            </a:gsLst>
            <a:lin ang="5400000"/>
          </a:gradFill>
          <a:ln w="0">
            <a:noFill/>
          </a:ln>
          <a:effectLst>
            <a:outerShdw blurRad="57240" dist="1908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57200">
              <a:lnSpc>
                <a:spcPct val="100000"/>
              </a:lnSpc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905" name="Group 243"/>
          <p:cNvGrpSpPr/>
          <p:nvPr/>
        </p:nvGrpSpPr>
        <p:grpSpPr>
          <a:xfrm>
            <a:off x="418320" y="2828160"/>
            <a:ext cx="5358600" cy="353160"/>
            <a:chOff x="418320" y="2828160"/>
            <a:chExt cx="5358600" cy="353160"/>
          </a:xfrm>
        </p:grpSpPr>
        <p:grpSp>
          <p:nvGrpSpPr>
            <p:cNvPr id="906" name="Group 114"/>
            <p:cNvGrpSpPr/>
            <p:nvPr/>
          </p:nvGrpSpPr>
          <p:grpSpPr>
            <a:xfrm>
              <a:off x="2637000" y="2828160"/>
              <a:ext cx="613440" cy="179640"/>
              <a:chOff x="2637000" y="2828160"/>
              <a:chExt cx="613440" cy="179640"/>
            </a:xfrm>
          </p:grpSpPr>
          <p:sp>
            <p:nvSpPr>
              <p:cNvPr id="907" name="Rounded Rectangle 232"/>
              <p:cNvSpPr/>
              <p:nvPr/>
            </p:nvSpPr>
            <p:spPr>
              <a:xfrm>
                <a:off x="2637000" y="283212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92D050"/>
              </a:solidFill>
              <a:ln w="12700">
                <a:solidFill>
                  <a:srgbClr val="CC66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A2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908" name="Straight Connector 233"/>
              <p:cNvCxnSpPr/>
              <p:nvPr/>
            </p:nvCxnSpPr>
            <p:spPr>
              <a:xfrm flipV="1">
                <a:off x="2790360" y="28292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909" name="Straight Connector 234"/>
              <p:cNvCxnSpPr/>
              <p:nvPr/>
            </p:nvCxnSpPr>
            <p:spPr>
              <a:xfrm flipV="1">
                <a:off x="2943720" y="28292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910" name="Straight Connector 235"/>
              <p:cNvCxnSpPr/>
              <p:nvPr/>
            </p:nvCxnSpPr>
            <p:spPr>
              <a:xfrm flipV="1">
                <a:off x="3097440" y="282816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grpSp>
          <p:nvGrpSpPr>
            <p:cNvPr id="911" name="Group 117"/>
            <p:cNvGrpSpPr/>
            <p:nvPr/>
          </p:nvGrpSpPr>
          <p:grpSpPr>
            <a:xfrm>
              <a:off x="3908880" y="2828160"/>
              <a:ext cx="613440" cy="179640"/>
              <a:chOff x="3908880" y="2828160"/>
              <a:chExt cx="613440" cy="179640"/>
            </a:xfrm>
          </p:grpSpPr>
          <p:sp>
            <p:nvSpPr>
              <p:cNvPr id="912" name="Rounded Rectangle 223"/>
              <p:cNvSpPr/>
              <p:nvPr/>
            </p:nvSpPr>
            <p:spPr>
              <a:xfrm>
                <a:off x="3908880" y="283212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92D050"/>
              </a:solidFill>
              <a:ln w="12700">
                <a:solidFill>
                  <a:srgbClr val="CC66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A3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913" name="Straight Connector 224"/>
              <p:cNvCxnSpPr/>
              <p:nvPr/>
            </p:nvCxnSpPr>
            <p:spPr>
              <a:xfrm flipV="1">
                <a:off x="4062240" y="28292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914" name="Straight Connector 225"/>
              <p:cNvCxnSpPr/>
              <p:nvPr/>
            </p:nvCxnSpPr>
            <p:spPr>
              <a:xfrm flipV="1">
                <a:off x="4215600" y="28292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915" name="Straight Connector 226"/>
              <p:cNvCxnSpPr/>
              <p:nvPr/>
            </p:nvCxnSpPr>
            <p:spPr>
              <a:xfrm flipV="1">
                <a:off x="4368960" y="282816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grpSp>
          <p:nvGrpSpPr>
            <p:cNvPr id="916" name="Group 118"/>
            <p:cNvGrpSpPr/>
            <p:nvPr/>
          </p:nvGrpSpPr>
          <p:grpSpPr>
            <a:xfrm>
              <a:off x="4539600" y="2828160"/>
              <a:ext cx="613440" cy="179640"/>
              <a:chOff x="4539600" y="2828160"/>
              <a:chExt cx="613440" cy="179640"/>
            </a:xfrm>
          </p:grpSpPr>
          <p:sp>
            <p:nvSpPr>
              <p:cNvPr id="917" name="Rounded Rectangle 219"/>
              <p:cNvSpPr/>
              <p:nvPr/>
            </p:nvSpPr>
            <p:spPr>
              <a:xfrm>
                <a:off x="4539600" y="283212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92D050"/>
              </a:solidFill>
              <a:ln w="12700">
                <a:solidFill>
                  <a:srgbClr val="CC66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A4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918" name="Straight Connector 220"/>
              <p:cNvCxnSpPr/>
              <p:nvPr/>
            </p:nvCxnSpPr>
            <p:spPr>
              <a:xfrm flipV="1">
                <a:off x="4692960" y="28292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919" name="Straight Connector 221"/>
              <p:cNvCxnSpPr/>
              <p:nvPr/>
            </p:nvCxnSpPr>
            <p:spPr>
              <a:xfrm flipV="1">
                <a:off x="4846320" y="28292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920" name="Straight Connector 222"/>
              <p:cNvCxnSpPr/>
              <p:nvPr/>
            </p:nvCxnSpPr>
            <p:spPr>
              <a:xfrm flipV="1">
                <a:off x="5000040" y="282816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grpSp>
          <p:nvGrpSpPr>
            <p:cNvPr id="921" name="Group 119"/>
            <p:cNvGrpSpPr/>
            <p:nvPr/>
          </p:nvGrpSpPr>
          <p:grpSpPr>
            <a:xfrm>
              <a:off x="5163480" y="2828160"/>
              <a:ext cx="613440" cy="179640"/>
              <a:chOff x="5163480" y="2828160"/>
              <a:chExt cx="613440" cy="179640"/>
            </a:xfrm>
          </p:grpSpPr>
          <p:sp>
            <p:nvSpPr>
              <p:cNvPr id="922" name="Rounded Rectangle 215"/>
              <p:cNvSpPr/>
              <p:nvPr/>
            </p:nvSpPr>
            <p:spPr>
              <a:xfrm>
                <a:off x="5163480" y="2832120"/>
                <a:ext cx="613440" cy="175680"/>
              </a:xfrm>
              <a:prstGeom prst="roundRect">
                <a:avLst>
                  <a:gd name="adj" fmla="val 16667"/>
                </a:avLst>
              </a:prstGeom>
              <a:solidFill>
                <a:srgbClr val="92D050"/>
              </a:solidFill>
              <a:ln w="12700">
                <a:solidFill>
                  <a:srgbClr val="CC66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ctr" defTabSz="914400">
                  <a:lnSpc>
                    <a:spcPct val="100000"/>
                  </a:lnSpc>
                  <a:tabLst>
                    <a:tab pos="0" algn="l"/>
                  </a:tabLst>
                </a:pPr>
                <a:r>
                  <a:rPr lang="en-US" sz="1200" b="1" strike="noStrike" spc="-1">
                    <a:solidFill>
                      <a:srgbClr val="000000"/>
                    </a:solidFill>
                    <a:latin typeface="Calibri"/>
                  </a:rPr>
                  <a:t>A5</a:t>
                </a:r>
                <a:endParaRPr lang="en-US" sz="1200" b="0" strike="noStrike" spc="-1">
                  <a:solidFill>
                    <a:srgbClr val="000000"/>
                  </a:solidFill>
                  <a:latin typeface="Calibri"/>
                </a:endParaRPr>
              </a:p>
            </p:txBody>
          </p:sp>
          <p:cxnSp>
            <p:nvCxnSpPr>
              <p:cNvPr id="923" name="Straight Connector 216"/>
              <p:cNvCxnSpPr/>
              <p:nvPr/>
            </p:nvCxnSpPr>
            <p:spPr>
              <a:xfrm flipV="1">
                <a:off x="5316840" y="28292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924" name="Straight Connector 217"/>
              <p:cNvCxnSpPr/>
              <p:nvPr/>
            </p:nvCxnSpPr>
            <p:spPr>
              <a:xfrm flipV="1">
                <a:off x="5470200" y="282924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  <p:cxnSp>
            <p:nvCxnSpPr>
              <p:cNvPr id="925" name="Straight Connector 218"/>
              <p:cNvCxnSpPr/>
              <p:nvPr/>
            </p:nvCxnSpPr>
            <p:spPr>
              <a:xfrm flipV="1">
                <a:off x="5623920" y="2828160"/>
                <a:ext cx="360" cy="176400"/>
              </a:xfrm>
              <a:prstGeom prst="straightConnector1">
                <a:avLst/>
              </a:prstGeom>
              <a:ln w="9525">
                <a:solidFill>
                  <a:srgbClr val="CC6600"/>
                </a:solidFill>
                <a:prstDash val="sysDash"/>
                <a:round/>
              </a:ln>
            </p:spPr>
          </p:cxnSp>
        </p:grpSp>
        <p:sp>
          <p:nvSpPr>
            <p:cNvPr id="926" name="Rounded Rectangle 122"/>
            <p:cNvSpPr/>
            <p:nvPr/>
          </p:nvSpPr>
          <p:spPr>
            <a:xfrm>
              <a:off x="418320" y="3005640"/>
              <a:ext cx="613440" cy="17568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12700">
              <a:solidFill>
                <a:srgbClr val="CC6600"/>
              </a:solidFill>
              <a:round/>
            </a:ln>
            <a:effectLst>
              <a:outerShdw blurRad="50760" dist="25318" dir="3609244" algn="ctr" rotWithShape="0">
                <a:srgbClr val="FFCC00"/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r>
                <a:rPr lang="en-US" sz="1200" b="1" strike="noStrike" spc="-1">
                  <a:solidFill>
                    <a:srgbClr val="000000"/>
                  </a:solidFill>
                  <a:latin typeface="Calibri"/>
                </a:rPr>
                <a:t>A1</a:t>
              </a:r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</p:grpSp>
      <p:grpSp>
        <p:nvGrpSpPr>
          <p:cNvPr id="927" name="Group 244"/>
          <p:cNvGrpSpPr/>
          <p:nvPr/>
        </p:nvGrpSpPr>
        <p:grpSpPr>
          <a:xfrm>
            <a:off x="3476520" y="3702240"/>
            <a:ext cx="2940840" cy="384480"/>
            <a:chOff x="3476520" y="3702240"/>
            <a:chExt cx="2940840" cy="384480"/>
          </a:xfrm>
        </p:grpSpPr>
        <p:sp>
          <p:nvSpPr>
            <p:cNvPr id="928" name="Rounded Rectangle 192"/>
            <p:cNvSpPr/>
            <p:nvPr/>
          </p:nvSpPr>
          <p:spPr>
            <a:xfrm>
              <a:off x="3476520" y="3789360"/>
              <a:ext cx="613440" cy="17568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12700">
              <a:solidFill>
                <a:srgbClr val="CC6600"/>
              </a:solidFill>
              <a:round/>
            </a:ln>
            <a:effectLst>
              <a:outerShdw blurRad="50760" dist="25318" dir="3609244" algn="ctr" rotWithShape="0">
                <a:srgbClr val="FFCC00"/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ctr" defTabSz="914400">
                <a:lnSpc>
                  <a:spcPct val="100000"/>
                </a:lnSpc>
                <a:tabLst>
                  <a:tab pos="0" algn="l"/>
                </a:tabLst>
              </a:pPr>
              <a:endParaRPr lang="de-DE" sz="12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29" name="TextBox 193"/>
            <p:cNvSpPr/>
            <p:nvPr/>
          </p:nvSpPr>
          <p:spPr>
            <a:xfrm>
              <a:off x="4089600" y="3702240"/>
              <a:ext cx="2327760" cy="3844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 defTabSz="457200">
                <a:lnSpc>
                  <a:spcPct val="112000"/>
                </a:lnSpc>
                <a:tabLst>
                  <a:tab pos="0" algn="l"/>
                </a:tabLst>
              </a:pPr>
              <a:r>
                <a:rPr lang="de-DE" sz="1400" b="0" strike="noStrike" spc="-1">
                  <a:solidFill>
                    <a:srgbClr val="000000"/>
                  </a:solidFill>
                  <a:latin typeface="Arial"/>
                </a:rPr>
                <a:t>CW optimized modules</a:t>
              </a:r>
              <a:endParaRPr lang="en-US" sz="14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</p:grpSp>
      <p:sp>
        <p:nvSpPr>
          <p:cNvPr id="930" name="Rounded Rectangle 256"/>
          <p:cNvSpPr/>
          <p:nvPr/>
        </p:nvSpPr>
        <p:spPr>
          <a:xfrm>
            <a:off x="1057320" y="2995920"/>
            <a:ext cx="306720" cy="17964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12700">
            <a:solidFill>
              <a:srgbClr val="CC6600"/>
            </a:solidFill>
            <a:round/>
          </a:ln>
          <a:effectLst>
            <a:outerShdw blurRad="50760" dist="25318" dir="3609244" algn="ctr" rotWithShape="0">
              <a:srgbClr val="FF00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000000"/>
                </a:solidFill>
                <a:latin typeface="Calibri"/>
              </a:rPr>
              <a:t>AH1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1" name="Rounded Rectangle 309"/>
          <p:cNvSpPr/>
          <p:nvPr/>
        </p:nvSpPr>
        <p:spPr>
          <a:xfrm>
            <a:off x="208440" y="2952360"/>
            <a:ext cx="174960" cy="251640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12700">
            <a:solidFill>
              <a:srgbClr val="CC6600"/>
            </a:solidFill>
            <a:round/>
          </a:ln>
          <a:effectLst>
            <a:outerShdw blurRad="50760" dist="25318" dir="3609244" algn="ctr" rotWithShape="0">
              <a:srgbClr val="CC6600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200" b="1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2" name="TextBox 310"/>
          <p:cNvSpPr/>
          <p:nvPr/>
        </p:nvSpPr>
        <p:spPr>
          <a:xfrm>
            <a:off x="4076640" y="4154760"/>
            <a:ext cx="1539720" cy="26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noAutofit/>
          </a:bodyPr>
          <a:lstStyle/>
          <a:p>
            <a:pPr defTabSz="457200">
              <a:lnSpc>
                <a:spcPct val="112000"/>
              </a:lnSpc>
              <a:tabLst>
                <a:tab pos="0" algn="l"/>
              </a:tabLst>
            </a:pPr>
            <a:r>
              <a:rPr lang="en-GB" sz="1400" b="0" strike="noStrike" spc="-1">
                <a:solidFill>
                  <a:srgbClr val="000000"/>
                </a:solidFill>
                <a:latin typeface="Arial"/>
              </a:rPr>
              <a:t>CW photo injector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  <a:p>
            <a:pPr defTabSz="457200">
              <a:lnSpc>
                <a:spcPct val="112000"/>
              </a:lnSpc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3" name="TextBox 311"/>
          <p:cNvSpPr/>
          <p:nvPr/>
        </p:nvSpPr>
        <p:spPr>
          <a:xfrm>
            <a:off x="4076280" y="4510800"/>
            <a:ext cx="1539720" cy="26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noAutofit/>
          </a:bodyPr>
          <a:lstStyle/>
          <a:p>
            <a:pPr defTabSz="457200">
              <a:lnSpc>
                <a:spcPct val="112000"/>
              </a:lnSpc>
              <a:tabLst>
                <a:tab pos="0" algn="l"/>
              </a:tabLst>
            </a:pPr>
            <a:r>
              <a:rPr lang="en-GB" sz="1400" b="0" strike="noStrike" spc="-1">
                <a:solidFill>
                  <a:srgbClr val="000000"/>
                </a:solidFill>
                <a:latin typeface="Arial"/>
              </a:rPr>
              <a:t>CW 3.9-GHz system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  <a:p>
            <a:pPr defTabSz="457200">
              <a:lnSpc>
                <a:spcPct val="112000"/>
              </a:lnSpc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4" name="Picture 312"/>
          <p:cNvPicPr/>
          <p:nvPr/>
        </p:nvPicPr>
        <p:blipFill>
          <a:blip r:embed="rId3"/>
          <a:stretch/>
        </p:blipFill>
        <p:spPr>
          <a:xfrm>
            <a:off x="1308600" y="3567240"/>
            <a:ext cx="1108800" cy="1036800"/>
          </a:xfrm>
          <a:prstGeom prst="rect">
            <a:avLst/>
          </a:prstGeom>
          <a:ln w="0">
            <a:noFill/>
          </a:ln>
        </p:spPr>
      </p:pic>
      <p:sp>
        <p:nvSpPr>
          <p:cNvPr id="935" name="TextBox 313"/>
          <p:cNvSpPr/>
          <p:nvPr/>
        </p:nvSpPr>
        <p:spPr>
          <a:xfrm>
            <a:off x="4076280" y="4861800"/>
            <a:ext cx="1539720" cy="26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noAutofit/>
          </a:bodyPr>
          <a:lstStyle/>
          <a:p>
            <a:pPr defTabSz="457200">
              <a:lnSpc>
                <a:spcPct val="112000"/>
              </a:lnSpc>
              <a:tabLst>
                <a:tab pos="0" algn="l"/>
              </a:tabLst>
            </a:pPr>
            <a:r>
              <a:rPr lang="en-GB" sz="1400" b="0" strike="noStrike" spc="-1">
                <a:solidFill>
                  <a:srgbClr val="000000"/>
                </a:solidFill>
                <a:latin typeface="Arial"/>
              </a:rPr>
              <a:t>2</a:t>
            </a:r>
            <a:r>
              <a:rPr lang="en-GB" sz="1400" b="0" strike="noStrike" spc="-1" baseline="30000">
                <a:solidFill>
                  <a:srgbClr val="000000"/>
                </a:solidFill>
                <a:latin typeface="Arial"/>
              </a:rPr>
              <a:t>nd</a:t>
            </a:r>
            <a:r>
              <a:rPr lang="en-GB" sz="1400" b="0" strike="noStrike" spc="-1">
                <a:solidFill>
                  <a:srgbClr val="000000"/>
                </a:solidFill>
                <a:latin typeface="Arial"/>
              </a:rPr>
              <a:t> cryo plant (2.5 kW ➔ 5 kW)</a:t>
            </a: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  <a:p>
            <a:pPr defTabSz="457200">
              <a:lnSpc>
                <a:spcPct val="112000"/>
              </a:lnSpc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:p15="http://schemas.microsoft.com/office/powerpoint/2012/main"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8" dur="1000"/>
                                        <p:tgtEl>
                                          <p:spTgt spid="9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4" dur="500"/>
                                        <p:tgtEl>
                                          <p:spTgt spid="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5" dur="500"/>
                                        <p:tgtEl>
                                          <p:spTgt spid="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0" dur="1000"/>
                                        <p:tgtEl>
                                          <p:spTgt spid="9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6" dur="500"/>
                                        <p:tgtEl>
                                          <p:spTgt spid="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XFEL_PowerPoint_16x9_v3_RW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XFEL_PowerPoint_16x9_v3_RW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XFEL_PowerPoint_16x9_v3_RW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1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2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3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4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5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6.xml><?xml version="1.0" encoding="utf-8"?>
<a:theme xmlns:a="http://schemas.openxmlformats.org/drawingml/2006/main" name="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7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XFEL_PowerPoint_16x9_v3_RW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XFEL_PowerPoint_16x9_v3_RW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XFEL_PowerPoint_16x9_v3_RW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XFEL_PowerPoint_16x9_v3_RW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XFEL_PowerPoint_16x9_v3_RW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Presentation template XFEL DESY Helmholtz 16x9">
  <a:themeElements>
    <a:clrScheme name="Benutzerdefiniert 59">
      <a:dk1>
        <a:srgbClr val="000000"/>
      </a:dk1>
      <a:lt1>
        <a:srgbClr val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XFEL-DESY_template_new</Template>
  <TotalTime>0</TotalTime>
  <Words>232</Words>
  <Application>Microsoft Office PowerPoint</Application>
  <PresentationFormat>Widescreen</PresentationFormat>
  <Paragraphs>73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36</vt:i4>
      </vt:variant>
      <vt:variant>
        <vt:lpstr>Slide Titles</vt:lpstr>
      </vt:variant>
      <vt:variant>
        <vt:i4>4</vt:i4>
      </vt:variant>
    </vt:vector>
  </HeadingPairs>
  <TitlesOfParts>
    <vt:vector size="43" baseType="lpstr">
      <vt:lpstr>Arial</vt:lpstr>
      <vt:lpstr>Calibri</vt:lpstr>
      <vt:lpstr>DejaVu Sans</vt:lpstr>
      <vt:lpstr>XFEL_PowerPoint_16x9_v3_RW</vt:lpstr>
      <vt:lpstr>XFEL_PowerPoint_16x9_v3_RW</vt:lpstr>
      <vt:lpstr>XFEL_PowerPoint_16x9_v3_RW</vt:lpstr>
      <vt:lpstr>XFEL_PowerPoint_16x9_v3_RW</vt:lpstr>
      <vt:lpstr>XFEL_PowerPoint_16x9_v3_RW</vt:lpstr>
      <vt:lpstr>XFEL_PowerPoint_16x9_v3_RW</vt:lpstr>
      <vt:lpstr>XFEL_PowerPoint_16x9_v3_RW</vt:lpstr>
      <vt:lpstr>XFEL_PowerPoint_16x9_v3_RW</vt:lpstr>
      <vt:lpstr>1_Presentation template XFEL DESY Helmholtz 16x9</vt:lpstr>
      <vt:lpstr>1_Presentation template XFEL DESY Helmholtz 16x9</vt:lpstr>
      <vt:lpstr>1_Presentation template XFEL DESY Helmholtz 16x9</vt:lpstr>
      <vt:lpstr>1_Presentation template XFEL DESY Helmholtz 16x9</vt:lpstr>
      <vt:lpstr>1_Presentation template XFEL DESY Helmholtz 16x9</vt:lpstr>
      <vt:lpstr>1_Presentation template XFEL DESY Helmholtz 16x9</vt:lpstr>
      <vt:lpstr>1_Presentation template XFEL DESY Helmholtz 16x9</vt:lpstr>
      <vt:lpstr>1_Presentation template XFEL DESY Helmholtz 16x9</vt:lpstr>
      <vt:lpstr>1_Presentation template XFEL DESY Helmholtz 16x9</vt:lpstr>
      <vt:lpstr>1_Presentation template XFEL DESY Helmholtz 16x9</vt:lpstr>
      <vt:lpstr>1_Presentation template XFEL DESY Helmholtz 16x9</vt:lpstr>
      <vt:lpstr>1_Presentation template XFEL DESY Helmholtz 16x9</vt:lpstr>
      <vt:lpstr>1_Presentation template XFEL DESY Helmholtz 16x9</vt:lpstr>
      <vt:lpstr>1_Presentation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Presentation template XFEL DESY Helmholtz 16x9</vt:lpstr>
      <vt:lpstr>R&amp;D for the High Duty-Cycle program (i.e. CW and Long Pulse) </vt:lpstr>
      <vt:lpstr>Original CW upgrade proposal (canonical upgrade)</vt:lpstr>
      <vt:lpstr>Original CW upgrade proposal (canonical upgrade)</vt:lpstr>
      <vt:lpstr>Original CW upgrade proposal (canonical upgrade)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subject/>
  <dc:creator>Branlard, Julien</dc:creator>
  <dc:description/>
  <cp:lastModifiedBy>Branlard, Julien</cp:lastModifiedBy>
  <cp:revision>132</cp:revision>
  <dcterms:created xsi:type="dcterms:W3CDTF">2023-04-06T12:54:03Z</dcterms:created>
  <dcterms:modified xsi:type="dcterms:W3CDTF">2024-07-03T08:50:35Z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r8>2</vt:r8>
  </property>
  <property fmtid="{D5CDD505-2E9C-101B-9397-08002B2CF9AE}" pid="3" name="Notes">
    <vt:r8>23</vt:r8>
  </property>
  <property fmtid="{D5CDD505-2E9C-101B-9397-08002B2CF9AE}" pid="4" name="PresentationFormat">
    <vt:lpwstr>Widescreen</vt:lpwstr>
  </property>
  <property fmtid="{D5CDD505-2E9C-101B-9397-08002B2CF9AE}" pid="5" name="Slides">
    <vt:r8>27</vt:r8>
  </property>
</Properties>
</file>