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/>
    <p:restoredTop sz="95238"/>
  </p:normalViewPr>
  <p:slideViewPr>
    <p:cSldViewPr snapToGrid="0" snapToObjects="1">
      <p:cViewPr varScale="1">
        <p:scale>
          <a:sx n="87" d="100"/>
          <a:sy n="8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8CCD-CD54-E742-94D8-598517302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E0564-0594-A940-8B11-BC7DB449B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ABB8-FBAE-D14D-80A8-4E41F3AD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35424-4F5F-0241-BE63-A42E9C39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7DE6-2FE9-AC4F-9F7F-0C95D108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7638-0938-0A4A-8BD1-52DA4A37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C5683-E846-3E4C-B747-328E1A572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9B7EF-09BC-8F4F-AD62-13BD0788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7587C-9E1D-1542-8D9E-2B3B2FFE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1992-3A48-BC49-8C97-A18E7DA3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4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D0CAA-7211-5F41-98D9-71DFAB87A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19F72-13AA-F940-BA08-633F17F42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A8D10-DF22-6C44-8831-67317AA1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E598-19F5-E846-8CD7-01D3B2BF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9BB2-FDD8-494E-9491-16132C68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4BEB-95CF-4E4D-889C-2BD99650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6770-304B-3044-8A28-2A3450CEB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6118C-E3DB-CE49-86BB-E684C97F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3F63D-FE9A-BA4C-9841-2F9A6E2A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E4B7F-846C-2E4C-8C7D-06055F85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E2D0-B506-F94C-80EB-6DA78D4E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89F1-E9A1-D646-BCFA-7C34F597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D1F4-5FC5-0049-8980-82887D6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F1608-276B-6845-907D-F9ED6F7A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89892-3BE6-0A4A-B635-30F0420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3C94-0054-7040-AB1C-D4620B8E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D24B-A0CB-9140-AAB7-9DD37A083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1274F-69F0-0A4A-9CAA-3BCD55B11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07E98-9211-774D-9866-B3A00E22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9EC3E-09AE-EB4D-8F99-698FEDFC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B1DA7-4D21-934E-B870-70EB2020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1381-654C-AD48-9C7E-9FA080DA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EA903-54D1-0D42-B0D6-A9437FC9B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E211D-8597-F646-BF4B-5F4671B9D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29AA6-2EA0-D84B-8F07-FF36BBFDC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E9221-F802-DE49-8AD5-15E837B22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57247-118B-AA45-ABDE-4B5BDFFD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6B647-2053-A449-8FD1-0B587130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F14AF-27BE-5844-BE1E-B771D70A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3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6783-3501-1E4F-ABD4-46B66A53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5E50D-C0F8-C346-A6E3-91D6FEB9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A2E6A-072E-6B43-A9D4-7BDC51CB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D0BF8-CA8A-5943-9F6F-5AE80B82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FA9E2-7622-0141-986F-05A81FC2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50ED8-93B7-BA43-AABA-D0823706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2063-E89D-6149-82C1-13F746FA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E51D-D15A-7647-8F89-E41B9F8A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7AD2-FAE3-A444-9BF4-2A5B9610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718EA-8C87-4041-8FCA-063171263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2B0CD-ABE2-F041-A454-E3A1C23E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1DCD0-1AE2-514B-B92B-B0B72B2F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5C8B9-F1F4-8947-89FC-2B3FAF67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F551-DFC1-C54E-9B96-F022BE11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03FF3-0C87-404D-A7E8-53B44F82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A44C9-95E1-D643-83A7-D8C9BC40C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2DFFB-635E-CC4E-A6C7-14968817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39957-64C9-0042-B90A-2F40D9A7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CD47F-F3E4-0843-90F5-3915CD8F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94A49-C10B-5649-B71B-026FA340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573E9-B471-5541-A8EB-07B7C9E5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C86BB-EC98-E64C-B2DA-18691A6C5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36CB-6398-E54E-9916-99387B48E21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327EA-AF3F-2642-9725-771D018F9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CEC0-76BA-764D-90B5-2483408B9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943C-129F-7B4E-994E-8E66E480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1368231/timetabl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3BBE-0A2D-BB42-A92E-E28B84DE0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DRD6 summary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09398E-25E2-1D47-B894-B5846D5537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Lot of interesting talks : </a:t>
            </a:r>
            <a:r>
              <a:rPr lang="en-US" dirty="0">
                <a:hlinkClick r:id="rId2"/>
              </a:rPr>
              <a:t>https://indico.cern.ch/event/1368231/timetable/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7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327F3-456B-1B46-A93D-4B3B60DF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454"/>
            <a:ext cx="12192000" cy="4714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CE2BF-AE3B-754E-A6DB-21D2A5E2F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3551"/>
            <a:ext cx="12192000" cy="16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2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EFC9D-AAAD-334D-B716-A13E259F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426"/>
            <a:ext cx="12192000" cy="5471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21AD6-75BE-B347-A1DD-09AE3495D4F4}"/>
              </a:ext>
            </a:extLst>
          </p:cNvPr>
          <p:cNvSpPr txBox="1"/>
          <p:nvPr/>
        </p:nvSpPr>
        <p:spPr>
          <a:xfrm>
            <a:off x="530942" y="231761"/>
            <a:ext cx="2598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DRD6 collaboration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A0A6E66-6219-DE41-86CE-1AE2AACABF4E}"/>
              </a:ext>
            </a:extLst>
          </p:cNvPr>
          <p:cNvSpPr/>
          <p:nvPr/>
        </p:nvSpPr>
        <p:spPr>
          <a:xfrm rot="18145630">
            <a:off x="679659" y="4764345"/>
            <a:ext cx="3031277" cy="1017639"/>
          </a:xfrm>
          <a:prstGeom prst="rightArrow">
            <a:avLst>
              <a:gd name="adj1" fmla="val 324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9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B1DACB-9A7E-E048-865B-A675238B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" y="20389"/>
            <a:ext cx="12124558" cy="67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6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F2075-238C-FF44-B185-101CFC9D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beam : new PS beam line @ CERN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854EB-BE94-CD4E-A99A-63F9D4E7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9" y="2477524"/>
            <a:ext cx="10769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4AE6-B2F5-DF42-B8AE-99B422B4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52" y="9373"/>
            <a:ext cx="10515600" cy="890280"/>
          </a:xfrm>
        </p:spPr>
        <p:txBody>
          <a:bodyPr/>
          <a:lstStyle/>
          <a:p>
            <a:r>
              <a:rPr lang="en-US" dirty="0"/>
              <a:t>EURO-LABS transnational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60FB0-6E09-5941-95F8-2340856C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40" y="3569102"/>
            <a:ext cx="6989559" cy="3172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BAA67-8E8F-7B43-86AA-E077A88D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553"/>
            <a:ext cx="5297992" cy="34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1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9BF-8FD7-8646-9679-D3060885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18604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36</Words>
  <Application>Microsoft Macintosh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DRD6 summary</vt:lpstr>
      <vt:lpstr>PowerPoint Presentation</vt:lpstr>
      <vt:lpstr>PowerPoint Presentation</vt:lpstr>
      <vt:lpstr>PowerPoint Presentation</vt:lpstr>
      <vt:lpstr>Test beam : new PS beam line @ CERN</vt:lpstr>
      <vt:lpstr>EURO-LABS transnational Access</vt:lpstr>
      <vt:lpstr>thanks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DRD6 summary</dc:title>
  <dc:creator>yan bb</dc:creator>
  <cp:lastModifiedBy>yan bb</cp:lastModifiedBy>
  <cp:revision>7</cp:revision>
  <dcterms:created xsi:type="dcterms:W3CDTF">2024-04-11T08:06:12Z</dcterms:created>
  <dcterms:modified xsi:type="dcterms:W3CDTF">2024-04-11T14:18:13Z</dcterms:modified>
</cp:coreProperties>
</file>