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7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0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29.xml.rels" ContentType="application/vnd.openxmlformats-package.relationships+xml"/>
  <Override PartName="/ppt/slideMasters/slideMaster25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7.xml" ContentType="application/vnd.openxmlformats-officedocument.presentationml.slideMaster+xml"/>
  <Override PartName="/ppt/presProps.xml" ContentType="application/vnd.openxmlformats-officedocument.presentationml.presProps+xml"/>
  <Override PartName="/ppt/theme/theme29.xml" ContentType="application/vnd.openxmlformats-officedocument.theme+xml"/>
  <Override PartName="/ppt/theme/theme28.xml" ContentType="application/vnd.openxmlformats-officedocument.theme+xml"/>
  <Override PartName="/ppt/theme/theme27.xml" ContentType="application/vnd.openxmlformats-officedocument.theme+xml"/>
  <Override PartName="/ppt/theme/theme26.xml" ContentType="application/vnd.openxmlformats-officedocument.theme+xml"/>
  <Override PartName="/ppt/theme/theme25.xml" ContentType="application/vnd.openxmlformats-officedocument.theme+xml"/>
  <Override PartName="/ppt/theme/theme24.xml" ContentType="application/vnd.openxmlformats-officedocument.theme+xml"/>
  <Override PartName="/ppt/theme/theme23.xml" ContentType="application/vnd.openxmlformats-officedocument.theme+xml"/>
  <Override PartName="/ppt/theme/theme22.xml" ContentType="application/vnd.openxmlformats-officedocument.theme+xml"/>
  <Override PartName="/ppt/theme/theme21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18.xml" ContentType="application/vnd.openxmlformats-officedocument.theme+xml"/>
  <Override PartName="/ppt/theme/theme17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48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40.xml" ContentType="application/vnd.openxmlformats-officedocument.theme+xml"/>
  <Override PartName="/ppt/theme/theme39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7.xml" ContentType="application/vnd.openxmlformats-officedocument.theme+xml"/>
  <Override PartName="/ppt/theme/theme10.xml" ContentType="application/vnd.openxmlformats-officedocument.theme+xml"/>
  <Override PartName="/ppt/theme/theme36.xml" ContentType="application/vnd.openxmlformats-officedocument.theme+xml"/>
  <Override PartName="/ppt/theme/theme9.xml" ContentType="application/vnd.openxmlformats-officedocument.theme+xml"/>
  <Override PartName="/ppt/theme/theme46.xml" ContentType="application/vnd.openxmlformats-officedocument.theme+xml"/>
  <Override PartName="/ppt/theme/theme8.xml" ContentType="application/vnd.openxmlformats-officedocument.theme+xml"/>
  <Override PartName="/ppt/theme/theme35.xml" ContentType="application/vnd.openxmlformats-officedocument.theme+xml"/>
  <Override PartName="/ppt/theme/theme7.xml" ContentType="application/vnd.openxmlformats-officedocument.theme+xml"/>
  <Override PartName="/ppt/theme/theme34.xml" ContentType="application/vnd.openxmlformats-officedocument.theme+xml"/>
  <Override PartName="/ppt/theme/theme6.xml" ContentType="application/vnd.openxmlformats-officedocument.theme+xml"/>
  <Override PartName="/ppt/theme/theme33.xml" ContentType="application/vnd.openxmlformats-officedocument.theme+xml"/>
  <Override PartName="/ppt/theme/theme5.xml" ContentType="application/vnd.openxmlformats-officedocument.theme+xml"/>
  <Override PartName="/ppt/theme/theme32.xml" ContentType="application/vnd.openxmlformats-officedocument.theme+xml"/>
  <Override PartName="/ppt/theme/theme4.xml" ContentType="application/vnd.openxmlformats-officedocument.theme+xml"/>
  <Override PartName="/ppt/theme/theme31.xml" ContentType="application/vnd.openxmlformats-officedocument.theme+xml"/>
  <Override PartName="/ppt/theme/theme13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_rels/presentation.xml.rels" ContentType="application/vnd.openxmlformats-package.relationships+xml"/>
  <Override PartName="/ppt/media/image56.png" ContentType="image/png"/>
  <Override PartName="/ppt/media/image55.png" ContentType="image/png"/>
  <Override PartName="/ppt/media/image54.png" ContentType="image/png"/>
  <Override PartName="/ppt/media/image53.png" ContentType="image/png"/>
  <Override PartName="/ppt/media/image52.png" ContentType="image/png"/>
  <Override PartName="/ppt/media/image51.png" ContentType="image/png"/>
  <Override PartName="/ppt/media/image50.png" ContentType="image/png"/>
  <Override PartName="/ppt/media/image46.png" ContentType="image/png"/>
  <Override PartName="/ppt/media/image45.png" ContentType="image/png"/>
  <Override PartName="/ppt/media/image44.png" ContentType="image/png"/>
  <Override PartName="/ppt/media/image76.jpeg" ContentType="image/jpeg"/>
  <Override PartName="/ppt/media/image43.png" ContentType="image/png"/>
  <Override PartName="/ppt/media/image42.png" ContentType="image/png"/>
  <Override PartName="/ppt/media/image41.png" ContentType="image/png"/>
  <Override PartName="/ppt/media/image40.png" ContentType="image/png"/>
  <Override PartName="/ppt/media/image34.png" ContentType="image/png"/>
  <Override PartName="/ppt/media/image33.png" ContentType="image/png"/>
  <Override PartName="/ppt/media/image32.png" ContentType="image/png"/>
  <Override PartName="/ppt/media/image58.png" ContentType="image/png"/>
  <Override PartName="/ppt/media/image19.png" ContentType="image/png"/>
  <Override PartName="/ppt/media/image61.png" ContentType="image/png"/>
  <Override PartName="/ppt/media/image22.png" ContentType="image/png"/>
  <Override PartName="/ppt/media/image59.png" ContentType="image/png"/>
  <Override PartName="/ppt/media/image23.png" ContentType="image/png"/>
  <Override PartName="/ppt/media/image60.png" ContentType="image/png"/>
  <Override PartName="/ppt/media/image24.png" ContentType="image/png"/>
  <Override PartName="/ppt/media/image25.png" ContentType="image/png"/>
  <Override PartName="/ppt/media/image62.png" ContentType="image/png"/>
  <Override PartName="/ppt/media/image26.png" ContentType="image/png"/>
  <Override PartName="/ppt/media/image63.png" ContentType="image/png"/>
  <Override PartName="/ppt/media/image77.png" ContentType="image/png"/>
  <Override PartName="/ppt/media/image28.png" ContentType="image/png"/>
  <Override PartName="/ppt/media/image70.png" ContentType="image/png"/>
  <Override PartName="/ppt/media/image65.png" ContentType="image/png"/>
  <Override PartName="/ppt/media/image75.png" ContentType="image/png"/>
  <Override PartName="/ppt/media/image74.png" ContentType="image/png"/>
  <Override PartName="/ppt/media/image73.png" ContentType="image/png"/>
  <Override PartName="/ppt/media/image72.png" ContentType="image/png"/>
  <Override PartName="/ppt/media/image71.png" ContentType="image/png"/>
  <Override PartName="/ppt/media/image29.png" ContentType="image/png"/>
  <Override PartName="/ppt/media/image69.png" ContentType="image/png"/>
  <Override PartName="/ppt/media/image68.png" ContentType="image/png"/>
  <Override PartName="/ppt/media/image67.png" ContentType="image/png"/>
  <Override PartName="/ppt/media/image30.png" ContentType="image/png"/>
  <Override PartName="/ppt/media/image66.png" ContentType="image/png"/>
  <Override PartName="/ppt/media/image27.png" ContentType="image/png"/>
  <Override PartName="/ppt/media/image64.png" ContentType="image/png"/>
  <Override PartName="/ppt/media/image21.png" ContentType="image/png"/>
  <Override PartName="/ppt/media/image1.jpeg" ContentType="image/jpeg"/>
  <Override PartName="/ppt/media/image10.png" ContentType="image/png"/>
  <Override PartName="/ppt/media/image47.png" ContentType="image/png"/>
  <Override PartName="/ppt/media/image15.png" ContentType="image/png"/>
  <Override PartName="/ppt/media/image6.png" ContentType="image/png"/>
  <Override PartName="/ppt/media/image38.png" ContentType="image/png"/>
  <Override PartName="/ppt/media/image20.png" ContentType="image/png"/>
  <Override PartName="/ppt/media/image57.png" ContentType="image/png"/>
  <Override PartName="/ppt/media/image31.png" ContentType="image/png"/>
  <Override PartName="/ppt/media/image2.jpeg" ContentType="image/jpeg"/>
  <Override PartName="/ppt/media/image14.png" ContentType="image/png"/>
  <Override PartName="/ppt/media/image5.png" ContentType="image/png"/>
  <Override PartName="/ppt/media/image37.png" ContentType="image/png"/>
  <Override PartName="/ppt/media/image16.png" ContentType="image/png"/>
  <Override PartName="/ppt/media/image7.png" ContentType="image/png"/>
  <Override PartName="/ppt/media/image39.png" ContentType="image/png"/>
  <Override PartName="/ppt/media/image11.png" ContentType="image/png"/>
  <Override PartName="/ppt/media/image48.png" ContentType="image/png"/>
  <Override PartName="/ppt/media/image17.png" ContentType="image/png"/>
  <Override PartName="/ppt/media/image8.png" ContentType="image/png"/>
  <Override PartName="/ppt/media/image35.png" ContentType="image/png"/>
  <Override PartName="/ppt/media/image3.png" ContentType="image/png"/>
  <Override PartName="/ppt/media/image12.png" ContentType="image/png"/>
  <Override PartName="/ppt/media/image49.png" ContentType="image/png"/>
  <Override PartName="/ppt/media/image18.png" ContentType="image/png"/>
  <Override PartName="/ppt/media/image9.png" ContentType="image/png"/>
  <Override PartName="/ppt/media/image36.png" ContentType="image/png"/>
  <Override PartName="/ppt/media/image4.png" ContentType="image/png"/>
  <Override PartName="/ppt/media/image13.png" ContentType="image/png"/>
  <Override PartName="/ppt/slideLayouts/slideLayout22.xml" ContentType="application/vnd.openxmlformats-officedocument.presentationml.slideLayout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7.xml.rels" ContentType="application/vnd.openxmlformats-package.relationships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4.xml.rels" ContentType="application/vnd.openxmlformats-package.relationships+xml"/>
  <Override PartName="/ppt/slides/_rels/slide26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8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25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</p:sldMasterIdLst>
  <p:sldIdLst>
    <p:sldId id="256" r:id="rId50"/>
    <p:sldId id="257" r:id="rId51"/>
    <p:sldId id="258" r:id="rId52"/>
    <p:sldId id="259" r:id="rId53"/>
    <p:sldId id="260" r:id="rId54"/>
    <p:sldId id="261" r:id="rId55"/>
    <p:sldId id="262" r:id="rId56"/>
    <p:sldId id="263" r:id="rId57"/>
    <p:sldId id="264" r:id="rId58"/>
    <p:sldId id="265" r:id="rId59"/>
    <p:sldId id="266" r:id="rId60"/>
    <p:sldId id="267" r:id="rId61"/>
    <p:sldId id="268" r:id="rId62"/>
    <p:sldId id="269" r:id="rId63"/>
    <p:sldId id="270" r:id="rId64"/>
    <p:sldId id="271" r:id="rId65"/>
    <p:sldId id="272" r:id="rId66"/>
    <p:sldId id="273" r:id="rId67"/>
    <p:sldId id="274" r:id="rId68"/>
    <p:sldId id="275" r:id="rId69"/>
    <p:sldId id="276" r:id="rId70"/>
    <p:sldId id="277" r:id="rId71"/>
    <p:sldId id="278" r:id="rId72"/>
    <p:sldId id="279" r:id="rId73"/>
    <p:sldId id="280" r:id="rId74"/>
    <p:sldId id="281" r:id="rId75"/>
    <p:sldId id="282" r:id="rId76"/>
    <p:sldId id="283" r:id="rId77"/>
  </p:sldIdLst>
  <p:sldSz cx="10071100" cy="7556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" Target="slides/slide1.xml"/><Relationship Id="rId51" Type="http://schemas.openxmlformats.org/officeDocument/2006/relationships/slide" Target="slides/slide2.xml"/><Relationship Id="rId52" Type="http://schemas.openxmlformats.org/officeDocument/2006/relationships/slide" Target="slides/slide3.xml"/><Relationship Id="rId53" Type="http://schemas.openxmlformats.org/officeDocument/2006/relationships/slide" Target="slides/slide4.xml"/><Relationship Id="rId54" Type="http://schemas.openxmlformats.org/officeDocument/2006/relationships/slide" Target="slides/slide5.xml"/><Relationship Id="rId55" Type="http://schemas.openxmlformats.org/officeDocument/2006/relationships/slide" Target="slides/slide6.xml"/><Relationship Id="rId56" Type="http://schemas.openxmlformats.org/officeDocument/2006/relationships/slide" Target="slides/slide7.xml"/><Relationship Id="rId57" Type="http://schemas.openxmlformats.org/officeDocument/2006/relationships/slide" Target="slides/slide8.xml"/><Relationship Id="rId58" Type="http://schemas.openxmlformats.org/officeDocument/2006/relationships/slide" Target="slides/slide9.xml"/><Relationship Id="rId59" Type="http://schemas.openxmlformats.org/officeDocument/2006/relationships/slide" Target="slides/slide10.xml"/><Relationship Id="rId60" Type="http://schemas.openxmlformats.org/officeDocument/2006/relationships/slide" Target="slides/slide11.xml"/><Relationship Id="rId61" Type="http://schemas.openxmlformats.org/officeDocument/2006/relationships/slide" Target="slides/slide12.xml"/><Relationship Id="rId62" Type="http://schemas.openxmlformats.org/officeDocument/2006/relationships/slide" Target="slides/slide13.xml"/><Relationship Id="rId63" Type="http://schemas.openxmlformats.org/officeDocument/2006/relationships/slide" Target="slides/slide14.xml"/><Relationship Id="rId64" Type="http://schemas.openxmlformats.org/officeDocument/2006/relationships/slide" Target="slides/slide15.xml"/><Relationship Id="rId65" Type="http://schemas.openxmlformats.org/officeDocument/2006/relationships/slide" Target="slides/slide16.xml"/><Relationship Id="rId66" Type="http://schemas.openxmlformats.org/officeDocument/2006/relationships/slide" Target="slides/slide17.xml"/><Relationship Id="rId67" Type="http://schemas.openxmlformats.org/officeDocument/2006/relationships/slide" Target="slides/slide18.xml"/><Relationship Id="rId68" Type="http://schemas.openxmlformats.org/officeDocument/2006/relationships/slide" Target="slides/slide19.xml"/><Relationship Id="rId69" Type="http://schemas.openxmlformats.org/officeDocument/2006/relationships/slide" Target="slides/slide20.xml"/><Relationship Id="rId70" Type="http://schemas.openxmlformats.org/officeDocument/2006/relationships/slide" Target="slides/slide21.xml"/><Relationship Id="rId71" Type="http://schemas.openxmlformats.org/officeDocument/2006/relationships/slide" Target="slides/slide22.xml"/><Relationship Id="rId72" Type="http://schemas.openxmlformats.org/officeDocument/2006/relationships/slide" Target="slides/slide23.xml"/><Relationship Id="rId73" Type="http://schemas.openxmlformats.org/officeDocument/2006/relationships/slide" Target="slides/slide24.xml"/><Relationship Id="rId74" Type="http://schemas.openxmlformats.org/officeDocument/2006/relationships/slide" Target="slides/slide25.xml"/><Relationship Id="rId75" Type="http://schemas.openxmlformats.org/officeDocument/2006/relationships/slide" Target="slides/slide26.xml"/><Relationship Id="rId76" Type="http://schemas.openxmlformats.org/officeDocument/2006/relationships/slide" Target="slides/slide27.xml"/><Relationship Id="rId77" Type="http://schemas.openxmlformats.org/officeDocument/2006/relationships/slide" Target="slides/slide28.xml"/><Relationship Id="rId7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3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503280" y="1767960"/>
            <a:ext cx="44226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5147280" y="1767960"/>
            <a:ext cx="442260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/>
          </p:nvPr>
        </p:nvSpPr>
        <p:spPr>
          <a:xfrm>
            <a:off x="503280" y="4057200"/>
            <a:ext cx="44226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003C0E3-655D-4D60-BA43-5BA186C17190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3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503280" y="1767960"/>
            <a:ext cx="442260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5147280" y="1767960"/>
            <a:ext cx="442260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512BA0D5-FF2F-4D4B-81DB-4F249114B912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3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E0C5E17-451A-4FE5-8500-9B65255592A2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F688FDD-5AFD-4F73-BCA7-D2519141F8A3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Predetermin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3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503280" y="1767960"/>
            <a:ext cx="44226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5147280" y="1767960"/>
            <a:ext cx="44226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503280" y="4057200"/>
            <a:ext cx="906336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F465EDBD-C522-46A8-B6A5-276D9A5B8B64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Predetermina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3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503280" y="1767960"/>
            <a:ext cx="906336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503280" y="4057200"/>
            <a:ext cx="906336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E61C17A7-F66A-407D-A8A7-6175A9DA8548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Predetermina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3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503280" y="1767960"/>
            <a:ext cx="44226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5147280" y="1767960"/>
            <a:ext cx="44226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/>
          </p:nvPr>
        </p:nvSpPr>
        <p:spPr>
          <a:xfrm>
            <a:off x="503280" y="4057200"/>
            <a:ext cx="44226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/>
          </p:nvPr>
        </p:nvSpPr>
        <p:spPr>
          <a:xfrm>
            <a:off x="5147280" y="4057200"/>
            <a:ext cx="44226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D6BBAB3D-0889-49C7-BD0F-D68F1AC88B99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termina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EBBA4316-2401-44F5-B6DC-5F32D2EDCD20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terminad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A71369BA-092B-404D-99A5-4D7BC98B7659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Predeterminad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3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503280" y="1767960"/>
            <a:ext cx="906336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C253480C-81EE-4C9E-A695-012BF25B4275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Predeterminad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3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503280" y="1767960"/>
            <a:ext cx="906336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72BFF2B2-74EF-4F59-B8C2-964A305B51F2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3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503280" y="1767960"/>
            <a:ext cx="442260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5147280" y="1767960"/>
            <a:ext cx="44226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5147280" y="4057200"/>
            <a:ext cx="44226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F798332-4C18-4C39-A003-CDD3B80E265F}" type="slidenum">
              <a:t>&lt;#&gt;</a:t>
            </a:fld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Predeterminad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3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503280" y="1767960"/>
            <a:ext cx="442260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5147280" y="1767960"/>
            <a:ext cx="442260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D7FEC6A4-11C6-4141-855B-9AC8C0AE0375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Predeterminad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3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7500E20D-77A6-4FDF-BC48-A42B911B6B26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terminad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B2D57F38-84D2-4981-83A4-67E6E97BAC23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Predeterminad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3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503280" y="1767960"/>
            <a:ext cx="44226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>
          <a:xfrm>
            <a:off x="5147280" y="1767960"/>
            <a:ext cx="442260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/>
          </p:nvPr>
        </p:nvSpPr>
        <p:spPr>
          <a:xfrm>
            <a:off x="503280" y="4057200"/>
            <a:ext cx="44226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815C3C66-177F-41EF-BFB6-8DDB553CDCB6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Predeterminad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3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503280" y="1767960"/>
            <a:ext cx="442260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5147280" y="1767960"/>
            <a:ext cx="44226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5147280" y="4057200"/>
            <a:ext cx="44226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BBFBC5AA-8D21-4A32-8EC2-F8D35609E4E1}" type="slidenum">
              <a:t>&lt;#&gt;</a:t>
            </a:fld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Predeterminad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3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503280" y="1767960"/>
            <a:ext cx="44226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5147280" y="1767960"/>
            <a:ext cx="44226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/>
          </p:nvPr>
        </p:nvSpPr>
        <p:spPr>
          <a:xfrm>
            <a:off x="503280" y="4057200"/>
            <a:ext cx="906336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5"/>
          </p:nvPr>
        </p:nvSpPr>
        <p:spPr/>
        <p:txBody>
          <a:bodyPr/>
          <a:p>
            <a:fld id="{542A3F08-4214-4D30-9366-3B712C2007E3}" type="slidenum">
              <a:t>&lt;#&gt;</a:t>
            </a:fld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Predeterminad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3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503280" y="1767960"/>
            <a:ext cx="906336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503280" y="4057200"/>
            <a:ext cx="906336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4C4EEB9F-1E60-421F-B786-FC7AE15704D6}" type="slidenum">
              <a:t>&lt;#&gt;</a:t>
            </a:fld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Predeterminad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3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503280" y="1767960"/>
            <a:ext cx="44226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5147280" y="1767960"/>
            <a:ext cx="44226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/>
          </p:nvPr>
        </p:nvSpPr>
        <p:spPr>
          <a:xfrm>
            <a:off x="503280" y="4057200"/>
            <a:ext cx="44226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5"/>
          <p:cNvSpPr>
            <a:spLocks noGrp="1"/>
          </p:cNvSpPr>
          <p:nvPr>
            <p:ph/>
          </p:nvPr>
        </p:nvSpPr>
        <p:spPr>
          <a:xfrm>
            <a:off x="5147280" y="4057200"/>
            <a:ext cx="44226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DBF1477B-0DBF-4B7F-BE9B-A9F6ECC45291}" type="slidenum">
              <a:t>&lt;#&gt;</a:t>
            </a:fld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terminad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8"/>
          </p:nvPr>
        </p:nvSpPr>
        <p:spPr/>
        <p:txBody>
          <a:bodyPr/>
          <a:p>
            <a:fld id="{86F823FF-E88D-4AD3-BA4E-2A4C8B51745B}" type="slidenum">
              <a:t>&lt;#&gt;</a:t>
            </a:fld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terminad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593EC9C4-A659-4EA4-81FF-F0DB391DBE4F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3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503280" y="1767960"/>
            <a:ext cx="44226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5147280" y="1767960"/>
            <a:ext cx="44226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503280" y="4057200"/>
            <a:ext cx="906336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18D0FDA-4718-4A2F-BB79-04CC70D829EC}" type="slidenum">
              <a:t>&lt;#&gt;</a:t>
            </a:fld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Predeterminad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3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503280" y="1767960"/>
            <a:ext cx="906336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6E0B202C-3E0F-4295-8B06-83E93D761BFD}" type="slidenum">
              <a:t>&lt;#&gt;</a:t>
            </a:fld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Predeterminado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3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503280" y="1767960"/>
            <a:ext cx="906336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1"/>
          </p:nvPr>
        </p:nvSpPr>
        <p:spPr/>
        <p:txBody>
          <a:bodyPr/>
          <a:p>
            <a:fld id="{EEB770CA-C483-46BD-A942-67099A649CF4}" type="slidenum">
              <a:t>&lt;#&gt;</a:t>
            </a:fld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Predeterminado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3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503280" y="1767960"/>
            <a:ext cx="442260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/>
          </p:nvPr>
        </p:nvSpPr>
        <p:spPr>
          <a:xfrm>
            <a:off x="5147280" y="1767960"/>
            <a:ext cx="442260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1111BD5B-E9FF-42CE-9E05-26E5FBAE3D38}" type="slidenum">
              <a:t>&lt;#&gt;</a:t>
            </a:fld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Predeterminado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3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C9486E51-BE85-46AA-922C-01AE5ECCE8EF}" type="slidenum">
              <a:t>&lt;#&gt;</a:t>
            </a:fld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terminado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4"/>
          </p:nvPr>
        </p:nvSpPr>
        <p:spPr/>
        <p:txBody>
          <a:bodyPr/>
          <a:p>
            <a:fld id="{1A2580BC-97C9-4AB2-9E1C-AFA11474135D}" type="slidenum">
              <a:t>&lt;#&gt;</a:t>
            </a:fld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Predeterminado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3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503280" y="1767960"/>
            <a:ext cx="44226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/>
          </p:nvPr>
        </p:nvSpPr>
        <p:spPr>
          <a:xfrm>
            <a:off x="5147280" y="1767960"/>
            <a:ext cx="442260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/>
          </p:nvPr>
        </p:nvSpPr>
        <p:spPr>
          <a:xfrm>
            <a:off x="503280" y="4057200"/>
            <a:ext cx="44226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0B03BF84-064C-45AB-A2AC-DE1E2DC2419E}" type="slidenum">
              <a:t>&lt;#&gt;</a:t>
            </a:fld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Predeterminado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3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503280" y="1767960"/>
            <a:ext cx="442260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/>
          </p:nvPr>
        </p:nvSpPr>
        <p:spPr>
          <a:xfrm>
            <a:off x="5147280" y="1767960"/>
            <a:ext cx="44226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/>
          </p:nvPr>
        </p:nvSpPr>
        <p:spPr>
          <a:xfrm>
            <a:off x="5147280" y="4057200"/>
            <a:ext cx="44226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078ADC88-1073-4E8D-B7F7-A9BAC0AD5876}" type="slidenum">
              <a:t>&lt;#&gt;</a:t>
            </a:fld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Predeterminado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3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/>
          </p:nvPr>
        </p:nvSpPr>
        <p:spPr>
          <a:xfrm>
            <a:off x="503280" y="1767960"/>
            <a:ext cx="44226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/>
          </p:nvPr>
        </p:nvSpPr>
        <p:spPr>
          <a:xfrm>
            <a:off x="5147280" y="1767960"/>
            <a:ext cx="44226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/>
          </p:nvPr>
        </p:nvSpPr>
        <p:spPr>
          <a:xfrm>
            <a:off x="503280" y="4057200"/>
            <a:ext cx="906336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7"/>
          </p:nvPr>
        </p:nvSpPr>
        <p:spPr/>
        <p:txBody>
          <a:bodyPr/>
          <a:p>
            <a:fld id="{FE595709-D609-4C17-868F-3A261CF1259B}" type="slidenum">
              <a:t>&lt;#&gt;</a:t>
            </a:fld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Predeterminado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3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/>
          </p:nvPr>
        </p:nvSpPr>
        <p:spPr>
          <a:xfrm>
            <a:off x="503280" y="1767960"/>
            <a:ext cx="906336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/>
          </p:nvPr>
        </p:nvSpPr>
        <p:spPr>
          <a:xfrm>
            <a:off x="503280" y="4057200"/>
            <a:ext cx="906336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24C0065C-06E0-45D6-95B7-63DDEE77D92C}" type="slidenum">
              <a:t>&lt;#&gt;</a:t>
            </a:fld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Predeterminado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3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/>
          </p:nvPr>
        </p:nvSpPr>
        <p:spPr>
          <a:xfrm>
            <a:off x="503280" y="1767960"/>
            <a:ext cx="44226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/>
          </p:nvPr>
        </p:nvSpPr>
        <p:spPr>
          <a:xfrm>
            <a:off x="5147280" y="1767960"/>
            <a:ext cx="44226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/>
          </p:nvPr>
        </p:nvSpPr>
        <p:spPr>
          <a:xfrm>
            <a:off x="503280" y="4057200"/>
            <a:ext cx="44226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5"/>
          <p:cNvSpPr>
            <a:spLocks noGrp="1"/>
          </p:cNvSpPr>
          <p:nvPr>
            <p:ph/>
          </p:nvPr>
        </p:nvSpPr>
        <p:spPr>
          <a:xfrm>
            <a:off x="5147280" y="4057200"/>
            <a:ext cx="44226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39"/>
          </p:nvPr>
        </p:nvSpPr>
        <p:spPr/>
        <p:txBody>
          <a:bodyPr/>
          <a:p>
            <a:fld id="{43DC3B6E-DB6C-4A97-B0D3-F5A395D00EA9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3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503280" y="1767960"/>
            <a:ext cx="906336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503280" y="4057200"/>
            <a:ext cx="906336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4E64FCC1-19A9-492F-AA81-95C5CC143992}" type="slidenum">
              <a:t>&lt;#&gt;</a:t>
            </a:fld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terminado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0"/>
          </p:nvPr>
        </p:nvSpPr>
        <p:spPr/>
        <p:txBody>
          <a:bodyPr/>
          <a:p>
            <a:fld id="{3286C28E-3D74-43D2-9724-7C80D1373408}" type="slidenum">
              <a:t>&lt;#&gt;</a:t>
            </a:fld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terminado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312B9631-EB25-41F8-8F6D-342C28250519}" type="slidenum">
              <a:t>&lt;#&gt;</a:t>
            </a:fld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Predeterminado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3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/>
          </p:nvPr>
        </p:nvSpPr>
        <p:spPr>
          <a:xfrm>
            <a:off x="503280" y="1767960"/>
            <a:ext cx="906336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2"/>
          </p:nvPr>
        </p:nvSpPr>
        <p:spPr/>
        <p:txBody>
          <a:bodyPr/>
          <a:p>
            <a:fld id="{DD20BABE-B190-41E2-AC06-DCE79C525FE8}" type="slidenum">
              <a:t>&lt;#&gt;</a:t>
            </a:fld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Predeterminado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3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503280" y="1767960"/>
            <a:ext cx="906336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3"/>
          </p:nvPr>
        </p:nvSpPr>
        <p:spPr/>
        <p:txBody>
          <a:bodyPr/>
          <a:p>
            <a:fld id="{5D607A51-7595-4AA6-8443-4A75DB54C050}" type="slidenum">
              <a:t>&lt;#&gt;</a:t>
            </a:fld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Predeterminado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3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503280" y="1767960"/>
            <a:ext cx="442260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/>
          </p:nvPr>
        </p:nvSpPr>
        <p:spPr>
          <a:xfrm>
            <a:off x="5147280" y="1767960"/>
            <a:ext cx="442260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D0F5C625-00D7-44D3-87C6-6F42C7E30683}" type="slidenum">
              <a:t>&lt;#&gt;</a:t>
            </a:fld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Predeterminado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3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5"/>
          </p:nvPr>
        </p:nvSpPr>
        <p:spPr/>
        <p:txBody>
          <a:bodyPr/>
          <a:p>
            <a:fld id="{DCC4B475-92F1-436B-ADEA-55535245BEDF}" type="slidenum">
              <a:t>&lt;#&gt;</a:t>
            </a:fld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edeterminado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6"/>
          </p:nvPr>
        </p:nvSpPr>
        <p:spPr/>
        <p:txBody>
          <a:bodyPr/>
          <a:p>
            <a:fld id="{8C2E71A3-F6A7-4F08-8798-C7665CEDAD6D}" type="slidenum">
              <a:t>&lt;#&gt;</a:t>
            </a:fld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Predeterminado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3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503280" y="1767960"/>
            <a:ext cx="44226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/>
          </p:nvPr>
        </p:nvSpPr>
        <p:spPr>
          <a:xfrm>
            <a:off x="5147280" y="1767960"/>
            <a:ext cx="442260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/>
          </p:nvPr>
        </p:nvSpPr>
        <p:spPr>
          <a:xfrm>
            <a:off x="503280" y="4057200"/>
            <a:ext cx="44226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23FFA9EE-707B-4920-9567-1AA86BDEEADA}" type="slidenum">
              <a:t>&lt;#&gt;</a:t>
            </a:fld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Predeterminado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3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503280" y="1767960"/>
            <a:ext cx="442260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/>
          </p:nvPr>
        </p:nvSpPr>
        <p:spPr>
          <a:xfrm>
            <a:off x="5147280" y="1767960"/>
            <a:ext cx="44226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/>
          </p:nvPr>
        </p:nvSpPr>
        <p:spPr>
          <a:xfrm>
            <a:off x="5147280" y="4057200"/>
            <a:ext cx="44226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8"/>
          </p:nvPr>
        </p:nvSpPr>
        <p:spPr/>
        <p:txBody>
          <a:bodyPr/>
          <a:p>
            <a:fld id="{C2C15BF4-05EC-4D0D-A476-A6FFD46E2534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3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503280" y="1767960"/>
            <a:ext cx="44226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147280" y="1767960"/>
            <a:ext cx="44226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503280" y="4057200"/>
            <a:ext cx="44226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/>
          </p:nvPr>
        </p:nvSpPr>
        <p:spPr>
          <a:xfrm>
            <a:off x="5147280" y="4057200"/>
            <a:ext cx="4422600" cy="209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BCD24A8-86CE-429D-90E9-C7FBAD42941E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EBED1C5-0884-4BB6-8B4B-2120F170EB1B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BC72DAA4-CB51-4063-8B2E-EE2BB2A7F9A0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3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503280" y="1767960"/>
            <a:ext cx="906336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64C0E4F-0B34-47D4-98EB-0A64B3593EFF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3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503280" y="1767960"/>
            <a:ext cx="906336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EF4EE62-4C93-4173-BEE7-F6C134350BBB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Shape 11"/>
          <p:cNvSpPr/>
          <p:nvPr/>
        </p:nvSpPr>
        <p:spPr>
          <a:xfrm>
            <a:off x="0" y="7020000"/>
            <a:ext cx="10067040" cy="54360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" name="image.jpg" descr=""/>
          <p:cNvPicPr/>
          <p:nvPr/>
        </p:nvPicPr>
        <p:blipFill>
          <a:blip r:embed="rId2"/>
          <a:stretch/>
        </p:blipFill>
        <p:spPr>
          <a:xfrm>
            <a:off x="0" y="0"/>
            <a:ext cx="2147040" cy="1423080"/>
          </a:xfrm>
          <a:prstGeom prst="rect">
            <a:avLst/>
          </a:prstGeom>
          <a:ln w="12600">
            <a:noFill/>
          </a:ln>
        </p:spPr>
      </p:pic>
      <p:pic>
        <p:nvPicPr>
          <p:cNvPr id="2" name="image.jpg" descr=""/>
          <p:cNvPicPr/>
          <p:nvPr/>
        </p:nvPicPr>
        <p:blipFill>
          <a:blip r:embed="rId3"/>
          <a:stretch/>
        </p:blipFill>
        <p:spPr>
          <a:xfrm>
            <a:off x="647640" y="5398920"/>
            <a:ext cx="1426320" cy="1227600"/>
          </a:xfrm>
          <a:prstGeom prst="rect">
            <a:avLst/>
          </a:prstGeom>
          <a:ln w="1260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224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5147280" y="1767960"/>
            <a:ext cx="4422240" cy="438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body"/>
          </p:nvPr>
        </p:nvSpPr>
        <p:spPr>
          <a:xfrm>
            <a:off x="503280" y="4057200"/>
            <a:ext cx="442224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sldNum" idx="1"/>
          </p:nvPr>
        </p:nvSpPr>
        <p:spPr>
          <a:xfrm>
            <a:off x="7556400" y="7179840"/>
            <a:ext cx="233280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49CD132-45C6-41C6-8662-8CD8ECD82759}" type="slidenum">
              <a:rPr b="0" lang="es-E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&lt;número&gt;</a:t>
            </a:fld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11"/>
          <p:cNvSpPr/>
          <p:nvPr/>
        </p:nvSpPr>
        <p:spPr>
          <a:xfrm>
            <a:off x="0" y="7020000"/>
            <a:ext cx="10067040" cy="54360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87" name="image.jpg" descr=""/>
          <p:cNvPicPr/>
          <p:nvPr/>
        </p:nvPicPr>
        <p:blipFill>
          <a:blip r:embed="rId2"/>
          <a:stretch/>
        </p:blipFill>
        <p:spPr>
          <a:xfrm>
            <a:off x="0" y="0"/>
            <a:ext cx="2147040" cy="1423080"/>
          </a:xfrm>
          <a:prstGeom prst="rect">
            <a:avLst/>
          </a:prstGeom>
          <a:ln w="12600">
            <a:noFill/>
          </a:ln>
        </p:spPr>
      </p:pic>
      <p:pic>
        <p:nvPicPr>
          <p:cNvPr id="88" name="image.jpg" descr=""/>
          <p:cNvPicPr/>
          <p:nvPr/>
        </p:nvPicPr>
        <p:blipFill>
          <a:blip r:embed="rId3"/>
          <a:stretch/>
        </p:blipFill>
        <p:spPr>
          <a:xfrm>
            <a:off x="647640" y="5398920"/>
            <a:ext cx="1426320" cy="1227600"/>
          </a:xfrm>
          <a:prstGeom prst="rect">
            <a:avLst/>
          </a:prstGeom>
          <a:ln w="12600">
            <a:noFill/>
          </a:ln>
        </p:spPr>
      </p:pic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2240" cy="438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5147280" y="1767960"/>
            <a:ext cx="4422240" cy="438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sldNum" idx="10"/>
          </p:nvPr>
        </p:nvSpPr>
        <p:spPr>
          <a:xfrm>
            <a:off x="7556400" y="7179840"/>
            <a:ext cx="233280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DDB0E22C-0E64-41BA-95B1-742D5E3386EC}" type="slidenum">
              <a:rPr b="0" lang="es-E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&lt;número&gt;</a:t>
            </a:fld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4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11"/>
          <p:cNvSpPr/>
          <p:nvPr/>
        </p:nvSpPr>
        <p:spPr>
          <a:xfrm>
            <a:off x="0" y="7020000"/>
            <a:ext cx="10067040" cy="54360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97" name="image.jpg" descr=""/>
          <p:cNvPicPr/>
          <p:nvPr/>
        </p:nvPicPr>
        <p:blipFill>
          <a:blip r:embed="rId2"/>
          <a:stretch/>
        </p:blipFill>
        <p:spPr>
          <a:xfrm>
            <a:off x="0" y="0"/>
            <a:ext cx="2147040" cy="1423080"/>
          </a:xfrm>
          <a:prstGeom prst="rect">
            <a:avLst/>
          </a:prstGeom>
          <a:ln w="12600">
            <a:noFill/>
          </a:ln>
        </p:spPr>
      </p:pic>
      <p:pic>
        <p:nvPicPr>
          <p:cNvPr id="98" name="image.jpg" descr=""/>
          <p:cNvPicPr/>
          <p:nvPr/>
        </p:nvPicPr>
        <p:blipFill>
          <a:blip r:embed="rId3"/>
          <a:stretch/>
        </p:blipFill>
        <p:spPr>
          <a:xfrm>
            <a:off x="647640" y="5398920"/>
            <a:ext cx="1426320" cy="1227600"/>
          </a:xfrm>
          <a:prstGeom prst="rect">
            <a:avLst/>
          </a:prstGeom>
          <a:ln w="12600">
            <a:noFill/>
          </a:ln>
        </p:spPr>
      </p:pic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ldNum" idx="11"/>
          </p:nvPr>
        </p:nvSpPr>
        <p:spPr>
          <a:xfrm>
            <a:off x="7556400" y="7179840"/>
            <a:ext cx="233280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E02329D-9C48-4AEC-BF54-01FF88229261}" type="slidenum">
              <a:rPr b="0" lang="es-E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&lt;número&gt;</a:t>
            </a:fld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4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1"/>
          <p:cNvSpPr/>
          <p:nvPr/>
        </p:nvSpPr>
        <p:spPr>
          <a:xfrm>
            <a:off x="0" y="7020000"/>
            <a:ext cx="10067040" cy="54360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03" name="image.jpg" descr=""/>
          <p:cNvPicPr/>
          <p:nvPr/>
        </p:nvPicPr>
        <p:blipFill>
          <a:blip r:embed="rId2"/>
          <a:stretch/>
        </p:blipFill>
        <p:spPr>
          <a:xfrm>
            <a:off x="0" y="0"/>
            <a:ext cx="2147040" cy="1423080"/>
          </a:xfrm>
          <a:prstGeom prst="rect">
            <a:avLst/>
          </a:prstGeom>
          <a:ln w="12600">
            <a:noFill/>
          </a:ln>
        </p:spPr>
      </p:pic>
      <p:pic>
        <p:nvPicPr>
          <p:cNvPr id="104" name="image.jpg" descr=""/>
          <p:cNvPicPr/>
          <p:nvPr/>
        </p:nvPicPr>
        <p:blipFill>
          <a:blip r:embed="rId3"/>
          <a:stretch/>
        </p:blipFill>
        <p:spPr>
          <a:xfrm>
            <a:off x="647640" y="5398920"/>
            <a:ext cx="1426320" cy="1227600"/>
          </a:xfrm>
          <a:prstGeom prst="rect">
            <a:avLst/>
          </a:prstGeom>
          <a:ln w="12600">
            <a:noFill/>
          </a:ln>
        </p:spPr>
      </p:pic>
      <p:sp>
        <p:nvSpPr>
          <p:cNvPr id="105" name="PlaceHolder 1"/>
          <p:cNvSpPr>
            <a:spLocks noGrp="1"/>
          </p:cNvSpPr>
          <p:nvPr>
            <p:ph type="sldNum" idx="12"/>
          </p:nvPr>
        </p:nvSpPr>
        <p:spPr>
          <a:xfrm>
            <a:off x="7556400" y="7179840"/>
            <a:ext cx="233280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A32B5437-E7E0-4167-9393-F8DD565DB4E0}" type="slidenum">
              <a:rPr b="0" lang="es-E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&lt;número&gt;</a:t>
            </a:fld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4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1"/>
          <p:cNvSpPr/>
          <p:nvPr/>
        </p:nvSpPr>
        <p:spPr>
          <a:xfrm>
            <a:off x="-9360" y="0"/>
            <a:ext cx="10067040" cy="125964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224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147280" y="1767960"/>
            <a:ext cx="442224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503280" y="4057200"/>
            <a:ext cx="906300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sldNum" idx="13"/>
          </p:nvPr>
        </p:nvSpPr>
        <p:spPr>
          <a:xfrm>
            <a:off x="144000" y="7200000"/>
            <a:ext cx="125244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8E6569F5-B34D-4300-8C15-52984C08BD04}" type="slidenum">
              <a: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&lt;número&gt;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"/>
          <p:cNvSpPr/>
          <p:nvPr/>
        </p:nvSpPr>
        <p:spPr>
          <a:xfrm>
            <a:off x="-9360" y="0"/>
            <a:ext cx="10067040" cy="125964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300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503280" y="4057200"/>
            <a:ext cx="906300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sldNum" idx="14"/>
          </p:nvPr>
        </p:nvSpPr>
        <p:spPr>
          <a:xfrm>
            <a:off x="144000" y="7200000"/>
            <a:ext cx="125244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A431841A-0402-4F8D-BF2F-D611BCC76EEF}" type="slidenum">
              <a: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&lt;número&gt;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1"/>
          <p:cNvSpPr/>
          <p:nvPr/>
        </p:nvSpPr>
        <p:spPr>
          <a:xfrm>
            <a:off x="-9360" y="0"/>
            <a:ext cx="10067040" cy="125964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224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5147280" y="1767960"/>
            <a:ext cx="442224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503280" y="4057200"/>
            <a:ext cx="442224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5147280" y="4057200"/>
            <a:ext cx="442224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sldNum" idx="15"/>
          </p:nvPr>
        </p:nvSpPr>
        <p:spPr>
          <a:xfrm>
            <a:off x="144000" y="7200000"/>
            <a:ext cx="125244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5D2DD4B1-142C-4A32-B5E5-7865A56A301E}" type="slidenum">
              <a: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&lt;número&gt;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1"/>
          <p:cNvSpPr/>
          <p:nvPr/>
        </p:nvSpPr>
        <p:spPr>
          <a:xfrm>
            <a:off x="-9360" y="0"/>
            <a:ext cx="10067040" cy="125964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7" name="PlaceHolder 1"/>
          <p:cNvSpPr>
            <a:spLocks noGrp="1"/>
          </p:cNvSpPr>
          <p:nvPr>
            <p:ph type="sldNum" idx="16"/>
          </p:nvPr>
        </p:nvSpPr>
        <p:spPr>
          <a:xfrm>
            <a:off x="144000" y="7200000"/>
            <a:ext cx="125244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B1FAA8B2-EE14-4624-A7C6-332270C3388C}" type="slidenum">
              <a: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&lt;número&gt;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1"/>
          <p:cNvSpPr/>
          <p:nvPr/>
        </p:nvSpPr>
        <p:spPr>
          <a:xfrm>
            <a:off x="-9360" y="0"/>
            <a:ext cx="10067040" cy="125964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9" name="PlaceHolder 1"/>
          <p:cNvSpPr>
            <a:spLocks noGrp="1"/>
          </p:cNvSpPr>
          <p:nvPr>
            <p:ph type="sldNum" idx="17"/>
          </p:nvPr>
        </p:nvSpPr>
        <p:spPr>
          <a:xfrm>
            <a:off x="144000" y="7200000"/>
            <a:ext cx="125244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7819C569-EA6E-4B86-889C-3C1944DC458B}" type="slidenum">
              <a: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&lt;número&gt;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3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336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1"/>
          <p:cNvSpPr/>
          <p:nvPr/>
        </p:nvSpPr>
        <p:spPr>
          <a:xfrm>
            <a:off x="-9360" y="0"/>
            <a:ext cx="10067040" cy="125964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3000" cy="438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sldNum" idx="18"/>
          </p:nvPr>
        </p:nvSpPr>
        <p:spPr>
          <a:xfrm>
            <a:off x="144000" y="7200000"/>
            <a:ext cx="125244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E436EE9-EBD7-4C1E-A592-CBAAD87FD907}" type="slidenum">
              <a: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&lt;número&gt;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1"/>
          <p:cNvSpPr/>
          <p:nvPr/>
        </p:nvSpPr>
        <p:spPr>
          <a:xfrm>
            <a:off x="-9360" y="0"/>
            <a:ext cx="10067040" cy="125964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3000" cy="438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sldNum" idx="19"/>
          </p:nvPr>
        </p:nvSpPr>
        <p:spPr>
          <a:xfrm>
            <a:off x="144000" y="7200000"/>
            <a:ext cx="125244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0E5E0732-0D09-4B85-B434-5AFAAF1B424A}" type="slidenum">
              <a: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&lt;número&gt;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1"/>
          <p:cNvSpPr/>
          <p:nvPr/>
        </p:nvSpPr>
        <p:spPr>
          <a:xfrm>
            <a:off x="0" y="7020000"/>
            <a:ext cx="10067040" cy="54360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3" name="image.jpg" descr=""/>
          <p:cNvPicPr/>
          <p:nvPr/>
        </p:nvPicPr>
        <p:blipFill>
          <a:blip r:embed="rId2"/>
          <a:stretch/>
        </p:blipFill>
        <p:spPr>
          <a:xfrm>
            <a:off x="0" y="0"/>
            <a:ext cx="2147040" cy="1423080"/>
          </a:xfrm>
          <a:prstGeom prst="rect">
            <a:avLst/>
          </a:prstGeom>
          <a:ln w="12600">
            <a:noFill/>
          </a:ln>
        </p:spPr>
      </p:pic>
      <p:pic>
        <p:nvPicPr>
          <p:cNvPr id="14" name="image.jpg" descr=""/>
          <p:cNvPicPr/>
          <p:nvPr/>
        </p:nvPicPr>
        <p:blipFill>
          <a:blip r:embed="rId3"/>
          <a:stretch/>
        </p:blipFill>
        <p:spPr>
          <a:xfrm>
            <a:off x="647640" y="5398920"/>
            <a:ext cx="1426320" cy="1227600"/>
          </a:xfrm>
          <a:prstGeom prst="rect">
            <a:avLst/>
          </a:prstGeom>
          <a:ln w="12600">
            <a:noFill/>
          </a:ln>
        </p:spPr>
      </p:pic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2240" cy="438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47280" y="1767960"/>
            <a:ext cx="442224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47280" y="4057200"/>
            <a:ext cx="442224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sldNum" idx="2"/>
          </p:nvPr>
        </p:nvSpPr>
        <p:spPr>
          <a:xfrm>
            <a:off x="7556400" y="7179840"/>
            <a:ext cx="233280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9E53C33-F680-452D-A6E5-90EA95DD95FB}" type="slidenum">
              <a:rPr b="0" lang="es-E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&lt;número&gt;</a:t>
            </a:fld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4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1"/>
          <p:cNvSpPr/>
          <p:nvPr/>
        </p:nvSpPr>
        <p:spPr>
          <a:xfrm>
            <a:off x="-9360" y="0"/>
            <a:ext cx="10067040" cy="125964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2240" cy="438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5147280" y="1767960"/>
            <a:ext cx="4422240" cy="438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sldNum" idx="20"/>
          </p:nvPr>
        </p:nvSpPr>
        <p:spPr>
          <a:xfrm>
            <a:off x="144000" y="7200000"/>
            <a:ext cx="125244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F25E9A6-A6A1-4578-8871-2A3855874D77}" type="slidenum">
              <a: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&lt;número&gt;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1"/>
          <p:cNvSpPr/>
          <p:nvPr/>
        </p:nvSpPr>
        <p:spPr>
          <a:xfrm>
            <a:off x="-9360" y="0"/>
            <a:ext cx="10067040" cy="125964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formato del texto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de título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sldNum" idx="21"/>
          </p:nvPr>
        </p:nvSpPr>
        <p:spPr>
          <a:xfrm>
            <a:off x="144000" y="7200000"/>
            <a:ext cx="125244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1A95D64-FA90-4104-8BC9-B47EFE044A2D}" type="slidenum">
              <a: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&lt;número&gt;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1"/>
          <p:cNvSpPr/>
          <p:nvPr/>
        </p:nvSpPr>
        <p:spPr>
          <a:xfrm>
            <a:off x="-9360" y="0"/>
            <a:ext cx="10067040" cy="125964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7" name="PlaceHolder 1"/>
          <p:cNvSpPr>
            <a:spLocks noGrp="1"/>
          </p:cNvSpPr>
          <p:nvPr>
            <p:ph type="sldNum" idx="22"/>
          </p:nvPr>
        </p:nvSpPr>
        <p:spPr>
          <a:xfrm>
            <a:off x="144000" y="7200000"/>
            <a:ext cx="125244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014603EE-9FED-41CB-81A8-6F8E1E97ECEC}" type="slidenum">
              <a: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&lt;número&gt;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1"/>
          <p:cNvSpPr/>
          <p:nvPr/>
        </p:nvSpPr>
        <p:spPr>
          <a:xfrm>
            <a:off x="-9360" y="0"/>
            <a:ext cx="10067040" cy="125964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224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5147280" y="1767960"/>
            <a:ext cx="4422240" cy="438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503280" y="4057200"/>
            <a:ext cx="442224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sldNum" idx="23"/>
          </p:nvPr>
        </p:nvSpPr>
        <p:spPr>
          <a:xfrm>
            <a:off x="144000" y="7200000"/>
            <a:ext cx="125244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E9BBDC99-A6CB-4983-A309-DCF69C4A2503}" type="slidenum">
              <a: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&lt;número&gt;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1"/>
          <p:cNvSpPr/>
          <p:nvPr/>
        </p:nvSpPr>
        <p:spPr>
          <a:xfrm>
            <a:off x="-9360" y="0"/>
            <a:ext cx="10067040" cy="125964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2240" cy="438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5147280" y="1767960"/>
            <a:ext cx="442224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5147280" y="4057200"/>
            <a:ext cx="442224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sldNum" idx="24"/>
          </p:nvPr>
        </p:nvSpPr>
        <p:spPr>
          <a:xfrm>
            <a:off x="144000" y="7200000"/>
            <a:ext cx="125244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D230C669-A6BC-489E-90B4-F184D5EFE576}" type="slidenum">
              <a: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&lt;número&gt;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1"/>
          <p:cNvSpPr/>
          <p:nvPr/>
        </p:nvSpPr>
        <p:spPr>
          <a:xfrm>
            <a:off x="-9360" y="0"/>
            <a:ext cx="10067040" cy="125964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224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5147280" y="1767960"/>
            <a:ext cx="442224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503280" y="4057200"/>
            <a:ext cx="906300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sldNum" idx="25"/>
          </p:nvPr>
        </p:nvSpPr>
        <p:spPr>
          <a:xfrm>
            <a:off x="144000" y="7200000"/>
            <a:ext cx="125244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FD5D64EB-8478-4D6F-A77B-FF801537C769}" type="slidenum">
              <a: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&lt;número&gt;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1"/>
          <p:cNvSpPr/>
          <p:nvPr/>
        </p:nvSpPr>
        <p:spPr>
          <a:xfrm>
            <a:off x="-9360" y="0"/>
            <a:ext cx="10067040" cy="125964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300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503280" y="4057200"/>
            <a:ext cx="906300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sldNum" idx="26"/>
          </p:nvPr>
        </p:nvSpPr>
        <p:spPr>
          <a:xfrm>
            <a:off x="144000" y="7200000"/>
            <a:ext cx="125244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AC75C560-6279-49A5-A818-547CE19B1134}" type="slidenum">
              <a: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&lt;número&gt;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11"/>
          <p:cNvSpPr/>
          <p:nvPr/>
        </p:nvSpPr>
        <p:spPr>
          <a:xfrm>
            <a:off x="-9360" y="0"/>
            <a:ext cx="10067040" cy="125964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224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5147280" y="1767960"/>
            <a:ext cx="442224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503280" y="4057200"/>
            <a:ext cx="442224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5147280" y="4057200"/>
            <a:ext cx="442224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6"/>
          <p:cNvSpPr>
            <a:spLocks noGrp="1"/>
          </p:cNvSpPr>
          <p:nvPr>
            <p:ph type="sldNum" idx="27"/>
          </p:nvPr>
        </p:nvSpPr>
        <p:spPr>
          <a:xfrm>
            <a:off x="144000" y="7200000"/>
            <a:ext cx="125244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3BAF03A0-2593-4D23-B872-14C1ADFFF9B2}" type="slidenum">
              <a: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&lt;número&gt;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11"/>
          <p:cNvSpPr/>
          <p:nvPr/>
        </p:nvSpPr>
        <p:spPr>
          <a:xfrm>
            <a:off x="-9360" y="0"/>
            <a:ext cx="10067040" cy="125964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19" name="PlaceHolder 1"/>
          <p:cNvSpPr>
            <a:spLocks noGrp="1"/>
          </p:cNvSpPr>
          <p:nvPr>
            <p:ph type="sldNum" idx="28"/>
          </p:nvPr>
        </p:nvSpPr>
        <p:spPr>
          <a:xfrm>
            <a:off x="144000" y="7200000"/>
            <a:ext cx="125244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BFE41846-3E49-4CAF-B183-C464954B5403}" type="slidenum">
              <a: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&lt;número&gt;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11"/>
          <p:cNvSpPr/>
          <p:nvPr/>
        </p:nvSpPr>
        <p:spPr>
          <a:xfrm>
            <a:off x="-9360" y="0"/>
            <a:ext cx="10067040" cy="125964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1" name="PlaceHolder 1"/>
          <p:cNvSpPr>
            <a:spLocks noGrp="1"/>
          </p:cNvSpPr>
          <p:nvPr>
            <p:ph type="sldNum" idx="29"/>
          </p:nvPr>
        </p:nvSpPr>
        <p:spPr>
          <a:xfrm>
            <a:off x="144000" y="7200000"/>
            <a:ext cx="125244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3250202A-9FFD-4A62-A0E0-286C5BF35C41}" type="slidenum">
              <a: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&lt;número&gt;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3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336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11"/>
          <p:cNvSpPr/>
          <p:nvPr/>
        </p:nvSpPr>
        <p:spPr>
          <a:xfrm>
            <a:off x="0" y="7020000"/>
            <a:ext cx="10067040" cy="54360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25" name="image.jpg" descr=""/>
          <p:cNvPicPr/>
          <p:nvPr/>
        </p:nvPicPr>
        <p:blipFill>
          <a:blip r:embed="rId2"/>
          <a:stretch/>
        </p:blipFill>
        <p:spPr>
          <a:xfrm>
            <a:off x="0" y="0"/>
            <a:ext cx="2147040" cy="1423080"/>
          </a:xfrm>
          <a:prstGeom prst="rect">
            <a:avLst/>
          </a:prstGeom>
          <a:ln w="12600">
            <a:noFill/>
          </a:ln>
        </p:spPr>
      </p:pic>
      <p:pic>
        <p:nvPicPr>
          <p:cNvPr id="26" name="image.jpg" descr=""/>
          <p:cNvPicPr/>
          <p:nvPr/>
        </p:nvPicPr>
        <p:blipFill>
          <a:blip r:embed="rId3"/>
          <a:stretch/>
        </p:blipFill>
        <p:spPr>
          <a:xfrm>
            <a:off x="647640" y="5398920"/>
            <a:ext cx="1426320" cy="1227600"/>
          </a:xfrm>
          <a:prstGeom prst="rect">
            <a:avLst/>
          </a:prstGeom>
          <a:ln w="12600">
            <a:noFill/>
          </a:ln>
        </p:spPr>
      </p:pic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224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47280" y="1767960"/>
            <a:ext cx="442224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3280" y="4057200"/>
            <a:ext cx="906300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sldNum" idx="3"/>
          </p:nvPr>
        </p:nvSpPr>
        <p:spPr>
          <a:xfrm>
            <a:off x="7556400" y="7179840"/>
            <a:ext cx="233280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076F4732-1AB0-4302-ACC1-BB34F4004EFC}" type="slidenum">
              <a:rPr b="0" lang="es-E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&lt;número&gt;</a:t>
            </a:fld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4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11"/>
          <p:cNvSpPr/>
          <p:nvPr/>
        </p:nvSpPr>
        <p:spPr>
          <a:xfrm>
            <a:off x="-9360" y="0"/>
            <a:ext cx="10067040" cy="125964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3000" cy="438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sldNum" idx="30"/>
          </p:nvPr>
        </p:nvSpPr>
        <p:spPr>
          <a:xfrm>
            <a:off x="144000" y="7200000"/>
            <a:ext cx="125244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7A5ED958-6692-4C19-92C2-83D65B769892}" type="slidenum">
              <a: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&lt;número&gt;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11"/>
          <p:cNvSpPr/>
          <p:nvPr/>
        </p:nvSpPr>
        <p:spPr>
          <a:xfrm>
            <a:off x="-9360" y="0"/>
            <a:ext cx="10067040" cy="125964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3000" cy="438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sldNum" idx="31"/>
          </p:nvPr>
        </p:nvSpPr>
        <p:spPr>
          <a:xfrm>
            <a:off x="144000" y="7200000"/>
            <a:ext cx="125244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3555B177-17E8-498A-9B05-2323FB1020A3}" type="slidenum">
              <a: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&lt;número&gt;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11"/>
          <p:cNvSpPr/>
          <p:nvPr/>
        </p:nvSpPr>
        <p:spPr>
          <a:xfrm>
            <a:off x="-9360" y="0"/>
            <a:ext cx="10067040" cy="125964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2240" cy="438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5147280" y="1767960"/>
            <a:ext cx="4422240" cy="438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sldNum" idx="32"/>
          </p:nvPr>
        </p:nvSpPr>
        <p:spPr>
          <a:xfrm>
            <a:off x="144000" y="7200000"/>
            <a:ext cx="125244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1A17B6A-DBC1-48D6-8774-878718CB6671}" type="slidenum">
              <a: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&lt;número&gt;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11"/>
          <p:cNvSpPr/>
          <p:nvPr/>
        </p:nvSpPr>
        <p:spPr>
          <a:xfrm>
            <a:off x="-9360" y="0"/>
            <a:ext cx="10067040" cy="125964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sldNum" idx="33"/>
          </p:nvPr>
        </p:nvSpPr>
        <p:spPr>
          <a:xfrm>
            <a:off x="144000" y="7200000"/>
            <a:ext cx="125244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A64B7A0F-93F7-497B-BCF6-F5839B91B58D}" type="slidenum">
              <a: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&lt;número&gt;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11"/>
          <p:cNvSpPr/>
          <p:nvPr/>
        </p:nvSpPr>
        <p:spPr>
          <a:xfrm>
            <a:off x="-9360" y="0"/>
            <a:ext cx="10067040" cy="125964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49" name="PlaceHolder 1"/>
          <p:cNvSpPr>
            <a:spLocks noGrp="1"/>
          </p:cNvSpPr>
          <p:nvPr>
            <p:ph type="sldNum" idx="34"/>
          </p:nvPr>
        </p:nvSpPr>
        <p:spPr>
          <a:xfrm>
            <a:off x="144000" y="7200000"/>
            <a:ext cx="125244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18B0A60C-D20F-4E8E-AA37-1335D66B240E}" type="slidenum">
              <a: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&lt;número&gt;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11"/>
          <p:cNvSpPr/>
          <p:nvPr/>
        </p:nvSpPr>
        <p:spPr>
          <a:xfrm>
            <a:off x="-9360" y="0"/>
            <a:ext cx="10067040" cy="125964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224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5147280" y="1767960"/>
            <a:ext cx="4422240" cy="438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body"/>
          </p:nvPr>
        </p:nvSpPr>
        <p:spPr>
          <a:xfrm>
            <a:off x="503280" y="4057200"/>
            <a:ext cx="442224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5"/>
          <p:cNvSpPr>
            <a:spLocks noGrp="1"/>
          </p:cNvSpPr>
          <p:nvPr>
            <p:ph type="sldNum" idx="35"/>
          </p:nvPr>
        </p:nvSpPr>
        <p:spPr>
          <a:xfrm>
            <a:off x="144000" y="7200000"/>
            <a:ext cx="125244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7FFBD95-5EC3-4789-985F-C6B5EE39646A}" type="slidenum">
              <a: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&lt;número&gt;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11"/>
          <p:cNvSpPr/>
          <p:nvPr/>
        </p:nvSpPr>
        <p:spPr>
          <a:xfrm>
            <a:off x="-9360" y="0"/>
            <a:ext cx="10067040" cy="125964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2240" cy="438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5147280" y="1767960"/>
            <a:ext cx="442224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5147280" y="4057200"/>
            <a:ext cx="442224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5"/>
          <p:cNvSpPr>
            <a:spLocks noGrp="1"/>
          </p:cNvSpPr>
          <p:nvPr>
            <p:ph type="sldNum" idx="36"/>
          </p:nvPr>
        </p:nvSpPr>
        <p:spPr>
          <a:xfrm>
            <a:off x="144000" y="7200000"/>
            <a:ext cx="125244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2472524-9D82-476F-8E1C-68F70933C22F}" type="slidenum">
              <a: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&lt;número&gt;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11"/>
          <p:cNvSpPr/>
          <p:nvPr/>
        </p:nvSpPr>
        <p:spPr>
          <a:xfrm>
            <a:off x="-9360" y="0"/>
            <a:ext cx="10067040" cy="125964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224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5147280" y="1767960"/>
            <a:ext cx="442224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 type="body"/>
          </p:nvPr>
        </p:nvSpPr>
        <p:spPr>
          <a:xfrm>
            <a:off x="503280" y="4057200"/>
            <a:ext cx="906300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5"/>
          <p:cNvSpPr>
            <a:spLocks noGrp="1"/>
          </p:cNvSpPr>
          <p:nvPr>
            <p:ph type="sldNum" idx="37"/>
          </p:nvPr>
        </p:nvSpPr>
        <p:spPr>
          <a:xfrm>
            <a:off x="144000" y="7200000"/>
            <a:ext cx="125244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373DBC39-4F53-4844-81DF-47DB8EE6F460}" type="slidenum">
              <a: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&lt;número&gt;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11"/>
          <p:cNvSpPr/>
          <p:nvPr/>
        </p:nvSpPr>
        <p:spPr>
          <a:xfrm>
            <a:off x="-9360" y="0"/>
            <a:ext cx="10067040" cy="125964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300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503280" y="4057200"/>
            <a:ext cx="906300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sldNum" idx="38"/>
          </p:nvPr>
        </p:nvSpPr>
        <p:spPr>
          <a:xfrm>
            <a:off x="144000" y="7200000"/>
            <a:ext cx="125244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F8F8712-C7BF-4842-8A0D-042159541958}" type="slidenum">
              <a: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&lt;número&gt;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11"/>
          <p:cNvSpPr/>
          <p:nvPr/>
        </p:nvSpPr>
        <p:spPr>
          <a:xfrm>
            <a:off x="-9360" y="0"/>
            <a:ext cx="10067040" cy="125964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224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5147280" y="1767960"/>
            <a:ext cx="442224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4"/>
          <p:cNvSpPr>
            <a:spLocks noGrp="1"/>
          </p:cNvSpPr>
          <p:nvPr>
            <p:ph type="body"/>
          </p:nvPr>
        </p:nvSpPr>
        <p:spPr>
          <a:xfrm>
            <a:off x="503280" y="4057200"/>
            <a:ext cx="442224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5"/>
          <p:cNvSpPr>
            <a:spLocks noGrp="1"/>
          </p:cNvSpPr>
          <p:nvPr>
            <p:ph type="body"/>
          </p:nvPr>
        </p:nvSpPr>
        <p:spPr>
          <a:xfrm>
            <a:off x="5147280" y="4057200"/>
            <a:ext cx="442224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6"/>
          <p:cNvSpPr>
            <a:spLocks noGrp="1"/>
          </p:cNvSpPr>
          <p:nvPr>
            <p:ph type="sldNum" idx="39"/>
          </p:nvPr>
        </p:nvSpPr>
        <p:spPr>
          <a:xfrm>
            <a:off x="144000" y="7200000"/>
            <a:ext cx="125244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FBD50185-010B-4520-84A0-07A08419F4D9}" type="slidenum">
              <a: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&lt;número&gt;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11"/>
          <p:cNvSpPr/>
          <p:nvPr/>
        </p:nvSpPr>
        <p:spPr>
          <a:xfrm>
            <a:off x="0" y="7020000"/>
            <a:ext cx="10067040" cy="54360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37" name="image.jpg" descr=""/>
          <p:cNvPicPr/>
          <p:nvPr/>
        </p:nvPicPr>
        <p:blipFill>
          <a:blip r:embed="rId2"/>
          <a:stretch/>
        </p:blipFill>
        <p:spPr>
          <a:xfrm>
            <a:off x="0" y="0"/>
            <a:ext cx="2147040" cy="1423080"/>
          </a:xfrm>
          <a:prstGeom prst="rect">
            <a:avLst/>
          </a:prstGeom>
          <a:ln w="12600">
            <a:noFill/>
          </a:ln>
        </p:spPr>
      </p:pic>
      <p:pic>
        <p:nvPicPr>
          <p:cNvPr id="38" name="image.jpg" descr=""/>
          <p:cNvPicPr/>
          <p:nvPr/>
        </p:nvPicPr>
        <p:blipFill>
          <a:blip r:embed="rId3"/>
          <a:stretch/>
        </p:blipFill>
        <p:spPr>
          <a:xfrm>
            <a:off x="647640" y="5398920"/>
            <a:ext cx="1426320" cy="1227600"/>
          </a:xfrm>
          <a:prstGeom prst="rect">
            <a:avLst/>
          </a:prstGeom>
          <a:ln w="12600"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300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503280" y="4057200"/>
            <a:ext cx="906300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111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sldNum" idx="4"/>
          </p:nvPr>
        </p:nvSpPr>
        <p:spPr>
          <a:xfrm>
            <a:off x="7556400" y="7179840"/>
            <a:ext cx="233280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32CB4249-5817-4B22-AD14-90904A668026}" type="slidenum">
              <a:rPr b="0" lang="es-E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&lt;número&gt;</a:t>
            </a:fld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4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11"/>
          <p:cNvSpPr/>
          <p:nvPr/>
        </p:nvSpPr>
        <p:spPr>
          <a:xfrm>
            <a:off x="-9360" y="0"/>
            <a:ext cx="10067040" cy="125964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01" name="PlaceHolder 1"/>
          <p:cNvSpPr>
            <a:spLocks noGrp="1"/>
          </p:cNvSpPr>
          <p:nvPr>
            <p:ph type="sldNum" idx="40"/>
          </p:nvPr>
        </p:nvSpPr>
        <p:spPr>
          <a:xfrm>
            <a:off x="144000" y="7200000"/>
            <a:ext cx="125244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FBA74C8F-E763-45D0-AEA2-5ABBC9ED84AC}" type="slidenum">
              <a: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&lt;número&gt;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11"/>
          <p:cNvSpPr/>
          <p:nvPr/>
        </p:nvSpPr>
        <p:spPr>
          <a:xfrm>
            <a:off x="-9360" y="0"/>
            <a:ext cx="10067040" cy="125964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03" name="PlaceHolder 1"/>
          <p:cNvSpPr>
            <a:spLocks noGrp="1"/>
          </p:cNvSpPr>
          <p:nvPr>
            <p:ph type="sldNum" idx="41"/>
          </p:nvPr>
        </p:nvSpPr>
        <p:spPr>
          <a:xfrm>
            <a:off x="144000" y="7200000"/>
            <a:ext cx="125244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111AD440-EA33-443E-B41F-B87B8A628D64}" type="slidenum">
              <a: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&lt;número&gt;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3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Pulse para editar 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el formato del 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texto de título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336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11"/>
          <p:cNvSpPr/>
          <p:nvPr/>
        </p:nvSpPr>
        <p:spPr>
          <a:xfrm>
            <a:off x="-9360" y="0"/>
            <a:ext cx="10067040" cy="125964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3000" cy="438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sldNum" idx="42"/>
          </p:nvPr>
        </p:nvSpPr>
        <p:spPr>
          <a:xfrm>
            <a:off x="144000" y="7200000"/>
            <a:ext cx="125244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BEB6C0F5-DF80-4430-92D3-09EDE7B9ADEC}" type="slidenum">
              <a: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&lt;número&gt;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11"/>
          <p:cNvSpPr/>
          <p:nvPr/>
        </p:nvSpPr>
        <p:spPr>
          <a:xfrm>
            <a:off x="-9360" y="0"/>
            <a:ext cx="10067040" cy="125964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3000" cy="438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sldNum" idx="43"/>
          </p:nvPr>
        </p:nvSpPr>
        <p:spPr>
          <a:xfrm>
            <a:off x="144000" y="7200000"/>
            <a:ext cx="125244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ACA42353-C27A-4FF1-8D58-602486F12FA2}" type="slidenum">
              <a: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&lt;número&gt;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11"/>
          <p:cNvSpPr/>
          <p:nvPr/>
        </p:nvSpPr>
        <p:spPr>
          <a:xfrm>
            <a:off x="-9360" y="0"/>
            <a:ext cx="10067040" cy="125964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2240" cy="438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5147280" y="1767960"/>
            <a:ext cx="4422240" cy="438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 type="sldNum" idx="44"/>
          </p:nvPr>
        </p:nvSpPr>
        <p:spPr>
          <a:xfrm>
            <a:off x="144000" y="7200000"/>
            <a:ext cx="125244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E40BB1C1-EA50-4D28-9713-58F281CF0DAF}" type="slidenum">
              <a: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&lt;número&gt;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11"/>
          <p:cNvSpPr/>
          <p:nvPr/>
        </p:nvSpPr>
        <p:spPr>
          <a:xfrm>
            <a:off x="-9360" y="0"/>
            <a:ext cx="10067040" cy="125964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sldNum" idx="45"/>
          </p:nvPr>
        </p:nvSpPr>
        <p:spPr>
          <a:xfrm>
            <a:off x="144000" y="7200000"/>
            <a:ext cx="125244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A24E1B7-693B-4CEE-9A3A-203B88B476B7}" type="slidenum">
              <a: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&lt;número&gt;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11"/>
          <p:cNvSpPr/>
          <p:nvPr/>
        </p:nvSpPr>
        <p:spPr>
          <a:xfrm>
            <a:off x="-9360" y="0"/>
            <a:ext cx="10067040" cy="125964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31" name="PlaceHolder 1"/>
          <p:cNvSpPr>
            <a:spLocks noGrp="1"/>
          </p:cNvSpPr>
          <p:nvPr>
            <p:ph type="sldNum" idx="46"/>
          </p:nvPr>
        </p:nvSpPr>
        <p:spPr>
          <a:xfrm>
            <a:off x="144000" y="7200000"/>
            <a:ext cx="125244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FB396444-B4F9-4310-818B-BDBD23E7C17A}" type="slidenum">
              <a: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&lt;número&gt;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11"/>
          <p:cNvSpPr/>
          <p:nvPr/>
        </p:nvSpPr>
        <p:spPr>
          <a:xfrm>
            <a:off x="-9360" y="0"/>
            <a:ext cx="10067040" cy="125964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224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body"/>
          </p:nvPr>
        </p:nvSpPr>
        <p:spPr>
          <a:xfrm>
            <a:off x="5147280" y="1767960"/>
            <a:ext cx="4422240" cy="438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PlaceHolder 4"/>
          <p:cNvSpPr>
            <a:spLocks noGrp="1"/>
          </p:cNvSpPr>
          <p:nvPr>
            <p:ph type="body"/>
          </p:nvPr>
        </p:nvSpPr>
        <p:spPr>
          <a:xfrm>
            <a:off x="503280" y="4057200"/>
            <a:ext cx="442224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5"/>
          <p:cNvSpPr>
            <a:spLocks noGrp="1"/>
          </p:cNvSpPr>
          <p:nvPr>
            <p:ph type="sldNum" idx="47"/>
          </p:nvPr>
        </p:nvSpPr>
        <p:spPr>
          <a:xfrm>
            <a:off x="144000" y="7200000"/>
            <a:ext cx="125244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831E0207-9E3F-4C7E-A475-3AF918AF2C7C}" type="slidenum">
              <a: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&lt;número&gt;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11"/>
          <p:cNvSpPr/>
          <p:nvPr/>
        </p:nvSpPr>
        <p:spPr>
          <a:xfrm>
            <a:off x="-9360" y="0"/>
            <a:ext cx="10067040" cy="125964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2240" cy="438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5147280" y="1767960"/>
            <a:ext cx="442224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 type="body"/>
          </p:nvPr>
        </p:nvSpPr>
        <p:spPr>
          <a:xfrm>
            <a:off x="5147280" y="4057200"/>
            <a:ext cx="442224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5"/>
          <p:cNvSpPr>
            <a:spLocks noGrp="1"/>
          </p:cNvSpPr>
          <p:nvPr>
            <p:ph type="sldNum" idx="48"/>
          </p:nvPr>
        </p:nvSpPr>
        <p:spPr>
          <a:xfrm>
            <a:off x="144000" y="7200000"/>
            <a:ext cx="125244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E62992B-9201-407E-8505-AF1E8E669058}" type="slidenum">
              <a:rPr b="0" lang="es-ES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&lt;número&gt;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11"/>
          <p:cNvSpPr/>
          <p:nvPr/>
        </p:nvSpPr>
        <p:spPr>
          <a:xfrm>
            <a:off x="0" y="7020000"/>
            <a:ext cx="10067040" cy="54360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47" name="image.jpg" descr=""/>
          <p:cNvPicPr/>
          <p:nvPr/>
        </p:nvPicPr>
        <p:blipFill>
          <a:blip r:embed="rId2"/>
          <a:stretch/>
        </p:blipFill>
        <p:spPr>
          <a:xfrm>
            <a:off x="0" y="0"/>
            <a:ext cx="2147040" cy="1423080"/>
          </a:xfrm>
          <a:prstGeom prst="rect">
            <a:avLst/>
          </a:prstGeom>
          <a:ln w="12600">
            <a:noFill/>
          </a:ln>
        </p:spPr>
      </p:pic>
      <p:pic>
        <p:nvPicPr>
          <p:cNvPr id="48" name="image.jpg" descr=""/>
          <p:cNvPicPr/>
          <p:nvPr/>
        </p:nvPicPr>
        <p:blipFill>
          <a:blip r:embed="rId3"/>
          <a:stretch/>
        </p:blipFill>
        <p:spPr>
          <a:xfrm>
            <a:off x="647640" y="5398920"/>
            <a:ext cx="1426320" cy="1227600"/>
          </a:xfrm>
          <a:prstGeom prst="rect">
            <a:avLst/>
          </a:prstGeom>
          <a:ln w="12600">
            <a:noFill/>
          </a:ln>
        </p:spPr>
      </p:pic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442224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47280" y="1767960"/>
            <a:ext cx="442224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3280" y="4057200"/>
            <a:ext cx="442224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5147280" y="4057200"/>
            <a:ext cx="4422240" cy="208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6"/>
          <p:cNvSpPr>
            <a:spLocks noGrp="1"/>
          </p:cNvSpPr>
          <p:nvPr>
            <p:ph type="sldNum" idx="5"/>
          </p:nvPr>
        </p:nvSpPr>
        <p:spPr>
          <a:xfrm>
            <a:off x="7556400" y="7179840"/>
            <a:ext cx="233280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54E6EF28-B975-4AE1-BF62-F9EEDC7BCC75}" type="slidenum">
              <a:rPr b="0" lang="es-E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&lt;número&gt;</a:t>
            </a:fld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11"/>
          <p:cNvSpPr/>
          <p:nvPr/>
        </p:nvSpPr>
        <p:spPr>
          <a:xfrm>
            <a:off x="0" y="7020000"/>
            <a:ext cx="10067040" cy="54360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61" name="image.jpg" descr=""/>
          <p:cNvPicPr/>
          <p:nvPr/>
        </p:nvPicPr>
        <p:blipFill>
          <a:blip r:embed="rId2"/>
          <a:stretch/>
        </p:blipFill>
        <p:spPr>
          <a:xfrm>
            <a:off x="0" y="0"/>
            <a:ext cx="2147040" cy="1423080"/>
          </a:xfrm>
          <a:prstGeom prst="rect">
            <a:avLst/>
          </a:prstGeom>
          <a:ln w="12600">
            <a:noFill/>
          </a:ln>
        </p:spPr>
      </p:pic>
      <p:pic>
        <p:nvPicPr>
          <p:cNvPr id="62" name="image.jpg" descr=""/>
          <p:cNvPicPr/>
          <p:nvPr/>
        </p:nvPicPr>
        <p:blipFill>
          <a:blip r:embed="rId3"/>
          <a:stretch/>
        </p:blipFill>
        <p:spPr>
          <a:xfrm>
            <a:off x="647640" y="5398920"/>
            <a:ext cx="1426320" cy="1227600"/>
          </a:xfrm>
          <a:prstGeom prst="rect">
            <a:avLst/>
          </a:prstGeom>
          <a:ln w="12600">
            <a:noFill/>
          </a:ln>
        </p:spPr>
      </p:pic>
      <p:sp>
        <p:nvSpPr>
          <p:cNvPr id="63" name="PlaceHolder 1"/>
          <p:cNvSpPr>
            <a:spLocks noGrp="1"/>
          </p:cNvSpPr>
          <p:nvPr>
            <p:ph type="sldNum" idx="6"/>
          </p:nvPr>
        </p:nvSpPr>
        <p:spPr>
          <a:xfrm>
            <a:off x="7556400" y="7179840"/>
            <a:ext cx="233280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92E1F8A-00AA-4D0A-B45C-D53E16DBE824}" type="slidenum">
              <a:rPr b="0" lang="es-E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&lt;número&gt;</a:t>
            </a:fld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11"/>
          <p:cNvSpPr/>
          <p:nvPr/>
        </p:nvSpPr>
        <p:spPr>
          <a:xfrm>
            <a:off x="0" y="7020000"/>
            <a:ext cx="10067040" cy="54360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65" name="image.jpg" descr=""/>
          <p:cNvPicPr/>
          <p:nvPr/>
        </p:nvPicPr>
        <p:blipFill>
          <a:blip r:embed="rId2"/>
          <a:stretch/>
        </p:blipFill>
        <p:spPr>
          <a:xfrm>
            <a:off x="0" y="0"/>
            <a:ext cx="2147040" cy="1423080"/>
          </a:xfrm>
          <a:prstGeom prst="rect">
            <a:avLst/>
          </a:prstGeom>
          <a:ln w="12600">
            <a:noFill/>
          </a:ln>
        </p:spPr>
      </p:pic>
      <p:pic>
        <p:nvPicPr>
          <p:cNvPr id="66" name="image.jpg" descr=""/>
          <p:cNvPicPr/>
          <p:nvPr/>
        </p:nvPicPr>
        <p:blipFill>
          <a:blip r:embed="rId3"/>
          <a:stretch/>
        </p:blipFill>
        <p:spPr>
          <a:xfrm>
            <a:off x="647640" y="5398920"/>
            <a:ext cx="1426320" cy="1227600"/>
          </a:xfrm>
          <a:prstGeom prst="rect">
            <a:avLst/>
          </a:prstGeom>
          <a:ln w="12600">
            <a:noFill/>
          </a:ln>
        </p:spPr>
      </p:pic>
      <p:sp>
        <p:nvSpPr>
          <p:cNvPr id="67" name="PlaceHolder 1"/>
          <p:cNvSpPr>
            <a:spLocks noGrp="1"/>
          </p:cNvSpPr>
          <p:nvPr>
            <p:ph type="sldNum" idx="7"/>
          </p:nvPr>
        </p:nvSpPr>
        <p:spPr>
          <a:xfrm>
            <a:off x="7556400" y="7179840"/>
            <a:ext cx="233280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535D2A21-EB98-47C0-9C7A-5D8195242BD3}" type="slidenum">
              <a:rPr b="0" lang="es-E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&lt;número&gt;</a:t>
            </a:fld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36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336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11"/>
          <p:cNvSpPr/>
          <p:nvPr/>
        </p:nvSpPr>
        <p:spPr>
          <a:xfrm>
            <a:off x="0" y="7020000"/>
            <a:ext cx="10067040" cy="54360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71" name="image.jpg" descr=""/>
          <p:cNvPicPr/>
          <p:nvPr/>
        </p:nvPicPr>
        <p:blipFill>
          <a:blip r:embed="rId2"/>
          <a:stretch/>
        </p:blipFill>
        <p:spPr>
          <a:xfrm>
            <a:off x="0" y="0"/>
            <a:ext cx="2147040" cy="1423080"/>
          </a:xfrm>
          <a:prstGeom prst="rect">
            <a:avLst/>
          </a:prstGeom>
          <a:ln w="12600">
            <a:noFill/>
          </a:ln>
        </p:spPr>
      </p:pic>
      <p:pic>
        <p:nvPicPr>
          <p:cNvPr id="72" name="image.jpg" descr=""/>
          <p:cNvPicPr/>
          <p:nvPr/>
        </p:nvPicPr>
        <p:blipFill>
          <a:blip r:embed="rId3"/>
          <a:stretch/>
        </p:blipFill>
        <p:spPr>
          <a:xfrm>
            <a:off x="647640" y="5398920"/>
            <a:ext cx="1426320" cy="1227600"/>
          </a:xfrm>
          <a:prstGeom prst="rect">
            <a:avLst/>
          </a:prstGeom>
          <a:ln w="12600">
            <a:noFill/>
          </a:ln>
        </p:spPr>
      </p:pic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3000" cy="438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sldNum" idx="8"/>
          </p:nvPr>
        </p:nvSpPr>
        <p:spPr>
          <a:xfrm>
            <a:off x="7556400" y="7179840"/>
            <a:ext cx="233280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D67133F9-B518-41FF-900B-44F0304570E7}" type="slidenum">
              <a:rPr b="0" lang="es-E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&lt;número&gt;</a:t>
            </a:fld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11"/>
          <p:cNvSpPr/>
          <p:nvPr/>
        </p:nvSpPr>
        <p:spPr>
          <a:xfrm>
            <a:off x="0" y="7020000"/>
            <a:ext cx="10067040" cy="543600"/>
          </a:xfrm>
          <a:prstGeom prst="rect">
            <a:avLst/>
          </a:prstGeom>
          <a:solidFill>
            <a:srgbClr val="d3273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79" name="image.jpg" descr=""/>
          <p:cNvPicPr/>
          <p:nvPr/>
        </p:nvPicPr>
        <p:blipFill>
          <a:blip r:embed="rId2"/>
          <a:stretch/>
        </p:blipFill>
        <p:spPr>
          <a:xfrm>
            <a:off x="0" y="0"/>
            <a:ext cx="2147040" cy="1423080"/>
          </a:xfrm>
          <a:prstGeom prst="rect">
            <a:avLst/>
          </a:prstGeom>
          <a:ln w="12600">
            <a:noFill/>
          </a:ln>
        </p:spPr>
      </p:pic>
      <p:pic>
        <p:nvPicPr>
          <p:cNvPr id="80" name="image.jpg" descr=""/>
          <p:cNvPicPr/>
          <p:nvPr/>
        </p:nvPicPr>
        <p:blipFill>
          <a:blip r:embed="rId3"/>
          <a:stretch/>
        </p:blipFill>
        <p:spPr>
          <a:xfrm>
            <a:off x="647640" y="5398920"/>
            <a:ext cx="1426320" cy="1227600"/>
          </a:xfrm>
          <a:prstGeom prst="rect">
            <a:avLst/>
          </a:prstGeom>
          <a:ln w="12600">
            <a:noFill/>
          </a:ln>
        </p:spPr>
      </p:pic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3280" y="301320"/>
            <a:ext cx="9063000" cy="12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503280" y="1767960"/>
            <a:ext cx="9063000" cy="438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sldNum" idx="9"/>
          </p:nvPr>
        </p:nvSpPr>
        <p:spPr>
          <a:xfrm>
            <a:off x="7556400" y="7179840"/>
            <a:ext cx="2332800" cy="1969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s-ES" sz="2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0CDA0709-3EC5-48DC-883C-39FF1ABC72B4}" type="slidenum">
              <a:rPr b="0" lang="es-E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&lt;número&gt;</a:t>
            </a:fld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2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slideLayout" Target="../slideLayouts/slideLayout2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slideLayout" Target="../slideLayouts/slideLayout2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slideLayout" Target="../slideLayouts/slideLayout2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2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23.png"/><Relationship Id="rId3" Type="http://schemas.openxmlformats.org/officeDocument/2006/relationships/image" Target="../media/image46.png"/><Relationship Id="rId4" Type="http://schemas.openxmlformats.org/officeDocument/2006/relationships/slideLayout" Target="../slideLayouts/slideLayout2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slideLayout" Target="../slideLayouts/slideLayout2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png"/><Relationship Id="rId3" Type="http://schemas.openxmlformats.org/officeDocument/2006/relationships/slideLayout" Target="../slideLayouts/slideLayout2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slideLayout" Target="../slideLayouts/slideLayout2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58.png"/><Relationship Id="rId3" Type="http://schemas.openxmlformats.org/officeDocument/2006/relationships/slideLayout" Target="../slideLayouts/slideLayout2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slideLayout" Target="../slideLayouts/slideLayout2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slideLayout" Target="../slideLayouts/slideLayout2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slideLayout" Target="../slideLayouts/slideLayout29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slideLayout" Target="../slideLayouts/slideLayout29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slideLayout" Target="../slideLayouts/slideLayout29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73.png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slideLayout" Target="../slideLayouts/slideLayout29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76.jpeg"/><Relationship Id="rId2" Type="http://schemas.openxmlformats.org/officeDocument/2006/relationships/image" Target="../media/image77.png"/><Relationship Id="rId3" Type="http://schemas.openxmlformats.org/officeDocument/2006/relationships/slideLayout" Target="../slideLayouts/slideLayout29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2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2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4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2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2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2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539640" y="1704960"/>
            <a:ext cx="9057240" cy="3140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96000"/>
              </a:lnSpc>
              <a:spcBef>
                <a:spcPts val="2500"/>
              </a:spcBef>
              <a:buNone/>
              <a:tabLst>
                <a:tab algn="l" pos="0"/>
              </a:tabLst>
            </a:pPr>
            <a:r>
              <a:rPr b="0" lang="en-GB" sz="4400" spc="-1" strike="noStrike">
                <a:solidFill>
                  <a:srgbClr val="000000"/>
                </a:solidFill>
                <a:latin typeface="IBM Plex Sans"/>
                <a:ea typeface="DejaVu Sans"/>
              </a:rPr>
              <a:t>ESS-Bilbao contribution to ESSnuSB+ WP4, </a:t>
            </a:r>
            <a:br>
              <a:rPr sz="4400"/>
            </a:br>
            <a:r>
              <a:rPr b="0" lang="en-GB" sz="4400" spc="-1" strike="noStrike">
                <a:solidFill>
                  <a:srgbClr val="000000"/>
                </a:solidFill>
                <a:latin typeface="IBM Plex Sans"/>
                <a:ea typeface="DejaVu Sans"/>
              </a:rPr>
              <a:t>2024 Annual Meeting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Shape 32"/>
          <p:cNvSpPr/>
          <p:nvPr/>
        </p:nvSpPr>
        <p:spPr>
          <a:xfrm>
            <a:off x="7783920" y="5531400"/>
            <a:ext cx="1446120" cy="862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000" rIns="45000" tIns="45000" bIns="45000" anchor="t">
            <a:spAutoFit/>
          </a:bodyPr>
          <a:p>
            <a:pPr>
              <a:lnSpc>
                <a:spcPct val="94000"/>
              </a:lnSpc>
              <a:tabLst>
                <a:tab algn="l" pos="444600"/>
                <a:tab algn="l" pos="888840"/>
                <a:tab algn="l" pos="1346040"/>
                <a:tab algn="l" pos="1790640"/>
                <a:tab algn="l" pos="2235240"/>
                <a:tab algn="l" pos="2692440"/>
                <a:tab algn="l" pos="3137040"/>
                <a:tab algn="l" pos="359424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J. L. Muñoz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4000"/>
              </a:lnSpc>
              <a:tabLst>
                <a:tab algn="l" pos="444600"/>
                <a:tab algn="l" pos="888840"/>
                <a:tab algn="l" pos="1346040"/>
                <a:tab algn="l" pos="1790640"/>
                <a:tab algn="l" pos="2235240"/>
                <a:tab algn="l" pos="2692440"/>
                <a:tab algn="l" pos="3137040"/>
                <a:tab algn="l" pos="359424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Helvetica Neue Light"/>
                <a:ea typeface="DejaVu Sans"/>
              </a:rPr>
              <a:t>ESS-Bilbao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4000"/>
              </a:lnSpc>
              <a:tabLst>
                <a:tab algn="l" pos="444600"/>
                <a:tab algn="l" pos="888840"/>
                <a:tab algn="l" pos="1346040"/>
                <a:tab algn="l" pos="1790640"/>
                <a:tab algn="l" pos="2235240"/>
                <a:tab algn="l" pos="2692440"/>
                <a:tab algn="l" pos="3137040"/>
                <a:tab algn="l" pos="359424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24.Sept.2024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4" name="Imagen 83" descr=""/>
          <p:cNvPicPr/>
          <p:nvPr/>
        </p:nvPicPr>
        <p:blipFill>
          <a:blip r:embed="rId1"/>
          <a:stretch/>
        </p:blipFill>
        <p:spPr>
          <a:xfrm>
            <a:off x="6408000" y="90360"/>
            <a:ext cx="3593880" cy="919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360360" y="0"/>
            <a:ext cx="9344520" cy="1259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94000"/>
              </a:lnSpc>
              <a:buNone/>
              <a:tabLst>
                <a:tab algn="l" pos="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Helvetica Neue Light"/>
                <a:ea typeface="DejaVu Sans"/>
              </a:rPr>
              <a:t>RFQ steady state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2 19"/>
          <p:cNvSpPr/>
          <p:nvPr/>
        </p:nvSpPr>
        <p:spPr>
          <a:xfrm>
            <a:off x="5598360" y="2672640"/>
            <a:ext cx="532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22" name="9 18"/>
          <p:cNvSpPr/>
          <p:nvPr/>
        </p:nvSpPr>
        <p:spPr>
          <a:xfrm>
            <a:off x="9356400" y="3101040"/>
            <a:ext cx="1144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23" name="1 18"/>
          <p:cNvSpPr/>
          <p:nvPr/>
        </p:nvSpPr>
        <p:spPr>
          <a:xfrm>
            <a:off x="3040560" y="3767400"/>
            <a:ext cx="6840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24" name="PlaceHolder 13"/>
          <p:cNvSpPr/>
          <p:nvPr/>
        </p:nvSpPr>
        <p:spPr>
          <a:xfrm>
            <a:off x="689040" y="1620000"/>
            <a:ext cx="8850240" cy="539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108000" indent="-228600">
              <a:lnSpc>
                <a:spcPct val="94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100" spc="-1" strike="noStrike">
                <a:solidFill>
                  <a:srgbClr val="000000"/>
                </a:solidFill>
                <a:latin typeface="IBM Plex Sans"/>
                <a:ea typeface="DejaVu Sans"/>
              </a:rPr>
              <a:t>Steady state operation: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4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IBM Plex Sans"/>
                <a:ea typeface="DejaVu Sans"/>
              </a:rPr>
              <a:t>In the change from a no-power state to a nominal-power state, the cavity will deform and there will be a frequency change (detuning)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4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IBM Plex Sans"/>
                <a:ea typeface="DejaVu Sans"/>
              </a:rPr>
              <a:t>The power on detuning will depend on the cooling channels positions and diameters (fixed for the built RFQ), water flows, water temperature, etc.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4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IBM Plex Sans"/>
                <a:ea typeface="DejaVu Sans"/>
              </a:rPr>
              <a:t>To compensate the detuning (in the steady state) only is needed to take into account the required vane channel water temperature change (LLRF will follow the cavity frequency)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17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5" name="" descr=""/>
          <p:cNvPicPr/>
          <p:nvPr/>
        </p:nvPicPr>
        <p:blipFill>
          <a:blip r:embed="rId1"/>
          <a:stretch/>
        </p:blipFill>
        <p:spPr>
          <a:xfrm>
            <a:off x="360000" y="4680000"/>
            <a:ext cx="5505480" cy="2065680"/>
          </a:xfrm>
          <a:prstGeom prst="rect">
            <a:avLst/>
          </a:prstGeom>
          <a:ln w="0">
            <a:noFill/>
          </a:ln>
        </p:spPr>
      </p:pic>
      <p:sp>
        <p:nvSpPr>
          <p:cNvPr id="426" name=""/>
          <p:cNvSpPr/>
          <p:nvPr/>
        </p:nvSpPr>
        <p:spPr>
          <a:xfrm>
            <a:off x="6300000" y="4961880"/>
            <a:ext cx="3599280" cy="13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Simulations done with ELCANO.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Body and vane channels water temperature = 28 degC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Channels HTC: 7000 W/m2K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Convection, radiation to 22 degC ambient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ECE151CE-4E86-4A67-BEB1-1CE832406513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360360" y="0"/>
            <a:ext cx="9344520" cy="1259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94000"/>
              </a:lnSpc>
              <a:buNone/>
              <a:tabLst>
                <a:tab algn="l" pos="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Helvetica Neue Light"/>
                <a:ea typeface="DejaVu Sans"/>
              </a:rPr>
              <a:t>RFQ steady state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2 5"/>
          <p:cNvSpPr/>
          <p:nvPr/>
        </p:nvSpPr>
        <p:spPr>
          <a:xfrm>
            <a:off x="5598360" y="2672640"/>
            <a:ext cx="532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29" name="9 5"/>
          <p:cNvSpPr/>
          <p:nvPr/>
        </p:nvSpPr>
        <p:spPr>
          <a:xfrm>
            <a:off x="9356400" y="3101040"/>
            <a:ext cx="1144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30" name="1 5"/>
          <p:cNvSpPr/>
          <p:nvPr/>
        </p:nvSpPr>
        <p:spPr>
          <a:xfrm>
            <a:off x="3040560" y="3767400"/>
            <a:ext cx="6840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31" name="PlaceHolder 3"/>
          <p:cNvSpPr/>
          <p:nvPr/>
        </p:nvSpPr>
        <p:spPr>
          <a:xfrm>
            <a:off x="689040" y="1620000"/>
            <a:ext cx="8850240" cy="359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108000" indent="-228600">
              <a:lnSpc>
                <a:spcPct val="94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100" spc="-1" strike="noStrike">
                <a:solidFill>
                  <a:srgbClr val="000000"/>
                </a:solidFill>
                <a:latin typeface="IBM Plex Sans"/>
                <a:ea typeface="DejaVu Sans"/>
              </a:rPr>
              <a:t>Steady state operation: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17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32" name=""/>
          <p:cNvGrpSpPr/>
          <p:nvPr/>
        </p:nvGrpSpPr>
        <p:grpSpPr>
          <a:xfrm>
            <a:off x="1332000" y="5400000"/>
            <a:ext cx="4391280" cy="1439280"/>
            <a:chOff x="1332000" y="5400000"/>
            <a:chExt cx="4391280" cy="1439280"/>
          </a:xfrm>
        </p:grpSpPr>
        <p:pic>
          <p:nvPicPr>
            <p:cNvPr id="433" name="" descr=""/>
            <p:cNvPicPr/>
            <p:nvPr/>
          </p:nvPicPr>
          <p:blipFill>
            <a:blip r:embed="rId1"/>
            <a:stretch/>
          </p:blipFill>
          <p:spPr>
            <a:xfrm>
              <a:off x="1332000" y="5400000"/>
              <a:ext cx="4391280" cy="1439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34" name="" descr=""/>
            <p:cNvPicPr/>
            <p:nvPr/>
          </p:nvPicPr>
          <p:blipFill>
            <a:blip r:embed="rId2"/>
            <a:stretch/>
          </p:blipFill>
          <p:spPr>
            <a:xfrm>
              <a:off x="1526400" y="5970960"/>
              <a:ext cx="3206160" cy="76320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35" name="" descr=""/>
          <p:cNvPicPr/>
          <p:nvPr/>
        </p:nvPicPr>
        <p:blipFill>
          <a:blip r:embed="rId3"/>
          <a:stretch/>
        </p:blipFill>
        <p:spPr>
          <a:xfrm>
            <a:off x="5760000" y="5400000"/>
            <a:ext cx="4139280" cy="1442160"/>
          </a:xfrm>
          <a:prstGeom prst="rect">
            <a:avLst/>
          </a:prstGeom>
          <a:ln w="0">
            <a:noFill/>
          </a:ln>
        </p:spPr>
      </p:pic>
      <p:pic>
        <p:nvPicPr>
          <p:cNvPr id="436" name="" descr=""/>
          <p:cNvPicPr/>
          <p:nvPr/>
        </p:nvPicPr>
        <p:blipFill>
          <a:blip r:embed="rId4"/>
          <a:stretch/>
        </p:blipFill>
        <p:spPr>
          <a:xfrm>
            <a:off x="1440000" y="1980000"/>
            <a:ext cx="3959280" cy="1322280"/>
          </a:xfrm>
          <a:prstGeom prst="rect">
            <a:avLst/>
          </a:prstGeom>
          <a:ln w="0">
            <a:noFill/>
          </a:ln>
        </p:spPr>
      </p:pic>
      <p:pic>
        <p:nvPicPr>
          <p:cNvPr id="437" name="" descr=""/>
          <p:cNvPicPr/>
          <p:nvPr/>
        </p:nvPicPr>
        <p:blipFill>
          <a:blip r:embed="rId5"/>
          <a:stretch/>
        </p:blipFill>
        <p:spPr>
          <a:xfrm>
            <a:off x="5760000" y="1980000"/>
            <a:ext cx="3959280" cy="1335960"/>
          </a:xfrm>
          <a:prstGeom prst="rect">
            <a:avLst/>
          </a:prstGeom>
          <a:ln w="0">
            <a:noFill/>
          </a:ln>
        </p:spPr>
      </p:pic>
      <p:sp>
        <p:nvSpPr>
          <p:cNvPr id="438" name="PlaceHolder 9"/>
          <p:cNvSpPr/>
          <p:nvPr/>
        </p:nvSpPr>
        <p:spPr>
          <a:xfrm>
            <a:off x="185040" y="2304000"/>
            <a:ext cx="1074240" cy="359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108000" indent="-228600">
              <a:lnSpc>
                <a:spcPct val="94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IBM Plex Sans"/>
                <a:ea typeface="DejaVu Sans"/>
              </a:rPr>
              <a:t>duty 0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17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PlaceHolder 11"/>
          <p:cNvSpPr/>
          <p:nvPr/>
        </p:nvSpPr>
        <p:spPr>
          <a:xfrm>
            <a:off x="185040" y="4176000"/>
            <a:ext cx="1074240" cy="359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108000" indent="-228600">
              <a:lnSpc>
                <a:spcPct val="94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IBM Plex Sans"/>
                <a:ea typeface="DejaVu Sans"/>
              </a:rPr>
              <a:t>Duty 0.05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17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0" name="PlaceHolder 15"/>
          <p:cNvSpPr/>
          <p:nvPr/>
        </p:nvSpPr>
        <p:spPr>
          <a:xfrm>
            <a:off x="185040" y="5940000"/>
            <a:ext cx="1074240" cy="359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108000" indent="-228600">
              <a:lnSpc>
                <a:spcPct val="94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IBM Plex Sans"/>
                <a:ea typeface="DejaVu Sans"/>
              </a:rPr>
              <a:t>Duty 0.10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17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41" name=""/>
          <p:cNvGrpSpPr/>
          <p:nvPr/>
        </p:nvGrpSpPr>
        <p:grpSpPr>
          <a:xfrm>
            <a:off x="1440000" y="3713040"/>
            <a:ext cx="4225680" cy="1547280"/>
            <a:chOff x="1440000" y="3713040"/>
            <a:chExt cx="4225680" cy="1547280"/>
          </a:xfrm>
        </p:grpSpPr>
        <p:pic>
          <p:nvPicPr>
            <p:cNvPr id="442" name="" descr=""/>
            <p:cNvPicPr/>
            <p:nvPr/>
          </p:nvPicPr>
          <p:blipFill>
            <a:blip r:embed="rId6"/>
            <a:stretch/>
          </p:blipFill>
          <p:spPr>
            <a:xfrm>
              <a:off x="1440000" y="3713040"/>
              <a:ext cx="4225680" cy="1547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3" name="" descr=""/>
            <p:cNvPicPr/>
            <p:nvPr/>
          </p:nvPicPr>
          <p:blipFill>
            <a:blip r:embed="rId7"/>
            <a:srcRect l="0" t="4170" r="0" b="10664"/>
            <a:stretch/>
          </p:blipFill>
          <p:spPr>
            <a:xfrm>
              <a:off x="1883520" y="4297320"/>
              <a:ext cx="2578320" cy="8247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44" name="" descr=""/>
          <p:cNvPicPr/>
          <p:nvPr/>
        </p:nvPicPr>
        <p:blipFill>
          <a:blip r:embed="rId8"/>
          <a:stretch/>
        </p:blipFill>
        <p:spPr>
          <a:xfrm>
            <a:off x="5760000" y="3713040"/>
            <a:ext cx="4268880" cy="154728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2F2CF3A5-BB51-4A14-AEE2-F06B65E63463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360360" y="0"/>
            <a:ext cx="9344520" cy="1259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94000"/>
              </a:lnSpc>
              <a:buNone/>
              <a:tabLst>
                <a:tab algn="l" pos="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Helvetica Neue Light"/>
                <a:ea typeface="DejaVu Sans"/>
              </a:rPr>
              <a:t>RFQ steady state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2 21"/>
          <p:cNvSpPr/>
          <p:nvPr/>
        </p:nvSpPr>
        <p:spPr>
          <a:xfrm>
            <a:off x="5598360" y="2672640"/>
            <a:ext cx="532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47" name="9 19"/>
          <p:cNvSpPr/>
          <p:nvPr/>
        </p:nvSpPr>
        <p:spPr>
          <a:xfrm>
            <a:off x="9356400" y="3101040"/>
            <a:ext cx="1144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48" name="1 19"/>
          <p:cNvSpPr/>
          <p:nvPr/>
        </p:nvSpPr>
        <p:spPr>
          <a:xfrm>
            <a:off x="3040560" y="3767400"/>
            <a:ext cx="6840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49" name="PlaceHolder 19"/>
          <p:cNvSpPr/>
          <p:nvPr/>
        </p:nvSpPr>
        <p:spPr>
          <a:xfrm>
            <a:off x="689040" y="1620000"/>
            <a:ext cx="8850240" cy="359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108000" indent="-228600">
              <a:lnSpc>
                <a:spcPct val="94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100" spc="-1" strike="noStrike">
                <a:solidFill>
                  <a:srgbClr val="000000"/>
                </a:solidFill>
                <a:latin typeface="IBM Plex Sans"/>
                <a:ea typeface="DejaVu Sans"/>
              </a:rPr>
              <a:t>Steady state operation: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17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0" name="" descr=""/>
          <p:cNvPicPr/>
          <p:nvPr/>
        </p:nvPicPr>
        <p:blipFill>
          <a:blip r:embed="rId1"/>
          <a:stretch/>
        </p:blipFill>
        <p:spPr>
          <a:xfrm>
            <a:off x="289440" y="2021400"/>
            <a:ext cx="3669840" cy="2584440"/>
          </a:xfrm>
          <a:prstGeom prst="rect">
            <a:avLst/>
          </a:prstGeom>
          <a:ln w="0">
            <a:noFill/>
          </a:ln>
        </p:spPr>
      </p:pic>
      <p:pic>
        <p:nvPicPr>
          <p:cNvPr id="451" name="" descr=""/>
          <p:cNvPicPr/>
          <p:nvPr/>
        </p:nvPicPr>
        <p:blipFill>
          <a:blip r:embed="rId2"/>
          <a:stretch/>
        </p:blipFill>
        <p:spPr>
          <a:xfrm>
            <a:off x="360000" y="4606200"/>
            <a:ext cx="3841920" cy="2705760"/>
          </a:xfrm>
          <a:prstGeom prst="rect">
            <a:avLst/>
          </a:prstGeom>
          <a:ln w="0">
            <a:noFill/>
          </a:ln>
        </p:spPr>
      </p:pic>
      <p:pic>
        <p:nvPicPr>
          <p:cNvPr id="452" name="" descr=""/>
          <p:cNvPicPr/>
          <p:nvPr/>
        </p:nvPicPr>
        <p:blipFill>
          <a:blip r:embed="rId3"/>
          <a:stretch/>
        </p:blipFill>
        <p:spPr>
          <a:xfrm>
            <a:off x="4894200" y="1908360"/>
            <a:ext cx="3925440" cy="2764800"/>
          </a:xfrm>
          <a:prstGeom prst="rect">
            <a:avLst/>
          </a:prstGeom>
          <a:ln w="0">
            <a:noFill/>
          </a:ln>
        </p:spPr>
      </p:pic>
      <p:sp>
        <p:nvSpPr>
          <p:cNvPr id="453" name=""/>
          <p:cNvSpPr/>
          <p:nvPr/>
        </p:nvSpPr>
        <p:spPr>
          <a:xfrm>
            <a:off x="5040000" y="6660000"/>
            <a:ext cx="4859640" cy="53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(Simple FEM model, no tuners, 1 quarter, 1 segment (#2))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4" name="" descr=""/>
          <p:cNvPicPr/>
          <p:nvPr/>
        </p:nvPicPr>
        <p:blipFill>
          <a:blip r:embed="rId4"/>
          <a:stretch/>
        </p:blipFill>
        <p:spPr>
          <a:xfrm>
            <a:off x="6840000" y="5220000"/>
            <a:ext cx="3240360" cy="1078560"/>
          </a:xfrm>
          <a:prstGeom prst="rect">
            <a:avLst/>
          </a:prstGeom>
          <a:ln w="0">
            <a:noFill/>
          </a:ln>
        </p:spPr>
      </p:pic>
      <p:pic>
        <p:nvPicPr>
          <p:cNvPr id="455" name="" descr=""/>
          <p:cNvPicPr/>
          <p:nvPr/>
        </p:nvPicPr>
        <p:blipFill>
          <a:blip r:embed="rId5"/>
          <a:stretch/>
        </p:blipFill>
        <p:spPr>
          <a:xfrm>
            <a:off x="4500000" y="5211720"/>
            <a:ext cx="2278440" cy="10879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490DAD8F-C367-4EB1-BA5C-CDB307728143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360360" y="0"/>
            <a:ext cx="9344520" cy="1259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94000"/>
              </a:lnSpc>
              <a:buNone/>
              <a:tabLst>
                <a:tab algn="l" pos="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Helvetica Neue Light"/>
                <a:ea typeface="DejaVu Sans"/>
              </a:rPr>
              <a:t>RFQ steady state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2 7"/>
          <p:cNvSpPr/>
          <p:nvPr/>
        </p:nvSpPr>
        <p:spPr>
          <a:xfrm>
            <a:off x="5598360" y="2672640"/>
            <a:ext cx="532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58" name="9 7"/>
          <p:cNvSpPr/>
          <p:nvPr/>
        </p:nvSpPr>
        <p:spPr>
          <a:xfrm>
            <a:off x="9356400" y="3101040"/>
            <a:ext cx="1144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59" name="1 7"/>
          <p:cNvSpPr/>
          <p:nvPr/>
        </p:nvSpPr>
        <p:spPr>
          <a:xfrm>
            <a:off x="3040560" y="3767400"/>
            <a:ext cx="6840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60" name="PlaceHolder 25"/>
          <p:cNvSpPr/>
          <p:nvPr/>
        </p:nvSpPr>
        <p:spPr>
          <a:xfrm>
            <a:off x="689040" y="1620000"/>
            <a:ext cx="8850240" cy="359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108000" indent="-228600">
              <a:lnSpc>
                <a:spcPct val="94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100" spc="-1" strike="noStrike">
                <a:solidFill>
                  <a:srgbClr val="000000"/>
                </a:solidFill>
                <a:latin typeface="IBM Plex Sans"/>
                <a:ea typeface="DejaVu Sans"/>
              </a:rPr>
              <a:t>Steady state operation: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17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1" name=""/>
          <p:cNvSpPr/>
          <p:nvPr/>
        </p:nvSpPr>
        <p:spPr>
          <a:xfrm>
            <a:off x="720000" y="2160000"/>
            <a:ext cx="8999280" cy="539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Tasks to consider for </a:t>
            </a:r>
            <a:r>
              <a:rPr b="0" lang="en-US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next weeks/months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Minimize frequency sensitivity to power change by modifying cooling channels position, diameter, as well as water flow.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2" name="" descr=""/>
          <p:cNvPicPr/>
          <p:nvPr/>
        </p:nvPicPr>
        <p:blipFill>
          <a:blip r:embed="rId1"/>
          <a:stretch/>
        </p:blipFill>
        <p:spPr>
          <a:xfrm>
            <a:off x="180000" y="3456000"/>
            <a:ext cx="3779640" cy="1534680"/>
          </a:xfrm>
          <a:prstGeom prst="rect">
            <a:avLst/>
          </a:prstGeom>
          <a:ln w="0">
            <a:noFill/>
          </a:ln>
        </p:spPr>
      </p:pic>
      <p:pic>
        <p:nvPicPr>
          <p:cNvPr id="463" name="" descr=""/>
          <p:cNvPicPr/>
          <p:nvPr/>
        </p:nvPicPr>
        <p:blipFill>
          <a:blip r:embed="rId2"/>
          <a:stretch/>
        </p:blipFill>
        <p:spPr>
          <a:xfrm>
            <a:off x="4001040" y="3600000"/>
            <a:ext cx="5898600" cy="1079640"/>
          </a:xfrm>
          <a:prstGeom prst="rect">
            <a:avLst/>
          </a:prstGeom>
          <a:ln w="0">
            <a:noFill/>
          </a:ln>
        </p:spPr>
      </p:pic>
      <p:pic>
        <p:nvPicPr>
          <p:cNvPr id="464" name="" descr=""/>
          <p:cNvPicPr/>
          <p:nvPr/>
        </p:nvPicPr>
        <p:blipFill>
          <a:blip r:embed="rId3"/>
          <a:stretch/>
        </p:blipFill>
        <p:spPr>
          <a:xfrm>
            <a:off x="5580000" y="5400000"/>
            <a:ext cx="3059640" cy="1935360"/>
          </a:xfrm>
          <a:prstGeom prst="rect">
            <a:avLst/>
          </a:prstGeom>
          <a:ln w="0">
            <a:noFill/>
          </a:ln>
        </p:spPr>
      </p:pic>
      <p:sp>
        <p:nvSpPr>
          <p:cNvPr id="465" name=""/>
          <p:cNvSpPr/>
          <p:nvPr/>
        </p:nvSpPr>
        <p:spPr>
          <a:xfrm>
            <a:off x="720000" y="5292000"/>
            <a:ext cx="4859640" cy="100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(Study done for other similar design RFQs:)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6" name="" descr=""/>
          <p:cNvPicPr/>
          <p:nvPr/>
        </p:nvPicPr>
        <p:blipFill>
          <a:blip r:embed="rId4"/>
          <a:stretch/>
        </p:blipFill>
        <p:spPr>
          <a:xfrm>
            <a:off x="900000" y="5715360"/>
            <a:ext cx="4559040" cy="1484280"/>
          </a:xfrm>
          <a:prstGeom prst="rect">
            <a:avLst/>
          </a:prstGeom>
          <a:ln w="0">
            <a:noFill/>
          </a:ln>
        </p:spPr>
      </p:pic>
      <p:sp>
        <p:nvSpPr>
          <p:cNvPr id="467" name=""/>
          <p:cNvSpPr/>
          <p:nvPr/>
        </p:nvSpPr>
        <p:spPr>
          <a:xfrm>
            <a:off x="8460000" y="5040000"/>
            <a:ext cx="1439640" cy="71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</a:rPr>
              <a:t>Additional body channel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8" name=""/>
          <p:cNvSpPr/>
          <p:nvPr/>
        </p:nvSpPr>
        <p:spPr>
          <a:xfrm flipH="1">
            <a:off x="8100000" y="5508000"/>
            <a:ext cx="1260000" cy="180000"/>
          </a:xfrm>
          <a:prstGeom prst="line">
            <a:avLst/>
          </a:prstGeom>
          <a:ln w="0">
            <a:solidFill>
              <a:srgbClr val="ff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60B6A4D5-7700-4B5F-ADEC-4DC98FCF71B6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360360" y="0"/>
            <a:ext cx="9344520" cy="1259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94000"/>
              </a:lnSpc>
              <a:buNone/>
              <a:tabLst>
                <a:tab algn="l" pos="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Helvetica Neue Light"/>
                <a:ea typeface="DejaVu Sans"/>
              </a:rPr>
              <a:t>RFQ dynamic operation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2 15"/>
          <p:cNvSpPr/>
          <p:nvPr/>
        </p:nvSpPr>
        <p:spPr>
          <a:xfrm>
            <a:off x="5598360" y="2672640"/>
            <a:ext cx="532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71" name="9 14"/>
          <p:cNvSpPr/>
          <p:nvPr/>
        </p:nvSpPr>
        <p:spPr>
          <a:xfrm>
            <a:off x="9356400" y="3101040"/>
            <a:ext cx="1144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72" name="1 14"/>
          <p:cNvSpPr/>
          <p:nvPr/>
        </p:nvSpPr>
        <p:spPr>
          <a:xfrm>
            <a:off x="3040560" y="3767400"/>
            <a:ext cx="6840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473" name="" descr=""/>
          <p:cNvPicPr/>
          <p:nvPr/>
        </p:nvPicPr>
        <p:blipFill>
          <a:blip r:embed="rId1"/>
          <a:stretch/>
        </p:blipFill>
        <p:spPr>
          <a:xfrm>
            <a:off x="900000" y="1872000"/>
            <a:ext cx="8277840" cy="5169240"/>
          </a:xfrm>
          <a:prstGeom prst="rect">
            <a:avLst/>
          </a:prstGeom>
          <a:ln w="0">
            <a:noFill/>
          </a:ln>
        </p:spPr>
      </p:pic>
      <p:sp>
        <p:nvSpPr>
          <p:cNvPr id="474" name="PlaceHolder 20"/>
          <p:cNvSpPr/>
          <p:nvPr/>
        </p:nvSpPr>
        <p:spPr>
          <a:xfrm>
            <a:off x="720000" y="1440000"/>
            <a:ext cx="9030240" cy="3578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108000" indent="-228600">
              <a:lnSpc>
                <a:spcPct val="94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100" spc="-1" strike="noStrike">
                <a:solidFill>
                  <a:srgbClr val="000000"/>
                </a:solidFill>
                <a:latin typeface="IBM Plex Sans"/>
                <a:ea typeface="DejaVu Sans"/>
              </a:rPr>
              <a:t>RFQ data at max. 5% duty cycle, conditioning phase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17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AFF6775B-22A6-49C8-A7BA-D0FD3A9CA14E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360360" y="0"/>
            <a:ext cx="9344520" cy="1259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94000"/>
              </a:lnSpc>
              <a:buNone/>
              <a:tabLst>
                <a:tab algn="l" pos="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Helvetica Neue Light"/>
                <a:ea typeface="DejaVu Sans"/>
              </a:rPr>
              <a:t>RFQ dynamic operation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2 11"/>
          <p:cNvSpPr/>
          <p:nvPr/>
        </p:nvSpPr>
        <p:spPr>
          <a:xfrm>
            <a:off x="5598360" y="2672640"/>
            <a:ext cx="532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77" name="9 11"/>
          <p:cNvSpPr/>
          <p:nvPr/>
        </p:nvSpPr>
        <p:spPr>
          <a:xfrm>
            <a:off x="9356400" y="3101040"/>
            <a:ext cx="1144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78" name="1 11"/>
          <p:cNvSpPr/>
          <p:nvPr/>
        </p:nvSpPr>
        <p:spPr>
          <a:xfrm>
            <a:off x="3040560" y="3767400"/>
            <a:ext cx="6840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79" name="PlaceHolder 26"/>
          <p:cNvSpPr/>
          <p:nvPr/>
        </p:nvSpPr>
        <p:spPr>
          <a:xfrm>
            <a:off x="720000" y="1440000"/>
            <a:ext cx="9030240" cy="5378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108000" indent="-228600">
              <a:lnSpc>
                <a:spcPct val="94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100" spc="-1" strike="noStrike">
                <a:solidFill>
                  <a:srgbClr val="000000"/>
                </a:solidFill>
                <a:latin typeface="IBM Plex Sans"/>
                <a:ea typeface="DejaVu Sans"/>
              </a:rPr>
              <a:t>RFQ data at max. 5% duty cycle, conditioning phase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17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0" name="" descr=""/>
          <p:cNvPicPr/>
          <p:nvPr/>
        </p:nvPicPr>
        <p:blipFill>
          <a:blip r:embed="rId1"/>
          <a:srcRect l="0" t="47058" r="0" b="0"/>
          <a:stretch/>
        </p:blipFill>
        <p:spPr>
          <a:xfrm>
            <a:off x="3240000" y="5832000"/>
            <a:ext cx="6665040" cy="1617120"/>
          </a:xfrm>
          <a:prstGeom prst="rect">
            <a:avLst/>
          </a:prstGeom>
          <a:ln w="0">
            <a:noFill/>
          </a:ln>
        </p:spPr>
      </p:pic>
      <p:pic>
        <p:nvPicPr>
          <p:cNvPr id="481" name="" descr=""/>
          <p:cNvPicPr/>
          <p:nvPr/>
        </p:nvPicPr>
        <p:blipFill>
          <a:blip r:embed="rId2"/>
          <a:stretch/>
        </p:blipFill>
        <p:spPr>
          <a:xfrm>
            <a:off x="380160" y="1770480"/>
            <a:ext cx="5560920" cy="2007360"/>
          </a:xfrm>
          <a:prstGeom prst="rect">
            <a:avLst/>
          </a:prstGeom>
          <a:ln w="0">
            <a:noFill/>
          </a:ln>
        </p:spPr>
      </p:pic>
      <p:pic>
        <p:nvPicPr>
          <p:cNvPr id="482" name="" descr=""/>
          <p:cNvPicPr/>
          <p:nvPr/>
        </p:nvPicPr>
        <p:blipFill>
          <a:blip r:embed="rId3"/>
          <a:stretch/>
        </p:blipFill>
        <p:spPr>
          <a:xfrm>
            <a:off x="347400" y="3767040"/>
            <a:ext cx="5593680" cy="2016000"/>
          </a:xfrm>
          <a:prstGeom prst="rect">
            <a:avLst/>
          </a:prstGeom>
          <a:ln w="0">
            <a:noFill/>
          </a:ln>
        </p:spPr>
      </p:pic>
      <p:sp>
        <p:nvSpPr>
          <p:cNvPr id="483" name=""/>
          <p:cNvSpPr/>
          <p:nvPr/>
        </p:nvSpPr>
        <p:spPr>
          <a:xfrm>
            <a:off x="6480000" y="3240000"/>
            <a:ext cx="2877840" cy="111204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Water temperature constant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Control carried out by LLRF frequency tracking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" name=""/>
          <p:cNvSpPr/>
          <p:nvPr/>
        </p:nvSpPr>
        <p:spPr>
          <a:xfrm flipH="1" flipV="1">
            <a:off x="2340000" y="3060000"/>
            <a:ext cx="3960000" cy="540000"/>
          </a:xfrm>
          <a:prstGeom prst="line">
            <a:avLst/>
          </a:prstGeom>
          <a:ln w="0">
            <a:solidFill>
              <a:srgbClr val="ff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85" name=""/>
          <p:cNvSpPr/>
          <p:nvPr/>
        </p:nvSpPr>
        <p:spPr>
          <a:xfrm flipH="1">
            <a:off x="3060000" y="3904560"/>
            <a:ext cx="3240360" cy="595440"/>
          </a:xfrm>
          <a:prstGeom prst="line">
            <a:avLst/>
          </a:prstGeom>
          <a:ln w="0">
            <a:solidFill>
              <a:srgbClr val="ff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5EB4B874-1C43-424D-A16C-5D76EC09708D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360360" y="0"/>
            <a:ext cx="9344520" cy="1259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94000"/>
              </a:lnSpc>
              <a:buNone/>
              <a:tabLst>
                <a:tab algn="l" pos="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Helvetica Neue Light"/>
                <a:ea typeface="DejaVu Sans"/>
              </a:rPr>
              <a:t>ESS RFQ stability (power on)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7" name="2 27"/>
          <p:cNvSpPr/>
          <p:nvPr/>
        </p:nvSpPr>
        <p:spPr>
          <a:xfrm>
            <a:off x="5598360" y="2672640"/>
            <a:ext cx="532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88" name="9 27"/>
          <p:cNvSpPr/>
          <p:nvPr/>
        </p:nvSpPr>
        <p:spPr>
          <a:xfrm>
            <a:off x="9356400" y="3101040"/>
            <a:ext cx="1144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89" name="1 27"/>
          <p:cNvSpPr/>
          <p:nvPr/>
        </p:nvSpPr>
        <p:spPr>
          <a:xfrm>
            <a:off x="3040560" y="3767400"/>
            <a:ext cx="6840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/>
          </p:nvPr>
        </p:nvSpPr>
        <p:spPr>
          <a:xfrm>
            <a:off x="864360" y="1440360"/>
            <a:ext cx="9030240" cy="716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108000" indent="-228600">
              <a:lnSpc>
                <a:spcPct val="94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Ideal data: transient variation measured in RFQ after a power breakdown, not available due to frequency tracking by LLRF. Using literature/simulated data.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0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"/>
          <p:cNvSpPr/>
          <p:nvPr/>
        </p:nvSpPr>
        <p:spPr>
          <a:xfrm>
            <a:off x="7020000" y="2520000"/>
            <a:ext cx="1977480" cy="107748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P</a:t>
            </a:r>
            <a:r>
              <a:rPr b="0" lang="en-GB" sz="1800" spc="-1" strike="noStrike" baseline="-8000">
                <a:solidFill>
                  <a:srgbClr val="000000"/>
                </a:solidFill>
                <a:latin typeface="Arial"/>
                <a:ea typeface="DejaVu Sans"/>
              </a:rPr>
              <a:t>eff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= duty x P</a:t>
            </a:r>
            <a:r>
              <a:rPr b="0" lang="en-GB" sz="1800" spc="-1" strike="noStrike" baseline="-8000">
                <a:solidFill>
                  <a:srgbClr val="000000"/>
                </a:solidFill>
                <a:latin typeface="Arial"/>
                <a:ea typeface="DejaVu Sans"/>
              </a:rPr>
              <a:t>pp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T_water = 28 ºC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f</a:t>
            </a:r>
            <a:r>
              <a:rPr b="0" lang="en-GB" sz="1800" spc="-1" strike="noStrike" baseline="-8000">
                <a:solidFill>
                  <a:srgbClr val="000000"/>
                </a:solidFill>
                <a:latin typeface="Arial"/>
                <a:ea typeface="DejaVu Sans"/>
              </a:rPr>
              <a:t>cav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= f</a:t>
            </a:r>
            <a:r>
              <a:rPr b="0" lang="en-GB" sz="1800" spc="-1" strike="noStrike" baseline="-8000">
                <a:solidFill>
                  <a:srgbClr val="000000"/>
                </a:solidFill>
                <a:latin typeface="Arial"/>
                <a:ea typeface="DejaVu Sans"/>
              </a:rPr>
              <a:t>RF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"/>
          <p:cNvSpPr/>
          <p:nvPr/>
        </p:nvSpPr>
        <p:spPr>
          <a:xfrm>
            <a:off x="7020000" y="2160000"/>
            <a:ext cx="2157480" cy="34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Operation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"/>
          <p:cNvSpPr/>
          <p:nvPr/>
        </p:nvSpPr>
        <p:spPr>
          <a:xfrm>
            <a:off x="864000" y="2520000"/>
            <a:ext cx="1977480" cy="107748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P</a:t>
            </a:r>
            <a:r>
              <a:rPr b="0" lang="en-GB" sz="1800" spc="-1" strike="noStrike" baseline="-8000">
                <a:solidFill>
                  <a:srgbClr val="000000"/>
                </a:solidFill>
                <a:latin typeface="Arial"/>
                <a:ea typeface="DejaVu Sans"/>
              </a:rPr>
              <a:t>eff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= 0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T_water = T_0 ºC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f</a:t>
            </a:r>
            <a:r>
              <a:rPr b="0" lang="en-GB" sz="1800" spc="-1" strike="noStrike" baseline="-8000">
                <a:solidFill>
                  <a:srgbClr val="000000"/>
                </a:solidFill>
                <a:latin typeface="Arial"/>
                <a:ea typeface="DejaVu Sans"/>
              </a:rPr>
              <a:t>cav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= f</a:t>
            </a:r>
            <a:r>
              <a:rPr b="0" lang="en-GB" sz="1800" spc="-1" strike="noStrike" baseline="-8000">
                <a:solidFill>
                  <a:srgbClr val="000000"/>
                </a:solidFill>
                <a:latin typeface="Arial"/>
                <a:ea typeface="DejaVu Sans"/>
              </a:rPr>
              <a:t>RF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Δ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f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"/>
          <p:cNvSpPr/>
          <p:nvPr/>
        </p:nvSpPr>
        <p:spPr>
          <a:xfrm>
            <a:off x="936000" y="2160000"/>
            <a:ext cx="2157480" cy="34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Initial state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5" name="" descr=""/>
          <p:cNvPicPr/>
          <p:nvPr/>
        </p:nvPicPr>
        <p:blipFill>
          <a:blip r:embed="rId1"/>
          <a:stretch/>
        </p:blipFill>
        <p:spPr>
          <a:xfrm>
            <a:off x="360000" y="4140000"/>
            <a:ext cx="3985560" cy="3000960"/>
          </a:xfrm>
          <a:prstGeom prst="rect">
            <a:avLst/>
          </a:prstGeom>
          <a:ln w="0">
            <a:noFill/>
          </a:ln>
        </p:spPr>
      </p:pic>
      <p:pic>
        <p:nvPicPr>
          <p:cNvPr id="496" name="" descr=""/>
          <p:cNvPicPr/>
          <p:nvPr/>
        </p:nvPicPr>
        <p:blipFill>
          <a:blip r:embed="rId2"/>
          <a:stretch/>
        </p:blipFill>
        <p:spPr>
          <a:xfrm>
            <a:off x="1432800" y="3708000"/>
            <a:ext cx="2092680" cy="473400"/>
          </a:xfrm>
          <a:prstGeom prst="rect">
            <a:avLst/>
          </a:prstGeom>
          <a:ln w="0">
            <a:noFill/>
          </a:ln>
        </p:spPr>
      </p:pic>
      <p:sp>
        <p:nvSpPr>
          <p:cNvPr id="497" name=""/>
          <p:cNvSpPr/>
          <p:nvPr/>
        </p:nvSpPr>
        <p:spPr>
          <a:xfrm>
            <a:off x="3240000" y="2880000"/>
            <a:ext cx="3237480" cy="537480"/>
          </a:xfrm>
          <a:custGeom>
            <a:avLst/>
            <a:gdLst>
              <a:gd name="textAreaLeft" fmla="*/ 0 w 3237480"/>
              <a:gd name="textAreaRight" fmla="*/ 3239280 w 3237480"/>
              <a:gd name="textAreaTop" fmla="*/ 0 h 537480"/>
              <a:gd name="textAreaBottom" fmla="*/ 539280 h 537480"/>
            </a:gdLst>
            <a:ahLst/>
            <a:rect l="textAreaLeft" t="textAreaTop" r="textAreaRight" b="textAreaBottom"/>
            <a:pathLst>
              <a:path w="21600" h="21600">
                <a:moveTo>
                  <a:pt x="0" y="5400"/>
                </a:moveTo>
                <a:lnTo>
                  <a:pt x="16200" y="540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16200" y="16200"/>
                </a:lnTo>
                <a:lnTo>
                  <a:pt x="0" y="1620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98" name=""/>
          <p:cNvSpPr/>
          <p:nvPr/>
        </p:nvSpPr>
        <p:spPr>
          <a:xfrm>
            <a:off x="3420000" y="2533680"/>
            <a:ext cx="1977480" cy="34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Increase power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9" name="" descr=""/>
          <p:cNvPicPr/>
          <p:nvPr/>
        </p:nvPicPr>
        <p:blipFill>
          <a:blip r:embed="rId3"/>
          <a:stretch/>
        </p:blipFill>
        <p:spPr>
          <a:xfrm>
            <a:off x="4860000" y="4257360"/>
            <a:ext cx="717840" cy="600480"/>
          </a:xfrm>
          <a:prstGeom prst="rect">
            <a:avLst/>
          </a:prstGeom>
          <a:ln w="0">
            <a:noFill/>
          </a:ln>
        </p:spPr>
      </p:pic>
      <p:sp>
        <p:nvSpPr>
          <p:cNvPr id="500" name=""/>
          <p:cNvSpPr/>
          <p:nvPr/>
        </p:nvSpPr>
        <p:spPr>
          <a:xfrm>
            <a:off x="4320000" y="4977720"/>
            <a:ext cx="2157840" cy="85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500" spc="-1" strike="noStrike">
                <a:solidFill>
                  <a:srgbClr val="000000"/>
                </a:solidFill>
                <a:latin typeface="Arial"/>
                <a:ea typeface="DejaVu Sans"/>
              </a:rPr>
              <a:t>Unit step 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500" spc="-1" strike="noStrike">
                <a:solidFill>
                  <a:srgbClr val="000000"/>
                </a:solidFill>
                <a:latin typeface="Arial"/>
                <a:ea typeface="DejaVu Sans"/>
              </a:rPr>
              <a:t>response function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1" name="" descr=""/>
          <p:cNvPicPr/>
          <p:nvPr/>
        </p:nvPicPr>
        <p:blipFill>
          <a:blip r:embed="rId4"/>
          <a:stretch/>
        </p:blipFill>
        <p:spPr>
          <a:xfrm>
            <a:off x="900000" y="4320000"/>
            <a:ext cx="2732400" cy="379080"/>
          </a:xfrm>
          <a:prstGeom prst="rect">
            <a:avLst/>
          </a:prstGeom>
          <a:ln w="0">
            <a:noFill/>
          </a:ln>
        </p:spPr>
      </p:pic>
      <p:pic>
        <p:nvPicPr>
          <p:cNvPr id="502" name="" descr=""/>
          <p:cNvPicPr/>
          <p:nvPr/>
        </p:nvPicPr>
        <p:blipFill>
          <a:blip r:embed="rId5"/>
          <a:stretch/>
        </p:blipFill>
        <p:spPr>
          <a:xfrm>
            <a:off x="5868000" y="4250880"/>
            <a:ext cx="2197800" cy="606960"/>
          </a:xfrm>
          <a:prstGeom prst="rect">
            <a:avLst/>
          </a:prstGeom>
          <a:ln w="0">
            <a:noFill/>
          </a:ln>
        </p:spPr>
      </p:pic>
      <p:sp>
        <p:nvSpPr>
          <p:cNvPr id="503" name=""/>
          <p:cNvSpPr/>
          <p:nvPr/>
        </p:nvSpPr>
        <p:spPr>
          <a:xfrm>
            <a:off x="6228000" y="4977720"/>
            <a:ext cx="1797840" cy="60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Laplace transform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4" name="" descr=""/>
          <p:cNvPicPr/>
          <p:nvPr/>
        </p:nvPicPr>
        <p:blipFill>
          <a:blip r:embed="rId6"/>
          <a:stretch/>
        </p:blipFill>
        <p:spPr>
          <a:xfrm>
            <a:off x="8424000" y="4225680"/>
            <a:ext cx="753840" cy="632160"/>
          </a:xfrm>
          <a:prstGeom prst="rect">
            <a:avLst/>
          </a:prstGeom>
          <a:ln w="0">
            <a:noFill/>
          </a:ln>
        </p:spPr>
      </p:pic>
      <p:sp>
        <p:nvSpPr>
          <p:cNvPr id="505" name=""/>
          <p:cNvSpPr/>
          <p:nvPr/>
        </p:nvSpPr>
        <p:spPr>
          <a:xfrm>
            <a:off x="8100000" y="4977720"/>
            <a:ext cx="1797840" cy="60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Transfer function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6" name="" descr=""/>
          <p:cNvPicPr/>
          <p:nvPr/>
        </p:nvPicPr>
        <p:blipFill>
          <a:blip r:embed="rId7"/>
          <a:stretch/>
        </p:blipFill>
        <p:spPr>
          <a:xfrm>
            <a:off x="4320000" y="6490080"/>
            <a:ext cx="3753000" cy="70920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613EFFFB-53E7-4930-AF7C-4302A71ECD2F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360360" y="0"/>
            <a:ext cx="9344520" cy="1259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94000"/>
              </a:lnSpc>
              <a:buNone/>
              <a:tabLst>
                <a:tab algn="l" pos="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Helvetica Neue Light"/>
                <a:ea typeface="DejaVu Sans"/>
              </a:rPr>
              <a:t>ESS RFQ stability (power on)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2 3"/>
          <p:cNvSpPr/>
          <p:nvPr/>
        </p:nvSpPr>
        <p:spPr>
          <a:xfrm>
            <a:off x="5598360" y="2672640"/>
            <a:ext cx="532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09" name="9 3"/>
          <p:cNvSpPr/>
          <p:nvPr/>
        </p:nvSpPr>
        <p:spPr>
          <a:xfrm>
            <a:off x="9356400" y="3101040"/>
            <a:ext cx="1144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10" name="1 3"/>
          <p:cNvSpPr/>
          <p:nvPr/>
        </p:nvSpPr>
        <p:spPr>
          <a:xfrm>
            <a:off x="3040560" y="3767400"/>
            <a:ext cx="6840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11" name="PlaceHolder 2"/>
          <p:cNvSpPr>
            <a:spLocks noGrp="1"/>
          </p:cNvSpPr>
          <p:nvPr>
            <p:ph/>
          </p:nvPr>
        </p:nvSpPr>
        <p:spPr>
          <a:xfrm>
            <a:off x="864360" y="1440360"/>
            <a:ext cx="9030240" cy="7160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108000" indent="-228600">
              <a:lnSpc>
                <a:spcPct val="94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100" spc="-1" strike="noStrike">
                <a:solidFill>
                  <a:srgbClr val="000000"/>
                </a:solidFill>
                <a:latin typeface="IBM Plex Sans"/>
                <a:ea typeface="DejaVu Sans"/>
              </a:rPr>
              <a:t>From no power to operational level power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0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2" name="Imagen 1" descr=""/>
          <p:cNvPicPr/>
          <p:nvPr/>
        </p:nvPicPr>
        <p:blipFill>
          <a:blip r:embed="rId1"/>
          <a:stretch/>
        </p:blipFill>
        <p:spPr>
          <a:xfrm>
            <a:off x="183600" y="2268000"/>
            <a:ext cx="6830640" cy="4923720"/>
          </a:xfrm>
          <a:prstGeom prst="rect">
            <a:avLst/>
          </a:prstGeom>
          <a:ln w="0">
            <a:noFill/>
          </a:ln>
        </p:spPr>
      </p:pic>
      <p:pic>
        <p:nvPicPr>
          <p:cNvPr id="513" name="Imagen 2" descr="Imagen que contiene captura de pantalla&#10;&#10;Descripción generada con confianza muy alta"/>
          <p:cNvPicPr/>
          <p:nvPr/>
        </p:nvPicPr>
        <p:blipFill>
          <a:blip r:embed="rId2"/>
          <a:stretch/>
        </p:blipFill>
        <p:spPr>
          <a:xfrm>
            <a:off x="6660000" y="1440000"/>
            <a:ext cx="3371040" cy="2334240"/>
          </a:xfrm>
          <a:prstGeom prst="rect">
            <a:avLst/>
          </a:prstGeom>
          <a:ln w="0">
            <a:noFill/>
          </a:ln>
        </p:spPr>
      </p:pic>
      <p:sp>
        <p:nvSpPr>
          <p:cNvPr id="514" name="Rectángulo 1"/>
          <p:cNvSpPr/>
          <p:nvPr/>
        </p:nvSpPr>
        <p:spPr>
          <a:xfrm>
            <a:off x="7200000" y="4140000"/>
            <a:ext cx="2874240" cy="238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From dynamic </a:t>
            </a:r>
            <a:r>
              <a:rPr b="0" lang="en-GB" sz="1800" spc="-1" strike="noStrike">
                <a:solidFill>
                  <a:srgbClr val="2a6099"/>
                </a:solidFill>
                <a:latin typeface="Arial"/>
                <a:ea typeface="DejaVu Sans"/>
              </a:rPr>
              <a:t>transfer-function models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, the action on the active cooling channel that compensates the dynamic changes can be computed.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This is how RFQ dynamic tuning operates.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5" name="CuadroTexto 1"/>
          <p:cNvSpPr/>
          <p:nvPr/>
        </p:nvSpPr>
        <p:spPr>
          <a:xfrm>
            <a:off x="6840000" y="7020000"/>
            <a:ext cx="3054960" cy="31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600" spc="-1" strike="noStrike">
                <a:solidFill>
                  <a:srgbClr val="ff0000"/>
                </a:solidFill>
                <a:latin typeface="Arial"/>
                <a:ea typeface="DejaVu Sans"/>
              </a:rPr>
              <a:t>(ESS-Bilbao RFQ as example)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94886AA9-8D28-4BA4-82A5-590E6F30C9D2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360360" y="0"/>
            <a:ext cx="9344520" cy="1259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94000"/>
              </a:lnSpc>
              <a:buNone/>
              <a:tabLst>
                <a:tab algn="l" pos="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Helvetica Neue Light"/>
                <a:ea typeface="DejaVu Sans"/>
              </a:rPr>
              <a:t>ESS RFQ stability (power on)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7" name="2 28"/>
          <p:cNvSpPr/>
          <p:nvPr/>
        </p:nvSpPr>
        <p:spPr>
          <a:xfrm>
            <a:off x="5598360" y="2672640"/>
            <a:ext cx="532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18" name="9 28"/>
          <p:cNvSpPr/>
          <p:nvPr/>
        </p:nvSpPr>
        <p:spPr>
          <a:xfrm>
            <a:off x="9356400" y="3101040"/>
            <a:ext cx="1144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19" name="1 28"/>
          <p:cNvSpPr/>
          <p:nvPr/>
        </p:nvSpPr>
        <p:spPr>
          <a:xfrm>
            <a:off x="3040560" y="3767400"/>
            <a:ext cx="6840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520" name="" descr=""/>
          <p:cNvPicPr/>
          <p:nvPr/>
        </p:nvPicPr>
        <p:blipFill>
          <a:blip r:embed="rId1"/>
          <a:stretch/>
        </p:blipFill>
        <p:spPr>
          <a:xfrm>
            <a:off x="540000" y="1922400"/>
            <a:ext cx="9348480" cy="4915440"/>
          </a:xfrm>
          <a:prstGeom prst="rect">
            <a:avLst/>
          </a:prstGeom>
          <a:ln w="0">
            <a:noFill/>
          </a:ln>
        </p:spPr>
      </p:pic>
      <p:sp>
        <p:nvSpPr>
          <p:cNvPr id="521" name="PlaceHolder 30"/>
          <p:cNvSpPr/>
          <p:nvPr/>
        </p:nvSpPr>
        <p:spPr>
          <a:xfrm>
            <a:off x="864360" y="1440720"/>
            <a:ext cx="9030240" cy="716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108000" indent="-228600">
              <a:lnSpc>
                <a:spcPct val="94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100" spc="-1" strike="noStrike">
                <a:solidFill>
                  <a:srgbClr val="000000"/>
                </a:solidFill>
                <a:latin typeface="IBM Plex Sans"/>
                <a:ea typeface="DejaVu Sans"/>
              </a:rPr>
              <a:t>Control model (Scilab)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17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E24D1E78-B640-4DFF-9F6E-F77F30F648C8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360360" y="0"/>
            <a:ext cx="9344520" cy="1259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94000"/>
              </a:lnSpc>
              <a:buNone/>
              <a:tabLst>
                <a:tab algn="l" pos="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Helvetica Neue Light"/>
                <a:ea typeface="DejaVu Sans"/>
              </a:rPr>
              <a:t>ESS RFQ stability (power on)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3" name="2 29"/>
          <p:cNvSpPr/>
          <p:nvPr/>
        </p:nvSpPr>
        <p:spPr>
          <a:xfrm>
            <a:off x="5598360" y="2672640"/>
            <a:ext cx="532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24" name="9 29"/>
          <p:cNvSpPr/>
          <p:nvPr/>
        </p:nvSpPr>
        <p:spPr>
          <a:xfrm>
            <a:off x="9356400" y="3101040"/>
            <a:ext cx="1144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25" name="1 29"/>
          <p:cNvSpPr/>
          <p:nvPr/>
        </p:nvSpPr>
        <p:spPr>
          <a:xfrm>
            <a:off x="3040560" y="3767400"/>
            <a:ext cx="6840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26" name="PlaceHolder 32"/>
          <p:cNvSpPr/>
          <p:nvPr/>
        </p:nvSpPr>
        <p:spPr>
          <a:xfrm>
            <a:off x="864360" y="1440720"/>
            <a:ext cx="9030240" cy="716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108000" indent="-228600">
              <a:lnSpc>
                <a:spcPct val="94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100" spc="-1" strike="noStrike">
                <a:solidFill>
                  <a:srgbClr val="000000"/>
                </a:solidFill>
                <a:latin typeface="IBM Plex Sans"/>
                <a:ea typeface="DejaVu Sans"/>
              </a:rPr>
              <a:t>Control model (Scilab)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17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7" name="" descr=""/>
          <p:cNvPicPr/>
          <p:nvPr/>
        </p:nvPicPr>
        <p:blipFill>
          <a:blip r:embed="rId1"/>
          <a:stretch/>
        </p:blipFill>
        <p:spPr>
          <a:xfrm>
            <a:off x="360000" y="1878480"/>
            <a:ext cx="9368640" cy="4419360"/>
          </a:xfrm>
          <a:prstGeom prst="rect">
            <a:avLst/>
          </a:prstGeom>
          <a:ln w="0">
            <a:noFill/>
          </a:ln>
        </p:spPr>
      </p:pic>
      <p:sp>
        <p:nvSpPr>
          <p:cNvPr id="528" name=""/>
          <p:cNvSpPr/>
          <p:nvPr/>
        </p:nvSpPr>
        <p:spPr>
          <a:xfrm>
            <a:off x="540000" y="3780000"/>
            <a:ext cx="1077840" cy="897840"/>
          </a:xfrm>
          <a:prstGeom prst="ellipse">
            <a:avLst/>
          </a:prstGeom>
          <a:noFill/>
          <a:ln cap="rnd" w="36000">
            <a:solidFill>
              <a:srgbClr val="ff0000"/>
            </a:solidFill>
            <a:prstDash val="sys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29" name=""/>
          <p:cNvSpPr/>
          <p:nvPr/>
        </p:nvSpPr>
        <p:spPr>
          <a:xfrm flipV="1">
            <a:off x="1620000" y="4140000"/>
            <a:ext cx="1620000" cy="360000"/>
          </a:xfrm>
          <a:prstGeom prst="line">
            <a:avLst/>
          </a:prstGeom>
          <a:ln w="0">
            <a:solidFill>
              <a:srgbClr val="ff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530" name="" descr=""/>
          <p:cNvPicPr/>
          <p:nvPr/>
        </p:nvPicPr>
        <p:blipFill>
          <a:blip r:embed="rId2"/>
          <a:stretch/>
        </p:blipFill>
        <p:spPr>
          <a:xfrm>
            <a:off x="5882760" y="5400000"/>
            <a:ext cx="3655080" cy="136908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E57D1187-5117-4933-847C-FE0814BAAF2C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360360" y="0"/>
            <a:ext cx="9344520" cy="1259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94000"/>
              </a:lnSpc>
              <a:buNone/>
              <a:tabLst>
                <a:tab algn="l" pos="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Helvetica Neue Light"/>
                <a:ea typeface="Helvetica Neue Light"/>
              </a:rPr>
              <a:t>Contents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9 21"/>
          <p:cNvSpPr/>
          <p:nvPr/>
        </p:nvSpPr>
        <p:spPr>
          <a:xfrm>
            <a:off x="9356400" y="3101040"/>
            <a:ext cx="1144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57" name="1 21"/>
          <p:cNvSpPr/>
          <p:nvPr/>
        </p:nvSpPr>
        <p:spPr>
          <a:xfrm>
            <a:off x="3040560" y="3767400"/>
            <a:ext cx="6840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58" name="Rectángulo 3"/>
          <p:cNvSpPr/>
          <p:nvPr/>
        </p:nvSpPr>
        <p:spPr>
          <a:xfrm>
            <a:off x="362160" y="1359720"/>
            <a:ext cx="9351360" cy="602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00"/>
                </a:solidFill>
                <a:latin typeface="IBM Plex Sans"/>
                <a:ea typeface="DejaVu Sans"/>
              </a:rPr>
              <a:t>Review of challenges for increasing duty cycle from 5%→10, 15%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 algn="just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00"/>
                </a:solidFill>
                <a:latin typeface="IBM Plex Sans"/>
                <a:ea typeface="DejaVu Sans"/>
              </a:rPr>
              <a:t>Comment on other projects with similar challenges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 algn="just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00"/>
                </a:solidFill>
                <a:latin typeface="IBM Plex Sans"/>
                <a:ea typeface="DejaVu Sans"/>
              </a:rPr>
              <a:t>ESS-RFQ quick review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00"/>
                </a:solidFill>
                <a:latin typeface="IBM Plex Sans"/>
                <a:ea typeface="DejaVu Sans"/>
              </a:rPr>
              <a:t>ESS-Bilbao contribution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 algn="just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00"/>
                </a:solidFill>
                <a:latin typeface="IBM Plex Sans"/>
                <a:ea typeface="DejaVu Sans"/>
              </a:rPr>
              <a:t>Input sources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 algn="just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00"/>
                </a:solidFill>
                <a:latin typeface="IBM Plex Sans"/>
                <a:ea typeface="DejaVu Sans"/>
              </a:rPr>
              <a:t>Steady state FEM study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 algn="just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00"/>
                </a:solidFill>
                <a:latin typeface="IBM Plex Sans"/>
                <a:ea typeface="DejaVu Sans"/>
              </a:rPr>
              <a:t>Transient model study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 algn="just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00"/>
                </a:solidFill>
                <a:latin typeface="IBM Plex Sans"/>
                <a:ea typeface="DejaVu Sans"/>
              </a:rPr>
              <a:t>Some comments on power coupler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00"/>
                </a:solidFill>
                <a:latin typeface="IBM Plex Sans"/>
                <a:ea typeface="DejaVu Sans"/>
              </a:rPr>
              <a:t>Next activities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60D800B8-9109-41D2-9C7C-E7F6A112BF9F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360360" y="0"/>
            <a:ext cx="9344520" cy="1259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94000"/>
              </a:lnSpc>
              <a:buNone/>
              <a:tabLst>
                <a:tab algn="l" pos="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Helvetica Neue Light"/>
                <a:ea typeface="DejaVu Sans"/>
              </a:rPr>
              <a:t>ESS RFQ stability (power on)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2" name="2 31"/>
          <p:cNvSpPr/>
          <p:nvPr/>
        </p:nvSpPr>
        <p:spPr>
          <a:xfrm>
            <a:off x="5598360" y="2672640"/>
            <a:ext cx="532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33" name="9 31"/>
          <p:cNvSpPr/>
          <p:nvPr/>
        </p:nvSpPr>
        <p:spPr>
          <a:xfrm>
            <a:off x="9356400" y="3101040"/>
            <a:ext cx="1144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34" name="1 31"/>
          <p:cNvSpPr/>
          <p:nvPr/>
        </p:nvSpPr>
        <p:spPr>
          <a:xfrm>
            <a:off x="3040560" y="3767400"/>
            <a:ext cx="6840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35" name="PlaceHolder 36"/>
          <p:cNvSpPr/>
          <p:nvPr/>
        </p:nvSpPr>
        <p:spPr>
          <a:xfrm>
            <a:off x="864360" y="1440720"/>
            <a:ext cx="9030240" cy="716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108000" indent="-228600">
              <a:lnSpc>
                <a:spcPct val="94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100" spc="-1" strike="noStrike">
                <a:solidFill>
                  <a:srgbClr val="000000"/>
                </a:solidFill>
                <a:latin typeface="IBM Plex Sans"/>
                <a:ea typeface="DejaVu Sans"/>
              </a:rPr>
              <a:t>Control model (Scilab)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17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36" name="" descr=""/>
          <p:cNvPicPr/>
          <p:nvPr/>
        </p:nvPicPr>
        <p:blipFill>
          <a:blip r:embed="rId1"/>
          <a:stretch/>
        </p:blipFill>
        <p:spPr>
          <a:xfrm>
            <a:off x="95040" y="2158920"/>
            <a:ext cx="5302800" cy="2607480"/>
          </a:xfrm>
          <a:prstGeom prst="rect">
            <a:avLst/>
          </a:prstGeom>
          <a:ln w="0">
            <a:noFill/>
          </a:ln>
        </p:spPr>
      </p:pic>
      <p:sp>
        <p:nvSpPr>
          <p:cNvPr id="537" name=""/>
          <p:cNvSpPr/>
          <p:nvPr/>
        </p:nvSpPr>
        <p:spPr>
          <a:xfrm>
            <a:off x="5400000" y="2340000"/>
            <a:ext cx="4317840" cy="187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When cavity frequency is different from RF input frequency, part of the RF wave reflects and less power transmit into the RFQ.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With LLRF frequency tracking this does not happen, but it is not possible during beam operation.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85858F69-44EE-4A6A-B02A-4469D9CA0EFD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360360" y="0"/>
            <a:ext cx="9344520" cy="1259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94000"/>
              </a:lnSpc>
              <a:buNone/>
              <a:tabLst>
                <a:tab algn="l" pos="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Helvetica Neue Light"/>
                <a:ea typeface="DejaVu Sans"/>
              </a:rPr>
              <a:t>ESS RFQ stability (power on)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9" name="2 32"/>
          <p:cNvSpPr/>
          <p:nvPr/>
        </p:nvSpPr>
        <p:spPr>
          <a:xfrm>
            <a:off x="5598360" y="2672640"/>
            <a:ext cx="532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0" name="9 32"/>
          <p:cNvSpPr/>
          <p:nvPr/>
        </p:nvSpPr>
        <p:spPr>
          <a:xfrm>
            <a:off x="9356400" y="3101040"/>
            <a:ext cx="1144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1" name="1 32"/>
          <p:cNvSpPr/>
          <p:nvPr/>
        </p:nvSpPr>
        <p:spPr>
          <a:xfrm>
            <a:off x="3040560" y="3767400"/>
            <a:ext cx="6840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2" name="PlaceHolder 38"/>
          <p:cNvSpPr/>
          <p:nvPr/>
        </p:nvSpPr>
        <p:spPr>
          <a:xfrm>
            <a:off x="864360" y="1440720"/>
            <a:ext cx="9030240" cy="716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108000" indent="-228600">
              <a:lnSpc>
                <a:spcPct val="94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100" spc="-1" strike="noStrike">
                <a:solidFill>
                  <a:srgbClr val="000000"/>
                </a:solidFill>
                <a:latin typeface="IBM Plex Sans"/>
                <a:ea typeface="DejaVu Sans"/>
              </a:rPr>
              <a:t>Simple case, power ON to nominal power, stability analysis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100" spc="-1" strike="noStrike">
                <a:solidFill>
                  <a:srgbClr val="000000"/>
                </a:solidFill>
                <a:latin typeface="IBM Plex Sans"/>
                <a:ea typeface="DejaVu Sans"/>
              </a:rPr>
              <a:t>Control model (Scilab) → Results for duty = 5%, power ON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17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3" name=""/>
          <p:cNvSpPr/>
          <p:nvPr/>
        </p:nvSpPr>
        <p:spPr>
          <a:xfrm>
            <a:off x="720000" y="4500000"/>
            <a:ext cx="3957840" cy="3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delta_f (kHz) vs time (seconds)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4" name=""/>
          <p:cNvSpPr/>
          <p:nvPr/>
        </p:nvSpPr>
        <p:spPr>
          <a:xfrm>
            <a:off x="5364000" y="4500000"/>
            <a:ext cx="3957840" cy="3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RFQ frequency vs time (seconds)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5" name=""/>
          <p:cNvSpPr/>
          <p:nvPr/>
        </p:nvSpPr>
        <p:spPr>
          <a:xfrm>
            <a:off x="2700000" y="7092000"/>
            <a:ext cx="4857840" cy="60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Effective power (wrt  5%) vs time (seconds)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6" name="" descr=""/>
          <p:cNvPicPr/>
          <p:nvPr/>
        </p:nvPicPr>
        <p:blipFill>
          <a:blip r:embed="rId1"/>
          <a:stretch/>
        </p:blipFill>
        <p:spPr>
          <a:xfrm>
            <a:off x="360000" y="2480760"/>
            <a:ext cx="4317840" cy="2017080"/>
          </a:xfrm>
          <a:prstGeom prst="rect">
            <a:avLst/>
          </a:prstGeom>
          <a:ln w="0">
            <a:noFill/>
          </a:ln>
        </p:spPr>
      </p:pic>
      <p:pic>
        <p:nvPicPr>
          <p:cNvPr id="547" name="" descr=""/>
          <p:cNvPicPr/>
          <p:nvPr/>
        </p:nvPicPr>
        <p:blipFill>
          <a:blip r:embed="rId2"/>
          <a:stretch/>
        </p:blipFill>
        <p:spPr>
          <a:xfrm>
            <a:off x="4680000" y="2340000"/>
            <a:ext cx="4798800" cy="2242080"/>
          </a:xfrm>
          <a:prstGeom prst="rect">
            <a:avLst/>
          </a:prstGeom>
          <a:ln w="0">
            <a:noFill/>
          </a:ln>
        </p:spPr>
      </p:pic>
      <p:pic>
        <p:nvPicPr>
          <p:cNvPr id="548" name="" descr=""/>
          <p:cNvPicPr/>
          <p:nvPr/>
        </p:nvPicPr>
        <p:blipFill>
          <a:blip r:embed="rId3"/>
          <a:stretch/>
        </p:blipFill>
        <p:spPr>
          <a:xfrm>
            <a:off x="2160000" y="4846320"/>
            <a:ext cx="5033520" cy="23515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D52DF5B8-1419-41AA-839F-8928CC82AA53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360360" y="0"/>
            <a:ext cx="9344520" cy="1259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94000"/>
              </a:lnSpc>
              <a:buNone/>
              <a:tabLst>
                <a:tab algn="l" pos="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Helvetica Neue Light"/>
                <a:ea typeface="DejaVu Sans"/>
              </a:rPr>
              <a:t>ESS RFQ stability (power on)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0" name="2 10"/>
          <p:cNvSpPr/>
          <p:nvPr/>
        </p:nvSpPr>
        <p:spPr>
          <a:xfrm>
            <a:off x="5598360" y="2672640"/>
            <a:ext cx="532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1" name="9 9"/>
          <p:cNvSpPr/>
          <p:nvPr/>
        </p:nvSpPr>
        <p:spPr>
          <a:xfrm>
            <a:off x="9356400" y="3101040"/>
            <a:ext cx="1144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2" name="1 9"/>
          <p:cNvSpPr/>
          <p:nvPr/>
        </p:nvSpPr>
        <p:spPr>
          <a:xfrm>
            <a:off x="3040560" y="3767400"/>
            <a:ext cx="6840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3" name="PlaceHolder 28"/>
          <p:cNvSpPr/>
          <p:nvPr/>
        </p:nvSpPr>
        <p:spPr>
          <a:xfrm>
            <a:off x="864360" y="1440720"/>
            <a:ext cx="9030240" cy="716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108000" indent="-228600">
              <a:lnSpc>
                <a:spcPct val="94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100" spc="-1" strike="noStrike">
                <a:solidFill>
                  <a:srgbClr val="000000"/>
                </a:solidFill>
                <a:latin typeface="IBM Plex Sans"/>
                <a:ea typeface="DejaVu Sans"/>
              </a:rPr>
              <a:t>Simple case, power ON to nominal power, stability analysis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100" spc="-1" strike="noStrike">
                <a:solidFill>
                  <a:srgbClr val="000000"/>
                </a:solidFill>
                <a:latin typeface="IBM Plex Sans"/>
                <a:ea typeface="DejaVu Sans"/>
              </a:rPr>
              <a:t>Control model (Scilab) → Results for duty = 7.5%, power ON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17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4" name=""/>
          <p:cNvSpPr/>
          <p:nvPr/>
        </p:nvSpPr>
        <p:spPr>
          <a:xfrm>
            <a:off x="720000" y="4500000"/>
            <a:ext cx="3957840" cy="3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delta_f (kHz) vs time (seconds)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5" name=""/>
          <p:cNvSpPr/>
          <p:nvPr/>
        </p:nvSpPr>
        <p:spPr>
          <a:xfrm>
            <a:off x="5364000" y="4500000"/>
            <a:ext cx="3957840" cy="3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RFQ frequency vs time (seconds)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6" name=""/>
          <p:cNvSpPr/>
          <p:nvPr/>
        </p:nvSpPr>
        <p:spPr>
          <a:xfrm>
            <a:off x="2700000" y="7092000"/>
            <a:ext cx="4857840" cy="60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Effective power (wrt  5%) vs time (seconds)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7" name="" descr=""/>
          <p:cNvPicPr/>
          <p:nvPr/>
        </p:nvPicPr>
        <p:blipFill>
          <a:blip r:embed="rId1"/>
          <a:stretch/>
        </p:blipFill>
        <p:spPr>
          <a:xfrm>
            <a:off x="540000" y="2658240"/>
            <a:ext cx="3779280" cy="1841040"/>
          </a:xfrm>
          <a:prstGeom prst="rect">
            <a:avLst/>
          </a:prstGeom>
          <a:ln w="0">
            <a:noFill/>
          </a:ln>
        </p:spPr>
      </p:pic>
      <p:pic>
        <p:nvPicPr>
          <p:cNvPr id="558" name="" descr=""/>
          <p:cNvPicPr/>
          <p:nvPr/>
        </p:nvPicPr>
        <p:blipFill>
          <a:blip r:embed="rId2"/>
          <a:stretch/>
        </p:blipFill>
        <p:spPr>
          <a:xfrm>
            <a:off x="4860000" y="2520000"/>
            <a:ext cx="4176720" cy="2034720"/>
          </a:xfrm>
          <a:prstGeom prst="rect">
            <a:avLst/>
          </a:prstGeom>
          <a:ln w="0">
            <a:noFill/>
          </a:ln>
        </p:spPr>
      </p:pic>
      <p:pic>
        <p:nvPicPr>
          <p:cNvPr id="559" name="" descr=""/>
          <p:cNvPicPr/>
          <p:nvPr/>
        </p:nvPicPr>
        <p:blipFill>
          <a:blip r:embed="rId3"/>
          <a:stretch/>
        </p:blipFill>
        <p:spPr>
          <a:xfrm>
            <a:off x="2482560" y="4926960"/>
            <a:ext cx="4716720" cy="2272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8AE239FF-C204-451F-AC99-9D5921EDCBC2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title"/>
          </p:nvPr>
        </p:nvSpPr>
        <p:spPr>
          <a:xfrm>
            <a:off x="360360" y="0"/>
            <a:ext cx="9344520" cy="1259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94000"/>
              </a:lnSpc>
              <a:buNone/>
              <a:tabLst>
                <a:tab algn="l" pos="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Helvetica Neue Light"/>
                <a:ea typeface="DejaVu Sans"/>
              </a:rPr>
              <a:t>ESS RFQ stability (power on)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1" name="2 33"/>
          <p:cNvSpPr/>
          <p:nvPr/>
        </p:nvSpPr>
        <p:spPr>
          <a:xfrm>
            <a:off x="5598360" y="2672640"/>
            <a:ext cx="532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2" name="9 33"/>
          <p:cNvSpPr/>
          <p:nvPr/>
        </p:nvSpPr>
        <p:spPr>
          <a:xfrm>
            <a:off x="9356400" y="3101040"/>
            <a:ext cx="1144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3" name="1 33"/>
          <p:cNvSpPr/>
          <p:nvPr/>
        </p:nvSpPr>
        <p:spPr>
          <a:xfrm>
            <a:off x="3040560" y="3767400"/>
            <a:ext cx="6840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4" name="PlaceHolder 40"/>
          <p:cNvSpPr/>
          <p:nvPr/>
        </p:nvSpPr>
        <p:spPr>
          <a:xfrm>
            <a:off x="864360" y="1440720"/>
            <a:ext cx="9030240" cy="716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108000" indent="-228600">
              <a:lnSpc>
                <a:spcPct val="94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100" spc="-1" strike="noStrike">
                <a:solidFill>
                  <a:srgbClr val="000000"/>
                </a:solidFill>
                <a:latin typeface="IBM Plex Sans"/>
                <a:ea typeface="DejaVu Sans"/>
              </a:rPr>
              <a:t>Simple case, power ON to nominal power, stability analysis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100" spc="-1" strike="noStrike">
                <a:solidFill>
                  <a:srgbClr val="000000"/>
                </a:solidFill>
                <a:latin typeface="IBM Plex Sans"/>
                <a:ea typeface="DejaVu Sans"/>
              </a:rPr>
              <a:t>Control model (Scilab) → Results for duty = 10%, power ON (</a:t>
            </a:r>
            <a:r>
              <a:rPr b="0" lang="en-GB" sz="2100" spc="-1" strike="noStrike">
                <a:solidFill>
                  <a:srgbClr val="ff0000"/>
                </a:solidFill>
                <a:latin typeface="IBM Plex Sans"/>
                <a:ea typeface="DejaVu Sans"/>
              </a:rPr>
              <a:t>unstable</a:t>
            </a:r>
            <a:r>
              <a:rPr b="0" lang="en-GB" sz="2100" spc="-1" strike="noStrike">
                <a:solidFill>
                  <a:srgbClr val="000000"/>
                </a:solidFill>
                <a:latin typeface="IBM Plex Sans"/>
                <a:ea typeface="DejaVu Sans"/>
              </a:rPr>
              <a:t>)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17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5" name=""/>
          <p:cNvSpPr/>
          <p:nvPr/>
        </p:nvSpPr>
        <p:spPr>
          <a:xfrm>
            <a:off x="720000" y="4500000"/>
            <a:ext cx="3957840" cy="3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delta_f (kHz) vs time (seconds)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6" name=""/>
          <p:cNvSpPr/>
          <p:nvPr/>
        </p:nvSpPr>
        <p:spPr>
          <a:xfrm>
            <a:off x="5364000" y="4500000"/>
            <a:ext cx="3957840" cy="3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RFQ frequency vs time (seconds)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7" name=""/>
          <p:cNvSpPr/>
          <p:nvPr/>
        </p:nvSpPr>
        <p:spPr>
          <a:xfrm>
            <a:off x="2700000" y="7092000"/>
            <a:ext cx="4857840" cy="60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Effective power (rel. To 5%) vs time (seconds)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8" name="" descr=""/>
          <p:cNvPicPr/>
          <p:nvPr/>
        </p:nvPicPr>
        <p:blipFill>
          <a:blip r:embed="rId1"/>
          <a:stretch/>
        </p:blipFill>
        <p:spPr>
          <a:xfrm>
            <a:off x="180000" y="2340000"/>
            <a:ext cx="4677840" cy="2185200"/>
          </a:xfrm>
          <a:prstGeom prst="rect">
            <a:avLst/>
          </a:prstGeom>
          <a:ln w="0">
            <a:noFill/>
          </a:ln>
        </p:spPr>
      </p:pic>
      <p:pic>
        <p:nvPicPr>
          <p:cNvPr id="569" name="" descr=""/>
          <p:cNvPicPr/>
          <p:nvPr/>
        </p:nvPicPr>
        <p:blipFill>
          <a:blip r:embed="rId2"/>
          <a:stretch/>
        </p:blipFill>
        <p:spPr>
          <a:xfrm>
            <a:off x="4841640" y="2304000"/>
            <a:ext cx="4696200" cy="2193840"/>
          </a:xfrm>
          <a:prstGeom prst="rect">
            <a:avLst/>
          </a:prstGeom>
          <a:ln w="0">
            <a:noFill/>
          </a:ln>
        </p:spPr>
      </p:pic>
      <p:pic>
        <p:nvPicPr>
          <p:cNvPr id="570" name="" descr=""/>
          <p:cNvPicPr/>
          <p:nvPr/>
        </p:nvPicPr>
        <p:blipFill>
          <a:blip r:embed="rId3"/>
          <a:stretch/>
        </p:blipFill>
        <p:spPr>
          <a:xfrm>
            <a:off x="2442960" y="4808160"/>
            <a:ext cx="4934880" cy="23054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662F3E61-0989-422F-9C56-ADEF4699A347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title"/>
          </p:nvPr>
        </p:nvSpPr>
        <p:spPr>
          <a:xfrm>
            <a:off x="360360" y="0"/>
            <a:ext cx="9344520" cy="1259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94000"/>
              </a:lnSpc>
              <a:buNone/>
              <a:tabLst>
                <a:tab algn="l" pos="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Helvetica Neue Light"/>
                <a:ea typeface="DejaVu Sans"/>
              </a:rPr>
              <a:t>ESS RFQ stability (power on)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2" name="2 1"/>
          <p:cNvSpPr/>
          <p:nvPr/>
        </p:nvSpPr>
        <p:spPr>
          <a:xfrm>
            <a:off x="5598360" y="2672640"/>
            <a:ext cx="532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3" name="9 1"/>
          <p:cNvSpPr/>
          <p:nvPr/>
        </p:nvSpPr>
        <p:spPr>
          <a:xfrm>
            <a:off x="9356400" y="3101040"/>
            <a:ext cx="1144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4" name="1 1"/>
          <p:cNvSpPr/>
          <p:nvPr/>
        </p:nvSpPr>
        <p:spPr>
          <a:xfrm>
            <a:off x="3040560" y="3767400"/>
            <a:ext cx="6840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5" name="PlaceHolder 5"/>
          <p:cNvSpPr/>
          <p:nvPr/>
        </p:nvSpPr>
        <p:spPr>
          <a:xfrm>
            <a:off x="864360" y="1440720"/>
            <a:ext cx="9030240" cy="716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108000" indent="-228600">
              <a:lnSpc>
                <a:spcPct val="94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100" spc="-1" strike="noStrike">
                <a:solidFill>
                  <a:srgbClr val="000000"/>
                </a:solidFill>
                <a:latin typeface="IBM Plex Sans"/>
                <a:ea typeface="DejaVu Sans"/>
              </a:rPr>
              <a:t>Tweaking transient response...: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17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76" name=""/>
          <p:cNvGrpSpPr/>
          <p:nvPr/>
        </p:nvGrpSpPr>
        <p:grpSpPr>
          <a:xfrm>
            <a:off x="360000" y="1980000"/>
            <a:ext cx="6299640" cy="2932560"/>
            <a:chOff x="360000" y="1980000"/>
            <a:chExt cx="6299640" cy="2932560"/>
          </a:xfrm>
        </p:grpSpPr>
        <p:pic>
          <p:nvPicPr>
            <p:cNvPr id="577" name="" descr=""/>
            <p:cNvPicPr/>
            <p:nvPr/>
          </p:nvPicPr>
          <p:blipFill>
            <a:blip r:embed="rId1"/>
            <a:stretch/>
          </p:blipFill>
          <p:spPr>
            <a:xfrm>
              <a:off x="360000" y="1980000"/>
              <a:ext cx="3989520" cy="2932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78" name=""/>
            <p:cNvSpPr/>
            <p:nvPr/>
          </p:nvSpPr>
          <p:spPr>
            <a:xfrm>
              <a:off x="4500000" y="2157120"/>
              <a:ext cx="360" cy="614880"/>
            </a:xfrm>
            <a:prstGeom prst="line">
              <a:avLst/>
            </a:prstGeom>
            <a:ln w="0">
              <a:solidFill>
                <a:srgbClr val="3465a4"/>
              </a:solidFill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79" name=""/>
            <p:cNvSpPr/>
            <p:nvPr/>
          </p:nvSpPr>
          <p:spPr>
            <a:xfrm>
              <a:off x="4500000" y="2277720"/>
              <a:ext cx="2159640" cy="601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Arial"/>
                </a:rPr>
                <a:t>(steady 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en-US" sz="1400" spc="-1" strike="noStrike">
                  <a:solidFill>
                    <a:srgbClr val="000000"/>
                  </a:solidFill>
                  <a:latin typeface="Arial"/>
                </a:rPr>
                <a:t>state delta)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0" name=""/>
            <p:cNvSpPr/>
            <p:nvPr/>
          </p:nvSpPr>
          <p:spPr>
            <a:xfrm>
              <a:off x="792000" y="2772000"/>
              <a:ext cx="4320000" cy="360"/>
            </a:xfrm>
            <a:prstGeom prst="line">
              <a:avLst/>
            </a:prstGeom>
            <a:ln w="0">
              <a:solidFill>
                <a:srgbClr val="000000"/>
              </a:solidFill>
              <a:prstDash val="dash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pic>
        <p:nvPicPr>
          <p:cNvPr id="581" name="" descr=""/>
          <p:cNvPicPr/>
          <p:nvPr/>
        </p:nvPicPr>
        <p:blipFill>
          <a:blip r:embed="rId2"/>
          <a:stretch/>
        </p:blipFill>
        <p:spPr>
          <a:xfrm>
            <a:off x="5609520" y="1620000"/>
            <a:ext cx="4290120" cy="2339640"/>
          </a:xfrm>
          <a:prstGeom prst="rect">
            <a:avLst/>
          </a:prstGeom>
          <a:ln w="0">
            <a:noFill/>
          </a:ln>
        </p:spPr>
      </p:pic>
      <p:sp>
        <p:nvSpPr>
          <p:cNvPr id="582" name=""/>
          <p:cNvSpPr/>
          <p:nvPr/>
        </p:nvSpPr>
        <p:spPr>
          <a:xfrm flipV="1">
            <a:off x="4140000" y="1800000"/>
            <a:ext cx="1620000" cy="357120"/>
          </a:xfrm>
          <a:prstGeom prst="line">
            <a:avLst/>
          </a:prstGeom>
          <a:ln w="3600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583" name="" descr=""/>
          <p:cNvPicPr/>
          <p:nvPr/>
        </p:nvPicPr>
        <p:blipFill>
          <a:blip r:embed="rId3"/>
          <a:stretch/>
        </p:blipFill>
        <p:spPr>
          <a:xfrm>
            <a:off x="5616000" y="3816000"/>
            <a:ext cx="4139640" cy="1979640"/>
          </a:xfrm>
          <a:prstGeom prst="rect">
            <a:avLst/>
          </a:prstGeom>
          <a:ln w="0">
            <a:noFill/>
          </a:ln>
        </p:spPr>
      </p:pic>
      <p:sp>
        <p:nvSpPr>
          <p:cNvPr id="584" name=""/>
          <p:cNvSpPr/>
          <p:nvPr/>
        </p:nvSpPr>
        <p:spPr>
          <a:xfrm>
            <a:off x="4131000" y="2324160"/>
            <a:ext cx="1629000" cy="1995840"/>
          </a:xfrm>
          <a:prstGeom prst="line">
            <a:avLst/>
          </a:prstGeom>
          <a:ln w="36000">
            <a:solidFill>
              <a:srgbClr val="ff8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585" name="" descr=""/>
          <p:cNvPicPr/>
          <p:nvPr/>
        </p:nvPicPr>
        <p:blipFill>
          <a:blip r:embed="rId4"/>
          <a:stretch/>
        </p:blipFill>
        <p:spPr>
          <a:xfrm>
            <a:off x="900000" y="5112360"/>
            <a:ext cx="4300920" cy="2267280"/>
          </a:xfrm>
          <a:prstGeom prst="rect">
            <a:avLst/>
          </a:prstGeom>
          <a:ln w="0">
            <a:noFill/>
          </a:ln>
        </p:spPr>
      </p:pic>
      <p:sp>
        <p:nvSpPr>
          <p:cNvPr id="586" name=""/>
          <p:cNvSpPr/>
          <p:nvPr/>
        </p:nvSpPr>
        <p:spPr>
          <a:xfrm flipH="1">
            <a:off x="1260000" y="2495160"/>
            <a:ext cx="1422360" cy="2724840"/>
          </a:xfrm>
          <a:prstGeom prst="line">
            <a:avLst/>
          </a:prstGeom>
          <a:ln w="36000">
            <a:solidFill>
              <a:srgbClr val="00a9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7" name="PlaceHolder 8"/>
          <p:cNvSpPr/>
          <p:nvPr/>
        </p:nvSpPr>
        <p:spPr>
          <a:xfrm>
            <a:off x="5580000" y="6120000"/>
            <a:ext cx="4140000" cy="1260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108000" indent="-228600">
              <a:lnSpc>
                <a:spcPct val="94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100" spc="-1" strike="noStrike">
                <a:solidFill>
                  <a:srgbClr val="000000"/>
                </a:solidFill>
                <a:latin typeface="IBM Plex Sans"/>
                <a:ea typeface="DejaVu Sans"/>
              </a:rPr>
              <a:t>It is possible to stabilize the transient behavior by changing channels geometry, position and/or water flows.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17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76479765-28EE-4F84-B0A3-688297390AF8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/>
          </p:cNvSpPr>
          <p:nvPr>
            <p:ph type="title"/>
          </p:nvPr>
        </p:nvSpPr>
        <p:spPr>
          <a:xfrm>
            <a:off x="360360" y="0"/>
            <a:ext cx="9344520" cy="1259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94000"/>
              </a:lnSpc>
              <a:buNone/>
              <a:tabLst>
                <a:tab algn="l" pos="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Helvetica Neue Light"/>
                <a:ea typeface="DejaVu Sans"/>
              </a:rPr>
              <a:t>ESS RFQ power couplers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9" name="2 18"/>
          <p:cNvSpPr/>
          <p:nvPr/>
        </p:nvSpPr>
        <p:spPr>
          <a:xfrm>
            <a:off x="5598360" y="2672640"/>
            <a:ext cx="532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0" name="9 17"/>
          <p:cNvSpPr/>
          <p:nvPr/>
        </p:nvSpPr>
        <p:spPr>
          <a:xfrm>
            <a:off x="9356400" y="3101040"/>
            <a:ext cx="1144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1" name="1 17"/>
          <p:cNvSpPr/>
          <p:nvPr/>
        </p:nvSpPr>
        <p:spPr>
          <a:xfrm>
            <a:off x="3040560" y="3767400"/>
            <a:ext cx="6840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592" name="" descr=""/>
          <p:cNvPicPr/>
          <p:nvPr/>
        </p:nvPicPr>
        <p:blipFill>
          <a:blip r:embed="rId1"/>
          <a:stretch/>
        </p:blipFill>
        <p:spPr>
          <a:xfrm>
            <a:off x="180000" y="2880000"/>
            <a:ext cx="4323240" cy="2604960"/>
          </a:xfrm>
          <a:prstGeom prst="rect">
            <a:avLst/>
          </a:prstGeom>
          <a:ln w="0">
            <a:noFill/>
          </a:ln>
        </p:spPr>
      </p:pic>
      <p:sp>
        <p:nvSpPr>
          <p:cNvPr id="593" name=""/>
          <p:cNvSpPr txBox="1"/>
          <p:nvPr/>
        </p:nvSpPr>
        <p:spPr>
          <a:xfrm>
            <a:off x="5040000" y="2880000"/>
            <a:ext cx="4680000" cy="23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Tested and conditioned at 1 MW peak power and 3.6 ms for the pulse width at the repletion rate of 14 Hz (duty cycle 5%).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Couplers should be studied at higher effective power.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4" name="" descr=""/>
          <p:cNvPicPr/>
          <p:nvPr/>
        </p:nvPicPr>
        <p:blipFill>
          <a:blip r:embed="rId2"/>
          <a:stretch/>
        </p:blipFill>
        <p:spPr>
          <a:xfrm>
            <a:off x="360000" y="1438920"/>
            <a:ext cx="5040000" cy="1176840"/>
          </a:xfrm>
          <a:prstGeom prst="rect">
            <a:avLst/>
          </a:prstGeom>
          <a:ln w="0">
            <a:noFill/>
          </a:ln>
        </p:spPr>
      </p:pic>
      <p:pic>
        <p:nvPicPr>
          <p:cNvPr id="595" name="Imagen 370" descr=""/>
          <p:cNvPicPr/>
          <p:nvPr/>
        </p:nvPicPr>
        <p:blipFill>
          <a:blip r:embed="rId3"/>
          <a:srcRect l="2106" t="12455" r="3402" b="5652"/>
          <a:stretch/>
        </p:blipFill>
        <p:spPr>
          <a:xfrm>
            <a:off x="5109120" y="4680000"/>
            <a:ext cx="4430880" cy="2632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6FA1586F-0C57-4D89-BAE9-D953F89E2857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PlaceHolder 1"/>
          <p:cNvSpPr>
            <a:spLocks noGrp="1"/>
          </p:cNvSpPr>
          <p:nvPr>
            <p:ph type="title"/>
          </p:nvPr>
        </p:nvSpPr>
        <p:spPr>
          <a:xfrm>
            <a:off x="360360" y="0"/>
            <a:ext cx="9344520" cy="1259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94000"/>
              </a:lnSpc>
              <a:buNone/>
              <a:tabLst>
                <a:tab algn="l" pos="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Helvetica Neue Light"/>
                <a:ea typeface="DejaVu Sans"/>
              </a:rPr>
              <a:t>Task for next months...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7" name="2 34"/>
          <p:cNvSpPr/>
          <p:nvPr/>
        </p:nvSpPr>
        <p:spPr>
          <a:xfrm>
            <a:off x="5598360" y="2672640"/>
            <a:ext cx="532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8" name="9 34"/>
          <p:cNvSpPr/>
          <p:nvPr/>
        </p:nvSpPr>
        <p:spPr>
          <a:xfrm>
            <a:off x="9356400" y="3101040"/>
            <a:ext cx="1144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9" name="1 34"/>
          <p:cNvSpPr/>
          <p:nvPr/>
        </p:nvSpPr>
        <p:spPr>
          <a:xfrm>
            <a:off x="3040560" y="3767400"/>
            <a:ext cx="6840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0" name="Rectángulo 5"/>
          <p:cNvSpPr/>
          <p:nvPr/>
        </p:nvSpPr>
        <p:spPr>
          <a:xfrm>
            <a:off x="368640" y="1440000"/>
            <a:ext cx="9351360" cy="97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GB" sz="2600" spc="-1" strike="noStrike">
                <a:solidFill>
                  <a:srgbClr val="000000"/>
                </a:solidFill>
                <a:latin typeface="IBM Plex Sans"/>
                <a:ea typeface="DejaVu Sans"/>
              </a:rPr>
              <a:t>RFQ (segment 2 model) simulations to minimize static deformations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GB" sz="2600" spc="-1" strike="noStrike">
                <a:solidFill>
                  <a:srgbClr val="000000"/>
                </a:solidFill>
                <a:latin typeface="IBM Plex Sans"/>
                <a:ea typeface="DejaVu Sans"/>
              </a:rPr>
              <a:t>Working to get a full-lenght model of the RFQ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GB" sz="2600" spc="-1" strike="noStrike">
                <a:solidFill>
                  <a:srgbClr val="000000"/>
                </a:solidFill>
                <a:latin typeface="IBM Plex Sans"/>
                <a:ea typeface="DejaVu Sans"/>
              </a:rPr>
              <a:t>Transient FEM simulations (RF → TH-Mech → Deformation → RF), to optimize channels geometry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GB" sz="2600" spc="-1" strike="noStrike">
                <a:solidFill>
                  <a:srgbClr val="000000"/>
                </a:solidFill>
                <a:latin typeface="IBM Plex Sans"/>
                <a:ea typeface="DejaVu Sans"/>
              </a:rPr>
              <a:t>Analyze the work for other projects (LANCSE, ICONE)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GB" sz="2600" spc="-1" strike="noStrike">
                <a:solidFill>
                  <a:srgbClr val="000000"/>
                </a:solidFill>
                <a:latin typeface="IBM Plex Sans"/>
                <a:ea typeface="DejaVu Sans"/>
              </a:rPr>
              <a:t>Power couplers thermo-mechanical study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ABC264DE-C94A-46F3-9222-40DA544FDA4C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/>
          </p:cNvSpPr>
          <p:nvPr>
            <p:ph type="title"/>
          </p:nvPr>
        </p:nvSpPr>
        <p:spPr>
          <a:xfrm>
            <a:off x="360360" y="0"/>
            <a:ext cx="9344520" cy="1259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94000"/>
              </a:lnSpc>
              <a:buNone/>
              <a:tabLst>
                <a:tab algn="l" pos="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Helvetica Neue Light"/>
                <a:ea typeface="DejaVu Sans"/>
              </a:rPr>
              <a:t>Task for next months...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2" name="2 13"/>
          <p:cNvSpPr/>
          <p:nvPr/>
        </p:nvSpPr>
        <p:spPr>
          <a:xfrm>
            <a:off x="5598360" y="2672640"/>
            <a:ext cx="532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3" name="9 12"/>
          <p:cNvSpPr/>
          <p:nvPr/>
        </p:nvSpPr>
        <p:spPr>
          <a:xfrm>
            <a:off x="9356400" y="3101040"/>
            <a:ext cx="1144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4" name="1 12"/>
          <p:cNvSpPr/>
          <p:nvPr/>
        </p:nvSpPr>
        <p:spPr>
          <a:xfrm>
            <a:off x="3040560" y="3767400"/>
            <a:ext cx="6840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5" name="Rectángulo 2"/>
          <p:cNvSpPr/>
          <p:nvPr/>
        </p:nvSpPr>
        <p:spPr>
          <a:xfrm>
            <a:off x="368640" y="1440000"/>
            <a:ext cx="9351360" cy="97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GB" sz="2600" spc="-1" strike="noStrike">
                <a:solidFill>
                  <a:srgbClr val="000000"/>
                </a:solidFill>
                <a:latin typeface="IBM Plex Sans"/>
                <a:ea typeface="DejaVu Sans"/>
              </a:rPr>
              <a:t>Additionally, ESS-Bilbao </a:t>
            </a:r>
            <a:r>
              <a:rPr b="0" lang="en-GB" sz="2600" spc="-1" strike="noStrike">
                <a:solidFill>
                  <a:srgbClr val="000000"/>
                </a:solidFill>
                <a:latin typeface="IBM Plex Sans"/>
                <a:ea typeface="DejaVu Sans"/>
              </a:rPr>
              <a:t>RFQ is finally built, so some </a:t>
            </a:r>
            <a:r>
              <a:rPr b="0" lang="en-GB" sz="2600" spc="-1" strike="noStrike">
                <a:solidFill>
                  <a:srgbClr val="000000"/>
                </a:solidFill>
                <a:latin typeface="IBM Plex Sans"/>
                <a:ea typeface="DejaVu Sans"/>
              </a:rPr>
              <a:t>tests could be done to </a:t>
            </a:r>
            <a:r>
              <a:rPr b="0" lang="en-GB" sz="2600" spc="-1" strike="noStrike">
                <a:solidFill>
                  <a:srgbClr val="000000"/>
                </a:solidFill>
                <a:latin typeface="IBM Plex Sans"/>
                <a:ea typeface="DejaVu Sans"/>
              </a:rPr>
              <a:t>validate simulations </a:t>
            </a:r>
            <a:r>
              <a:rPr b="0" lang="en-GB" sz="2600" spc="-1" strike="noStrike">
                <a:solidFill>
                  <a:srgbClr val="000000"/>
                </a:solidFill>
                <a:latin typeface="IBM Plex Sans"/>
                <a:ea typeface="DejaVu Sans"/>
              </a:rPr>
              <a:t>models...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6" name="" descr=""/>
          <p:cNvPicPr/>
          <p:nvPr/>
        </p:nvPicPr>
        <p:blipFill>
          <a:blip r:embed="rId1"/>
          <a:stretch/>
        </p:blipFill>
        <p:spPr>
          <a:xfrm>
            <a:off x="363600" y="3923640"/>
            <a:ext cx="4676400" cy="2016360"/>
          </a:xfrm>
          <a:prstGeom prst="rect">
            <a:avLst/>
          </a:prstGeom>
          <a:ln w="0">
            <a:noFill/>
          </a:ln>
        </p:spPr>
      </p:pic>
      <p:sp>
        <p:nvSpPr>
          <p:cNvPr id="607" name=""/>
          <p:cNvSpPr/>
          <p:nvPr/>
        </p:nvSpPr>
        <p:spPr>
          <a:xfrm>
            <a:off x="363600" y="3203640"/>
            <a:ext cx="4496400" cy="53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  <a:ea typeface="DejaVu Sans"/>
              </a:rPr>
              <a:t>RFQ fabrication finished. Alignment, low power RF tests done. Vead pull in progress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8" name="" descr=""/>
          <p:cNvPicPr/>
          <p:nvPr/>
        </p:nvPicPr>
        <p:blipFill>
          <a:blip r:embed="rId2"/>
          <a:stretch/>
        </p:blipFill>
        <p:spPr>
          <a:xfrm>
            <a:off x="5208120" y="3420000"/>
            <a:ext cx="4691880" cy="26582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81762E86-54BD-486C-AFAB-3C9A077751E8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PlaceHolder 1"/>
          <p:cNvSpPr>
            <a:spLocks noGrp="1"/>
          </p:cNvSpPr>
          <p:nvPr>
            <p:ph/>
          </p:nvPr>
        </p:nvSpPr>
        <p:spPr>
          <a:xfrm>
            <a:off x="720000" y="2522160"/>
            <a:ext cx="9030240" cy="43178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108000" indent="0">
              <a:lnSpc>
                <a:spcPct val="94000"/>
              </a:lnSpc>
              <a:spcBef>
                <a:spcPts val="1400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4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108000" indent="0">
              <a:lnSpc>
                <a:spcPct val="94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GB" sz="3600" spc="-1" strike="noStrike">
                <a:solidFill>
                  <a:srgbClr val="2a6099"/>
                </a:solidFill>
                <a:latin typeface="IBM Plex Sans"/>
                <a:ea typeface="DejaVu Sans"/>
              </a:rPr>
              <a:t>Thank you for your attention!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4000"/>
              </a:lnSpc>
              <a:spcBef>
                <a:spcPts val="1400"/>
              </a:spcBef>
              <a:buNone/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0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0" name="PlaceHolder 2"/>
          <p:cNvSpPr>
            <a:spLocks noGrp="1"/>
          </p:cNvSpPr>
          <p:nvPr>
            <p:ph type="title"/>
          </p:nvPr>
        </p:nvSpPr>
        <p:spPr>
          <a:xfrm>
            <a:off x="360360" y="0"/>
            <a:ext cx="9344520" cy="1259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94000"/>
              </a:lnSpc>
              <a:buNone/>
              <a:tabLst>
                <a:tab algn="l" pos="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Helvetica Neue Light"/>
                <a:ea typeface="DejaVu Sans"/>
              </a:rPr>
              <a:t>ESSnuSB+ WP4 ESS-Bilbao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1" name="2 6"/>
          <p:cNvSpPr/>
          <p:nvPr/>
        </p:nvSpPr>
        <p:spPr>
          <a:xfrm>
            <a:off x="5598360" y="2672640"/>
            <a:ext cx="532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2" name="9 6"/>
          <p:cNvSpPr/>
          <p:nvPr/>
        </p:nvSpPr>
        <p:spPr>
          <a:xfrm>
            <a:off x="9356400" y="3101040"/>
            <a:ext cx="1144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3" name="1 6"/>
          <p:cNvSpPr/>
          <p:nvPr/>
        </p:nvSpPr>
        <p:spPr>
          <a:xfrm>
            <a:off x="3040560" y="3767400"/>
            <a:ext cx="6840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4" name="Rectángulo 6"/>
          <p:cNvSpPr/>
          <p:nvPr/>
        </p:nvSpPr>
        <p:spPr>
          <a:xfrm>
            <a:off x="362160" y="2807280"/>
            <a:ext cx="9351360" cy="97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296BCED3-445C-4B67-8BF5-73EEC66CA5D3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/>
          </p:nvPr>
        </p:nvSpPr>
        <p:spPr>
          <a:xfrm>
            <a:off x="864360" y="1440000"/>
            <a:ext cx="8309520" cy="1073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108000" indent="-228600">
              <a:lnSpc>
                <a:spcPct val="94000"/>
              </a:lnSpc>
              <a:spcBef>
                <a:spcPts val="1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IBM Plex Sans"/>
                <a:ea typeface="DejaVu Sans"/>
              </a:rPr>
              <a:t>For its use with ESSnuSB, the ESS Linac would need to operate at double power, to share the linac between neutron and neutrino production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IBM Plex Sans"/>
                <a:ea typeface="DejaVu Sans"/>
              </a:rPr>
              <a:t>Beam pulses of H</a:t>
            </a:r>
            <a:r>
              <a:rPr b="0" lang="en-GB" sz="1800" spc="-1" strike="noStrike" baseline="33000">
                <a:solidFill>
                  <a:srgbClr val="000000"/>
                </a:solidFill>
                <a:latin typeface="IBM Plex Sans"/>
                <a:ea typeface="DejaVu Sans"/>
              </a:rPr>
              <a:t>-</a:t>
            </a:r>
            <a:r>
              <a:rPr b="0" lang="en-GB" sz="1800" spc="-1" strike="noStrike">
                <a:solidFill>
                  <a:srgbClr val="000000"/>
                </a:solidFill>
                <a:latin typeface="IBM Plex Sans"/>
                <a:ea typeface="DejaVu Sans"/>
              </a:rPr>
              <a:t>  will be interleaved with the p pulses for the generation of the neutrino superbeam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0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 type="title"/>
          </p:nvPr>
        </p:nvSpPr>
        <p:spPr>
          <a:xfrm>
            <a:off x="360360" y="0"/>
            <a:ext cx="9344520" cy="1259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94000"/>
              </a:lnSpc>
              <a:buNone/>
              <a:tabLst>
                <a:tab algn="l" pos="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Helvetica Neue Light"/>
                <a:ea typeface="DejaVu Sans"/>
              </a:rPr>
              <a:t>ESSnuSB+ WP4 ESS-Bilbao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2 9"/>
          <p:cNvSpPr/>
          <p:nvPr/>
        </p:nvSpPr>
        <p:spPr>
          <a:xfrm>
            <a:off x="5598360" y="2672640"/>
            <a:ext cx="532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62" name="9 45"/>
          <p:cNvSpPr/>
          <p:nvPr/>
        </p:nvSpPr>
        <p:spPr>
          <a:xfrm>
            <a:off x="9356400" y="3101040"/>
            <a:ext cx="1144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63" name="1 44"/>
          <p:cNvSpPr/>
          <p:nvPr/>
        </p:nvSpPr>
        <p:spPr>
          <a:xfrm>
            <a:off x="3040560" y="3767400"/>
            <a:ext cx="6840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364" name="Imagen 94" descr=""/>
          <p:cNvPicPr/>
          <p:nvPr/>
        </p:nvPicPr>
        <p:blipFill>
          <a:blip r:embed="rId1"/>
          <a:stretch/>
        </p:blipFill>
        <p:spPr>
          <a:xfrm>
            <a:off x="360000" y="2996280"/>
            <a:ext cx="4673880" cy="2580480"/>
          </a:xfrm>
          <a:prstGeom prst="rect">
            <a:avLst/>
          </a:prstGeom>
          <a:ln w="0">
            <a:noFill/>
          </a:ln>
        </p:spPr>
      </p:pic>
      <p:pic>
        <p:nvPicPr>
          <p:cNvPr id="365" name="Imagen 95" descr=""/>
          <p:cNvPicPr/>
          <p:nvPr/>
        </p:nvPicPr>
        <p:blipFill>
          <a:blip r:embed="rId2"/>
          <a:stretch/>
        </p:blipFill>
        <p:spPr>
          <a:xfrm>
            <a:off x="225360" y="6768000"/>
            <a:ext cx="5509080" cy="173880"/>
          </a:xfrm>
          <a:prstGeom prst="rect">
            <a:avLst/>
          </a:prstGeom>
          <a:ln w="0">
            <a:noFill/>
          </a:ln>
        </p:spPr>
      </p:pic>
      <p:pic>
        <p:nvPicPr>
          <p:cNvPr id="366" name="" descr=""/>
          <p:cNvPicPr/>
          <p:nvPr/>
        </p:nvPicPr>
        <p:blipFill>
          <a:blip r:embed="rId3"/>
          <a:stretch/>
        </p:blipFill>
        <p:spPr>
          <a:xfrm>
            <a:off x="5220000" y="2880000"/>
            <a:ext cx="3625560" cy="1806120"/>
          </a:xfrm>
          <a:prstGeom prst="rect">
            <a:avLst/>
          </a:prstGeom>
          <a:ln w="0">
            <a:noFill/>
          </a:ln>
        </p:spPr>
      </p:pic>
      <p:sp>
        <p:nvSpPr>
          <p:cNvPr id="367" name="PlaceHolder 14"/>
          <p:cNvSpPr/>
          <p:nvPr/>
        </p:nvSpPr>
        <p:spPr>
          <a:xfrm>
            <a:off x="5220000" y="4680000"/>
            <a:ext cx="4496760" cy="536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108000" indent="-228600">
              <a:lnSpc>
                <a:spcPct val="94000"/>
              </a:lnSpc>
              <a:spcBef>
                <a:spcPts val="1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IBM Plex Sans"/>
                <a:ea typeface="DejaVu Sans"/>
              </a:rPr>
              <a:t>RFQ is a critical part in this power upgrade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IBM Plex Sans"/>
                <a:ea typeface="DejaVu Sans"/>
              </a:rPr>
              <a:t>An study of the challenges and possible strategies is the aim of ESS-Bilbao contribution to the project.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17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0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0F79E602-F320-46F7-94AA-E21C3062DB80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360360" y="0"/>
            <a:ext cx="9344520" cy="1259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94000"/>
              </a:lnSpc>
              <a:buNone/>
              <a:tabLst>
                <a:tab algn="l" pos="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Helvetica Neue Light"/>
                <a:ea typeface="DejaVu Sans"/>
              </a:rPr>
              <a:t>ESSnuSB+ WP4 ESS-Bilbao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2 4"/>
          <p:cNvSpPr/>
          <p:nvPr/>
        </p:nvSpPr>
        <p:spPr>
          <a:xfrm>
            <a:off x="5598360" y="2672640"/>
            <a:ext cx="532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70" name="9 4"/>
          <p:cNvSpPr/>
          <p:nvPr/>
        </p:nvSpPr>
        <p:spPr>
          <a:xfrm>
            <a:off x="9356400" y="3101040"/>
            <a:ext cx="1144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71" name="1 4"/>
          <p:cNvSpPr/>
          <p:nvPr/>
        </p:nvSpPr>
        <p:spPr>
          <a:xfrm>
            <a:off x="3040560" y="3767400"/>
            <a:ext cx="6840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372" name="" descr=""/>
          <p:cNvPicPr/>
          <p:nvPr/>
        </p:nvPicPr>
        <p:blipFill>
          <a:blip r:embed="rId1"/>
          <a:stretch/>
        </p:blipFill>
        <p:spPr>
          <a:xfrm>
            <a:off x="900000" y="5556960"/>
            <a:ext cx="8459280" cy="1424880"/>
          </a:xfrm>
          <a:prstGeom prst="rect">
            <a:avLst/>
          </a:prstGeom>
          <a:ln w="0">
            <a:noFill/>
          </a:ln>
        </p:spPr>
      </p:pic>
      <p:pic>
        <p:nvPicPr>
          <p:cNvPr id="373" name="" descr=""/>
          <p:cNvPicPr/>
          <p:nvPr/>
        </p:nvPicPr>
        <p:blipFill>
          <a:blip r:embed="rId2"/>
          <a:stretch/>
        </p:blipFill>
        <p:spPr>
          <a:xfrm>
            <a:off x="540000" y="3960000"/>
            <a:ext cx="8639280" cy="1596240"/>
          </a:xfrm>
          <a:prstGeom prst="rect">
            <a:avLst/>
          </a:prstGeom>
          <a:ln w="0">
            <a:noFill/>
          </a:ln>
        </p:spPr>
      </p:pic>
      <p:pic>
        <p:nvPicPr>
          <p:cNvPr id="374" name="" descr=""/>
          <p:cNvPicPr/>
          <p:nvPr/>
        </p:nvPicPr>
        <p:blipFill>
          <a:blip r:embed="rId3"/>
          <a:stretch/>
        </p:blipFill>
        <p:spPr>
          <a:xfrm>
            <a:off x="2520000" y="1440000"/>
            <a:ext cx="4660920" cy="2519280"/>
          </a:xfrm>
          <a:prstGeom prst="rect">
            <a:avLst/>
          </a:prstGeom>
          <a:ln w="0">
            <a:noFill/>
          </a:ln>
        </p:spPr>
      </p:pic>
      <p:pic>
        <p:nvPicPr>
          <p:cNvPr id="375" name="Imagen 3" descr=""/>
          <p:cNvPicPr/>
          <p:nvPr/>
        </p:nvPicPr>
        <p:blipFill>
          <a:blip r:embed="rId4"/>
          <a:stretch/>
        </p:blipFill>
        <p:spPr>
          <a:xfrm>
            <a:off x="610560" y="7025760"/>
            <a:ext cx="5509080" cy="17388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16626920-4BDB-4C03-A1D7-734955457B65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/>
          </p:nvPr>
        </p:nvSpPr>
        <p:spPr>
          <a:xfrm>
            <a:off x="864360" y="1440000"/>
            <a:ext cx="8309520" cy="1073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94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100" spc="-1" strike="noStrike">
                <a:solidFill>
                  <a:srgbClr val="000000"/>
                </a:solidFill>
                <a:latin typeface="IBM Plex Sans"/>
                <a:ea typeface="DejaVu Sans"/>
              </a:rPr>
              <a:t>Similar circumstances are found in other projects (LA, ICONE):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4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1" lang="en-GB" sz="2100" spc="-1" strike="noStrike">
                <a:solidFill>
                  <a:srgbClr val="000000"/>
                </a:solidFill>
                <a:latin typeface="IBM Plex Sans"/>
                <a:ea typeface="DejaVu Sans"/>
              </a:rPr>
              <a:t>LANSCE (Los Alamos Neutron Science Center)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94000"/>
              </a:lnSpc>
              <a:spcBef>
                <a:spcPts val="1134"/>
              </a:spcBef>
              <a:buNone/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94000"/>
              </a:lnSpc>
              <a:spcBef>
                <a:spcPts val="1134"/>
              </a:spcBef>
              <a:buNone/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94000"/>
              </a:lnSpc>
              <a:spcBef>
                <a:spcPts val="1134"/>
              </a:spcBef>
              <a:buNone/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94000"/>
              </a:lnSpc>
              <a:spcBef>
                <a:spcPts val="1134"/>
              </a:spcBef>
              <a:buNone/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94000"/>
              </a:lnSpc>
              <a:spcBef>
                <a:spcPts val="1134"/>
              </a:spcBef>
              <a:buNone/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4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1" lang="en-GB" sz="2100" spc="-1" strike="noStrike">
                <a:solidFill>
                  <a:srgbClr val="000000"/>
                </a:solidFill>
                <a:latin typeface="IBM Plex Sans"/>
                <a:ea typeface="DejaVu Sans"/>
              </a:rPr>
              <a:t>ICONE (CEA-CNRS)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108000" indent="0">
              <a:lnSpc>
                <a:spcPct val="94000"/>
              </a:lnSpc>
              <a:spcBef>
                <a:spcPts val="140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0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title"/>
          </p:nvPr>
        </p:nvSpPr>
        <p:spPr>
          <a:xfrm>
            <a:off x="360360" y="0"/>
            <a:ext cx="9344520" cy="1259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94000"/>
              </a:lnSpc>
              <a:buNone/>
              <a:tabLst>
                <a:tab algn="l" pos="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Helvetica Neue Light"/>
                <a:ea typeface="DejaVu Sans"/>
              </a:rPr>
              <a:t>ESSnuSB+ WP4 ESS-Bilbao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2 2"/>
          <p:cNvSpPr/>
          <p:nvPr/>
        </p:nvSpPr>
        <p:spPr>
          <a:xfrm>
            <a:off x="5598360" y="2672640"/>
            <a:ext cx="532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79" name="9 2"/>
          <p:cNvSpPr/>
          <p:nvPr/>
        </p:nvSpPr>
        <p:spPr>
          <a:xfrm>
            <a:off x="9356400" y="3101040"/>
            <a:ext cx="1144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80" name="1 2"/>
          <p:cNvSpPr/>
          <p:nvPr/>
        </p:nvSpPr>
        <p:spPr>
          <a:xfrm>
            <a:off x="3040560" y="3767400"/>
            <a:ext cx="6840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381" name="" descr=""/>
          <p:cNvPicPr/>
          <p:nvPr/>
        </p:nvPicPr>
        <p:blipFill>
          <a:blip r:embed="rId1"/>
          <a:stretch/>
        </p:blipFill>
        <p:spPr>
          <a:xfrm>
            <a:off x="612000" y="2464200"/>
            <a:ext cx="4618800" cy="775440"/>
          </a:xfrm>
          <a:prstGeom prst="rect">
            <a:avLst/>
          </a:prstGeom>
          <a:ln w="0">
            <a:noFill/>
          </a:ln>
        </p:spPr>
      </p:pic>
      <p:sp>
        <p:nvSpPr>
          <p:cNvPr id="382" name=""/>
          <p:cNvSpPr/>
          <p:nvPr/>
        </p:nvSpPr>
        <p:spPr>
          <a:xfrm>
            <a:off x="731160" y="3240000"/>
            <a:ext cx="4499640" cy="51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300" spc="-1" strike="noStrike">
                <a:solidFill>
                  <a:srgbClr val="000000"/>
                </a:solidFill>
                <a:latin typeface="Arial"/>
              </a:rPr>
              <a:t>doi: 10.18429/JACoW-LINAC2024-MOAA007 (and many more references in LINAC24 + IPAC24)</a:t>
            </a: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3" name="" descr=""/>
          <p:cNvPicPr/>
          <p:nvPr/>
        </p:nvPicPr>
        <p:blipFill>
          <a:blip r:embed="rId2"/>
          <a:stretch/>
        </p:blipFill>
        <p:spPr>
          <a:xfrm>
            <a:off x="5580000" y="2340000"/>
            <a:ext cx="3239640" cy="1951560"/>
          </a:xfrm>
          <a:prstGeom prst="rect">
            <a:avLst/>
          </a:prstGeom>
          <a:ln w="0">
            <a:noFill/>
          </a:ln>
        </p:spPr>
      </p:pic>
      <p:pic>
        <p:nvPicPr>
          <p:cNvPr id="384" name="" descr=""/>
          <p:cNvPicPr/>
          <p:nvPr/>
        </p:nvPicPr>
        <p:blipFill>
          <a:blip r:embed="rId3"/>
          <a:stretch/>
        </p:blipFill>
        <p:spPr>
          <a:xfrm>
            <a:off x="180000" y="5040000"/>
            <a:ext cx="6119640" cy="1248480"/>
          </a:xfrm>
          <a:prstGeom prst="rect">
            <a:avLst/>
          </a:prstGeom>
          <a:ln w="0">
            <a:noFill/>
          </a:ln>
        </p:spPr>
      </p:pic>
      <p:sp>
        <p:nvSpPr>
          <p:cNvPr id="385" name=""/>
          <p:cNvSpPr/>
          <p:nvPr/>
        </p:nvSpPr>
        <p:spPr>
          <a:xfrm>
            <a:off x="180000" y="6313320"/>
            <a:ext cx="4831560" cy="3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https://doi.org/10.1051/epjconf/202328602001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6" name="" descr=""/>
          <p:cNvPicPr/>
          <p:nvPr/>
        </p:nvPicPr>
        <p:blipFill>
          <a:blip r:embed="rId4"/>
          <a:stretch/>
        </p:blipFill>
        <p:spPr>
          <a:xfrm>
            <a:off x="6660000" y="4863600"/>
            <a:ext cx="3059640" cy="2404440"/>
          </a:xfrm>
          <a:prstGeom prst="rect">
            <a:avLst/>
          </a:prstGeom>
          <a:ln w="0">
            <a:noFill/>
          </a:ln>
        </p:spPr>
      </p:pic>
      <p:sp>
        <p:nvSpPr>
          <p:cNvPr id="387" name=""/>
          <p:cNvSpPr/>
          <p:nvPr/>
        </p:nvSpPr>
        <p:spPr>
          <a:xfrm>
            <a:off x="3060000" y="6591600"/>
            <a:ext cx="3599640" cy="85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Plan to use ESS-RFQ design, up to 6% duty (9% in other refs.)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AB1F4DB8-4450-475C-811A-362E194884A5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/>
          </p:nvPr>
        </p:nvSpPr>
        <p:spPr>
          <a:xfrm>
            <a:off x="720000" y="1800000"/>
            <a:ext cx="9030240" cy="52146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108000" indent="-228600">
              <a:lnSpc>
                <a:spcPct val="94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Necessity for new RFQ cooling for high power: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4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DejaVu Sans"/>
              <a:buChar char=""/>
              <a:tabLst>
                <a:tab algn="l" pos="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Every RF cavity needs some means to change frequency (tuning), because conditions when cold and empty (no RF power, no beam) are different from conditions during operation.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4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DejaVu Sans"/>
              <a:buChar char=""/>
              <a:tabLst>
                <a:tab algn="l" pos="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Normally this is done by mechanical means (plunger tuners, cavity deformation,…), but in an RFQ this is generally not possible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4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DejaVu Sans"/>
              <a:buChar char=""/>
              <a:tabLst>
                <a:tab algn="l" pos="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Plunger tuners compensate fabrication/expected thermal deviations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4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DejaVu Sans"/>
              <a:buChar char=""/>
              <a:tabLst>
                <a:tab algn="l" pos="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IBM Plex Sans"/>
                <a:ea typeface="DejaVu Sans"/>
              </a:rPr>
              <a:t>Tuning is done by controlling cooling water or using LLRF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4000"/>
              </a:lnSpc>
              <a:spcBef>
                <a:spcPts val="1400"/>
              </a:spcBef>
              <a:buNone/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0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title"/>
          </p:nvPr>
        </p:nvSpPr>
        <p:spPr>
          <a:xfrm>
            <a:off x="360360" y="0"/>
            <a:ext cx="9344520" cy="1259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94000"/>
              </a:lnSpc>
              <a:buNone/>
              <a:tabLst>
                <a:tab algn="l" pos="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Helvetica Neue Light"/>
                <a:ea typeface="DejaVu Sans"/>
              </a:rPr>
              <a:t>ESS RFQ quick review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2 12"/>
          <p:cNvSpPr/>
          <p:nvPr/>
        </p:nvSpPr>
        <p:spPr>
          <a:xfrm>
            <a:off x="5598360" y="2672640"/>
            <a:ext cx="532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91" name="9 10"/>
          <p:cNvSpPr/>
          <p:nvPr/>
        </p:nvSpPr>
        <p:spPr>
          <a:xfrm>
            <a:off x="9356400" y="3101040"/>
            <a:ext cx="1144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92" name="1 10"/>
          <p:cNvSpPr/>
          <p:nvPr/>
        </p:nvSpPr>
        <p:spPr>
          <a:xfrm>
            <a:off x="3040560" y="3767400"/>
            <a:ext cx="6840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393" name="Imagen 4" descr=""/>
          <p:cNvPicPr/>
          <p:nvPr/>
        </p:nvPicPr>
        <p:blipFill>
          <a:blip r:embed="rId1"/>
          <a:stretch/>
        </p:blipFill>
        <p:spPr>
          <a:xfrm>
            <a:off x="72000" y="4831920"/>
            <a:ext cx="2697840" cy="2038680"/>
          </a:xfrm>
          <a:prstGeom prst="rect">
            <a:avLst/>
          </a:prstGeom>
          <a:ln w="0">
            <a:noFill/>
          </a:ln>
        </p:spPr>
      </p:pic>
      <p:pic>
        <p:nvPicPr>
          <p:cNvPr id="394" name="" descr=""/>
          <p:cNvPicPr/>
          <p:nvPr/>
        </p:nvPicPr>
        <p:blipFill>
          <a:blip r:embed="rId2"/>
          <a:stretch/>
        </p:blipFill>
        <p:spPr>
          <a:xfrm>
            <a:off x="2695320" y="4788000"/>
            <a:ext cx="2802600" cy="2157840"/>
          </a:xfrm>
          <a:prstGeom prst="rect">
            <a:avLst/>
          </a:prstGeom>
          <a:ln w="0">
            <a:noFill/>
          </a:ln>
        </p:spPr>
      </p:pic>
      <p:pic>
        <p:nvPicPr>
          <p:cNvPr id="395" name="Imagen 8" descr=""/>
          <p:cNvPicPr/>
          <p:nvPr/>
        </p:nvPicPr>
        <p:blipFill>
          <a:blip r:embed="rId3"/>
          <a:stretch/>
        </p:blipFill>
        <p:spPr>
          <a:xfrm>
            <a:off x="5580360" y="5125680"/>
            <a:ext cx="4317480" cy="127872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E81F1CA6-F0B7-4F0A-8139-D9AC7059B2B2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/>
          </p:nvPr>
        </p:nvSpPr>
        <p:spPr>
          <a:xfrm>
            <a:off x="864360" y="1440000"/>
            <a:ext cx="8850600" cy="1073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108000" indent="-228600">
              <a:lnSpc>
                <a:spcPct val="94000"/>
              </a:lnSpc>
              <a:spcBef>
                <a:spcPts val="1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IBM Plex Sans"/>
                <a:ea typeface="DejaVu Sans"/>
              </a:rPr>
              <a:t>Plunger tuners are used to compensate deviations in order to get the desired electric field profile along the beam axis. Tuners also set the adequate frequency in the cavity.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94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IBM Plex Sans"/>
                <a:ea typeface="DejaVu Sans"/>
              </a:rPr>
              <a:t>This is a </a:t>
            </a:r>
            <a:r>
              <a:rPr b="0" lang="en-GB" sz="1800" spc="-1" strike="noStrike">
                <a:solidFill>
                  <a:srgbClr val="2a6099"/>
                </a:solidFill>
                <a:latin typeface="IBM Plex Sans"/>
                <a:ea typeface="DejaVu Sans"/>
              </a:rPr>
              <a:t>static tuning</a:t>
            </a:r>
            <a:r>
              <a:rPr b="0" lang="en-GB" sz="1800" spc="-1" strike="noStrike">
                <a:solidFill>
                  <a:srgbClr val="000000"/>
                </a:solidFill>
                <a:latin typeface="IBM Plex Sans"/>
                <a:ea typeface="DejaVu Sans"/>
              </a:rPr>
              <a:t> of the RFQ. Once all the tuners penetration are frozen, they do not change during operation. (A change in a tuner will change </a:t>
            </a:r>
            <a:r>
              <a:rPr b="0" lang="en-GB" sz="1800" spc="-1" strike="noStrike">
                <a:solidFill>
                  <a:srgbClr val="000000"/>
                </a:solidFill>
                <a:latin typeface="IBM Plex Sans"/>
                <a:ea typeface="IBM Plex Sans"/>
              </a:rPr>
              <a:t>ω, </a:t>
            </a:r>
            <a:r>
              <a:rPr b="0" lang="en-GB" sz="1800" spc="-1" strike="noStrike">
                <a:solidFill>
                  <a:srgbClr val="000000"/>
                </a:solidFill>
                <a:latin typeface="IBM Plex Sans"/>
                <a:ea typeface="DejaVu Sans"/>
              </a:rPr>
              <a:t>but also </a:t>
            </a:r>
            <a:r>
              <a:rPr b="0" i="1" lang="en-GB" sz="1800" spc="-1" strike="noStrike">
                <a:solidFill>
                  <a:srgbClr val="000000"/>
                </a:solidFill>
                <a:latin typeface="IBM Plex Sans"/>
                <a:ea typeface="IBM Plex Sans"/>
              </a:rPr>
              <a:t>E</a:t>
            </a:r>
            <a:r>
              <a:rPr b="0" i="1" lang="en-GB" sz="1800" spc="-1" strike="noStrike" baseline="-8000">
                <a:solidFill>
                  <a:srgbClr val="000000"/>
                </a:solidFill>
                <a:latin typeface="IBM Plex Sans"/>
                <a:ea typeface="IBM Plex Sans"/>
              </a:rPr>
              <a:t>z</a:t>
            </a:r>
            <a:r>
              <a:rPr b="0" i="1" lang="en-GB" sz="1800" spc="-1" strike="noStrike">
                <a:solidFill>
                  <a:srgbClr val="000000"/>
                </a:solidFill>
                <a:latin typeface="IBM Plex Sans"/>
                <a:ea typeface="IBM Plex Sans"/>
              </a:rPr>
              <a:t>(z)</a:t>
            </a:r>
            <a:r>
              <a:rPr b="0" lang="en-GB" sz="1800" spc="-1" strike="noStrike">
                <a:solidFill>
                  <a:srgbClr val="000000"/>
                </a:solidFill>
                <a:latin typeface="IBM Plex Sans"/>
                <a:ea typeface="DejaVu Sans"/>
              </a:rPr>
              <a:t>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1800" spc="-1" strike="noStrike">
                <a:solidFill>
                  <a:srgbClr val="ff0000"/>
                </a:solidFill>
                <a:latin typeface="IBM Plex Sans"/>
                <a:ea typeface="DejaVu Sans"/>
              </a:rPr>
              <a:t>Dynamic tuning</a:t>
            </a:r>
            <a:r>
              <a:rPr b="0" lang="en-GB" sz="1800" spc="-1" strike="noStrike">
                <a:solidFill>
                  <a:srgbClr val="000000"/>
                </a:solidFill>
                <a:latin typeface="IBM Plex Sans"/>
                <a:ea typeface="DejaVu Sans"/>
              </a:rPr>
              <a:t> (frequency deviations correction during operation) is done by controlling the cooling water temperature or </a:t>
            </a:r>
            <a:r>
              <a:rPr b="0" lang="en-GB" sz="1800" spc="-1" strike="noStrike">
                <a:solidFill>
                  <a:srgbClr val="2a6099"/>
                </a:solidFill>
                <a:latin typeface="IBM Plex Sans"/>
                <a:ea typeface="DejaVu Sans"/>
              </a:rPr>
              <a:t>LLRF frequency tracking</a:t>
            </a:r>
            <a:r>
              <a:rPr b="0" lang="en-GB" sz="1800" spc="-1" strike="noStrike">
                <a:solidFill>
                  <a:srgbClr val="000000"/>
                </a:solidFill>
                <a:latin typeface="IBM Plex Sans"/>
                <a:ea typeface="DejaVu Sans"/>
              </a:rPr>
              <a:t>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0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 type="title"/>
          </p:nvPr>
        </p:nvSpPr>
        <p:spPr>
          <a:xfrm>
            <a:off x="360360" y="0"/>
            <a:ext cx="9344520" cy="1259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94000"/>
              </a:lnSpc>
              <a:buNone/>
              <a:tabLst>
                <a:tab algn="l" pos="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Helvetica Neue Light"/>
                <a:ea typeface="DejaVu Sans"/>
              </a:rPr>
              <a:t>ESS RFQ quick review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2 8"/>
          <p:cNvSpPr/>
          <p:nvPr/>
        </p:nvSpPr>
        <p:spPr>
          <a:xfrm>
            <a:off x="5598360" y="2672640"/>
            <a:ext cx="532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99" name="9 8"/>
          <p:cNvSpPr/>
          <p:nvPr/>
        </p:nvSpPr>
        <p:spPr>
          <a:xfrm>
            <a:off x="9356400" y="3101040"/>
            <a:ext cx="1144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00" name="1 8"/>
          <p:cNvSpPr/>
          <p:nvPr/>
        </p:nvSpPr>
        <p:spPr>
          <a:xfrm>
            <a:off x="3040560" y="3767400"/>
            <a:ext cx="6840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401" name="Imagen 124" descr=""/>
          <p:cNvPicPr/>
          <p:nvPr/>
        </p:nvPicPr>
        <p:blipFill>
          <a:blip r:embed="rId1"/>
          <a:stretch/>
        </p:blipFill>
        <p:spPr>
          <a:xfrm>
            <a:off x="152280" y="4221360"/>
            <a:ext cx="4162320" cy="2253240"/>
          </a:xfrm>
          <a:prstGeom prst="rect">
            <a:avLst/>
          </a:prstGeom>
          <a:ln w="0">
            <a:noFill/>
          </a:ln>
        </p:spPr>
      </p:pic>
      <p:pic>
        <p:nvPicPr>
          <p:cNvPr id="402" name="Imagen 125" descr=""/>
          <p:cNvPicPr/>
          <p:nvPr/>
        </p:nvPicPr>
        <p:blipFill>
          <a:blip r:embed="rId2"/>
          <a:stretch/>
        </p:blipFill>
        <p:spPr>
          <a:xfrm>
            <a:off x="4535280" y="3712320"/>
            <a:ext cx="5179320" cy="38386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0CE69E1C-0747-4431-9E48-EE3EBE93D359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/>
          </p:nvPr>
        </p:nvSpPr>
        <p:spPr>
          <a:xfrm>
            <a:off x="864360" y="1440000"/>
            <a:ext cx="8850600" cy="10738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t">
            <a:noAutofit/>
          </a:bodyPr>
          <a:p>
            <a:pPr marL="108000" indent="-228600">
              <a:lnSpc>
                <a:spcPct val="94000"/>
              </a:lnSpc>
              <a:spcBef>
                <a:spcPts val="1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IBM Plex Sans"/>
                <a:ea typeface="DejaVu Sans"/>
              </a:rPr>
              <a:t>ESS-RFQ is designed for operation at 5%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8000" indent="-228600">
              <a:lnSpc>
                <a:spcPct val="94000"/>
              </a:lnSpc>
              <a:spcBef>
                <a:spcPts val="140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4000"/>
              </a:lnSpc>
              <a:spcBef>
                <a:spcPts val="140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 type="title"/>
          </p:nvPr>
        </p:nvSpPr>
        <p:spPr>
          <a:xfrm>
            <a:off x="360360" y="0"/>
            <a:ext cx="9344520" cy="1259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94000"/>
              </a:lnSpc>
              <a:buNone/>
              <a:tabLst>
                <a:tab algn="l" pos="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Helvetica Neue Light"/>
                <a:ea typeface="DejaVu Sans"/>
              </a:rPr>
              <a:t>ESS RFQ quick review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2 16"/>
          <p:cNvSpPr/>
          <p:nvPr/>
        </p:nvSpPr>
        <p:spPr>
          <a:xfrm>
            <a:off x="5598360" y="2672640"/>
            <a:ext cx="532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06" name="9 15"/>
          <p:cNvSpPr/>
          <p:nvPr/>
        </p:nvSpPr>
        <p:spPr>
          <a:xfrm>
            <a:off x="9356400" y="3101040"/>
            <a:ext cx="1144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07" name="1 15"/>
          <p:cNvSpPr/>
          <p:nvPr/>
        </p:nvSpPr>
        <p:spPr>
          <a:xfrm>
            <a:off x="3040560" y="3767400"/>
            <a:ext cx="6840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408" name="" descr=""/>
          <p:cNvPicPr/>
          <p:nvPr/>
        </p:nvPicPr>
        <p:blipFill>
          <a:blip r:embed="rId1"/>
          <a:stretch/>
        </p:blipFill>
        <p:spPr>
          <a:xfrm>
            <a:off x="360000" y="1826640"/>
            <a:ext cx="3960000" cy="1233360"/>
          </a:xfrm>
          <a:prstGeom prst="rect">
            <a:avLst/>
          </a:prstGeom>
          <a:ln w="0">
            <a:noFill/>
          </a:ln>
        </p:spPr>
      </p:pic>
      <p:pic>
        <p:nvPicPr>
          <p:cNvPr id="409" name="" descr=""/>
          <p:cNvPicPr/>
          <p:nvPr/>
        </p:nvPicPr>
        <p:blipFill>
          <a:blip r:embed="rId2"/>
          <a:stretch/>
        </p:blipFill>
        <p:spPr>
          <a:xfrm>
            <a:off x="808920" y="3060000"/>
            <a:ext cx="2791080" cy="3600000"/>
          </a:xfrm>
          <a:prstGeom prst="rect">
            <a:avLst/>
          </a:prstGeom>
          <a:ln w="0">
            <a:noFill/>
          </a:ln>
        </p:spPr>
      </p:pic>
      <p:pic>
        <p:nvPicPr>
          <p:cNvPr id="410" name="" descr=""/>
          <p:cNvPicPr/>
          <p:nvPr/>
        </p:nvPicPr>
        <p:blipFill>
          <a:blip r:embed="rId3"/>
          <a:stretch/>
        </p:blipFill>
        <p:spPr>
          <a:xfrm>
            <a:off x="5229720" y="1795320"/>
            <a:ext cx="3230280" cy="3244680"/>
          </a:xfrm>
          <a:prstGeom prst="rect">
            <a:avLst/>
          </a:prstGeom>
          <a:ln w="0">
            <a:noFill/>
          </a:ln>
        </p:spPr>
      </p:pic>
      <p:pic>
        <p:nvPicPr>
          <p:cNvPr id="411" name="" descr=""/>
          <p:cNvPicPr/>
          <p:nvPr/>
        </p:nvPicPr>
        <p:blipFill>
          <a:blip r:embed="rId4"/>
          <a:stretch/>
        </p:blipFill>
        <p:spPr>
          <a:xfrm>
            <a:off x="5229720" y="5040000"/>
            <a:ext cx="3205800" cy="220140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92271521-46E8-47D2-B7A1-18F9840D5ECA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360360" y="0"/>
            <a:ext cx="9344520" cy="12596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rmAutofit/>
          </a:bodyPr>
          <a:p>
            <a:pPr indent="0" algn="ctr">
              <a:lnSpc>
                <a:spcPct val="94000"/>
              </a:lnSpc>
              <a:buNone/>
              <a:tabLst>
                <a:tab algn="l" pos="0"/>
              </a:tabLst>
            </a:pPr>
            <a:r>
              <a:rPr b="0" lang="en-GB" sz="4400" spc="-1" strike="noStrike">
                <a:solidFill>
                  <a:srgbClr val="ffffff"/>
                </a:solidFill>
                <a:latin typeface="Helvetica Neue Light"/>
                <a:ea typeface="DejaVu Sans"/>
              </a:rPr>
              <a:t>ESSnuSB+ WP4 ESS-Bilbao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2 14"/>
          <p:cNvSpPr/>
          <p:nvPr/>
        </p:nvSpPr>
        <p:spPr>
          <a:xfrm>
            <a:off x="5598360" y="2672640"/>
            <a:ext cx="532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14" name="9 13"/>
          <p:cNvSpPr/>
          <p:nvPr/>
        </p:nvSpPr>
        <p:spPr>
          <a:xfrm>
            <a:off x="9356400" y="3101040"/>
            <a:ext cx="11448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15" name="1 13"/>
          <p:cNvSpPr/>
          <p:nvPr/>
        </p:nvSpPr>
        <p:spPr>
          <a:xfrm>
            <a:off x="3040560" y="3767400"/>
            <a:ext cx="68400" cy="230400"/>
          </a:xfr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16" name="PlaceHolder 6"/>
          <p:cNvSpPr/>
          <p:nvPr/>
        </p:nvSpPr>
        <p:spPr>
          <a:xfrm>
            <a:off x="689040" y="1620000"/>
            <a:ext cx="8850240" cy="5219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108000" indent="-228600">
              <a:lnSpc>
                <a:spcPct val="94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100" spc="-1" strike="noStrike">
                <a:solidFill>
                  <a:srgbClr val="000000"/>
                </a:solidFill>
                <a:latin typeface="IBM Plex Sans"/>
                <a:ea typeface="DejaVu Sans"/>
              </a:rPr>
              <a:t>Up to now, for ESS-Bilbao contribution to ESSnuSB+ WP4, we have considered three different inputs for RFQ optimization: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94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OpenSymbol"/>
              <a:buChar char="-"/>
              <a:tabLst>
                <a:tab algn="l" pos="0"/>
              </a:tabLst>
            </a:pPr>
            <a:r>
              <a:rPr b="0" lang="en-GB" sz="2100" spc="-1" strike="noStrike">
                <a:solidFill>
                  <a:srgbClr val="000000"/>
                </a:solidFill>
                <a:latin typeface="IBM Plex Sans"/>
                <a:ea typeface="DejaVu Sans"/>
              </a:rPr>
              <a:t>ESS+CEA_IRFU RFQ publications/reports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94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IBM Plex Sans"/>
                <a:ea typeface="DejaVu Sans"/>
              </a:rPr>
              <a:t>(i.e. “HIGH POWER RF CONDITIONING OF THE ESS RFQ”, O. Piquet et al., doi:10.18429/JACoW-IPAC2022-TUPOTK003, and references therein)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94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OpenSymbol"/>
              <a:buChar char="-"/>
              <a:tabLst>
                <a:tab algn="l" pos="0"/>
              </a:tabLst>
            </a:pPr>
            <a:r>
              <a:rPr b="0" lang="en-GB" sz="2100" spc="-1" strike="noStrike">
                <a:solidFill>
                  <a:srgbClr val="000000"/>
                </a:solidFill>
                <a:latin typeface="IBM Plex Sans"/>
                <a:ea typeface="DejaVu Sans"/>
              </a:rPr>
              <a:t>ESS operational data (conditioning, operation)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4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4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4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94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OpenSymbol"/>
              <a:buChar char="-"/>
              <a:tabLst>
                <a:tab algn="l" pos="0"/>
              </a:tabLst>
            </a:pPr>
            <a:r>
              <a:rPr b="0" lang="en-GB" sz="2100" spc="-1" strike="noStrike">
                <a:solidFill>
                  <a:srgbClr val="000000"/>
                </a:solidFill>
                <a:latin typeface="IBM Plex Sans"/>
                <a:ea typeface="DejaVu Sans"/>
              </a:rPr>
              <a:t>CAD models of ESS-RFQ (not directly suitable for simulations)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4000"/>
              </a:lnSpc>
              <a:spcBef>
                <a:spcPts val="1134"/>
              </a:spcBef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4000"/>
              </a:lnSpc>
              <a:spcBef>
                <a:spcPts val="1134"/>
              </a:spcBef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4000"/>
              </a:lnSpc>
              <a:spcBef>
                <a:spcPts val="1134"/>
              </a:spcBef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4000"/>
              </a:lnSpc>
              <a:spcBef>
                <a:spcPts val="1134"/>
              </a:spcBef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7" name="" descr=""/>
          <p:cNvPicPr/>
          <p:nvPr/>
        </p:nvPicPr>
        <p:blipFill>
          <a:blip r:embed="rId1"/>
          <a:stretch/>
        </p:blipFill>
        <p:spPr>
          <a:xfrm>
            <a:off x="2574360" y="3744000"/>
            <a:ext cx="4084920" cy="1474200"/>
          </a:xfrm>
          <a:prstGeom prst="rect">
            <a:avLst/>
          </a:prstGeom>
          <a:ln w="0">
            <a:noFill/>
          </a:ln>
        </p:spPr>
      </p:pic>
      <p:pic>
        <p:nvPicPr>
          <p:cNvPr id="418" name="" descr=""/>
          <p:cNvPicPr/>
          <p:nvPr/>
        </p:nvPicPr>
        <p:blipFill>
          <a:blip r:embed="rId2"/>
          <a:stretch/>
        </p:blipFill>
        <p:spPr>
          <a:xfrm>
            <a:off x="1854360" y="5601960"/>
            <a:ext cx="2284920" cy="1544040"/>
          </a:xfrm>
          <a:prstGeom prst="rect">
            <a:avLst/>
          </a:prstGeom>
          <a:ln w="0">
            <a:noFill/>
          </a:ln>
        </p:spPr>
      </p:pic>
      <p:pic>
        <p:nvPicPr>
          <p:cNvPr id="419" name="" descr=""/>
          <p:cNvPicPr/>
          <p:nvPr/>
        </p:nvPicPr>
        <p:blipFill>
          <a:blip r:embed="rId3"/>
          <a:stretch/>
        </p:blipFill>
        <p:spPr>
          <a:xfrm>
            <a:off x="4449600" y="5580000"/>
            <a:ext cx="2929680" cy="16077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CEB88F11-FA6F-4BED-856D-952C4BBD76C4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4502</TotalTime>
  <Application>LibreOffice/7.6.7.2$Linux_X86_64 LibreOffice_project/60$Build-2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es-ES</dc:language>
  <cp:lastModifiedBy/>
  <dcterms:modified xsi:type="dcterms:W3CDTF">2024-09-20T11:46:09Z</dcterms:modified>
  <cp:revision>1283</cp:revision>
  <dc:subject/>
  <dc:title>Buncher Discussion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r8>2</vt:r8>
  </property>
  <property fmtid="{D5CDD505-2E9C-101B-9397-08002B2CF9AE}" pid="3" name="Notes">
    <vt:r8>32</vt:r8>
  </property>
  <property fmtid="{D5CDD505-2E9C-101B-9397-08002B2CF9AE}" pid="4" name="PresentationFormat">
    <vt:lpwstr>Personalizado</vt:lpwstr>
  </property>
  <property fmtid="{D5CDD505-2E9C-101B-9397-08002B2CF9AE}" pid="5" name="Slides">
    <vt:r8>17</vt:r8>
  </property>
</Properties>
</file>