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slideLayouts/slideLayout59.xml" ContentType="application/vnd.openxmlformats-officedocument.presentationml.slideLayout+xml"/>
  <Override PartName="/ppt/theme/theme59.xml" ContentType="application/vnd.openxmlformats-officedocument.theme+xml"/>
  <Override PartName="/ppt/slideLayouts/slideLayout60.xml" ContentType="application/vnd.openxmlformats-officedocument.presentationml.slideLayout+xml"/>
  <Override PartName="/ppt/theme/theme60.xml" ContentType="application/vnd.openxmlformats-officedocument.theme+xml"/>
  <Override PartName="/ppt/slideLayouts/slideLayout61.xml" ContentType="application/vnd.openxmlformats-officedocument.presentationml.slideLayout+xml"/>
  <Override PartName="/ppt/theme/theme61.xml" ContentType="application/vnd.openxmlformats-officedocument.theme+xml"/>
  <Override PartName="/ppt/slideLayouts/slideLayout62.xml" ContentType="application/vnd.openxmlformats-officedocument.presentationml.slideLayout+xml"/>
  <Override PartName="/ppt/theme/theme62.xml" ContentType="application/vnd.openxmlformats-officedocument.theme+xml"/>
  <Override PartName="/ppt/slideLayouts/slideLayout63.xml" ContentType="application/vnd.openxmlformats-officedocument.presentationml.slideLayout+xml"/>
  <Override PartName="/ppt/theme/theme63.xml" ContentType="application/vnd.openxmlformats-officedocument.theme+xml"/>
  <Override PartName="/ppt/slideLayouts/slideLayout64.xml" ContentType="application/vnd.openxmlformats-officedocument.presentationml.slideLayout+xml"/>
  <Override PartName="/ppt/theme/theme64.xml" ContentType="application/vnd.openxmlformats-officedocument.theme+xml"/>
  <Override PartName="/ppt/slideLayouts/slideLayout65.xml" ContentType="application/vnd.openxmlformats-officedocument.presentationml.slideLayout+xml"/>
  <Override PartName="/ppt/theme/theme65.xml" ContentType="application/vnd.openxmlformats-officedocument.theme+xml"/>
  <Override PartName="/ppt/slideLayouts/slideLayout66.xml" ContentType="application/vnd.openxmlformats-officedocument.presentationml.slideLayout+xml"/>
  <Override PartName="/ppt/theme/theme66.xml" ContentType="application/vnd.openxmlformats-officedocument.theme+xml"/>
  <Override PartName="/ppt/slideLayouts/slideLayout67.xml" ContentType="application/vnd.openxmlformats-officedocument.presentationml.slideLayout+xml"/>
  <Override PartName="/ppt/theme/theme67.xml" ContentType="application/vnd.openxmlformats-officedocument.theme+xml"/>
  <Override PartName="/ppt/slideLayouts/slideLayout68.xml" ContentType="application/vnd.openxmlformats-officedocument.presentationml.slideLayout+xml"/>
  <Override PartName="/ppt/theme/theme68.xml" ContentType="application/vnd.openxmlformats-officedocument.theme+xml"/>
  <Override PartName="/ppt/slideLayouts/slideLayout69.xml" ContentType="application/vnd.openxmlformats-officedocument.presentationml.slideLayout+xml"/>
  <Override PartName="/ppt/theme/theme69.xml" ContentType="application/vnd.openxmlformats-officedocument.theme+xml"/>
  <Override PartName="/ppt/slideLayouts/slideLayout70.xml" ContentType="application/vnd.openxmlformats-officedocument.presentationml.slideLayout+xml"/>
  <Override PartName="/ppt/theme/theme70.xml" ContentType="application/vnd.openxmlformats-officedocument.theme+xml"/>
  <Override PartName="/ppt/slideLayouts/slideLayout71.xml" ContentType="application/vnd.openxmlformats-officedocument.presentationml.slideLayout+xml"/>
  <Override PartName="/ppt/theme/theme71.xml" ContentType="application/vnd.openxmlformats-officedocument.theme+xml"/>
  <Override PartName="/ppt/slideLayouts/slideLayout72.xml" ContentType="application/vnd.openxmlformats-officedocument.presentationml.slideLayout+xml"/>
  <Override PartName="/ppt/theme/theme72.xml" ContentType="application/vnd.openxmlformats-officedocument.theme+xml"/>
  <Override PartName="/ppt/slideLayouts/slideLayout73.xml" ContentType="application/vnd.openxmlformats-officedocument.presentationml.slideLayout+xml"/>
  <Override PartName="/ppt/theme/theme73.xml" ContentType="application/vnd.openxmlformats-officedocument.theme+xml"/>
  <Override PartName="/ppt/slideLayouts/slideLayout74.xml" ContentType="application/vnd.openxmlformats-officedocument.presentationml.slideLayout+xml"/>
  <Override PartName="/ppt/theme/theme74.xml" ContentType="application/vnd.openxmlformats-officedocument.theme+xml"/>
  <Override PartName="/ppt/slideLayouts/slideLayout75.xml" ContentType="application/vnd.openxmlformats-officedocument.presentationml.slideLayout+xml"/>
  <Override PartName="/ppt/theme/theme75.xml" ContentType="application/vnd.openxmlformats-officedocument.theme+xml"/>
  <Override PartName="/ppt/slideLayouts/slideLayout76.xml" ContentType="application/vnd.openxmlformats-officedocument.presentationml.slideLayout+xml"/>
  <Override PartName="/ppt/theme/theme76.xml" ContentType="application/vnd.openxmlformats-officedocument.theme+xml"/>
  <Override PartName="/ppt/slideLayouts/slideLayout77.xml" ContentType="application/vnd.openxmlformats-officedocument.presentationml.slideLayout+xml"/>
  <Override PartName="/ppt/theme/theme77.xml" ContentType="application/vnd.openxmlformats-officedocument.theme+xml"/>
  <Override PartName="/ppt/slideLayouts/slideLayout78.xml" ContentType="application/vnd.openxmlformats-officedocument.presentationml.slideLayout+xml"/>
  <Override PartName="/ppt/theme/theme78.xml" ContentType="application/vnd.openxmlformats-officedocument.theme+xml"/>
  <Override PartName="/ppt/slideLayouts/slideLayout79.xml" ContentType="application/vnd.openxmlformats-officedocument.presentationml.slideLayout+xml"/>
  <Override PartName="/ppt/theme/theme79.xml" ContentType="application/vnd.openxmlformats-officedocument.theme+xml"/>
  <Override PartName="/ppt/slideLayouts/slideLayout80.xml" ContentType="application/vnd.openxmlformats-officedocument.presentationml.slideLayout+xml"/>
  <Override PartName="/ppt/theme/theme80.xml" ContentType="application/vnd.openxmlformats-officedocument.theme+xml"/>
  <Override PartName="/ppt/slideLayouts/slideLayout81.xml" ContentType="application/vnd.openxmlformats-officedocument.presentationml.slideLayout+xml"/>
  <Override PartName="/ppt/theme/theme81.xml" ContentType="application/vnd.openxmlformats-officedocument.theme+xml"/>
  <Override PartName="/ppt/slideLayouts/slideLayout82.xml" ContentType="application/vnd.openxmlformats-officedocument.presentationml.slideLayout+xml"/>
  <Override PartName="/ppt/theme/theme82.xml" ContentType="application/vnd.openxmlformats-officedocument.theme+xml"/>
  <Override PartName="/ppt/slideLayouts/slideLayout83.xml" ContentType="application/vnd.openxmlformats-officedocument.presentationml.slideLayout+xml"/>
  <Override PartName="/ppt/theme/theme83.xml" ContentType="application/vnd.openxmlformats-officedocument.theme+xml"/>
  <Override PartName="/ppt/slideLayouts/slideLayout84.xml" ContentType="application/vnd.openxmlformats-officedocument.presentationml.slideLayout+xml"/>
  <Override PartName="/ppt/theme/theme84.xml" ContentType="application/vnd.openxmlformats-officedocument.theme+xml"/>
  <Override PartName="/ppt/slideLayouts/slideLayout85.xml" ContentType="application/vnd.openxmlformats-officedocument.presentationml.slideLayout+xml"/>
  <Override PartName="/ppt/theme/theme85.xml" ContentType="application/vnd.openxmlformats-officedocument.theme+xml"/>
  <Override PartName="/ppt/slideLayouts/slideLayout86.xml" ContentType="application/vnd.openxmlformats-officedocument.presentationml.slideLayout+xml"/>
  <Override PartName="/ppt/theme/theme86.xml" ContentType="application/vnd.openxmlformats-officedocument.theme+xml"/>
  <Override PartName="/ppt/slideLayouts/slideLayout87.xml" ContentType="application/vnd.openxmlformats-officedocument.presentationml.slideLayout+xml"/>
  <Override PartName="/ppt/theme/theme87.xml" ContentType="application/vnd.openxmlformats-officedocument.theme+xml"/>
  <Override PartName="/ppt/slideLayouts/slideLayout88.xml" ContentType="application/vnd.openxmlformats-officedocument.presentationml.slideLayout+xml"/>
  <Override PartName="/ppt/theme/theme88.xml" ContentType="application/vnd.openxmlformats-officedocument.theme+xml"/>
  <Override PartName="/ppt/slideLayouts/slideLayout89.xml" ContentType="application/vnd.openxmlformats-officedocument.presentationml.slideLayout+xml"/>
  <Override PartName="/ppt/theme/theme89.xml" ContentType="application/vnd.openxmlformats-officedocument.theme+xml"/>
  <Override PartName="/ppt/slideLayouts/slideLayout90.xml" ContentType="application/vnd.openxmlformats-officedocument.presentationml.slideLayout+xml"/>
  <Override PartName="/ppt/theme/theme90.xml" ContentType="application/vnd.openxmlformats-officedocument.theme+xml"/>
  <Override PartName="/ppt/slideLayouts/slideLayout91.xml" ContentType="application/vnd.openxmlformats-officedocument.presentationml.slideLayout+xml"/>
  <Override PartName="/ppt/theme/theme91.xml" ContentType="application/vnd.openxmlformats-officedocument.theme+xml"/>
  <Override PartName="/ppt/slideLayouts/slideLayout92.xml" ContentType="application/vnd.openxmlformats-officedocument.presentationml.slideLayout+xml"/>
  <Override PartName="/ppt/theme/theme92.xml" ContentType="application/vnd.openxmlformats-officedocument.theme+xml"/>
  <Override PartName="/ppt/slideLayouts/slideLayout93.xml" ContentType="application/vnd.openxmlformats-officedocument.presentationml.slideLayout+xml"/>
  <Override PartName="/ppt/theme/theme93.xml" ContentType="application/vnd.openxmlformats-officedocument.theme+xml"/>
  <Override PartName="/ppt/slideLayouts/slideLayout94.xml" ContentType="application/vnd.openxmlformats-officedocument.presentationml.slideLayout+xml"/>
  <Override PartName="/ppt/theme/theme94.xml" ContentType="application/vnd.openxmlformats-officedocument.theme+xml"/>
  <Override PartName="/ppt/slideLayouts/slideLayout95.xml" ContentType="application/vnd.openxmlformats-officedocument.presentationml.slideLayout+xml"/>
  <Override PartName="/ppt/theme/theme95.xml" ContentType="application/vnd.openxmlformats-officedocument.theme+xml"/>
  <Override PartName="/ppt/slideLayouts/slideLayout96.xml" ContentType="application/vnd.openxmlformats-officedocument.presentationml.slideLayout+xml"/>
  <Override PartName="/ppt/theme/theme96.xml" ContentType="application/vnd.openxmlformats-officedocument.theme+xml"/>
  <Override PartName="/ppt/slideLayouts/slideLayout97.xml" ContentType="application/vnd.openxmlformats-officedocument.presentationml.slideLayout+xml"/>
  <Override PartName="/ppt/theme/theme97.xml" ContentType="application/vnd.openxmlformats-officedocument.theme+xml"/>
  <Override PartName="/ppt/slideLayouts/slideLayout98.xml" ContentType="application/vnd.openxmlformats-officedocument.presentationml.slideLayout+xml"/>
  <Override PartName="/ppt/theme/theme98.xml" ContentType="application/vnd.openxmlformats-officedocument.theme+xml"/>
  <Override PartName="/ppt/slideLayouts/slideLayout99.xml" ContentType="application/vnd.openxmlformats-officedocument.presentationml.slideLayout+xml"/>
  <Override PartName="/ppt/theme/theme99.xml" ContentType="application/vnd.openxmlformats-officedocument.theme+xml"/>
  <Override PartName="/ppt/slideLayouts/slideLayout100.xml" ContentType="application/vnd.openxmlformats-officedocument.presentationml.slideLayout+xml"/>
  <Override PartName="/ppt/theme/theme100.xml" ContentType="application/vnd.openxmlformats-officedocument.theme+xml"/>
  <Override PartName="/ppt/slideLayouts/slideLayout101.xml" ContentType="application/vnd.openxmlformats-officedocument.presentationml.slideLayout+xml"/>
  <Override PartName="/ppt/theme/theme101.xml" ContentType="application/vnd.openxmlformats-officedocument.theme+xml"/>
  <Override PartName="/ppt/slideLayouts/slideLayout102.xml" ContentType="application/vnd.openxmlformats-officedocument.presentationml.slideLayout+xml"/>
  <Override PartName="/ppt/theme/theme102.xml" ContentType="application/vnd.openxmlformats-officedocument.theme+xml"/>
  <Override PartName="/ppt/slideLayouts/slideLayout103.xml" ContentType="application/vnd.openxmlformats-officedocument.presentationml.slideLayout+xml"/>
  <Override PartName="/ppt/theme/theme103.xml" ContentType="application/vnd.openxmlformats-officedocument.theme+xml"/>
  <Override PartName="/ppt/slideLayouts/slideLayout104.xml" ContentType="application/vnd.openxmlformats-officedocument.presentationml.slideLayout+xml"/>
  <Override PartName="/ppt/theme/theme104.xml" ContentType="application/vnd.openxmlformats-officedocument.theme+xml"/>
  <Override PartName="/ppt/slideLayouts/slideLayout105.xml" ContentType="application/vnd.openxmlformats-officedocument.presentationml.slideLayout+xml"/>
  <Override PartName="/ppt/theme/theme105.xml" ContentType="application/vnd.openxmlformats-officedocument.theme+xml"/>
  <Override PartName="/ppt/slideLayouts/slideLayout106.xml" ContentType="application/vnd.openxmlformats-officedocument.presentationml.slideLayout+xml"/>
  <Override PartName="/ppt/theme/theme106.xml" ContentType="application/vnd.openxmlformats-officedocument.theme+xml"/>
  <Override PartName="/ppt/slideLayouts/slideLayout107.xml" ContentType="application/vnd.openxmlformats-officedocument.presentationml.slideLayout+xml"/>
  <Override PartName="/ppt/theme/theme107.xml" ContentType="application/vnd.openxmlformats-officedocument.theme+xml"/>
  <Override PartName="/ppt/slideLayouts/slideLayout108.xml" ContentType="application/vnd.openxmlformats-officedocument.presentationml.slideLayout+xml"/>
  <Override PartName="/ppt/theme/theme108.xml" ContentType="application/vnd.openxmlformats-officedocument.theme+xml"/>
  <Override PartName="/ppt/slideLayouts/slideLayout109.xml" ContentType="application/vnd.openxmlformats-officedocument.presentationml.slideLayout+xml"/>
  <Override PartName="/ppt/theme/theme109.xml" ContentType="application/vnd.openxmlformats-officedocument.theme+xml"/>
  <Override PartName="/ppt/slideLayouts/slideLayout110.xml" ContentType="application/vnd.openxmlformats-officedocument.presentationml.slideLayout+xml"/>
  <Override PartName="/ppt/theme/theme110.xml" ContentType="application/vnd.openxmlformats-officedocument.theme+xml"/>
  <Override PartName="/ppt/slideLayouts/slideLayout111.xml" ContentType="application/vnd.openxmlformats-officedocument.presentationml.slideLayout+xml"/>
  <Override PartName="/ppt/theme/theme111.xml" ContentType="application/vnd.openxmlformats-officedocument.theme+xml"/>
  <Override PartName="/ppt/slideLayouts/slideLayout112.xml" ContentType="application/vnd.openxmlformats-officedocument.presentationml.slideLayout+xml"/>
  <Override PartName="/ppt/theme/theme112.xml" ContentType="application/vnd.openxmlformats-officedocument.theme+xml"/>
  <Override PartName="/ppt/slideLayouts/slideLayout113.xml" ContentType="application/vnd.openxmlformats-officedocument.presentationml.slideLayout+xml"/>
  <Override PartName="/ppt/theme/theme113.xml" ContentType="application/vnd.openxmlformats-officedocument.theme+xml"/>
  <Override PartName="/ppt/slideLayouts/slideLayout114.xml" ContentType="application/vnd.openxmlformats-officedocument.presentationml.slideLayout+xml"/>
  <Override PartName="/ppt/theme/theme114.xml" ContentType="application/vnd.openxmlformats-officedocument.theme+xml"/>
  <Override PartName="/ppt/slideLayouts/slideLayout115.xml" ContentType="application/vnd.openxmlformats-officedocument.presentationml.slideLayout+xml"/>
  <Override PartName="/ppt/theme/theme115.xml" ContentType="application/vnd.openxmlformats-officedocument.theme+xml"/>
  <Override PartName="/ppt/slideLayouts/slideLayout116.xml" ContentType="application/vnd.openxmlformats-officedocument.presentationml.slideLayout+xml"/>
  <Override PartName="/ppt/theme/theme116.xml" ContentType="application/vnd.openxmlformats-officedocument.theme+xml"/>
  <Override PartName="/ppt/slideLayouts/slideLayout117.xml" ContentType="application/vnd.openxmlformats-officedocument.presentationml.slideLayout+xml"/>
  <Override PartName="/ppt/theme/theme117.xml" ContentType="application/vnd.openxmlformats-officedocument.theme+xml"/>
  <Override PartName="/ppt/slideLayouts/slideLayout118.xml" ContentType="application/vnd.openxmlformats-officedocument.presentationml.slideLayout+xml"/>
  <Override PartName="/ppt/theme/theme118.xml" ContentType="application/vnd.openxmlformats-officedocument.theme+xml"/>
  <Override PartName="/ppt/slideLayouts/slideLayout119.xml" ContentType="application/vnd.openxmlformats-officedocument.presentationml.slideLayout+xml"/>
  <Override PartName="/ppt/theme/theme119.xml" ContentType="application/vnd.openxmlformats-officedocument.theme+xml"/>
  <Override PartName="/ppt/slideLayouts/slideLayout120.xml" ContentType="application/vnd.openxmlformats-officedocument.presentationml.slideLayout+xml"/>
  <Override PartName="/ppt/theme/theme120.xml" ContentType="application/vnd.openxmlformats-officedocument.theme+xml"/>
  <Override PartName="/ppt/slideLayouts/slideLayout121.xml" ContentType="application/vnd.openxmlformats-officedocument.presentationml.slideLayout+xml"/>
  <Override PartName="/ppt/theme/theme121.xml" ContentType="application/vnd.openxmlformats-officedocument.theme+xml"/>
  <Override PartName="/ppt/slideLayouts/slideLayout122.xml" ContentType="application/vnd.openxmlformats-officedocument.presentationml.slideLayout+xml"/>
  <Override PartName="/ppt/theme/theme122.xml" ContentType="application/vnd.openxmlformats-officedocument.theme+xml"/>
  <Override PartName="/ppt/slideLayouts/slideLayout123.xml" ContentType="application/vnd.openxmlformats-officedocument.presentationml.slideLayout+xml"/>
  <Override PartName="/ppt/theme/theme123.xml" ContentType="application/vnd.openxmlformats-officedocument.theme+xml"/>
  <Override PartName="/ppt/slideLayouts/slideLayout124.xml" ContentType="application/vnd.openxmlformats-officedocument.presentationml.slideLayout+xml"/>
  <Override PartName="/ppt/theme/theme124.xml" ContentType="application/vnd.openxmlformats-officedocument.theme+xml"/>
  <Override PartName="/ppt/slideLayouts/slideLayout125.xml" ContentType="application/vnd.openxmlformats-officedocument.presentationml.slideLayout+xml"/>
  <Override PartName="/ppt/theme/theme125.xml" ContentType="application/vnd.openxmlformats-officedocument.theme+xml"/>
  <Override PartName="/ppt/slideLayouts/slideLayout126.xml" ContentType="application/vnd.openxmlformats-officedocument.presentationml.slideLayout+xml"/>
  <Override PartName="/ppt/theme/theme126.xml" ContentType="application/vnd.openxmlformats-officedocument.theme+xml"/>
  <Override PartName="/ppt/slideLayouts/slideLayout127.xml" ContentType="application/vnd.openxmlformats-officedocument.presentationml.slideLayout+xml"/>
  <Override PartName="/ppt/theme/theme127.xml" ContentType="application/vnd.openxmlformats-officedocument.theme+xml"/>
  <Override PartName="/ppt/slideLayouts/slideLayout128.xml" ContentType="application/vnd.openxmlformats-officedocument.presentationml.slideLayout+xml"/>
  <Override PartName="/ppt/theme/theme128.xml" ContentType="application/vnd.openxmlformats-officedocument.theme+xml"/>
  <Override PartName="/ppt/slideLayouts/slideLayout129.xml" ContentType="application/vnd.openxmlformats-officedocument.presentationml.slideLayout+xml"/>
  <Override PartName="/ppt/theme/theme129.xml" ContentType="application/vnd.openxmlformats-officedocument.theme+xml"/>
  <Override PartName="/ppt/slideLayouts/slideLayout130.xml" ContentType="application/vnd.openxmlformats-officedocument.presentationml.slideLayout+xml"/>
  <Override PartName="/ppt/theme/theme130.xml" ContentType="application/vnd.openxmlformats-officedocument.theme+xml"/>
  <Override PartName="/ppt/slideLayouts/slideLayout131.xml" ContentType="application/vnd.openxmlformats-officedocument.presentationml.slideLayout+xml"/>
  <Override PartName="/ppt/theme/theme131.xml" ContentType="application/vnd.openxmlformats-officedocument.theme+xml"/>
  <Override PartName="/ppt/slideLayouts/slideLayout132.xml" ContentType="application/vnd.openxmlformats-officedocument.presentationml.slideLayout+xml"/>
  <Override PartName="/ppt/theme/theme132.xml" ContentType="application/vnd.openxmlformats-officedocument.theme+xml"/>
  <Override PartName="/ppt/slideLayouts/slideLayout133.xml" ContentType="application/vnd.openxmlformats-officedocument.presentationml.slideLayout+xml"/>
  <Override PartName="/ppt/theme/theme133.xml" ContentType="application/vnd.openxmlformats-officedocument.theme+xml"/>
  <Override PartName="/ppt/slideLayouts/slideLayout134.xml" ContentType="application/vnd.openxmlformats-officedocument.presentationml.slideLayout+xml"/>
  <Override PartName="/ppt/theme/theme134.xml" ContentType="application/vnd.openxmlformats-officedocument.theme+xml"/>
  <Override PartName="/ppt/slideLayouts/slideLayout135.xml" ContentType="application/vnd.openxmlformats-officedocument.presentationml.slideLayout+xml"/>
  <Override PartName="/ppt/theme/theme135.xml" ContentType="application/vnd.openxmlformats-officedocument.theme+xml"/>
  <Override PartName="/ppt/slideLayouts/slideLayout136.xml" ContentType="application/vnd.openxmlformats-officedocument.presentationml.slideLayout+xml"/>
  <Override PartName="/ppt/theme/theme136.xml" ContentType="application/vnd.openxmlformats-officedocument.theme+xml"/>
  <Override PartName="/ppt/slideLayouts/slideLayout137.xml" ContentType="application/vnd.openxmlformats-officedocument.presentationml.slideLayout+xml"/>
  <Override PartName="/ppt/theme/theme137.xml" ContentType="application/vnd.openxmlformats-officedocument.theme+xml"/>
  <Override PartName="/ppt/slideLayouts/slideLayout138.xml" ContentType="application/vnd.openxmlformats-officedocument.presentationml.slideLayout+xml"/>
  <Override PartName="/ppt/theme/theme138.xml" ContentType="application/vnd.openxmlformats-officedocument.theme+xml"/>
  <Override PartName="/ppt/slideLayouts/slideLayout139.xml" ContentType="application/vnd.openxmlformats-officedocument.presentationml.slideLayout+xml"/>
  <Override PartName="/ppt/theme/theme139.xml" ContentType="application/vnd.openxmlformats-officedocument.theme+xml"/>
  <Override PartName="/ppt/slideLayouts/slideLayout140.xml" ContentType="application/vnd.openxmlformats-officedocument.presentationml.slideLayout+xml"/>
  <Override PartName="/ppt/theme/theme140.xml" ContentType="application/vnd.openxmlformats-officedocument.theme+xml"/>
  <Override PartName="/ppt/slideLayouts/slideLayout141.xml" ContentType="application/vnd.openxmlformats-officedocument.presentationml.slideLayout+xml"/>
  <Override PartName="/ppt/theme/theme141.xml" ContentType="application/vnd.openxmlformats-officedocument.theme+xml"/>
  <Override PartName="/ppt/slideLayouts/slideLayout142.xml" ContentType="application/vnd.openxmlformats-officedocument.presentationml.slideLayout+xml"/>
  <Override PartName="/ppt/theme/theme142.xml" ContentType="application/vnd.openxmlformats-officedocument.theme+xml"/>
  <Override PartName="/ppt/slideLayouts/slideLayout143.xml" ContentType="application/vnd.openxmlformats-officedocument.presentationml.slideLayout+xml"/>
  <Override PartName="/ppt/theme/theme143.xml" ContentType="application/vnd.openxmlformats-officedocument.theme+xml"/>
  <Override PartName="/ppt/slideLayouts/slideLayout144.xml" ContentType="application/vnd.openxmlformats-officedocument.presentationml.slideLayout+xml"/>
  <Override PartName="/ppt/theme/theme144.xml" ContentType="application/vnd.openxmlformats-officedocument.theme+xml"/>
  <Override PartName="/ppt/slideLayouts/slideLayout145.xml" ContentType="application/vnd.openxmlformats-officedocument.presentationml.slideLayout+xml"/>
  <Override PartName="/ppt/theme/theme145.xml" ContentType="application/vnd.openxmlformats-officedocument.theme+xml"/>
  <Override PartName="/ppt/slideLayouts/slideLayout146.xml" ContentType="application/vnd.openxmlformats-officedocument.presentationml.slideLayout+xml"/>
  <Override PartName="/ppt/theme/theme146.xml" ContentType="application/vnd.openxmlformats-officedocument.theme+xml"/>
  <Override PartName="/ppt/slideLayouts/slideLayout147.xml" ContentType="application/vnd.openxmlformats-officedocument.presentationml.slideLayout+xml"/>
  <Override PartName="/ppt/theme/theme147.xml" ContentType="application/vnd.openxmlformats-officedocument.theme+xml"/>
  <Override PartName="/ppt/theme/theme14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  <p:sldMasterId id="2147483714" r:id="rId34"/>
    <p:sldMasterId id="2147483716" r:id="rId35"/>
    <p:sldMasterId id="2147483718" r:id="rId36"/>
    <p:sldMasterId id="2147483720" r:id="rId37"/>
    <p:sldMasterId id="2147483722" r:id="rId38"/>
    <p:sldMasterId id="2147483724" r:id="rId39"/>
    <p:sldMasterId id="2147483726" r:id="rId40"/>
    <p:sldMasterId id="2147483728" r:id="rId41"/>
    <p:sldMasterId id="2147483730" r:id="rId42"/>
    <p:sldMasterId id="2147483732" r:id="rId43"/>
    <p:sldMasterId id="2147483734" r:id="rId44"/>
    <p:sldMasterId id="2147483736" r:id="rId45"/>
    <p:sldMasterId id="2147483738" r:id="rId46"/>
    <p:sldMasterId id="2147483740" r:id="rId47"/>
    <p:sldMasterId id="2147483742" r:id="rId48"/>
    <p:sldMasterId id="2147483744" r:id="rId49"/>
    <p:sldMasterId id="2147483746" r:id="rId50"/>
    <p:sldMasterId id="2147483748" r:id="rId51"/>
    <p:sldMasterId id="2147483750" r:id="rId52"/>
    <p:sldMasterId id="2147483752" r:id="rId53"/>
    <p:sldMasterId id="2147483754" r:id="rId54"/>
    <p:sldMasterId id="2147483756" r:id="rId55"/>
    <p:sldMasterId id="2147483758" r:id="rId56"/>
    <p:sldMasterId id="2147483760" r:id="rId57"/>
    <p:sldMasterId id="2147483762" r:id="rId58"/>
    <p:sldMasterId id="2147483764" r:id="rId59"/>
    <p:sldMasterId id="2147483766" r:id="rId60"/>
    <p:sldMasterId id="2147483768" r:id="rId61"/>
    <p:sldMasterId id="2147483770" r:id="rId62"/>
    <p:sldMasterId id="2147483772" r:id="rId63"/>
    <p:sldMasterId id="2147483774" r:id="rId64"/>
    <p:sldMasterId id="2147483776" r:id="rId65"/>
    <p:sldMasterId id="2147483778" r:id="rId66"/>
    <p:sldMasterId id="2147483780" r:id="rId67"/>
    <p:sldMasterId id="2147483782" r:id="rId68"/>
    <p:sldMasterId id="2147483784" r:id="rId69"/>
    <p:sldMasterId id="2147483786" r:id="rId70"/>
    <p:sldMasterId id="2147483788" r:id="rId71"/>
    <p:sldMasterId id="2147483790" r:id="rId72"/>
    <p:sldMasterId id="2147483792" r:id="rId73"/>
    <p:sldMasterId id="2147483794" r:id="rId74"/>
    <p:sldMasterId id="2147483796" r:id="rId75"/>
    <p:sldMasterId id="2147483798" r:id="rId76"/>
    <p:sldMasterId id="2147483800" r:id="rId77"/>
    <p:sldMasterId id="2147483802" r:id="rId78"/>
    <p:sldMasterId id="2147483804" r:id="rId79"/>
    <p:sldMasterId id="2147483806" r:id="rId80"/>
    <p:sldMasterId id="2147483808" r:id="rId81"/>
    <p:sldMasterId id="2147483810" r:id="rId82"/>
    <p:sldMasterId id="2147483812" r:id="rId83"/>
    <p:sldMasterId id="2147483814" r:id="rId84"/>
    <p:sldMasterId id="2147483816" r:id="rId85"/>
    <p:sldMasterId id="2147483818" r:id="rId86"/>
    <p:sldMasterId id="2147483820" r:id="rId87"/>
    <p:sldMasterId id="2147483822" r:id="rId88"/>
    <p:sldMasterId id="2147483824" r:id="rId89"/>
    <p:sldMasterId id="2147483826" r:id="rId90"/>
    <p:sldMasterId id="2147483828" r:id="rId91"/>
    <p:sldMasterId id="2147483830" r:id="rId92"/>
    <p:sldMasterId id="2147483832" r:id="rId93"/>
    <p:sldMasterId id="2147483834" r:id="rId94"/>
    <p:sldMasterId id="2147483836" r:id="rId95"/>
    <p:sldMasterId id="2147483838" r:id="rId96"/>
    <p:sldMasterId id="2147483840" r:id="rId97"/>
    <p:sldMasterId id="2147483842" r:id="rId98"/>
    <p:sldMasterId id="2147483844" r:id="rId99"/>
    <p:sldMasterId id="2147483846" r:id="rId100"/>
    <p:sldMasterId id="2147483848" r:id="rId101"/>
    <p:sldMasterId id="2147483850" r:id="rId102"/>
    <p:sldMasterId id="2147483852" r:id="rId103"/>
    <p:sldMasterId id="2147483854" r:id="rId104"/>
    <p:sldMasterId id="2147483856" r:id="rId105"/>
    <p:sldMasterId id="2147483858" r:id="rId106"/>
    <p:sldMasterId id="2147483860" r:id="rId107"/>
    <p:sldMasterId id="2147483862" r:id="rId108"/>
    <p:sldMasterId id="2147483864" r:id="rId109"/>
    <p:sldMasterId id="2147483866" r:id="rId110"/>
    <p:sldMasterId id="2147483868" r:id="rId111"/>
    <p:sldMasterId id="2147483870" r:id="rId112"/>
    <p:sldMasterId id="2147483872" r:id="rId113"/>
    <p:sldMasterId id="2147483874" r:id="rId114"/>
    <p:sldMasterId id="2147483876" r:id="rId115"/>
    <p:sldMasterId id="2147483878" r:id="rId116"/>
    <p:sldMasterId id="2147483880" r:id="rId117"/>
    <p:sldMasterId id="2147483882" r:id="rId118"/>
    <p:sldMasterId id="2147483884" r:id="rId119"/>
    <p:sldMasterId id="2147483886" r:id="rId120"/>
    <p:sldMasterId id="2147483888" r:id="rId121"/>
    <p:sldMasterId id="2147483890" r:id="rId122"/>
    <p:sldMasterId id="2147483892" r:id="rId123"/>
    <p:sldMasterId id="2147483894" r:id="rId124"/>
    <p:sldMasterId id="2147483896" r:id="rId125"/>
    <p:sldMasterId id="2147483898" r:id="rId126"/>
    <p:sldMasterId id="2147483900" r:id="rId127"/>
    <p:sldMasterId id="2147483902" r:id="rId128"/>
    <p:sldMasterId id="2147483904" r:id="rId129"/>
    <p:sldMasterId id="2147483906" r:id="rId130"/>
    <p:sldMasterId id="2147483908" r:id="rId131"/>
    <p:sldMasterId id="2147483910" r:id="rId132"/>
    <p:sldMasterId id="2147483912" r:id="rId133"/>
    <p:sldMasterId id="2147483914" r:id="rId134"/>
    <p:sldMasterId id="2147483916" r:id="rId135"/>
    <p:sldMasterId id="2147483918" r:id="rId136"/>
    <p:sldMasterId id="2147483920" r:id="rId137"/>
    <p:sldMasterId id="2147483922" r:id="rId138"/>
    <p:sldMasterId id="2147483924" r:id="rId139"/>
    <p:sldMasterId id="2147483926" r:id="rId140"/>
    <p:sldMasterId id="2147483928" r:id="rId141"/>
    <p:sldMasterId id="2147483930" r:id="rId142"/>
    <p:sldMasterId id="2147483932" r:id="rId143"/>
    <p:sldMasterId id="2147483934" r:id="rId144"/>
    <p:sldMasterId id="2147483936" r:id="rId145"/>
    <p:sldMasterId id="2147483938" r:id="rId146"/>
    <p:sldMasterId id="2147483940" r:id="rId147"/>
  </p:sldMasterIdLst>
  <p:notesMasterIdLst>
    <p:notesMasterId r:id="rId149"/>
  </p:notesMasterIdLst>
  <p:sldIdLst>
    <p:sldId id="261" r:id="rId148"/>
  </p:sldIdLst>
  <p:sldSz cx="9144000" cy="5143500" type="screen16x9"/>
  <p:notesSz cx="6797675" cy="9926638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/>
    <p:restoredTop sz="94694"/>
  </p:normalViewPr>
  <p:slideViewPr>
    <p:cSldViewPr snapToGrid="0">
      <p:cViewPr varScale="1">
        <p:scale>
          <a:sx n="161" d="100"/>
          <a:sy n="161" d="100"/>
        </p:scale>
        <p:origin x="7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Master" Target="slideMasters/slideMaster117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63" Type="http://schemas.openxmlformats.org/officeDocument/2006/relationships/slideMaster" Target="slideMasters/slideMaster63.xml"/><Relationship Id="rId84" Type="http://schemas.openxmlformats.org/officeDocument/2006/relationships/slideMaster" Target="slideMasters/slideMaster84.xml"/><Relationship Id="rId138" Type="http://schemas.openxmlformats.org/officeDocument/2006/relationships/slideMaster" Target="slideMasters/slideMaster138.xml"/><Relationship Id="rId107" Type="http://schemas.openxmlformats.org/officeDocument/2006/relationships/slideMaster" Target="slideMasters/slideMaster107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53" Type="http://schemas.openxmlformats.org/officeDocument/2006/relationships/slideMaster" Target="slideMasters/slideMaster53.xml"/><Relationship Id="rId74" Type="http://schemas.openxmlformats.org/officeDocument/2006/relationships/slideMaster" Target="slideMasters/slideMaster74.xml"/><Relationship Id="rId128" Type="http://schemas.openxmlformats.org/officeDocument/2006/relationships/slideMaster" Target="slideMasters/slideMaster128.xml"/><Relationship Id="rId14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113" Type="http://schemas.openxmlformats.org/officeDocument/2006/relationships/slideMaster" Target="slideMasters/slideMaster113.xml"/><Relationship Id="rId118" Type="http://schemas.openxmlformats.org/officeDocument/2006/relationships/slideMaster" Target="slideMasters/slideMaster118.xml"/><Relationship Id="rId134" Type="http://schemas.openxmlformats.org/officeDocument/2006/relationships/slideMaster" Target="slideMasters/slideMaster134.xml"/><Relationship Id="rId139" Type="http://schemas.openxmlformats.org/officeDocument/2006/relationships/slideMaster" Target="slideMasters/slideMaster13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50" Type="http://schemas.openxmlformats.org/officeDocument/2006/relationships/presProps" Target="presProps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Master" Target="slideMasters/slideMaster103.xml"/><Relationship Id="rId108" Type="http://schemas.openxmlformats.org/officeDocument/2006/relationships/slideMaster" Target="slideMasters/slideMaster108.xml"/><Relationship Id="rId124" Type="http://schemas.openxmlformats.org/officeDocument/2006/relationships/slideMaster" Target="slideMasters/slideMaster124.xml"/><Relationship Id="rId129" Type="http://schemas.openxmlformats.org/officeDocument/2006/relationships/slideMaster" Target="slideMasters/slideMaster129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40" Type="http://schemas.openxmlformats.org/officeDocument/2006/relationships/slideMaster" Target="slideMasters/slideMaster140.xml"/><Relationship Id="rId145" Type="http://schemas.openxmlformats.org/officeDocument/2006/relationships/slideMaster" Target="slideMasters/slideMaster1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Master" Target="slideMasters/slideMaster49.xml"/><Relationship Id="rId114" Type="http://schemas.openxmlformats.org/officeDocument/2006/relationships/slideMaster" Target="slideMasters/slideMaster114.xml"/><Relationship Id="rId119" Type="http://schemas.openxmlformats.org/officeDocument/2006/relationships/slideMaster" Target="slideMasters/slideMaster119.xml"/><Relationship Id="rId44" Type="http://schemas.openxmlformats.org/officeDocument/2006/relationships/slideMaster" Target="slideMasters/slideMaster44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130" Type="http://schemas.openxmlformats.org/officeDocument/2006/relationships/slideMaster" Target="slideMasters/slideMaster130.xml"/><Relationship Id="rId135" Type="http://schemas.openxmlformats.org/officeDocument/2006/relationships/slideMaster" Target="slideMasters/slideMaster135.xml"/><Relationship Id="rId151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Master" Target="slideMasters/slideMaster10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Master" Target="slideMasters/slideMaster97.xml"/><Relationship Id="rId104" Type="http://schemas.openxmlformats.org/officeDocument/2006/relationships/slideMaster" Target="slideMasters/slideMaster104.xml"/><Relationship Id="rId120" Type="http://schemas.openxmlformats.org/officeDocument/2006/relationships/slideMaster" Target="slideMasters/slideMaster120.xml"/><Relationship Id="rId125" Type="http://schemas.openxmlformats.org/officeDocument/2006/relationships/slideMaster" Target="slideMasters/slideMaster125.xml"/><Relationship Id="rId141" Type="http://schemas.openxmlformats.org/officeDocument/2006/relationships/slideMaster" Target="slideMasters/slideMaster141.xml"/><Relationship Id="rId146" Type="http://schemas.openxmlformats.org/officeDocument/2006/relationships/slideMaster" Target="slideMasters/slideMaster146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slideMaster" Target="slideMasters/slideMaster110.xml"/><Relationship Id="rId115" Type="http://schemas.openxmlformats.org/officeDocument/2006/relationships/slideMaster" Target="slideMasters/slideMaster115.xml"/><Relationship Id="rId131" Type="http://schemas.openxmlformats.org/officeDocument/2006/relationships/slideMaster" Target="slideMasters/slideMaster131.xml"/><Relationship Id="rId136" Type="http://schemas.openxmlformats.org/officeDocument/2006/relationships/slideMaster" Target="slideMasters/slideMaster136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5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Master" Target="slideMasters/slideMaster100.xml"/><Relationship Id="rId105" Type="http://schemas.openxmlformats.org/officeDocument/2006/relationships/slideMaster" Target="slideMasters/slideMaster105.xml"/><Relationship Id="rId126" Type="http://schemas.openxmlformats.org/officeDocument/2006/relationships/slideMaster" Target="slideMasters/slideMaster126.xml"/><Relationship Id="rId147" Type="http://schemas.openxmlformats.org/officeDocument/2006/relationships/slideMaster" Target="slideMasters/slideMaster147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Master" Target="slideMasters/slideMaster98.xml"/><Relationship Id="rId121" Type="http://schemas.openxmlformats.org/officeDocument/2006/relationships/slideMaster" Target="slideMasters/slideMaster121.xml"/><Relationship Id="rId142" Type="http://schemas.openxmlformats.org/officeDocument/2006/relationships/slideMaster" Target="slideMasters/slideMaster14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116" Type="http://schemas.openxmlformats.org/officeDocument/2006/relationships/slideMaster" Target="slideMasters/slideMaster116.xml"/><Relationship Id="rId137" Type="http://schemas.openxmlformats.org/officeDocument/2006/relationships/slideMaster" Target="slideMasters/slideMaster13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Relationship Id="rId111" Type="http://schemas.openxmlformats.org/officeDocument/2006/relationships/slideMaster" Target="slideMasters/slideMaster111.xml"/><Relationship Id="rId132" Type="http://schemas.openxmlformats.org/officeDocument/2006/relationships/slideMaster" Target="slideMasters/slideMaster132.xml"/><Relationship Id="rId153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Master" Target="slideMasters/slideMaster57.xml"/><Relationship Id="rId106" Type="http://schemas.openxmlformats.org/officeDocument/2006/relationships/slideMaster" Target="slideMasters/slideMaster106.xml"/><Relationship Id="rId127" Type="http://schemas.openxmlformats.org/officeDocument/2006/relationships/slideMaster" Target="slideMasters/slideMaster12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Master" Target="slideMasters/slideMaster52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94" Type="http://schemas.openxmlformats.org/officeDocument/2006/relationships/slideMaster" Target="slideMasters/slideMaster94.xml"/><Relationship Id="rId99" Type="http://schemas.openxmlformats.org/officeDocument/2006/relationships/slideMaster" Target="slideMasters/slideMaster99.xml"/><Relationship Id="rId101" Type="http://schemas.openxmlformats.org/officeDocument/2006/relationships/slideMaster" Target="slideMasters/slideMaster101.xml"/><Relationship Id="rId122" Type="http://schemas.openxmlformats.org/officeDocument/2006/relationships/slideMaster" Target="slideMasters/slideMaster122.xml"/><Relationship Id="rId143" Type="http://schemas.openxmlformats.org/officeDocument/2006/relationships/slideMaster" Target="slideMasters/slideMaster143.xml"/><Relationship Id="rId148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Master" Target="slideMasters/slideMaster47.xml"/><Relationship Id="rId68" Type="http://schemas.openxmlformats.org/officeDocument/2006/relationships/slideMaster" Target="slideMasters/slideMaster68.xml"/><Relationship Id="rId89" Type="http://schemas.openxmlformats.org/officeDocument/2006/relationships/slideMaster" Target="slideMasters/slideMaster89.xml"/><Relationship Id="rId112" Type="http://schemas.openxmlformats.org/officeDocument/2006/relationships/slideMaster" Target="slideMasters/slideMaster112.xml"/><Relationship Id="rId133" Type="http://schemas.openxmlformats.org/officeDocument/2006/relationships/slideMaster" Target="slideMasters/slideMaster133.xml"/><Relationship Id="rId16" Type="http://schemas.openxmlformats.org/officeDocument/2006/relationships/slideMaster" Target="slideMasters/slideMaster16.xml"/><Relationship Id="rId37" Type="http://schemas.openxmlformats.org/officeDocument/2006/relationships/slideMaster" Target="slideMasters/slideMaster37.xml"/><Relationship Id="rId58" Type="http://schemas.openxmlformats.org/officeDocument/2006/relationships/slideMaster" Target="slideMasters/slideMaster58.xml"/><Relationship Id="rId79" Type="http://schemas.openxmlformats.org/officeDocument/2006/relationships/slideMaster" Target="slideMasters/slideMaster79.xml"/><Relationship Id="rId102" Type="http://schemas.openxmlformats.org/officeDocument/2006/relationships/slideMaster" Target="slideMasters/slideMaster102.xml"/><Relationship Id="rId123" Type="http://schemas.openxmlformats.org/officeDocument/2006/relationships/slideMaster" Target="slideMasters/slideMaster123.xml"/><Relationship Id="rId144" Type="http://schemas.openxmlformats.org/officeDocument/2006/relationships/slideMaster" Target="slideMasters/slideMaster144.xml"/><Relationship Id="rId90" Type="http://schemas.openxmlformats.org/officeDocument/2006/relationships/slideMaster" Target="slideMasters/slideMaster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move the slide</a:t>
            </a:r>
          </a:p>
        </p:txBody>
      </p:sp>
      <p:sp>
        <p:nvSpPr>
          <p:cNvPr id="145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4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455" name="PlaceHolder 4"/>
          <p:cNvSpPr>
            <a:spLocks noGrp="1"/>
          </p:cNvSpPr>
          <p:nvPr>
            <p:ph type="dt" idx="4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456" name="PlaceHolder 5"/>
          <p:cNvSpPr>
            <a:spLocks noGrp="1"/>
          </p:cNvSpPr>
          <p:nvPr>
            <p:ph type="ftr" idx="4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457" name="PlaceHolder 6"/>
          <p:cNvSpPr>
            <a:spLocks noGrp="1"/>
          </p:cNvSpPr>
          <p:nvPr>
            <p:ph type="sldNum" idx="4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C231AE22-88A6-4BA8-B513-018B9DCE68D9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ln w="0">
            <a:noFill/>
          </a:ln>
        </p:spPr>
      </p:sp>
      <p:sp>
        <p:nvSpPr>
          <p:cNvPr id="1618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7440" cy="446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9" name="PlaceHolder 3"/>
          <p:cNvSpPr>
            <a:spLocks noGrp="1"/>
          </p:cNvSpPr>
          <p:nvPr>
            <p:ph type="sldNum" idx="46"/>
          </p:nvPr>
        </p:nvSpPr>
        <p:spPr>
          <a:xfrm>
            <a:off x="3850560" y="9428760"/>
            <a:ext cx="2944800" cy="49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2916667-BFCC-42EF-A171-5335F885BCA3}" type="slidenum">
              <a:rPr lang="de-DE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70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3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4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8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0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2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733BE43-1A0F-4E0D-9490-4BE9AFBD49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0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0DE8548-F31E-4F44-A60B-83C30F022DC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1C4CC04-C5C1-4A4B-A9AC-B5EE2768508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DBF18CE-12D8-4E3D-81E3-417B748F97F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8C214FCE-EBA7-4591-92B6-F4529563373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5265DF83-31DD-4DEF-9BE7-8C0E3C9C38B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DEFF0B0A-9A3B-457A-83EA-3332787453C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6565BB74-902E-4A57-B83F-D4E9AF097A8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D7F97098-5C73-4E87-8521-BBD616ADC97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C781B088-A71E-4784-A9FE-14D7605E723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1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13351E7F-D669-4C30-8CD3-69AA65C8AE3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B96F5DC5-4FA5-4061-996B-05DFBC07253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weispaltig_Mat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B1D3D908-02C1-455D-B44C-ACF4899F55C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2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7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8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9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1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2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Default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Default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Default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Default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1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Default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2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Default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4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4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Default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5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0.xml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1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2.xml"/><Relationship Id="rId1" Type="http://schemas.openxmlformats.org/officeDocument/2006/relationships/slideLayout" Target="../slideLayouts/slideLayout10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3.xml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4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5.xml"/><Relationship Id="rId1" Type="http://schemas.openxmlformats.org/officeDocument/2006/relationships/slideLayout" Target="../slideLayouts/slideLayout105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6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7.xml"/><Relationship Id="rId1" Type="http://schemas.openxmlformats.org/officeDocument/2006/relationships/slideLayout" Target="../slideLayouts/slideLayout107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8.xml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9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9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0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9.png"/></Relationships>
</file>

<file path=ppt/slideMasters/_rels/slideMaster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1.xml"/><Relationship Id="rId1" Type="http://schemas.openxmlformats.org/officeDocument/2006/relationships/slideLayout" Target="../slideLayouts/slideLayout111.xml"/><Relationship Id="rId4" Type="http://schemas.openxmlformats.org/officeDocument/2006/relationships/image" Target="../media/image9.png"/></Relationships>
</file>

<file path=ppt/slideMasters/_rels/slideMaster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2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9.png"/></Relationships>
</file>

<file path=ppt/slideMasters/_rels/slideMaster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3.xml"/><Relationship Id="rId1" Type="http://schemas.openxmlformats.org/officeDocument/2006/relationships/slideLayout" Target="../slideLayouts/slideLayout113.xml"/><Relationship Id="rId4" Type="http://schemas.openxmlformats.org/officeDocument/2006/relationships/image" Target="../media/image9.png"/></Relationships>
</file>

<file path=ppt/slideMasters/_rels/slideMaster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4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9.png"/></Relationships>
</file>

<file path=ppt/slideMasters/_rels/slideMaster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5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9.png"/></Relationships>
</file>

<file path=ppt/slideMasters/_rels/slideMaster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6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9.png"/></Relationships>
</file>

<file path=ppt/slideMasters/_rels/slideMaster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7.xm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9.png"/></Relationships>
</file>

<file path=ppt/slideMasters/_rels/slideMaster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8.xm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9.png"/></Relationships>
</file>

<file path=ppt/slideMasters/_rels/slideMaster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19.xml"/><Relationship Id="rId1" Type="http://schemas.openxmlformats.org/officeDocument/2006/relationships/slideLayout" Target="../slideLayouts/slideLayout119.xml"/><Relationship Id="rId4" Type="http://schemas.openxmlformats.org/officeDocument/2006/relationships/image" Target="../media/image9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0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9.png"/></Relationships>
</file>

<file path=ppt/slideMasters/_rels/slideMaster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1.xml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9.png"/></Relationships>
</file>

<file path=ppt/slideMasters/_rels/slideMaster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2.xml"/><Relationship Id="rId1" Type="http://schemas.openxmlformats.org/officeDocument/2006/relationships/slideLayout" Target="../slideLayouts/slideLayout122.xml"/><Relationship Id="rId4" Type="http://schemas.openxmlformats.org/officeDocument/2006/relationships/image" Target="../media/image9.png"/></Relationships>
</file>

<file path=ppt/slideMasters/_rels/slideMaster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9.png"/></Relationships>
</file>

<file path=ppt/slideMasters/_rels/slideMaster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4.xml"/><Relationship Id="rId1" Type="http://schemas.openxmlformats.org/officeDocument/2006/relationships/slideLayout" Target="../slideLayouts/slideLayout124.xml"/><Relationship Id="rId4" Type="http://schemas.openxmlformats.org/officeDocument/2006/relationships/image" Target="../media/image9.png"/></Relationships>
</file>

<file path=ppt/slideMasters/_rels/slideMaster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5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9.png"/></Relationships>
</file>

<file path=ppt/slideMasters/_rels/slideMaster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6.xml"/><Relationship Id="rId1" Type="http://schemas.openxmlformats.org/officeDocument/2006/relationships/slideLayout" Target="../slideLayouts/slideLayout126.xml"/><Relationship Id="rId4" Type="http://schemas.openxmlformats.org/officeDocument/2006/relationships/image" Target="../media/image9.png"/></Relationships>
</file>

<file path=ppt/slideMasters/_rels/slideMaster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7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9.png"/></Relationships>
</file>

<file path=ppt/slideMasters/_rels/slideMaster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8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9.png"/></Relationships>
</file>

<file path=ppt/slideMasters/_rels/slideMaster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29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9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0.xml"/><Relationship Id="rId1" Type="http://schemas.openxmlformats.org/officeDocument/2006/relationships/slideLayout" Target="../slideLayouts/slideLayout130.xml"/><Relationship Id="rId4" Type="http://schemas.openxmlformats.org/officeDocument/2006/relationships/image" Target="../media/image9.png"/></Relationships>
</file>

<file path=ppt/slideMasters/_rels/slideMaster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1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9.png"/></Relationships>
</file>

<file path=ppt/slideMasters/_rels/slideMaster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2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9.png"/></Relationships>
</file>

<file path=ppt/slideMasters/_rels/slideMaster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3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9.png"/></Relationships>
</file>

<file path=ppt/slideMasters/_rels/slideMaster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4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9.png"/></Relationships>
</file>

<file path=ppt/slideMasters/_rels/slideMaster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5.xml"/><Relationship Id="rId1" Type="http://schemas.openxmlformats.org/officeDocument/2006/relationships/slideLayout" Target="../slideLayouts/slideLayout135.xml"/><Relationship Id="rId4" Type="http://schemas.openxmlformats.org/officeDocument/2006/relationships/image" Target="../media/image9.png"/></Relationships>
</file>

<file path=ppt/slideMasters/_rels/slideMaster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6.xml"/><Relationship Id="rId1" Type="http://schemas.openxmlformats.org/officeDocument/2006/relationships/slideLayout" Target="../slideLayouts/slideLayout136.xml"/><Relationship Id="rId4" Type="http://schemas.openxmlformats.org/officeDocument/2006/relationships/image" Target="../media/image9.png"/></Relationships>
</file>

<file path=ppt/slideMasters/_rels/slideMaster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7.xml"/><Relationship Id="rId1" Type="http://schemas.openxmlformats.org/officeDocument/2006/relationships/slideLayout" Target="../slideLayouts/slideLayout137.xml"/><Relationship Id="rId4" Type="http://schemas.openxmlformats.org/officeDocument/2006/relationships/image" Target="../media/image9.png"/></Relationships>
</file>

<file path=ppt/slideMasters/_rels/slideMaster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8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9.png"/></Relationships>
</file>

<file path=ppt/slideMasters/_rels/slideMaster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39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9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0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9.png"/></Relationships>
</file>

<file path=ppt/slideMasters/_rels/slideMaster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1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9.png"/></Relationships>
</file>

<file path=ppt/slideMasters/_rels/slideMaster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2.xml"/><Relationship Id="rId1" Type="http://schemas.openxmlformats.org/officeDocument/2006/relationships/slideLayout" Target="../slideLayouts/slideLayout142.xml"/><Relationship Id="rId4" Type="http://schemas.openxmlformats.org/officeDocument/2006/relationships/image" Target="../media/image9.png"/></Relationships>
</file>

<file path=ppt/slideMasters/_rels/slideMaster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3.xml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9.png"/></Relationships>
</file>

<file path=ppt/slideMasters/_rels/slideMaster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4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9.png"/></Relationships>
</file>

<file path=ppt/slideMasters/_rels/slideMaster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5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9.png"/></Relationships>
</file>

<file path=ppt/slideMasters/_rels/slideMaster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6.xml"/><Relationship Id="rId1" Type="http://schemas.openxmlformats.org/officeDocument/2006/relationships/slideLayout" Target="../slideLayouts/slideLayout146.xml"/><Relationship Id="rId4" Type="http://schemas.openxmlformats.org/officeDocument/2006/relationships/image" Target="../media/image9.png"/></Relationships>
</file>

<file path=ppt/slideMasters/_rels/slideMaster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47.xml"/><Relationship Id="rId1" Type="http://schemas.openxmlformats.org/officeDocument/2006/relationships/slideLayout" Target="../slideLayouts/slideLayout147.xml"/><Relationship Id="rId4" Type="http://schemas.openxmlformats.org/officeDocument/2006/relationships/image" Target="../media/image9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png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Masters/_rels/slideMaster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png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.png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png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6.png"/></Relationships>
</file>

<file path=ppt/slideMasters/_rels/slideMaster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6.png"/></Relationships>
</file>

<file path=ppt/slideMasters/_rels/slideMaster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.png"/></Relationships>
</file>

<file path=ppt/slideMasters/_rels/slideMaster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.png"/></Relationships>
</file>

<file path=ppt/slideMasters/_rels/slideMaster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Masters/_rels/slideMaster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png"/></Relationships>
</file>

<file path=ppt/slideMasters/_rels/slideMaster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6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png"/></Relationships>
</file>

<file path=ppt/slideMasters/_rels/slideMaster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.png"/></Relationships>
</file>

<file path=ppt/slideMasters/_rels/slideMaster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6.png"/></Relationships>
</file>

<file path=ppt/slideMasters/_rels/slideMaster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6.png"/></Relationships>
</file>

<file path=ppt/slideMasters/_rels/slideMaster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6.png"/></Relationships>
</file>

<file path=ppt/slideMasters/_rels/slideMaster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.png"/></Relationships>
</file>

<file path=ppt/slideMasters/_rels/slideMaster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6.png"/></Relationships>
</file>

<file path=ppt/slideMasters/_rels/slideMaster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png"/></Relationships>
</file>

<file path=ppt/slideMasters/_rels/slideMaster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6.png"/></Relationships>
</file>

<file path=ppt/slideMasters/_rels/slideMaster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9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png"/></Relationships>
</file>

<file path=ppt/slideMasters/_rels/slideMaster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9.png"/></Relationships>
</file>

<file path=ppt/slideMasters/_rels/slideMaster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Masters/_rels/slideMaster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3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9.png"/></Relationships>
</file>

<file path=ppt/slideMasters/_rels/slideMaster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9.png"/></Relationships>
</file>

<file path=ppt/slideMasters/_rels/slideMaster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5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9.png"/></Relationships>
</file>

<file path=ppt/slideMasters/_rels/slideMaster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6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9.png"/></Relationships>
</file>

<file path=ppt/slideMasters/_rels/slideMaster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7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9.png"/></Relationships>
</file>

<file path=ppt/slideMasters/_rels/slideMaster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9.png"/></Relationships>
</file>

<file path=ppt/slideMasters/_rels/slideMaster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69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9.png"/></Relationships>
</file>

<file path=ppt/slideMasters/_rels/slideMaster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1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9.png"/></Relationships>
</file>

<file path=ppt/slideMasters/_rels/slideMaster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9.png"/></Relationships>
</file>

<file path=ppt/slideMasters/_rels/slideMaster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png"/></Relationships>
</file>

<file path=ppt/slideMasters/_rels/slideMaster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4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9.png"/></Relationships>
</file>

<file path=ppt/slideMasters/_rels/slideMaster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5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9.png"/></Relationships>
</file>

<file path=ppt/slideMasters/_rels/slideMaster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6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9.png"/></Relationships>
</file>

<file path=ppt/slideMasters/_rels/slideMaster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7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9.png"/></Relationships>
</file>

<file path=ppt/slideMasters/_rels/slideMaster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8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9.png"/></Relationships>
</file>

<file path=ppt/slideMasters/_rels/slideMaster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9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0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9.png"/></Relationships>
</file>

<file path=ppt/slideMasters/_rels/slideMaster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1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9.png"/></Relationships>
</file>

<file path=ppt/slideMasters/_rels/slideMaster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9.png"/></Relationships>
</file>

<file path=ppt/slideMasters/_rels/slideMaster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3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9.png"/></Relationships>
</file>

<file path=ppt/slideMasters/_rels/slideMaster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9.png"/></Relationships>
</file>

<file path=ppt/slideMasters/_rels/slideMaster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5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6.xml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7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8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89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0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1.xml"/><Relationship Id="rId1" Type="http://schemas.openxmlformats.org/officeDocument/2006/relationships/slideLayout" Target="../slideLayouts/slideLayout91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2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3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4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6.xml"/><Relationship Id="rId1" Type="http://schemas.openxmlformats.org/officeDocument/2006/relationships/slideLayout" Target="../slideLayouts/slideLayout96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7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8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_rels/slideMaster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99.xml"/><Relationship Id="rId1" Type="http://schemas.openxmlformats.org/officeDocument/2006/relationships/slideLayout" Target="../slideLayouts/slideLayout99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6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2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3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84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85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8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60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61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62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6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E606C8A-DCFC-481F-9B32-C074B2268897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6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66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67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68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69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70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7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7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74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75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694AC20-2373-4876-B8E4-4906AA8AE20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9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80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81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82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8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869A87B4-5E43-40AE-8B8E-2ACFF1BE37D5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8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8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9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91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92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557049E-55A3-4E05-9612-68DA23BCD14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9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9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00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01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1002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100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11757DD-C581-44C4-BFAA-CBF4033CB742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07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08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1009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1010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8235B49-D5A7-4888-99B4-D763FB2B41E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1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1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1014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1015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00FEFF32-3939-4FE9-AF97-549B21F4B345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1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1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19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2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2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1027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102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901C42C-8B49-4BA0-8BA7-4A4DD42A2F55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3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31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32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38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39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1040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104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65E162DB-45DD-4769-BE2B-FCCC8A5EB184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4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4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4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5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5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5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29ED54DF-12C2-4B3D-A9CD-2FC5861E2C20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4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97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98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9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56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57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5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65C2F92-F03B-4AA6-94BB-70B5A30CDE04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9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6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6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62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67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68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69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DD0B8D1A-8B99-45BE-9816-F91192D4E575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0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7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72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73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74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75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8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8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8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FAA55FF-A9B4-4B82-B98D-21A37E2CA7C6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8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8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88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89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90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91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092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094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095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96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7EB12564-A7D7-4234-9384-F35089267A12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09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0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0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0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04998A65-9A74-46EA-85B0-141FCBA60DD2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0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0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1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1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1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1C0ACF52-7FEE-4651-ADDA-F98B653CCB7E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14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15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16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17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2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2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2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436B130-53EA-4065-B9BD-E1D7A951E5AD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2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2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3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3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C094DDD-B21B-48F9-B5FA-FABF6A0589C6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2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34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35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36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7B8AD4D-6B7C-48B8-ADDA-F4A6D06ADD71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3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3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40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41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47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48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49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8F7AB137-39F6-45B2-BAA3-2EDC756C692D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0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5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2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53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54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10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11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12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60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61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62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D5913551-8050-449B-8ECE-0D612D1C36E2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3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6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6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66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67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73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74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75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96A8E8D-84A1-4709-B298-197B9CAF2674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7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8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8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9E082B9-C681-4BB9-A719-06D30F372AA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8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84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18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19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19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F051AFBE-D9BE-4493-A6B9-84D34ADF90C6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9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9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9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196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03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04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05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3AA4BEE7-A2A9-445A-89C0-708AEF7AE75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0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08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09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10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11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12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14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15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16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D4571E0-5F8B-4313-A7ED-3117F07060C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7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2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2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2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E11D0B72-B465-41AF-902F-3F384C842075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2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2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3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3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50BF0E3D-9FB6-41EB-8881-0848F5EE8AE3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3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3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3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4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4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6CA67E8-2972-437B-A32E-35274356095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4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4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47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2D12BBBA-FE5A-40D6-8208-636DE8685E6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23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24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25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4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5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5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7C60326B-96CF-4782-A7EF-CF79E7EB6EB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5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5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5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6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6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6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0B71B62A-04EF-46B6-BD88-AAB0D957B9A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6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66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67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73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74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75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3B095F95-A8F7-4C87-BCD2-4552B473508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7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7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79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8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8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87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F59BBF18-72F1-4E20-9C70-CE008FB8C86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8" name="PlaceHolder 1"/>
          <p:cNvSpPr>
            <a:spLocks noGrp="1"/>
          </p:cNvSpPr>
          <p:nvPr>
            <p:ph type="ftr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9" name="PlaceHolder 2"/>
          <p:cNvSpPr>
            <a:spLocks noGrp="1"/>
          </p:cNvSpPr>
          <p:nvPr>
            <p:ph type="sldNum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3AFF7D1E-A703-4A2D-9A6B-6A9479C53A2D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0" name="PlaceHolder 3"/>
          <p:cNvSpPr>
            <a:spLocks noGrp="1"/>
          </p:cNvSpPr>
          <p:nvPr>
            <p:ph type="dt" idx="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29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29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29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6C6F3094-A395-4570-B5AD-AD20C66B5ADB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5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96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97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98" name="PlaceHolder 4"/>
          <p:cNvSpPr>
            <a:spLocks noGrp="1"/>
          </p:cNvSpPr>
          <p:nvPr>
            <p:ph type="ftr" idx="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9" name="PlaceHolder 5"/>
          <p:cNvSpPr>
            <a:spLocks noGrp="1"/>
          </p:cNvSpPr>
          <p:nvPr>
            <p:ph type="sldNum" idx="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5BDE9FC-08B4-4CCD-9B63-CD19ECA727C2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0" name="PlaceHolder 6"/>
          <p:cNvSpPr>
            <a:spLocks noGrp="1"/>
          </p:cNvSpPr>
          <p:nvPr>
            <p:ph type="dt" idx="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0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0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07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0B2178B4-93E2-4CC0-B76F-CF47AC23C81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0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10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11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12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13" name="PlaceHolder 6"/>
          <p:cNvSpPr>
            <a:spLocks noGrp="1"/>
          </p:cNvSpPr>
          <p:nvPr>
            <p:ph type="ftr" idx="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4" name="PlaceHolder 7"/>
          <p:cNvSpPr>
            <a:spLocks noGrp="1"/>
          </p:cNvSpPr>
          <p:nvPr>
            <p:ph type="sldNum" idx="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9249E4F8-7859-4016-86F7-16366FB42239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15" name="PlaceHolder 8"/>
          <p:cNvSpPr>
            <a:spLocks noGrp="1"/>
          </p:cNvSpPr>
          <p:nvPr>
            <p:ph type="dt" idx="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2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2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2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2899656-E881-401B-8403-64C61E6FFE0E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5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26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27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28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29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30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31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32" name="PlaceHolder 8"/>
          <p:cNvSpPr>
            <a:spLocks noGrp="1"/>
          </p:cNvSpPr>
          <p:nvPr>
            <p:ph type="ftr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3" name="PlaceHolder 9"/>
          <p:cNvSpPr>
            <a:spLocks noGrp="1"/>
          </p:cNvSpPr>
          <p:nvPr>
            <p:ph type="sldNum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E7BE6489-CC3C-4877-A207-3988279BE212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4" name="PlaceHolder 10"/>
          <p:cNvSpPr>
            <a:spLocks noGrp="1"/>
          </p:cNvSpPr>
          <p:nvPr>
            <p:ph type="dt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36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37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3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56466BF-1178-4529-94E5-44EFCF0BE83E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40" name="PlaceHolder 2"/>
          <p:cNvSpPr>
            <a:spLocks noGrp="1"/>
          </p:cNvSpPr>
          <p:nvPr>
            <p:ph type="ftr" idx="1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1" name="PlaceHolder 3"/>
          <p:cNvSpPr>
            <a:spLocks noGrp="1"/>
          </p:cNvSpPr>
          <p:nvPr>
            <p:ph type="sldNum" idx="1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EF1FD5C8-6D8B-41A1-BE05-EC83B9161068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2" name="PlaceHolder 4"/>
          <p:cNvSpPr>
            <a:spLocks noGrp="1"/>
          </p:cNvSpPr>
          <p:nvPr>
            <p:ph type="dt" idx="1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46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47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4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1F47E24F-789A-40A5-8698-EE7D9331C2C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5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51" name="PlaceHolder 3"/>
          <p:cNvSpPr>
            <a:spLocks noGrp="1"/>
          </p:cNvSpPr>
          <p:nvPr>
            <p:ph type="ftr" idx="1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2" name="PlaceHolder 4"/>
          <p:cNvSpPr>
            <a:spLocks noGrp="1"/>
          </p:cNvSpPr>
          <p:nvPr>
            <p:ph type="sldNum" idx="1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942C51EF-4A1C-4513-9D7D-0E713114D915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3" name="PlaceHolder 5"/>
          <p:cNvSpPr>
            <a:spLocks noGrp="1"/>
          </p:cNvSpPr>
          <p:nvPr>
            <p:ph type="dt" idx="1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57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58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59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F560E3C9-EFA2-4CC7-925D-8CCF1FB2F2FD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6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6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63" name="PlaceHolder 4"/>
          <p:cNvSpPr>
            <a:spLocks noGrp="1"/>
          </p:cNvSpPr>
          <p:nvPr>
            <p:ph type="ftr" idx="1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4" name="PlaceHolder 5"/>
          <p:cNvSpPr>
            <a:spLocks noGrp="1"/>
          </p:cNvSpPr>
          <p:nvPr>
            <p:ph type="sldNum" idx="2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79CADE69-06F6-4C81-9401-30FD1FB4A703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65" name="PlaceHolder 6"/>
          <p:cNvSpPr>
            <a:spLocks noGrp="1"/>
          </p:cNvSpPr>
          <p:nvPr>
            <p:ph type="dt" idx="2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28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29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30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1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9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70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71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72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F3E1AA8-FDB9-4B8D-9E4F-4271206CD201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74" name="PlaceHolder 2"/>
          <p:cNvSpPr>
            <a:spLocks noGrp="1"/>
          </p:cNvSpPr>
          <p:nvPr>
            <p:ph type="ftr" idx="2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5" name="PlaceHolder 3"/>
          <p:cNvSpPr>
            <a:spLocks noGrp="1"/>
          </p:cNvSpPr>
          <p:nvPr>
            <p:ph type="sldNum" idx="2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D0095A13-E377-408A-9067-6676E268058F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76" name="PlaceHolder 4"/>
          <p:cNvSpPr>
            <a:spLocks noGrp="1"/>
          </p:cNvSpPr>
          <p:nvPr>
            <p:ph type="dt" idx="2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7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8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81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999C75B-C13F-404F-9DFF-05F148D7D24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2" name="PlaceHolder 1"/>
          <p:cNvSpPr>
            <a:spLocks noGrp="1"/>
          </p:cNvSpPr>
          <p:nvPr>
            <p:ph type="ftr" idx="2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3" name="PlaceHolder 2"/>
          <p:cNvSpPr>
            <a:spLocks noGrp="1"/>
          </p:cNvSpPr>
          <p:nvPr>
            <p:ph type="sldNum" idx="2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ABEDF9F-FED2-499E-B1E4-C352B086AAF4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4" name="PlaceHolder 3"/>
          <p:cNvSpPr>
            <a:spLocks noGrp="1"/>
          </p:cNvSpPr>
          <p:nvPr>
            <p:ph type="dt" idx="2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386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387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38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2A797C5-3B6A-4B2A-B6DD-20A804906AD3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9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91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92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393" name="PlaceHolder 5"/>
          <p:cNvSpPr>
            <a:spLocks noGrp="1"/>
          </p:cNvSpPr>
          <p:nvPr>
            <p:ph type="ftr" idx="2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4" name="PlaceHolder 6"/>
          <p:cNvSpPr>
            <a:spLocks noGrp="1"/>
          </p:cNvSpPr>
          <p:nvPr>
            <p:ph type="sldNum" idx="2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8083939B-D6E0-44FE-AED0-6A806D113F7E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95" name="PlaceHolder 7"/>
          <p:cNvSpPr>
            <a:spLocks noGrp="1"/>
          </p:cNvSpPr>
          <p:nvPr>
            <p:ph type="dt" idx="3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40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40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403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187061C0-0AF9-4151-B088-8F40BB6E2C5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0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06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07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08" name="PlaceHolder 5"/>
          <p:cNvSpPr>
            <a:spLocks noGrp="1"/>
          </p:cNvSpPr>
          <p:nvPr>
            <p:ph type="ftr" idx="3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9" name="PlaceHolder 6"/>
          <p:cNvSpPr>
            <a:spLocks noGrp="1"/>
          </p:cNvSpPr>
          <p:nvPr>
            <p:ph type="sldNum" idx="3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2BB55B16-AA8D-4A89-943B-B9AB133D2A2D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10" name="PlaceHolder 7"/>
          <p:cNvSpPr>
            <a:spLocks noGrp="1"/>
          </p:cNvSpPr>
          <p:nvPr>
            <p:ph type="dt" idx="33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1416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1417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141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53D7A899-48BD-43EF-A46D-14DC65ADCB3F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2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21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22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23" name="PlaceHolder 5"/>
          <p:cNvSpPr>
            <a:spLocks noGrp="1"/>
          </p:cNvSpPr>
          <p:nvPr>
            <p:ph type="ftr" idx="34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4" name="PlaceHolder 6"/>
          <p:cNvSpPr>
            <a:spLocks noGrp="1"/>
          </p:cNvSpPr>
          <p:nvPr>
            <p:ph type="sldNum" idx="3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fld id="{44C285BA-CC54-4EE1-9B37-C6E0FD4EC83A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5" name="PlaceHolder 7"/>
          <p:cNvSpPr>
            <a:spLocks noGrp="1"/>
          </p:cNvSpPr>
          <p:nvPr>
            <p:ph type="dt" idx="36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640" cy="271080"/>
          </a:xfrm>
          <a:prstGeom prst="rect">
            <a:avLst/>
          </a:prstGeom>
          <a:ln w="0">
            <a:noFill/>
          </a:ln>
        </p:spPr>
      </p:pic>
      <p:cxnSp>
        <p:nvCxnSpPr>
          <p:cNvPr id="1431" name="Gerade Verbindung 6"/>
          <p:cNvCxnSpPr/>
          <p:nvPr/>
        </p:nvCxnSpPr>
        <p:spPr>
          <a:xfrm>
            <a:off x="358560" y="1023480"/>
            <a:ext cx="8425800" cy="360"/>
          </a:xfrm>
          <a:prstGeom prst="straightConnector1">
            <a:avLst/>
          </a:prstGeom>
          <a:ln>
            <a:solidFill>
              <a:srgbClr val="072B6D"/>
            </a:solidFill>
            <a:round/>
          </a:ln>
        </p:spPr>
      </p:cxnSp>
      <p:pic>
        <p:nvPicPr>
          <p:cNvPr id="143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800" cy="307440"/>
          </a:xfrm>
          <a:prstGeom prst="rect">
            <a:avLst/>
          </a:prstGeom>
          <a:ln w="0">
            <a:noFill/>
          </a:ln>
        </p:spPr>
      </p:pic>
      <p:sp>
        <p:nvSpPr>
          <p:cNvPr id="1433" name="Rechteck 8"/>
          <p:cNvSpPr/>
          <p:nvPr/>
        </p:nvSpPr>
        <p:spPr>
          <a:xfrm>
            <a:off x="8093880" y="4866120"/>
            <a:ext cx="81828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A513F13-0845-4B13-A1B6-7EE9F4ACD5B1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640" cy="37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200" b="1" strike="noStrike" spc="-1">
                <a:solidFill>
                  <a:schemeClr val="accent1"/>
                </a:solidFill>
                <a:latin typeface="Arial"/>
              </a:rPr>
              <a:t>Folientitel, insgesamt zweizeilig</a:t>
            </a:r>
            <a:endParaRPr lang="de-DE" sz="2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640" cy="26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80000">
              <a:lnSpc>
                <a:spcPts val="1800"/>
              </a:lnSpc>
              <a:spcBef>
                <a:spcPts val="1100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</a:rPr>
              <a:t>Entweder zweizeiliger Titel oder Titel mit Subheader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6" name="PlaceHolder 3"/>
          <p:cNvSpPr>
            <a:spLocks noGrp="1"/>
          </p:cNvSpPr>
          <p:nvPr>
            <p:ph type="body"/>
          </p:nvPr>
        </p:nvSpPr>
        <p:spPr>
          <a:xfrm>
            <a:off x="358920" y="1311120"/>
            <a:ext cx="4105080" cy="34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1080" indent="-181080" defTabSz="180000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Textmasterformat bearbeiten</a:t>
            </a:r>
          </a:p>
          <a:p>
            <a:pPr marL="360360" lvl="1" indent="-17928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541440" lvl="2" indent="-18108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714240" lvl="3" indent="-17460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000080" lvl="4" indent="-28584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sp>
        <p:nvSpPr>
          <p:cNvPr id="1437" name="PlaceHolder 4"/>
          <p:cNvSpPr>
            <a:spLocks noGrp="1"/>
          </p:cNvSpPr>
          <p:nvPr>
            <p:ph type="body"/>
          </p:nvPr>
        </p:nvSpPr>
        <p:spPr>
          <a:xfrm>
            <a:off x="4680000" y="1311120"/>
            <a:ext cx="4092120" cy="342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81080" indent="-181080" defTabSz="180000">
              <a:lnSpc>
                <a:spcPts val="1800"/>
              </a:lnSpc>
              <a:spcBef>
                <a:spcPts val="110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Textmasterformat bearbeiten</a:t>
            </a:r>
          </a:p>
          <a:p>
            <a:pPr marL="360360" lvl="1" indent="-17928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Zweite Ebene</a:t>
            </a:r>
          </a:p>
          <a:p>
            <a:pPr marL="541440" lvl="2" indent="-18108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Dritte Ebene</a:t>
            </a:r>
          </a:p>
          <a:p>
            <a:pPr marL="714240" lvl="3" indent="-17460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Vierte Ebene</a:t>
            </a:r>
          </a:p>
          <a:p>
            <a:pPr marL="1000080" lvl="4" indent="-285840" defTabSz="914400">
              <a:lnSpc>
                <a:spcPct val="100000"/>
              </a:lnSpc>
              <a:spcBef>
                <a:spcPts val="320"/>
              </a:spcBef>
              <a:buClr>
                <a:srgbClr val="8CB423"/>
              </a:buClr>
              <a:buFont typeface="Wingdings" charset="2"/>
              <a:buChar char=""/>
              <a:tabLst>
                <a:tab pos="180000" algn="l"/>
                <a:tab pos="360000" algn="l"/>
              </a:tabLst>
            </a:pPr>
            <a:r>
              <a:rPr lang="de-DE" sz="1600" b="0" strike="noStrike" spc="-1">
                <a:solidFill>
                  <a:schemeClr val="dk1"/>
                </a:solidFill>
                <a:latin typeface="Arial"/>
              </a:rPr>
              <a:t>Fünfte Ebene</a:t>
            </a:r>
          </a:p>
        </p:txBody>
      </p:sp>
      <p:pic>
        <p:nvPicPr>
          <p:cNvPr id="1438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800" cy="3074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640" cy="271080"/>
          </a:xfrm>
          <a:prstGeom prst="rect">
            <a:avLst/>
          </a:prstGeom>
          <a:ln w="0">
            <a:noFill/>
          </a:ln>
        </p:spPr>
      </p:pic>
      <p:cxnSp>
        <p:nvCxnSpPr>
          <p:cNvPr id="1440" name="Gerade Verbindung 6"/>
          <p:cNvCxnSpPr/>
          <p:nvPr/>
        </p:nvCxnSpPr>
        <p:spPr>
          <a:xfrm>
            <a:off x="358560" y="1023480"/>
            <a:ext cx="8425800" cy="360"/>
          </a:xfrm>
          <a:prstGeom prst="straightConnector1">
            <a:avLst/>
          </a:prstGeom>
          <a:ln>
            <a:solidFill>
              <a:srgbClr val="072B6D"/>
            </a:solidFill>
            <a:round/>
          </a:ln>
        </p:spPr>
      </p:cxnSp>
      <p:pic>
        <p:nvPicPr>
          <p:cNvPr id="1441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800" cy="307440"/>
          </a:xfrm>
          <a:prstGeom prst="rect">
            <a:avLst/>
          </a:prstGeom>
          <a:ln w="0">
            <a:noFill/>
          </a:ln>
        </p:spPr>
      </p:pic>
      <p:sp>
        <p:nvSpPr>
          <p:cNvPr id="1442" name="Rechteck 8"/>
          <p:cNvSpPr/>
          <p:nvPr/>
        </p:nvSpPr>
        <p:spPr>
          <a:xfrm>
            <a:off x="8093880" y="4866120"/>
            <a:ext cx="81828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D41C0E4E-63E9-4453-9B8A-24AFC9B87241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3" name="PlaceHolder 1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640" cy="266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80000">
              <a:lnSpc>
                <a:spcPts val="1800"/>
              </a:lnSpc>
              <a:spcBef>
                <a:spcPts val="1100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chemeClr val="accent2"/>
                </a:solidFill>
                <a:latin typeface="Arial"/>
              </a:rPr>
              <a:t>Entweder zweizeiliger Titel oder Titel mit Subheader</a:t>
            </a:r>
            <a:endParaRPr lang="de-DE" sz="2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4" name="PlaceHolder 2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640" cy="371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de-DE" sz="2200" b="1" strike="noStrike" spc="-1">
                <a:solidFill>
                  <a:schemeClr val="accent1"/>
                </a:solidFill>
                <a:latin typeface="Arial"/>
              </a:rPr>
              <a:t>Folientitel, insgesamt zweizeilig</a:t>
            </a:r>
            <a:endParaRPr lang="de-DE" sz="22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640" cy="271080"/>
          </a:xfrm>
          <a:prstGeom prst="rect">
            <a:avLst/>
          </a:prstGeom>
          <a:ln w="0">
            <a:noFill/>
          </a:ln>
        </p:spPr>
      </p:pic>
      <p:cxnSp>
        <p:nvCxnSpPr>
          <p:cNvPr id="1446" name="Gerade Verbindung 6"/>
          <p:cNvCxnSpPr/>
          <p:nvPr/>
        </p:nvCxnSpPr>
        <p:spPr>
          <a:xfrm>
            <a:off x="358560" y="1023480"/>
            <a:ext cx="8425800" cy="360"/>
          </a:xfrm>
          <a:prstGeom prst="straightConnector1">
            <a:avLst/>
          </a:prstGeom>
          <a:ln>
            <a:solidFill>
              <a:srgbClr val="072B6D"/>
            </a:solidFill>
            <a:round/>
          </a:ln>
        </p:spPr>
      </p:cxnSp>
      <p:pic>
        <p:nvPicPr>
          <p:cNvPr id="1447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800" cy="307440"/>
          </a:xfrm>
          <a:prstGeom prst="rect">
            <a:avLst/>
          </a:prstGeom>
          <a:ln w="0">
            <a:noFill/>
          </a:ln>
        </p:spPr>
      </p:pic>
      <p:sp>
        <p:nvSpPr>
          <p:cNvPr id="1448" name="Rechteck 8"/>
          <p:cNvSpPr/>
          <p:nvPr/>
        </p:nvSpPr>
        <p:spPr>
          <a:xfrm>
            <a:off x="8093880" y="4866120"/>
            <a:ext cx="81828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B281F0D-1D5C-4D76-91AC-220AA8538C57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9" name="PlaceHolder 1"/>
          <p:cNvSpPr>
            <a:spLocks noGrp="1"/>
          </p:cNvSpPr>
          <p:nvPr>
            <p:ph type="dt" idx="37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DE" sz="1800" b="0" strike="noStrike" spc="-1">
                <a:solidFill>
                  <a:schemeClr val="dk1"/>
                </a:solidFill>
                <a:latin typeface="Arial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0" name="PlaceHolder 2"/>
          <p:cNvSpPr>
            <a:spLocks noGrp="1"/>
          </p:cNvSpPr>
          <p:nvPr>
            <p:ph type="ftr" idx="38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451" name="PlaceHolder 3"/>
          <p:cNvSpPr>
            <a:spLocks noGrp="1"/>
          </p:cNvSpPr>
          <p:nvPr>
            <p:ph type="sldNum" idx="39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90000" tIns="-45000" rIns="90000" bIns="-4500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lang="en-DE" sz="18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89AB3429-9A94-416C-AAF9-58A9B8F265A1}" type="slidenum">
              <a:rPr lang="en-DE" sz="18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39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40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4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2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54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55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5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66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67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68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9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74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75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7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7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83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84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85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6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6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7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8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94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95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9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201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202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203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4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206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207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208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219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220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22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232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233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23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5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45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4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48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4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57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58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63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70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7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80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8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17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18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1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86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87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293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29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02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03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07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08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10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1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21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22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32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33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43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4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46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47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55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5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61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32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33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3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68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6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74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75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76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78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7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84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85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8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391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392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00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0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05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0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08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0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19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20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30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3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41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42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44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45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46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44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45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53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5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66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67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73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74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76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77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82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83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89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90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498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49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503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50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506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507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11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517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518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52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53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5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600"/>
          </a:xfrm>
          <a:prstGeom prst="rect">
            <a:avLst/>
          </a:prstGeom>
          <a:ln w="0">
            <a:noFill/>
          </a:ln>
        </p:spPr>
      </p:pic>
      <p:pic>
        <p:nvPicPr>
          <p:cNvPr id="528" name="Grafik 1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sp>
        <p:nvSpPr>
          <p:cNvPr id="529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3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33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539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59E3D170-5B1E-41FD-B949-5F48DB137916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0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41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2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543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545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738C3105-106C-460A-93BB-6F6A4E38000D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6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47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48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549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5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52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557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E1B49932-7B25-4C33-9133-278C7DB5B92B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8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59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60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561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6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6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6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66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573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33901A6-9707-4516-AB5D-3B4AE7B0309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74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75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76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577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82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83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584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586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0642BF4-7C66-44D6-9DC9-A1EDBF0A7C23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88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9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590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595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77113E4-8363-4E71-939F-31B96AE2FA7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6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597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98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599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0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05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0F328E24-A5B6-4073-BEAA-B7A842059174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6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07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08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609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17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857A690-6282-4EBA-BAA5-3BA23E06DABB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18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19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0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621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25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541C88E2-8800-489E-8C61-7D02B5CFCBCE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6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27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28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629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61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62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63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31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92CD4F5-B166-46AB-8F88-0CA89B3230CF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2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33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34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635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39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45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2BB85627-1F5C-4BB2-BA06-1AF58262374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6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47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48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649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5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5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53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59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29844BF-0AF2-4803-A412-2EB06B03A673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0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61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62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663" name="Grafik 8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67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73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4CE20DB-1510-4437-AE1C-B6B94D437CD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4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75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76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78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F0DF932A-D1E3-4346-AA0E-D4C8BAEF8E7D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9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80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81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689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D59AD492-DCF7-4A81-8CA0-EF5846F011C0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90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691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92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69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9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9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96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697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04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2640CD32-35C1-4E24-8251-202ECFCBC247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0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06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07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0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10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11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12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13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14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16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551B4354-7159-4C01-AA59-259DDC5DAED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18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19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2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24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093E6978-F266-4B93-87F9-8BB1427FE791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26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27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33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BE759E7-ADFA-4F42-A68C-361F3F32615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34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35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36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39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72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73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74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44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5248FB6-228F-4A6C-8A9A-39CAA7B6A48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46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47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51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1DE5C97A-39FC-40A8-93D5-FDFB18047EC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2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53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4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56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6D6F264-BE19-4424-AF5B-D25C2F1112C0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58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59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6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6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63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69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ECEC9FB0-8E51-4AD8-A18E-65426047F28F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70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71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72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73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75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76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sp>
        <p:nvSpPr>
          <p:cNvPr id="782" name="Rechteck 4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CE6FFD6E-7A07-4E1C-86A8-887AF5126598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3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784" name="Textfeld 1"/>
          <p:cNvSpPr/>
          <p:nvPr/>
        </p:nvSpPr>
        <p:spPr>
          <a:xfrm>
            <a:off x="0" y="4902120"/>
            <a:ext cx="6731640" cy="3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180000">
              <a:lnSpc>
                <a:spcPts val="1800"/>
              </a:lnSpc>
              <a:spcBef>
                <a:spcPts val="1100"/>
              </a:spcBef>
              <a:tabLst>
                <a:tab pos="0" algn="l"/>
              </a:tabLst>
            </a:pPr>
            <a:r>
              <a:rPr lang="de-DE" sz="800" b="0" strike="noStrike" spc="-1">
                <a:solidFill>
                  <a:schemeClr val="lt1"/>
                </a:solidFill>
                <a:latin typeface="Arial"/>
              </a:rPr>
              <a:t>MT Annual Meeting 2020</a:t>
            </a:r>
            <a:endParaRPr lang="en-US" sz="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85" name="Gerade Verbindung 7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8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789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79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79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797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79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3B4F4D7-B2F6-4C5F-ABA5-FAB74835A51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99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0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0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03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0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B14E2AB6-A97F-44C3-9DE7-7BB609C44D20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08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13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14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15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16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9F50096-447F-411B-B538-6743EAF5E2CE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1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1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20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21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22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2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3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31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32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5A21CDE-66FD-4AAC-8C99-56242E575D4A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3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35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36" name="PlaceHolder 3"/>
          <p:cNvSpPr>
            <a:spLocks noGrp="1"/>
          </p:cNvSpPr>
          <p:nvPr>
            <p:ph type="body"/>
          </p:nvPr>
        </p:nvSpPr>
        <p:spPr>
          <a:xfrm>
            <a:off x="320724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37" name="PlaceHolder 4"/>
          <p:cNvSpPr>
            <a:spLocks noGrp="1"/>
          </p:cNvSpPr>
          <p:nvPr>
            <p:ph type="body"/>
          </p:nvPr>
        </p:nvSpPr>
        <p:spPr>
          <a:xfrm>
            <a:off x="6055560" y="69120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38" name="PlaceHolder 5"/>
          <p:cNvSpPr>
            <a:spLocks noGrp="1"/>
          </p:cNvSpPr>
          <p:nvPr>
            <p:ph type="body"/>
          </p:nvPr>
        </p:nvSpPr>
        <p:spPr>
          <a:xfrm>
            <a:off x="35892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39" name="PlaceHolder 6"/>
          <p:cNvSpPr>
            <a:spLocks noGrp="1"/>
          </p:cNvSpPr>
          <p:nvPr>
            <p:ph type="body"/>
          </p:nvPr>
        </p:nvSpPr>
        <p:spPr>
          <a:xfrm>
            <a:off x="320724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40" name="PlaceHolder 7"/>
          <p:cNvSpPr>
            <a:spLocks noGrp="1"/>
          </p:cNvSpPr>
          <p:nvPr>
            <p:ph type="body"/>
          </p:nvPr>
        </p:nvSpPr>
        <p:spPr>
          <a:xfrm>
            <a:off x="6055560" y="830520"/>
            <a:ext cx="27118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1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42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43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44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45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97D1EB6B-1A94-4569-982E-E576B4D97399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6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47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rafik 8"/>
          <p:cNvPicPr/>
          <p:nvPr/>
        </p:nvPicPr>
        <p:blipFill>
          <a:blip r:embed="rId3"/>
          <a:stretch/>
        </p:blipFill>
        <p:spPr>
          <a:xfrm>
            <a:off x="0" y="2520"/>
            <a:ext cx="9143280" cy="5142960"/>
          </a:xfrm>
          <a:prstGeom prst="rect">
            <a:avLst/>
          </a:prstGeom>
          <a:ln w="0">
            <a:noFill/>
          </a:ln>
        </p:spPr>
      </p:pic>
      <p:pic>
        <p:nvPicPr>
          <p:cNvPr id="79" name="Grafik 7"/>
          <p:cNvPicPr/>
          <p:nvPr/>
        </p:nvPicPr>
        <p:blipFill>
          <a:blip r:embed="rId4"/>
          <a:stretch/>
        </p:blipFill>
        <p:spPr>
          <a:xfrm>
            <a:off x="0" y="-3600"/>
            <a:ext cx="9149040" cy="5150880"/>
          </a:xfrm>
          <a:prstGeom prst="rect">
            <a:avLst/>
          </a:prstGeom>
          <a:ln w="0">
            <a:noFill/>
          </a:ln>
        </p:spPr>
      </p:pic>
      <p:pic>
        <p:nvPicPr>
          <p:cNvPr id="80" name="Grafik 10"/>
          <p:cNvPicPr/>
          <p:nvPr/>
        </p:nvPicPr>
        <p:blipFill>
          <a:blip r:embed="rId5"/>
          <a:stretch/>
        </p:blipFill>
        <p:spPr>
          <a:xfrm>
            <a:off x="360000" y="388800"/>
            <a:ext cx="1632960" cy="216000"/>
          </a:xfrm>
          <a:prstGeom prst="rect">
            <a:avLst/>
          </a:prstGeom>
          <a:ln w="0">
            <a:noFill/>
          </a:ln>
        </p:spPr>
      </p:pic>
      <p:sp>
        <p:nvSpPr>
          <p:cNvPr id="81" name="Textfeld 12"/>
          <p:cNvSpPr/>
          <p:nvPr/>
        </p:nvSpPr>
        <p:spPr>
          <a:xfrm>
            <a:off x="6865200" y="4903200"/>
            <a:ext cx="1018440" cy="13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900" b="0" strike="noStrike" spc="-1">
                <a:solidFill>
                  <a:schemeClr val="accent2"/>
                </a:solidFill>
                <a:latin typeface="Arial"/>
              </a:rPr>
              <a:t>www.helmholtz.de</a:t>
            </a:r>
            <a:endParaRPr lang="en-US" sz="9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Grafik 9"/>
          <p:cNvPicPr/>
          <p:nvPr/>
        </p:nvPicPr>
        <p:blipFill>
          <a:blip r:embed="rId6"/>
          <a:srcRect l="57172" t="20441" r="-9719" b="21248"/>
          <a:stretch/>
        </p:blipFill>
        <p:spPr>
          <a:xfrm>
            <a:off x="6819120" y="297720"/>
            <a:ext cx="1965240" cy="390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5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5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53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5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3C885CB9-8A1F-4E07-973C-7AAE58C1DA0E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5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5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6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6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63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6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6C7BA7B8-F437-460C-A9BA-6275798F6CBF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6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6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73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74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75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76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4C7EA7B-C618-4FC8-B06D-0479EC82C097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7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8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8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83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8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DCA4B6EF-594D-413B-9A74-BE97A68E60F7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6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887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888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889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890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ED6774F-0A70-4F09-AFA8-82FED976F016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1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895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01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02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03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04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AB0C2FB9-6985-499E-A0C6-C5C36AE8BCC0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5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906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07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265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08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09" name="PlaceHolder 4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1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1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17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1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8D7AE91B-349C-4FF0-9D16-5194C6F15CA3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9" name="Grafik 5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22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23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29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30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31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32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788C25AA-A072-44D3-8D1C-4E392FB28BDC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34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35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36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37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4F5EE067-6603-40A1-989E-B95B2C115CBB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39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40" name="PlaceHolder 3"/>
          <p:cNvSpPr>
            <a:spLocks noGrp="1"/>
          </p:cNvSpPr>
          <p:nvPr>
            <p:ph type="body"/>
          </p:nvPr>
        </p:nvSpPr>
        <p:spPr>
          <a:xfrm>
            <a:off x="358920" y="830520"/>
            <a:ext cx="842328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Grafik 2"/>
          <p:cNvPicPr/>
          <p:nvPr/>
        </p:nvPicPr>
        <p:blipFill>
          <a:blip r:embed="rId3"/>
          <a:stretch/>
        </p:blipFill>
        <p:spPr>
          <a:xfrm>
            <a:off x="0" y="4878000"/>
            <a:ext cx="9143280" cy="270720"/>
          </a:xfrm>
          <a:prstGeom prst="rect">
            <a:avLst/>
          </a:prstGeom>
          <a:ln w="0">
            <a:noFill/>
          </a:ln>
        </p:spPr>
      </p:pic>
      <p:cxnSp>
        <p:nvCxnSpPr>
          <p:cNvPr id="945" name="Gerade Verbindung 6"/>
          <p:cNvCxnSpPr/>
          <p:nvPr/>
        </p:nvCxnSpPr>
        <p:spPr>
          <a:xfrm>
            <a:off x="358560" y="1023480"/>
            <a:ext cx="8426160" cy="720"/>
          </a:xfrm>
          <a:prstGeom prst="straightConnector1">
            <a:avLst/>
          </a:prstGeom>
          <a:ln w="0">
            <a:solidFill>
              <a:srgbClr val="072B6D"/>
            </a:solidFill>
          </a:ln>
        </p:spPr>
      </p:cxnSp>
      <p:pic>
        <p:nvPicPr>
          <p:cNvPr id="946" name="Grafik 7"/>
          <p:cNvPicPr/>
          <p:nvPr/>
        </p:nvPicPr>
        <p:blipFill>
          <a:blip r:embed="rId4"/>
          <a:stretch/>
        </p:blipFill>
        <p:spPr>
          <a:xfrm>
            <a:off x="6883200" y="4856400"/>
            <a:ext cx="1072440" cy="307080"/>
          </a:xfrm>
          <a:prstGeom prst="rect">
            <a:avLst/>
          </a:prstGeom>
          <a:ln w="0">
            <a:noFill/>
          </a:ln>
        </p:spPr>
      </p:pic>
      <p:pic>
        <p:nvPicPr>
          <p:cNvPr id="947" name="Picture 13"/>
          <p:cNvPicPr/>
          <p:nvPr/>
        </p:nvPicPr>
        <p:blipFill>
          <a:blip r:embed="rId5"/>
          <a:stretch/>
        </p:blipFill>
        <p:spPr>
          <a:xfrm>
            <a:off x="360000" y="4830840"/>
            <a:ext cx="467280" cy="161280"/>
          </a:xfrm>
          <a:prstGeom prst="rect">
            <a:avLst/>
          </a:prstGeom>
          <a:ln w="0">
            <a:noFill/>
          </a:ln>
        </p:spPr>
      </p:pic>
      <p:sp>
        <p:nvSpPr>
          <p:cNvPr id="948" name="Rechteck 8"/>
          <p:cNvSpPr/>
          <p:nvPr/>
        </p:nvSpPr>
        <p:spPr>
          <a:xfrm>
            <a:off x="8092800" y="4866120"/>
            <a:ext cx="819720" cy="2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fld id="{12340BC8-812B-4A65-BD3E-64B73D7602DD}" type="slidenum">
              <a:rPr lang="de-DE" sz="1100" b="0" strike="noStrike" spc="-1">
                <a:solidFill>
                  <a:srgbClr val="FFFFFF"/>
                </a:solidFill>
                <a:latin typeface="Arial"/>
              </a:rPr>
              <a:t>‹#›</a:t>
            </a:fld>
            <a:endParaRPr lang="en-US" sz="1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360000" y="219600"/>
            <a:ext cx="8423280" cy="37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50" name="PlaceHolder 2"/>
          <p:cNvSpPr>
            <a:spLocks noGrp="1"/>
          </p:cNvSpPr>
          <p:nvPr>
            <p:ph type="body"/>
          </p:nvPr>
        </p:nvSpPr>
        <p:spPr>
          <a:xfrm>
            <a:off x="3589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51" name="PlaceHolder 3"/>
          <p:cNvSpPr>
            <a:spLocks noGrp="1"/>
          </p:cNvSpPr>
          <p:nvPr>
            <p:ph type="body"/>
          </p:nvPr>
        </p:nvSpPr>
        <p:spPr>
          <a:xfrm>
            <a:off x="4675320" y="69120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52" name="PlaceHolder 4"/>
          <p:cNvSpPr>
            <a:spLocks noGrp="1"/>
          </p:cNvSpPr>
          <p:nvPr>
            <p:ph type="body"/>
          </p:nvPr>
        </p:nvSpPr>
        <p:spPr>
          <a:xfrm>
            <a:off x="3589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  <p:sp>
        <p:nvSpPr>
          <p:cNvPr id="953" name="PlaceHolder 5"/>
          <p:cNvSpPr>
            <a:spLocks noGrp="1"/>
          </p:cNvSpPr>
          <p:nvPr>
            <p:ph type="body"/>
          </p:nvPr>
        </p:nvSpPr>
        <p:spPr>
          <a:xfrm>
            <a:off x="4675320" y="830520"/>
            <a:ext cx="4110120" cy="126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1111" lnSpcReduction="2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chemeClr val="dk1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Rectangle 16"/>
          <p:cNvSpPr/>
          <p:nvPr/>
        </p:nvSpPr>
        <p:spPr>
          <a:xfrm>
            <a:off x="6760440" y="4154040"/>
            <a:ext cx="1849320" cy="621360"/>
          </a:xfrm>
          <a:prstGeom prst="roundRect">
            <a:avLst>
              <a:gd name="adj" fmla="val 16437"/>
            </a:avLst>
          </a:prstGeom>
          <a:solidFill>
            <a:srgbClr val="005AA0"/>
          </a:solidFill>
          <a:ln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50" b="1" strike="noStrike" spc="-1">
                <a:solidFill>
                  <a:srgbClr val="FFFFFF"/>
                </a:solidFill>
                <a:latin typeface="Arial"/>
              </a:rPr>
              <a:t>Test and Application</a:t>
            </a:r>
            <a:br>
              <a:rPr sz="1050"/>
            </a:br>
            <a:r>
              <a:rPr lang="en-US" sz="1050" b="1" strike="noStrike" spc="-1">
                <a:solidFill>
                  <a:srgbClr val="FFFFFF"/>
                </a:solidFill>
                <a:latin typeface="Arial"/>
              </a:rPr>
              <a:t>Labs &amp; Beamlines</a:t>
            </a:r>
            <a:endParaRPr lang="en-US" sz="1050" b="0" strike="noStrike" spc="-1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559" name="Gerader Verbinder 1"/>
          <p:cNvCxnSpPr/>
          <p:nvPr/>
        </p:nvCxnSpPr>
        <p:spPr>
          <a:xfrm flipH="1">
            <a:off x="7680960" y="1912320"/>
            <a:ext cx="15480" cy="1881360"/>
          </a:xfrm>
          <a:prstGeom prst="straightConnector1">
            <a:avLst/>
          </a:prstGeom>
          <a:ln>
            <a:solidFill>
              <a:srgbClr val="0A2D6E"/>
            </a:solidFill>
            <a:round/>
          </a:ln>
        </p:spPr>
      </p:cxnSp>
      <p:grpSp>
        <p:nvGrpSpPr>
          <p:cNvPr id="1560" name="Group 1"/>
          <p:cNvGrpSpPr/>
          <p:nvPr/>
        </p:nvGrpSpPr>
        <p:grpSpPr>
          <a:xfrm>
            <a:off x="385200" y="333360"/>
            <a:ext cx="8267760" cy="4450680"/>
            <a:chOff x="385200" y="333360"/>
            <a:chExt cx="8267760" cy="4450680"/>
          </a:xfrm>
        </p:grpSpPr>
        <p:cxnSp>
          <p:nvCxnSpPr>
            <p:cNvPr id="1561" name="Gerader Verbinder 3"/>
            <p:cNvCxnSpPr>
              <a:stCxn id="1562" idx="0"/>
            </p:cNvCxnSpPr>
            <p:nvPr/>
          </p:nvCxnSpPr>
          <p:spPr>
            <a:xfrm flipH="1" flipV="1">
              <a:off x="3515040" y="4093200"/>
              <a:ext cx="720" cy="69840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cxnSp>
          <p:nvCxnSpPr>
            <p:cNvPr id="1563" name="Gerader Verbinder 4"/>
            <p:cNvCxnSpPr>
              <a:endCxn id="1564" idx="0"/>
            </p:cNvCxnSpPr>
            <p:nvPr/>
          </p:nvCxnSpPr>
          <p:spPr>
            <a:xfrm>
              <a:off x="1464840" y="4149720"/>
              <a:ext cx="27000" cy="4680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cxnSp>
          <p:nvCxnSpPr>
            <p:cNvPr id="1565" name="Gerader Verbinder 5"/>
            <p:cNvCxnSpPr/>
            <p:nvPr/>
          </p:nvCxnSpPr>
          <p:spPr>
            <a:xfrm>
              <a:off x="5592960" y="4149720"/>
              <a:ext cx="360" cy="4680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cxnSp>
          <p:nvCxnSpPr>
            <p:cNvPr id="1566" name="Gerader Verbinder 6"/>
            <p:cNvCxnSpPr>
              <a:endCxn id="1567" idx="0"/>
            </p:cNvCxnSpPr>
            <p:nvPr/>
          </p:nvCxnSpPr>
          <p:spPr>
            <a:xfrm flipH="1">
              <a:off x="5550840" y="4158360"/>
              <a:ext cx="720" cy="4680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cxnSp>
          <p:nvCxnSpPr>
            <p:cNvPr id="1568" name="Gerader Verbinder 7"/>
            <p:cNvCxnSpPr>
              <a:stCxn id="1569" idx="2"/>
              <a:endCxn id="1570" idx="0"/>
            </p:cNvCxnSpPr>
            <p:nvPr/>
          </p:nvCxnSpPr>
          <p:spPr>
            <a:xfrm>
              <a:off x="5551020" y="1911960"/>
              <a:ext cx="3780" cy="151192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cxnSp>
          <p:nvCxnSpPr>
            <p:cNvPr id="1571" name="Gerader Verbinder 8"/>
            <p:cNvCxnSpPr>
              <a:stCxn id="1572" idx="2"/>
              <a:endCxn id="1573" idx="0"/>
            </p:cNvCxnSpPr>
            <p:nvPr/>
          </p:nvCxnSpPr>
          <p:spPr>
            <a:xfrm>
              <a:off x="3486960" y="1923840"/>
              <a:ext cx="28080" cy="865080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cxnSp>
          <p:nvCxnSpPr>
            <p:cNvPr id="1574" name="Gerader Verbinder 9"/>
            <p:cNvCxnSpPr>
              <a:stCxn id="1575" idx="2"/>
              <a:endCxn id="1576" idx="0"/>
            </p:cNvCxnSpPr>
            <p:nvPr/>
          </p:nvCxnSpPr>
          <p:spPr>
            <a:xfrm>
              <a:off x="1428120" y="1879560"/>
              <a:ext cx="11520" cy="1474920"/>
            </a:xfrm>
            <a:prstGeom prst="straightConnector1">
              <a:avLst/>
            </a:prstGeom>
            <a:ln>
              <a:solidFill>
                <a:srgbClr val="0A2D6E"/>
              </a:solidFill>
              <a:round/>
            </a:ln>
          </p:spPr>
        </p:cxnSp>
        <p:sp>
          <p:nvSpPr>
            <p:cNvPr id="1577" name="Rectangle 17"/>
            <p:cNvSpPr/>
            <p:nvPr/>
          </p:nvSpPr>
          <p:spPr>
            <a:xfrm>
              <a:off x="539640" y="333360"/>
              <a:ext cx="8113320" cy="581760"/>
            </a:xfrm>
            <a:prstGeom prst="roundRect">
              <a:avLst>
                <a:gd name="adj" fmla="val 16667"/>
              </a:avLst>
            </a:prstGeom>
            <a:solidFill>
              <a:srgbClr val="005A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600" b="1" strike="noStrike" spc="-1">
                  <a:solidFill>
                    <a:srgbClr val="FFFFFF"/>
                  </a:solidFill>
                  <a:latin typeface="Arial"/>
                </a:rPr>
                <a:t>Detector Technology and  Systems (DTS)</a:t>
              </a:r>
              <a:endParaRPr lang="en-US" sz="16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69" name="Rectangle 18"/>
            <p:cNvSpPr/>
            <p:nvPr/>
          </p:nvSpPr>
          <p:spPr>
            <a:xfrm>
              <a:off x="4598280" y="1183320"/>
              <a:ext cx="1905480" cy="728640"/>
            </a:xfrm>
            <a:prstGeom prst="roundRect">
              <a:avLst>
                <a:gd name="adj" fmla="val 1419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System Technologies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5" name="Rectangle 19"/>
            <p:cNvSpPr/>
            <p:nvPr/>
          </p:nvSpPr>
          <p:spPr>
            <a:xfrm>
              <a:off x="528480" y="1150920"/>
              <a:ext cx="1799640" cy="728640"/>
            </a:xfrm>
            <a:prstGeom prst="roundRect">
              <a:avLst>
                <a:gd name="adj" fmla="val 1489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Sensing</a:t>
              </a:r>
              <a:br>
                <a:rPr sz="1200"/>
              </a:b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and Detecting Technologies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8" name="Rectangle 20"/>
            <p:cNvSpPr/>
            <p:nvPr/>
          </p:nvSpPr>
          <p:spPr>
            <a:xfrm>
              <a:off x="528480" y="2038320"/>
              <a:ext cx="1799640" cy="472320"/>
            </a:xfrm>
            <a:prstGeom prst="roundRect">
              <a:avLst>
                <a:gd name="adj" fmla="val 2095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000" b="1" strike="noStrike" spc="-1" dirty="0">
                  <a:solidFill>
                    <a:srgbClr val="000000"/>
                  </a:solidFill>
                  <a:latin typeface="Arial"/>
                </a:rPr>
                <a:t>Sensor developments</a:t>
              </a:r>
              <a:endParaRPr lang="en-US" sz="1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9" name="Rectangle 21"/>
            <p:cNvSpPr/>
            <p:nvPr/>
          </p:nvSpPr>
          <p:spPr>
            <a:xfrm>
              <a:off x="528480" y="2611080"/>
              <a:ext cx="1799640" cy="640800"/>
            </a:xfrm>
            <a:prstGeom prst="roundRect">
              <a:avLst>
                <a:gd name="adj" fmla="val 13530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</a:rPr>
                <a:t>Electrical and Photonic </a:t>
              </a:r>
              <a:br>
                <a:rPr sz="1000"/>
              </a:br>
              <a:r>
                <a:rPr lang="en-GB" sz="1000" b="1" strike="noStrike" spc="-1">
                  <a:solidFill>
                    <a:srgbClr val="000000"/>
                  </a:solidFill>
                  <a:latin typeface="Arial"/>
                </a:rPr>
                <a:t>Integrated Circuits (ASICs) and on-detector Intelligence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2" name="Rectangle 22"/>
            <p:cNvSpPr/>
            <p:nvPr/>
          </p:nvSpPr>
          <p:spPr>
            <a:xfrm>
              <a:off x="2590920" y="4162680"/>
              <a:ext cx="1849320" cy="621360"/>
            </a:xfrm>
            <a:prstGeom prst="roundRect">
              <a:avLst>
                <a:gd name="adj" fmla="val 19062"/>
              </a:avLst>
            </a:prstGeom>
            <a:solidFill>
              <a:srgbClr val="005AA0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50" b="1" strike="noStrike" spc="-1">
                  <a:solidFill>
                    <a:srgbClr val="FFFFFF"/>
                  </a:solidFill>
                  <a:latin typeface="Arial"/>
                </a:rPr>
                <a:t>Quantum Sensor Production Facilities</a:t>
              </a:r>
              <a:endParaRPr lang="en-US" sz="105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6" name="Rectangle 23"/>
            <p:cNvSpPr/>
            <p:nvPr/>
          </p:nvSpPr>
          <p:spPr>
            <a:xfrm>
              <a:off x="539640" y="3354120"/>
              <a:ext cx="1799640" cy="537120"/>
            </a:xfrm>
            <a:prstGeom prst="roundRect">
              <a:avLst>
                <a:gd name="adj" fmla="val 17205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</a:rPr>
                <a:t>3D and Interposer Interconnection &amp; Packaging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0" name="Rectangle 25"/>
            <p:cNvSpPr/>
            <p:nvPr/>
          </p:nvSpPr>
          <p:spPr>
            <a:xfrm>
              <a:off x="2626560" y="2084040"/>
              <a:ext cx="1799640" cy="588960"/>
            </a:xfrm>
            <a:prstGeom prst="roundRect">
              <a:avLst>
                <a:gd name="adj" fmla="val 112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</a:rPr>
                <a:t>Quantum Sensors and Production Technologies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3" name="Rectangle 26"/>
            <p:cNvSpPr/>
            <p:nvPr/>
          </p:nvSpPr>
          <p:spPr>
            <a:xfrm>
              <a:off x="2615040" y="2788560"/>
              <a:ext cx="1799640" cy="58896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000" b="1" strike="noStrike" spc="-1">
                  <a:solidFill>
                    <a:srgbClr val="000000"/>
                  </a:solidFill>
                  <a:latin typeface="Arial"/>
                </a:rPr>
                <a:t>Scalable Readout for Superconducting Quantum Devices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4" name="Rectangle 27"/>
            <p:cNvSpPr/>
            <p:nvPr/>
          </p:nvSpPr>
          <p:spPr>
            <a:xfrm>
              <a:off x="566640" y="4154040"/>
              <a:ext cx="1850040" cy="6213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050" b="1" strike="noStrike" spc="-1">
                  <a:solidFill>
                    <a:schemeClr val="lt1"/>
                  </a:solidFill>
                  <a:latin typeface="Arial"/>
                </a:rPr>
                <a:t>Interconnect and Packaging Facilities</a:t>
              </a:r>
              <a:endParaRPr lang="en-US" sz="105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72" name="Rectangle 28"/>
            <p:cNvSpPr/>
            <p:nvPr/>
          </p:nvSpPr>
          <p:spPr>
            <a:xfrm>
              <a:off x="2587320" y="1195200"/>
              <a:ext cx="1799640" cy="72864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Quantum Technologies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70" name="Rectangle 29"/>
            <p:cNvSpPr/>
            <p:nvPr/>
          </p:nvSpPr>
          <p:spPr>
            <a:xfrm>
              <a:off x="4624200" y="2063152"/>
              <a:ext cx="1861200" cy="4942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strike="noStrike" spc="-1">
                  <a:solidFill>
                    <a:srgbClr val="000000"/>
                  </a:solidFill>
                  <a:latin typeface="Arial"/>
                </a:rPr>
                <a:t>Novel Engineering Techniques, Advanced Materials, Cooling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1" name="Rectangle 30"/>
            <p:cNvSpPr/>
            <p:nvPr/>
          </p:nvSpPr>
          <p:spPr>
            <a:xfrm>
              <a:off x="4596300" y="3507691"/>
              <a:ext cx="1883520" cy="40644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000" b="1" strike="noStrike" spc="-1" dirty="0">
                  <a:solidFill>
                    <a:srgbClr val="000000"/>
                  </a:solidFill>
                  <a:latin typeface="Arial"/>
                </a:rPr>
                <a:t>System integration and testing</a:t>
              </a:r>
              <a:endParaRPr lang="en-US" sz="1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2" name="Rectangle 31"/>
            <p:cNvSpPr/>
            <p:nvPr/>
          </p:nvSpPr>
          <p:spPr>
            <a:xfrm>
              <a:off x="4609080" y="3125066"/>
              <a:ext cx="1883520" cy="299160"/>
            </a:xfrm>
            <a:prstGeom prst="roundRect">
              <a:avLst>
                <a:gd name="adj" fmla="val 27968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000" b="1" strike="noStrike" spc="-1">
                  <a:solidFill>
                    <a:srgbClr val="000000"/>
                  </a:solidFill>
                  <a:latin typeface="Arial"/>
                </a:rPr>
                <a:t>Intelligent Data Acquisition</a:t>
              </a:r>
              <a:endParaRPr lang="en-US" sz="1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7" name="Rectangle 32"/>
            <p:cNvSpPr/>
            <p:nvPr/>
          </p:nvSpPr>
          <p:spPr>
            <a:xfrm>
              <a:off x="4626360" y="4162680"/>
              <a:ext cx="1849320" cy="621360"/>
            </a:xfrm>
            <a:prstGeom prst="roundRect">
              <a:avLst>
                <a:gd name="adj" fmla="val 19062"/>
              </a:avLst>
            </a:prstGeom>
            <a:solidFill>
              <a:srgbClr val="005AA0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050" b="1" strike="noStrike" spc="-1">
                  <a:solidFill>
                    <a:srgbClr val="FFFFFF"/>
                  </a:solidFill>
                  <a:latin typeface="Arial"/>
                </a:rPr>
                <a:t>Assembly Facilities</a:t>
              </a:r>
              <a:endParaRPr lang="en-US" sz="105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83" name="Rectangle 33"/>
            <p:cNvSpPr/>
            <p:nvPr/>
          </p:nvSpPr>
          <p:spPr>
            <a:xfrm>
              <a:off x="385200" y="1070280"/>
              <a:ext cx="493560" cy="24408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ST1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4" name="Rectangle 34"/>
            <p:cNvSpPr/>
            <p:nvPr/>
          </p:nvSpPr>
          <p:spPr>
            <a:xfrm>
              <a:off x="2439000" y="1071000"/>
              <a:ext cx="493560" cy="244080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ST2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5" name="Rectangle 35"/>
            <p:cNvSpPr/>
            <p:nvPr/>
          </p:nvSpPr>
          <p:spPr>
            <a:xfrm>
              <a:off x="4524480" y="1068480"/>
              <a:ext cx="493560" cy="244080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ST3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6" name="Rectangle 36"/>
            <p:cNvSpPr/>
            <p:nvPr/>
          </p:nvSpPr>
          <p:spPr>
            <a:xfrm>
              <a:off x="6789240" y="2085026"/>
              <a:ext cx="1799640" cy="587160"/>
            </a:xfrm>
            <a:prstGeom prst="roundRect">
              <a:avLst>
                <a:gd name="adj" fmla="val 16667"/>
              </a:avLst>
            </a:prstGeom>
            <a:solidFill>
              <a:srgbClr val="F6DEF6"/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US" sz="1000" b="1" spc="-1" dirty="0">
                  <a:solidFill>
                    <a:srgbClr val="000000"/>
                  </a:solidFill>
                  <a:latin typeface="Arial"/>
                </a:rPr>
                <a:t>M</a:t>
              </a:r>
              <a:r>
                <a:rPr lang="en-US" sz="1000" b="1" strike="noStrike" spc="-1" dirty="0">
                  <a:solidFill>
                    <a:srgbClr val="000000"/>
                  </a:solidFill>
                  <a:latin typeface="Arial"/>
                </a:rPr>
                <a:t>ethod and algorithm development</a:t>
              </a:r>
              <a:endParaRPr lang="en-US" sz="10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7" name="Rectangle 37"/>
            <p:cNvSpPr/>
            <p:nvPr/>
          </p:nvSpPr>
          <p:spPr>
            <a:xfrm>
              <a:off x="6758280" y="1195200"/>
              <a:ext cx="1799640" cy="728640"/>
            </a:xfrm>
            <a:prstGeom prst="roundRect">
              <a:avLst>
                <a:gd name="adj" fmla="val 16667"/>
              </a:avLst>
            </a:prstGeom>
            <a:solidFill>
              <a:srgbClr val="F6DEF6"/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200" b="1" strike="noStrike" spc="-1" dirty="0">
                  <a:solidFill>
                    <a:srgbClr val="000000"/>
                  </a:solidFill>
                  <a:latin typeface="Arial"/>
                </a:rPr>
                <a:t>Detection </a:t>
              </a:r>
              <a:r>
                <a:rPr lang="en-GB" sz="1200" b="1" spc="-1" dirty="0">
                  <a:solidFill>
                    <a:srgbClr val="000000"/>
                  </a:solidFill>
                  <a:latin typeface="Arial"/>
                </a:rPr>
                <a:t>Method</a:t>
              </a:r>
              <a:r>
                <a:rPr lang="en-GB" sz="1200" b="1" strike="noStrike" spc="-1" dirty="0">
                  <a:solidFill>
                    <a:srgbClr val="000000"/>
                  </a:solidFill>
                  <a:latin typeface="Arial"/>
                </a:rPr>
                <a:t>s</a:t>
              </a:r>
              <a:endParaRPr lang="en-US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8" name="Rectangle 38"/>
            <p:cNvSpPr/>
            <p:nvPr/>
          </p:nvSpPr>
          <p:spPr>
            <a:xfrm>
              <a:off x="6609960" y="1071000"/>
              <a:ext cx="493560" cy="244080"/>
            </a:xfrm>
            <a:prstGeom prst="roundRect">
              <a:avLst>
                <a:gd name="adj" fmla="val 16667"/>
              </a:avLst>
            </a:prstGeom>
            <a:solidFill>
              <a:srgbClr val="F6DEF6"/>
            </a:solidFill>
            <a:ln w="19050">
              <a:solidFill>
                <a:srgbClr val="0A2D6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en-GB" sz="1200" b="1" strike="noStrike" spc="-1">
                  <a:solidFill>
                    <a:srgbClr val="000000"/>
                  </a:solidFill>
                  <a:latin typeface="Arial"/>
                </a:rPr>
                <a:t>ST4</a:t>
              </a:r>
              <a:endParaRPr lang="en-US" sz="12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89" name="Rectangle 39"/>
            <p:cNvSpPr/>
            <p:nvPr/>
          </p:nvSpPr>
          <p:spPr>
            <a:xfrm>
              <a:off x="543240" y="4002924"/>
              <a:ext cx="8028720" cy="244080"/>
            </a:xfrm>
            <a:prstGeom prst="roundRect">
              <a:avLst>
                <a:gd name="adj" fmla="val 27458"/>
              </a:avLst>
            </a:prstGeom>
            <a:solidFill>
              <a:srgbClr val="005AA0"/>
            </a:solidFill>
            <a:ln>
              <a:solidFill>
                <a:srgbClr val="FFFFF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en-US" sz="1200" b="1" strike="noStrike" spc="-1" dirty="0">
                  <a:solidFill>
                    <a:srgbClr val="FFFFFF"/>
                  </a:solidFill>
                  <a:latin typeface="Arial"/>
                </a:rPr>
                <a:t>Support Infrastructures</a:t>
              </a:r>
              <a:endParaRPr lang="en-US" sz="12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590" name="Rectangle 40"/>
          <p:cNvSpPr/>
          <p:nvPr/>
        </p:nvSpPr>
        <p:spPr>
          <a:xfrm>
            <a:off x="6772320" y="3414600"/>
            <a:ext cx="1799640" cy="494280"/>
          </a:xfrm>
          <a:prstGeom prst="roundRect">
            <a:avLst>
              <a:gd name="adj" fmla="val 16667"/>
            </a:avLst>
          </a:prstGeom>
          <a:solidFill>
            <a:srgbClr val="F6DEF6"/>
          </a:solidFill>
          <a:ln w="19050">
            <a:solidFill>
              <a:srgbClr val="0A2D6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000" b="1" spc="-1" dirty="0">
                <a:solidFill>
                  <a:srgbClr val="000000"/>
                </a:solidFill>
                <a:latin typeface="Arial"/>
              </a:rPr>
              <a:t>System c</a:t>
            </a:r>
            <a:r>
              <a:rPr lang="en-US" sz="1000" b="1" strike="noStrike" spc="-1" dirty="0">
                <a:solidFill>
                  <a:srgbClr val="000000"/>
                </a:solidFill>
                <a:latin typeface="Arial"/>
              </a:rPr>
              <a:t>alibration, reconstruction and analysis</a:t>
            </a:r>
            <a:endParaRPr lang="en-US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1" name="Rectangle 41"/>
          <p:cNvSpPr/>
          <p:nvPr/>
        </p:nvSpPr>
        <p:spPr>
          <a:xfrm>
            <a:off x="4609080" y="2719307"/>
            <a:ext cx="1883520" cy="286200"/>
          </a:xfrm>
          <a:prstGeom prst="roundRect">
            <a:avLst>
              <a:gd name="adj" fmla="val 28478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A2D6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000" b="1" spc="-1" dirty="0">
                <a:solidFill>
                  <a:srgbClr val="000000"/>
                </a:solidFill>
                <a:latin typeface="Arial"/>
              </a:rPr>
              <a:t>Optical &amp; Photonic components</a:t>
            </a:r>
            <a:r>
              <a:rPr lang="en-US" sz="10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en-US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3" name="Rectangle 44"/>
          <p:cNvSpPr/>
          <p:nvPr/>
        </p:nvSpPr>
        <p:spPr>
          <a:xfrm>
            <a:off x="4547880" y="2672186"/>
            <a:ext cx="1955880" cy="352440"/>
          </a:xfrm>
          <a:prstGeom prst="roundRect">
            <a:avLst>
              <a:gd name="adj" fmla="val 28478"/>
            </a:avLst>
          </a:prstGeom>
          <a:noFill/>
          <a:ln w="41275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de-DE" sz="1000" b="1" i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4" name="TextBox 1"/>
          <p:cNvSpPr/>
          <p:nvPr/>
        </p:nvSpPr>
        <p:spPr>
          <a:xfrm>
            <a:off x="5833964" y="2829467"/>
            <a:ext cx="63684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DE" sz="1000" b="1" strike="noStrike" spc="-1" dirty="0">
                <a:solidFill>
                  <a:srgbClr val="FFC000"/>
                </a:solidFill>
                <a:latin typeface="Arial"/>
              </a:rPr>
              <a:t>XT-OPT</a:t>
            </a:r>
            <a:endParaRPr lang="en-US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6" name="Rectangle 46"/>
          <p:cNvSpPr/>
          <p:nvPr/>
        </p:nvSpPr>
        <p:spPr>
          <a:xfrm>
            <a:off x="2587320" y="3470760"/>
            <a:ext cx="1827360" cy="438120"/>
          </a:xfrm>
          <a:prstGeom prst="roundRect">
            <a:avLst>
              <a:gd name="adj" fmla="val 21714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A2D6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000" b="1" strike="noStrike" spc="-1" dirty="0">
                <a:solidFill>
                  <a:srgbClr val="000000"/>
                </a:solidFill>
                <a:latin typeface="Arial"/>
              </a:rPr>
              <a:t>Quantum Sensing Applications</a:t>
            </a:r>
            <a:endParaRPr lang="en-US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8" name="Rectangle 48"/>
          <p:cNvSpPr/>
          <p:nvPr/>
        </p:nvSpPr>
        <p:spPr>
          <a:xfrm>
            <a:off x="6721740" y="2857850"/>
            <a:ext cx="1900800" cy="366840"/>
          </a:xfrm>
          <a:prstGeom prst="roundRect">
            <a:avLst>
              <a:gd name="adj" fmla="val 16667"/>
            </a:avLst>
          </a:prstGeom>
          <a:solidFill>
            <a:srgbClr val="F6DEF6"/>
          </a:solidFill>
          <a:ln w="19050">
            <a:solidFill>
              <a:srgbClr val="0A2D6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1000" b="1" strike="noStrike" spc="-1">
                <a:solidFill>
                  <a:srgbClr val="000000"/>
                </a:solidFill>
                <a:latin typeface="Arial"/>
              </a:rPr>
              <a:t>Detector and System Simulation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9" name="TextBox 2"/>
          <p:cNvSpPr/>
          <p:nvPr/>
        </p:nvSpPr>
        <p:spPr>
          <a:xfrm>
            <a:off x="5155920" y="713160"/>
            <a:ext cx="3432960" cy="24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GB" sz="1000" b="0" strike="noStrike" spc="-1">
                <a:solidFill>
                  <a:schemeClr val="lt1"/>
                </a:solidFill>
                <a:latin typeface="Arial"/>
              </a:rPr>
              <a:t>for applications in the Research Field “</a:t>
            </a:r>
            <a:r>
              <a:rPr lang="en-GB" sz="1000" b="0" i="1" strike="noStrike" spc="-1">
                <a:solidFill>
                  <a:schemeClr val="lt1"/>
                </a:solidFill>
                <a:latin typeface="Arial"/>
              </a:rPr>
              <a:t>Matter”</a:t>
            </a:r>
            <a:r>
              <a:rPr lang="en-GB" sz="1000" b="0" strike="noStrike" spc="-1">
                <a:solidFill>
                  <a:schemeClr val="lt1"/>
                </a:solidFill>
                <a:latin typeface="Arial"/>
              </a:rPr>
              <a:t> and beyond</a:t>
            </a:r>
            <a:endParaRPr lang="en-US" sz="1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0" name="TextBox 3"/>
          <p:cNvSpPr/>
          <p:nvPr/>
        </p:nvSpPr>
        <p:spPr>
          <a:xfrm>
            <a:off x="228600" y="50760"/>
            <a:ext cx="3066840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400" b="0" strike="noStrike" spc="-1" dirty="0">
                <a:solidFill>
                  <a:schemeClr val="dk1"/>
                </a:solidFill>
                <a:latin typeface="Arial"/>
              </a:rPr>
              <a:t>Suggestion </a:t>
            </a:r>
            <a:r>
              <a:rPr lang="en-US" sz="1400" spc="-1" dirty="0">
                <a:solidFill>
                  <a:schemeClr val="dk1"/>
                </a:solidFill>
                <a:latin typeface="Arial"/>
              </a:rPr>
              <a:t>DESY</a:t>
            </a:r>
            <a:endParaRPr lang="en-US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382217"/>
      </p:ext>
    </p:extLst>
  </p:cSld>
  <p:clrMapOvr>
    <a:masterClrMapping/>
  </p:clrMapOvr>
</p:sld>
</file>

<file path=ppt/theme/theme1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0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1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2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3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4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5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6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7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8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9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0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1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2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3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4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5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6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7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8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9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0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1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2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3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4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5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6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7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8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9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0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1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2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3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4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5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6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7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8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9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0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1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2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3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4.xml><?xml version="1.0" encoding="utf-8"?>
<a:theme xmlns:a="http://schemas.openxmlformats.org/drawingml/2006/main" name="3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5.xml><?xml version="1.0" encoding="utf-8"?>
<a:theme xmlns:a="http://schemas.openxmlformats.org/drawingml/2006/main" name="4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6.xml><?xml version="1.0" encoding="utf-8"?>
<a:theme xmlns:a="http://schemas.openxmlformats.org/drawingml/2006/main" name="4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7.xml><?xml version="1.0" encoding="utf-8"?>
<a:theme xmlns:a="http://schemas.openxmlformats.org/drawingml/2006/main" name="4_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8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Zwischen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8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9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0.xml><?xml version="1.0" encoding="utf-8"?>
<a:theme xmlns:a="http://schemas.openxmlformats.org/drawingml/2006/main" name="Zwischenfoliel_Variant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1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2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3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4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5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6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7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8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9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0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1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2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3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4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5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6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7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8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9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0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1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2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3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4.xml><?xml version="1.0" encoding="utf-8"?>
<a:theme xmlns:a="http://schemas.openxmlformats.org/drawingml/2006/main" name="Inhaltsfol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5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6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7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8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9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Helmholtz_PPT_master_blanko_DEUTSCH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0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1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2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3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4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5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6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7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9.xml><?xml version="1.0" encoding="utf-8"?>
<a:theme xmlns:a="http://schemas.openxmlformats.org/drawingml/2006/main" name="Inhaltsfolie_Materie">
  <a:themeElements>
    <a:clrScheme name="hz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A2D6E"/>
      </a:accent1>
      <a:accent2>
        <a:srgbClr val="005AA0"/>
      </a:accent2>
      <a:accent3>
        <a:srgbClr val="8CB423"/>
      </a:accent3>
      <a:accent4>
        <a:srgbClr val="5A696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Helmholtz_PPT_master_blanko_DEUTSCH</Template>
  <TotalTime>1663</TotalTime>
  <Words>123</Words>
  <Application>Microsoft Macintosh PowerPoint</Application>
  <PresentationFormat>On-screen Show (16:9)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147</vt:i4>
      </vt:variant>
      <vt:variant>
        <vt:lpstr>Slide Titles</vt:lpstr>
      </vt:variant>
      <vt:variant>
        <vt:i4>1</vt:i4>
      </vt:variant>
    </vt:vector>
  </HeadingPairs>
  <TitlesOfParts>
    <vt:vector size="153" baseType="lpstr">
      <vt:lpstr>Arial</vt:lpstr>
      <vt:lpstr>Calibri</vt:lpstr>
      <vt:lpstr>Symbol</vt:lpstr>
      <vt:lpstr>Times New Roman</vt:lpstr>
      <vt:lpstr>Wingdings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Helmholtz_PPT_master_blanko_DEUTSCH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Zwischenfoliel_Variante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3_Inhaltsfolie_Materie</vt:lpstr>
      <vt:lpstr>4_Inhaltsfolie_Materie</vt:lpstr>
      <vt:lpstr>4_Inhaltsfolie_Materie</vt:lpstr>
      <vt:lpstr>4_Inhaltsfolie_Materie</vt:lpstr>
      <vt:lpstr>PowerPoint Presentation</vt:lpstr>
    </vt:vector>
  </TitlesOfParts>
  <Company>Helmholtz-Gemeinschaft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Mehwald, Lars</dc:creator>
  <dc:description/>
  <cp:lastModifiedBy>Microsoft Office User</cp:lastModifiedBy>
  <cp:revision>1486</cp:revision>
  <cp:lastPrinted>2024-05-08T08:54:19Z</cp:lastPrinted>
  <dcterms:created xsi:type="dcterms:W3CDTF">2017-09-27T14:19:35Z</dcterms:created>
  <dcterms:modified xsi:type="dcterms:W3CDTF">2024-05-24T09:04:39Z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4</vt:i4>
  </property>
  <property fmtid="{D5CDD505-2E9C-101B-9397-08002B2CF9AE}" pid="3" name="PresentationFormat">
    <vt:lpwstr>On-screen Show (16:9)</vt:lpwstr>
  </property>
  <property fmtid="{D5CDD505-2E9C-101B-9397-08002B2CF9AE}" pid="4" name="Slides">
    <vt:i4>4</vt:i4>
  </property>
</Properties>
</file>