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51" r:id="rId2"/>
    <p:sldId id="266" r:id="rId3"/>
    <p:sldId id="463" r:id="rId4"/>
    <p:sldId id="476" r:id="rId5"/>
    <p:sldId id="464" r:id="rId6"/>
    <p:sldId id="465" r:id="rId7"/>
    <p:sldId id="466" r:id="rId8"/>
    <p:sldId id="473" r:id="rId9"/>
    <p:sldId id="467" r:id="rId10"/>
    <p:sldId id="475" r:id="rId11"/>
    <p:sldId id="474" r:id="rId12"/>
    <p:sldId id="45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292"/>
    <a:srgbClr val="2E2E2E"/>
    <a:srgbClr val="E79136"/>
    <a:srgbClr val="52537B"/>
    <a:srgbClr val="004098"/>
    <a:srgbClr val="292929"/>
    <a:srgbClr val="A40006"/>
    <a:srgbClr val="FFFFFF"/>
    <a:srgbClr val="2E00BB"/>
    <a:srgbClr val="003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6" autoAdjust="0"/>
    <p:restoredTop sz="75096" autoAdjust="0"/>
  </p:normalViewPr>
  <p:slideViewPr>
    <p:cSldViewPr snapToGrid="0">
      <p:cViewPr varScale="1">
        <p:scale>
          <a:sx n="66" d="100"/>
          <a:sy n="66" d="100"/>
        </p:scale>
        <p:origin x="837" y="4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0F083-6108-4243-A388-DDB13CB06986}" type="datetimeFigureOut">
              <a:rPr lang="zh-CN" altLang="en-US" smtClean="0"/>
              <a:t>2024/9/4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1F93-DC01-482F-AB5B-F81885DA799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i="0" dirty="0"/>
          </a:p>
        </p:txBody>
      </p:sp>
      <p:sp>
        <p:nvSpPr>
          <p:cNvPr id="4" name="灯片编号占位符 3"/>
          <p:cNvSpPr>
            <a:spLocks noGrp="1"/>
          </p:cNvSpPr>
          <p:nvPr>
            <p:ph type="sldNum" sz="quarter" idx="5"/>
          </p:nvPr>
        </p:nvSpPr>
        <p:spPr/>
        <p:txBody>
          <a:bodyPr/>
          <a:lstStyle/>
          <a:p>
            <a:fld id="{8E831F93-DC01-482F-AB5B-F81885DA7991}" type="slidenum">
              <a:rPr lang="zh-CN" altLang="en-US" smtClean="0"/>
              <a:t>11</a:t>
            </a:fld>
            <a:endParaRPr lang="zh-CN" altLang="en-US"/>
          </a:p>
        </p:txBody>
      </p:sp>
    </p:spTree>
    <p:extLst>
      <p:ext uri="{BB962C8B-B14F-4D97-AF65-F5344CB8AC3E}">
        <p14:creationId xmlns:p14="http://schemas.microsoft.com/office/powerpoint/2010/main" val="260587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solidFill>
                  <a:srgbClr val="CCCCCC"/>
                </a:solidFill>
                <a:effectLst/>
                <a:latin typeface="Consolas" panose="020B0609020204030204" pitchFamily="49" charset="0"/>
              </a:rPr>
              <a:t>REGAE is a</a:t>
            </a:r>
            <a:r>
              <a:rPr lang="zh-CN" altLang="en-US" b="0" dirty="0">
                <a:solidFill>
                  <a:srgbClr val="CCCCCC"/>
                </a:solidFill>
                <a:effectLst/>
                <a:latin typeface="Consolas" panose="020B0609020204030204" pitchFamily="49" charset="0"/>
              </a:rPr>
              <a:t> </a:t>
            </a:r>
            <a:r>
              <a:rPr lang="en-US" altLang="zh-CN" b="0" dirty="0">
                <a:solidFill>
                  <a:srgbClr val="CCCCCC"/>
                </a:solidFill>
                <a:effectLst/>
                <a:latin typeface="Consolas" panose="020B0609020204030204" pitchFamily="49" charset="0"/>
              </a:rPr>
              <a:t>5</a:t>
            </a:r>
            <a:r>
              <a:rPr lang="zh-CN" altLang="en-US" b="0" dirty="0">
                <a:solidFill>
                  <a:srgbClr val="CCCCCC"/>
                </a:solidFill>
                <a:effectLst/>
                <a:latin typeface="Consolas" panose="020B0609020204030204" pitchFamily="49" charset="0"/>
              </a:rPr>
              <a:t> </a:t>
            </a:r>
            <a:r>
              <a:rPr lang="en-US" altLang="zh-CN" b="0" dirty="0">
                <a:solidFill>
                  <a:srgbClr val="CCCCCC"/>
                </a:solidFill>
                <a:effectLst/>
                <a:latin typeface="Consolas" panose="020B0609020204030204" pitchFamily="49" charset="0"/>
              </a:rPr>
              <a:t>MeV</a:t>
            </a:r>
            <a:r>
              <a:rPr lang="zh-CN" altLang="en-US" b="0" dirty="0">
                <a:solidFill>
                  <a:srgbClr val="CCCCCC"/>
                </a:solidFill>
                <a:effectLst/>
                <a:latin typeface="Consolas" panose="020B0609020204030204" pitchFamily="49" charset="0"/>
              </a:rPr>
              <a:t> </a:t>
            </a:r>
            <a:r>
              <a:rPr lang="en-US" altLang="zh-CN" b="0" dirty="0">
                <a:solidFill>
                  <a:srgbClr val="CCCCCC"/>
                </a:solidFill>
                <a:effectLst/>
                <a:latin typeface="Consolas" panose="020B0609020204030204" pitchFamily="49" charset="0"/>
              </a:rPr>
              <a:t>electron</a:t>
            </a:r>
            <a:r>
              <a:rPr lang="zh-CN" altLang="en-US" b="0" dirty="0">
                <a:solidFill>
                  <a:srgbClr val="CCCCCC"/>
                </a:solidFill>
                <a:effectLst/>
                <a:latin typeface="Consolas" panose="020B0609020204030204" pitchFamily="49" charset="0"/>
              </a:rPr>
              <a:t> </a:t>
            </a:r>
            <a:r>
              <a:rPr lang="en-US" altLang="zh-CN" b="0" dirty="0">
                <a:solidFill>
                  <a:srgbClr val="CCCCCC"/>
                </a:solidFill>
                <a:effectLst/>
                <a:latin typeface="Consolas" panose="020B0609020204030204" pitchFamily="49" charset="0"/>
              </a:rPr>
              <a:t>injector</a:t>
            </a:r>
            <a:r>
              <a:rPr lang="zh-CN" altLang="en-US" b="0" dirty="0">
                <a:solidFill>
                  <a:srgbClr val="CCCCCC"/>
                </a:solidFill>
                <a:effectLst/>
                <a:latin typeface="Consolas" panose="020B0609020204030204" pitchFamily="49" charset="0"/>
              </a:rPr>
              <a:t> </a:t>
            </a:r>
            <a:r>
              <a:rPr lang="en-US" altLang="zh-CN" b="0" dirty="0">
                <a:solidFill>
                  <a:srgbClr val="CCCCCC"/>
                </a:solidFill>
                <a:effectLst/>
                <a:latin typeface="Consolas" panose="020B0609020204030204" pitchFamily="49" charset="0"/>
              </a:rPr>
              <a:t>for</a:t>
            </a:r>
            <a:r>
              <a:rPr lang="zh-CN" altLang="en-US" b="0" dirty="0">
                <a:solidFill>
                  <a:srgbClr val="CCCCCC"/>
                </a:solidFill>
                <a:effectLst/>
                <a:latin typeface="Consolas" panose="020B0609020204030204" pitchFamily="49" charset="0"/>
              </a:rPr>
              <a:t> </a:t>
            </a:r>
            <a:r>
              <a:rPr lang="en-US" altLang="zh-CN" b="0" dirty="0">
                <a:solidFill>
                  <a:srgbClr val="CCCCCC"/>
                </a:solidFill>
                <a:effectLst/>
                <a:latin typeface="Consolas" panose="020B0609020204030204" pitchFamily="49" charset="0"/>
              </a:rPr>
              <a:t>ultrafast electron diffraction. To achieve this goal need high quality electron bunch. Smaller emittance is good for diffraction and reasonably high bunch charge is good for signal-to-noise.</a:t>
            </a:r>
            <a:endParaRPr lang="zh-CN" altLang="en-US" b="0" dirty="0">
              <a:solidFill>
                <a:srgbClr val="CCCCCC"/>
              </a:solidFill>
              <a:effectLst/>
              <a:latin typeface="Consolas" panose="020B0609020204030204" pitchFamily="49" charset="0"/>
            </a:endParaRPr>
          </a:p>
        </p:txBody>
      </p:sp>
      <p:sp>
        <p:nvSpPr>
          <p:cNvPr id="4" name="灯片编号占位符 3"/>
          <p:cNvSpPr>
            <a:spLocks noGrp="1"/>
          </p:cNvSpPr>
          <p:nvPr>
            <p:ph type="sldNum" sz="quarter" idx="5"/>
          </p:nvPr>
        </p:nvSpPr>
        <p:spPr/>
        <p:txBody>
          <a:bodyPr/>
          <a:lstStyle/>
          <a:p>
            <a:fld id="{8E831F93-DC01-482F-AB5B-F81885DA7991}" type="slidenum">
              <a:rPr lang="zh-CN" altLang="en-US" smtClean="0"/>
              <a:t>3</a:t>
            </a:fld>
            <a:endParaRPr lang="zh-CN" altLang="en-US"/>
          </a:p>
        </p:txBody>
      </p:sp>
    </p:spTree>
    <p:extLst>
      <p:ext uri="{BB962C8B-B14F-4D97-AF65-F5344CB8AC3E}">
        <p14:creationId xmlns:p14="http://schemas.microsoft.com/office/powerpoint/2010/main" val="133078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solidFill>
                  <a:srgbClr val="CCCCCC"/>
                </a:solidFill>
                <a:effectLst/>
                <a:latin typeface="Consolas" panose="020B0609020204030204" pitchFamily="49" charset="0"/>
              </a:rPr>
              <a:t>This is the sketch of photocathode. The photocathode electron gun utilizes the photoelectric effect to generate electrons. A UV light laser beam is directed onto the surface of the photocathode material, providing the surface electrons with sufficient energy to escape and form an electron beam. This electron beam is then accelerated and focused. Laser parameters have strong connection with electron beam parameters. </a:t>
            </a:r>
            <a:r>
              <a:rPr lang="en-US" altLang="zh-CN" sz="1800" b="0" i="0" dirty="0">
                <a:solidFill>
                  <a:srgbClr val="000000"/>
                </a:solidFill>
                <a:effectLst/>
                <a:latin typeface="Times New Roman" panose="02020603050405020304" pitchFamily="18" charset="0"/>
              </a:rPr>
              <a:t>The laser spot size on the photocathode determines the transverse dimension of the electron bunch and hence the initial emittance. Further, the spot size contributes to space charge phenomena.</a:t>
            </a:r>
            <a:r>
              <a:rPr lang="en-US" altLang="zh-CN" dirty="0"/>
              <a:t> </a:t>
            </a:r>
            <a:r>
              <a:rPr lang="en-US" altLang="zh-CN" sz="1800" b="0" i="0" dirty="0">
                <a:solidFill>
                  <a:srgbClr val="000000"/>
                </a:solidFill>
                <a:effectLst/>
                <a:latin typeface="Times New Roman" panose="02020603050405020304" pitchFamily="18" charset="0"/>
              </a:rPr>
              <a:t>The bunch charge, is directly dominated by the laser pulse intensity, while it is indirectly affected by the dependency of quantum efficiency from the photon energy.</a:t>
            </a:r>
            <a:r>
              <a:rPr lang="en-US" altLang="zh-CN" dirty="0"/>
              <a:t> </a:t>
            </a:r>
            <a:r>
              <a:rPr lang="en-US" altLang="zh-CN" sz="1800" b="0" i="0" dirty="0">
                <a:solidFill>
                  <a:srgbClr val="000000"/>
                </a:solidFill>
                <a:effectLst/>
                <a:latin typeface="Times New Roman" panose="02020603050405020304" pitchFamily="18" charset="0"/>
              </a:rPr>
              <a:t>The temporal pulse length determines the electron bunch length. Besides the electron bunch length, the laser pulse length affects the peak current of the electron beam.</a:t>
            </a:r>
            <a:r>
              <a:rPr lang="en-US" altLang="zh-CN" dirty="0"/>
              <a:t> </a:t>
            </a:r>
            <a:endParaRPr lang="zh-CN" altLang="en-US" b="0" dirty="0">
              <a:solidFill>
                <a:srgbClr val="CCCCCC"/>
              </a:solidFill>
              <a:effectLst/>
              <a:latin typeface="Consolas" panose="020B0609020204030204" pitchFamily="49" charset="0"/>
            </a:endParaRPr>
          </a:p>
        </p:txBody>
      </p:sp>
      <p:sp>
        <p:nvSpPr>
          <p:cNvPr id="4" name="灯片编号占位符 3"/>
          <p:cNvSpPr>
            <a:spLocks noGrp="1"/>
          </p:cNvSpPr>
          <p:nvPr>
            <p:ph type="sldNum" sz="quarter" idx="5"/>
          </p:nvPr>
        </p:nvSpPr>
        <p:spPr/>
        <p:txBody>
          <a:bodyPr/>
          <a:lstStyle/>
          <a:p>
            <a:fld id="{8E831F93-DC01-482F-AB5B-F81885DA7991}" type="slidenum">
              <a:rPr lang="zh-CN" altLang="en-US" smtClean="0"/>
              <a:t>4</a:t>
            </a:fld>
            <a:endParaRPr lang="zh-CN" altLang="en-US"/>
          </a:p>
        </p:txBody>
      </p:sp>
    </p:spTree>
    <p:extLst>
      <p:ext uri="{BB962C8B-B14F-4D97-AF65-F5344CB8AC3E}">
        <p14:creationId xmlns:p14="http://schemas.microsoft.com/office/powerpoint/2010/main" val="25915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i="0" dirty="0"/>
              <a:t>This sketch shows the basic concept of virtual cathode, a laser beam separate to 2, one hit the cathode, generate electron bunch, one be captured by camera, determine the parameter of laser. The close relationship between the laser and the generated electron bunch requires </a:t>
            </a:r>
            <a:r>
              <a:rPr lang="en-US" altLang="zh-CN" sz="1200" dirty="0"/>
              <a:t>continuous monitoring. For REGAE, high diffraction quality need high quality electron beam, so determine and control laser parameter is important.</a:t>
            </a:r>
            <a:endParaRPr lang="zh-CN" altLang="en-US" sz="1200" dirty="0"/>
          </a:p>
        </p:txBody>
      </p:sp>
      <p:sp>
        <p:nvSpPr>
          <p:cNvPr id="4" name="灯片编号占位符 3"/>
          <p:cNvSpPr>
            <a:spLocks noGrp="1"/>
          </p:cNvSpPr>
          <p:nvPr>
            <p:ph type="sldNum" sz="quarter" idx="5"/>
          </p:nvPr>
        </p:nvSpPr>
        <p:spPr/>
        <p:txBody>
          <a:bodyPr/>
          <a:lstStyle/>
          <a:p>
            <a:fld id="{8E831F93-DC01-482F-AB5B-F81885DA7991}" type="slidenum">
              <a:rPr lang="zh-CN" altLang="en-US" smtClean="0"/>
              <a:t>5</a:t>
            </a:fld>
            <a:endParaRPr lang="zh-CN" altLang="en-US"/>
          </a:p>
        </p:txBody>
      </p:sp>
    </p:spTree>
    <p:extLst>
      <p:ext uri="{BB962C8B-B14F-4D97-AF65-F5344CB8AC3E}">
        <p14:creationId xmlns:p14="http://schemas.microsoft.com/office/powerpoint/2010/main" val="233533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i="0" dirty="0"/>
              <a:t>This 2 photographs depict the original and newly constructed diagnostic systems, respectively. In these images, the purple color signifies the primary optical path, the blue represents the path of light incident on the virtual photocathode, and the orange indicates the newly integrated diagnostic path for the virtual mirror. To conserve space, a stacked design has been adopted. The first layer of the optical platform features a new UV camera, which serves as a virtual mirror, while the second layer continues to use the original camera as a virtual cathode. </a:t>
            </a:r>
            <a:endParaRPr lang="zh-CN" altLang="en-US" i="0" dirty="0"/>
          </a:p>
        </p:txBody>
      </p:sp>
      <p:sp>
        <p:nvSpPr>
          <p:cNvPr id="4" name="灯片编号占位符 3"/>
          <p:cNvSpPr>
            <a:spLocks noGrp="1"/>
          </p:cNvSpPr>
          <p:nvPr>
            <p:ph type="sldNum" sz="quarter" idx="5"/>
          </p:nvPr>
        </p:nvSpPr>
        <p:spPr/>
        <p:txBody>
          <a:bodyPr/>
          <a:lstStyle/>
          <a:p>
            <a:fld id="{8E831F93-DC01-482F-AB5B-F81885DA7991}" type="slidenum">
              <a:rPr lang="zh-CN" altLang="en-US" smtClean="0"/>
              <a:t>6</a:t>
            </a:fld>
            <a:endParaRPr lang="zh-CN" altLang="en-US"/>
          </a:p>
        </p:txBody>
      </p:sp>
    </p:spTree>
    <p:extLst>
      <p:ext uri="{BB962C8B-B14F-4D97-AF65-F5344CB8AC3E}">
        <p14:creationId xmlns:p14="http://schemas.microsoft.com/office/powerpoint/2010/main" val="154000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i="0" dirty="0"/>
              <a:t>This is the design of the new diagnostic system. The small mirror in red circle is the mirror we are imaging with the </a:t>
            </a:r>
            <a:r>
              <a:rPr lang="en-US" altLang="zh-CN" i="0" dirty="0" err="1"/>
              <a:t>virt</a:t>
            </a:r>
            <a:r>
              <a:rPr lang="en-US" altLang="zh-CN" i="0" dirty="0"/>
              <a:t>. Mirror camera. This mirror is in-vacuum, not movable and that the </a:t>
            </a:r>
            <a:r>
              <a:rPr lang="en-US" altLang="zh-CN" i="0" dirty="0" err="1"/>
              <a:t>incoupling</a:t>
            </a:r>
            <a:r>
              <a:rPr lang="en-US" altLang="zh-CN" i="0" dirty="0"/>
              <a:t> onto cathode is really narrow and limited by apertures. Therefore the alignment onto cathode is crucial.</a:t>
            </a:r>
          </a:p>
          <a:p>
            <a:pPr marL="0" indent="0">
              <a:buNone/>
            </a:pPr>
            <a:r>
              <a:rPr lang="en-US" altLang="zh-CN" i="0" dirty="0"/>
              <a:t>The 2 mirrors and 1 lens in blue box is motorized, and can be used to control beam position and angle. This setup can be used to stabilize the alignment of this laser beamline section.</a:t>
            </a:r>
            <a:endParaRPr lang="zh-CN" altLang="en-US" i="0" dirty="0"/>
          </a:p>
        </p:txBody>
      </p:sp>
      <p:sp>
        <p:nvSpPr>
          <p:cNvPr id="4" name="灯片编号占位符 3"/>
          <p:cNvSpPr>
            <a:spLocks noGrp="1"/>
          </p:cNvSpPr>
          <p:nvPr>
            <p:ph type="sldNum" sz="quarter" idx="5"/>
          </p:nvPr>
        </p:nvSpPr>
        <p:spPr/>
        <p:txBody>
          <a:bodyPr/>
          <a:lstStyle/>
          <a:p>
            <a:fld id="{8E831F93-DC01-482F-AB5B-F81885DA7991}" type="slidenum">
              <a:rPr lang="zh-CN" altLang="en-US" smtClean="0"/>
              <a:t>7</a:t>
            </a:fld>
            <a:endParaRPr lang="zh-CN" altLang="en-US"/>
          </a:p>
        </p:txBody>
      </p:sp>
    </p:spTree>
    <p:extLst>
      <p:ext uri="{BB962C8B-B14F-4D97-AF65-F5344CB8AC3E}">
        <p14:creationId xmlns:p14="http://schemas.microsoft.com/office/powerpoint/2010/main" val="2190916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i="0" dirty="0"/>
              <a:t>This slides illustrates the process of dismantling the existing diagnostic system and setting up a new one. Here are the steps:</a:t>
            </a:r>
          </a:p>
          <a:p>
            <a:pPr marL="0" indent="0">
              <a:buNone/>
            </a:pPr>
            <a:r>
              <a:rPr lang="en-US" altLang="zh-CN" i="0" dirty="0"/>
              <a:t>Step 1: Illuminate the photocathode from another side window of  conduit. Place an additional camera on the platform next to the original camera, adjusting its position to obtain a clear image of the photocathode.</a:t>
            </a:r>
          </a:p>
          <a:p>
            <a:pPr marL="0" indent="0">
              <a:buNone/>
            </a:pPr>
            <a:r>
              <a:rPr lang="en-US" altLang="zh-CN" i="0" dirty="0"/>
              <a:t>Step 2: Place an iris in the position of the original camera and illuminate with parallel light. Adjust the position of the iris so that temporary camera can capture a clear image. At this point, since the temporary camera can see both a clear image of the photocathode and a clear iris image, it indicates that the distance from the iris to the beam splitter is equivalent to the distance from photocathode to beam splitter. It can be assumed that collimating with the iris is equivalent to collimating with the actual photocathode.</a:t>
            </a:r>
          </a:p>
          <a:p>
            <a:pPr marL="0" indent="0">
              <a:buNone/>
            </a:pPr>
            <a:r>
              <a:rPr lang="en-US" altLang="zh-CN" i="0" dirty="0"/>
              <a:t>Step 3: Now use parallel light to illuminate the iris. Setup new </a:t>
            </a:r>
            <a:r>
              <a:rPr lang="en-US" altLang="zh-CN" i="0" dirty="0" err="1"/>
              <a:t>diagnositc</a:t>
            </a:r>
            <a:r>
              <a:rPr lang="en-US" altLang="zh-CN" i="0" dirty="0"/>
              <a:t> system and adjust position of cameras to get clear image of iris, that means cameras could get image of cathode. The steps is the same to the virtual mirror.</a:t>
            </a:r>
          </a:p>
          <a:p>
            <a:pPr marL="0" indent="0">
              <a:buNone/>
            </a:pPr>
            <a:r>
              <a:rPr lang="en-US" altLang="zh-CN" i="0" dirty="0"/>
              <a:t>Step 4: Reset the UV laser light and use it for final alignment of cameras. Different optics of cameras need to be set. </a:t>
            </a:r>
            <a:r>
              <a:rPr lang="en-US" altLang="zh-CN" i="0" dirty="0" err="1"/>
              <a:t>Virt</a:t>
            </a:r>
            <a:r>
              <a:rPr lang="en-US" altLang="zh-CN" i="0" dirty="0"/>
              <a:t>. Mirror need de-magnification and </a:t>
            </a:r>
            <a:r>
              <a:rPr lang="en-US" altLang="zh-CN" i="0" dirty="0" err="1"/>
              <a:t>virt</a:t>
            </a:r>
            <a:r>
              <a:rPr lang="en-US" altLang="zh-CN" i="0" dirty="0"/>
              <a:t>. Cathode need magnification.</a:t>
            </a:r>
            <a:endParaRPr lang="zh-CN" altLang="en-US" i="0" dirty="0"/>
          </a:p>
        </p:txBody>
      </p:sp>
      <p:sp>
        <p:nvSpPr>
          <p:cNvPr id="4" name="灯片编号占位符 3"/>
          <p:cNvSpPr>
            <a:spLocks noGrp="1"/>
          </p:cNvSpPr>
          <p:nvPr>
            <p:ph type="sldNum" sz="quarter" idx="5"/>
          </p:nvPr>
        </p:nvSpPr>
        <p:spPr/>
        <p:txBody>
          <a:bodyPr/>
          <a:lstStyle/>
          <a:p>
            <a:fld id="{8E831F93-DC01-482F-AB5B-F81885DA7991}" type="slidenum">
              <a:rPr lang="zh-CN" altLang="en-US" smtClean="0"/>
              <a:t>8</a:t>
            </a:fld>
            <a:endParaRPr lang="zh-CN" altLang="en-US"/>
          </a:p>
        </p:txBody>
      </p:sp>
    </p:spTree>
    <p:extLst>
      <p:ext uri="{BB962C8B-B14F-4D97-AF65-F5344CB8AC3E}">
        <p14:creationId xmlns:p14="http://schemas.microsoft.com/office/powerpoint/2010/main" val="180814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i="0" dirty="0"/>
              <a:t>Now all hardware are set down, we could use </a:t>
            </a:r>
            <a:r>
              <a:rPr lang="en-US" altLang="zh-CN" i="0" dirty="0" err="1"/>
              <a:t>beamstablizer</a:t>
            </a:r>
            <a:r>
              <a:rPr lang="en-US" altLang="zh-CN" i="0" dirty="0"/>
              <a:t> to fix the position on the cathode and scanned the position on the mirror. This two figures presents the results of two scans. The first scan covers as large an area on the mirror as possible while the beam stabilizer program can still control the beam position. The second scan targets the area with the highest charge signal from the first scan, which is the region enclosed by the red square. Each point in the figure represents the collection of charge signal at the current position, with the darkness of the color indicating the magnitude of the charge. It can be observed from the figure that, while maintaining the position of incidence on the photocathode, changes in the angle of incidence, i.e., the position of the laser on the mirror, have a significant impact on the charge quantity. Interpolation processing is applied to the discrete data points, and a contour plot is superimposed on the data points. It can be seen that the final contour plot roughly takes on a mountain-like shape, and within a certain area, better results can be achieved. A more detailed scan of the red square area in Figure 9(a) reveals that there is only a small area capable of transmitting the highest intensity.</a:t>
            </a:r>
          </a:p>
        </p:txBody>
      </p:sp>
      <p:sp>
        <p:nvSpPr>
          <p:cNvPr id="4" name="灯片编号占位符 3"/>
          <p:cNvSpPr>
            <a:spLocks noGrp="1"/>
          </p:cNvSpPr>
          <p:nvPr>
            <p:ph type="sldNum" sz="quarter" idx="5"/>
          </p:nvPr>
        </p:nvSpPr>
        <p:spPr/>
        <p:txBody>
          <a:bodyPr/>
          <a:lstStyle/>
          <a:p>
            <a:fld id="{8E831F93-DC01-482F-AB5B-F81885DA7991}" type="slidenum">
              <a:rPr lang="zh-CN" altLang="en-US" smtClean="0"/>
              <a:t>9</a:t>
            </a:fld>
            <a:endParaRPr lang="zh-CN" altLang="en-US"/>
          </a:p>
        </p:txBody>
      </p:sp>
    </p:spTree>
    <p:extLst>
      <p:ext uri="{BB962C8B-B14F-4D97-AF65-F5344CB8AC3E}">
        <p14:creationId xmlns:p14="http://schemas.microsoft.com/office/powerpoint/2010/main" val="85319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i="0" dirty="0"/>
              <a:t>it can also be noted that there are some points with strong signal records at the edge of the image. Since all signals are recorded, the standard deviation of the signal at each point can be calculated, as shown in left figure. It can be seen that the variance of the signal is larger at some positions. This may be due to jitter in the laser at a certain location; if the position of the laser jitters, the beam intensity on the photocathode will also jitter, leading to more significant fluctuations in the measured charge quantity. Although this does not explain why there are also points with high signal values at the edges in right figure, it can serve as a direction for future improvement, by collecting data over a longer period to counteract the effects of jitter.</a:t>
            </a:r>
            <a:endParaRPr lang="zh-CN" altLang="en-US" i="0" dirty="0"/>
          </a:p>
        </p:txBody>
      </p:sp>
      <p:sp>
        <p:nvSpPr>
          <p:cNvPr id="4" name="灯片编号占位符 3"/>
          <p:cNvSpPr>
            <a:spLocks noGrp="1"/>
          </p:cNvSpPr>
          <p:nvPr>
            <p:ph type="sldNum" sz="quarter" idx="5"/>
          </p:nvPr>
        </p:nvSpPr>
        <p:spPr/>
        <p:txBody>
          <a:bodyPr/>
          <a:lstStyle/>
          <a:p>
            <a:fld id="{8E831F93-DC01-482F-AB5B-F81885DA7991}" type="slidenum">
              <a:rPr lang="zh-CN" altLang="en-US" smtClean="0"/>
              <a:t>10</a:t>
            </a:fld>
            <a:endParaRPr lang="zh-CN" altLang="en-US"/>
          </a:p>
        </p:txBody>
      </p:sp>
    </p:spTree>
    <p:extLst>
      <p:ext uri="{BB962C8B-B14F-4D97-AF65-F5344CB8AC3E}">
        <p14:creationId xmlns:p14="http://schemas.microsoft.com/office/powerpoint/2010/main" val="208559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BB207-5EAB-47C3-B719-5632B4BE83BE}" type="slidenum">
              <a:rPr lang="zh-CN" altLang="en-US" smtClean="0"/>
              <a:t>‹#›</a:t>
            </a:fld>
            <a:endParaRPr lang="zh-CN" altLang="en-US"/>
          </a:p>
        </p:txBody>
      </p:sp>
      <p:pic>
        <p:nvPicPr>
          <p:cNvPr id="8" name="图片 7"/>
          <p:cNvPicPr>
            <a:picLocks noChangeAspect="1"/>
          </p:cNvPicPr>
          <p:nvPr userDrawn="1"/>
        </p:nvPicPr>
        <p:blipFill rotWithShape="1">
          <a:blip r:embed="rId2"/>
          <a:srcRect t="12500" b="12500"/>
          <a:stretch>
            <a:fillRect/>
          </a:stretch>
        </p:blipFill>
        <p:spPr>
          <a:xfrm>
            <a:off x="0" y="0"/>
            <a:ext cx="12192000" cy="6858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sp>
        <p:nvSpPr>
          <p:cNvPr id="6"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 name="等腰三角形 6"/>
          <p:cNvSpPr/>
          <p:nvPr userDrawn="1"/>
        </p:nvSpPr>
        <p:spPr>
          <a:xfrm flipV="1">
            <a:off x="-1" y="-10556"/>
            <a:ext cx="5752619" cy="1599658"/>
          </a:xfrm>
          <a:prstGeom prst="triangle">
            <a:avLst>
              <a:gd name="adj" fmla="val 0"/>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12" name="标题 11"/>
          <p:cNvSpPr>
            <a:spLocks noGrp="1"/>
          </p:cNvSpPr>
          <p:nvPr>
            <p:ph type="title"/>
          </p:nvPr>
        </p:nvSpPr>
        <p:spPr>
          <a:xfrm>
            <a:off x="1549169" y="0"/>
            <a:ext cx="10515600" cy="1325563"/>
          </a:xfrm>
          <a:effectLst>
            <a:outerShdw blurRad="50800" dist="38100" dir="2700000" algn="tl" rotWithShape="0">
              <a:prstClr val="black">
                <a:alpha val="40000"/>
              </a:prstClr>
            </a:outerShdw>
          </a:effectLst>
        </p:spPr>
        <p:txBody>
          <a:bodyPr>
            <a:normAutofit/>
          </a:bodyPr>
          <a:lstStyle>
            <a:lvl1pPr algn="r">
              <a:defRPr sz="3200" b="1">
                <a:solidFill>
                  <a:schemeClr val="bg1"/>
                </a:solidFill>
              </a:defRPr>
            </a:lvl1p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信息学院">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grpSp>
        <p:nvGrpSpPr>
          <p:cNvPr id="10" name="Group 4"/>
          <p:cNvGrpSpPr>
            <a:grpSpLocks noChangeAspect="1"/>
          </p:cNvGrpSpPr>
          <p:nvPr userDrawn="1"/>
        </p:nvGrpSpPr>
        <p:grpSpPr bwMode="auto">
          <a:xfrm>
            <a:off x="0" y="5072541"/>
            <a:ext cx="12192000" cy="1800828"/>
            <a:chOff x="0" y="3476"/>
            <a:chExt cx="5775" cy="853"/>
          </a:xfrm>
          <a:solidFill>
            <a:schemeClr val="accent1"/>
          </a:solidFill>
        </p:grpSpPr>
        <p:sp>
          <p:nvSpPr>
            <p:cNvPr id="11"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7" name="等腰三角形 26"/>
          <p:cNvSpPr/>
          <p:nvPr userDrawn="1"/>
        </p:nvSpPr>
        <p:spPr>
          <a:xfrm flipV="1">
            <a:off x="-1" y="-10556"/>
            <a:ext cx="5752619" cy="1599658"/>
          </a:xfrm>
          <a:prstGeom prst="triangle">
            <a:avLst>
              <a:gd name="adj" fmla="val 0"/>
            </a:avLst>
          </a:prstGeom>
          <a:solidFill>
            <a:schemeClr val="accent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30" name="图片 29"/>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6" name="标题 5"/>
          <p:cNvSpPr>
            <a:spLocks noGrp="1"/>
          </p:cNvSpPr>
          <p:nvPr>
            <p:ph type="title" hasCustomPrompt="1"/>
          </p:nvPr>
        </p:nvSpPr>
        <p:spPr>
          <a:xfrm>
            <a:off x="1478543" y="0"/>
            <a:ext cx="10515600" cy="1310889"/>
          </a:xfrm>
          <a:effectLst>
            <a:outerShdw blurRad="50800" dist="38100" dir="2700000" algn="tl" rotWithShape="0">
              <a:prstClr val="black">
                <a:alpha val="40000"/>
              </a:prstClr>
            </a:outerShdw>
          </a:effectLst>
        </p:spPr>
        <p:txBody>
          <a:bodyPr>
            <a:normAutofit/>
          </a:bodyPr>
          <a:lstStyle>
            <a:lvl1pPr algn="r">
              <a:defRPr sz="3200" b="1">
                <a:solidFill>
                  <a:schemeClr val="bg1"/>
                </a:solidFill>
              </a:defRPr>
            </a:lvl1pPr>
          </a:lstStyle>
          <a:p>
            <a:r>
              <a:rPr lang="zh-CN" altLang="en-US"/>
              <a:t>单击此处编辑母版标题样式增长一些尝试</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物质学院">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grpSp>
        <p:nvGrpSpPr>
          <p:cNvPr id="10" name="Group 4"/>
          <p:cNvGrpSpPr>
            <a:grpSpLocks noChangeAspect="1"/>
          </p:cNvGrpSpPr>
          <p:nvPr userDrawn="1"/>
        </p:nvGrpSpPr>
        <p:grpSpPr bwMode="auto">
          <a:xfrm>
            <a:off x="0" y="5072540"/>
            <a:ext cx="12192000" cy="1800828"/>
            <a:chOff x="0" y="3476"/>
            <a:chExt cx="5775" cy="853"/>
          </a:xfrm>
          <a:solidFill>
            <a:schemeClr val="accent2"/>
          </a:solidFill>
        </p:grpSpPr>
        <p:sp>
          <p:nvSpPr>
            <p:cNvPr id="11"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9" name="等腰三角形 28"/>
          <p:cNvSpPr/>
          <p:nvPr userDrawn="1"/>
        </p:nvSpPr>
        <p:spPr>
          <a:xfrm flipV="1">
            <a:off x="-1" y="-10556"/>
            <a:ext cx="5752619" cy="1599658"/>
          </a:xfrm>
          <a:prstGeom prst="triangle">
            <a:avLst>
              <a:gd name="adj" fmla="val 0"/>
            </a:avLst>
          </a:prstGeom>
          <a:solidFill>
            <a:schemeClr val="accent2"/>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30" name="图片 29"/>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2" name="标题 1"/>
          <p:cNvSpPr>
            <a:spLocks noGrp="1"/>
          </p:cNvSpPr>
          <p:nvPr>
            <p:ph type="title"/>
          </p:nvPr>
        </p:nvSpPr>
        <p:spPr>
          <a:xfrm>
            <a:off x="1478543" y="18410"/>
            <a:ext cx="10515600" cy="1327790"/>
          </a:xfrm>
          <a:effectLst>
            <a:outerShdw blurRad="50800" dist="38100" dir="2700000" algn="tl" rotWithShape="0">
              <a:prstClr val="black">
                <a:alpha val="40000"/>
              </a:prstClr>
            </a:outerShdw>
          </a:effectLst>
        </p:spPr>
        <p:txBody>
          <a:bodyPr>
            <a:normAutofit/>
          </a:bodyPr>
          <a:lstStyle>
            <a:lvl1pPr algn="r">
              <a:defRPr lang="zh-CN" altLang="en-US" sz="3200" b="1" kern="1200" dirty="0">
                <a:solidFill>
                  <a:schemeClr val="bg1"/>
                </a:solidFill>
                <a:latin typeface="+mj-lt"/>
                <a:ea typeface="+mj-ea"/>
                <a:cs typeface="+mj-cs"/>
              </a:defRPr>
            </a:lvl1p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生命学院">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grpSp>
        <p:nvGrpSpPr>
          <p:cNvPr id="10" name="Group 4"/>
          <p:cNvGrpSpPr>
            <a:grpSpLocks noChangeAspect="1"/>
          </p:cNvGrpSpPr>
          <p:nvPr userDrawn="1"/>
        </p:nvGrpSpPr>
        <p:grpSpPr bwMode="auto">
          <a:xfrm>
            <a:off x="0" y="5072540"/>
            <a:ext cx="12192000" cy="1800828"/>
            <a:chOff x="0" y="3476"/>
            <a:chExt cx="5775" cy="853"/>
          </a:xfrm>
          <a:solidFill>
            <a:schemeClr val="accent3"/>
          </a:solidFill>
        </p:grpSpPr>
        <p:sp>
          <p:nvSpPr>
            <p:cNvPr id="11"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2" name="等腰三角形 31"/>
          <p:cNvSpPr/>
          <p:nvPr userDrawn="1"/>
        </p:nvSpPr>
        <p:spPr>
          <a:xfrm flipV="1">
            <a:off x="-1" y="-10556"/>
            <a:ext cx="5752619" cy="1599658"/>
          </a:xfrm>
          <a:prstGeom prst="triangle">
            <a:avLst>
              <a:gd name="adj" fmla="val 0"/>
            </a:avLst>
          </a:prstGeom>
          <a:solidFill>
            <a:schemeClr val="accent3"/>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33" name="图片 32"/>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2" name="标题 1"/>
          <p:cNvSpPr>
            <a:spLocks noGrp="1"/>
          </p:cNvSpPr>
          <p:nvPr>
            <p:ph type="title"/>
          </p:nvPr>
        </p:nvSpPr>
        <p:spPr>
          <a:xfrm>
            <a:off x="1478543" y="18410"/>
            <a:ext cx="10515600" cy="1325563"/>
          </a:xfrm>
          <a:effectLst>
            <a:outerShdw blurRad="50800" dist="38100" dir="2700000" algn="tl" rotWithShape="0">
              <a:prstClr val="black">
                <a:alpha val="40000"/>
              </a:prstClr>
            </a:outerShdw>
          </a:effectLst>
        </p:spPr>
        <p:txBody>
          <a:bodyPr>
            <a:normAutofit/>
          </a:bodyPr>
          <a:lstStyle>
            <a:lvl1pPr algn="r">
              <a:defRPr sz="3200" b="1">
                <a:solidFill>
                  <a:schemeClr val="bg1"/>
                </a:solidFill>
              </a:defRPr>
            </a:lvl1p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创管学院">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grpSp>
        <p:nvGrpSpPr>
          <p:cNvPr id="10" name="Group 4"/>
          <p:cNvGrpSpPr>
            <a:grpSpLocks noChangeAspect="1"/>
          </p:cNvGrpSpPr>
          <p:nvPr userDrawn="1"/>
        </p:nvGrpSpPr>
        <p:grpSpPr bwMode="auto">
          <a:xfrm>
            <a:off x="0" y="5072540"/>
            <a:ext cx="12192000" cy="1800828"/>
            <a:chOff x="0" y="3476"/>
            <a:chExt cx="5775" cy="853"/>
          </a:xfrm>
          <a:solidFill>
            <a:schemeClr val="accent4"/>
          </a:solidFill>
        </p:grpSpPr>
        <p:sp>
          <p:nvSpPr>
            <p:cNvPr id="11"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9" name="等腰三角形 28"/>
          <p:cNvSpPr/>
          <p:nvPr userDrawn="1"/>
        </p:nvSpPr>
        <p:spPr>
          <a:xfrm flipV="1">
            <a:off x="-1" y="-10556"/>
            <a:ext cx="5752619" cy="1599658"/>
          </a:xfrm>
          <a:prstGeom prst="triangle">
            <a:avLst>
              <a:gd name="adj" fmla="val 0"/>
            </a:avLst>
          </a:prstGeom>
          <a:solidFill>
            <a:schemeClr val="accent4"/>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30" name="图片 29"/>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2" name="标题 1"/>
          <p:cNvSpPr>
            <a:spLocks noGrp="1"/>
          </p:cNvSpPr>
          <p:nvPr>
            <p:ph type="title"/>
          </p:nvPr>
        </p:nvSpPr>
        <p:spPr>
          <a:xfrm>
            <a:off x="1478543" y="8900"/>
            <a:ext cx="10515600" cy="1325563"/>
          </a:xfrm>
          <a:effectLst>
            <a:outerShdw blurRad="50800" dist="38100" dir="2700000" algn="tl" rotWithShape="0">
              <a:prstClr val="black">
                <a:alpha val="40000"/>
              </a:prstClr>
            </a:outerShdw>
          </a:effectLst>
        </p:spPr>
        <p:txBody>
          <a:bodyPr>
            <a:normAutofit/>
          </a:bodyPr>
          <a:lstStyle>
            <a:lvl1pPr algn="r">
              <a:defRPr sz="3200" b="1">
                <a:solidFill>
                  <a:schemeClr val="bg1"/>
                </a:solidFill>
              </a:defRPr>
            </a:lvl1p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创艺学院">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grpSp>
        <p:nvGrpSpPr>
          <p:cNvPr id="10" name="Group 4"/>
          <p:cNvGrpSpPr>
            <a:grpSpLocks noChangeAspect="1"/>
          </p:cNvGrpSpPr>
          <p:nvPr userDrawn="1"/>
        </p:nvGrpSpPr>
        <p:grpSpPr bwMode="auto">
          <a:xfrm>
            <a:off x="0" y="5072540"/>
            <a:ext cx="12192000" cy="1800828"/>
            <a:chOff x="0" y="3476"/>
            <a:chExt cx="5775" cy="853"/>
          </a:xfrm>
          <a:solidFill>
            <a:schemeClr val="accent5"/>
          </a:solidFill>
        </p:grpSpPr>
        <p:sp>
          <p:nvSpPr>
            <p:cNvPr id="11"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9" name="等腰三角形 28"/>
          <p:cNvSpPr/>
          <p:nvPr userDrawn="1"/>
        </p:nvSpPr>
        <p:spPr>
          <a:xfrm flipV="1">
            <a:off x="-1" y="-10556"/>
            <a:ext cx="5752619" cy="1599658"/>
          </a:xfrm>
          <a:prstGeom prst="triangle">
            <a:avLst>
              <a:gd name="adj" fmla="val 0"/>
            </a:avLst>
          </a:prstGeom>
          <a:solidFill>
            <a:schemeClr val="accent5"/>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30" name="图片 29"/>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2" name="标题 1"/>
          <p:cNvSpPr>
            <a:spLocks noGrp="1"/>
          </p:cNvSpPr>
          <p:nvPr>
            <p:ph type="title"/>
          </p:nvPr>
        </p:nvSpPr>
        <p:spPr>
          <a:xfrm>
            <a:off x="1478543" y="18410"/>
            <a:ext cx="10515600" cy="1325563"/>
          </a:xfrm>
          <a:effectLst>
            <a:outerShdw blurRad="50800" dist="38100" dir="2700000" algn="tl" rotWithShape="0">
              <a:prstClr val="black">
                <a:alpha val="40000"/>
              </a:prstClr>
            </a:outerShdw>
          </a:effectLst>
        </p:spPr>
        <p:txBody>
          <a:bodyPr>
            <a:normAutofit/>
          </a:bodyPr>
          <a:lstStyle>
            <a:lvl1pPr algn="r">
              <a:defRPr sz="3200" b="1">
                <a:solidFill>
                  <a:schemeClr val="bg1"/>
                </a:solidFill>
              </a:defRPr>
            </a:lvl1p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中科院">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sp>
        <p:nvSpPr>
          <p:cNvPr id="9" name="标题 8"/>
          <p:cNvSpPr>
            <a:spLocks noGrp="1"/>
          </p:cNvSpPr>
          <p:nvPr>
            <p:ph type="title"/>
          </p:nvPr>
        </p:nvSpPr>
        <p:spPr>
          <a:xfrm>
            <a:off x="281832" y="182507"/>
            <a:ext cx="8216283" cy="759735"/>
          </a:xfrm>
          <a:solidFill>
            <a:srgbClr val="014099"/>
          </a:solidFill>
          <a:ln w="19050">
            <a:solidFill>
              <a:schemeClr val="accent1">
                <a:lumMod val="40000"/>
                <a:lumOff val="60000"/>
              </a:schemeClr>
            </a:solidFill>
          </a:ln>
          <a:effectLst>
            <a:outerShdw blurRad="50800" dist="38100" dir="8100000" algn="tr" rotWithShape="0">
              <a:prstClr val="black">
                <a:alpha val="40000"/>
              </a:prstClr>
            </a:outerShdw>
          </a:effectLst>
          <a:scene3d>
            <a:camera prst="orthographicFront"/>
            <a:lightRig rig="flood" dir="t"/>
          </a:scene3d>
          <a:sp3d/>
        </p:spPr>
        <p:txBody>
          <a:bodyPr vert="horz" lIns="91440" tIns="45720" rIns="91440" bIns="45720" rtlCol="0" anchor="ctr">
            <a:normAutofit/>
          </a:bodyPr>
          <a:lstStyle>
            <a:lvl1pPr>
              <a:defRPr lang="zh-CN" altLang="en-US" sz="3200" b="1" dirty="0">
                <a:solidFill>
                  <a:schemeClr val="bg1"/>
                </a:solidFill>
              </a:defRPr>
            </a:lvl1pPr>
          </a:lstStyle>
          <a:p>
            <a:pPr marL="0" lvl="0"/>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CBB207-5EAB-47C3-B719-5632B4BE83BE}"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49931" y="306608"/>
            <a:ext cx="8216283" cy="759735"/>
          </a:xfrm>
          <a:solidFill>
            <a:srgbClr val="A40006"/>
          </a:solidFill>
          <a:ln w="19050">
            <a:solidFill>
              <a:srgbClr val="FF0000"/>
            </a:solidFill>
          </a:ln>
          <a:effectLst>
            <a:outerShdw blurRad="50800" dist="38100" dir="8100000" algn="tr" rotWithShape="0">
              <a:prstClr val="black">
                <a:alpha val="40000"/>
              </a:prstClr>
            </a:outerShdw>
          </a:effectLst>
          <a:scene3d>
            <a:camera prst="orthographicFront"/>
            <a:lightRig rig="flood" dir="t"/>
          </a:scene3d>
          <a:sp3d/>
        </p:spPr>
        <p:txBody>
          <a:bodyPr>
            <a:normAutofit/>
          </a:bodyPr>
          <a:lstStyle>
            <a:lvl1pPr>
              <a:defRPr sz="3200" b="1">
                <a:solidFill>
                  <a:schemeClr val="bg1"/>
                </a:solidFill>
              </a:defRPr>
            </a:lvl1pPr>
          </a:lstStyle>
          <a:p>
            <a:r>
              <a:rPr lang="zh-CN" altLang="en-US"/>
              <a:t>单击此处编辑母版标题样式</a:t>
            </a:r>
          </a:p>
        </p:txBody>
      </p:sp>
      <p:sp>
        <p:nvSpPr>
          <p:cNvPr id="3" name="内容占位符 2"/>
          <p:cNvSpPr>
            <a:spLocks noGrp="1"/>
          </p:cNvSpPr>
          <p:nvPr>
            <p:ph idx="1" hasCustomPrompt="1"/>
          </p:nvPr>
        </p:nvSpPr>
        <p:spPr>
          <a:xfrm>
            <a:off x="838200" y="1616868"/>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BB207-5EAB-47C3-B719-5632B4BE83BE}" type="slidenum">
              <a:rPr lang="zh-CN" altLang="en-US" smtClean="0"/>
              <a:t>‹#›</a:t>
            </a:fld>
            <a:endParaRPr lang="zh-CN" altLang="en-US"/>
          </a:p>
        </p:txBody>
      </p:sp>
      <p:pic>
        <p:nvPicPr>
          <p:cNvPr id="24" name="图片 23"/>
          <p:cNvPicPr>
            <a:picLocks noChangeAspect="1"/>
          </p:cNvPicPr>
          <p:nvPr userDrawn="1"/>
        </p:nvPicPr>
        <p:blipFill rotWithShape="1">
          <a:blip r:embed="rId2" cstate="email"/>
          <a:srcRect r="416"/>
          <a:stretch>
            <a:fillRect/>
          </a:stretch>
        </p:blipFill>
        <p:spPr>
          <a:xfrm>
            <a:off x="-1" y="5120806"/>
            <a:ext cx="12191999" cy="1759932"/>
          </a:xfrm>
          <a:prstGeom prst="rect">
            <a:avLst/>
          </a:prstGeom>
        </p:spPr>
      </p:pic>
      <p:pic>
        <p:nvPicPr>
          <p:cNvPr id="26" name="图片 25"/>
          <p:cNvPicPr>
            <a:picLocks noChangeAspect="1"/>
          </p:cNvPicPr>
          <p:nvPr userDrawn="1"/>
        </p:nvPicPr>
        <p:blipFill>
          <a:blip r:embed="rId3" cstate="email"/>
          <a:stretch>
            <a:fillRect/>
          </a:stretch>
        </p:blipFill>
        <p:spPr>
          <a:xfrm>
            <a:off x="9028590" y="328428"/>
            <a:ext cx="2772075" cy="7628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7F0020"/>
            </a:gs>
            <a:gs pos="0">
              <a:srgbClr val="D74034"/>
            </a:gs>
            <a:gs pos="30000">
              <a:srgbClr val="C00000"/>
            </a:gs>
          </a:gsLst>
          <a:lin ang="54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2780992"/>
            <a:ext cx="10515600" cy="1296015"/>
          </a:xfrm>
        </p:spPr>
        <p:txBody>
          <a:bodyPr anchor="b">
            <a:noAutofit/>
          </a:bodyPr>
          <a:lstStyle>
            <a:lvl1pPr>
              <a:defRPr sz="8000" b="1">
                <a:solidFill>
                  <a:schemeClr val="bg1"/>
                </a:solidFill>
              </a:defRPr>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BB207-5EAB-47C3-B719-5632B4BE83BE}" type="slidenum">
              <a:rPr lang="zh-CN" altLang="en-US" smtClean="0"/>
              <a:t>‹#›</a:t>
            </a:fld>
            <a:endParaRPr lang="zh-CN" altLang="en-US"/>
          </a:p>
        </p:txBody>
      </p:sp>
      <p:pic>
        <p:nvPicPr>
          <p:cNvPr id="7" name="图片 6"/>
          <p:cNvPicPr>
            <a:picLocks noChangeAspect="1"/>
          </p:cNvPicPr>
          <p:nvPr userDrawn="1"/>
        </p:nvPicPr>
        <p:blipFill rotWithShape="1">
          <a:blip r:embed="rId2" cstate="email"/>
          <a:srcRect r="313"/>
          <a:stretch>
            <a:fillRect/>
          </a:stretch>
        </p:blipFill>
        <p:spPr>
          <a:xfrm>
            <a:off x="0" y="5069225"/>
            <a:ext cx="12192000" cy="1798303"/>
          </a:xfrm>
          <a:prstGeom prst="rect">
            <a:avLst/>
          </a:prstGeom>
        </p:spPr>
      </p:pic>
      <p:pic>
        <p:nvPicPr>
          <p:cNvPr id="10" name="图片 9"/>
          <p:cNvPicPr>
            <a:picLocks noChangeAspect="1"/>
          </p:cNvPicPr>
          <p:nvPr userDrawn="1"/>
        </p:nvPicPr>
        <p:blipFill>
          <a:blip r:embed="rId3" cstate="email"/>
          <a:stretch>
            <a:fillRect/>
          </a:stretch>
        </p:blipFill>
        <p:spPr>
          <a:xfrm>
            <a:off x="9028590" y="328428"/>
            <a:ext cx="2772075" cy="7628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pic>
        <p:nvPicPr>
          <p:cNvPr id="7" name="图片 6"/>
          <p:cNvPicPr>
            <a:picLocks noChangeAspect="1"/>
          </p:cNvPicPr>
          <p:nvPr userDrawn="1"/>
        </p:nvPicPr>
        <p:blipFill rotWithShape="1">
          <a:blip r:embed="rId2" cstate="email"/>
          <a:srcRect r="416"/>
          <a:stretch>
            <a:fillRect/>
          </a:stretch>
        </p:blipFill>
        <p:spPr>
          <a:xfrm>
            <a:off x="-1" y="5120806"/>
            <a:ext cx="12191999" cy="1759932"/>
          </a:xfrm>
          <a:prstGeom prst="rect">
            <a:avLst/>
          </a:prstGeom>
        </p:spPr>
      </p:pic>
      <p:pic>
        <p:nvPicPr>
          <p:cNvPr id="12" name="图片 11"/>
          <p:cNvPicPr>
            <a:picLocks noChangeAspect="1"/>
          </p:cNvPicPr>
          <p:nvPr userDrawn="1"/>
        </p:nvPicPr>
        <p:blipFill>
          <a:blip r:embed="rId3" cstate="email"/>
          <a:stretch>
            <a:fillRect/>
          </a:stretch>
        </p:blipFill>
        <p:spPr>
          <a:xfrm>
            <a:off x="9028590" y="182508"/>
            <a:ext cx="2772075" cy="762828"/>
          </a:xfrm>
          <a:prstGeom prst="rect">
            <a:avLst/>
          </a:prstGeom>
        </p:spPr>
      </p:pic>
      <p:sp>
        <p:nvSpPr>
          <p:cNvPr id="10" name="标题 8"/>
          <p:cNvSpPr>
            <a:spLocks noGrp="1"/>
          </p:cNvSpPr>
          <p:nvPr>
            <p:ph type="title"/>
          </p:nvPr>
        </p:nvSpPr>
        <p:spPr>
          <a:xfrm>
            <a:off x="281833" y="182508"/>
            <a:ext cx="8216283" cy="759735"/>
          </a:xfrm>
          <a:solidFill>
            <a:srgbClr val="A40006"/>
          </a:solidFill>
          <a:ln w="19050">
            <a:solidFill>
              <a:srgbClr val="FF0000"/>
            </a:solidFill>
          </a:ln>
          <a:effectLst>
            <a:outerShdw blurRad="50800" dist="38100" dir="8100000" algn="tr" rotWithShape="0">
              <a:prstClr val="black">
                <a:alpha val="40000"/>
              </a:prstClr>
            </a:outerShdw>
          </a:effectLst>
          <a:scene3d>
            <a:camera prst="orthographicFront"/>
            <a:lightRig rig="flood" dir="t"/>
          </a:scene3d>
          <a:sp3d/>
        </p:spPr>
        <p:txBody>
          <a:bodyPr vert="horz" lIns="91440" tIns="45720" rIns="91440" bIns="45720" rtlCol="0" anchor="ctr">
            <a:normAutofit/>
          </a:bodyPr>
          <a:lstStyle>
            <a:lvl1pPr>
              <a:defRPr lang="zh-CN" altLang="en-US" sz="3200" b="1" dirty="0">
                <a:solidFill>
                  <a:schemeClr val="bg1"/>
                </a:solidFill>
              </a:defRPr>
            </a:lvl1pPr>
          </a:lstStyle>
          <a:p>
            <a:pPr marL="0" lvl="0"/>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8D4B51F-5022-4B9A-B1DC-58E2D82F8E58}" type="datetimeFigureOut">
              <a:rPr lang="zh-CN" altLang="en-US" smtClean="0"/>
              <a:t>2024/9/4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CBB207-5EAB-47C3-B719-5632B4BE83BE}" type="slidenum">
              <a:rPr lang="zh-CN" altLang="en-US" smtClean="0"/>
              <a:t>‹#›</a:t>
            </a:fld>
            <a:endParaRPr lang="zh-CN" altLang="en-US"/>
          </a:p>
        </p:txBody>
      </p:sp>
      <p:sp>
        <p:nvSpPr>
          <p:cNvPr id="9" name="标题 8"/>
          <p:cNvSpPr>
            <a:spLocks noGrp="1"/>
          </p:cNvSpPr>
          <p:nvPr>
            <p:ph type="title"/>
          </p:nvPr>
        </p:nvSpPr>
        <p:spPr>
          <a:xfrm>
            <a:off x="281833" y="182508"/>
            <a:ext cx="8216283" cy="759735"/>
          </a:xfrm>
          <a:solidFill>
            <a:srgbClr val="A40006"/>
          </a:solidFill>
          <a:ln w="19050">
            <a:solidFill>
              <a:srgbClr val="FF0000"/>
            </a:solidFill>
          </a:ln>
          <a:effectLst>
            <a:outerShdw blurRad="50800" dist="38100" dir="8100000" algn="tr" rotWithShape="0">
              <a:prstClr val="black">
                <a:alpha val="40000"/>
              </a:prstClr>
            </a:outerShdw>
          </a:effectLst>
          <a:scene3d>
            <a:camera prst="orthographicFront"/>
            <a:lightRig rig="flood" dir="t"/>
          </a:scene3d>
          <a:sp3d/>
        </p:spPr>
        <p:txBody>
          <a:bodyPr vert="horz" lIns="91440" tIns="45720" rIns="91440" bIns="45720" rtlCol="0" anchor="ctr">
            <a:normAutofit/>
          </a:bodyPr>
          <a:lstStyle>
            <a:lvl1pPr>
              <a:defRPr lang="zh-CN" altLang="en-US" sz="3200" b="1" dirty="0">
                <a:solidFill>
                  <a:schemeClr val="bg1"/>
                </a:solidFill>
              </a:defRPr>
            </a:lvl1pPr>
          </a:lstStyle>
          <a:p>
            <a:pPr marL="0" lvl="0"/>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底纹">
    <p:spTree>
      <p:nvGrpSpPr>
        <p:cNvPr id="1" name=""/>
        <p:cNvGrpSpPr/>
        <p:nvPr/>
      </p:nvGrpSpPr>
      <p:grpSpPr>
        <a:xfrm>
          <a:off x="0" y="0"/>
          <a:ext cx="0" cy="0"/>
          <a:chOff x="0" y="0"/>
          <a:chExt cx="0" cy="0"/>
        </a:xfrm>
      </p:grpSpPr>
      <p:grpSp>
        <p:nvGrpSpPr>
          <p:cNvPr id="6" name="Group 4"/>
          <p:cNvGrpSpPr>
            <a:grpSpLocks noChangeAspect="1"/>
          </p:cNvGrpSpPr>
          <p:nvPr userDrawn="1"/>
        </p:nvGrpSpPr>
        <p:grpSpPr bwMode="auto">
          <a:xfrm>
            <a:off x="0" y="5072541"/>
            <a:ext cx="12192000" cy="1800828"/>
            <a:chOff x="0" y="3476"/>
            <a:chExt cx="5775" cy="853"/>
          </a:xfrm>
          <a:solidFill>
            <a:schemeClr val="tx2"/>
          </a:solidFill>
        </p:grpSpPr>
        <p:sp>
          <p:nvSpPr>
            <p:cNvPr id="7"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底纹 + 校徽">
    <p:spTree>
      <p:nvGrpSpPr>
        <p:cNvPr id="1" name=""/>
        <p:cNvGrpSpPr/>
        <p:nvPr/>
      </p:nvGrpSpPr>
      <p:grpSpPr>
        <a:xfrm>
          <a:off x="0" y="0"/>
          <a:ext cx="0" cy="0"/>
          <a:chOff x="0" y="0"/>
          <a:chExt cx="0" cy="0"/>
        </a:xfrm>
      </p:grpSpPr>
      <p:pic>
        <p:nvPicPr>
          <p:cNvPr id="3" name="图形 2"/>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26812" y="325447"/>
            <a:ext cx="2810614" cy="752510"/>
          </a:xfrm>
          <a:prstGeom prst="rect">
            <a:avLst/>
          </a:prstGeom>
        </p:spPr>
      </p:pic>
      <p:grpSp>
        <p:nvGrpSpPr>
          <p:cNvPr id="6" name="Group 4"/>
          <p:cNvGrpSpPr>
            <a:grpSpLocks noChangeAspect="1"/>
          </p:cNvGrpSpPr>
          <p:nvPr userDrawn="1"/>
        </p:nvGrpSpPr>
        <p:grpSpPr bwMode="auto">
          <a:xfrm>
            <a:off x="0" y="5072541"/>
            <a:ext cx="12192000" cy="1800828"/>
            <a:chOff x="0" y="3476"/>
            <a:chExt cx="5775" cy="853"/>
          </a:xfrm>
          <a:solidFill>
            <a:schemeClr val="tx2"/>
          </a:solidFill>
        </p:grpSpPr>
        <p:sp>
          <p:nvSpPr>
            <p:cNvPr id="7"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0"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dirty="0"/>
          </a:p>
        </p:txBody>
      </p:sp>
      <p:sp>
        <p:nvSpPr>
          <p:cNvPr id="2" name="等腰三角形 1"/>
          <p:cNvSpPr/>
          <p:nvPr userDrawn="1"/>
        </p:nvSpPr>
        <p:spPr>
          <a:xfrm flipV="1">
            <a:off x="-1" y="-10556"/>
            <a:ext cx="5752619" cy="1599658"/>
          </a:xfrm>
          <a:prstGeom prst="triangle">
            <a:avLst>
              <a:gd name="adj" fmla="val 0"/>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8" name="标题 7"/>
          <p:cNvSpPr>
            <a:spLocks noGrp="1"/>
          </p:cNvSpPr>
          <p:nvPr>
            <p:ph type="title" hasCustomPrompt="1"/>
          </p:nvPr>
        </p:nvSpPr>
        <p:spPr>
          <a:xfrm>
            <a:off x="1539503" y="2755"/>
            <a:ext cx="10515600" cy="1315720"/>
          </a:xfrm>
          <a:effectLst>
            <a:outerShdw blurRad="50800" dist="38100" dir="2700000" algn="tl" rotWithShape="0">
              <a:prstClr val="black">
                <a:alpha val="40000"/>
              </a:prstClr>
            </a:outerShdw>
          </a:effectLst>
        </p:spPr>
        <p:txBody>
          <a:bodyPr anchor="ctr" anchorCtr="0">
            <a:normAutofit/>
          </a:bodyPr>
          <a:lstStyle>
            <a:lvl1pPr algn="r">
              <a:defRPr sz="3200" b="1">
                <a:solidFill>
                  <a:schemeClr val="bg1"/>
                </a:solidFill>
                <a:latin typeface="+mj-ea"/>
                <a:ea typeface="+mj-ea"/>
              </a:defRPr>
            </a:lvl1pPr>
          </a:lstStyle>
          <a:p>
            <a:r>
              <a:rPr lang="zh-CN" altLang="en-US"/>
              <a:t>单击此处编辑母版标题样式增长一些尝试</a:t>
            </a:r>
          </a:p>
        </p:txBody>
      </p:sp>
      <p:grpSp>
        <p:nvGrpSpPr>
          <p:cNvPr id="13" name="Group 4"/>
          <p:cNvGrpSpPr>
            <a:grpSpLocks noChangeAspect="1"/>
          </p:cNvGrpSpPr>
          <p:nvPr userDrawn="1"/>
        </p:nvGrpSpPr>
        <p:grpSpPr bwMode="auto">
          <a:xfrm>
            <a:off x="0" y="5072541"/>
            <a:ext cx="12192000" cy="1800828"/>
            <a:chOff x="0" y="3476"/>
            <a:chExt cx="5775" cy="853"/>
          </a:xfrm>
          <a:solidFill>
            <a:schemeClr val="tx2"/>
          </a:solidFill>
        </p:grpSpPr>
        <p:sp>
          <p:nvSpPr>
            <p:cNvPr id="14"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含内容">
    <p:spTree>
      <p:nvGrpSpPr>
        <p:cNvPr id="1" name=""/>
        <p:cNvGrpSpPr/>
        <p:nvPr/>
      </p:nvGrpSpPr>
      <p:grpSpPr>
        <a:xfrm>
          <a:off x="0" y="0"/>
          <a:ext cx="0" cy="0"/>
          <a:chOff x="0" y="0"/>
          <a:chExt cx="0" cy="0"/>
        </a:xfrm>
      </p:grpSpPr>
      <p:sp>
        <p:nvSpPr>
          <p:cNvPr id="10" name="矩形 9"/>
          <p:cNvSpPr/>
          <p:nvPr userDrawn="1"/>
        </p:nvSpPr>
        <p:spPr>
          <a:xfrm>
            <a:off x="-10161" y="0"/>
            <a:ext cx="12202161" cy="1589102"/>
          </a:xfrm>
          <a:custGeom>
            <a:avLst/>
            <a:gdLst>
              <a:gd name="connsiteX0" fmla="*/ 0 w 12192001"/>
              <a:gd name="connsiteY0" fmla="*/ 0 h 1599658"/>
              <a:gd name="connsiteX1" fmla="*/ 12192001 w 12192001"/>
              <a:gd name="connsiteY1" fmla="*/ 0 h 1599658"/>
              <a:gd name="connsiteX2" fmla="*/ 12192001 w 12192001"/>
              <a:gd name="connsiteY2" fmla="*/ 1599658 h 1599658"/>
              <a:gd name="connsiteX3" fmla="*/ 0 w 12192001"/>
              <a:gd name="connsiteY3" fmla="*/ 1599658 h 1599658"/>
              <a:gd name="connsiteX4" fmla="*/ 0 w 12192001"/>
              <a:gd name="connsiteY4" fmla="*/ 0 h 1599658"/>
              <a:gd name="connsiteX0-1" fmla="*/ 0 w 12192001"/>
              <a:gd name="connsiteY0-2" fmla="*/ 0 h 1599658"/>
              <a:gd name="connsiteX1-3" fmla="*/ 12192001 w 12192001"/>
              <a:gd name="connsiteY1-4" fmla="*/ 0 h 1599658"/>
              <a:gd name="connsiteX2-5" fmla="*/ 12192001 w 12192001"/>
              <a:gd name="connsiteY2-6" fmla="*/ 1599658 h 1599658"/>
              <a:gd name="connsiteX3-7" fmla="*/ 0 w 12192001"/>
              <a:gd name="connsiteY3-8" fmla="*/ 818423 h 1599658"/>
              <a:gd name="connsiteX4-9" fmla="*/ 0 w 12192001"/>
              <a:gd name="connsiteY4-10" fmla="*/ 0 h 1599658"/>
              <a:gd name="connsiteX0-11" fmla="*/ 0 w 12192001"/>
              <a:gd name="connsiteY0-12" fmla="*/ 0 h 1599658"/>
              <a:gd name="connsiteX1-13" fmla="*/ 12192001 w 12192001"/>
              <a:gd name="connsiteY1-14" fmla="*/ 0 h 1599658"/>
              <a:gd name="connsiteX2-15" fmla="*/ 12192001 w 12192001"/>
              <a:gd name="connsiteY2-16" fmla="*/ 1599658 h 1599658"/>
              <a:gd name="connsiteX3-17" fmla="*/ 20320 w 12192001"/>
              <a:gd name="connsiteY3-18" fmla="*/ 452663 h 1599658"/>
              <a:gd name="connsiteX4-19" fmla="*/ 0 w 12192001"/>
              <a:gd name="connsiteY4-20" fmla="*/ 0 h 1599658"/>
              <a:gd name="connsiteX0-21" fmla="*/ 10160 w 12202161"/>
              <a:gd name="connsiteY0-22" fmla="*/ 0 h 1599658"/>
              <a:gd name="connsiteX1-23" fmla="*/ 12202161 w 12202161"/>
              <a:gd name="connsiteY1-24" fmla="*/ 0 h 1599658"/>
              <a:gd name="connsiteX2-25" fmla="*/ 12202161 w 12202161"/>
              <a:gd name="connsiteY2-26" fmla="*/ 1599658 h 1599658"/>
              <a:gd name="connsiteX3-27" fmla="*/ 0 w 12202161"/>
              <a:gd name="connsiteY3-28" fmla="*/ 461043 h 1599658"/>
              <a:gd name="connsiteX4-29" fmla="*/ 10160 w 12202161"/>
              <a:gd name="connsiteY4-30" fmla="*/ 0 h 15996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161" h="1599658">
                <a:moveTo>
                  <a:pt x="10160" y="0"/>
                </a:moveTo>
                <a:lnTo>
                  <a:pt x="12202161" y="0"/>
                </a:lnTo>
                <a:lnTo>
                  <a:pt x="12202161" y="1599658"/>
                </a:lnTo>
                <a:lnTo>
                  <a:pt x="0" y="461043"/>
                </a:lnTo>
                <a:lnTo>
                  <a:pt x="10160" y="0"/>
                </a:lnTo>
                <a:close/>
              </a:path>
            </a:pathLst>
          </a:cu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 name="等腰三角形 1"/>
          <p:cNvSpPr/>
          <p:nvPr userDrawn="1"/>
        </p:nvSpPr>
        <p:spPr>
          <a:xfrm flipV="1">
            <a:off x="-1" y="-10556"/>
            <a:ext cx="5752619" cy="1599658"/>
          </a:xfrm>
          <a:prstGeom prst="triangle">
            <a:avLst>
              <a:gd name="adj" fmla="val 0"/>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email">
            <a:lum bright="100000" contrast="-40000"/>
          </a:blip>
          <a:stretch>
            <a:fillRect/>
          </a:stretch>
        </p:blipFill>
        <p:spPr>
          <a:xfrm>
            <a:off x="163132" y="101800"/>
            <a:ext cx="2772075" cy="762828"/>
          </a:xfrm>
          <a:prstGeom prst="rect">
            <a:avLst/>
          </a:prstGeom>
        </p:spPr>
      </p:pic>
      <p:sp>
        <p:nvSpPr>
          <p:cNvPr id="8" name="标题 7"/>
          <p:cNvSpPr>
            <a:spLocks noGrp="1"/>
          </p:cNvSpPr>
          <p:nvPr>
            <p:ph type="title" hasCustomPrompt="1"/>
          </p:nvPr>
        </p:nvSpPr>
        <p:spPr>
          <a:xfrm>
            <a:off x="1539503" y="2755"/>
            <a:ext cx="10515600" cy="1315720"/>
          </a:xfrm>
          <a:effectLst>
            <a:outerShdw blurRad="50800" dist="38100" dir="2700000" algn="tl" rotWithShape="0">
              <a:prstClr val="black">
                <a:alpha val="40000"/>
              </a:prstClr>
            </a:outerShdw>
          </a:effectLst>
        </p:spPr>
        <p:txBody>
          <a:bodyPr anchor="ctr" anchorCtr="0">
            <a:normAutofit/>
          </a:bodyPr>
          <a:lstStyle>
            <a:lvl1pPr algn="r">
              <a:defRPr sz="3200" b="1">
                <a:solidFill>
                  <a:schemeClr val="bg1"/>
                </a:solidFill>
                <a:latin typeface="+mj-ea"/>
                <a:ea typeface="+mj-ea"/>
              </a:defRPr>
            </a:lvl1pPr>
          </a:lstStyle>
          <a:p>
            <a:r>
              <a:rPr lang="zh-CN" altLang="en-US"/>
              <a:t>单击此处编辑母版标题样式增长一些尝试</a:t>
            </a:r>
          </a:p>
        </p:txBody>
      </p:sp>
      <p:grpSp>
        <p:nvGrpSpPr>
          <p:cNvPr id="13" name="Group 4"/>
          <p:cNvGrpSpPr>
            <a:grpSpLocks noChangeAspect="1"/>
          </p:cNvGrpSpPr>
          <p:nvPr userDrawn="1"/>
        </p:nvGrpSpPr>
        <p:grpSpPr bwMode="auto">
          <a:xfrm>
            <a:off x="0" y="5072541"/>
            <a:ext cx="12192000" cy="1800828"/>
            <a:chOff x="0" y="3476"/>
            <a:chExt cx="5775" cy="853"/>
          </a:xfrm>
          <a:solidFill>
            <a:schemeClr val="tx2"/>
          </a:solidFill>
        </p:grpSpPr>
        <p:sp>
          <p:nvSpPr>
            <p:cNvPr id="14" name="Freeform 5"/>
            <p:cNvSpPr>
              <a:spLocks noEditPoints="1"/>
            </p:cNvSpPr>
            <p:nvPr/>
          </p:nvSpPr>
          <p:spPr bwMode="auto">
            <a:xfrm>
              <a:off x="16" y="3476"/>
              <a:ext cx="233" cy="823"/>
            </a:xfrm>
            <a:custGeom>
              <a:avLst/>
              <a:gdLst>
                <a:gd name="T0" fmla="*/ 83 w 90"/>
                <a:gd name="T1" fmla="*/ 303 h 308"/>
                <a:gd name="T2" fmla="*/ 63 w 90"/>
                <a:gd name="T3" fmla="*/ 300 h 308"/>
                <a:gd name="T4" fmla="*/ 68 w 90"/>
                <a:gd name="T5" fmla="*/ 270 h 308"/>
                <a:gd name="T6" fmla="*/ 62 w 90"/>
                <a:gd name="T7" fmla="*/ 240 h 308"/>
                <a:gd name="T8" fmla="*/ 64 w 90"/>
                <a:gd name="T9" fmla="*/ 196 h 308"/>
                <a:gd name="T10" fmla="*/ 61 w 90"/>
                <a:gd name="T11" fmla="*/ 180 h 308"/>
                <a:gd name="T12" fmla="*/ 65 w 90"/>
                <a:gd name="T13" fmla="*/ 150 h 308"/>
                <a:gd name="T14" fmla="*/ 60 w 90"/>
                <a:gd name="T15" fmla="*/ 120 h 308"/>
                <a:gd name="T16" fmla="*/ 64 w 90"/>
                <a:gd name="T17" fmla="*/ 91 h 308"/>
                <a:gd name="T18" fmla="*/ 58 w 90"/>
                <a:gd name="T19" fmla="*/ 61 h 308"/>
                <a:gd name="T20" fmla="*/ 62 w 90"/>
                <a:gd name="T21" fmla="*/ 30 h 308"/>
                <a:gd name="T22" fmla="*/ 44 w 90"/>
                <a:gd name="T23" fmla="*/ 0 h 308"/>
                <a:gd name="T24" fmla="*/ 32 w 90"/>
                <a:gd name="T25" fmla="*/ 61 h 308"/>
                <a:gd name="T26" fmla="*/ 27 w 90"/>
                <a:gd name="T27" fmla="*/ 91 h 308"/>
                <a:gd name="T28" fmla="*/ 25 w 90"/>
                <a:gd name="T29" fmla="*/ 150 h 308"/>
                <a:gd name="T30" fmla="*/ 25 w 90"/>
                <a:gd name="T31" fmla="*/ 151 h 308"/>
                <a:gd name="T32" fmla="*/ 22 w 90"/>
                <a:gd name="T33" fmla="*/ 221 h 308"/>
                <a:gd name="T34" fmla="*/ 29 w 90"/>
                <a:gd name="T35" fmla="*/ 241 h 308"/>
                <a:gd name="T36" fmla="*/ 22 w 90"/>
                <a:gd name="T37" fmla="*/ 271 h 308"/>
                <a:gd name="T38" fmla="*/ 13 w 90"/>
                <a:gd name="T39" fmla="*/ 303 h 308"/>
                <a:gd name="T40" fmla="*/ 0 w 90"/>
                <a:gd name="T41" fmla="*/ 305 h 308"/>
                <a:gd name="T42" fmla="*/ 90 w 90"/>
                <a:gd name="T43" fmla="*/ 305 h 308"/>
                <a:gd name="T44" fmla="*/ 58 w 90"/>
                <a:gd name="T45" fmla="*/ 239 h 308"/>
                <a:gd name="T46" fmla="*/ 45 w 90"/>
                <a:gd name="T47" fmla="*/ 154 h 308"/>
                <a:gd name="T48" fmla="*/ 34 w 90"/>
                <a:gd name="T49" fmla="*/ 179 h 308"/>
                <a:gd name="T50" fmla="*/ 55 w 90"/>
                <a:gd name="T51" fmla="*/ 59 h 308"/>
                <a:gd name="T52" fmla="*/ 55 w 90"/>
                <a:gd name="T53" fmla="*/ 59 h 308"/>
                <a:gd name="T54" fmla="*/ 56 w 90"/>
                <a:gd name="T55" fmla="*/ 119 h 308"/>
                <a:gd name="T56" fmla="*/ 45 w 90"/>
                <a:gd name="T57" fmla="*/ 274 h 308"/>
                <a:gd name="T58" fmla="*/ 31 w 90"/>
                <a:gd name="T59" fmla="*/ 300 h 308"/>
                <a:gd name="T60" fmla="*/ 48 w 90"/>
                <a:gd name="T61" fmla="*/ 269 h 308"/>
                <a:gd name="T62" fmla="*/ 65 w 90"/>
                <a:gd name="T63" fmla="*/ 269 h 308"/>
                <a:gd name="T64" fmla="*/ 48 w 90"/>
                <a:gd name="T65" fmla="*/ 209 h 308"/>
                <a:gd name="T66" fmla="*/ 48 w 90"/>
                <a:gd name="T67" fmla="*/ 209 h 308"/>
                <a:gd name="T68" fmla="*/ 50 w 90"/>
                <a:gd name="T69" fmla="*/ 144 h 308"/>
                <a:gd name="T70" fmla="*/ 47 w 90"/>
                <a:gd name="T71" fmla="*/ 149 h 308"/>
                <a:gd name="T72" fmla="*/ 56 w 90"/>
                <a:gd name="T73" fmla="*/ 66 h 308"/>
                <a:gd name="T74" fmla="*/ 34 w 90"/>
                <a:gd name="T75" fmla="*/ 66 h 308"/>
                <a:gd name="T76" fmla="*/ 43 w 90"/>
                <a:gd name="T77" fmla="*/ 89 h 308"/>
                <a:gd name="T78" fmla="*/ 33 w 90"/>
                <a:gd name="T79" fmla="*/ 126 h 308"/>
                <a:gd name="T80" fmla="*/ 43 w 90"/>
                <a:gd name="T81" fmla="*/ 149 h 308"/>
                <a:gd name="T82" fmla="*/ 32 w 90"/>
                <a:gd name="T83" fmla="*/ 185 h 308"/>
                <a:gd name="T84" fmla="*/ 27 w 90"/>
                <a:gd name="T85" fmla="*/ 209 h 308"/>
                <a:gd name="T86" fmla="*/ 31 w 90"/>
                <a:gd name="T87" fmla="*/ 245 h 308"/>
                <a:gd name="T88" fmla="*/ 31 w 90"/>
                <a:gd name="T89" fmla="*/ 24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308">
                  <a:moveTo>
                    <a:pt x="90" y="305"/>
                  </a:moveTo>
                  <a:cubicBezTo>
                    <a:pt x="83" y="305"/>
                    <a:pt x="83" y="305"/>
                    <a:pt x="83" y="305"/>
                  </a:cubicBezTo>
                  <a:cubicBezTo>
                    <a:pt x="83" y="303"/>
                    <a:pt x="83" y="303"/>
                    <a:pt x="83" y="303"/>
                  </a:cubicBezTo>
                  <a:cubicBezTo>
                    <a:pt x="77" y="303"/>
                    <a:pt x="77" y="303"/>
                    <a:pt x="77" y="303"/>
                  </a:cubicBezTo>
                  <a:cubicBezTo>
                    <a:pt x="77" y="300"/>
                    <a:pt x="77" y="300"/>
                    <a:pt x="77" y="300"/>
                  </a:cubicBezTo>
                  <a:cubicBezTo>
                    <a:pt x="63" y="300"/>
                    <a:pt x="63" y="300"/>
                    <a:pt x="63" y="300"/>
                  </a:cubicBezTo>
                  <a:cubicBezTo>
                    <a:pt x="68" y="271"/>
                    <a:pt x="68" y="271"/>
                    <a:pt x="68" y="271"/>
                  </a:cubicBezTo>
                  <a:cubicBezTo>
                    <a:pt x="68" y="271"/>
                    <a:pt x="68" y="271"/>
                    <a:pt x="68" y="270"/>
                  </a:cubicBezTo>
                  <a:cubicBezTo>
                    <a:pt x="68" y="270"/>
                    <a:pt x="68" y="270"/>
                    <a:pt x="68" y="270"/>
                  </a:cubicBezTo>
                  <a:cubicBezTo>
                    <a:pt x="62" y="241"/>
                    <a:pt x="62" y="241"/>
                    <a:pt x="62" y="241"/>
                  </a:cubicBezTo>
                  <a:cubicBezTo>
                    <a:pt x="62" y="241"/>
                    <a:pt x="62" y="241"/>
                    <a:pt x="62" y="241"/>
                  </a:cubicBezTo>
                  <a:cubicBezTo>
                    <a:pt x="62" y="240"/>
                    <a:pt x="62" y="240"/>
                    <a:pt x="62" y="240"/>
                  </a:cubicBezTo>
                  <a:cubicBezTo>
                    <a:pt x="65" y="221"/>
                    <a:pt x="65" y="221"/>
                    <a:pt x="65" y="221"/>
                  </a:cubicBezTo>
                  <a:cubicBezTo>
                    <a:pt x="69" y="221"/>
                    <a:pt x="69" y="221"/>
                    <a:pt x="69" y="221"/>
                  </a:cubicBezTo>
                  <a:cubicBezTo>
                    <a:pt x="64" y="196"/>
                    <a:pt x="64" y="196"/>
                    <a:pt x="64" y="196"/>
                  </a:cubicBezTo>
                  <a:cubicBezTo>
                    <a:pt x="61" y="181"/>
                    <a:pt x="61" y="181"/>
                    <a:pt x="61" y="181"/>
                  </a:cubicBezTo>
                  <a:cubicBezTo>
                    <a:pt x="61" y="181"/>
                    <a:pt x="61" y="181"/>
                    <a:pt x="61" y="181"/>
                  </a:cubicBezTo>
                  <a:cubicBezTo>
                    <a:pt x="61" y="181"/>
                    <a:pt x="61" y="181"/>
                    <a:pt x="61" y="180"/>
                  </a:cubicBezTo>
                  <a:cubicBezTo>
                    <a:pt x="65" y="151"/>
                    <a:pt x="65" y="151"/>
                    <a:pt x="65" y="151"/>
                  </a:cubicBezTo>
                  <a:cubicBezTo>
                    <a:pt x="65" y="151"/>
                    <a:pt x="65" y="151"/>
                    <a:pt x="65" y="151"/>
                  </a:cubicBezTo>
                  <a:cubicBezTo>
                    <a:pt x="65" y="151"/>
                    <a:pt x="65" y="150"/>
                    <a:pt x="65" y="150"/>
                  </a:cubicBezTo>
                  <a:cubicBezTo>
                    <a:pt x="65" y="150"/>
                    <a:pt x="65" y="150"/>
                    <a:pt x="65" y="150"/>
                  </a:cubicBezTo>
                  <a:cubicBezTo>
                    <a:pt x="65" y="150"/>
                    <a:pt x="65" y="150"/>
                    <a:pt x="65" y="150"/>
                  </a:cubicBezTo>
                  <a:cubicBezTo>
                    <a:pt x="60" y="120"/>
                    <a:pt x="60" y="120"/>
                    <a:pt x="60" y="120"/>
                  </a:cubicBezTo>
                  <a:cubicBezTo>
                    <a:pt x="59" y="120"/>
                    <a:pt x="59" y="120"/>
                    <a:pt x="59" y="120"/>
                  </a:cubicBezTo>
                  <a:cubicBezTo>
                    <a:pt x="63" y="91"/>
                    <a:pt x="63" y="91"/>
                    <a:pt x="63" y="91"/>
                  </a:cubicBezTo>
                  <a:cubicBezTo>
                    <a:pt x="64" y="91"/>
                    <a:pt x="64" y="91"/>
                    <a:pt x="64" y="91"/>
                  </a:cubicBezTo>
                  <a:cubicBezTo>
                    <a:pt x="64" y="91"/>
                    <a:pt x="64" y="90"/>
                    <a:pt x="63" y="90"/>
                  </a:cubicBezTo>
                  <a:cubicBezTo>
                    <a:pt x="58" y="61"/>
                    <a:pt x="58" y="61"/>
                    <a:pt x="58" y="61"/>
                  </a:cubicBezTo>
                  <a:cubicBezTo>
                    <a:pt x="58" y="61"/>
                    <a:pt x="58" y="61"/>
                    <a:pt x="58" y="61"/>
                  </a:cubicBezTo>
                  <a:cubicBezTo>
                    <a:pt x="58" y="61"/>
                    <a:pt x="58" y="61"/>
                    <a:pt x="58" y="61"/>
                  </a:cubicBezTo>
                  <a:cubicBezTo>
                    <a:pt x="62" y="31"/>
                    <a:pt x="62" y="31"/>
                    <a:pt x="62" y="31"/>
                  </a:cubicBezTo>
                  <a:cubicBezTo>
                    <a:pt x="62" y="30"/>
                    <a:pt x="62" y="30"/>
                    <a:pt x="62" y="30"/>
                  </a:cubicBezTo>
                  <a:cubicBezTo>
                    <a:pt x="48" y="30"/>
                    <a:pt x="48" y="30"/>
                    <a:pt x="48" y="30"/>
                  </a:cubicBezTo>
                  <a:cubicBezTo>
                    <a:pt x="47" y="0"/>
                    <a:pt x="47" y="0"/>
                    <a:pt x="47" y="0"/>
                  </a:cubicBezTo>
                  <a:cubicBezTo>
                    <a:pt x="44" y="0"/>
                    <a:pt x="44" y="0"/>
                    <a:pt x="44" y="0"/>
                  </a:cubicBezTo>
                  <a:cubicBezTo>
                    <a:pt x="42" y="30"/>
                    <a:pt x="42" y="30"/>
                    <a:pt x="42" y="30"/>
                  </a:cubicBezTo>
                  <a:cubicBezTo>
                    <a:pt x="28" y="30"/>
                    <a:pt x="28" y="30"/>
                    <a:pt x="28" y="30"/>
                  </a:cubicBezTo>
                  <a:cubicBezTo>
                    <a:pt x="32" y="61"/>
                    <a:pt x="32" y="61"/>
                    <a:pt x="32" y="61"/>
                  </a:cubicBezTo>
                  <a:cubicBezTo>
                    <a:pt x="27" y="91"/>
                    <a:pt x="27" y="91"/>
                    <a:pt x="27" y="91"/>
                  </a:cubicBezTo>
                  <a:cubicBezTo>
                    <a:pt x="27" y="91"/>
                    <a:pt x="27" y="91"/>
                    <a:pt x="27" y="91"/>
                  </a:cubicBezTo>
                  <a:cubicBezTo>
                    <a:pt x="27" y="91"/>
                    <a:pt x="27" y="91"/>
                    <a:pt x="27" y="91"/>
                  </a:cubicBezTo>
                  <a:cubicBezTo>
                    <a:pt x="31" y="121"/>
                    <a:pt x="31" y="121"/>
                    <a:pt x="31" y="121"/>
                  </a:cubicBezTo>
                  <a:cubicBezTo>
                    <a:pt x="25" y="150"/>
                    <a:pt x="25" y="150"/>
                    <a:pt x="25" y="150"/>
                  </a:cubicBezTo>
                  <a:cubicBezTo>
                    <a:pt x="25" y="150"/>
                    <a:pt x="25" y="150"/>
                    <a:pt x="25" y="150"/>
                  </a:cubicBezTo>
                  <a:cubicBezTo>
                    <a:pt x="25" y="150"/>
                    <a:pt x="25" y="150"/>
                    <a:pt x="25" y="150"/>
                  </a:cubicBezTo>
                  <a:cubicBezTo>
                    <a:pt x="25" y="150"/>
                    <a:pt x="25" y="150"/>
                    <a:pt x="25" y="150"/>
                  </a:cubicBezTo>
                  <a:cubicBezTo>
                    <a:pt x="25" y="151"/>
                    <a:pt x="25" y="151"/>
                    <a:pt x="25" y="151"/>
                  </a:cubicBezTo>
                  <a:cubicBezTo>
                    <a:pt x="30" y="181"/>
                    <a:pt x="30" y="181"/>
                    <a:pt x="30" y="181"/>
                  </a:cubicBezTo>
                  <a:cubicBezTo>
                    <a:pt x="27" y="196"/>
                    <a:pt x="27" y="196"/>
                    <a:pt x="27" y="196"/>
                  </a:cubicBezTo>
                  <a:cubicBezTo>
                    <a:pt x="22" y="221"/>
                    <a:pt x="22" y="221"/>
                    <a:pt x="22" y="221"/>
                  </a:cubicBezTo>
                  <a:cubicBezTo>
                    <a:pt x="25" y="221"/>
                    <a:pt x="25" y="221"/>
                    <a:pt x="25" y="221"/>
                  </a:cubicBezTo>
                  <a:cubicBezTo>
                    <a:pt x="29" y="240"/>
                    <a:pt x="29" y="240"/>
                    <a:pt x="29" y="240"/>
                  </a:cubicBezTo>
                  <a:cubicBezTo>
                    <a:pt x="29" y="241"/>
                    <a:pt x="29" y="241"/>
                    <a:pt x="29" y="241"/>
                  </a:cubicBezTo>
                  <a:cubicBezTo>
                    <a:pt x="22" y="270"/>
                    <a:pt x="22" y="270"/>
                    <a:pt x="22" y="270"/>
                  </a:cubicBezTo>
                  <a:cubicBezTo>
                    <a:pt x="22" y="270"/>
                    <a:pt x="22" y="270"/>
                    <a:pt x="22" y="270"/>
                  </a:cubicBezTo>
                  <a:cubicBezTo>
                    <a:pt x="22" y="270"/>
                    <a:pt x="22" y="271"/>
                    <a:pt x="22" y="271"/>
                  </a:cubicBezTo>
                  <a:cubicBezTo>
                    <a:pt x="27" y="300"/>
                    <a:pt x="27" y="300"/>
                    <a:pt x="27" y="300"/>
                  </a:cubicBezTo>
                  <a:cubicBezTo>
                    <a:pt x="13" y="300"/>
                    <a:pt x="13" y="300"/>
                    <a:pt x="13" y="300"/>
                  </a:cubicBezTo>
                  <a:cubicBezTo>
                    <a:pt x="13" y="303"/>
                    <a:pt x="13" y="303"/>
                    <a:pt x="13" y="303"/>
                  </a:cubicBezTo>
                  <a:cubicBezTo>
                    <a:pt x="7" y="303"/>
                    <a:pt x="7" y="303"/>
                    <a:pt x="7" y="303"/>
                  </a:cubicBezTo>
                  <a:cubicBezTo>
                    <a:pt x="7" y="305"/>
                    <a:pt x="7" y="305"/>
                    <a:pt x="7" y="305"/>
                  </a:cubicBezTo>
                  <a:cubicBezTo>
                    <a:pt x="0" y="305"/>
                    <a:pt x="0" y="305"/>
                    <a:pt x="0" y="305"/>
                  </a:cubicBezTo>
                  <a:cubicBezTo>
                    <a:pt x="0" y="308"/>
                    <a:pt x="0" y="308"/>
                    <a:pt x="0" y="308"/>
                  </a:cubicBezTo>
                  <a:cubicBezTo>
                    <a:pt x="90" y="308"/>
                    <a:pt x="90" y="308"/>
                    <a:pt x="90" y="308"/>
                  </a:cubicBezTo>
                  <a:lnTo>
                    <a:pt x="90" y="305"/>
                  </a:lnTo>
                  <a:close/>
                  <a:moveTo>
                    <a:pt x="45" y="214"/>
                  </a:moveTo>
                  <a:cubicBezTo>
                    <a:pt x="45" y="214"/>
                    <a:pt x="45" y="214"/>
                    <a:pt x="45" y="214"/>
                  </a:cubicBezTo>
                  <a:cubicBezTo>
                    <a:pt x="58" y="239"/>
                    <a:pt x="58" y="239"/>
                    <a:pt x="58" y="239"/>
                  </a:cubicBezTo>
                  <a:cubicBezTo>
                    <a:pt x="32" y="239"/>
                    <a:pt x="32" y="239"/>
                    <a:pt x="32" y="239"/>
                  </a:cubicBezTo>
                  <a:lnTo>
                    <a:pt x="45" y="214"/>
                  </a:lnTo>
                  <a:close/>
                  <a:moveTo>
                    <a:pt x="45" y="154"/>
                  </a:moveTo>
                  <a:cubicBezTo>
                    <a:pt x="45" y="154"/>
                    <a:pt x="45" y="154"/>
                    <a:pt x="45" y="154"/>
                  </a:cubicBezTo>
                  <a:cubicBezTo>
                    <a:pt x="57" y="179"/>
                    <a:pt x="57" y="179"/>
                    <a:pt x="57" y="179"/>
                  </a:cubicBezTo>
                  <a:cubicBezTo>
                    <a:pt x="34" y="179"/>
                    <a:pt x="34" y="179"/>
                    <a:pt x="34" y="179"/>
                  </a:cubicBezTo>
                  <a:lnTo>
                    <a:pt x="45" y="154"/>
                  </a:lnTo>
                  <a:close/>
                  <a:moveTo>
                    <a:pt x="55" y="59"/>
                  </a:moveTo>
                  <a:cubicBezTo>
                    <a:pt x="55" y="59"/>
                    <a:pt x="55" y="59"/>
                    <a:pt x="55" y="59"/>
                  </a:cubicBezTo>
                  <a:cubicBezTo>
                    <a:pt x="36" y="59"/>
                    <a:pt x="36" y="59"/>
                    <a:pt x="36" y="59"/>
                  </a:cubicBezTo>
                  <a:cubicBezTo>
                    <a:pt x="45" y="35"/>
                    <a:pt x="45" y="35"/>
                    <a:pt x="45" y="35"/>
                  </a:cubicBezTo>
                  <a:lnTo>
                    <a:pt x="55" y="59"/>
                  </a:lnTo>
                  <a:close/>
                  <a:moveTo>
                    <a:pt x="45" y="95"/>
                  </a:moveTo>
                  <a:cubicBezTo>
                    <a:pt x="45" y="95"/>
                    <a:pt x="45" y="95"/>
                    <a:pt x="45" y="95"/>
                  </a:cubicBezTo>
                  <a:cubicBezTo>
                    <a:pt x="56" y="119"/>
                    <a:pt x="56" y="119"/>
                    <a:pt x="56" y="119"/>
                  </a:cubicBezTo>
                  <a:cubicBezTo>
                    <a:pt x="35" y="119"/>
                    <a:pt x="35" y="119"/>
                    <a:pt x="35" y="119"/>
                  </a:cubicBezTo>
                  <a:lnTo>
                    <a:pt x="45" y="95"/>
                  </a:lnTo>
                  <a:close/>
                  <a:moveTo>
                    <a:pt x="45" y="274"/>
                  </a:moveTo>
                  <a:cubicBezTo>
                    <a:pt x="45" y="274"/>
                    <a:pt x="45" y="274"/>
                    <a:pt x="45" y="274"/>
                  </a:cubicBezTo>
                  <a:cubicBezTo>
                    <a:pt x="60" y="300"/>
                    <a:pt x="60" y="300"/>
                    <a:pt x="60" y="300"/>
                  </a:cubicBezTo>
                  <a:cubicBezTo>
                    <a:pt x="31" y="300"/>
                    <a:pt x="31" y="300"/>
                    <a:pt x="31" y="300"/>
                  </a:cubicBezTo>
                  <a:lnTo>
                    <a:pt x="45" y="274"/>
                  </a:lnTo>
                  <a:close/>
                  <a:moveTo>
                    <a:pt x="48" y="269"/>
                  </a:moveTo>
                  <a:cubicBezTo>
                    <a:pt x="48" y="269"/>
                    <a:pt x="48" y="269"/>
                    <a:pt x="48" y="269"/>
                  </a:cubicBezTo>
                  <a:cubicBezTo>
                    <a:pt x="52" y="261"/>
                    <a:pt x="52" y="261"/>
                    <a:pt x="52" y="261"/>
                  </a:cubicBezTo>
                  <a:cubicBezTo>
                    <a:pt x="60" y="245"/>
                    <a:pt x="60" y="245"/>
                    <a:pt x="60" y="245"/>
                  </a:cubicBezTo>
                  <a:cubicBezTo>
                    <a:pt x="65" y="269"/>
                    <a:pt x="65" y="269"/>
                    <a:pt x="65" y="269"/>
                  </a:cubicBezTo>
                  <a:lnTo>
                    <a:pt x="48" y="269"/>
                  </a:lnTo>
                  <a:close/>
                  <a:moveTo>
                    <a:pt x="48" y="209"/>
                  </a:moveTo>
                  <a:cubicBezTo>
                    <a:pt x="48" y="209"/>
                    <a:pt x="48" y="209"/>
                    <a:pt x="48" y="209"/>
                  </a:cubicBezTo>
                  <a:cubicBezTo>
                    <a:pt x="59" y="185"/>
                    <a:pt x="59" y="185"/>
                    <a:pt x="59" y="185"/>
                  </a:cubicBezTo>
                  <a:cubicBezTo>
                    <a:pt x="64" y="209"/>
                    <a:pt x="64" y="209"/>
                    <a:pt x="64" y="209"/>
                  </a:cubicBezTo>
                  <a:lnTo>
                    <a:pt x="48" y="209"/>
                  </a:lnTo>
                  <a:close/>
                  <a:moveTo>
                    <a:pt x="47" y="149"/>
                  </a:moveTo>
                  <a:cubicBezTo>
                    <a:pt x="47" y="149"/>
                    <a:pt x="47" y="149"/>
                    <a:pt x="47" y="149"/>
                  </a:cubicBezTo>
                  <a:cubicBezTo>
                    <a:pt x="50" y="144"/>
                    <a:pt x="50" y="144"/>
                    <a:pt x="50" y="144"/>
                  </a:cubicBezTo>
                  <a:cubicBezTo>
                    <a:pt x="57" y="126"/>
                    <a:pt x="57" y="126"/>
                    <a:pt x="57" y="126"/>
                  </a:cubicBezTo>
                  <a:cubicBezTo>
                    <a:pt x="62" y="149"/>
                    <a:pt x="62" y="149"/>
                    <a:pt x="62" y="149"/>
                  </a:cubicBezTo>
                  <a:lnTo>
                    <a:pt x="47" y="149"/>
                  </a:lnTo>
                  <a:close/>
                  <a:moveTo>
                    <a:pt x="47" y="89"/>
                  </a:moveTo>
                  <a:cubicBezTo>
                    <a:pt x="47" y="89"/>
                    <a:pt x="47" y="89"/>
                    <a:pt x="47" y="89"/>
                  </a:cubicBezTo>
                  <a:cubicBezTo>
                    <a:pt x="56" y="66"/>
                    <a:pt x="56" y="66"/>
                    <a:pt x="56" y="66"/>
                  </a:cubicBezTo>
                  <a:cubicBezTo>
                    <a:pt x="60" y="89"/>
                    <a:pt x="60" y="89"/>
                    <a:pt x="60" y="89"/>
                  </a:cubicBezTo>
                  <a:lnTo>
                    <a:pt x="47" y="89"/>
                  </a:lnTo>
                  <a:close/>
                  <a:moveTo>
                    <a:pt x="34" y="66"/>
                  </a:moveTo>
                  <a:cubicBezTo>
                    <a:pt x="34" y="66"/>
                    <a:pt x="34" y="66"/>
                    <a:pt x="34" y="66"/>
                  </a:cubicBezTo>
                  <a:cubicBezTo>
                    <a:pt x="40" y="82"/>
                    <a:pt x="40" y="82"/>
                    <a:pt x="40" y="82"/>
                  </a:cubicBezTo>
                  <a:cubicBezTo>
                    <a:pt x="43" y="89"/>
                    <a:pt x="43" y="89"/>
                    <a:pt x="43" y="89"/>
                  </a:cubicBezTo>
                  <a:cubicBezTo>
                    <a:pt x="30" y="89"/>
                    <a:pt x="30" y="89"/>
                    <a:pt x="30" y="89"/>
                  </a:cubicBezTo>
                  <a:lnTo>
                    <a:pt x="34" y="66"/>
                  </a:lnTo>
                  <a:close/>
                  <a:moveTo>
                    <a:pt x="33" y="126"/>
                  </a:moveTo>
                  <a:cubicBezTo>
                    <a:pt x="33" y="126"/>
                    <a:pt x="33" y="126"/>
                    <a:pt x="33" y="126"/>
                  </a:cubicBezTo>
                  <a:cubicBezTo>
                    <a:pt x="36" y="133"/>
                    <a:pt x="36" y="133"/>
                    <a:pt x="36" y="133"/>
                  </a:cubicBezTo>
                  <a:cubicBezTo>
                    <a:pt x="43" y="149"/>
                    <a:pt x="43" y="149"/>
                    <a:pt x="43" y="149"/>
                  </a:cubicBezTo>
                  <a:cubicBezTo>
                    <a:pt x="28" y="149"/>
                    <a:pt x="28" y="149"/>
                    <a:pt x="28" y="149"/>
                  </a:cubicBezTo>
                  <a:lnTo>
                    <a:pt x="33" y="126"/>
                  </a:lnTo>
                  <a:close/>
                  <a:moveTo>
                    <a:pt x="32" y="185"/>
                  </a:moveTo>
                  <a:cubicBezTo>
                    <a:pt x="32" y="185"/>
                    <a:pt x="32" y="185"/>
                    <a:pt x="32" y="185"/>
                  </a:cubicBezTo>
                  <a:cubicBezTo>
                    <a:pt x="43" y="209"/>
                    <a:pt x="43" y="209"/>
                    <a:pt x="43" y="209"/>
                  </a:cubicBezTo>
                  <a:cubicBezTo>
                    <a:pt x="27" y="209"/>
                    <a:pt x="27" y="209"/>
                    <a:pt x="27" y="209"/>
                  </a:cubicBezTo>
                  <a:lnTo>
                    <a:pt x="32" y="185"/>
                  </a:lnTo>
                  <a:close/>
                  <a:moveTo>
                    <a:pt x="31" y="245"/>
                  </a:moveTo>
                  <a:cubicBezTo>
                    <a:pt x="31" y="245"/>
                    <a:pt x="31" y="245"/>
                    <a:pt x="31" y="245"/>
                  </a:cubicBezTo>
                  <a:cubicBezTo>
                    <a:pt x="43" y="269"/>
                    <a:pt x="43" y="269"/>
                    <a:pt x="43" y="269"/>
                  </a:cubicBezTo>
                  <a:cubicBezTo>
                    <a:pt x="25" y="269"/>
                    <a:pt x="25" y="269"/>
                    <a:pt x="25" y="269"/>
                  </a:cubicBezTo>
                  <a:lnTo>
                    <a:pt x="31"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220" y="4133"/>
              <a:ext cx="394" cy="169"/>
            </a:xfrm>
            <a:custGeom>
              <a:avLst/>
              <a:gdLst>
                <a:gd name="T0" fmla="*/ 143 w 152"/>
                <a:gd name="T1" fmla="*/ 48 h 63"/>
                <a:gd name="T2" fmla="*/ 145 w 152"/>
                <a:gd name="T3" fmla="*/ 33 h 63"/>
                <a:gd name="T4" fmla="*/ 146 w 152"/>
                <a:gd name="T5" fmla="*/ 20 h 63"/>
                <a:gd name="T6" fmla="*/ 125 w 152"/>
                <a:gd name="T7" fmla="*/ 11 h 63"/>
                <a:gd name="T8" fmla="*/ 9 w 152"/>
                <a:gd name="T9" fmla="*/ 12 h 63"/>
                <a:gd name="T10" fmla="*/ 11 w 152"/>
                <a:gd name="T11" fmla="*/ 38 h 63"/>
                <a:gd name="T12" fmla="*/ 14 w 152"/>
                <a:gd name="T13" fmla="*/ 50 h 63"/>
                <a:gd name="T14" fmla="*/ 152 w 152"/>
                <a:gd name="T15" fmla="*/ 60 h 63"/>
                <a:gd name="T16" fmla="*/ 112 w 152"/>
                <a:gd name="T17" fmla="*/ 52 h 63"/>
                <a:gd name="T18" fmla="*/ 142 w 152"/>
                <a:gd name="T19" fmla="*/ 48 h 63"/>
                <a:gd name="T20" fmla="*/ 141 w 152"/>
                <a:gd name="T21" fmla="*/ 45 h 63"/>
                <a:gd name="T22" fmla="*/ 116 w 152"/>
                <a:gd name="T23" fmla="*/ 43 h 63"/>
                <a:gd name="T24" fmla="*/ 128 w 152"/>
                <a:gd name="T25" fmla="*/ 41 h 63"/>
                <a:gd name="T26" fmla="*/ 143 w 152"/>
                <a:gd name="T27" fmla="*/ 38 h 63"/>
                <a:gd name="T28" fmla="*/ 144 w 152"/>
                <a:gd name="T29" fmla="*/ 35 h 63"/>
                <a:gd name="T30" fmla="*/ 144 w 152"/>
                <a:gd name="T31" fmla="*/ 35 h 63"/>
                <a:gd name="T32" fmla="*/ 32 w 152"/>
                <a:gd name="T33" fmla="*/ 9 h 63"/>
                <a:gd name="T34" fmla="*/ 145 w 152"/>
                <a:gd name="T35" fmla="*/ 23 h 63"/>
                <a:gd name="T36" fmla="*/ 96 w 152"/>
                <a:gd name="T37" fmla="*/ 22 h 63"/>
                <a:gd name="T38" fmla="*/ 97 w 152"/>
                <a:gd name="T39" fmla="*/ 21 h 63"/>
                <a:gd name="T40" fmla="*/ 95 w 152"/>
                <a:gd name="T41" fmla="*/ 19 h 63"/>
                <a:gd name="T42" fmla="*/ 105 w 152"/>
                <a:gd name="T43" fmla="*/ 18 h 63"/>
                <a:gd name="T44" fmla="*/ 146 w 152"/>
                <a:gd name="T45" fmla="*/ 17 h 63"/>
                <a:gd name="T46" fmla="*/ 146 w 152"/>
                <a:gd name="T47" fmla="*/ 17 h 63"/>
                <a:gd name="T48" fmla="*/ 126 w 152"/>
                <a:gd name="T49" fmla="*/ 12 h 63"/>
                <a:gd name="T50" fmla="*/ 91 w 152"/>
                <a:gd name="T51" fmla="*/ 18 h 63"/>
                <a:gd name="T52" fmla="*/ 10 w 152"/>
                <a:gd name="T53" fmla="*/ 12 h 63"/>
                <a:gd name="T54" fmla="*/ 10 w 152"/>
                <a:gd name="T55" fmla="*/ 12 h 63"/>
                <a:gd name="T56" fmla="*/ 127 w 152"/>
                <a:gd name="T57" fmla="*/ 27 h 63"/>
                <a:gd name="T58" fmla="*/ 110 w 152"/>
                <a:gd name="T59" fmla="*/ 28 h 63"/>
                <a:gd name="T60" fmla="*/ 10 w 152"/>
                <a:gd name="T61" fmla="*/ 18 h 63"/>
                <a:gd name="T62" fmla="*/ 10 w 152"/>
                <a:gd name="T63" fmla="*/ 18 h 63"/>
                <a:gd name="T64" fmla="*/ 19 w 152"/>
                <a:gd name="T65" fmla="*/ 25 h 63"/>
                <a:gd name="T66" fmla="*/ 23 w 152"/>
                <a:gd name="T67" fmla="*/ 32 h 63"/>
                <a:gd name="T68" fmla="*/ 35 w 152"/>
                <a:gd name="T69" fmla="*/ 59 h 63"/>
                <a:gd name="T70" fmla="*/ 85 w 152"/>
                <a:gd name="T71" fmla="*/ 53 h 63"/>
                <a:gd name="T72" fmla="*/ 35 w 152"/>
                <a:gd name="T73" fmla="*/ 45 h 63"/>
                <a:gd name="T74" fmla="*/ 23 w 152"/>
                <a:gd name="T75" fmla="*/ 44 h 63"/>
                <a:gd name="T76" fmla="*/ 12 w 152"/>
                <a:gd name="T77" fmla="*/ 42 h 63"/>
                <a:gd name="T78" fmla="*/ 85 w 152"/>
                <a:gd name="T79" fmla="*/ 45 h 63"/>
                <a:gd name="T80" fmla="*/ 85 w 152"/>
                <a:gd name="T81" fmla="*/ 43 h 63"/>
                <a:gd name="T82" fmla="*/ 12 w 152"/>
                <a:gd name="T83" fmla="*/ 39 h 63"/>
                <a:gd name="T84" fmla="*/ 85 w 152"/>
                <a:gd name="T85" fmla="*/ 40 h 63"/>
                <a:gd name="T86" fmla="*/ 85 w 152"/>
                <a:gd name="T87" fmla="*/ 37 h 63"/>
                <a:gd name="T88" fmla="*/ 11 w 152"/>
                <a:gd name="T89" fmla="*/ 31 h 63"/>
                <a:gd name="T90" fmla="*/ 85 w 152"/>
                <a:gd name="T91" fmla="*/ 34 h 63"/>
                <a:gd name="T92" fmla="*/ 85 w 152"/>
                <a:gd name="T93" fmla="*/ 34 h 63"/>
                <a:gd name="T94" fmla="*/ 18 w 152"/>
                <a:gd name="T95" fmla="*/ 20 h 63"/>
                <a:gd name="T96" fmla="*/ 87 w 152"/>
                <a:gd name="T97" fmla="*/ 53 h 63"/>
                <a:gd name="T98" fmla="*/ 110 w 152"/>
                <a:gd name="T99" fmla="*/ 54 h 63"/>
                <a:gd name="T100" fmla="*/ 87 w 152"/>
                <a:gd name="T101" fmla="*/ 49 h 63"/>
                <a:gd name="T102" fmla="*/ 110 w 152"/>
                <a:gd name="T103" fmla="*/ 49 h 63"/>
                <a:gd name="T104" fmla="*/ 110 w 152"/>
                <a:gd name="T105" fmla="*/ 59 h 63"/>
                <a:gd name="T106" fmla="*/ 110 w 152"/>
                <a:gd name="T107" fmla="*/ 44 h 63"/>
                <a:gd name="T108" fmla="*/ 110 w 152"/>
                <a:gd name="T109" fmla="*/ 37 h 63"/>
                <a:gd name="T110" fmla="*/ 144 w 152"/>
                <a:gd name="T111" fmla="*/ 33 h 63"/>
                <a:gd name="T112" fmla="*/ 112 w 152"/>
                <a:gd name="T113" fmla="*/ 59 h 63"/>
                <a:gd name="T114" fmla="*/ 141 w 152"/>
                <a:gd name="T115" fmla="*/ 54 h 63"/>
                <a:gd name="T116" fmla="*/ 146 w 152"/>
                <a:gd name="T117" fmla="*/ 15 h 63"/>
                <a:gd name="T118" fmla="*/ 10 w 152"/>
                <a:gd name="T119" fmla="*/ 12 h 63"/>
                <a:gd name="T120" fmla="*/ 10 w 152"/>
                <a:gd name="T121" fmla="*/ 18 h 63"/>
                <a:gd name="T122" fmla="*/ 13 w 152"/>
                <a:gd name="T1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63">
                  <a:moveTo>
                    <a:pt x="142" y="59"/>
                  </a:moveTo>
                  <a:cubicBezTo>
                    <a:pt x="142" y="59"/>
                    <a:pt x="142" y="59"/>
                    <a:pt x="142" y="59"/>
                  </a:cubicBezTo>
                  <a:cubicBezTo>
                    <a:pt x="142" y="54"/>
                    <a:pt x="142" y="54"/>
                    <a:pt x="142" y="54"/>
                  </a:cubicBezTo>
                  <a:cubicBezTo>
                    <a:pt x="142" y="54"/>
                    <a:pt x="142" y="54"/>
                    <a:pt x="142" y="54"/>
                  </a:cubicBezTo>
                  <a:cubicBezTo>
                    <a:pt x="142" y="54"/>
                    <a:pt x="142" y="54"/>
                    <a:pt x="142" y="54"/>
                  </a:cubicBezTo>
                  <a:cubicBezTo>
                    <a:pt x="142" y="49"/>
                    <a:pt x="142" y="49"/>
                    <a:pt x="142" y="49"/>
                  </a:cubicBezTo>
                  <a:cubicBezTo>
                    <a:pt x="143" y="49"/>
                    <a:pt x="143" y="49"/>
                    <a:pt x="143" y="49"/>
                  </a:cubicBezTo>
                  <a:cubicBezTo>
                    <a:pt x="143" y="48"/>
                    <a:pt x="143" y="48"/>
                    <a:pt x="143" y="48"/>
                  </a:cubicBezTo>
                  <a:cubicBezTo>
                    <a:pt x="143" y="44"/>
                    <a:pt x="143" y="44"/>
                    <a:pt x="143" y="44"/>
                  </a:cubicBezTo>
                  <a:cubicBezTo>
                    <a:pt x="143" y="43"/>
                    <a:pt x="143" y="43"/>
                    <a:pt x="143" y="43"/>
                  </a:cubicBezTo>
                  <a:cubicBezTo>
                    <a:pt x="143" y="43"/>
                    <a:pt x="143" y="43"/>
                    <a:pt x="143" y="43"/>
                  </a:cubicBezTo>
                  <a:cubicBezTo>
                    <a:pt x="143" y="38"/>
                    <a:pt x="143" y="38"/>
                    <a:pt x="143" y="38"/>
                  </a:cubicBezTo>
                  <a:cubicBezTo>
                    <a:pt x="144" y="38"/>
                    <a:pt x="144" y="38"/>
                    <a:pt x="144" y="38"/>
                  </a:cubicBezTo>
                  <a:cubicBezTo>
                    <a:pt x="144" y="38"/>
                    <a:pt x="144" y="38"/>
                    <a:pt x="144" y="38"/>
                  </a:cubicBezTo>
                  <a:cubicBezTo>
                    <a:pt x="144" y="34"/>
                    <a:pt x="144" y="34"/>
                    <a:pt x="144" y="34"/>
                  </a:cubicBezTo>
                  <a:cubicBezTo>
                    <a:pt x="145" y="33"/>
                    <a:pt x="145" y="33"/>
                    <a:pt x="145" y="33"/>
                  </a:cubicBezTo>
                  <a:cubicBezTo>
                    <a:pt x="145" y="33"/>
                    <a:pt x="145" y="33"/>
                    <a:pt x="145" y="33"/>
                  </a:cubicBezTo>
                  <a:cubicBezTo>
                    <a:pt x="145" y="28"/>
                    <a:pt x="145" y="28"/>
                    <a:pt x="145" y="28"/>
                  </a:cubicBezTo>
                  <a:cubicBezTo>
                    <a:pt x="145" y="28"/>
                    <a:pt x="145" y="28"/>
                    <a:pt x="145" y="28"/>
                  </a:cubicBezTo>
                  <a:cubicBezTo>
                    <a:pt x="145" y="28"/>
                    <a:pt x="145" y="28"/>
                    <a:pt x="145" y="28"/>
                  </a:cubicBezTo>
                  <a:cubicBezTo>
                    <a:pt x="145" y="23"/>
                    <a:pt x="145" y="23"/>
                    <a:pt x="145" y="23"/>
                  </a:cubicBezTo>
                  <a:cubicBezTo>
                    <a:pt x="146" y="23"/>
                    <a:pt x="146" y="23"/>
                    <a:pt x="146" y="23"/>
                  </a:cubicBezTo>
                  <a:cubicBezTo>
                    <a:pt x="146" y="23"/>
                    <a:pt x="146" y="23"/>
                    <a:pt x="146" y="22"/>
                  </a:cubicBezTo>
                  <a:cubicBezTo>
                    <a:pt x="146" y="22"/>
                    <a:pt x="146" y="21"/>
                    <a:pt x="146" y="20"/>
                  </a:cubicBezTo>
                  <a:cubicBezTo>
                    <a:pt x="146" y="20"/>
                    <a:pt x="146" y="20"/>
                    <a:pt x="146" y="20"/>
                  </a:cubicBezTo>
                  <a:cubicBezTo>
                    <a:pt x="146" y="19"/>
                    <a:pt x="146" y="18"/>
                    <a:pt x="146" y="18"/>
                  </a:cubicBezTo>
                  <a:cubicBezTo>
                    <a:pt x="146" y="18"/>
                    <a:pt x="146" y="17"/>
                    <a:pt x="146" y="17"/>
                  </a:cubicBezTo>
                  <a:cubicBezTo>
                    <a:pt x="146" y="17"/>
                    <a:pt x="146" y="17"/>
                    <a:pt x="146" y="17"/>
                  </a:cubicBezTo>
                  <a:cubicBezTo>
                    <a:pt x="146" y="12"/>
                    <a:pt x="146" y="12"/>
                    <a:pt x="146" y="12"/>
                  </a:cubicBezTo>
                  <a:cubicBezTo>
                    <a:pt x="146" y="12"/>
                    <a:pt x="147" y="10"/>
                    <a:pt x="146" y="10"/>
                  </a:cubicBezTo>
                  <a:cubicBezTo>
                    <a:pt x="145" y="9"/>
                    <a:pt x="138" y="10"/>
                    <a:pt x="127" y="11"/>
                  </a:cubicBezTo>
                  <a:cubicBezTo>
                    <a:pt x="125" y="11"/>
                    <a:pt x="125" y="11"/>
                    <a:pt x="125" y="11"/>
                  </a:cubicBezTo>
                  <a:cubicBezTo>
                    <a:pt x="120" y="12"/>
                    <a:pt x="107" y="13"/>
                    <a:pt x="98" y="13"/>
                  </a:cubicBezTo>
                  <a:cubicBezTo>
                    <a:pt x="91" y="13"/>
                    <a:pt x="79" y="10"/>
                    <a:pt x="71" y="8"/>
                  </a:cubicBezTo>
                  <a:cubicBezTo>
                    <a:pt x="68" y="7"/>
                    <a:pt x="66" y="7"/>
                    <a:pt x="65" y="7"/>
                  </a:cubicBezTo>
                  <a:cubicBezTo>
                    <a:pt x="63" y="6"/>
                    <a:pt x="63" y="6"/>
                    <a:pt x="63" y="6"/>
                  </a:cubicBezTo>
                  <a:cubicBezTo>
                    <a:pt x="54" y="4"/>
                    <a:pt x="36" y="0"/>
                    <a:pt x="32" y="0"/>
                  </a:cubicBezTo>
                  <a:cubicBezTo>
                    <a:pt x="29" y="0"/>
                    <a:pt x="20" y="5"/>
                    <a:pt x="15" y="8"/>
                  </a:cubicBezTo>
                  <a:cubicBezTo>
                    <a:pt x="13" y="9"/>
                    <a:pt x="12" y="9"/>
                    <a:pt x="12" y="10"/>
                  </a:cubicBezTo>
                  <a:cubicBezTo>
                    <a:pt x="10" y="11"/>
                    <a:pt x="9" y="11"/>
                    <a:pt x="9" y="12"/>
                  </a:cubicBezTo>
                  <a:cubicBezTo>
                    <a:pt x="9" y="23"/>
                    <a:pt x="9" y="23"/>
                    <a:pt x="9" y="23"/>
                  </a:cubicBezTo>
                  <a:cubicBezTo>
                    <a:pt x="9" y="23"/>
                    <a:pt x="9" y="23"/>
                    <a:pt x="9" y="23"/>
                  </a:cubicBezTo>
                  <a:cubicBezTo>
                    <a:pt x="10" y="24"/>
                    <a:pt x="10" y="24"/>
                    <a:pt x="10" y="24"/>
                  </a:cubicBezTo>
                  <a:cubicBezTo>
                    <a:pt x="10" y="31"/>
                    <a:pt x="10" y="31"/>
                    <a:pt x="10" y="31"/>
                  </a:cubicBezTo>
                  <a:cubicBezTo>
                    <a:pt x="10" y="31"/>
                    <a:pt x="10" y="31"/>
                    <a:pt x="10" y="31"/>
                  </a:cubicBezTo>
                  <a:cubicBezTo>
                    <a:pt x="10" y="31"/>
                    <a:pt x="10" y="31"/>
                    <a:pt x="10" y="31"/>
                  </a:cubicBezTo>
                  <a:cubicBezTo>
                    <a:pt x="11" y="38"/>
                    <a:pt x="11" y="38"/>
                    <a:pt x="11" y="38"/>
                  </a:cubicBezTo>
                  <a:cubicBezTo>
                    <a:pt x="11" y="38"/>
                    <a:pt x="11" y="38"/>
                    <a:pt x="11" y="38"/>
                  </a:cubicBezTo>
                  <a:cubicBezTo>
                    <a:pt x="11" y="39"/>
                    <a:pt x="11" y="39"/>
                    <a:pt x="11" y="39"/>
                  </a:cubicBezTo>
                  <a:cubicBezTo>
                    <a:pt x="11" y="47"/>
                    <a:pt x="11" y="47"/>
                    <a:pt x="11" y="47"/>
                  </a:cubicBezTo>
                  <a:cubicBezTo>
                    <a:pt x="11" y="47"/>
                    <a:pt x="11" y="48"/>
                    <a:pt x="12" y="48"/>
                  </a:cubicBezTo>
                  <a:cubicBezTo>
                    <a:pt x="12" y="48"/>
                    <a:pt x="12" y="48"/>
                    <a:pt x="12" y="48"/>
                  </a:cubicBezTo>
                  <a:cubicBezTo>
                    <a:pt x="12" y="48"/>
                    <a:pt x="12" y="48"/>
                    <a:pt x="12" y="47"/>
                  </a:cubicBezTo>
                  <a:cubicBezTo>
                    <a:pt x="14" y="47"/>
                    <a:pt x="28" y="45"/>
                    <a:pt x="34" y="45"/>
                  </a:cubicBezTo>
                  <a:cubicBezTo>
                    <a:pt x="34" y="48"/>
                    <a:pt x="34" y="48"/>
                    <a:pt x="34" y="48"/>
                  </a:cubicBezTo>
                  <a:cubicBezTo>
                    <a:pt x="30" y="48"/>
                    <a:pt x="16" y="50"/>
                    <a:pt x="14" y="50"/>
                  </a:cubicBezTo>
                  <a:cubicBezTo>
                    <a:pt x="14" y="47"/>
                    <a:pt x="14" y="47"/>
                    <a:pt x="14" y="47"/>
                  </a:cubicBezTo>
                  <a:cubicBezTo>
                    <a:pt x="14" y="47"/>
                    <a:pt x="14" y="47"/>
                    <a:pt x="13" y="47"/>
                  </a:cubicBezTo>
                  <a:cubicBezTo>
                    <a:pt x="13" y="47"/>
                    <a:pt x="13" y="47"/>
                    <a:pt x="13" y="47"/>
                  </a:cubicBezTo>
                  <a:cubicBezTo>
                    <a:pt x="13" y="59"/>
                    <a:pt x="13" y="59"/>
                    <a:pt x="13" y="59"/>
                  </a:cubicBezTo>
                  <a:cubicBezTo>
                    <a:pt x="0" y="60"/>
                    <a:pt x="0" y="60"/>
                    <a:pt x="0" y="60"/>
                  </a:cubicBezTo>
                  <a:cubicBezTo>
                    <a:pt x="0" y="60"/>
                    <a:pt x="0" y="60"/>
                    <a:pt x="0" y="60"/>
                  </a:cubicBezTo>
                  <a:cubicBezTo>
                    <a:pt x="52" y="63"/>
                    <a:pt x="52" y="63"/>
                    <a:pt x="52" y="63"/>
                  </a:cubicBezTo>
                  <a:cubicBezTo>
                    <a:pt x="152" y="60"/>
                    <a:pt x="152" y="60"/>
                    <a:pt x="152" y="60"/>
                  </a:cubicBezTo>
                  <a:lnTo>
                    <a:pt x="142" y="59"/>
                  </a:lnTo>
                  <a:close/>
                  <a:moveTo>
                    <a:pt x="112" y="52"/>
                  </a:moveTo>
                  <a:cubicBezTo>
                    <a:pt x="112" y="52"/>
                    <a:pt x="112" y="52"/>
                    <a:pt x="112" y="52"/>
                  </a:cubicBezTo>
                  <a:cubicBezTo>
                    <a:pt x="112" y="50"/>
                    <a:pt x="112" y="50"/>
                    <a:pt x="112" y="50"/>
                  </a:cubicBezTo>
                  <a:cubicBezTo>
                    <a:pt x="120" y="50"/>
                    <a:pt x="135" y="50"/>
                    <a:pt x="137" y="50"/>
                  </a:cubicBezTo>
                  <a:cubicBezTo>
                    <a:pt x="139" y="50"/>
                    <a:pt x="141" y="50"/>
                    <a:pt x="142" y="50"/>
                  </a:cubicBezTo>
                  <a:cubicBezTo>
                    <a:pt x="142" y="51"/>
                    <a:pt x="142" y="51"/>
                    <a:pt x="142" y="51"/>
                  </a:cubicBezTo>
                  <a:cubicBezTo>
                    <a:pt x="137" y="51"/>
                    <a:pt x="123" y="52"/>
                    <a:pt x="112" y="52"/>
                  </a:cubicBezTo>
                  <a:close/>
                  <a:moveTo>
                    <a:pt x="142" y="49"/>
                  </a:moveTo>
                  <a:cubicBezTo>
                    <a:pt x="142" y="49"/>
                    <a:pt x="142" y="49"/>
                    <a:pt x="142" y="49"/>
                  </a:cubicBezTo>
                  <a:cubicBezTo>
                    <a:pt x="142" y="49"/>
                    <a:pt x="142" y="49"/>
                    <a:pt x="142" y="49"/>
                  </a:cubicBezTo>
                  <a:cubicBezTo>
                    <a:pt x="142" y="49"/>
                    <a:pt x="142" y="49"/>
                    <a:pt x="142" y="49"/>
                  </a:cubicBezTo>
                  <a:cubicBezTo>
                    <a:pt x="141" y="49"/>
                    <a:pt x="137" y="49"/>
                    <a:pt x="132" y="49"/>
                  </a:cubicBezTo>
                  <a:cubicBezTo>
                    <a:pt x="127" y="49"/>
                    <a:pt x="120" y="49"/>
                    <a:pt x="112" y="49"/>
                  </a:cubicBezTo>
                  <a:cubicBezTo>
                    <a:pt x="112" y="48"/>
                    <a:pt x="112" y="48"/>
                    <a:pt x="112" y="48"/>
                  </a:cubicBezTo>
                  <a:cubicBezTo>
                    <a:pt x="123" y="48"/>
                    <a:pt x="139" y="48"/>
                    <a:pt x="142" y="48"/>
                  </a:cubicBezTo>
                  <a:lnTo>
                    <a:pt x="142" y="49"/>
                  </a:lnTo>
                  <a:close/>
                  <a:moveTo>
                    <a:pt x="130" y="46"/>
                  </a:moveTo>
                  <a:cubicBezTo>
                    <a:pt x="130" y="46"/>
                    <a:pt x="130" y="46"/>
                    <a:pt x="130" y="46"/>
                  </a:cubicBezTo>
                  <a:cubicBezTo>
                    <a:pt x="127" y="46"/>
                    <a:pt x="119" y="47"/>
                    <a:pt x="112" y="47"/>
                  </a:cubicBezTo>
                  <a:cubicBezTo>
                    <a:pt x="112" y="44"/>
                    <a:pt x="112" y="44"/>
                    <a:pt x="112" y="44"/>
                  </a:cubicBezTo>
                  <a:cubicBezTo>
                    <a:pt x="116" y="44"/>
                    <a:pt x="119" y="44"/>
                    <a:pt x="120" y="44"/>
                  </a:cubicBezTo>
                  <a:cubicBezTo>
                    <a:pt x="123" y="44"/>
                    <a:pt x="130" y="44"/>
                    <a:pt x="133" y="44"/>
                  </a:cubicBezTo>
                  <a:cubicBezTo>
                    <a:pt x="136" y="44"/>
                    <a:pt x="140" y="45"/>
                    <a:pt x="141" y="45"/>
                  </a:cubicBezTo>
                  <a:cubicBezTo>
                    <a:pt x="142" y="45"/>
                    <a:pt x="142" y="45"/>
                    <a:pt x="142" y="45"/>
                  </a:cubicBezTo>
                  <a:cubicBezTo>
                    <a:pt x="142" y="46"/>
                    <a:pt x="142" y="46"/>
                    <a:pt x="142" y="46"/>
                  </a:cubicBezTo>
                  <a:cubicBezTo>
                    <a:pt x="141" y="46"/>
                    <a:pt x="133" y="46"/>
                    <a:pt x="130" y="46"/>
                  </a:cubicBezTo>
                  <a:close/>
                  <a:moveTo>
                    <a:pt x="143" y="43"/>
                  </a:moveTo>
                  <a:cubicBezTo>
                    <a:pt x="143" y="43"/>
                    <a:pt x="143" y="43"/>
                    <a:pt x="143" y="43"/>
                  </a:cubicBezTo>
                  <a:cubicBezTo>
                    <a:pt x="142" y="43"/>
                    <a:pt x="142" y="43"/>
                    <a:pt x="142" y="44"/>
                  </a:cubicBezTo>
                  <a:cubicBezTo>
                    <a:pt x="142" y="44"/>
                    <a:pt x="142" y="44"/>
                    <a:pt x="142" y="44"/>
                  </a:cubicBezTo>
                  <a:cubicBezTo>
                    <a:pt x="140" y="44"/>
                    <a:pt x="121" y="43"/>
                    <a:pt x="116" y="43"/>
                  </a:cubicBezTo>
                  <a:cubicBezTo>
                    <a:pt x="114" y="43"/>
                    <a:pt x="113" y="44"/>
                    <a:pt x="112" y="44"/>
                  </a:cubicBezTo>
                  <a:cubicBezTo>
                    <a:pt x="112" y="43"/>
                    <a:pt x="112" y="43"/>
                    <a:pt x="112" y="43"/>
                  </a:cubicBezTo>
                  <a:cubicBezTo>
                    <a:pt x="113" y="43"/>
                    <a:pt x="114" y="43"/>
                    <a:pt x="115" y="43"/>
                  </a:cubicBezTo>
                  <a:cubicBezTo>
                    <a:pt x="119" y="43"/>
                    <a:pt x="140" y="43"/>
                    <a:pt x="143" y="43"/>
                  </a:cubicBezTo>
                  <a:close/>
                  <a:moveTo>
                    <a:pt x="143" y="41"/>
                  </a:moveTo>
                  <a:cubicBezTo>
                    <a:pt x="143" y="41"/>
                    <a:pt x="143" y="41"/>
                    <a:pt x="143" y="41"/>
                  </a:cubicBezTo>
                  <a:cubicBezTo>
                    <a:pt x="143" y="41"/>
                    <a:pt x="142" y="41"/>
                    <a:pt x="140" y="41"/>
                  </a:cubicBezTo>
                  <a:cubicBezTo>
                    <a:pt x="137" y="41"/>
                    <a:pt x="133" y="41"/>
                    <a:pt x="128" y="41"/>
                  </a:cubicBezTo>
                  <a:cubicBezTo>
                    <a:pt x="124" y="41"/>
                    <a:pt x="119" y="42"/>
                    <a:pt x="112" y="42"/>
                  </a:cubicBezTo>
                  <a:cubicBezTo>
                    <a:pt x="112" y="39"/>
                    <a:pt x="112" y="39"/>
                    <a:pt x="112" y="39"/>
                  </a:cubicBezTo>
                  <a:cubicBezTo>
                    <a:pt x="118" y="39"/>
                    <a:pt x="123" y="39"/>
                    <a:pt x="125" y="39"/>
                  </a:cubicBezTo>
                  <a:cubicBezTo>
                    <a:pt x="129" y="39"/>
                    <a:pt x="137" y="39"/>
                    <a:pt x="139" y="39"/>
                  </a:cubicBezTo>
                  <a:cubicBezTo>
                    <a:pt x="142" y="39"/>
                    <a:pt x="143" y="39"/>
                    <a:pt x="143" y="39"/>
                  </a:cubicBezTo>
                  <a:lnTo>
                    <a:pt x="143" y="41"/>
                  </a:lnTo>
                  <a:close/>
                  <a:moveTo>
                    <a:pt x="143" y="38"/>
                  </a:moveTo>
                  <a:cubicBezTo>
                    <a:pt x="143" y="38"/>
                    <a:pt x="143" y="38"/>
                    <a:pt x="143" y="38"/>
                  </a:cubicBezTo>
                  <a:cubicBezTo>
                    <a:pt x="143" y="38"/>
                    <a:pt x="143" y="38"/>
                    <a:pt x="143" y="38"/>
                  </a:cubicBezTo>
                  <a:cubicBezTo>
                    <a:pt x="143" y="39"/>
                    <a:pt x="143" y="39"/>
                    <a:pt x="143" y="39"/>
                  </a:cubicBezTo>
                  <a:cubicBezTo>
                    <a:pt x="142" y="38"/>
                    <a:pt x="133" y="38"/>
                    <a:pt x="123" y="38"/>
                  </a:cubicBezTo>
                  <a:cubicBezTo>
                    <a:pt x="119" y="38"/>
                    <a:pt x="116" y="38"/>
                    <a:pt x="112" y="38"/>
                  </a:cubicBezTo>
                  <a:cubicBezTo>
                    <a:pt x="112" y="38"/>
                    <a:pt x="112" y="38"/>
                    <a:pt x="112" y="38"/>
                  </a:cubicBezTo>
                  <a:cubicBezTo>
                    <a:pt x="126" y="37"/>
                    <a:pt x="141" y="38"/>
                    <a:pt x="143" y="38"/>
                  </a:cubicBezTo>
                  <a:close/>
                  <a:moveTo>
                    <a:pt x="144" y="35"/>
                  </a:moveTo>
                  <a:cubicBezTo>
                    <a:pt x="144" y="35"/>
                    <a:pt x="144" y="35"/>
                    <a:pt x="144" y="35"/>
                  </a:cubicBezTo>
                  <a:cubicBezTo>
                    <a:pt x="143" y="35"/>
                    <a:pt x="143" y="35"/>
                    <a:pt x="141" y="35"/>
                  </a:cubicBezTo>
                  <a:cubicBezTo>
                    <a:pt x="138" y="36"/>
                    <a:pt x="133" y="36"/>
                    <a:pt x="126" y="36"/>
                  </a:cubicBezTo>
                  <a:cubicBezTo>
                    <a:pt x="121" y="36"/>
                    <a:pt x="117" y="36"/>
                    <a:pt x="112" y="36"/>
                  </a:cubicBezTo>
                  <a:cubicBezTo>
                    <a:pt x="112" y="34"/>
                    <a:pt x="112" y="34"/>
                    <a:pt x="112" y="34"/>
                  </a:cubicBezTo>
                  <a:cubicBezTo>
                    <a:pt x="113" y="34"/>
                    <a:pt x="122" y="34"/>
                    <a:pt x="124" y="34"/>
                  </a:cubicBezTo>
                  <a:cubicBezTo>
                    <a:pt x="125" y="34"/>
                    <a:pt x="137" y="34"/>
                    <a:pt x="139" y="34"/>
                  </a:cubicBezTo>
                  <a:cubicBezTo>
                    <a:pt x="140" y="34"/>
                    <a:pt x="143" y="34"/>
                    <a:pt x="144" y="34"/>
                  </a:cubicBezTo>
                  <a:lnTo>
                    <a:pt x="144" y="35"/>
                  </a:lnTo>
                  <a:close/>
                  <a:moveTo>
                    <a:pt x="144" y="30"/>
                  </a:moveTo>
                  <a:cubicBezTo>
                    <a:pt x="144" y="30"/>
                    <a:pt x="144" y="30"/>
                    <a:pt x="144" y="30"/>
                  </a:cubicBezTo>
                  <a:cubicBezTo>
                    <a:pt x="144" y="30"/>
                    <a:pt x="140" y="30"/>
                    <a:pt x="138" y="30"/>
                  </a:cubicBezTo>
                  <a:cubicBezTo>
                    <a:pt x="136" y="31"/>
                    <a:pt x="123" y="31"/>
                    <a:pt x="114" y="31"/>
                  </a:cubicBezTo>
                  <a:cubicBezTo>
                    <a:pt x="106" y="31"/>
                    <a:pt x="99" y="30"/>
                    <a:pt x="94" y="29"/>
                  </a:cubicBezTo>
                  <a:cubicBezTo>
                    <a:pt x="89" y="28"/>
                    <a:pt x="67" y="22"/>
                    <a:pt x="54" y="18"/>
                  </a:cubicBezTo>
                  <a:cubicBezTo>
                    <a:pt x="42" y="14"/>
                    <a:pt x="36" y="11"/>
                    <a:pt x="32" y="11"/>
                  </a:cubicBezTo>
                  <a:cubicBezTo>
                    <a:pt x="32" y="9"/>
                    <a:pt x="32" y="9"/>
                    <a:pt x="32" y="9"/>
                  </a:cubicBezTo>
                  <a:cubicBezTo>
                    <a:pt x="37" y="9"/>
                    <a:pt x="51" y="13"/>
                    <a:pt x="58" y="16"/>
                  </a:cubicBezTo>
                  <a:cubicBezTo>
                    <a:pt x="65" y="18"/>
                    <a:pt x="81" y="23"/>
                    <a:pt x="85" y="24"/>
                  </a:cubicBezTo>
                  <a:cubicBezTo>
                    <a:pt x="88" y="26"/>
                    <a:pt x="97" y="28"/>
                    <a:pt x="106" y="28"/>
                  </a:cubicBezTo>
                  <a:cubicBezTo>
                    <a:pt x="115" y="28"/>
                    <a:pt x="131" y="28"/>
                    <a:pt x="134" y="28"/>
                  </a:cubicBezTo>
                  <a:cubicBezTo>
                    <a:pt x="137" y="28"/>
                    <a:pt x="143" y="29"/>
                    <a:pt x="144" y="29"/>
                  </a:cubicBezTo>
                  <a:cubicBezTo>
                    <a:pt x="144" y="29"/>
                    <a:pt x="144" y="29"/>
                    <a:pt x="144" y="29"/>
                  </a:cubicBezTo>
                  <a:lnTo>
                    <a:pt x="144" y="30"/>
                  </a:lnTo>
                  <a:close/>
                  <a:moveTo>
                    <a:pt x="145" y="23"/>
                  </a:moveTo>
                  <a:cubicBezTo>
                    <a:pt x="145" y="23"/>
                    <a:pt x="145" y="23"/>
                    <a:pt x="145" y="23"/>
                  </a:cubicBezTo>
                  <a:cubicBezTo>
                    <a:pt x="145" y="23"/>
                    <a:pt x="145" y="23"/>
                    <a:pt x="145" y="23"/>
                  </a:cubicBezTo>
                  <a:cubicBezTo>
                    <a:pt x="145" y="23"/>
                    <a:pt x="144" y="22"/>
                    <a:pt x="141" y="22"/>
                  </a:cubicBezTo>
                  <a:cubicBezTo>
                    <a:pt x="137" y="22"/>
                    <a:pt x="123" y="23"/>
                    <a:pt x="119" y="22"/>
                  </a:cubicBezTo>
                  <a:cubicBezTo>
                    <a:pt x="114" y="22"/>
                    <a:pt x="100" y="23"/>
                    <a:pt x="90" y="20"/>
                  </a:cubicBezTo>
                  <a:cubicBezTo>
                    <a:pt x="80" y="16"/>
                    <a:pt x="78" y="15"/>
                    <a:pt x="78" y="15"/>
                  </a:cubicBezTo>
                  <a:cubicBezTo>
                    <a:pt x="78" y="16"/>
                    <a:pt x="78" y="16"/>
                    <a:pt x="78" y="16"/>
                  </a:cubicBezTo>
                  <a:cubicBezTo>
                    <a:pt x="78" y="16"/>
                    <a:pt x="89" y="21"/>
                    <a:pt x="96" y="22"/>
                  </a:cubicBezTo>
                  <a:cubicBezTo>
                    <a:pt x="103" y="23"/>
                    <a:pt x="114" y="24"/>
                    <a:pt x="126" y="23"/>
                  </a:cubicBezTo>
                  <a:cubicBezTo>
                    <a:pt x="137" y="23"/>
                    <a:pt x="144" y="24"/>
                    <a:pt x="145" y="24"/>
                  </a:cubicBezTo>
                  <a:cubicBezTo>
                    <a:pt x="145" y="25"/>
                    <a:pt x="145" y="25"/>
                    <a:pt x="145" y="25"/>
                  </a:cubicBezTo>
                  <a:cubicBezTo>
                    <a:pt x="144" y="25"/>
                    <a:pt x="139" y="25"/>
                    <a:pt x="134" y="25"/>
                  </a:cubicBezTo>
                  <a:cubicBezTo>
                    <a:pt x="129" y="25"/>
                    <a:pt x="109" y="26"/>
                    <a:pt x="103" y="25"/>
                  </a:cubicBezTo>
                  <a:cubicBezTo>
                    <a:pt x="97" y="24"/>
                    <a:pt x="94" y="24"/>
                    <a:pt x="78" y="18"/>
                  </a:cubicBezTo>
                  <a:cubicBezTo>
                    <a:pt x="78" y="14"/>
                    <a:pt x="78" y="14"/>
                    <a:pt x="78" y="14"/>
                  </a:cubicBezTo>
                  <a:cubicBezTo>
                    <a:pt x="78" y="14"/>
                    <a:pt x="89" y="20"/>
                    <a:pt x="97" y="21"/>
                  </a:cubicBezTo>
                  <a:cubicBezTo>
                    <a:pt x="104" y="22"/>
                    <a:pt x="116" y="22"/>
                    <a:pt x="123" y="22"/>
                  </a:cubicBezTo>
                  <a:cubicBezTo>
                    <a:pt x="131" y="22"/>
                    <a:pt x="144" y="22"/>
                    <a:pt x="144" y="22"/>
                  </a:cubicBezTo>
                  <a:cubicBezTo>
                    <a:pt x="145" y="22"/>
                    <a:pt x="145" y="22"/>
                    <a:pt x="145" y="22"/>
                  </a:cubicBezTo>
                  <a:cubicBezTo>
                    <a:pt x="145" y="22"/>
                    <a:pt x="145" y="22"/>
                    <a:pt x="145" y="22"/>
                  </a:cubicBezTo>
                  <a:lnTo>
                    <a:pt x="145" y="23"/>
                  </a:lnTo>
                  <a:close/>
                  <a:moveTo>
                    <a:pt x="94" y="18"/>
                  </a:moveTo>
                  <a:cubicBezTo>
                    <a:pt x="94" y="18"/>
                    <a:pt x="94" y="18"/>
                    <a:pt x="94" y="18"/>
                  </a:cubicBezTo>
                  <a:cubicBezTo>
                    <a:pt x="95" y="19"/>
                    <a:pt x="95" y="19"/>
                    <a:pt x="95" y="19"/>
                  </a:cubicBezTo>
                  <a:cubicBezTo>
                    <a:pt x="100" y="19"/>
                    <a:pt x="100" y="19"/>
                    <a:pt x="100" y="19"/>
                  </a:cubicBezTo>
                  <a:cubicBezTo>
                    <a:pt x="98" y="19"/>
                    <a:pt x="96" y="19"/>
                    <a:pt x="94" y="18"/>
                  </a:cubicBezTo>
                  <a:close/>
                  <a:moveTo>
                    <a:pt x="145" y="20"/>
                  </a:moveTo>
                  <a:cubicBezTo>
                    <a:pt x="145" y="20"/>
                    <a:pt x="145" y="20"/>
                    <a:pt x="145" y="20"/>
                  </a:cubicBezTo>
                  <a:cubicBezTo>
                    <a:pt x="144" y="20"/>
                    <a:pt x="143" y="20"/>
                    <a:pt x="141" y="20"/>
                  </a:cubicBezTo>
                  <a:cubicBezTo>
                    <a:pt x="135" y="20"/>
                    <a:pt x="127" y="20"/>
                    <a:pt x="117" y="20"/>
                  </a:cubicBezTo>
                  <a:cubicBezTo>
                    <a:pt x="113" y="20"/>
                    <a:pt x="109" y="20"/>
                    <a:pt x="105" y="20"/>
                  </a:cubicBezTo>
                  <a:cubicBezTo>
                    <a:pt x="105" y="18"/>
                    <a:pt x="105" y="18"/>
                    <a:pt x="105" y="18"/>
                  </a:cubicBezTo>
                  <a:cubicBezTo>
                    <a:pt x="105" y="18"/>
                    <a:pt x="109" y="18"/>
                    <a:pt x="117" y="18"/>
                  </a:cubicBezTo>
                  <a:cubicBezTo>
                    <a:pt x="126" y="18"/>
                    <a:pt x="134" y="18"/>
                    <a:pt x="137" y="18"/>
                  </a:cubicBezTo>
                  <a:cubicBezTo>
                    <a:pt x="139" y="18"/>
                    <a:pt x="144" y="18"/>
                    <a:pt x="145" y="18"/>
                  </a:cubicBezTo>
                  <a:cubicBezTo>
                    <a:pt x="145" y="18"/>
                    <a:pt x="145" y="18"/>
                    <a:pt x="145" y="18"/>
                  </a:cubicBezTo>
                  <a:cubicBezTo>
                    <a:pt x="145" y="19"/>
                    <a:pt x="145" y="19"/>
                    <a:pt x="145" y="20"/>
                  </a:cubicBezTo>
                  <a:close/>
                  <a:moveTo>
                    <a:pt x="146" y="17"/>
                  </a:moveTo>
                  <a:cubicBezTo>
                    <a:pt x="146" y="17"/>
                    <a:pt x="146" y="17"/>
                    <a:pt x="146" y="17"/>
                  </a:cubicBezTo>
                  <a:cubicBezTo>
                    <a:pt x="146" y="17"/>
                    <a:pt x="146" y="17"/>
                    <a:pt x="146" y="17"/>
                  </a:cubicBezTo>
                  <a:cubicBezTo>
                    <a:pt x="145" y="17"/>
                    <a:pt x="145" y="17"/>
                    <a:pt x="145" y="17"/>
                  </a:cubicBezTo>
                  <a:cubicBezTo>
                    <a:pt x="145" y="17"/>
                    <a:pt x="144" y="17"/>
                    <a:pt x="141" y="17"/>
                  </a:cubicBezTo>
                  <a:cubicBezTo>
                    <a:pt x="137" y="17"/>
                    <a:pt x="128" y="17"/>
                    <a:pt x="125" y="17"/>
                  </a:cubicBezTo>
                  <a:cubicBezTo>
                    <a:pt x="121" y="17"/>
                    <a:pt x="106" y="17"/>
                    <a:pt x="105" y="17"/>
                  </a:cubicBezTo>
                  <a:cubicBezTo>
                    <a:pt x="105" y="17"/>
                    <a:pt x="105" y="17"/>
                    <a:pt x="105" y="17"/>
                  </a:cubicBezTo>
                  <a:cubicBezTo>
                    <a:pt x="105" y="17"/>
                    <a:pt x="115" y="17"/>
                    <a:pt x="120" y="17"/>
                  </a:cubicBezTo>
                  <a:cubicBezTo>
                    <a:pt x="125" y="17"/>
                    <a:pt x="134" y="17"/>
                    <a:pt x="137" y="17"/>
                  </a:cubicBezTo>
                  <a:cubicBezTo>
                    <a:pt x="140" y="17"/>
                    <a:pt x="145" y="17"/>
                    <a:pt x="146" y="17"/>
                  </a:cubicBezTo>
                  <a:cubicBezTo>
                    <a:pt x="146" y="17"/>
                    <a:pt x="146" y="17"/>
                    <a:pt x="146" y="17"/>
                  </a:cubicBezTo>
                  <a:close/>
                  <a:moveTo>
                    <a:pt x="32" y="1"/>
                  </a:moveTo>
                  <a:cubicBezTo>
                    <a:pt x="32" y="1"/>
                    <a:pt x="32" y="1"/>
                    <a:pt x="32" y="1"/>
                  </a:cubicBezTo>
                  <a:cubicBezTo>
                    <a:pt x="36" y="1"/>
                    <a:pt x="54" y="5"/>
                    <a:pt x="62" y="7"/>
                  </a:cubicBezTo>
                  <a:cubicBezTo>
                    <a:pt x="65" y="7"/>
                    <a:pt x="65" y="7"/>
                    <a:pt x="65" y="7"/>
                  </a:cubicBezTo>
                  <a:cubicBezTo>
                    <a:pt x="66" y="7"/>
                    <a:pt x="68" y="8"/>
                    <a:pt x="70" y="8"/>
                  </a:cubicBezTo>
                  <a:cubicBezTo>
                    <a:pt x="79" y="11"/>
                    <a:pt x="91" y="13"/>
                    <a:pt x="98" y="13"/>
                  </a:cubicBezTo>
                  <a:cubicBezTo>
                    <a:pt x="107" y="13"/>
                    <a:pt x="120" y="12"/>
                    <a:pt x="126" y="12"/>
                  </a:cubicBezTo>
                  <a:cubicBezTo>
                    <a:pt x="127" y="12"/>
                    <a:pt x="127" y="12"/>
                    <a:pt x="127" y="12"/>
                  </a:cubicBezTo>
                  <a:cubicBezTo>
                    <a:pt x="132" y="11"/>
                    <a:pt x="145" y="10"/>
                    <a:pt x="146" y="10"/>
                  </a:cubicBezTo>
                  <a:cubicBezTo>
                    <a:pt x="146" y="11"/>
                    <a:pt x="146" y="12"/>
                    <a:pt x="146" y="12"/>
                  </a:cubicBezTo>
                  <a:cubicBezTo>
                    <a:pt x="146" y="15"/>
                    <a:pt x="146" y="15"/>
                    <a:pt x="146" y="15"/>
                  </a:cubicBezTo>
                  <a:cubicBezTo>
                    <a:pt x="146" y="15"/>
                    <a:pt x="145" y="15"/>
                    <a:pt x="144" y="15"/>
                  </a:cubicBezTo>
                  <a:cubicBezTo>
                    <a:pt x="143" y="15"/>
                    <a:pt x="132" y="15"/>
                    <a:pt x="128" y="15"/>
                  </a:cubicBezTo>
                  <a:cubicBezTo>
                    <a:pt x="124" y="15"/>
                    <a:pt x="105" y="15"/>
                    <a:pt x="105" y="15"/>
                  </a:cubicBezTo>
                  <a:cubicBezTo>
                    <a:pt x="91" y="18"/>
                    <a:pt x="91" y="18"/>
                    <a:pt x="91" y="18"/>
                  </a:cubicBezTo>
                  <a:cubicBezTo>
                    <a:pt x="91" y="18"/>
                    <a:pt x="90" y="17"/>
                    <a:pt x="90" y="17"/>
                  </a:cubicBezTo>
                  <a:cubicBezTo>
                    <a:pt x="82" y="14"/>
                    <a:pt x="78" y="12"/>
                    <a:pt x="78" y="12"/>
                  </a:cubicBezTo>
                  <a:cubicBezTo>
                    <a:pt x="68" y="15"/>
                    <a:pt x="68" y="15"/>
                    <a:pt x="68" y="15"/>
                  </a:cubicBezTo>
                  <a:cubicBezTo>
                    <a:pt x="50" y="8"/>
                    <a:pt x="37" y="3"/>
                    <a:pt x="32" y="3"/>
                  </a:cubicBezTo>
                  <a:cubicBezTo>
                    <a:pt x="32" y="1"/>
                    <a:pt x="32" y="1"/>
                    <a:pt x="32" y="1"/>
                  </a:cubicBezTo>
                  <a:cubicBezTo>
                    <a:pt x="32" y="1"/>
                    <a:pt x="32" y="1"/>
                    <a:pt x="32" y="1"/>
                  </a:cubicBezTo>
                  <a:close/>
                  <a:moveTo>
                    <a:pt x="10" y="12"/>
                  </a:moveTo>
                  <a:cubicBezTo>
                    <a:pt x="10" y="12"/>
                    <a:pt x="10" y="12"/>
                    <a:pt x="10" y="12"/>
                  </a:cubicBezTo>
                  <a:cubicBezTo>
                    <a:pt x="10" y="12"/>
                    <a:pt x="10" y="11"/>
                    <a:pt x="12" y="10"/>
                  </a:cubicBezTo>
                  <a:cubicBezTo>
                    <a:pt x="13" y="10"/>
                    <a:pt x="14" y="9"/>
                    <a:pt x="15" y="9"/>
                  </a:cubicBezTo>
                  <a:cubicBezTo>
                    <a:pt x="20" y="6"/>
                    <a:pt x="28" y="1"/>
                    <a:pt x="32" y="1"/>
                  </a:cubicBezTo>
                  <a:cubicBezTo>
                    <a:pt x="32" y="3"/>
                    <a:pt x="32" y="3"/>
                    <a:pt x="32" y="3"/>
                  </a:cubicBezTo>
                  <a:cubicBezTo>
                    <a:pt x="32" y="3"/>
                    <a:pt x="31" y="3"/>
                    <a:pt x="31" y="3"/>
                  </a:cubicBezTo>
                  <a:cubicBezTo>
                    <a:pt x="27" y="3"/>
                    <a:pt x="21" y="7"/>
                    <a:pt x="17" y="9"/>
                  </a:cubicBezTo>
                  <a:cubicBezTo>
                    <a:pt x="14" y="11"/>
                    <a:pt x="11" y="13"/>
                    <a:pt x="10" y="13"/>
                  </a:cubicBezTo>
                  <a:lnTo>
                    <a:pt x="10" y="12"/>
                  </a:lnTo>
                  <a:close/>
                  <a:moveTo>
                    <a:pt x="10" y="16"/>
                  </a:moveTo>
                  <a:cubicBezTo>
                    <a:pt x="10" y="16"/>
                    <a:pt x="10" y="16"/>
                    <a:pt x="10" y="16"/>
                  </a:cubicBezTo>
                  <a:cubicBezTo>
                    <a:pt x="11" y="15"/>
                    <a:pt x="19" y="11"/>
                    <a:pt x="21" y="10"/>
                  </a:cubicBezTo>
                  <a:cubicBezTo>
                    <a:pt x="23" y="9"/>
                    <a:pt x="28" y="6"/>
                    <a:pt x="31" y="6"/>
                  </a:cubicBezTo>
                  <a:cubicBezTo>
                    <a:pt x="35" y="6"/>
                    <a:pt x="40" y="8"/>
                    <a:pt x="45" y="9"/>
                  </a:cubicBezTo>
                  <a:cubicBezTo>
                    <a:pt x="50" y="11"/>
                    <a:pt x="73" y="19"/>
                    <a:pt x="78" y="21"/>
                  </a:cubicBezTo>
                  <a:cubicBezTo>
                    <a:pt x="83" y="23"/>
                    <a:pt x="91" y="26"/>
                    <a:pt x="102" y="27"/>
                  </a:cubicBezTo>
                  <a:cubicBezTo>
                    <a:pt x="112" y="28"/>
                    <a:pt x="121" y="27"/>
                    <a:pt x="127" y="27"/>
                  </a:cubicBezTo>
                  <a:cubicBezTo>
                    <a:pt x="133" y="27"/>
                    <a:pt x="144" y="27"/>
                    <a:pt x="144" y="27"/>
                  </a:cubicBezTo>
                  <a:cubicBezTo>
                    <a:pt x="145" y="27"/>
                    <a:pt x="145" y="27"/>
                    <a:pt x="145" y="27"/>
                  </a:cubicBezTo>
                  <a:cubicBezTo>
                    <a:pt x="145" y="27"/>
                    <a:pt x="145" y="27"/>
                    <a:pt x="145" y="27"/>
                  </a:cubicBezTo>
                  <a:cubicBezTo>
                    <a:pt x="145" y="28"/>
                    <a:pt x="145" y="28"/>
                    <a:pt x="145" y="28"/>
                  </a:cubicBezTo>
                  <a:cubicBezTo>
                    <a:pt x="144" y="28"/>
                    <a:pt x="144" y="28"/>
                    <a:pt x="144" y="28"/>
                  </a:cubicBezTo>
                  <a:cubicBezTo>
                    <a:pt x="144" y="28"/>
                    <a:pt x="144" y="28"/>
                    <a:pt x="144" y="28"/>
                  </a:cubicBezTo>
                  <a:cubicBezTo>
                    <a:pt x="144" y="28"/>
                    <a:pt x="143" y="28"/>
                    <a:pt x="139" y="28"/>
                  </a:cubicBezTo>
                  <a:cubicBezTo>
                    <a:pt x="133" y="28"/>
                    <a:pt x="115" y="28"/>
                    <a:pt x="110" y="28"/>
                  </a:cubicBezTo>
                  <a:cubicBezTo>
                    <a:pt x="105" y="28"/>
                    <a:pt x="101" y="28"/>
                    <a:pt x="91" y="26"/>
                  </a:cubicBezTo>
                  <a:cubicBezTo>
                    <a:pt x="82" y="23"/>
                    <a:pt x="65" y="17"/>
                    <a:pt x="59" y="15"/>
                  </a:cubicBezTo>
                  <a:cubicBezTo>
                    <a:pt x="53" y="13"/>
                    <a:pt x="37" y="7"/>
                    <a:pt x="33" y="7"/>
                  </a:cubicBezTo>
                  <a:cubicBezTo>
                    <a:pt x="28" y="6"/>
                    <a:pt x="22" y="10"/>
                    <a:pt x="19" y="12"/>
                  </a:cubicBezTo>
                  <a:cubicBezTo>
                    <a:pt x="16" y="13"/>
                    <a:pt x="11" y="16"/>
                    <a:pt x="10" y="17"/>
                  </a:cubicBezTo>
                  <a:lnTo>
                    <a:pt x="10" y="16"/>
                  </a:lnTo>
                  <a:close/>
                  <a:moveTo>
                    <a:pt x="10" y="18"/>
                  </a:moveTo>
                  <a:cubicBezTo>
                    <a:pt x="10" y="18"/>
                    <a:pt x="10" y="18"/>
                    <a:pt x="10" y="18"/>
                  </a:cubicBezTo>
                  <a:cubicBezTo>
                    <a:pt x="11" y="17"/>
                    <a:pt x="15" y="15"/>
                    <a:pt x="18" y="13"/>
                  </a:cubicBezTo>
                  <a:cubicBezTo>
                    <a:pt x="22" y="11"/>
                    <a:pt x="29" y="9"/>
                    <a:pt x="32" y="8"/>
                  </a:cubicBezTo>
                  <a:cubicBezTo>
                    <a:pt x="32" y="8"/>
                    <a:pt x="32" y="8"/>
                    <a:pt x="32" y="8"/>
                  </a:cubicBezTo>
                  <a:cubicBezTo>
                    <a:pt x="32" y="11"/>
                    <a:pt x="32" y="11"/>
                    <a:pt x="32" y="11"/>
                  </a:cubicBezTo>
                  <a:cubicBezTo>
                    <a:pt x="32" y="11"/>
                    <a:pt x="31" y="11"/>
                    <a:pt x="31" y="11"/>
                  </a:cubicBezTo>
                  <a:cubicBezTo>
                    <a:pt x="28" y="11"/>
                    <a:pt x="21" y="15"/>
                    <a:pt x="19" y="17"/>
                  </a:cubicBezTo>
                  <a:cubicBezTo>
                    <a:pt x="16" y="18"/>
                    <a:pt x="10" y="20"/>
                    <a:pt x="10" y="20"/>
                  </a:cubicBezTo>
                  <a:lnTo>
                    <a:pt x="10" y="18"/>
                  </a:lnTo>
                  <a:close/>
                  <a:moveTo>
                    <a:pt x="10" y="25"/>
                  </a:moveTo>
                  <a:cubicBezTo>
                    <a:pt x="10" y="25"/>
                    <a:pt x="10" y="25"/>
                    <a:pt x="10" y="25"/>
                  </a:cubicBezTo>
                  <a:cubicBezTo>
                    <a:pt x="11" y="25"/>
                    <a:pt x="16" y="23"/>
                    <a:pt x="19" y="21"/>
                  </a:cubicBezTo>
                  <a:cubicBezTo>
                    <a:pt x="22" y="20"/>
                    <a:pt x="28" y="19"/>
                    <a:pt x="30" y="18"/>
                  </a:cubicBezTo>
                  <a:cubicBezTo>
                    <a:pt x="30" y="18"/>
                    <a:pt x="31" y="18"/>
                    <a:pt x="32" y="18"/>
                  </a:cubicBezTo>
                  <a:cubicBezTo>
                    <a:pt x="32" y="20"/>
                    <a:pt x="32" y="20"/>
                    <a:pt x="32" y="20"/>
                  </a:cubicBezTo>
                  <a:cubicBezTo>
                    <a:pt x="31" y="20"/>
                    <a:pt x="31" y="20"/>
                    <a:pt x="30" y="20"/>
                  </a:cubicBezTo>
                  <a:cubicBezTo>
                    <a:pt x="25" y="22"/>
                    <a:pt x="21" y="24"/>
                    <a:pt x="19" y="25"/>
                  </a:cubicBezTo>
                  <a:cubicBezTo>
                    <a:pt x="17" y="25"/>
                    <a:pt x="11" y="27"/>
                    <a:pt x="10" y="27"/>
                  </a:cubicBezTo>
                  <a:lnTo>
                    <a:pt x="10" y="25"/>
                  </a:lnTo>
                  <a:close/>
                  <a:moveTo>
                    <a:pt x="11" y="33"/>
                  </a:moveTo>
                  <a:cubicBezTo>
                    <a:pt x="11" y="33"/>
                    <a:pt x="11" y="33"/>
                    <a:pt x="11" y="33"/>
                  </a:cubicBezTo>
                  <a:cubicBezTo>
                    <a:pt x="12" y="32"/>
                    <a:pt x="17" y="31"/>
                    <a:pt x="20" y="30"/>
                  </a:cubicBezTo>
                  <a:cubicBezTo>
                    <a:pt x="24" y="28"/>
                    <a:pt x="30" y="27"/>
                    <a:pt x="33" y="27"/>
                  </a:cubicBezTo>
                  <a:cubicBezTo>
                    <a:pt x="33" y="29"/>
                    <a:pt x="33" y="29"/>
                    <a:pt x="33" y="29"/>
                  </a:cubicBezTo>
                  <a:cubicBezTo>
                    <a:pt x="30" y="29"/>
                    <a:pt x="29" y="30"/>
                    <a:pt x="23" y="32"/>
                  </a:cubicBezTo>
                  <a:cubicBezTo>
                    <a:pt x="17" y="34"/>
                    <a:pt x="12" y="35"/>
                    <a:pt x="11" y="35"/>
                  </a:cubicBezTo>
                  <a:lnTo>
                    <a:pt x="11" y="33"/>
                  </a:lnTo>
                  <a:close/>
                  <a:moveTo>
                    <a:pt x="14" y="59"/>
                  </a:moveTo>
                  <a:cubicBezTo>
                    <a:pt x="14" y="59"/>
                    <a:pt x="14" y="59"/>
                    <a:pt x="14" y="59"/>
                  </a:cubicBezTo>
                  <a:cubicBezTo>
                    <a:pt x="14" y="59"/>
                    <a:pt x="14" y="59"/>
                    <a:pt x="14" y="59"/>
                  </a:cubicBezTo>
                  <a:cubicBezTo>
                    <a:pt x="14" y="53"/>
                    <a:pt x="14" y="53"/>
                    <a:pt x="14" y="53"/>
                  </a:cubicBezTo>
                  <a:cubicBezTo>
                    <a:pt x="16" y="53"/>
                    <a:pt x="29" y="51"/>
                    <a:pt x="34" y="51"/>
                  </a:cubicBezTo>
                  <a:cubicBezTo>
                    <a:pt x="35" y="59"/>
                    <a:pt x="35" y="59"/>
                    <a:pt x="35" y="59"/>
                  </a:cubicBezTo>
                  <a:lnTo>
                    <a:pt x="14" y="59"/>
                  </a:lnTo>
                  <a:close/>
                  <a:moveTo>
                    <a:pt x="85" y="59"/>
                  </a:moveTo>
                  <a:cubicBezTo>
                    <a:pt x="85" y="59"/>
                    <a:pt x="85" y="59"/>
                    <a:pt x="85" y="59"/>
                  </a:cubicBezTo>
                  <a:cubicBezTo>
                    <a:pt x="35" y="59"/>
                    <a:pt x="35" y="59"/>
                    <a:pt x="35" y="59"/>
                  </a:cubicBezTo>
                  <a:cubicBezTo>
                    <a:pt x="35" y="51"/>
                    <a:pt x="35" y="51"/>
                    <a:pt x="35" y="51"/>
                  </a:cubicBezTo>
                  <a:cubicBezTo>
                    <a:pt x="35" y="51"/>
                    <a:pt x="36" y="51"/>
                    <a:pt x="36" y="51"/>
                  </a:cubicBezTo>
                  <a:cubicBezTo>
                    <a:pt x="41" y="51"/>
                    <a:pt x="78" y="53"/>
                    <a:pt x="83" y="53"/>
                  </a:cubicBezTo>
                  <a:cubicBezTo>
                    <a:pt x="84" y="53"/>
                    <a:pt x="85" y="53"/>
                    <a:pt x="85" y="53"/>
                  </a:cubicBezTo>
                  <a:lnTo>
                    <a:pt x="85" y="59"/>
                  </a:lnTo>
                  <a:close/>
                  <a:moveTo>
                    <a:pt x="85" y="51"/>
                  </a:moveTo>
                  <a:cubicBezTo>
                    <a:pt x="85" y="51"/>
                    <a:pt x="85" y="51"/>
                    <a:pt x="85" y="51"/>
                  </a:cubicBezTo>
                  <a:cubicBezTo>
                    <a:pt x="76" y="51"/>
                    <a:pt x="67" y="50"/>
                    <a:pt x="58" y="49"/>
                  </a:cubicBezTo>
                  <a:cubicBezTo>
                    <a:pt x="43" y="48"/>
                    <a:pt x="37" y="48"/>
                    <a:pt x="35" y="48"/>
                  </a:cubicBezTo>
                  <a:cubicBezTo>
                    <a:pt x="35" y="48"/>
                    <a:pt x="35" y="48"/>
                    <a:pt x="34" y="48"/>
                  </a:cubicBezTo>
                  <a:cubicBezTo>
                    <a:pt x="35" y="45"/>
                    <a:pt x="35" y="45"/>
                    <a:pt x="35" y="45"/>
                  </a:cubicBezTo>
                  <a:cubicBezTo>
                    <a:pt x="35" y="45"/>
                    <a:pt x="35" y="45"/>
                    <a:pt x="35" y="45"/>
                  </a:cubicBezTo>
                  <a:cubicBezTo>
                    <a:pt x="39" y="45"/>
                    <a:pt x="74" y="48"/>
                    <a:pt x="85" y="49"/>
                  </a:cubicBezTo>
                  <a:lnTo>
                    <a:pt x="85" y="51"/>
                  </a:lnTo>
                  <a:close/>
                  <a:moveTo>
                    <a:pt x="85" y="48"/>
                  </a:moveTo>
                  <a:cubicBezTo>
                    <a:pt x="85" y="48"/>
                    <a:pt x="85" y="48"/>
                    <a:pt x="85" y="48"/>
                  </a:cubicBezTo>
                  <a:cubicBezTo>
                    <a:pt x="83" y="48"/>
                    <a:pt x="81" y="47"/>
                    <a:pt x="80" y="47"/>
                  </a:cubicBezTo>
                  <a:cubicBezTo>
                    <a:pt x="72" y="47"/>
                    <a:pt x="74" y="47"/>
                    <a:pt x="66" y="46"/>
                  </a:cubicBezTo>
                  <a:cubicBezTo>
                    <a:pt x="58" y="45"/>
                    <a:pt x="40" y="43"/>
                    <a:pt x="36" y="43"/>
                  </a:cubicBezTo>
                  <a:cubicBezTo>
                    <a:pt x="32" y="43"/>
                    <a:pt x="29" y="43"/>
                    <a:pt x="23" y="44"/>
                  </a:cubicBezTo>
                  <a:cubicBezTo>
                    <a:pt x="18" y="45"/>
                    <a:pt x="13" y="46"/>
                    <a:pt x="12" y="46"/>
                  </a:cubicBezTo>
                  <a:cubicBezTo>
                    <a:pt x="12" y="45"/>
                    <a:pt x="12" y="45"/>
                    <a:pt x="12" y="45"/>
                  </a:cubicBezTo>
                  <a:cubicBezTo>
                    <a:pt x="14" y="45"/>
                    <a:pt x="29" y="42"/>
                    <a:pt x="35" y="42"/>
                  </a:cubicBezTo>
                  <a:cubicBezTo>
                    <a:pt x="42" y="42"/>
                    <a:pt x="53" y="44"/>
                    <a:pt x="63" y="45"/>
                  </a:cubicBezTo>
                  <a:cubicBezTo>
                    <a:pt x="68" y="45"/>
                    <a:pt x="77" y="46"/>
                    <a:pt x="85" y="47"/>
                  </a:cubicBezTo>
                  <a:lnTo>
                    <a:pt x="85" y="48"/>
                  </a:lnTo>
                  <a:close/>
                  <a:moveTo>
                    <a:pt x="12" y="42"/>
                  </a:moveTo>
                  <a:cubicBezTo>
                    <a:pt x="12" y="42"/>
                    <a:pt x="12" y="42"/>
                    <a:pt x="12" y="42"/>
                  </a:cubicBezTo>
                  <a:cubicBezTo>
                    <a:pt x="12" y="40"/>
                    <a:pt x="12" y="40"/>
                    <a:pt x="12" y="40"/>
                  </a:cubicBezTo>
                  <a:cubicBezTo>
                    <a:pt x="13" y="40"/>
                    <a:pt x="18" y="38"/>
                    <a:pt x="21" y="38"/>
                  </a:cubicBezTo>
                  <a:cubicBezTo>
                    <a:pt x="24" y="37"/>
                    <a:pt x="30" y="36"/>
                    <a:pt x="34" y="36"/>
                  </a:cubicBezTo>
                  <a:cubicBezTo>
                    <a:pt x="34" y="38"/>
                    <a:pt x="34" y="38"/>
                    <a:pt x="34" y="38"/>
                  </a:cubicBezTo>
                  <a:cubicBezTo>
                    <a:pt x="29" y="38"/>
                    <a:pt x="24" y="40"/>
                    <a:pt x="22" y="41"/>
                  </a:cubicBezTo>
                  <a:cubicBezTo>
                    <a:pt x="20" y="41"/>
                    <a:pt x="13" y="42"/>
                    <a:pt x="12" y="42"/>
                  </a:cubicBezTo>
                  <a:close/>
                  <a:moveTo>
                    <a:pt x="85" y="45"/>
                  </a:moveTo>
                  <a:cubicBezTo>
                    <a:pt x="85" y="45"/>
                    <a:pt x="85" y="45"/>
                    <a:pt x="85" y="45"/>
                  </a:cubicBezTo>
                  <a:cubicBezTo>
                    <a:pt x="79" y="45"/>
                    <a:pt x="65" y="43"/>
                    <a:pt x="57" y="41"/>
                  </a:cubicBezTo>
                  <a:cubicBezTo>
                    <a:pt x="48" y="40"/>
                    <a:pt x="40" y="39"/>
                    <a:pt x="35" y="38"/>
                  </a:cubicBezTo>
                  <a:cubicBezTo>
                    <a:pt x="35" y="38"/>
                    <a:pt x="35" y="38"/>
                    <a:pt x="34" y="38"/>
                  </a:cubicBezTo>
                  <a:cubicBezTo>
                    <a:pt x="34" y="36"/>
                    <a:pt x="34" y="36"/>
                    <a:pt x="34" y="36"/>
                  </a:cubicBezTo>
                  <a:cubicBezTo>
                    <a:pt x="34" y="36"/>
                    <a:pt x="35" y="36"/>
                    <a:pt x="35" y="36"/>
                  </a:cubicBezTo>
                  <a:cubicBezTo>
                    <a:pt x="37" y="36"/>
                    <a:pt x="46" y="37"/>
                    <a:pt x="50" y="37"/>
                  </a:cubicBezTo>
                  <a:cubicBezTo>
                    <a:pt x="55" y="38"/>
                    <a:pt x="74" y="41"/>
                    <a:pt x="80" y="42"/>
                  </a:cubicBezTo>
                  <a:cubicBezTo>
                    <a:pt x="82" y="42"/>
                    <a:pt x="83" y="43"/>
                    <a:pt x="85" y="43"/>
                  </a:cubicBezTo>
                  <a:lnTo>
                    <a:pt x="85" y="45"/>
                  </a:lnTo>
                  <a:close/>
                  <a:moveTo>
                    <a:pt x="85" y="42"/>
                  </a:moveTo>
                  <a:cubicBezTo>
                    <a:pt x="85" y="42"/>
                    <a:pt x="85" y="42"/>
                    <a:pt x="85" y="42"/>
                  </a:cubicBezTo>
                  <a:cubicBezTo>
                    <a:pt x="84" y="42"/>
                    <a:pt x="82" y="42"/>
                    <a:pt x="80" y="41"/>
                  </a:cubicBezTo>
                  <a:cubicBezTo>
                    <a:pt x="72" y="40"/>
                    <a:pt x="59" y="37"/>
                    <a:pt x="52" y="36"/>
                  </a:cubicBezTo>
                  <a:cubicBezTo>
                    <a:pt x="45" y="35"/>
                    <a:pt x="39" y="34"/>
                    <a:pt x="35" y="34"/>
                  </a:cubicBezTo>
                  <a:cubicBezTo>
                    <a:pt x="30" y="34"/>
                    <a:pt x="24" y="36"/>
                    <a:pt x="20" y="37"/>
                  </a:cubicBezTo>
                  <a:cubicBezTo>
                    <a:pt x="16" y="38"/>
                    <a:pt x="13" y="38"/>
                    <a:pt x="12" y="39"/>
                  </a:cubicBezTo>
                  <a:cubicBezTo>
                    <a:pt x="12" y="39"/>
                    <a:pt x="12" y="39"/>
                    <a:pt x="12" y="38"/>
                  </a:cubicBezTo>
                  <a:cubicBezTo>
                    <a:pt x="11" y="38"/>
                    <a:pt x="11" y="38"/>
                    <a:pt x="11" y="38"/>
                  </a:cubicBezTo>
                  <a:cubicBezTo>
                    <a:pt x="12" y="38"/>
                    <a:pt x="16" y="37"/>
                    <a:pt x="21" y="36"/>
                  </a:cubicBezTo>
                  <a:cubicBezTo>
                    <a:pt x="27" y="34"/>
                    <a:pt x="30" y="33"/>
                    <a:pt x="35" y="33"/>
                  </a:cubicBezTo>
                  <a:cubicBezTo>
                    <a:pt x="39" y="34"/>
                    <a:pt x="52" y="36"/>
                    <a:pt x="59" y="37"/>
                  </a:cubicBezTo>
                  <a:cubicBezTo>
                    <a:pt x="65" y="38"/>
                    <a:pt x="77" y="40"/>
                    <a:pt x="81" y="41"/>
                  </a:cubicBezTo>
                  <a:cubicBezTo>
                    <a:pt x="82" y="41"/>
                    <a:pt x="84" y="41"/>
                    <a:pt x="85" y="42"/>
                  </a:cubicBezTo>
                  <a:close/>
                  <a:moveTo>
                    <a:pt x="85" y="40"/>
                  </a:moveTo>
                  <a:cubicBezTo>
                    <a:pt x="85" y="40"/>
                    <a:pt x="85" y="40"/>
                    <a:pt x="85" y="40"/>
                  </a:cubicBezTo>
                  <a:cubicBezTo>
                    <a:pt x="81" y="39"/>
                    <a:pt x="76" y="38"/>
                    <a:pt x="72" y="37"/>
                  </a:cubicBezTo>
                  <a:cubicBezTo>
                    <a:pt x="63" y="35"/>
                    <a:pt x="51" y="33"/>
                    <a:pt x="46" y="32"/>
                  </a:cubicBezTo>
                  <a:cubicBezTo>
                    <a:pt x="40" y="30"/>
                    <a:pt x="37" y="29"/>
                    <a:pt x="34" y="29"/>
                  </a:cubicBezTo>
                  <a:cubicBezTo>
                    <a:pt x="34" y="27"/>
                    <a:pt x="34" y="27"/>
                    <a:pt x="34" y="27"/>
                  </a:cubicBezTo>
                  <a:cubicBezTo>
                    <a:pt x="37" y="27"/>
                    <a:pt x="46" y="29"/>
                    <a:pt x="49" y="29"/>
                  </a:cubicBezTo>
                  <a:cubicBezTo>
                    <a:pt x="53" y="30"/>
                    <a:pt x="63" y="32"/>
                    <a:pt x="67" y="33"/>
                  </a:cubicBezTo>
                  <a:cubicBezTo>
                    <a:pt x="69" y="33"/>
                    <a:pt x="78" y="36"/>
                    <a:pt x="85" y="37"/>
                  </a:cubicBezTo>
                  <a:lnTo>
                    <a:pt x="85" y="40"/>
                  </a:lnTo>
                  <a:close/>
                  <a:moveTo>
                    <a:pt x="85" y="36"/>
                  </a:moveTo>
                  <a:cubicBezTo>
                    <a:pt x="85" y="36"/>
                    <a:pt x="85" y="36"/>
                    <a:pt x="85" y="36"/>
                  </a:cubicBezTo>
                  <a:cubicBezTo>
                    <a:pt x="78" y="35"/>
                    <a:pt x="69" y="32"/>
                    <a:pt x="65" y="31"/>
                  </a:cubicBezTo>
                  <a:cubicBezTo>
                    <a:pt x="59" y="30"/>
                    <a:pt x="39" y="25"/>
                    <a:pt x="34" y="25"/>
                  </a:cubicBezTo>
                  <a:cubicBezTo>
                    <a:pt x="30" y="25"/>
                    <a:pt x="13" y="31"/>
                    <a:pt x="11" y="31"/>
                  </a:cubicBezTo>
                  <a:cubicBezTo>
                    <a:pt x="11" y="31"/>
                    <a:pt x="11" y="31"/>
                    <a:pt x="11" y="31"/>
                  </a:cubicBezTo>
                  <a:cubicBezTo>
                    <a:pt x="11" y="31"/>
                    <a:pt x="11" y="31"/>
                    <a:pt x="11" y="31"/>
                  </a:cubicBezTo>
                  <a:cubicBezTo>
                    <a:pt x="10" y="31"/>
                    <a:pt x="10" y="31"/>
                    <a:pt x="10" y="31"/>
                  </a:cubicBezTo>
                  <a:cubicBezTo>
                    <a:pt x="12" y="30"/>
                    <a:pt x="20" y="28"/>
                    <a:pt x="22" y="27"/>
                  </a:cubicBezTo>
                  <a:cubicBezTo>
                    <a:pt x="25" y="26"/>
                    <a:pt x="31" y="24"/>
                    <a:pt x="33" y="24"/>
                  </a:cubicBezTo>
                  <a:cubicBezTo>
                    <a:pt x="36" y="24"/>
                    <a:pt x="47" y="27"/>
                    <a:pt x="52" y="28"/>
                  </a:cubicBezTo>
                  <a:cubicBezTo>
                    <a:pt x="57" y="29"/>
                    <a:pt x="78" y="34"/>
                    <a:pt x="83" y="35"/>
                  </a:cubicBezTo>
                  <a:cubicBezTo>
                    <a:pt x="83" y="35"/>
                    <a:pt x="84" y="35"/>
                    <a:pt x="85" y="36"/>
                  </a:cubicBezTo>
                  <a:close/>
                  <a:moveTo>
                    <a:pt x="85" y="34"/>
                  </a:moveTo>
                  <a:cubicBezTo>
                    <a:pt x="85" y="34"/>
                    <a:pt x="85" y="34"/>
                    <a:pt x="85" y="34"/>
                  </a:cubicBezTo>
                  <a:cubicBezTo>
                    <a:pt x="85" y="34"/>
                    <a:pt x="79" y="32"/>
                    <a:pt x="73" y="30"/>
                  </a:cubicBezTo>
                  <a:cubicBezTo>
                    <a:pt x="48" y="24"/>
                    <a:pt x="46" y="23"/>
                    <a:pt x="42" y="22"/>
                  </a:cubicBezTo>
                  <a:cubicBezTo>
                    <a:pt x="38" y="21"/>
                    <a:pt x="36" y="20"/>
                    <a:pt x="33" y="20"/>
                  </a:cubicBezTo>
                  <a:cubicBezTo>
                    <a:pt x="33" y="18"/>
                    <a:pt x="33" y="18"/>
                    <a:pt x="33" y="18"/>
                  </a:cubicBezTo>
                  <a:cubicBezTo>
                    <a:pt x="35" y="18"/>
                    <a:pt x="37" y="18"/>
                    <a:pt x="40" y="19"/>
                  </a:cubicBezTo>
                  <a:cubicBezTo>
                    <a:pt x="46" y="20"/>
                    <a:pt x="51" y="22"/>
                    <a:pt x="61" y="24"/>
                  </a:cubicBezTo>
                  <a:cubicBezTo>
                    <a:pt x="71" y="27"/>
                    <a:pt x="84" y="31"/>
                    <a:pt x="85" y="31"/>
                  </a:cubicBezTo>
                  <a:lnTo>
                    <a:pt x="85" y="34"/>
                  </a:lnTo>
                  <a:close/>
                  <a:moveTo>
                    <a:pt x="85" y="30"/>
                  </a:moveTo>
                  <a:cubicBezTo>
                    <a:pt x="85" y="30"/>
                    <a:pt x="85" y="30"/>
                    <a:pt x="85" y="30"/>
                  </a:cubicBezTo>
                  <a:cubicBezTo>
                    <a:pt x="83" y="30"/>
                    <a:pt x="51" y="20"/>
                    <a:pt x="44" y="18"/>
                  </a:cubicBezTo>
                  <a:cubicBezTo>
                    <a:pt x="36" y="16"/>
                    <a:pt x="32" y="15"/>
                    <a:pt x="28" y="17"/>
                  </a:cubicBezTo>
                  <a:cubicBezTo>
                    <a:pt x="24" y="19"/>
                    <a:pt x="12" y="23"/>
                    <a:pt x="10" y="24"/>
                  </a:cubicBezTo>
                  <a:cubicBezTo>
                    <a:pt x="10" y="24"/>
                    <a:pt x="10" y="24"/>
                    <a:pt x="10" y="24"/>
                  </a:cubicBezTo>
                  <a:cubicBezTo>
                    <a:pt x="10" y="23"/>
                    <a:pt x="10" y="23"/>
                    <a:pt x="10" y="23"/>
                  </a:cubicBezTo>
                  <a:cubicBezTo>
                    <a:pt x="10" y="23"/>
                    <a:pt x="13" y="22"/>
                    <a:pt x="18" y="20"/>
                  </a:cubicBezTo>
                  <a:cubicBezTo>
                    <a:pt x="23" y="17"/>
                    <a:pt x="30" y="15"/>
                    <a:pt x="32" y="15"/>
                  </a:cubicBezTo>
                  <a:cubicBezTo>
                    <a:pt x="35" y="15"/>
                    <a:pt x="60" y="22"/>
                    <a:pt x="68" y="24"/>
                  </a:cubicBezTo>
                  <a:cubicBezTo>
                    <a:pt x="72" y="26"/>
                    <a:pt x="79" y="28"/>
                    <a:pt x="85" y="29"/>
                  </a:cubicBezTo>
                  <a:lnTo>
                    <a:pt x="85" y="30"/>
                  </a:lnTo>
                  <a:close/>
                  <a:moveTo>
                    <a:pt x="105" y="59"/>
                  </a:moveTo>
                  <a:cubicBezTo>
                    <a:pt x="105" y="59"/>
                    <a:pt x="105" y="59"/>
                    <a:pt x="105" y="59"/>
                  </a:cubicBezTo>
                  <a:cubicBezTo>
                    <a:pt x="87" y="59"/>
                    <a:pt x="87" y="59"/>
                    <a:pt x="87" y="59"/>
                  </a:cubicBezTo>
                  <a:cubicBezTo>
                    <a:pt x="87" y="53"/>
                    <a:pt x="87" y="53"/>
                    <a:pt x="87" y="53"/>
                  </a:cubicBezTo>
                  <a:cubicBezTo>
                    <a:pt x="105" y="53"/>
                    <a:pt x="105" y="53"/>
                    <a:pt x="105" y="53"/>
                  </a:cubicBezTo>
                  <a:lnTo>
                    <a:pt x="105" y="59"/>
                  </a:lnTo>
                  <a:close/>
                  <a:moveTo>
                    <a:pt x="110" y="59"/>
                  </a:moveTo>
                  <a:cubicBezTo>
                    <a:pt x="110" y="59"/>
                    <a:pt x="110" y="59"/>
                    <a:pt x="110" y="59"/>
                  </a:cubicBezTo>
                  <a:cubicBezTo>
                    <a:pt x="105" y="59"/>
                    <a:pt x="105" y="59"/>
                    <a:pt x="105" y="59"/>
                  </a:cubicBezTo>
                  <a:cubicBezTo>
                    <a:pt x="105" y="54"/>
                    <a:pt x="105" y="54"/>
                    <a:pt x="105" y="54"/>
                  </a:cubicBezTo>
                  <a:cubicBezTo>
                    <a:pt x="107" y="54"/>
                    <a:pt x="107" y="54"/>
                    <a:pt x="107" y="54"/>
                  </a:cubicBezTo>
                  <a:cubicBezTo>
                    <a:pt x="109" y="54"/>
                    <a:pt x="110" y="54"/>
                    <a:pt x="110" y="54"/>
                  </a:cubicBezTo>
                  <a:cubicBezTo>
                    <a:pt x="110" y="52"/>
                    <a:pt x="110" y="52"/>
                    <a:pt x="110" y="52"/>
                  </a:cubicBezTo>
                  <a:cubicBezTo>
                    <a:pt x="110" y="52"/>
                    <a:pt x="109" y="52"/>
                    <a:pt x="109" y="52"/>
                  </a:cubicBezTo>
                  <a:cubicBezTo>
                    <a:pt x="108" y="52"/>
                    <a:pt x="106" y="52"/>
                    <a:pt x="105" y="52"/>
                  </a:cubicBezTo>
                  <a:cubicBezTo>
                    <a:pt x="105" y="52"/>
                    <a:pt x="105" y="52"/>
                    <a:pt x="105" y="52"/>
                  </a:cubicBezTo>
                  <a:cubicBezTo>
                    <a:pt x="105" y="52"/>
                    <a:pt x="105" y="52"/>
                    <a:pt x="105" y="52"/>
                  </a:cubicBezTo>
                  <a:cubicBezTo>
                    <a:pt x="104" y="52"/>
                    <a:pt x="100" y="52"/>
                    <a:pt x="98" y="51"/>
                  </a:cubicBezTo>
                  <a:cubicBezTo>
                    <a:pt x="96" y="51"/>
                    <a:pt x="90" y="51"/>
                    <a:pt x="87" y="51"/>
                  </a:cubicBezTo>
                  <a:cubicBezTo>
                    <a:pt x="87" y="49"/>
                    <a:pt x="87" y="49"/>
                    <a:pt x="87" y="49"/>
                  </a:cubicBezTo>
                  <a:cubicBezTo>
                    <a:pt x="88" y="49"/>
                    <a:pt x="91" y="50"/>
                    <a:pt x="94" y="50"/>
                  </a:cubicBezTo>
                  <a:cubicBezTo>
                    <a:pt x="97" y="50"/>
                    <a:pt x="110" y="50"/>
                    <a:pt x="110" y="50"/>
                  </a:cubicBezTo>
                  <a:cubicBezTo>
                    <a:pt x="110" y="49"/>
                    <a:pt x="110" y="49"/>
                    <a:pt x="110" y="49"/>
                  </a:cubicBezTo>
                  <a:cubicBezTo>
                    <a:pt x="110" y="49"/>
                    <a:pt x="99" y="49"/>
                    <a:pt x="94" y="49"/>
                  </a:cubicBezTo>
                  <a:cubicBezTo>
                    <a:pt x="91" y="49"/>
                    <a:pt x="88" y="48"/>
                    <a:pt x="87" y="48"/>
                  </a:cubicBezTo>
                  <a:cubicBezTo>
                    <a:pt x="87" y="47"/>
                    <a:pt x="87" y="47"/>
                    <a:pt x="87" y="47"/>
                  </a:cubicBezTo>
                  <a:cubicBezTo>
                    <a:pt x="88" y="48"/>
                    <a:pt x="91" y="48"/>
                    <a:pt x="93" y="48"/>
                  </a:cubicBezTo>
                  <a:cubicBezTo>
                    <a:pt x="97" y="49"/>
                    <a:pt x="110" y="49"/>
                    <a:pt x="110" y="49"/>
                  </a:cubicBezTo>
                  <a:cubicBezTo>
                    <a:pt x="110" y="47"/>
                    <a:pt x="110" y="47"/>
                    <a:pt x="110" y="47"/>
                  </a:cubicBezTo>
                  <a:cubicBezTo>
                    <a:pt x="110" y="47"/>
                    <a:pt x="98" y="47"/>
                    <a:pt x="93" y="47"/>
                  </a:cubicBezTo>
                  <a:cubicBezTo>
                    <a:pt x="90" y="46"/>
                    <a:pt x="88" y="46"/>
                    <a:pt x="87" y="46"/>
                  </a:cubicBezTo>
                  <a:cubicBezTo>
                    <a:pt x="87" y="43"/>
                    <a:pt x="87" y="43"/>
                    <a:pt x="87" y="43"/>
                  </a:cubicBezTo>
                  <a:cubicBezTo>
                    <a:pt x="87" y="43"/>
                    <a:pt x="88" y="43"/>
                    <a:pt x="89" y="43"/>
                  </a:cubicBezTo>
                  <a:cubicBezTo>
                    <a:pt x="91" y="44"/>
                    <a:pt x="97" y="45"/>
                    <a:pt x="99" y="45"/>
                  </a:cubicBezTo>
                  <a:cubicBezTo>
                    <a:pt x="101" y="45"/>
                    <a:pt x="109" y="45"/>
                    <a:pt x="110" y="45"/>
                  </a:cubicBezTo>
                  <a:lnTo>
                    <a:pt x="110" y="59"/>
                  </a:lnTo>
                  <a:close/>
                  <a:moveTo>
                    <a:pt x="110" y="44"/>
                  </a:moveTo>
                  <a:cubicBezTo>
                    <a:pt x="110" y="44"/>
                    <a:pt x="110" y="44"/>
                    <a:pt x="110" y="44"/>
                  </a:cubicBezTo>
                  <a:cubicBezTo>
                    <a:pt x="109" y="44"/>
                    <a:pt x="106" y="44"/>
                    <a:pt x="104" y="44"/>
                  </a:cubicBezTo>
                  <a:cubicBezTo>
                    <a:pt x="102" y="44"/>
                    <a:pt x="93" y="44"/>
                    <a:pt x="91" y="43"/>
                  </a:cubicBezTo>
                  <a:cubicBezTo>
                    <a:pt x="90" y="43"/>
                    <a:pt x="88" y="42"/>
                    <a:pt x="87" y="42"/>
                  </a:cubicBezTo>
                  <a:cubicBezTo>
                    <a:pt x="87" y="42"/>
                    <a:pt x="87" y="42"/>
                    <a:pt x="87" y="42"/>
                  </a:cubicBezTo>
                  <a:cubicBezTo>
                    <a:pt x="90" y="42"/>
                    <a:pt x="96" y="43"/>
                    <a:pt x="98" y="43"/>
                  </a:cubicBezTo>
                  <a:cubicBezTo>
                    <a:pt x="100" y="43"/>
                    <a:pt x="109" y="44"/>
                    <a:pt x="110" y="44"/>
                  </a:cubicBezTo>
                  <a:close/>
                  <a:moveTo>
                    <a:pt x="110" y="42"/>
                  </a:moveTo>
                  <a:cubicBezTo>
                    <a:pt x="110" y="42"/>
                    <a:pt x="110" y="42"/>
                    <a:pt x="110" y="42"/>
                  </a:cubicBezTo>
                  <a:cubicBezTo>
                    <a:pt x="109" y="42"/>
                    <a:pt x="100" y="42"/>
                    <a:pt x="96" y="41"/>
                  </a:cubicBezTo>
                  <a:cubicBezTo>
                    <a:pt x="92" y="41"/>
                    <a:pt x="89" y="41"/>
                    <a:pt x="87" y="40"/>
                  </a:cubicBezTo>
                  <a:cubicBezTo>
                    <a:pt x="87" y="37"/>
                    <a:pt x="87" y="37"/>
                    <a:pt x="87" y="37"/>
                  </a:cubicBezTo>
                  <a:cubicBezTo>
                    <a:pt x="89" y="37"/>
                    <a:pt x="96" y="39"/>
                    <a:pt x="99" y="39"/>
                  </a:cubicBezTo>
                  <a:cubicBezTo>
                    <a:pt x="103" y="39"/>
                    <a:pt x="110" y="39"/>
                    <a:pt x="110" y="39"/>
                  </a:cubicBezTo>
                  <a:cubicBezTo>
                    <a:pt x="110" y="37"/>
                    <a:pt x="110" y="37"/>
                    <a:pt x="110" y="37"/>
                  </a:cubicBezTo>
                  <a:cubicBezTo>
                    <a:pt x="110" y="37"/>
                    <a:pt x="104" y="37"/>
                    <a:pt x="100" y="37"/>
                  </a:cubicBezTo>
                  <a:cubicBezTo>
                    <a:pt x="96" y="37"/>
                    <a:pt x="90" y="36"/>
                    <a:pt x="87" y="35"/>
                  </a:cubicBezTo>
                  <a:cubicBezTo>
                    <a:pt x="87" y="30"/>
                    <a:pt x="87" y="30"/>
                    <a:pt x="87" y="30"/>
                  </a:cubicBezTo>
                  <a:cubicBezTo>
                    <a:pt x="92" y="31"/>
                    <a:pt x="96" y="32"/>
                    <a:pt x="99" y="32"/>
                  </a:cubicBezTo>
                  <a:cubicBezTo>
                    <a:pt x="105" y="33"/>
                    <a:pt x="126" y="32"/>
                    <a:pt x="135" y="32"/>
                  </a:cubicBezTo>
                  <a:cubicBezTo>
                    <a:pt x="142" y="32"/>
                    <a:pt x="144" y="33"/>
                    <a:pt x="144" y="33"/>
                  </a:cubicBezTo>
                  <a:cubicBezTo>
                    <a:pt x="144" y="33"/>
                    <a:pt x="144" y="33"/>
                    <a:pt x="144" y="33"/>
                  </a:cubicBezTo>
                  <a:cubicBezTo>
                    <a:pt x="144" y="33"/>
                    <a:pt x="144" y="33"/>
                    <a:pt x="144" y="33"/>
                  </a:cubicBezTo>
                  <a:cubicBezTo>
                    <a:pt x="144" y="33"/>
                    <a:pt x="144" y="33"/>
                    <a:pt x="144" y="33"/>
                  </a:cubicBezTo>
                  <a:cubicBezTo>
                    <a:pt x="144" y="33"/>
                    <a:pt x="139" y="33"/>
                    <a:pt x="136" y="33"/>
                  </a:cubicBezTo>
                  <a:cubicBezTo>
                    <a:pt x="133" y="33"/>
                    <a:pt x="127" y="33"/>
                    <a:pt x="123" y="33"/>
                  </a:cubicBezTo>
                  <a:cubicBezTo>
                    <a:pt x="120" y="33"/>
                    <a:pt x="112" y="33"/>
                    <a:pt x="112" y="33"/>
                  </a:cubicBezTo>
                  <a:cubicBezTo>
                    <a:pt x="112" y="33"/>
                    <a:pt x="112" y="33"/>
                    <a:pt x="112" y="33"/>
                  </a:cubicBezTo>
                  <a:cubicBezTo>
                    <a:pt x="110" y="33"/>
                    <a:pt x="110" y="33"/>
                    <a:pt x="110" y="33"/>
                  </a:cubicBezTo>
                  <a:lnTo>
                    <a:pt x="110" y="42"/>
                  </a:lnTo>
                  <a:close/>
                  <a:moveTo>
                    <a:pt x="112" y="59"/>
                  </a:moveTo>
                  <a:cubicBezTo>
                    <a:pt x="112" y="59"/>
                    <a:pt x="112" y="59"/>
                    <a:pt x="112" y="59"/>
                  </a:cubicBezTo>
                  <a:cubicBezTo>
                    <a:pt x="112" y="55"/>
                    <a:pt x="112" y="55"/>
                    <a:pt x="112" y="55"/>
                  </a:cubicBezTo>
                  <a:cubicBezTo>
                    <a:pt x="141" y="55"/>
                    <a:pt x="141" y="55"/>
                    <a:pt x="141" y="55"/>
                  </a:cubicBezTo>
                  <a:cubicBezTo>
                    <a:pt x="141" y="59"/>
                    <a:pt x="141" y="59"/>
                    <a:pt x="141" y="59"/>
                  </a:cubicBezTo>
                  <a:lnTo>
                    <a:pt x="112" y="59"/>
                  </a:lnTo>
                  <a:close/>
                  <a:moveTo>
                    <a:pt x="141" y="54"/>
                  </a:moveTo>
                  <a:cubicBezTo>
                    <a:pt x="141" y="54"/>
                    <a:pt x="141" y="54"/>
                    <a:pt x="141" y="54"/>
                  </a:cubicBezTo>
                  <a:cubicBezTo>
                    <a:pt x="141" y="54"/>
                    <a:pt x="141" y="54"/>
                    <a:pt x="141" y="54"/>
                  </a:cubicBezTo>
                  <a:cubicBezTo>
                    <a:pt x="141" y="54"/>
                    <a:pt x="141" y="54"/>
                    <a:pt x="141" y="54"/>
                  </a:cubicBezTo>
                  <a:cubicBezTo>
                    <a:pt x="140" y="54"/>
                    <a:pt x="134" y="54"/>
                    <a:pt x="129" y="54"/>
                  </a:cubicBezTo>
                  <a:cubicBezTo>
                    <a:pt x="124" y="54"/>
                    <a:pt x="113" y="54"/>
                    <a:pt x="112" y="54"/>
                  </a:cubicBezTo>
                  <a:cubicBezTo>
                    <a:pt x="112" y="54"/>
                    <a:pt x="112" y="54"/>
                    <a:pt x="112" y="54"/>
                  </a:cubicBezTo>
                  <a:cubicBezTo>
                    <a:pt x="114" y="54"/>
                    <a:pt x="115" y="54"/>
                    <a:pt x="116" y="53"/>
                  </a:cubicBezTo>
                  <a:cubicBezTo>
                    <a:pt x="124" y="53"/>
                    <a:pt x="138" y="54"/>
                    <a:pt x="142" y="54"/>
                  </a:cubicBezTo>
                  <a:lnTo>
                    <a:pt x="141" y="54"/>
                  </a:lnTo>
                  <a:close/>
                  <a:moveTo>
                    <a:pt x="146" y="15"/>
                  </a:moveTo>
                  <a:cubicBezTo>
                    <a:pt x="146" y="15"/>
                    <a:pt x="146" y="15"/>
                    <a:pt x="146" y="15"/>
                  </a:cubicBezTo>
                  <a:cubicBezTo>
                    <a:pt x="146" y="15"/>
                    <a:pt x="146" y="15"/>
                    <a:pt x="146" y="15"/>
                  </a:cubicBezTo>
                  <a:cubicBezTo>
                    <a:pt x="146" y="11"/>
                    <a:pt x="146" y="11"/>
                    <a:pt x="146" y="11"/>
                  </a:cubicBezTo>
                  <a:cubicBezTo>
                    <a:pt x="140" y="15"/>
                    <a:pt x="140" y="15"/>
                    <a:pt x="140" y="15"/>
                  </a:cubicBezTo>
                  <a:cubicBezTo>
                    <a:pt x="140" y="15"/>
                    <a:pt x="142" y="14"/>
                    <a:pt x="143" y="14"/>
                  </a:cubicBezTo>
                  <a:cubicBezTo>
                    <a:pt x="144" y="14"/>
                    <a:pt x="145" y="15"/>
                    <a:pt x="146" y="15"/>
                  </a:cubicBezTo>
                  <a:close/>
                  <a:moveTo>
                    <a:pt x="10" y="12"/>
                  </a:moveTo>
                  <a:cubicBezTo>
                    <a:pt x="10" y="12"/>
                    <a:pt x="10" y="12"/>
                    <a:pt x="10" y="12"/>
                  </a:cubicBezTo>
                  <a:cubicBezTo>
                    <a:pt x="10" y="13"/>
                    <a:pt x="10" y="13"/>
                    <a:pt x="10" y="13"/>
                  </a:cubicBezTo>
                  <a:cubicBezTo>
                    <a:pt x="11" y="12"/>
                    <a:pt x="11" y="12"/>
                    <a:pt x="11" y="12"/>
                  </a:cubicBezTo>
                  <a:cubicBezTo>
                    <a:pt x="11" y="12"/>
                    <a:pt x="10" y="12"/>
                    <a:pt x="10" y="12"/>
                  </a:cubicBezTo>
                  <a:cubicBezTo>
                    <a:pt x="10" y="12"/>
                    <a:pt x="10" y="12"/>
                    <a:pt x="10" y="12"/>
                  </a:cubicBezTo>
                  <a:close/>
                  <a:moveTo>
                    <a:pt x="20" y="14"/>
                  </a:moveTo>
                  <a:cubicBezTo>
                    <a:pt x="20" y="14"/>
                    <a:pt x="20" y="14"/>
                    <a:pt x="20" y="14"/>
                  </a:cubicBezTo>
                  <a:cubicBezTo>
                    <a:pt x="19" y="14"/>
                    <a:pt x="18" y="14"/>
                    <a:pt x="18" y="14"/>
                  </a:cubicBezTo>
                  <a:cubicBezTo>
                    <a:pt x="10" y="18"/>
                    <a:pt x="10" y="18"/>
                    <a:pt x="10" y="18"/>
                  </a:cubicBezTo>
                  <a:cubicBezTo>
                    <a:pt x="10" y="20"/>
                    <a:pt x="10" y="20"/>
                    <a:pt x="10" y="20"/>
                  </a:cubicBezTo>
                  <a:cubicBezTo>
                    <a:pt x="10" y="20"/>
                    <a:pt x="15" y="18"/>
                    <a:pt x="17" y="17"/>
                  </a:cubicBezTo>
                  <a:cubicBezTo>
                    <a:pt x="19" y="16"/>
                    <a:pt x="23" y="14"/>
                    <a:pt x="23" y="14"/>
                  </a:cubicBezTo>
                  <a:cubicBezTo>
                    <a:pt x="23" y="14"/>
                    <a:pt x="22" y="14"/>
                    <a:pt x="20" y="14"/>
                  </a:cubicBezTo>
                  <a:close/>
                  <a:moveTo>
                    <a:pt x="10" y="16"/>
                  </a:moveTo>
                  <a:cubicBezTo>
                    <a:pt x="10" y="16"/>
                    <a:pt x="10" y="16"/>
                    <a:pt x="10" y="16"/>
                  </a:cubicBezTo>
                  <a:cubicBezTo>
                    <a:pt x="10" y="16"/>
                    <a:pt x="10" y="16"/>
                    <a:pt x="10" y="16"/>
                  </a:cubicBezTo>
                  <a:cubicBezTo>
                    <a:pt x="10" y="16"/>
                    <a:pt x="12" y="15"/>
                    <a:pt x="13" y="15"/>
                  </a:cubicBezTo>
                  <a:cubicBezTo>
                    <a:pt x="13" y="15"/>
                    <a:pt x="16" y="13"/>
                    <a:pt x="16" y="13"/>
                  </a:cubicBezTo>
                  <a:cubicBezTo>
                    <a:pt x="15" y="13"/>
                    <a:pt x="15" y="13"/>
                    <a:pt x="15" y="13"/>
                  </a:cubicBezTo>
                  <a:lnTo>
                    <a:pt x="1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59" y="4150"/>
              <a:ext cx="399" cy="149"/>
            </a:xfrm>
            <a:custGeom>
              <a:avLst/>
              <a:gdLst>
                <a:gd name="T0" fmla="*/ 140 w 154"/>
                <a:gd name="T1" fmla="*/ 42 h 56"/>
                <a:gd name="T2" fmla="*/ 80 w 154"/>
                <a:gd name="T3" fmla="*/ 11 h 56"/>
                <a:gd name="T4" fmla="*/ 101 w 154"/>
                <a:gd name="T5" fmla="*/ 30 h 56"/>
                <a:gd name="T6" fmla="*/ 80 w 154"/>
                <a:gd name="T7" fmla="*/ 17 h 56"/>
                <a:gd name="T8" fmla="*/ 106 w 154"/>
                <a:gd name="T9" fmla="*/ 29 h 56"/>
                <a:gd name="T10" fmla="*/ 109 w 154"/>
                <a:gd name="T11" fmla="*/ 1 h 56"/>
                <a:gd name="T12" fmla="*/ 78 w 154"/>
                <a:gd name="T13" fmla="*/ 25 h 56"/>
                <a:gd name="T14" fmla="*/ 11 w 154"/>
                <a:gd name="T15" fmla="*/ 53 h 56"/>
                <a:gd name="T16" fmla="*/ 2 w 154"/>
                <a:gd name="T17" fmla="*/ 50 h 56"/>
                <a:gd name="T18" fmla="*/ 5 w 154"/>
                <a:gd name="T19" fmla="*/ 45 h 56"/>
                <a:gd name="T20" fmla="*/ 6 w 154"/>
                <a:gd name="T21" fmla="*/ 44 h 56"/>
                <a:gd name="T22" fmla="*/ 8 w 154"/>
                <a:gd name="T23" fmla="*/ 44 h 56"/>
                <a:gd name="T24" fmla="*/ 10 w 154"/>
                <a:gd name="T25" fmla="*/ 50 h 56"/>
                <a:gd name="T26" fmla="*/ 12 w 154"/>
                <a:gd name="T27" fmla="*/ 43 h 56"/>
                <a:gd name="T28" fmla="*/ 13 w 154"/>
                <a:gd name="T29" fmla="*/ 43 h 56"/>
                <a:gd name="T30" fmla="*/ 77 w 154"/>
                <a:gd name="T31" fmla="*/ 19 h 56"/>
                <a:gd name="T32" fmla="*/ 79 w 154"/>
                <a:gd name="T33" fmla="*/ 27 h 56"/>
                <a:gd name="T34" fmla="*/ 83 w 154"/>
                <a:gd name="T35" fmla="*/ 40 h 56"/>
                <a:gd name="T36" fmla="*/ 83 w 154"/>
                <a:gd name="T37" fmla="*/ 39 h 56"/>
                <a:gd name="T38" fmla="*/ 71 w 154"/>
                <a:gd name="T39" fmla="*/ 44 h 56"/>
                <a:gd name="T40" fmla="*/ 98 w 154"/>
                <a:gd name="T41" fmla="*/ 36 h 56"/>
                <a:gd name="T42" fmla="*/ 98 w 154"/>
                <a:gd name="T43" fmla="*/ 42 h 56"/>
                <a:gd name="T44" fmla="*/ 88 w 154"/>
                <a:gd name="T45" fmla="*/ 39 h 56"/>
                <a:gd name="T46" fmla="*/ 98 w 154"/>
                <a:gd name="T47" fmla="*/ 36 h 56"/>
                <a:gd name="T48" fmla="*/ 60 w 154"/>
                <a:gd name="T49" fmla="*/ 40 h 56"/>
                <a:gd name="T50" fmla="*/ 65 w 154"/>
                <a:gd name="T51" fmla="*/ 47 h 56"/>
                <a:gd name="T52" fmla="*/ 122 w 154"/>
                <a:gd name="T53" fmla="*/ 47 h 56"/>
                <a:gd name="T54" fmla="*/ 113 w 154"/>
                <a:gd name="T55" fmla="*/ 35 h 56"/>
                <a:gd name="T56" fmla="*/ 126 w 154"/>
                <a:gd name="T57" fmla="*/ 45 h 56"/>
                <a:gd name="T58" fmla="*/ 77 w 154"/>
                <a:gd name="T59" fmla="*/ 12 h 56"/>
                <a:gd name="T60" fmla="*/ 92 w 154"/>
                <a:gd name="T61" fmla="*/ 10 h 56"/>
                <a:gd name="T62" fmla="*/ 83 w 154"/>
                <a:gd name="T63" fmla="*/ 13 h 56"/>
                <a:gd name="T64" fmla="*/ 83 w 154"/>
                <a:gd name="T65" fmla="*/ 32 h 56"/>
                <a:gd name="T66" fmla="*/ 75 w 154"/>
                <a:gd name="T67" fmla="*/ 22 h 56"/>
                <a:gd name="T68" fmla="*/ 106 w 154"/>
                <a:gd name="T69" fmla="*/ 32 h 56"/>
                <a:gd name="T70" fmla="*/ 83 w 154"/>
                <a:gd name="T71" fmla="*/ 16 h 56"/>
                <a:gd name="T72" fmla="*/ 91 w 154"/>
                <a:gd name="T73" fmla="*/ 19 h 56"/>
                <a:gd name="T74" fmla="*/ 91 w 154"/>
                <a:gd name="T75" fmla="*/ 24 h 56"/>
                <a:gd name="T76" fmla="*/ 91 w 154"/>
                <a:gd name="T77" fmla="*/ 28 h 56"/>
                <a:gd name="T78" fmla="*/ 99 w 154"/>
                <a:gd name="T79" fmla="*/ 32 h 56"/>
                <a:gd name="T80" fmla="*/ 70 w 154"/>
                <a:gd name="T81" fmla="*/ 47 h 56"/>
                <a:gd name="T82" fmla="*/ 45 w 154"/>
                <a:gd name="T83" fmla="*/ 48 h 56"/>
                <a:gd name="T84" fmla="*/ 59 w 154"/>
                <a:gd name="T85" fmla="*/ 48 h 56"/>
                <a:gd name="T86" fmla="*/ 79 w 154"/>
                <a:gd name="T87" fmla="*/ 47 h 56"/>
                <a:gd name="T88" fmla="*/ 94 w 154"/>
                <a:gd name="T89" fmla="*/ 48 h 56"/>
                <a:gd name="T90" fmla="*/ 111 w 154"/>
                <a:gd name="T91" fmla="*/ 47 h 56"/>
                <a:gd name="T92" fmla="*/ 112 w 154"/>
                <a:gd name="T93" fmla="*/ 43 h 56"/>
                <a:gd name="T94" fmla="*/ 115 w 154"/>
                <a:gd name="T95" fmla="*/ 12 h 56"/>
                <a:gd name="T96" fmla="*/ 115 w 154"/>
                <a:gd name="T97" fmla="*/ 21 h 56"/>
                <a:gd name="T98" fmla="*/ 115 w 154"/>
                <a:gd name="T99" fmla="*/ 30 h 56"/>
                <a:gd name="T100" fmla="*/ 114 w 154"/>
                <a:gd name="T101" fmla="*/ 11 h 56"/>
                <a:gd name="T102" fmla="*/ 115 w 154"/>
                <a:gd name="T103" fmla="*/ 20 h 56"/>
                <a:gd name="T104" fmla="*/ 114 w 154"/>
                <a:gd name="T105" fmla="*/ 29 h 56"/>
                <a:gd name="T106" fmla="*/ 151 w 154"/>
                <a:gd name="T107" fmla="*/ 45 h 56"/>
                <a:gd name="T108" fmla="*/ 47 w 154"/>
                <a:gd name="T109" fmla="*/ 39 h 56"/>
                <a:gd name="T110" fmla="*/ 47 w 154"/>
                <a:gd name="T111" fmla="*/ 45 h 56"/>
                <a:gd name="T112" fmla="*/ 103 w 154"/>
                <a:gd name="T113" fmla="*/ 29 h 56"/>
                <a:gd name="T114" fmla="*/ 100 w 154"/>
                <a:gd name="T115" fmla="*/ 18 h 56"/>
                <a:gd name="T116" fmla="*/ 104 w 154"/>
                <a:gd name="T117" fmla="*/ 29 h 56"/>
                <a:gd name="T118" fmla="*/ 103 w 154"/>
                <a:gd name="T119" fmla="*/ 5 h 56"/>
                <a:gd name="T120" fmla="*/ 71 w 154"/>
                <a:gd name="T121" fmla="*/ 39 h 56"/>
                <a:gd name="T122" fmla="*/ 60 w 154"/>
                <a:gd name="T123" fmla="*/ 45 h 56"/>
                <a:gd name="T124" fmla="*/ 64 w 154"/>
                <a:gd name="T12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56">
                  <a:moveTo>
                    <a:pt x="79" y="32"/>
                  </a:moveTo>
                  <a:cubicBezTo>
                    <a:pt x="80" y="32"/>
                    <a:pt x="80" y="32"/>
                    <a:pt x="80" y="32"/>
                  </a:cubicBezTo>
                  <a:cubicBezTo>
                    <a:pt x="80" y="31"/>
                    <a:pt x="80" y="31"/>
                    <a:pt x="80" y="31"/>
                  </a:cubicBezTo>
                  <a:cubicBezTo>
                    <a:pt x="80" y="30"/>
                    <a:pt x="80" y="30"/>
                    <a:pt x="80" y="30"/>
                  </a:cubicBezTo>
                  <a:cubicBezTo>
                    <a:pt x="80" y="30"/>
                    <a:pt x="80" y="30"/>
                    <a:pt x="80" y="30"/>
                  </a:cubicBezTo>
                  <a:cubicBezTo>
                    <a:pt x="81" y="30"/>
                    <a:pt x="81" y="30"/>
                    <a:pt x="81" y="30"/>
                  </a:cubicBezTo>
                  <a:cubicBezTo>
                    <a:pt x="81" y="30"/>
                    <a:pt x="81" y="30"/>
                    <a:pt x="81" y="30"/>
                  </a:cubicBezTo>
                  <a:cubicBezTo>
                    <a:pt x="79" y="30"/>
                    <a:pt x="79" y="30"/>
                    <a:pt x="79" y="30"/>
                  </a:cubicBezTo>
                  <a:lnTo>
                    <a:pt x="79" y="32"/>
                  </a:lnTo>
                  <a:close/>
                  <a:moveTo>
                    <a:pt x="80" y="25"/>
                  </a:moveTo>
                  <a:cubicBezTo>
                    <a:pt x="80" y="25"/>
                    <a:pt x="80" y="25"/>
                    <a:pt x="80" y="25"/>
                  </a:cubicBezTo>
                  <a:cubicBezTo>
                    <a:pt x="80" y="25"/>
                    <a:pt x="80" y="25"/>
                    <a:pt x="80" y="25"/>
                  </a:cubicBezTo>
                  <a:cubicBezTo>
                    <a:pt x="80" y="24"/>
                    <a:pt x="80" y="24"/>
                    <a:pt x="80" y="24"/>
                  </a:cubicBezTo>
                  <a:cubicBezTo>
                    <a:pt x="81" y="24"/>
                    <a:pt x="81" y="24"/>
                    <a:pt x="81" y="24"/>
                  </a:cubicBezTo>
                  <a:cubicBezTo>
                    <a:pt x="81" y="24"/>
                    <a:pt x="81" y="24"/>
                    <a:pt x="81" y="24"/>
                  </a:cubicBezTo>
                  <a:cubicBezTo>
                    <a:pt x="79" y="24"/>
                    <a:pt x="79" y="24"/>
                    <a:pt x="79" y="24"/>
                  </a:cubicBezTo>
                  <a:cubicBezTo>
                    <a:pt x="79" y="27"/>
                    <a:pt x="79" y="27"/>
                    <a:pt x="79" y="27"/>
                  </a:cubicBezTo>
                  <a:cubicBezTo>
                    <a:pt x="80" y="27"/>
                    <a:pt x="80" y="27"/>
                    <a:pt x="80" y="27"/>
                  </a:cubicBezTo>
                  <a:lnTo>
                    <a:pt x="80" y="25"/>
                  </a:lnTo>
                  <a:close/>
                  <a:moveTo>
                    <a:pt x="79" y="35"/>
                  </a:moveTo>
                  <a:cubicBezTo>
                    <a:pt x="79" y="35"/>
                    <a:pt x="79" y="35"/>
                    <a:pt x="79" y="35"/>
                  </a:cubicBezTo>
                  <a:cubicBezTo>
                    <a:pt x="80" y="35"/>
                    <a:pt x="80" y="35"/>
                    <a:pt x="80" y="35"/>
                  </a:cubicBezTo>
                  <a:cubicBezTo>
                    <a:pt x="80" y="33"/>
                    <a:pt x="80" y="33"/>
                    <a:pt x="80" y="33"/>
                  </a:cubicBezTo>
                  <a:cubicBezTo>
                    <a:pt x="80" y="33"/>
                    <a:pt x="80" y="33"/>
                    <a:pt x="80" y="33"/>
                  </a:cubicBezTo>
                  <a:cubicBezTo>
                    <a:pt x="80" y="33"/>
                    <a:pt x="80" y="33"/>
                    <a:pt x="80" y="33"/>
                  </a:cubicBezTo>
                  <a:cubicBezTo>
                    <a:pt x="81" y="32"/>
                    <a:pt x="81" y="32"/>
                    <a:pt x="81" y="32"/>
                  </a:cubicBezTo>
                  <a:cubicBezTo>
                    <a:pt x="81" y="32"/>
                    <a:pt x="81" y="32"/>
                    <a:pt x="81" y="32"/>
                  </a:cubicBezTo>
                  <a:cubicBezTo>
                    <a:pt x="79" y="32"/>
                    <a:pt x="79" y="32"/>
                    <a:pt x="79" y="32"/>
                  </a:cubicBezTo>
                  <a:lnTo>
                    <a:pt x="79" y="35"/>
                  </a:lnTo>
                  <a:close/>
                  <a:moveTo>
                    <a:pt x="79" y="9"/>
                  </a:moveTo>
                  <a:cubicBezTo>
                    <a:pt x="79" y="9"/>
                    <a:pt x="79" y="9"/>
                    <a:pt x="79" y="9"/>
                  </a:cubicBezTo>
                  <a:cubicBezTo>
                    <a:pt x="79" y="9"/>
                    <a:pt x="79" y="9"/>
                    <a:pt x="79" y="9"/>
                  </a:cubicBezTo>
                  <a:cubicBezTo>
                    <a:pt x="77" y="9"/>
                    <a:pt x="77" y="9"/>
                    <a:pt x="77" y="9"/>
                  </a:cubicBezTo>
                  <a:cubicBezTo>
                    <a:pt x="77" y="10"/>
                    <a:pt x="77" y="10"/>
                    <a:pt x="77" y="10"/>
                  </a:cubicBezTo>
                  <a:cubicBezTo>
                    <a:pt x="77" y="10"/>
                    <a:pt x="77" y="10"/>
                    <a:pt x="77" y="10"/>
                  </a:cubicBezTo>
                  <a:cubicBezTo>
                    <a:pt x="77" y="14"/>
                    <a:pt x="77" y="14"/>
                    <a:pt x="77" y="14"/>
                  </a:cubicBezTo>
                  <a:cubicBezTo>
                    <a:pt x="78" y="14"/>
                    <a:pt x="78" y="14"/>
                    <a:pt x="78" y="14"/>
                  </a:cubicBezTo>
                  <a:cubicBezTo>
                    <a:pt x="78" y="12"/>
                    <a:pt x="78" y="12"/>
                    <a:pt x="78" y="12"/>
                  </a:cubicBezTo>
                  <a:cubicBezTo>
                    <a:pt x="79" y="11"/>
                    <a:pt x="79" y="11"/>
                    <a:pt x="79" y="11"/>
                  </a:cubicBezTo>
                  <a:cubicBezTo>
                    <a:pt x="79" y="11"/>
                    <a:pt x="79" y="11"/>
                    <a:pt x="79" y="11"/>
                  </a:cubicBezTo>
                  <a:cubicBezTo>
                    <a:pt x="79" y="9"/>
                    <a:pt x="79" y="9"/>
                    <a:pt x="79" y="9"/>
                  </a:cubicBezTo>
                  <a:close/>
                  <a:moveTo>
                    <a:pt x="78" y="11"/>
                  </a:moveTo>
                  <a:cubicBezTo>
                    <a:pt x="78" y="11"/>
                    <a:pt x="78" y="11"/>
                    <a:pt x="78" y="11"/>
                  </a:cubicBezTo>
                  <a:cubicBezTo>
                    <a:pt x="78" y="10"/>
                    <a:pt x="78" y="10"/>
                    <a:pt x="78" y="10"/>
                  </a:cubicBezTo>
                  <a:cubicBezTo>
                    <a:pt x="79" y="9"/>
                    <a:pt x="79" y="9"/>
                    <a:pt x="79" y="9"/>
                  </a:cubicBezTo>
                  <a:cubicBezTo>
                    <a:pt x="79" y="11"/>
                    <a:pt x="79" y="11"/>
                    <a:pt x="79" y="11"/>
                  </a:cubicBezTo>
                  <a:lnTo>
                    <a:pt x="78" y="11"/>
                  </a:lnTo>
                  <a:close/>
                  <a:moveTo>
                    <a:pt x="140" y="42"/>
                  </a:moveTo>
                  <a:cubicBezTo>
                    <a:pt x="140" y="42"/>
                    <a:pt x="140" y="42"/>
                    <a:pt x="140" y="42"/>
                  </a:cubicBezTo>
                  <a:cubicBezTo>
                    <a:pt x="141" y="42"/>
                    <a:pt x="141" y="42"/>
                    <a:pt x="141" y="42"/>
                  </a:cubicBezTo>
                  <a:cubicBezTo>
                    <a:pt x="140" y="41"/>
                    <a:pt x="140" y="41"/>
                    <a:pt x="140" y="41"/>
                  </a:cubicBezTo>
                  <a:lnTo>
                    <a:pt x="140" y="42"/>
                  </a:lnTo>
                  <a:close/>
                  <a:moveTo>
                    <a:pt x="142" y="42"/>
                  </a:moveTo>
                  <a:cubicBezTo>
                    <a:pt x="142" y="42"/>
                    <a:pt x="142" y="42"/>
                    <a:pt x="142" y="42"/>
                  </a:cubicBezTo>
                  <a:cubicBezTo>
                    <a:pt x="143" y="43"/>
                    <a:pt x="143" y="43"/>
                    <a:pt x="143" y="43"/>
                  </a:cubicBezTo>
                  <a:cubicBezTo>
                    <a:pt x="143" y="42"/>
                    <a:pt x="143" y="42"/>
                    <a:pt x="143" y="42"/>
                  </a:cubicBezTo>
                  <a:lnTo>
                    <a:pt x="142" y="42"/>
                  </a:lnTo>
                  <a:close/>
                  <a:moveTo>
                    <a:pt x="141" y="38"/>
                  </a:moveTo>
                  <a:cubicBezTo>
                    <a:pt x="141" y="38"/>
                    <a:pt x="141" y="38"/>
                    <a:pt x="141" y="38"/>
                  </a:cubicBezTo>
                  <a:cubicBezTo>
                    <a:pt x="141" y="38"/>
                    <a:pt x="141" y="40"/>
                    <a:pt x="141" y="40"/>
                  </a:cubicBezTo>
                  <a:cubicBezTo>
                    <a:pt x="142" y="40"/>
                    <a:pt x="142" y="40"/>
                    <a:pt x="142" y="40"/>
                  </a:cubicBezTo>
                  <a:lnTo>
                    <a:pt x="141" y="38"/>
                  </a:lnTo>
                  <a:close/>
                  <a:moveTo>
                    <a:pt x="79" y="16"/>
                  </a:moveTo>
                  <a:cubicBezTo>
                    <a:pt x="79" y="16"/>
                    <a:pt x="79" y="16"/>
                    <a:pt x="79" y="16"/>
                  </a:cubicBezTo>
                  <a:cubicBezTo>
                    <a:pt x="80" y="16"/>
                    <a:pt x="80" y="16"/>
                    <a:pt x="80" y="16"/>
                  </a:cubicBezTo>
                  <a:cubicBezTo>
                    <a:pt x="80" y="14"/>
                    <a:pt x="80" y="14"/>
                    <a:pt x="80" y="14"/>
                  </a:cubicBezTo>
                  <a:cubicBezTo>
                    <a:pt x="80" y="14"/>
                    <a:pt x="80" y="14"/>
                    <a:pt x="80" y="14"/>
                  </a:cubicBezTo>
                  <a:cubicBezTo>
                    <a:pt x="80" y="14"/>
                    <a:pt x="80" y="14"/>
                    <a:pt x="80" y="14"/>
                  </a:cubicBezTo>
                  <a:cubicBezTo>
                    <a:pt x="81" y="13"/>
                    <a:pt x="81" y="13"/>
                    <a:pt x="81" y="13"/>
                  </a:cubicBezTo>
                  <a:cubicBezTo>
                    <a:pt x="81" y="13"/>
                    <a:pt x="81" y="13"/>
                    <a:pt x="81" y="13"/>
                  </a:cubicBezTo>
                  <a:cubicBezTo>
                    <a:pt x="79" y="14"/>
                    <a:pt x="79" y="14"/>
                    <a:pt x="79" y="14"/>
                  </a:cubicBezTo>
                  <a:lnTo>
                    <a:pt x="79" y="16"/>
                  </a:lnTo>
                  <a:close/>
                  <a:moveTo>
                    <a:pt x="79" y="29"/>
                  </a:moveTo>
                  <a:cubicBezTo>
                    <a:pt x="79" y="29"/>
                    <a:pt x="79" y="29"/>
                    <a:pt x="79" y="29"/>
                  </a:cubicBezTo>
                  <a:cubicBezTo>
                    <a:pt x="80" y="29"/>
                    <a:pt x="80" y="29"/>
                    <a:pt x="80" y="29"/>
                  </a:cubicBezTo>
                  <a:cubicBezTo>
                    <a:pt x="80" y="28"/>
                    <a:pt x="80" y="28"/>
                    <a:pt x="80" y="28"/>
                  </a:cubicBezTo>
                  <a:cubicBezTo>
                    <a:pt x="80" y="27"/>
                    <a:pt x="80" y="27"/>
                    <a:pt x="80" y="27"/>
                  </a:cubicBezTo>
                  <a:cubicBezTo>
                    <a:pt x="80" y="27"/>
                    <a:pt x="80" y="27"/>
                    <a:pt x="80" y="27"/>
                  </a:cubicBezTo>
                  <a:cubicBezTo>
                    <a:pt x="81" y="27"/>
                    <a:pt x="81" y="27"/>
                    <a:pt x="81" y="27"/>
                  </a:cubicBezTo>
                  <a:cubicBezTo>
                    <a:pt x="81" y="27"/>
                    <a:pt x="81" y="27"/>
                    <a:pt x="81" y="27"/>
                  </a:cubicBezTo>
                  <a:cubicBezTo>
                    <a:pt x="79" y="27"/>
                    <a:pt x="79" y="27"/>
                    <a:pt x="79" y="27"/>
                  </a:cubicBezTo>
                  <a:lnTo>
                    <a:pt x="79" y="29"/>
                  </a:lnTo>
                  <a:close/>
                  <a:moveTo>
                    <a:pt x="82" y="8"/>
                  </a:moveTo>
                  <a:cubicBezTo>
                    <a:pt x="82" y="8"/>
                    <a:pt x="82" y="8"/>
                    <a:pt x="82" y="8"/>
                  </a:cubicBezTo>
                  <a:cubicBezTo>
                    <a:pt x="82" y="8"/>
                    <a:pt x="82" y="8"/>
                    <a:pt x="82" y="8"/>
                  </a:cubicBezTo>
                  <a:cubicBezTo>
                    <a:pt x="80" y="9"/>
                    <a:pt x="80" y="9"/>
                    <a:pt x="80" y="9"/>
                  </a:cubicBezTo>
                  <a:cubicBezTo>
                    <a:pt x="80" y="9"/>
                    <a:pt x="80" y="9"/>
                    <a:pt x="80" y="9"/>
                  </a:cubicBezTo>
                  <a:cubicBezTo>
                    <a:pt x="79" y="9"/>
                    <a:pt x="79" y="9"/>
                    <a:pt x="79" y="9"/>
                  </a:cubicBezTo>
                  <a:cubicBezTo>
                    <a:pt x="79" y="11"/>
                    <a:pt x="79" y="11"/>
                    <a:pt x="79" y="11"/>
                  </a:cubicBezTo>
                  <a:cubicBezTo>
                    <a:pt x="79" y="11"/>
                    <a:pt x="79" y="11"/>
                    <a:pt x="79" y="11"/>
                  </a:cubicBezTo>
                  <a:cubicBezTo>
                    <a:pt x="79" y="11"/>
                    <a:pt x="79" y="11"/>
                    <a:pt x="79" y="11"/>
                  </a:cubicBezTo>
                  <a:cubicBezTo>
                    <a:pt x="79" y="13"/>
                    <a:pt x="79" y="13"/>
                    <a:pt x="79" y="13"/>
                  </a:cubicBezTo>
                  <a:cubicBezTo>
                    <a:pt x="80" y="13"/>
                    <a:pt x="80" y="13"/>
                    <a:pt x="80" y="13"/>
                  </a:cubicBezTo>
                  <a:cubicBezTo>
                    <a:pt x="80" y="11"/>
                    <a:pt x="80" y="11"/>
                    <a:pt x="80" y="11"/>
                  </a:cubicBezTo>
                  <a:cubicBezTo>
                    <a:pt x="82" y="11"/>
                    <a:pt x="82" y="11"/>
                    <a:pt x="82" y="11"/>
                  </a:cubicBezTo>
                  <a:cubicBezTo>
                    <a:pt x="82" y="11"/>
                    <a:pt x="82" y="11"/>
                    <a:pt x="82" y="11"/>
                  </a:cubicBezTo>
                  <a:cubicBezTo>
                    <a:pt x="82" y="8"/>
                    <a:pt x="82" y="8"/>
                    <a:pt x="82" y="8"/>
                  </a:cubicBezTo>
                  <a:close/>
                  <a:moveTo>
                    <a:pt x="80" y="11"/>
                  </a:moveTo>
                  <a:cubicBezTo>
                    <a:pt x="80" y="11"/>
                    <a:pt x="80" y="11"/>
                    <a:pt x="80" y="11"/>
                  </a:cubicBezTo>
                  <a:cubicBezTo>
                    <a:pt x="80" y="9"/>
                    <a:pt x="80" y="9"/>
                    <a:pt x="80" y="9"/>
                  </a:cubicBezTo>
                  <a:cubicBezTo>
                    <a:pt x="82" y="9"/>
                    <a:pt x="82" y="9"/>
                    <a:pt x="82" y="9"/>
                  </a:cubicBezTo>
                  <a:cubicBezTo>
                    <a:pt x="82" y="11"/>
                    <a:pt x="82" y="11"/>
                    <a:pt x="82" y="11"/>
                  </a:cubicBezTo>
                  <a:lnTo>
                    <a:pt x="80" y="11"/>
                  </a:lnTo>
                  <a:close/>
                  <a:moveTo>
                    <a:pt x="84" y="8"/>
                  </a:moveTo>
                  <a:cubicBezTo>
                    <a:pt x="84" y="8"/>
                    <a:pt x="84" y="8"/>
                    <a:pt x="84" y="8"/>
                  </a:cubicBezTo>
                  <a:cubicBezTo>
                    <a:pt x="84" y="8"/>
                    <a:pt x="84" y="8"/>
                    <a:pt x="84" y="8"/>
                  </a:cubicBezTo>
                  <a:cubicBezTo>
                    <a:pt x="82" y="8"/>
                    <a:pt x="82" y="8"/>
                    <a:pt x="82" y="8"/>
                  </a:cubicBezTo>
                  <a:cubicBezTo>
                    <a:pt x="82" y="8"/>
                    <a:pt x="82" y="8"/>
                    <a:pt x="82" y="8"/>
                  </a:cubicBezTo>
                  <a:cubicBezTo>
                    <a:pt x="82" y="8"/>
                    <a:pt x="82" y="8"/>
                    <a:pt x="82" y="8"/>
                  </a:cubicBezTo>
                  <a:cubicBezTo>
                    <a:pt x="82" y="13"/>
                    <a:pt x="82" y="13"/>
                    <a:pt x="82" y="13"/>
                  </a:cubicBezTo>
                  <a:cubicBezTo>
                    <a:pt x="82" y="13"/>
                    <a:pt x="82" y="13"/>
                    <a:pt x="82" y="13"/>
                  </a:cubicBezTo>
                  <a:cubicBezTo>
                    <a:pt x="82" y="11"/>
                    <a:pt x="82" y="11"/>
                    <a:pt x="82" y="11"/>
                  </a:cubicBezTo>
                  <a:cubicBezTo>
                    <a:pt x="84" y="10"/>
                    <a:pt x="84" y="10"/>
                    <a:pt x="84" y="10"/>
                  </a:cubicBezTo>
                  <a:cubicBezTo>
                    <a:pt x="84" y="10"/>
                    <a:pt x="84" y="10"/>
                    <a:pt x="84" y="10"/>
                  </a:cubicBezTo>
                  <a:cubicBezTo>
                    <a:pt x="84" y="8"/>
                    <a:pt x="84" y="8"/>
                    <a:pt x="84" y="8"/>
                  </a:cubicBezTo>
                  <a:close/>
                  <a:moveTo>
                    <a:pt x="82" y="10"/>
                  </a:moveTo>
                  <a:cubicBezTo>
                    <a:pt x="82" y="10"/>
                    <a:pt x="82" y="10"/>
                    <a:pt x="82" y="10"/>
                  </a:cubicBezTo>
                  <a:cubicBezTo>
                    <a:pt x="82" y="8"/>
                    <a:pt x="82" y="8"/>
                    <a:pt x="82" y="8"/>
                  </a:cubicBezTo>
                  <a:cubicBezTo>
                    <a:pt x="84" y="8"/>
                    <a:pt x="84" y="8"/>
                    <a:pt x="84" y="8"/>
                  </a:cubicBezTo>
                  <a:cubicBezTo>
                    <a:pt x="84" y="10"/>
                    <a:pt x="84" y="10"/>
                    <a:pt x="84" y="10"/>
                  </a:cubicBezTo>
                  <a:lnTo>
                    <a:pt x="82" y="10"/>
                  </a:lnTo>
                  <a:close/>
                  <a:moveTo>
                    <a:pt x="91" y="6"/>
                  </a:move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0" y="6"/>
                    <a:pt x="90" y="6"/>
                    <a:pt x="90" y="6"/>
                  </a:cubicBezTo>
                  <a:cubicBezTo>
                    <a:pt x="89" y="6"/>
                    <a:pt x="89" y="6"/>
                    <a:pt x="89" y="6"/>
                  </a:cubicBezTo>
                  <a:cubicBezTo>
                    <a:pt x="89" y="11"/>
                    <a:pt x="89" y="11"/>
                    <a:pt x="89" y="11"/>
                  </a:cubicBezTo>
                  <a:cubicBezTo>
                    <a:pt x="89" y="10"/>
                    <a:pt x="89" y="10"/>
                    <a:pt x="89" y="10"/>
                  </a:cubicBezTo>
                  <a:cubicBezTo>
                    <a:pt x="89" y="9"/>
                    <a:pt x="89" y="9"/>
                    <a:pt x="89" y="9"/>
                  </a:cubicBezTo>
                  <a:cubicBezTo>
                    <a:pt x="92" y="8"/>
                    <a:pt x="92" y="8"/>
                    <a:pt x="92" y="8"/>
                  </a:cubicBezTo>
                  <a:cubicBezTo>
                    <a:pt x="92" y="6"/>
                    <a:pt x="92" y="6"/>
                    <a:pt x="92" y="6"/>
                  </a:cubicBezTo>
                  <a:lnTo>
                    <a:pt x="91" y="6"/>
                  </a:lnTo>
                  <a:close/>
                  <a:moveTo>
                    <a:pt x="90" y="8"/>
                  </a:moveTo>
                  <a:cubicBezTo>
                    <a:pt x="90" y="8"/>
                    <a:pt x="90" y="8"/>
                    <a:pt x="90" y="8"/>
                  </a:cubicBezTo>
                  <a:cubicBezTo>
                    <a:pt x="90" y="6"/>
                    <a:pt x="90" y="6"/>
                    <a:pt x="90" y="6"/>
                  </a:cubicBezTo>
                  <a:cubicBezTo>
                    <a:pt x="91" y="6"/>
                    <a:pt x="91" y="6"/>
                    <a:pt x="91" y="6"/>
                  </a:cubicBezTo>
                  <a:cubicBezTo>
                    <a:pt x="91" y="8"/>
                    <a:pt x="91" y="8"/>
                    <a:pt x="91" y="8"/>
                  </a:cubicBezTo>
                  <a:lnTo>
                    <a:pt x="90" y="8"/>
                  </a:lnTo>
                  <a:close/>
                  <a:moveTo>
                    <a:pt x="100" y="33"/>
                  </a:moveTo>
                  <a:cubicBezTo>
                    <a:pt x="100" y="33"/>
                    <a:pt x="100" y="33"/>
                    <a:pt x="100" y="33"/>
                  </a:cubicBezTo>
                  <a:cubicBezTo>
                    <a:pt x="101" y="32"/>
                    <a:pt x="101" y="32"/>
                    <a:pt x="101" y="32"/>
                  </a:cubicBezTo>
                  <a:cubicBezTo>
                    <a:pt x="101" y="31"/>
                    <a:pt x="101" y="31"/>
                    <a:pt x="101" y="31"/>
                  </a:cubicBezTo>
                  <a:cubicBezTo>
                    <a:pt x="101" y="30"/>
                    <a:pt x="101" y="30"/>
                    <a:pt x="101" y="30"/>
                  </a:cubicBezTo>
                  <a:cubicBezTo>
                    <a:pt x="101" y="30"/>
                    <a:pt x="101" y="30"/>
                    <a:pt x="101" y="30"/>
                  </a:cubicBezTo>
                  <a:cubicBezTo>
                    <a:pt x="103" y="30"/>
                    <a:pt x="103" y="30"/>
                    <a:pt x="103" y="30"/>
                  </a:cubicBezTo>
                  <a:cubicBezTo>
                    <a:pt x="103" y="29"/>
                    <a:pt x="103" y="29"/>
                    <a:pt x="103" y="29"/>
                  </a:cubicBezTo>
                  <a:cubicBezTo>
                    <a:pt x="100" y="30"/>
                    <a:pt x="100" y="30"/>
                    <a:pt x="100" y="30"/>
                  </a:cubicBezTo>
                  <a:lnTo>
                    <a:pt x="100" y="33"/>
                  </a:lnTo>
                  <a:close/>
                  <a:moveTo>
                    <a:pt x="136" y="36"/>
                  </a:moveTo>
                  <a:cubicBezTo>
                    <a:pt x="136" y="36"/>
                    <a:pt x="136" y="36"/>
                    <a:pt x="136" y="36"/>
                  </a:cubicBezTo>
                  <a:cubicBezTo>
                    <a:pt x="134" y="36"/>
                    <a:pt x="134" y="36"/>
                    <a:pt x="134" y="36"/>
                  </a:cubicBezTo>
                  <a:cubicBezTo>
                    <a:pt x="136" y="37"/>
                    <a:pt x="136" y="37"/>
                    <a:pt x="136" y="37"/>
                  </a:cubicBezTo>
                  <a:lnTo>
                    <a:pt x="136" y="36"/>
                  </a:lnTo>
                  <a:close/>
                  <a:moveTo>
                    <a:pt x="136" y="42"/>
                  </a:moveTo>
                  <a:cubicBezTo>
                    <a:pt x="136" y="42"/>
                    <a:pt x="136" y="42"/>
                    <a:pt x="136" y="42"/>
                  </a:cubicBezTo>
                  <a:cubicBezTo>
                    <a:pt x="138" y="42"/>
                    <a:pt x="138" y="42"/>
                    <a:pt x="138" y="42"/>
                  </a:cubicBezTo>
                  <a:cubicBezTo>
                    <a:pt x="136" y="41"/>
                    <a:pt x="136" y="41"/>
                    <a:pt x="136" y="41"/>
                  </a:cubicBezTo>
                  <a:lnTo>
                    <a:pt x="136" y="42"/>
                  </a:lnTo>
                  <a:close/>
                  <a:moveTo>
                    <a:pt x="135" y="39"/>
                  </a:moveTo>
                  <a:cubicBezTo>
                    <a:pt x="135" y="39"/>
                    <a:pt x="135" y="39"/>
                    <a:pt x="135" y="39"/>
                  </a:cubicBezTo>
                  <a:cubicBezTo>
                    <a:pt x="135" y="39"/>
                    <a:pt x="135" y="39"/>
                    <a:pt x="135" y="39"/>
                  </a:cubicBezTo>
                  <a:cubicBezTo>
                    <a:pt x="134" y="39"/>
                    <a:pt x="134" y="39"/>
                    <a:pt x="134" y="39"/>
                  </a:cubicBezTo>
                  <a:lnTo>
                    <a:pt x="135" y="39"/>
                  </a:lnTo>
                  <a:close/>
                  <a:moveTo>
                    <a:pt x="79" y="21"/>
                  </a:moveTo>
                  <a:cubicBezTo>
                    <a:pt x="79" y="21"/>
                    <a:pt x="79" y="21"/>
                    <a:pt x="79" y="21"/>
                  </a:cubicBezTo>
                  <a:cubicBezTo>
                    <a:pt x="80" y="21"/>
                    <a:pt x="80" y="21"/>
                    <a:pt x="80" y="21"/>
                  </a:cubicBezTo>
                  <a:cubicBezTo>
                    <a:pt x="80" y="20"/>
                    <a:pt x="80" y="20"/>
                    <a:pt x="80" y="20"/>
                  </a:cubicBezTo>
                  <a:cubicBezTo>
                    <a:pt x="80" y="19"/>
                    <a:pt x="80" y="19"/>
                    <a:pt x="80" y="19"/>
                  </a:cubicBezTo>
                  <a:cubicBezTo>
                    <a:pt x="80" y="19"/>
                    <a:pt x="80" y="19"/>
                    <a:pt x="80" y="19"/>
                  </a:cubicBezTo>
                  <a:cubicBezTo>
                    <a:pt x="81" y="19"/>
                    <a:pt x="81" y="19"/>
                    <a:pt x="81" y="19"/>
                  </a:cubicBezTo>
                  <a:cubicBezTo>
                    <a:pt x="81" y="19"/>
                    <a:pt x="81" y="19"/>
                    <a:pt x="81" y="19"/>
                  </a:cubicBezTo>
                  <a:cubicBezTo>
                    <a:pt x="79" y="19"/>
                    <a:pt x="79" y="19"/>
                    <a:pt x="79" y="19"/>
                  </a:cubicBezTo>
                  <a:lnTo>
                    <a:pt x="79" y="21"/>
                  </a:lnTo>
                  <a:close/>
                  <a:moveTo>
                    <a:pt x="79" y="24"/>
                  </a:moveTo>
                  <a:cubicBezTo>
                    <a:pt x="79" y="24"/>
                    <a:pt x="79" y="24"/>
                    <a:pt x="79" y="24"/>
                  </a:cubicBezTo>
                  <a:cubicBezTo>
                    <a:pt x="80" y="24"/>
                    <a:pt x="80" y="24"/>
                    <a:pt x="80" y="24"/>
                  </a:cubicBezTo>
                  <a:cubicBezTo>
                    <a:pt x="80" y="23"/>
                    <a:pt x="80" y="23"/>
                    <a:pt x="80" y="23"/>
                  </a:cubicBezTo>
                  <a:cubicBezTo>
                    <a:pt x="80" y="22"/>
                    <a:pt x="80" y="22"/>
                    <a:pt x="80" y="22"/>
                  </a:cubicBezTo>
                  <a:cubicBezTo>
                    <a:pt x="80" y="22"/>
                    <a:pt x="80" y="22"/>
                    <a:pt x="80" y="22"/>
                  </a:cubicBezTo>
                  <a:cubicBezTo>
                    <a:pt x="81" y="22"/>
                    <a:pt x="81" y="22"/>
                    <a:pt x="81" y="22"/>
                  </a:cubicBezTo>
                  <a:cubicBezTo>
                    <a:pt x="81" y="21"/>
                    <a:pt x="81" y="21"/>
                    <a:pt x="81" y="21"/>
                  </a:cubicBezTo>
                  <a:cubicBezTo>
                    <a:pt x="79" y="22"/>
                    <a:pt x="79" y="22"/>
                    <a:pt x="79" y="22"/>
                  </a:cubicBezTo>
                  <a:lnTo>
                    <a:pt x="79" y="24"/>
                  </a:lnTo>
                  <a:close/>
                  <a:moveTo>
                    <a:pt x="139" y="41"/>
                  </a:moveTo>
                  <a:cubicBezTo>
                    <a:pt x="139" y="41"/>
                    <a:pt x="139" y="41"/>
                    <a:pt x="139" y="41"/>
                  </a:cubicBezTo>
                  <a:cubicBezTo>
                    <a:pt x="139" y="40"/>
                    <a:pt x="139" y="40"/>
                    <a:pt x="139" y="40"/>
                  </a:cubicBezTo>
                  <a:cubicBezTo>
                    <a:pt x="137" y="40"/>
                    <a:pt x="137" y="40"/>
                    <a:pt x="137" y="40"/>
                  </a:cubicBezTo>
                  <a:lnTo>
                    <a:pt x="139" y="41"/>
                  </a:lnTo>
                  <a:close/>
                  <a:moveTo>
                    <a:pt x="79" y="19"/>
                  </a:moveTo>
                  <a:cubicBezTo>
                    <a:pt x="79" y="19"/>
                    <a:pt x="79" y="19"/>
                    <a:pt x="79" y="19"/>
                  </a:cubicBezTo>
                  <a:cubicBezTo>
                    <a:pt x="80" y="19"/>
                    <a:pt x="80" y="19"/>
                    <a:pt x="80" y="19"/>
                  </a:cubicBezTo>
                  <a:cubicBezTo>
                    <a:pt x="80" y="17"/>
                    <a:pt x="80" y="17"/>
                    <a:pt x="80" y="17"/>
                  </a:cubicBezTo>
                  <a:cubicBezTo>
                    <a:pt x="80" y="16"/>
                    <a:pt x="80" y="16"/>
                    <a:pt x="80" y="16"/>
                  </a:cubicBezTo>
                  <a:cubicBezTo>
                    <a:pt x="80" y="16"/>
                    <a:pt x="80" y="16"/>
                    <a:pt x="80" y="16"/>
                  </a:cubicBezTo>
                  <a:cubicBezTo>
                    <a:pt x="81" y="16"/>
                    <a:pt x="81" y="16"/>
                    <a:pt x="81" y="16"/>
                  </a:cubicBezTo>
                  <a:cubicBezTo>
                    <a:pt x="81" y="16"/>
                    <a:pt x="81" y="16"/>
                    <a:pt x="81" y="16"/>
                  </a:cubicBezTo>
                  <a:cubicBezTo>
                    <a:pt x="79" y="16"/>
                    <a:pt x="79" y="16"/>
                    <a:pt x="79" y="16"/>
                  </a:cubicBezTo>
                  <a:lnTo>
                    <a:pt x="79" y="19"/>
                  </a:lnTo>
                  <a:close/>
                  <a:moveTo>
                    <a:pt x="144" y="42"/>
                  </a:moveTo>
                  <a:cubicBezTo>
                    <a:pt x="144" y="42"/>
                    <a:pt x="144" y="42"/>
                    <a:pt x="144" y="42"/>
                  </a:cubicBezTo>
                  <a:cubicBezTo>
                    <a:pt x="144" y="41"/>
                    <a:pt x="144" y="41"/>
                    <a:pt x="144" y="41"/>
                  </a:cubicBezTo>
                  <a:cubicBezTo>
                    <a:pt x="143" y="41"/>
                    <a:pt x="143" y="41"/>
                    <a:pt x="143" y="41"/>
                  </a:cubicBezTo>
                  <a:lnTo>
                    <a:pt x="144" y="42"/>
                  </a:lnTo>
                  <a:close/>
                  <a:moveTo>
                    <a:pt x="137" y="38"/>
                  </a:moveTo>
                  <a:cubicBezTo>
                    <a:pt x="137" y="38"/>
                    <a:pt x="137" y="38"/>
                    <a:pt x="137" y="38"/>
                  </a:cubicBezTo>
                  <a:cubicBezTo>
                    <a:pt x="140" y="38"/>
                    <a:pt x="140" y="38"/>
                    <a:pt x="140" y="38"/>
                  </a:cubicBezTo>
                  <a:cubicBezTo>
                    <a:pt x="137" y="36"/>
                    <a:pt x="137" y="36"/>
                    <a:pt x="137" y="36"/>
                  </a:cubicBezTo>
                  <a:lnTo>
                    <a:pt x="137" y="38"/>
                  </a:lnTo>
                  <a:close/>
                  <a:moveTo>
                    <a:pt x="107" y="19"/>
                  </a:moveTo>
                  <a:cubicBezTo>
                    <a:pt x="107" y="19"/>
                    <a:pt x="107" y="19"/>
                    <a:pt x="107" y="19"/>
                  </a:cubicBezTo>
                  <a:cubicBezTo>
                    <a:pt x="107" y="17"/>
                    <a:pt x="107" y="17"/>
                    <a:pt x="107" y="17"/>
                  </a:cubicBezTo>
                  <a:cubicBezTo>
                    <a:pt x="107" y="17"/>
                    <a:pt x="107" y="17"/>
                    <a:pt x="107" y="17"/>
                  </a:cubicBezTo>
                  <a:cubicBezTo>
                    <a:pt x="107" y="17"/>
                    <a:pt x="107" y="17"/>
                    <a:pt x="107" y="17"/>
                  </a:cubicBezTo>
                  <a:cubicBezTo>
                    <a:pt x="109" y="16"/>
                    <a:pt x="109" y="16"/>
                    <a:pt x="109" y="16"/>
                  </a:cubicBezTo>
                  <a:cubicBezTo>
                    <a:pt x="109" y="16"/>
                    <a:pt x="109" y="16"/>
                    <a:pt x="109" y="16"/>
                  </a:cubicBezTo>
                  <a:cubicBezTo>
                    <a:pt x="106" y="17"/>
                    <a:pt x="106" y="17"/>
                    <a:pt x="106" y="17"/>
                  </a:cubicBezTo>
                  <a:cubicBezTo>
                    <a:pt x="106" y="19"/>
                    <a:pt x="106" y="19"/>
                    <a:pt x="106" y="19"/>
                  </a:cubicBezTo>
                  <a:lnTo>
                    <a:pt x="107" y="19"/>
                  </a:lnTo>
                  <a:close/>
                  <a:moveTo>
                    <a:pt x="140" y="36"/>
                  </a:moveTo>
                  <a:cubicBezTo>
                    <a:pt x="140" y="36"/>
                    <a:pt x="140" y="36"/>
                    <a:pt x="140" y="36"/>
                  </a:cubicBezTo>
                  <a:cubicBezTo>
                    <a:pt x="144" y="40"/>
                    <a:pt x="144" y="40"/>
                    <a:pt x="144" y="40"/>
                  </a:cubicBezTo>
                  <a:cubicBezTo>
                    <a:pt x="144" y="35"/>
                    <a:pt x="144" y="35"/>
                    <a:pt x="144" y="35"/>
                  </a:cubicBezTo>
                  <a:lnTo>
                    <a:pt x="140" y="36"/>
                  </a:lnTo>
                  <a:close/>
                  <a:moveTo>
                    <a:pt x="107" y="22"/>
                  </a:moveTo>
                  <a:cubicBezTo>
                    <a:pt x="107" y="22"/>
                    <a:pt x="107" y="22"/>
                    <a:pt x="107" y="22"/>
                  </a:cubicBezTo>
                  <a:cubicBezTo>
                    <a:pt x="107" y="20"/>
                    <a:pt x="107" y="20"/>
                    <a:pt x="107" y="20"/>
                  </a:cubicBezTo>
                  <a:cubicBezTo>
                    <a:pt x="107" y="20"/>
                    <a:pt x="107" y="20"/>
                    <a:pt x="107" y="20"/>
                  </a:cubicBezTo>
                  <a:cubicBezTo>
                    <a:pt x="107" y="20"/>
                    <a:pt x="107" y="20"/>
                    <a:pt x="107" y="20"/>
                  </a:cubicBezTo>
                  <a:cubicBezTo>
                    <a:pt x="109" y="19"/>
                    <a:pt x="109" y="19"/>
                    <a:pt x="109" y="19"/>
                  </a:cubicBezTo>
                  <a:cubicBezTo>
                    <a:pt x="109" y="19"/>
                    <a:pt x="109" y="19"/>
                    <a:pt x="109" y="19"/>
                  </a:cubicBezTo>
                  <a:cubicBezTo>
                    <a:pt x="106" y="20"/>
                    <a:pt x="106" y="20"/>
                    <a:pt x="106" y="20"/>
                  </a:cubicBezTo>
                  <a:cubicBezTo>
                    <a:pt x="106" y="22"/>
                    <a:pt x="106" y="22"/>
                    <a:pt x="106" y="22"/>
                  </a:cubicBezTo>
                  <a:lnTo>
                    <a:pt x="107" y="22"/>
                  </a:lnTo>
                  <a:close/>
                  <a:moveTo>
                    <a:pt x="107" y="32"/>
                  </a:moveTo>
                  <a:cubicBezTo>
                    <a:pt x="107" y="32"/>
                    <a:pt x="107" y="32"/>
                    <a:pt x="107" y="32"/>
                  </a:cubicBezTo>
                  <a:cubicBezTo>
                    <a:pt x="107" y="30"/>
                    <a:pt x="107" y="30"/>
                    <a:pt x="107" y="30"/>
                  </a:cubicBezTo>
                  <a:cubicBezTo>
                    <a:pt x="107" y="29"/>
                    <a:pt x="107" y="29"/>
                    <a:pt x="107" y="29"/>
                  </a:cubicBezTo>
                  <a:cubicBezTo>
                    <a:pt x="107" y="29"/>
                    <a:pt x="107" y="29"/>
                    <a:pt x="107" y="29"/>
                  </a:cubicBezTo>
                  <a:cubicBezTo>
                    <a:pt x="109" y="29"/>
                    <a:pt x="109" y="29"/>
                    <a:pt x="109" y="29"/>
                  </a:cubicBezTo>
                  <a:cubicBezTo>
                    <a:pt x="109" y="29"/>
                    <a:pt x="109" y="29"/>
                    <a:pt x="109" y="29"/>
                  </a:cubicBezTo>
                  <a:cubicBezTo>
                    <a:pt x="106" y="29"/>
                    <a:pt x="106" y="29"/>
                    <a:pt x="106" y="29"/>
                  </a:cubicBezTo>
                  <a:cubicBezTo>
                    <a:pt x="106" y="32"/>
                    <a:pt x="106" y="32"/>
                    <a:pt x="106" y="32"/>
                  </a:cubicBezTo>
                  <a:lnTo>
                    <a:pt x="107" y="32"/>
                  </a:lnTo>
                  <a:close/>
                  <a:moveTo>
                    <a:pt x="107" y="29"/>
                  </a:moveTo>
                  <a:cubicBezTo>
                    <a:pt x="107" y="29"/>
                    <a:pt x="107" y="29"/>
                    <a:pt x="107" y="29"/>
                  </a:cubicBezTo>
                  <a:cubicBezTo>
                    <a:pt x="107" y="27"/>
                    <a:pt x="107" y="27"/>
                    <a:pt x="107" y="27"/>
                  </a:cubicBezTo>
                  <a:cubicBezTo>
                    <a:pt x="107" y="26"/>
                    <a:pt x="107" y="26"/>
                    <a:pt x="107" y="26"/>
                  </a:cubicBezTo>
                  <a:cubicBezTo>
                    <a:pt x="107" y="26"/>
                    <a:pt x="107" y="26"/>
                    <a:pt x="107" y="26"/>
                  </a:cubicBezTo>
                  <a:cubicBezTo>
                    <a:pt x="109" y="26"/>
                    <a:pt x="109" y="26"/>
                    <a:pt x="109" y="26"/>
                  </a:cubicBezTo>
                  <a:cubicBezTo>
                    <a:pt x="109" y="26"/>
                    <a:pt x="109" y="26"/>
                    <a:pt x="109" y="26"/>
                  </a:cubicBezTo>
                  <a:cubicBezTo>
                    <a:pt x="106" y="26"/>
                    <a:pt x="106" y="26"/>
                    <a:pt x="106" y="26"/>
                  </a:cubicBezTo>
                  <a:cubicBezTo>
                    <a:pt x="106" y="29"/>
                    <a:pt x="106" y="29"/>
                    <a:pt x="106" y="29"/>
                  </a:cubicBezTo>
                  <a:lnTo>
                    <a:pt x="107" y="29"/>
                  </a:lnTo>
                  <a:close/>
                  <a:moveTo>
                    <a:pt x="107" y="25"/>
                  </a:moveTo>
                  <a:cubicBezTo>
                    <a:pt x="107" y="25"/>
                    <a:pt x="107" y="25"/>
                    <a:pt x="107" y="25"/>
                  </a:cubicBezTo>
                  <a:cubicBezTo>
                    <a:pt x="107" y="24"/>
                    <a:pt x="107" y="24"/>
                    <a:pt x="107" y="24"/>
                  </a:cubicBezTo>
                  <a:cubicBezTo>
                    <a:pt x="107" y="23"/>
                    <a:pt x="107" y="23"/>
                    <a:pt x="107" y="23"/>
                  </a:cubicBezTo>
                  <a:cubicBezTo>
                    <a:pt x="107" y="23"/>
                    <a:pt x="107" y="23"/>
                    <a:pt x="107" y="23"/>
                  </a:cubicBezTo>
                  <a:cubicBezTo>
                    <a:pt x="109" y="23"/>
                    <a:pt x="109" y="23"/>
                    <a:pt x="109" y="23"/>
                  </a:cubicBezTo>
                  <a:cubicBezTo>
                    <a:pt x="109" y="23"/>
                    <a:pt x="109" y="23"/>
                    <a:pt x="109" y="23"/>
                  </a:cubicBezTo>
                  <a:cubicBezTo>
                    <a:pt x="106" y="23"/>
                    <a:pt x="106" y="23"/>
                    <a:pt x="106" y="23"/>
                  </a:cubicBezTo>
                  <a:cubicBezTo>
                    <a:pt x="106" y="26"/>
                    <a:pt x="106" y="26"/>
                    <a:pt x="106" y="26"/>
                  </a:cubicBezTo>
                  <a:lnTo>
                    <a:pt x="107" y="25"/>
                  </a:lnTo>
                  <a:close/>
                  <a:moveTo>
                    <a:pt x="100" y="29"/>
                  </a:moveTo>
                  <a:cubicBezTo>
                    <a:pt x="100" y="29"/>
                    <a:pt x="100" y="29"/>
                    <a:pt x="100" y="29"/>
                  </a:cubicBezTo>
                  <a:cubicBezTo>
                    <a:pt x="101" y="29"/>
                    <a:pt x="101" y="29"/>
                    <a:pt x="101" y="29"/>
                  </a:cubicBezTo>
                  <a:cubicBezTo>
                    <a:pt x="101" y="28"/>
                    <a:pt x="101" y="28"/>
                    <a:pt x="101" y="28"/>
                  </a:cubicBezTo>
                  <a:cubicBezTo>
                    <a:pt x="101" y="27"/>
                    <a:pt x="101" y="27"/>
                    <a:pt x="101" y="27"/>
                  </a:cubicBezTo>
                  <a:cubicBezTo>
                    <a:pt x="101" y="27"/>
                    <a:pt x="101" y="27"/>
                    <a:pt x="101" y="27"/>
                  </a:cubicBezTo>
                  <a:cubicBezTo>
                    <a:pt x="103" y="27"/>
                    <a:pt x="103" y="27"/>
                    <a:pt x="103" y="27"/>
                  </a:cubicBezTo>
                  <a:cubicBezTo>
                    <a:pt x="103" y="26"/>
                    <a:pt x="103" y="26"/>
                    <a:pt x="103" y="26"/>
                  </a:cubicBezTo>
                  <a:cubicBezTo>
                    <a:pt x="100" y="27"/>
                    <a:pt x="100" y="27"/>
                    <a:pt x="100" y="27"/>
                  </a:cubicBezTo>
                  <a:lnTo>
                    <a:pt x="100" y="29"/>
                  </a:lnTo>
                  <a:close/>
                  <a:moveTo>
                    <a:pt x="107" y="13"/>
                  </a:moveTo>
                  <a:cubicBezTo>
                    <a:pt x="107" y="13"/>
                    <a:pt x="107" y="13"/>
                    <a:pt x="107" y="13"/>
                  </a:cubicBezTo>
                  <a:cubicBezTo>
                    <a:pt x="107" y="11"/>
                    <a:pt x="107" y="11"/>
                    <a:pt x="107" y="11"/>
                  </a:cubicBezTo>
                  <a:cubicBezTo>
                    <a:pt x="107" y="11"/>
                    <a:pt x="107" y="11"/>
                    <a:pt x="107" y="11"/>
                  </a:cubicBezTo>
                  <a:cubicBezTo>
                    <a:pt x="107" y="10"/>
                    <a:pt x="107" y="10"/>
                    <a:pt x="107" y="10"/>
                  </a:cubicBezTo>
                  <a:cubicBezTo>
                    <a:pt x="109" y="10"/>
                    <a:pt x="109" y="10"/>
                    <a:pt x="109" y="10"/>
                  </a:cubicBezTo>
                  <a:cubicBezTo>
                    <a:pt x="109" y="10"/>
                    <a:pt x="109" y="10"/>
                    <a:pt x="109" y="10"/>
                  </a:cubicBezTo>
                  <a:cubicBezTo>
                    <a:pt x="106" y="10"/>
                    <a:pt x="106" y="10"/>
                    <a:pt x="106" y="10"/>
                  </a:cubicBezTo>
                  <a:cubicBezTo>
                    <a:pt x="106" y="13"/>
                    <a:pt x="106" y="13"/>
                    <a:pt x="106" y="13"/>
                  </a:cubicBezTo>
                  <a:lnTo>
                    <a:pt x="107" y="13"/>
                  </a:lnTo>
                  <a:close/>
                  <a:moveTo>
                    <a:pt x="107" y="7"/>
                  </a:moveTo>
                  <a:cubicBezTo>
                    <a:pt x="107" y="7"/>
                    <a:pt x="107" y="7"/>
                    <a:pt x="107" y="7"/>
                  </a:cubicBezTo>
                  <a:cubicBezTo>
                    <a:pt x="107" y="4"/>
                    <a:pt x="107" y="4"/>
                    <a:pt x="107" y="4"/>
                  </a:cubicBezTo>
                  <a:cubicBezTo>
                    <a:pt x="107" y="4"/>
                    <a:pt x="107" y="4"/>
                    <a:pt x="107" y="4"/>
                  </a:cubicBezTo>
                  <a:cubicBezTo>
                    <a:pt x="109" y="4"/>
                    <a:pt x="109" y="4"/>
                    <a:pt x="109" y="4"/>
                  </a:cubicBezTo>
                  <a:cubicBezTo>
                    <a:pt x="109" y="1"/>
                    <a:pt x="109" y="1"/>
                    <a:pt x="109" y="1"/>
                  </a:cubicBezTo>
                  <a:cubicBezTo>
                    <a:pt x="109" y="1"/>
                    <a:pt x="109" y="1"/>
                    <a:pt x="109" y="1"/>
                  </a:cubicBezTo>
                  <a:cubicBezTo>
                    <a:pt x="109" y="1"/>
                    <a:pt x="109" y="1"/>
                    <a:pt x="109" y="1"/>
                  </a:cubicBezTo>
                  <a:cubicBezTo>
                    <a:pt x="106" y="2"/>
                    <a:pt x="106" y="2"/>
                    <a:pt x="106" y="2"/>
                  </a:cubicBezTo>
                  <a:cubicBezTo>
                    <a:pt x="106" y="7"/>
                    <a:pt x="106" y="7"/>
                    <a:pt x="106" y="7"/>
                  </a:cubicBezTo>
                  <a:lnTo>
                    <a:pt x="107" y="7"/>
                  </a:lnTo>
                  <a:close/>
                  <a:moveTo>
                    <a:pt x="107" y="2"/>
                  </a:moveTo>
                  <a:cubicBezTo>
                    <a:pt x="107" y="2"/>
                    <a:pt x="107" y="2"/>
                    <a:pt x="107" y="2"/>
                  </a:cubicBezTo>
                  <a:cubicBezTo>
                    <a:pt x="109" y="1"/>
                    <a:pt x="109" y="1"/>
                    <a:pt x="109" y="1"/>
                  </a:cubicBezTo>
                  <a:cubicBezTo>
                    <a:pt x="109" y="4"/>
                    <a:pt x="109" y="4"/>
                    <a:pt x="109" y="4"/>
                  </a:cubicBezTo>
                  <a:cubicBezTo>
                    <a:pt x="107" y="4"/>
                    <a:pt x="107" y="4"/>
                    <a:pt x="107" y="4"/>
                  </a:cubicBezTo>
                  <a:lnTo>
                    <a:pt x="107" y="2"/>
                  </a:lnTo>
                  <a:close/>
                  <a:moveTo>
                    <a:pt x="75" y="10"/>
                  </a:moveTo>
                  <a:cubicBezTo>
                    <a:pt x="75" y="10"/>
                    <a:pt x="75" y="10"/>
                    <a:pt x="75" y="10"/>
                  </a:cubicBezTo>
                  <a:cubicBezTo>
                    <a:pt x="75" y="12"/>
                    <a:pt x="75" y="12"/>
                    <a:pt x="75" y="12"/>
                  </a:cubicBezTo>
                  <a:cubicBezTo>
                    <a:pt x="77" y="12"/>
                    <a:pt x="77" y="12"/>
                    <a:pt x="77" y="12"/>
                  </a:cubicBezTo>
                  <a:cubicBezTo>
                    <a:pt x="77" y="10"/>
                    <a:pt x="77" y="10"/>
                    <a:pt x="77" y="10"/>
                  </a:cubicBezTo>
                  <a:cubicBezTo>
                    <a:pt x="77" y="10"/>
                    <a:pt x="77" y="10"/>
                    <a:pt x="77" y="10"/>
                  </a:cubicBezTo>
                  <a:lnTo>
                    <a:pt x="75" y="10"/>
                  </a:lnTo>
                  <a:close/>
                  <a:moveTo>
                    <a:pt x="107" y="10"/>
                  </a:moveTo>
                  <a:cubicBezTo>
                    <a:pt x="107" y="10"/>
                    <a:pt x="107" y="10"/>
                    <a:pt x="107" y="10"/>
                  </a:cubicBezTo>
                  <a:cubicBezTo>
                    <a:pt x="107" y="8"/>
                    <a:pt x="107" y="8"/>
                    <a:pt x="107" y="8"/>
                  </a:cubicBezTo>
                  <a:cubicBezTo>
                    <a:pt x="107" y="7"/>
                    <a:pt x="107" y="7"/>
                    <a:pt x="107" y="7"/>
                  </a:cubicBezTo>
                  <a:cubicBezTo>
                    <a:pt x="107" y="7"/>
                    <a:pt x="107" y="7"/>
                    <a:pt x="107" y="7"/>
                  </a:cubicBezTo>
                  <a:cubicBezTo>
                    <a:pt x="109" y="7"/>
                    <a:pt x="109" y="7"/>
                    <a:pt x="109" y="7"/>
                  </a:cubicBezTo>
                  <a:cubicBezTo>
                    <a:pt x="109" y="7"/>
                    <a:pt x="109" y="7"/>
                    <a:pt x="109" y="7"/>
                  </a:cubicBezTo>
                  <a:cubicBezTo>
                    <a:pt x="106" y="7"/>
                    <a:pt x="106" y="7"/>
                    <a:pt x="106" y="7"/>
                  </a:cubicBezTo>
                  <a:cubicBezTo>
                    <a:pt x="106" y="10"/>
                    <a:pt x="106" y="10"/>
                    <a:pt x="106" y="10"/>
                  </a:cubicBezTo>
                  <a:lnTo>
                    <a:pt x="107" y="10"/>
                  </a:lnTo>
                  <a:close/>
                  <a:moveTo>
                    <a:pt x="107" y="16"/>
                  </a:moveTo>
                  <a:cubicBezTo>
                    <a:pt x="107" y="16"/>
                    <a:pt x="107" y="16"/>
                    <a:pt x="107" y="16"/>
                  </a:cubicBezTo>
                  <a:cubicBezTo>
                    <a:pt x="107" y="14"/>
                    <a:pt x="107" y="14"/>
                    <a:pt x="107" y="14"/>
                  </a:cubicBezTo>
                  <a:cubicBezTo>
                    <a:pt x="107" y="14"/>
                    <a:pt x="107" y="14"/>
                    <a:pt x="107" y="14"/>
                  </a:cubicBezTo>
                  <a:cubicBezTo>
                    <a:pt x="107" y="13"/>
                    <a:pt x="107" y="13"/>
                    <a:pt x="107" y="13"/>
                  </a:cubicBezTo>
                  <a:cubicBezTo>
                    <a:pt x="109" y="13"/>
                    <a:pt x="109" y="13"/>
                    <a:pt x="109" y="13"/>
                  </a:cubicBezTo>
                  <a:cubicBezTo>
                    <a:pt x="109" y="13"/>
                    <a:pt x="109" y="13"/>
                    <a:pt x="109" y="13"/>
                  </a:cubicBezTo>
                  <a:cubicBezTo>
                    <a:pt x="106" y="13"/>
                    <a:pt x="106" y="13"/>
                    <a:pt x="106" y="13"/>
                  </a:cubicBezTo>
                  <a:cubicBezTo>
                    <a:pt x="106" y="16"/>
                    <a:pt x="106" y="16"/>
                    <a:pt x="106" y="16"/>
                  </a:cubicBezTo>
                  <a:lnTo>
                    <a:pt x="107" y="16"/>
                  </a:lnTo>
                  <a:close/>
                  <a:moveTo>
                    <a:pt x="77" y="17"/>
                  </a:moveTo>
                  <a:cubicBezTo>
                    <a:pt x="77" y="17"/>
                    <a:pt x="77" y="17"/>
                    <a:pt x="77" y="17"/>
                  </a:cubicBezTo>
                  <a:cubicBezTo>
                    <a:pt x="78" y="16"/>
                    <a:pt x="78" y="16"/>
                    <a:pt x="78" y="16"/>
                  </a:cubicBezTo>
                  <a:cubicBezTo>
                    <a:pt x="78" y="15"/>
                    <a:pt x="78" y="15"/>
                    <a:pt x="78" y="15"/>
                  </a:cubicBezTo>
                  <a:cubicBezTo>
                    <a:pt x="78" y="14"/>
                    <a:pt x="78" y="14"/>
                    <a:pt x="78" y="14"/>
                  </a:cubicBezTo>
                  <a:cubicBezTo>
                    <a:pt x="78" y="14"/>
                    <a:pt x="78" y="14"/>
                    <a:pt x="78" y="14"/>
                  </a:cubicBezTo>
                  <a:cubicBezTo>
                    <a:pt x="79" y="14"/>
                    <a:pt x="79" y="14"/>
                    <a:pt x="79" y="14"/>
                  </a:cubicBezTo>
                  <a:cubicBezTo>
                    <a:pt x="79" y="14"/>
                    <a:pt x="79" y="14"/>
                    <a:pt x="79" y="14"/>
                  </a:cubicBezTo>
                  <a:cubicBezTo>
                    <a:pt x="77" y="14"/>
                    <a:pt x="77" y="14"/>
                    <a:pt x="77" y="14"/>
                  </a:cubicBezTo>
                  <a:lnTo>
                    <a:pt x="77" y="17"/>
                  </a:lnTo>
                  <a:close/>
                  <a:moveTo>
                    <a:pt x="78" y="25"/>
                  </a:moveTo>
                  <a:cubicBezTo>
                    <a:pt x="78" y="25"/>
                    <a:pt x="78" y="25"/>
                    <a:pt x="78" y="25"/>
                  </a:cubicBezTo>
                  <a:cubicBezTo>
                    <a:pt x="78" y="25"/>
                    <a:pt x="78" y="25"/>
                    <a:pt x="78" y="25"/>
                  </a:cubicBezTo>
                  <a:cubicBezTo>
                    <a:pt x="78" y="25"/>
                    <a:pt x="78" y="25"/>
                    <a:pt x="78" y="25"/>
                  </a:cubicBezTo>
                  <a:cubicBezTo>
                    <a:pt x="79" y="25"/>
                    <a:pt x="79" y="25"/>
                    <a:pt x="79" y="25"/>
                  </a:cubicBezTo>
                  <a:cubicBezTo>
                    <a:pt x="79" y="24"/>
                    <a:pt x="79" y="24"/>
                    <a:pt x="79" y="24"/>
                  </a:cubicBezTo>
                  <a:cubicBezTo>
                    <a:pt x="77" y="25"/>
                    <a:pt x="77" y="25"/>
                    <a:pt x="77" y="25"/>
                  </a:cubicBezTo>
                  <a:cubicBezTo>
                    <a:pt x="77" y="27"/>
                    <a:pt x="77" y="27"/>
                    <a:pt x="77" y="27"/>
                  </a:cubicBezTo>
                  <a:cubicBezTo>
                    <a:pt x="77" y="27"/>
                    <a:pt x="77" y="27"/>
                    <a:pt x="77" y="27"/>
                  </a:cubicBezTo>
                  <a:lnTo>
                    <a:pt x="78" y="25"/>
                  </a:lnTo>
                  <a:close/>
                  <a:moveTo>
                    <a:pt x="78" y="11"/>
                  </a:moveTo>
                  <a:cubicBezTo>
                    <a:pt x="78" y="11"/>
                    <a:pt x="78" y="11"/>
                    <a:pt x="78" y="11"/>
                  </a:cubicBezTo>
                  <a:cubicBezTo>
                    <a:pt x="79" y="11"/>
                    <a:pt x="79" y="11"/>
                    <a:pt x="79" y="11"/>
                  </a:cubicBezTo>
                  <a:cubicBezTo>
                    <a:pt x="79" y="11"/>
                    <a:pt x="79" y="11"/>
                    <a:pt x="79" y="11"/>
                  </a:cubicBezTo>
                  <a:cubicBezTo>
                    <a:pt x="78" y="10"/>
                    <a:pt x="78" y="10"/>
                    <a:pt x="78" y="10"/>
                  </a:cubicBezTo>
                  <a:lnTo>
                    <a:pt x="78" y="11"/>
                  </a:lnTo>
                  <a:close/>
                  <a:moveTo>
                    <a:pt x="28" y="40"/>
                  </a:moveTo>
                  <a:cubicBezTo>
                    <a:pt x="28" y="40"/>
                    <a:pt x="28" y="40"/>
                    <a:pt x="28" y="40"/>
                  </a:cubicBezTo>
                  <a:cubicBezTo>
                    <a:pt x="20" y="39"/>
                    <a:pt x="20" y="39"/>
                    <a:pt x="20" y="39"/>
                  </a:cubicBezTo>
                  <a:cubicBezTo>
                    <a:pt x="20" y="38"/>
                    <a:pt x="20" y="38"/>
                    <a:pt x="20" y="38"/>
                  </a:cubicBezTo>
                  <a:cubicBezTo>
                    <a:pt x="15" y="38"/>
                    <a:pt x="15" y="38"/>
                    <a:pt x="15" y="38"/>
                  </a:cubicBezTo>
                  <a:cubicBezTo>
                    <a:pt x="0" y="40"/>
                    <a:pt x="0" y="40"/>
                    <a:pt x="0" y="40"/>
                  </a:cubicBezTo>
                  <a:cubicBezTo>
                    <a:pt x="0" y="53"/>
                    <a:pt x="0" y="53"/>
                    <a:pt x="0" y="53"/>
                  </a:cubicBezTo>
                  <a:cubicBezTo>
                    <a:pt x="2" y="53"/>
                    <a:pt x="2" y="53"/>
                    <a:pt x="2" y="53"/>
                  </a:cubicBezTo>
                  <a:cubicBezTo>
                    <a:pt x="2" y="53"/>
                    <a:pt x="2" y="53"/>
                    <a:pt x="2" y="53"/>
                  </a:cubicBezTo>
                  <a:cubicBezTo>
                    <a:pt x="5" y="53"/>
                    <a:pt x="5" y="53"/>
                    <a:pt x="5" y="53"/>
                  </a:cubicBezTo>
                  <a:cubicBezTo>
                    <a:pt x="5" y="53"/>
                    <a:pt x="5" y="53"/>
                    <a:pt x="5" y="53"/>
                  </a:cubicBezTo>
                  <a:cubicBezTo>
                    <a:pt x="5" y="53"/>
                    <a:pt x="5" y="53"/>
                    <a:pt x="5" y="53"/>
                  </a:cubicBezTo>
                  <a:cubicBezTo>
                    <a:pt x="5" y="50"/>
                    <a:pt x="5" y="50"/>
                    <a:pt x="5" y="50"/>
                  </a:cubicBezTo>
                  <a:cubicBezTo>
                    <a:pt x="6" y="50"/>
                    <a:pt x="6" y="50"/>
                    <a:pt x="6" y="50"/>
                  </a:cubicBezTo>
                  <a:cubicBezTo>
                    <a:pt x="6" y="53"/>
                    <a:pt x="6" y="53"/>
                    <a:pt x="6" y="53"/>
                  </a:cubicBezTo>
                  <a:cubicBezTo>
                    <a:pt x="6" y="53"/>
                    <a:pt x="6" y="53"/>
                    <a:pt x="6" y="53"/>
                  </a:cubicBezTo>
                  <a:cubicBezTo>
                    <a:pt x="6" y="50"/>
                    <a:pt x="6" y="50"/>
                    <a:pt x="6" y="50"/>
                  </a:cubicBezTo>
                  <a:cubicBezTo>
                    <a:pt x="7" y="50"/>
                    <a:pt x="7" y="50"/>
                    <a:pt x="7" y="50"/>
                  </a:cubicBezTo>
                  <a:cubicBezTo>
                    <a:pt x="7" y="53"/>
                    <a:pt x="7" y="53"/>
                    <a:pt x="7" y="53"/>
                  </a:cubicBezTo>
                  <a:cubicBezTo>
                    <a:pt x="7" y="53"/>
                    <a:pt x="7" y="53"/>
                    <a:pt x="7" y="53"/>
                  </a:cubicBezTo>
                  <a:cubicBezTo>
                    <a:pt x="7" y="50"/>
                    <a:pt x="7" y="50"/>
                    <a:pt x="7" y="50"/>
                  </a:cubicBezTo>
                  <a:cubicBezTo>
                    <a:pt x="8" y="50"/>
                    <a:pt x="8" y="50"/>
                    <a:pt x="8" y="50"/>
                  </a:cubicBezTo>
                  <a:cubicBezTo>
                    <a:pt x="8" y="53"/>
                    <a:pt x="8" y="53"/>
                    <a:pt x="8" y="53"/>
                  </a:cubicBezTo>
                  <a:cubicBezTo>
                    <a:pt x="8" y="53"/>
                    <a:pt x="8" y="53"/>
                    <a:pt x="8" y="53"/>
                  </a:cubicBezTo>
                  <a:cubicBezTo>
                    <a:pt x="8" y="50"/>
                    <a:pt x="8" y="50"/>
                    <a:pt x="8" y="50"/>
                  </a:cubicBezTo>
                  <a:cubicBezTo>
                    <a:pt x="9" y="50"/>
                    <a:pt x="9" y="50"/>
                    <a:pt x="9" y="50"/>
                  </a:cubicBezTo>
                  <a:cubicBezTo>
                    <a:pt x="9" y="53"/>
                    <a:pt x="9" y="53"/>
                    <a:pt x="9" y="53"/>
                  </a:cubicBezTo>
                  <a:cubicBezTo>
                    <a:pt x="9" y="53"/>
                    <a:pt x="9" y="53"/>
                    <a:pt x="9" y="53"/>
                  </a:cubicBezTo>
                  <a:cubicBezTo>
                    <a:pt x="9" y="50"/>
                    <a:pt x="9" y="50"/>
                    <a:pt x="9" y="50"/>
                  </a:cubicBezTo>
                  <a:cubicBezTo>
                    <a:pt x="10" y="50"/>
                    <a:pt x="10" y="50"/>
                    <a:pt x="10" y="50"/>
                  </a:cubicBezTo>
                  <a:cubicBezTo>
                    <a:pt x="10" y="53"/>
                    <a:pt x="10" y="53"/>
                    <a:pt x="10" y="53"/>
                  </a:cubicBezTo>
                  <a:cubicBezTo>
                    <a:pt x="10" y="53"/>
                    <a:pt x="10" y="53"/>
                    <a:pt x="10" y="53"/>
                  </a:cubicBezTo>
                  <a:cubicBezTo>
                    <a:pt x="10" y="50"/>
                    <a:pt x="10" y="50"/>
                    <a:pt x="10" y="50"/>
                  </a:cubicBezTo>
                  <a:cubicBezTo>
                    <a:pt x="11" y="50"/>
                    <a:pt x="11" y="50"/>
                    <a:pt x="11" y="50"/>
                  </a:cubicBezTo>
                  <a:cubicBezTo>
                    <a:pt x="11" y="53"/>
                    <a:pt x="11" y="53"/>
                    <a:pt x="11" y="53"/>
                  </a:cubicBezTo>
                  <a:cubicBezTo>
                    <a:pt x="11" y="53"/>
                    <a:pt x="11" y="53"/>
                    <a:pt x="11" y="53"/>
                  </a:cubicBezTo>
                  <a:cubicBezTo>
                    <a:pt x="11" y="50"/>
                    <a:pt x="11" y="50"/>
                    <a:pt x="11" y="50"/>
                  </a:cubicBezTo>
                  <a:cubicBezTo>
                    <a:pt x="12" y="50"/>
                    <a:pt x="12" y="50"/>
                    <a:pt x="12" y="50"/>
                  </a:cubicBezTo>
                  <a:cubicBezTo>
                    <a:pt x="12" y="53"/>
                    <a:pt x="12" y="53"/>
                    <a:pt x="12" y="53"/>
                  </a:cubicBezTo>
                  <a:cubicBezTo>
                    <a:pt x="12" y="53"/>
                    <a:pt x="12" y="53"/>
                    <a:pt x="12" y="53"/>
                  </a:cubicBezTo>
                  <a:cubicBezTo>
                    <a:pt x="12" y="50"/>
                    <a:pt x="12" y="50"/>
                    <a:pt x="12" y="50"/>
                  </a:cubicBezTo>
                  <a:cubicBezTo>
                    <a:pt x="13" y="50"/>
                    <a:pt x="13" y="50"/>
                    <a:pt x="13" y="50"/>
                  </a:cubicBezTo>
                  <a:cubicBezTo>
                    <a:pt x="13" y="53"/>
                    <a:pt x="13" y="53"/>
                    <a:pt x="13" y="53"/>
                  </a:cubicBezTo>
                  <a:cubicBezTo>
                    <a:pt x="13" y="53"/>
                    <a:pt x="13" y="53"/>
                    <a:pt x="13" y="53"/>
                  </a:cubicBezTo>
                  <a:cubicBezTo>
                    <a:pt x="13" y="50"/>
                    <a:pt x="13" y="50"/>
                    <a:pt x="13" y="50"/>
                  </a:cubicBezTo>
                  <a:cubicBezTo>
                    <a:pt x="13" y="50"/>
                    <a:pt x="13" y="50"/>
                    <a:pt x="13" y="50"/>
                  </a:cubicBezTo>
                  <a:cubicBezTo>
                    <a:pt x="13" y="53"/>
                    <a:pt x="13" y="53"/>
                    <a:pt x="13" y="53"/>
                  </a:cubicBezTo>
                  <a:cubicBezTo>
                    <a:pt x="15" y="53"/>
                    <a:pt x="15" y="53"/>
                    <a:pt x="15" y="53"/>
                  </a:cubicBezTo>
                  <a:cubicBezTo>
                    <a:pt x="28" y="53"/>
                    <a:pt x="28" y="53"/>
                    <a:pt x="28" y="53"/>
                  </a:cubicBezTo>
                  <a:lnTo>
                    <a:pt x="28" y="40"/>
                  </a:lnTo>
                  <a:close/>
                  <a:moveTo>
                    <a:pt x="5" y="53"/>
                  </a:moveTo>
                  <a:cubicBezTo>
                    <a:pt x="5" y="53"/>
                    <a:pt x="5" y="53"/>
                    <a:pt x="5" y="53"/>
                  </a:cubicBezTo>
                  <a:cubicBezTo>
                    <a:pt x="2" y="53"/>
                    <a:pt x="2" y="53"/>
                    <a:pt x="2" y="53"/>
                  </a:cubicBezTo>
                  <a:cubicBezTo>
                    <a:pt x="2" y="53"/>
                    <a:pt x="2" y="53"/>
                    <a:pt x="2" y="53"/>
                  </a:cubicBezTo>
                  <a:cubicBezTo>
                    <a:pt x="5" y="53"/>
                    <a:pt x="5" y="53"/>
                    <a:pt x="5" y="53"/>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2"/>
                  </a:moveTo>
                  <a:cubicBezTo>
                    <a:pt x="5" y="52"/>
                    <a:pt x="5" y="52"/>
                    <a:pt x="5" y="52"/>
                  </a:cubicBezTo>
                  <a:cubicBezTo>
                    <a:pt x="2" y="52"/>
                    <a:pt x="2" y="52"/>
                    <a:pt x="2" y="52"/>
                  </a:cubicBezTo>
                  <a:cubicBezTo>
                    <a:pt x="2" y="52"/>
                    <a:pt x="2" y="52"/>
                    <a:pt x="2" y="52"/>
                  </a:cubicBezTo>
                  <a:cubicBezTo>
                    <a:pt x="5" y="52"/>
                    <a:pt x="5" y="52"/>
                    <a:pt x="5" y="52"/>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1"/>
                  </a:moveTo>
                  <a:cubicBezTo>
                    <a:pt x="5" y="51"/>
                    <a:pt x="5" y="51"/>
                    <a:pt x="5" y="51"/>
                  </a:cubicBezTo>
                  <a:cubicBezTo>
                    <a:pt x="2" y="51"/>
                    <a:pt x="2" y="51"/>
                    <a:pt x="2" y="51"/>
                  </a:cubicBezTo>
                  <a:cubicBezTo>
                    <a:pt x="2" y="51"/>
                    <a:pt x="2" y="51"/>
                    <a:pt x="2" y="51"/>
                  </a:cubicBezTo>
                  <a:cubicBezTo>
                    <a:pt x="5" y="51"/>
                    <a:pt x="5" y="51"/>
                    <a:pt x="5" y="51"/>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50"/>
                  </a:moveTo>
                  <a:cubicBezTo>
                    <a:pt x="5" y="50"/>
                    <a:pt x="5" y="50"/>
                    <a:pt x="5" y="50"/>
                  </a:cubicBezTo>
                  <a:cubicBezTo>
                    <a:pt x="2" y="50"/>
                    <a:pt x="2" y="50"/>
                    <a:pt x="2" y="50"/>
                  </a:cubicBezTo>
                  <a:cubicBezTo>
                    <a:pt x="2" y="50"/>
                    <a:pt x="2" y="50"/>
                    <a:pt x="2" y="50"/>
                  </a:cubicBezTo>
                  <a:cubicBezTo>
                    <a:pt x="5" y="50"/>
                    <a:pt x="5" y="50"/>
                    <a:pt x="5" y="50"/>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9"/>
                  </a:moveTo>
                  <a:cubicBezTo>
                    <a:pt x="5" y="49"/>
                    <a:pt x="5" y="49"/>
                    <a:pt x="5" y="49"/>
                  </a:cubicBezTo>
                  <a:cubicBezTo>
                    <a:pt x="2" y="49"/>
                    <a:pt x="2" y="49"/>
                    <a:pt x="2" y="49"/>
                  </a:cubicBezTo>
                  <a:cubicBezTo>
                    <a:pt x="2" y="49"/>
                    <a:pt x="2" y="49"/>
                    <a:pt x="2" y="49"/>
                  </a:cubicBezTo>
                  <a:cubicBezTo>
                    <a:pt x="5" y="49"/>
                    <a:pt x="5" y="49"/>
                    <a:pt x="5" y="49"/>
                  </a:cubicBezTo>
                  <a:close/>
                  <a:moveTo>
                    <a:pt x="5" y="48"/>
                  </a:moveTo>
                  <a:cubicBezTo>
                    <a:pt x="5" y="48"/>
                    <a:pt x="5" y="48"/>
                    <a:pt x="5" y="48"/>
                  </a:cubicBezTo>
                  <a:cubicBezTo>
                    <a:pt x="2" y="48"/>
                    <a:pt x="2" y="48"/>
                    <a:pt x="2" y="48"/>
                  </a:cubicBezTo>
                  <a:cubicBezTo>
                    <a:pt x="2" y="48"/>
                    <a:pt x="2" y="48"/>
                    <a:pt x="2" y="48"/>
                  </a:cubicBezTo>
                  <a:cubicBezTo>
                    <a:pt x="5" y="48"/>
                    <a:pt x="5" y="48"/>
                    <a:pt x="5" y="48"/>
                  </a:cubicBezTo>
                  <a:close/>
                  <a:moveTo>
                    <a:pt x="5" y="48"/>
                  </a:moveTo>
                  <a:cubicBezTo>
                    <a:pt x="5" y="48"/>
                    <a:pt x="5" y="48"/>
                    <a:pt x="5" y="48"/>
                  </a:cubicBezTo>
                  <a:cubicBezTo>
                    <a:pt x="2" y="48"/>
                    <a:pt x="2" y="48"/>
                    <a:pt x="2" y="48"/>
                  </a:cubicBezTo>
                  <a:cubicBezTo>
                    <a:pt x="2" y="48"/>
                    <a:pt x="2" y="48"/>
                    <a:pt x="2" y="48"/>
                  </a:cubicBezTo>
                  <a:cubicBezTo>
                    <a:pt x="5" y="47"/>
                    <a:pt x="5" y="47"/>
                    <a:pt x="5" y="47"/>
                  </a:cubicBezTo>
                  <a:lnTo>
                    <a:pt x="5" y="48"/>
                  </a:lnTo>
                  <a:close/>
                  <a:moveTo>
                    <a:pt x="5" y="47"/>
                  </a:moveTo>
                  <a:cubicBezTo>
                    <a:pt x="5" y="47"/>
                    <a:pt x="5" y="47"/>
                    <a:pt x="5" y="47"/>
                  </a:cubicBezTo>
                  <a:cubicBezTo>
                    <a:pt x="2" y="47"/>
                    <a:pt x="2" y="47"/>
                    <a:pt x="2" y="47"/>
                  </a:cubicBezTo>
                  <a:cubicBezTo>
                    <a:pt x="2" y="47"/>
                    <a:pt x="2" y="47"/>
                    <a:pt x="2" y="47"/>
                  </a:cubicBezTo>
                  <a:cubicBezTo>
                    <a:pt x="5" y="47"/>
                    <a:pt x="5" y="47"/>
                    <a:pt x="5" y="47"/>
                  </a:cubicBezTo>
                  <a:close/>
                  <a:moveTo>
                    <a:pt x="5" y="47"/>
                  </a:moveTo>
                  <a:cubicBezTo>
                    <a:pt x="5" y="47"/>
                    <a:pt x="5" y="47"/>
                    <a:pt x="5" y="47"/>
                  </a:cubicBezTo>
                  <a:cubicBezTo>
                    <a:pt x="2" y="47"/>
                    <a:pt x="2" y="47"/>
                    <a:pt x="2" y="47"/>
                  </a:cubicBezTo>
                  <a:cubicBezTo>
                    <a:pt x="2" y="47"/>
                    <a:pt x="2" y="47"/>
                    <a:pt x="2" y="47"/>
                  </a:cubicBezTo>
                  <a:cubicBezTo>
                    <a:pt x="5" y="46"/>
                    <a:pt x="5" y="46"/>
                    <a:pt x="5" y="46"/>
                  </a:cubicBezTo>
                  <a:lnTo>
                    <a:pt x="5" y="47"/>
                  </a:lnTo>
                  <a:close/>
                  <a:moveTo>
                    <a:pt x="5" y="46"/>
                  </a:moveTo>
                  <a:cubicBezTo>
                    <a:pt x="5" y="46"/>
                    <a:pt x="5" y="46"/>
                    <a:pt x="5" y="46"/>
                  </a:cubicBezTo>
                  <a:cubicBezTo>
                    <a:pt x="2" y="46"/>
                    <a:pt x="2" y="46"/>
                    <a:pt x="2" y="46"/>
                  </a:cubicBezTo>
                  <a:cubicBezTo>
                    <a:pt x="2" y="46"/>
                    <a:pt x="2" y="46"/>
                    <a:pt x="2" y="46"/>
                  </a:cubicBezTo>
                  <a:cubicBezTo>
                    <a:pt x="5" y="46"/>
                    <a:pt x="5" y="46"/>
                    <a:pt x="5" y="46"/>
                  </a:cubicBezTo>
                  <a:close/>
                  <a:moveTo>
                    <a:pt x="5" y="46"/>
                  </a:moveTo>
                  <a:cubicBezTo>
                    <a:pt x="5" y="46"/>
                    <a:pt x="5" y="46"/>
                    <a:pt x="5" y="46"/>
                  </a:cubicBezTo>
                  <a:cubicBezTo>
                    <a:pt x="2" y="46"/>
                    <a:pt x="2" y="46"/>
                    <a:pt x="2" y="46"/>
                  </a:cubicBezTo>
                  <a:cubicBezTo>
                    <a:pt x="2" y="46"/>
                    <a:pt x="2" y="46"/>
                    <a:pt x="2" y="46"/>
                  </a:cubicBezTo>
                  <a:cubicBezTo>
                    <a:pt x="5" y="45"/>
                    <a:pt x="5" y="45"/>
                    <a:pt x="5" y="45"/>
                  </a:cubicBezTo>
                  <a:lnTo>
                    <a:pt x="5" y="46"/>
                  </a:lnTo>
                  <a:close/>
                  <a:moveTo>
                    <a:pt x="5" y="45"/>
                  </a:moveTo>
                  <a:cubicBezTo>
                    <a:pt x="5" y="45"/>
                    <a:pt x="5" y="45"/>
                    <a:pt x="5" y="45"/>
                  </a:cubicBezTo>
                  <a:cubicBezTo>
                    <a:pt x="2" y="45"/>
                    <a:pt x="2" y="45"/>
                    <a:pt x="2" y="45"/>
                  </a:cubicBezTo>
                  <a:cubicBezTo>
                    <a:pt x="2" y="45"/>
                    <a:pt x="2" y="45"/>
                    <a:pt x="2" y="45"/>
                  </a:cubicBezTo>
                  <a:cubicBezTo>
                    <a:pt x="5" y="45"/>
                    <a:pt x="5" y="45"/>
                    <a:pt x="5" y="45"/>
                  </a:cubicBezTo>
                  <a:close/>
                  <a:moveTo>
                    <a:pt x="5" y="45"/>
                  </a:moveTo>
                  <a:cubicBezTo>
                    <a:pt x="5" y="45"/>
                    <a:pt x="5" y="45"/>
                    <a:pt x="5" y="45"/>
                  </a:cubicBezTo>
                  <a:cubicBezTo>
                    <a:pt x="2" y="45"/>
                    <a:pt x="2" y="45"/>
                    <a:pt x="2" y="45"/>
                  </a:cubicBezTo>
                  <a:cubicBezTo>
                    <a:pt x="2" y="44"/>
                    <a:pt x="2" y="44"/>
                    <a:pt x="2" y="44"/>
                  </a:cubicBezTo>
                  <a:cubicBezTo>
                    <a:pt x="5" y="44"/>
                    <a:pt x="5" y="44"/>
                    <a:pt x="5" y="44"/>
                  </a:cubicBezTo>
                  <a:lnTo>
                    <a:pt x="5" y="45"/>
                  </a:lnTo>
                  <a:close/>
                  <a:moveTo>
                    <a:pt x="5" y="44"/>
                  </a:moveTo>
                  <a:cubicBezTo>
                    <a:pt x="5" y="44"/>
                    <a:pt x="5" y="44"/>
                    <a:pt x="5" y="44"/>
                  </a:cubicBezTo>
                  <a:cubicBezTo>
                    <a:pt x="2" y="44"/>
                    <a:pt x="2" y="44"/>
                    <a:pt x="2" y="44"/>
                  </a:cubicBezTo>
                  <a:cubicBezTo>
                    <a:pt x="2" y="44"/>
                    <a:pt x="2" y="44"/>
                    <a:pt x="2" y="44"/>
                  </a:cubicBezTo>
                  <a:cubicBezTo>
                    <a:pt x="5" y="44"/>
                    <a:pt x="5" y="44"/>
                    <a:pt x="5" y="44"/>
                  </a:cubicBezTo>
                  <a:close/>
                  <a:moveTo>
                    <a:pt x="5" y="44"/>
                  </a:moveTo>
                  <a:cubicBezTo>
                    <a:pt x="5" y="44"/>
                    <a:pt x="5" y="44"/>
                    <a:pt x="5" y="44"/>
                  </a:cubicBezTo>
                  <a:cubicBezTo>
                    <a:pt x="2" y="44"/>
                    <a:pt x="2" y="44"/>
                    <a:pt x="2" y="44"/>
                  </a:cubicBezTo>
                  <a:cubicBezTo>
                    <a:pt x="2" y="43"/>
                    <a:pt x="2" y="43"/>
                    <a:pt x="2" y="43"/>
                  </a:cubicBezTo>
                  <a:cubicBezTo>
                    <a:pt x="5" y="43"/>
                    <a:pt x="5" y="43"/>
                    <a:pt x="5" y="43"/>
                  </a:cubicBezTo>
                  <a:lnTo>
                    <a:pt x="5" y="44"/>
                  </a:lnTo>
                  <a:close/>
                  <a:moveTo>
                    <a:pt x="5" y="43"/>
                  </a:moveTo>
                  <a:cubicBezTo>
                    <a:pt x="5" y="43"/>
                    <a:pt x="5" y="43"/>
                    <a:pt x="5" y="43"/>
                  </a:cubicBezTo>
                  <a:cubicBezTo>
                    <a:pt x="2" y="43"/>
                    <a:pt x="2" y="43"/>
                    <a:pt x="2" y="43"/>
                  </a:cubicBezTo>
                  <a:cubicBezTo>
                    <a:pt x="2" y="43"/>
                    <a:pt x="2" y="43"/>
                    <a:pt x="2" y="43"/>
                  </a:cubicBezTo>
                  <a:cubicBezTo>
                    <a:pt x="5" y="43"/>
                    <a:pt x="5" y="43"/>
                    <a:pt x="5" y="43"/>
                  </a:cubicBezTo>
                  <a:close/>
                  <a:moveTo>
                    <a:pt x="5" y="43"/>
                  </a:moveTo>
                  <a:cubicBezTo>
                    <a:pt x="5" y="43"/>
                    <a:pt x="5" y="43"/>
                    <a:pt x="5" y="43"/>
                  </a:cubicBezTo>
                  <a:cubicBezTo>
                    <a:pt x="3" y="43"/>
                    <a:pt x="3" y="43"/>
                    <a:pt x="3" y="43"/>
                  </a:cubicBezTo>
                  <a:cubicBezTo>
                    <a:pt x="5" y="42"/>
                    <a:pt x="5" y="42"/>
                    <a:pt x="5" y="42"/>
                  </a:cubicBezTo>
                  <a:lnTo>
                    <a:pt x="5" y="43"/>
                  </a:lnTo>
                  <a:close/>
                  <a:moveTo>
                    <a:pt x="6" y="50"/>
                  </a:moveTo>
                  <a:cubicBezTo>
                    <a:pt x="6" y="50"/>
                    <a:pt x="6" y="50"/>
                    <a:pt x="6" y="50"/>
                  </a:cubicBezTo>
                  <a:cubicBezTo>
                    <a:pt x="5" y="50"/>
                    <a:pt x="5" y="50"/>
                    <a:pt x="5" y="50"/>
                  </a:cubicBezTo>
                  <a:cubicBezTo>
                    <a:pt x="5" y="50"/>
                    <a:pt x="5" y="50"/>
                    <a:pt x="5" y="50"/>
                  </a:cubicBezTo>
                  <a:cubicBezTo>
                    <a:pt x="6" y="50"/>
                    <a:pt x="6" y="50"/>
                    <a:pt x="6" y="50"/>
                  </a:cubicBezTo>
                  <a:close/>
                  <a:moveTo>
                    <a:pt x="6" y="50"/>
                  </a:moveTo>
                  <a:cubicBezTo>
                    <a:pt x="6" y="50"/>
                    <a:pt x="6" y="50"/>
                    <a:pt x="6" y="50"/>
                  </a:cubicBezTo>
                  <a:cubicBezTo>
                    <a:pt x="5" y="50"/>
                    <a:pt x="5" y="50"/>
                    <a:pt x="5" y="50"/>
                  </a:cubicBezTo>
                  <a:cubicBezTo>
                    <a:pt x="5" y="44"/>
                    <a:pt x="5" y="44"/>
                    <a:pt x="5" y="44"/>
                  </a:cubicBezTo>
                  <a:cubicBezTo>
                    <a:pt x="6" y="44"/>
                    <a:pt x="6" y="44"/>
                    <a:pt x="6" y="44"/>
                  </a:cubicBezTo>
                  <a:lnTo>
                    <a:pt x="6" y="50"/>
                  </a:lnTo>
                  <a:close/>
                  <a:moveTo>
                    <a:pt x="6" y="44"/>
                  </a:moveTo>
                  <a:cubicBezTo>
                    <a:pt x="6" y="44"/>
                    <a:pt x="6" y="44"/>
                    <a:pt x="6" y="44"/>
                  </a:cubicBezTo>
                  <a:cubicBezTo>
                    <a:pt x="5" y="44"/>
                    <a:pt x="5" y="44"/>
                    <a:pt x="5" y="44"/>
                  </a:cubicBezTo>
                  <a:cubicBezTo>
                    <a:pt x="5" y="44"/>
                    <a:pt x="5" y="44"/>
                    <a:pt x="5" y="44"/>
                  </a:cubicBezTo>
                  <a:cubicBezTo>
                    <a:pt x="6" y="44"/>
                    <a:pt x="6" y="44"/>
                    <a:pt x="6" y="44"/>
                  </a:cubicBezTo>
                  <a:close/>
                  <a:moveTo>
                    <a:pt x="6" y="44"/>
                  </a:moveTo>
                  <a:cubicBezTo>
                    <a:pt x="6" y="44"/>
                    <a:pt x="6" y="44"/>
                    <a:pt x="6" y="44"/>
                  </a:cubicBezTo>
                  <a:cubicBezTo>
                    <a:pt x="5" y="44"/>
                    <a:pt x="5" y="44"/>
                    <a:pt x="5" y="44"/>
                  </a:cubicBezTo>
                  <a:cubicBezTo>
                    <a:pt x="5" y="43"/>
                    <a:pt x="5" y="43"/>
                    <a:pt x="5" y="43"/>
                  </a:cubicBezTo>
                  <a:cubicBezTo>
                    <a:pt x="6" y="42"/>
                    <a:pt x="6" y="42"/>
                    <a:pt x="6" y="42"/>
                  </a:cubicBezTo>
                  <a:lnTo>
                    <a:pt x="6" y="44"/>
                  </a:lnTo>
                  <a:close/>
                  <a:moveTo>
                    <a:pt x="6" y="42"/>
                  </a:moveTo>
                  <a:cubicBezTo>
                    <a:pt x="6" y="42"/>
                    <a:pt x="6" y="42"/>
                    <a:pt x="6" y="42"/>
                  </a:cubicBezTo>
                  <a:cubicBezTo>
                    <a:pt x="5" y="42"/>
                    <a:pt x="5" y="42"/>
                    <a:pt x="5" y="42"/>
                  </a:cubicBezTo>
                  <a:cubicBezTo>
                    <a:pt x="5" y="42"/>
                    <a:pt x="5" y="42"/>
                    <a:pt x="5" y="42"/>
                  </a:cubicBezTo>
                  <a:cubicBezTo>
                    <a:pt x="6" y="42"/>
                    <a:pt x="6" y="42"/>
                    <a:pt x="6" y="42"/>
                  </a:cubicBezTo>
                  <a:cubicBezTo>
                    <a:pt x="6" y="42"/>
                    <a:pt x="6" y="42"/>
                    <a:pt x="6" y="42"/>
                  </a:cubicBezTo>
                  <a:close/>
                  <a:moveTo>
                    <a:pt x="7" y="50"/>
                  </a:moveTo>
                  <a:cubicBezTo>
                    <a:pt x="7" y="50"/>
                    <a:pt x="7" y="50"/>
                    <a:pt x="7" y="50"/>
                  </a:cubicBezTo>
                  <a:cubicBezTo>
                    <a:pt x="6" y="50"/>
                    <a:pt x="6" y="50"/>
                    <a:pt x="6" y="50"/>
                  </a:cubicBezTo>
                  <a:cubicBezTo>
                    <a:pt x="6" y="50"/>
                    <a:pt x="6" y="50"/>
                    <a:pt x="6" y="50"/>
                  </a:cubicBezTo>
                  <a:cubicBezTo>
                    <a:pt x="7" y="50"/>
                    <a:pt x="7" y="50"/>
                    <a:pt x="7" y="50"/>
                  </a:cubicBezTo>
                  <a:close/>
                  <a:moveTo>
                    <a:pt x="7" y="50"/>
                  </a:moveTo>
                  <a:cubicBezTo>
                    <a:pt x="7" y="50"/>
                    <a:pt x="7" y="50"/>
                    <a:pt x="7" y="50"/>
                  </a:cubicBezTo>
                  <a:cubicBezTo>
                    <a:pt x="6" y="50"/>
                    <a:pt x="6" y="50"/>
                    <a:pt x="6" y="50"/>
                  </a:cubicBezTo>
                  <a:cubicBezTo>
                    <a:pt x="6" y="44"/>
                    <a:pt x="6" y="44"/>
                    <a:pt x="6" y="44"/>
                  </a:cubicBezTo>
                  <a:cubicBezTo>
                    <a:pt x="7" y="44"/>
                    <a:pt x="7" y="44"/>
                    <a:pt x="7" y="44"/>
                  </a:cubicBezTo>
                  <a:lnTo>
                    <a:pt x="7" y="50"/>
                  </a:lnTo>
                  <a:close/>
                  <a:moveTo>
                    <a:pt x="7" y="44"/>
                  </a:moveTo>
                  <a:cubicBezTo>
                    <a:pt x="7" y="44"/>
                    <a:pt x="7" y="44"/>
                    <a:pt x="7" y="44"/>
                  </a:cubicBezTo>
                  <a:cubicBezTo>
                    <a:pt x="6" y="44"/>
                    <a:pt x="6" y="44"/>
                    <a:pt x="6" y="44"/>
                  </a:cubicBezTo>
                  <a:cubicBezTo>
                    <a:pt x="6" y="44"/>
                    <a:pt x="6" y="44"/>
                    <a:pt x="6" y="44"/>
                  </a:cubicBezTo>
                  <a:cubicBezTo>
                    <a:pt x="7" y="44"/>
                    <a:pt x="7" y="44"/>
                    <a:pt x="7" y="44"/>
                  </a:cubicBezTo>
                  <a:close/>
                  <a:moveTo>
                    <a:pt x="7" y="44"/>
                  </a:moveTo>
                  <a:cubicBezTo>
                    <a:pt x="7" y="44"/>
                    <a:pt x="7" y="44"/>
                    <a:pt x="7" y="44"/>
                  </a:cubicBezTo>
                  <a:cubicBezTo>
                    <a:pt x="6" y="44"/>
                    <a:pt x="6" y="44"/>
                    <a:pt x="6" y="44"/>
                  </a:cubicBezTo>
                  <a:cubicBezTo>
                    <a:pt x="6" y="42"/>
                    <a:pt x="6" y="42"/>
                    <a:pt x="6" y="42"/>
                  </a:cubicBezTo>
                  <a:cubicBezTo>
                    <a:pt x="7" y="42"/>
                    <a:pt x="7" y="42"/>
                    <a:pt x="7" y="42"/>
                  </a:cubicBezTo>
                  <a:lnTo>
                    <a:pt x="7" y="44"/>
                  </a:lnTo>
                  <a:close/>
                  <a:moveTo>
                    <a:pt x="7" y="42"/>
                  </a:moveTo>
                  <a:cubicBezTo>
                    <a:pt x="7" y="42"/>
                    <a:pt x="7" y="42"/>
                    <a:pt x="7" y="42"/>
                  </a:cubicBezTo>
                  <a:cubicBezTo>
                    <a:pt x="6" y="42"/>
                    <a:pt x="6" y="42"/>
                    <a:pt x="6" y="42"/>
                  </a:cubicBezTo>
                  <a:cubicBezTo>
                    <a:pt x="6" y="42"/>
                    <a:pt x="6" y="42"/>
                    <a:pt x="6" y="42"/>
                  </a:cubicBezTo>
                  <a:cubicBezTo>
                    <a:pt x="7" y="42"/>
                    <a:pt x="7" y="42"/>
                    <a:pt x="7" y="42"/>
                  </a:cubicBezTo>
                  <a:close/>
                  <a:moveTo>
                    <a:pt x="8" y="50"/>
                  </a:moveTo>
                  <a:cubicBezTo>
                    <a:pt x="8" y="50"/>
                    <a:pt x="8" y="50"/>
                    <a:pt x="8" y="50"/>
                  </a:cubicBezTo>
                  <a:cubicBezTo>
                    <a:pt x="7" y="50"/>
                    <a:pt x="7" y="50"/>
                    <a:pt x="7" y="50"/>
                  </a:cubicBezTo>
                  <a:cubicBezTo>
                    <a:pt x="7" y="50"/>
                    <a:pt x="7" y="50"/>
                    <a:pt x="7" y="50"/>
                  </a:cubicBezTo>
                  <a:cubicBezTo>
                    <a:pt x="8" y="50"/>
                    <a:pt x="8" y="50"/>
                    <a:pt x="8" y="50"/>
                  </a:cubicBezTo>
                  <a:close/>
                  <a:moveTo>
                    <a:pt x="8" y="50"/>
                  </a:moveTo>
                  <a:cubicBezTo>
                    <a:pt x="8" y="50"/>
                    <a:pt x="8" y="50"/>
                    <a:pt x="8" y="50"/>
                  </a:cubicBezTo>
                  <a:cubicBezTo>
                    <a:pt x="7" y="50"/>
                    <a:pt x="7" y="50"/>
                    <a:pt x="7" y="50"/>
                  </a:cubicBezTo>
                  <a:cubicBezTo>
                    <a:pt x="7" y="44"/>
                    <a:pt x="7" y="44"/>
                    <a:pt x="7" y="44"/>
                  </a:cubicBezTo>
                  <a:cubicBezTo>
                    <a:pt x="8" y="44"/>
                    <a:pt x="8" y="44"/>
                    <a:pt x="8" y="44"/>
                  </a:cubicBezTo>
                  <a:lnTo>
                    <a:pt x="8" y="50"/>
                  </a:lnTo>
                  <a:close/>
                  <a:moveTo>
                    <a:pt x="8" y="44"/>
                  </a:moveTo>
                  <a:cubicBezTo>
                    <a:pt x="8" y="44"/>
                    <a:pt x="8" y="44"/>
                    <a:pt x="8" y="44"/>
                  </a:cubicBezTo>
                  <a:cubicBezTo>
                    <a:pt x="7" y="44"/>
                    <a:pt x="7" y="44"/>
                    <a:pt x="7" y="44"/>
                  </a:cubicBezTo>
                  <a:cubicBezTo>
                    <a:pt x="7" y="44"/>
                    <a:pt x="7" y="44"/>
                    <a:pt x="7" y="44"/>
                  </a:cubicBezTo>
                  <a:cubicBezTo>
                    <a:pt x="8" y="44"/>
                    <a:pt x="8" y="44"/>
                    <a:pt x="8" y="44"/>
                  </a:cubicBezTo>
                  <a:close/>
                  <a:moveTo>
                    <a:pt x="8" y="44"/>
                  </a:moveTo>
                  <a:cubicBezTo>
                    <a:pt x="8" y="44"/>
                    <a:pt x="8" y="44"/>
                    <a:pt x="8" y="44"/>
                  </a:cubicBezTo>
                  <a:cubicBezTo>
                    <a:pt x="7" y="44"/>
                    <a:pt x="7" y="44"/>
                    <a:pt x="7" y="44"/>
                  </a:cubicBezTo>
                  <a:cubicBezTo>
                    <a:pt x="7" y="42"/>
                    <a:pt x="7" y="42"/>
                    <a:pt x="7" y="42"/>
                  </a:cubicBezTo>
                  <a:cubicBezTo>
                    <a:pt x="8" y="42"/>
                    <a:pt x="8" y="42"/>
                    <a:pt x="8" y="42"/>
                  </a:cubicBezTo>
                  <a:lnTo>
                    <a:pt x="8" y="44"/>
                  </a:lnTo>
                  <a:close/>
                  <a:moveTo>
                    <a:pt x="8" y="42"/>
                  </a:moveTo>
                  <a:cubicBezTo>
                    <a:pt x="8" y="42"/>
                    <a:pt x="8" y="42"/>
                    <a:pt x="8" y="42"/>
                  </a:cubicBezTo>
                  <a:cubicBezTo>
                    <a:pt x="7" y="42"/>
                    <a:pt x="7" y="42"/>
                    <a:pt x="7" y="42"/>
                  </a:cubicBezTo>
                  <a:cubicBezTo>
                    <a:pt x="7" y="42"/>
                    <a:pt x="7" y="42"/>
                    <a:pt x="7" y="42"/>
                  </a:cubicBezTo>
                  <a:cubicBezTo>
                    <a:pt x="8" y="42"/>
                    <a:pt x="8" y="42"/>
                    <a:pt x="8" y="42"/>
                  </a:cubicBezTo>
                  <a:close/>
                  <a:moveTo>
                    <a:pt x="9" y="50"/>
                  </a:moveTo>
                  <a:cubicBezTo>
                    <a:pt x="9" y="50"/>
                    <a:pt x="9" y="50"/>
                    <a:pt x="9" y="50"/>
                  </a:cubicBezTo>
                  <a:cubicBezTo>
                    <a:pt x="8" y="50"/>
                    <a:pt x="8" y="50"/>
                    <a:pt x="8" y="50"/>
                  </a:cubicBezTo>
                  <a:cubicBezTo>
                    <a:pt x="8" y="50"/>
                    <a:pt x="8" y="50"/>
                    <a:pt x="8" y="50"/>
                  </a:cubicBezTo>
                  <a:cubicBezTo>
                    <a:pt x="9" y="50"/>
                    <a:pt x="9" y="50"/>
                    <a:pt x="9" y="50"/>
                  </a:cubicBezTo>
                  <a:close/>
                  <a:moveTo>
                    <a:pt x="9" y="50"/>
                  </a:moveTo>
                  <a:cubicBezTo>
                    <a:pt x="9" y="50"/>
                    <a:pt x="9" y="50"/>
                    <a:pt x="9" y="50"/>
                  </a:cubicBezTo>
                  <a:cubicBezTo>
                    <a:pt x="8" y="50"/>
                    <a:pt x="8" y="50"/>
                    <a:pt x="8" y="50"/>
                  </a:cubicBezTo>
                  <a:cubicBezTo>
                    <a:pt x="8" y="44"/>
                    <a:pt x="8" y="44"/>
                    <a:pt x="8" y="44"/>
                  </a:cubicBezTo>
                  <a:cubicBezTo>
                    <a:pt x="9" y="44"/>
                    <a:pt x="9" y="44"/>
                    <a:pt x="9" y="44"/>
                  </a:cubicBezTo>
                  <a:lnTo>
                    <a:pt x="9" y="50"/>
                  </a:lnTo>
                  <a:close/>
                  <a:moveTo>
                    <a:pt x="9" y="44"/>
                  </a:moveTo>
                  <a:cubicBezTo>
                    <a:pt x="9" y="44"/>
                    <a:pt x="9" y="44"/>
                    <a:pt x="9" y="44"/>
                  </a:cubicBezTo>
                  <a:cubicBezTo>
                    <a:pt x="8" y="44"/>
                    <a:pt x="8" y="44"/>
                    <a:pt x="8" y="44"/>
                  </a:cubicBezTo>
                  <a:cubicBezTo>
                    <a:pt x="8" y="44"/>
                    <a:pt x="8" y="44"/>
                    <a:pt x="8" y="44"/>
                  </a:cubicBezTo>
                  <a:cubicBezTo>
                    <a:pt x="9" y="44"/>
                    <a:pt x="9" y="44"/>
                    <a:pt x="9" y="44"/>
                  </a:cubicBezTo>
                  <a:close/>
                  <a:moveTo>
                    <a:pt x="9" y="44"/>
                  </a:moveTo>
                  <a:cubicBezTo>
                    <a:pt x="9" y="44"/>
                    <a:pt x="9" y="44"/>
                    <a:pt x="9" y="44"/>
                  </a:cubicBezTo>
                  <a:cubicBezTo>
                    <a:pt x="8" y="44"/>
                    <a:pt x="8" y="44"/>
                    <a:pt x="8" y="44"/>
                  </a:cubicBezTo>
                  <a:cubicBezTo>
                    <a:pt x="8" y="42"/>
                    <a:pt x="8" y="42"/>
                    <a:pt x="8" y="42"/>
                  </a:cubicBezTo>
                  <a:cubicBezTo>
                    <a:pt x="9" y="42"/>
                    <a:pt x="9" y="42"/>
                    <a:pt x="9" y="42"/>
                  </a:cubicBezTo>
                  <a:lnTo>
                    <a:pt x="9" y="44"/>
                  </a:lnTo>
                  <a:close/>
                  <a:moveTo>
                    <a:pt x="9" y="42"/>
                  </a:moveTo>
                  <a:cubicBezTo>
                    <a:pt x="9" y="42"/>
                    <a:pt x="9" y="42"/>
                    <a:pt x="9" y="42"/>
                  </a:cubicBezTo>
                  <a:cubicBezTo>
                    <a:pt x="8" y="42"/>
                    <a:pt x="8" y="42"/>
                    <a:pt x="8" y="42"/>
                  </a:cubicBezTo>
                  <a:cubicBezTo>
                    <a:pt x="8" y="42"/>
                    <a:pt x="8" y="42"/>
                    <a:pt x="8" y="42"/>
                  </a:cubicBezTo>
                  <a:cubicBezTo>
                    <a:pt x="9" y="42"/>
                    <a:pt x="9" y="42"/>
                    <a:pt x="9" y="42"/>
                  </a:cubicBezTo>
                  <a:close/>
                  <a:moveTo>
                    <a:pt x="10" y="50"/>
                  </a:moveTo>
                  <a:cubicBezTo>
                    <a:pt x="10" y="50"/>
                    <a:pt x="10" y="50"/>
                    <a:pt x="10" y="50"/>
                  </a:cubicBezTo>
                  <a:cubicBezTo>
                    <a:pt x="9" y="50"/>
                    <a:pt x="9" y="50"/>
                    <a:pt x="9" y="50"/>
                  </a:cubicBezTo>
                  <a:cubicBezTo>
                    <a:pt x="9" y="50"/>
                    <a:pt x="9" y="50"/>
                    <a:pt x="9" y="50"/>
                  </a:cubicBezTo>
                  <a:cubicBezTo>
                    <a:pt x="10" y="50"/>
                    <a:pt x="10" y="50"/>
                    <a:pt x="10" y="50"/>
                  </a:cubicBezTo>
                  <a:close/>
                  <a:moveTo>
                    <a:pt x="10" y="50"/>
                  </a:moveTo>
                  <a:cubicBezTo>
                    <a:pt x="10" y="50"/>
                    <a:pt x="10" y="50"/>
                    <a:pt x="10" y="50"/>
                  </a:cubicBezTo>
                  <a:cubicBezTo>
                    <a:pt x="9" y="50"/>
                    <a:pt x="9" y="50"/>
                    <a:pt x="9" y="50"/>
                  </a:cubicBezTo>
                  <a:cubicBezTo>
                    <a:pt x="9" y="44"/>
                    <a:pt x="9" y="44"/>
                    <a:pt x="9" y="44"/>
                  </a:cubicBezTo>
                  <a:cubicBezTo>
                    <a:pt x="10" y="44"/>
                    <a:pt x="10" y="44"/>
                    <a:pt x="10" y="44"/>
                  </a:cubicBezTo>
                  <a:lnTo>
                    <a:pt x="10" y="50"/>
                  </a:lnTo>
                  <a:close/>
                  <a:moveTo>
                    <a:pt x="10" y="44"/>
                  </a:moveTo>
                  <a:cubicBezTo>
                    <a:pt x="10" y="44"/>
                    <a:pt x="10" y="44"/>
                    <a:pt x="10" y="44"/>
                  </a:cubicBezTo>
                  <a:cubicBezTo>
                    <a:pt x="9" y="44"/>
                    <a:pt x="9" y="44"/>
                    <a:pt x="9" y="44"/>
                  </a:cubicBezTo>
                  <a:cubicBezTo>
                    <a:pt x="9" y="44"/>
                    <a:pt x="9" y="44"/>
                    <a:pt x="9" y="44"/>
                  </a:cubicBezTo>
                  <a:cubicBezTo>
                    <a:pt x="10" y="44"/>
                    <a:pt x="10" y="44"/>
                    <a:pt x="10" y="44"/>
                  </a:cubicBezTo>
                  <a:close/>
                  <a:moveTo>
                    <a:pt x="10" y="44"/>
                  </a:moveTo>
                  <a:cubicBezTo>
                    <a:pt x="10" y="44"/>
                    <a:pt x="10" y="44"/>
                    <a:pt x="10" y="44"/>
                  </a:cubicBezTo>
                  <a:cubicBezTo>
                    <a:pt x="9" y="44"/>
                    <a:pt x="9" y="44"/>
                    <a:pt x="9" y="44"/>
                  </a:cubicBezTo>
                  <a:cubicBezTo>
                    <a:pt x="9" y="42"/>
                    <a:pt x="9" y="42"/>
                    <a:pt x="9" y="42"/>
                  </a:cubicBezTo>
                  <a:cubicBezTo>
                    <a:pt x="10" y="42"/>
                    <a:pt x="10" y="42"/>
                    <a:pt x="10" y="42"/>
                  </a:cubicBezTo>
                  <a:lnTo>
                    <a:pt x="10" y="44"/>
                  </a:lnTo>
                  <a:close/>
                  <a:moveTo>
                    <a:pt x="11" y="50"/>
                  </a:moveTo>
                  <a:cubicBezTo>
                    <a:pt x="11" y="50"/>
                    <a:pt x="11" y="50"/>
                    <a:pt x="11" y="50"/>
                  </a:cubicBezTo>
                  <a:cubicBezTo>
                    <a:pt x="10" y="50"/>
                    <a:pt x="10" y="50"/>
                    <a:pt x="10" y="50"/>
                  </a:cubicBezTo>
                  <a:cubicBezTo>
                    <a:pt x="10" y="50"/>
                    <a:pt x="10" y="50"/>
                    <a:pt x="10" y="50"/>
                  </a:cubicBezTo>
                  <a:cubicBezTo>
                    <a:pt x="11" y="50"/>
                    <a:pt x="11" y="50"/>
                    <a:pt x="11" y="50"/>
                  </a:cubicBezTo>
                  <a:close/>
                  <a:moveTo>
                    <a:pt x="11" y="50"/>
                  </a:moveTo>
                  <a:cubicBezTo>
                    <a:pt x="11" y="50"/>
                    <a:pt x="11" y="50"/>
                    <a:pt x="11" y="50"/>
                  </a:cubicBezTo>
                  <a:cubicBezTo>
                    <a:pt x="10" y="50"/>
                    <a:pt x="10" y="50"/>
                    <a:pt x="10" y="50"/>
                  </a:cubicBezTo>
                  <a:cubicBezTo>
                    <a:pt x="10" y="44"/>
                    <a:pt x="10" y="44"/>
                    <a:pt x="10" y="44"/>
                  </a:cubicBezTo>
                  <a:cubicBezTo>
                    <a:pt x="11" y="44"/>
                    <a:pt x="11" y="44"/>
                    <a:pt x="11" y="44"/>
                  </a:cubicBezTo>
                  <a:lnTo>
                    <a:pt x="11" y="50"/>
                  </a:lnTo>
                  <a:close/>
                  <a:moveTo>
                    <a:pt x="11" y="44"/>
                  </a:moveTo>
                  <a:cubicBezTo>
                    <a:pt x="11" y="44"/>
                    <a:pt x="11" y="44"/>
                    <a:pt x="11" y="44"/>
                  </a:cubicBezTo>
                  <a:cubicBezTo>
                    <a:pt x="10" y="44"/>
                    <a:pt x="10" y="44"/>
                    <a:pt x="10" y="44"/>
                  </a:cubicBezTo>
                  <a:cubicBezTo>
                    <a:pt x="10" y="44"/>
                    <a:pt x="10" y="44"/>
                    <a:pt x="10" y="44"/>
                  </a:cubicBezTo>
                  <a:cubicBezTo>
                    <a:pt x="11" y="44"/>
                    <a:pt x="11" y="44"/>
                    <a:pt x="11" y="44"/>
                  </a:cubicBezTo>
                  <a:close/>
                  <a:moveTo>
                    <a:pt x="11" y="43"/>
                  </a:moveTo>
                  <a:cubicBezTo>
                    <a:pt x="11" y="43"/>
                    <a:pt x="11" y="43"/>
                    <a:pt x="11" y="43"/>
                  </a:cubicBezTo>
                  <a:cubicBezTo>
                    <a:pt x="10" y="44"/>
                    <a:pt x="10" y="44"/>
                    <a:pt x="10" y="44"/>
                  </a:cubicBezTo>
                  <a:cubicBezTo>
                    <a:pt x="10" y="42"/>
                    <a:pt x="10" y="42"/>
                    <a:pt x="10" y="42"/>
                  </a:cubicBezTo>
                  <a:cubicBezTo>
                    <a:pt x="11" y="42"/>
                    <a:pt x="11" y="42"/>
                    <a:pt x="11" y="42"/>
                  </a:cubicBezTo>
                  <a:lnTo>
                    <a:pt x="11" y="43"/>
                  </a:lnTo>
                  <a:close/>
                  <a:moveTo>
                    <a:pt x="12" y="50"/>
                  </a:moveTo>
                  <a:cubicBezTo>
                    <a:pt x="12" y="50"/>
                    <a:pt x="12" y="50"/>
                    <a:pt x="12" y="50"/>
                  </a:cubicBezTo>
                  <a:cubicBezTo>
                    <a:pt x="11" y="50"/>
                    <a:pt x="11" y="50"/>
                    <a:pt x="11" y="50"/>
                  </a:cubicBezTo>
                  <a:cubicBezTo>
                    <a:pt x="11" y="50"/>
                    <a:pt x="11" y="50"/>
                    <a:pt x="11" y="50"/>
                  </a:cubicBezTo>
                  <a:cubicBezTo>
                    <a:pt x="12" y="50"/>
                    <a:pt x="12" y="50"/>
                    <a:pt x="12" y="50"/>
                  </a:cubicBezTo>
                  <a:close/>
                  <a:moveTo>
                    <a:pt x="12" y="50"/>
                  </a:moveTo>
                  <a:cubicBezTo>
                    <a:pt x="12" y="50"/>
                    <a:pt x="12" y="50"/>
                    <a:pt x="12" y="50"/>
                  </a:cubicBezTo>
                  <a:cubicBezTo>
                    <a:pt x="11" y="50"/>
                    <a:pt x="11" y="50"/>
                    <a:pt x="11" y="50"/>
                  </a:cubicBezTo>
                  <a:cubicBezTo>
                    <a:pt x="11" y="44"/>
                    <a:pt x="11" y="44"/>
                    <a:pt x="11" y="44"/>
                  </a:cubicBezTo>
                  <a:cubicBezTo>
                    <a:pt x="12" y="44"/>
                    <a:pt x="12" y="44"/>
                    <a:pt x="12" y="44"/>
                  </a:cubicBezTo>
                  <a:lnTo>
                    <a:pt x="12" y="50"/>
                  </a:lnTo>
                  <a:close/>
                  <a:moveTo>
                    <a:pt x="12" y="44"/>
                  </a:moveTo>
                  <a:cubicBezTo>
                    <a:pt x="12" y="44"/>
                    <a:pt x="12" y="44"/>
                    <a:pt x="12" y="44"/>
                  </a:cubicBezTo>
                  <a:cubicBezTo>
                    <a:pt x="11" y="44"/>
                    <a:pt x="11" y="44"/>
                    <a:pt x="11" y="44"/>
                  </a:cubicBezTo>
                  <a:cubicBezTo>
                    <a:pt x="11" y="44"/>
                    <a:pt x="11" y="44"/>
                    <a:pt x="11" y="44"/>
                  </a:cubicBezTo>
                  <a:cubicBezTo>
                    <a:pt x="12" y="43"/>
                    <a:pt x="12" y="43"/>
                    <a:pt x="12" y="43"/>
                  </a:cubicBezTo>
                  <a:lnTo>
                    <a:pt x="12" y="44"/>
                  </a:lnTo>
                  <a:close/>
                  <a:moveTo>
                    <a:pt x="12" y="43"/>
                  </a:moveTo>
                  <a:cubicBezTo>
                    <a:pt x="12" y="43"/>
                    <a:pt x="12" y="43"/>
                    <a:pt x="12" y="43"/>
                  </a:cubicBezTo>
                  <a:cubicBezTo>
                    <a:pt x="11" y="43"/>
                    <a:pt x="11" y="43"/>
                    <a:pt x="11" y="43"/>
                  </a:cubicBezTo>
                  <a:cubicBezTo>
                    <a:pt x="11" y="42"/>
                    <a:pt x="11" y="42"/>
                    <a:pt x="11" y="42"/>
                  </a:cubicBezTo>
                  <a:cubicBezTo>
                    <a:pt x="12" y="42"/>
                    <a:pt x="12" y="42"/>
                    <a:pt x="12" y="42"/>
                  </a:cubicBezTo>
                  <a:lnTo>
                    <a:pt x="12" y="43"/>
                  </a:lnTo>
                  <a:close/>
                  <a:moveTo>
                    <a:pt x="13" y="50"/>
                  </a:moveTo>
                  <a:cubicBezTo>
                    <a:pt x="13" y="50"/>
                    <a:pt x="13" y="50"/>
                    <a:pt x="13" y="50"/>
                  </a:cubicBezTo>
                  <a:cubicBezTo>
                    <a:pt x="12" y="50"/>
                    <a:pt x="12" y="50"/>
                    <a:pt x="12" y="50"/>
                  </a:cubicBezTo>
                  <a:cubicBezTo>
                    <a:pt x="12" y="50"/>
                    <a:pt x="12" y="50"/>
                    <a:pt x="12" y="50"/>
                  </a:cubicBezTo>
                  <a:cubicBezTo>
                    <a:pt x="13" y="50"/>
                    <a:pt x="13" y="50"/>
                    <a:pt x="13" y="50"/>
                  </a:cubicBezTo>
                  <a:close/>
                  <a:moveTo>
                    <a:pt x="13" y="50"/>
                  </a:moveTo>
                  <a:cubicBezTo>
                    <a:pt x="13" y="50"/>
                    <a:pt x="13" y="50"/>
                    <a:pt x="13" y="50"/>
                  </a:cubicBezTo>
                  <a:cubicBezTo>
                    <a:pt x="12" y="50"/>
                    <a:pt x="12" y="50"/>
                    <a:pt x="12" y="50"/>
                  </a:cubicBezTo>
                  <a:cubicBezTo>
                    <a:pt x="12" y="44"/>
                    <a:pt x="12" y="44"/>
                    <a:pt x="12" y="44"/>
                  </a:cubicBezTo>
                  <a:cubicBezTo>
                    <a:pt x="13" y="44"/>
                    <a:pt x="13" y="44"/>
                    <a:pt x="13" y="44"/>
                  </a:cubicBezTo>
                  <a:lnTo>
                    <a:pt x="13" y="50"/>
                  </a:lnTo>
                  <a:close/>
                  <a:moveTo>
                    <a:pt x="13" y="44"/>
                  </a:moveTo>
                  <a:cubicBezTo>
                    <a:pt x="13" y="44"/>
                    <a:pt x="13" y="44"/>
                    <a:pt x="13" y="44"/>
                  </a:cubicBezTo>
                  <a:cubicBezTo>
                    <a:pt x="12" y="44"/>
                    <a:pt x="12" y="44"/>
                    <a:pt x="12" y="44"/>
                  </a:cubicBezTo>
                  <a:cubicBezTo>
                    <a:pt x="12" y="43"/>
                    <a:pt x="12" y="43"/>
                    <a:pt x="12" y="43"/>
                  </a:cubicBezTo>
                  <a:cubicBezTo>
                    <a:pt x="13" y="43"/>
                    <a:pt x="13" y="43"/>
                    <a:pt x="13" y="43"/>
                  </a:cubicBezTo>
                  <a:lnTo>
                    <a:pt x="13" y="44"/>
                  </a:lnTo>
                  <a:close/>
                  <a:moveTo>
                    <a:pt x="13" y="43"/>
                  </a:moveTo>
                  <a:cubicBezTo>
                    <a:pt x="13" y="43"/>
                    <a:pt x="13" y="43"/>
                    <a:pt x="13" y="43"/>
                  </a:cubicBezTo>
                  <a:cubicBezTo>
                    <a:pt x="12" y="43"/>
                    <a:pt x="12" y="43"/>
                    <a:pt x="12" y="43"/>
                  </a:cubicBezTo>
                  <a:cubicBezTo>
                    <a:pt x="12" y="42"/>
                    <a:pt x="12" y="42"/>
                    <a:pt x="12" y="42"/>
                  </a:cubicBezTo>
                  <a:cubicBezTo>
                    <a:pt x="13" y="42"/>
                    <a:pt x="13" y="42"/>
                    <a:pt x="13" y="42"/>
                  </a:cubicBezTo>
                  <a:lnTo>
                    <a:pt x="13" y="43"/>
                  </a:lnTo>
                  <a:close/>
                  <a:moveTo>
                    <a:pt x="13" y="50"/>
                  </a:moveTo>
                  <a:cubicBezTo>
                    <a:pt x="13" y="50"/>
                    <a:pt x="13" y="50"/>
                    <a:pt x="13" y="50"/>
                  </a:cubicBezTo>
                  <a:cubicBezTo>
                    <a:pt x="13" y="50"/>
                    <a:pt x="13" y="50"/>
                    <a:pt x="13" y="50"/>
                  </a:cubicBezTo>
                  <a:cubicBezTo>
                    <a:pt x="13" y="50"/>
                    <a:pt x="13" y="50"/>
                    <a:pt x="13" y="50"/>
                  </a:cubicBezTo>
                  <a:cubicBezTo>
                    <a:pt x="13" y="50"/>
                    <a:pt x="13" y="50"/>
                    <a:pt x="13" y="50"/>
                  </a:cubicBezTo>
                  <a:close/>
                  <a:moveTo>
                    <a:pt x="13" y="50"/>
                  </a:moveTo>
                  <a:cubicBezTo>
                    <a:pt x="13" y="50"/>
                    <a:pt x="13" y="50"/>
                    <a:pt x="13" y="50"/>
                  </a:cubicBezTo>
                  <a:cubicBezTo>
                    <a:pt x="13" y="50"/>
                    <a:pt x="13" y="50"/>
                    <a:pt x="13" y="50"/>
                  </a:cubicBezTo>
                  <a:cubicBezTo>
                    <a:pt x="13" y="44"/>
                    <a:pt x="13" y="44"/>
                    <a:pt x="13" y="44"/>
                  </a:cubicBezTo>
                  <a:cubicBezTo>
                    <a:pt x="13" y="44"/>
                    <a:pt x="13" y="44"/>
                    <a:pt x="13" y="44"/>
                  </a:cubicBezTo>
                  <a:lnTo>
                    <a:pt x="13" y="50"/>
                  </a:lnTo>
                  <a:close/>
                  <a:moveTo>
                    <a:pt x="13" y="44"/>
                  </a:moveTo>
                  <a:cubicBezTo>
                    <a:pt x="13" y="44"/>
                    <a:pt x="13" y="44"/>
                    <a:pt x="13" y="44"/>
                  </a:cubicBezTo>
                  <a:cubicBezTo>
                    <a:pt x="13" y="44"/>
                    <a:pt x="13" y="44"/>
                    <a:pt x="13" y="44"/>
                  </a:cubicBezTo>
                  <a:cubicBezTo>
                    <a:pt x="13" y="43"/>
                    <a:pt x="13" y="43"/>
                    <a:pt x="13" y="43"/>
                  </a:cubicBezTo>
                  <a:cubicBezTo>
                    <a:pt x="13" y="43"/>
                    <a:pt x="13" y="43"/>
                    <a:pt x="13" y="43"/>
                  </a:cubicBezTo>
                  <a:lnTo>
                    <a:pt x="13" y="44"/>
                  </a:lnTo>
                  <a:close/>
                  <a:moveTo>
                    <a:pt x="13" y="43"/>
                  </a:moveTo>
                  <a:cubicBezTo>
                    <a:pt x="13" y="43"/>
                    <a:pt x="13" y="43"/>
                    <a:pt x="13" y="43"/>
                  </a:cubicBezTo>
                  <a:cubicBezTo>
                    <a:pt x="13" y="43"/>
                    <a:pt x="13" y="43"/>
                    <a:pt x="13" y="43"/>
                  </a:cubicBezTo>
                  <a:cubicBezTo>
                    <a:pt x="13" y="42"/>
                    <a:pt x="13" y="42"/>
                    <a:pt x="13" y="42"/>
                  </a:cubicBezTo>
                  <a:cubicBezTo>
                    <a:pt x="13" y="42"/>
                    <a:pt x="13" y="42"/>
                    <a:pt x="13" y="42"/>
                  </a:cubicBezTo>
                  <a:lnTo>
                    <a:pt x="13" y="43"/>
                  </a:lnTo>
                  <a:close/>
                  <a:moveTo>
                    <a:pt x="13" y="42"/>
                  </a:moveTo>
                  <a:cubicBezTo>
                    <a:pt x="13" y="42"/>
                    <a:pt x="13" y="42"/>
                    <a:pt x="13" y="42"/>
                  </a:cubicBezTo>
                  <a:cubicBezTo>
                    <a:pt x="12" y="42"/>
                    <a:pt x="12"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9" y="42"/>
                    <a:pt x="9" y="42"/>
                    <a:pt x="9" y="42"/>
                  </a:cubicBezTo>
                  <a:cubicBezTo>
                    <a:pt x="9" y="42"/>
                    <a:pt x="9" y="42"/>
                    <a:pt x="9" y="42"/>
                  </a:cubicBezTo>
                  <a:cubicBezTo>
                    <a:pt x="13" y="42"/>
                    <a:pt x="13" y="42"/>
                    <a:pt x="13" y="42"/>
                  </a:cubicBezTo>
                  <a:close/>
                  <a:moveTo>
                    <a:pt x="13" y="42"/>
                  </a:moveTo>
                  <a:cubicBezTo>
                    <a:pt x="13" y="42"/>
                    <a:pt x="13" y="42"/>
                    <a:pt x="13" y="42"/>
                  </a:cubicBezTo>
                  <a:cubicBezTo>
                    <a:pt x="8" y="42"/>
                    <a:pt x="8" y="42"/>
                    <a:pt x="8" y="42"/>
                  </a:cubicBezTo>
                  <a:cubicBezTo>
                    <a:pt x="13" y="41"/>
                    <a:pt x="13" y="41"/>
                    <a:pt x="13" y="41"/>
                  </a:cubicBezTo>
                  <a:lnTo>
                    <a:pt x="13" y="42"/>
                  </a:lnTo>
                  <a:close/>
                  <a:moveTo>
                    <a:pt x="13" y="53"/>
                  </a:moveTo>
                  <a:cubicBezTo>
                    <a:pt x="13" y="53"/>
                    <a:pt x="13" y="53"/>
                    <a:pt x="13" y="53"/>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 y="42"/>
                    <a:pt x="1" y="42"/>
                    <a:pt x="1" y="42"/>
                  </a:cubicBezTo>
                  <a:cubicBezTo>
                    <a:pt x="1" y="53"/>
                    <a:pt x="1" y="53"/>
                    <a:pt x="1" y="53"/>
                  </a:cubicBezTo>
                  <a:cubicBezTo>
                    <a:pt x="1" y="53"/>
                    <a:pt x="1" y="53"/>
                    <a:pt x="1" y="53"/>
                  </a:cubicBezTo>
                  <a:cubicBezTo>
                    <a:pt x="1" y="40"/>
                    <a:pt x="1" y="40"/>
                    <a:pt x="1" y="40"/>
                  </a:cubicBezTo>
                  <a:cubicBezTo>
                    <a:pt x="15" y="38"/>
                    <a:pt x="15" y="38"/>
                    <a:pt x="15" y="38"/>
                  </a:cubicBezTo>
                  <a:cubicBezTo>
                    <a:pt x="15" y="53"/>
                    <a:pt x="15" y="53"/>
                    <a:pt x="15" y="53"/>
                  </a:cubicBezTo>
                  <a:lnTo>
                    <a:pt x="13" y="53"/>
                  </a:lnTo>
                  <a:close/>
                  <a:moveTo>
                    <a:pt x="77" y="22"/>
                  </a:moveTo>
                  <a:cubicBezTo>
                    <a:pt x="77" y="22"/>
                    <a:pt x="77" y="22"/>
                    <a:pt x="77" y="22"/>
                  </a:cubicBezTo>
                  <a:cubicBezTo>
                    <a:pt x="78" y="22"/>
                    <a:pt x="78" y="22"/>
                    <a:pt x="78" y="22"/>
                  </a:cubicBezTo>
                  <a:cubicBezTo>
                    <a:pt x="78" y="20"/>
                    <a:pt x="78" y="20"/>
                    <a:pt x="78" y="20"/>
                  </a:cubicBezTo>
                  <a:cubicBezTo>
                    <a:pt x="78" y="20"/>
                    <a:pt x="78" y="20"/>
                    <a:pt x="78" y="20"/>
                  </a:cubicBezTo>
                  <a:cubicBezTo>
                    <a:pt x="78" y="19"/>
                    <a:pt x="78" y="19"/>
                    <a:pt x="78" y="19"/>
                  </a:cubicBezTo>
                  <a:cubicBezTo>
                    <a:pt x="79" y="19"/>
                    <a:pt x="79" y="19"/>
                    <a:pt x="79" y="19"/>
                  </a:cubicBezTo>
                  <a:cubicBezTo>
                    <a:pt x="79" y="19"/>
                    <a:pt x="79" y="19"/>
                    <a:pt x="79" y="19"/>
                  </a:cubicBezTo>
                  <a:cubicBezTo>
                    <a:pt x="77" y="19"/>
                    <a:pt x="77" y="19"/>
                    <a:pt x="77" y="19"/>
                  </a:cubicBezTo>
                  <a:lnTo>
                    <a:pt x="77" y="22"/>
                  </a:lnTo>
                  <a:close/>
                  <a:moveTo>
                    <a:pt x="77" y="19"/>
                  </a:moveTo>
                  <a:cubicBezTo>
                    <a:pt x="77" y="19"/>
                    <a:pt x="77" y="19"/>
                    <a:pt x="77" y="19"/>
                  </a:cubicBezTo>
                  <a:cubicBezTo>
                    <a:pt x="78" y="19"/>
                    <a:pt x="78" y="19"/>
                    <a:pt x="78" y="19"/>
                  </a:cubicBezTo>
                  <a:cubicBezTo>
                    <a:pt x="78" y="18"/>
                    <a:pt x="78" y="18"/>
                    <a:pt x="78" y="18"/>
                  </a:cubicBezTo>
                  <a:cubicBezTo>
                    <a:pt x="78" y="17"/>
                    <a:pt x="78" y="17"/>
                    <a:pt x="78" y="17"/>
                  </a:cubicBezTo>
                  <a:cubicBezTo>
                    <a:pt x="78" y="17"/>
                    <a:pt x="78" y="17"/>
                    <a:pt x="78" y="17"/>
                  </a:cubicBezTo>
                  <a:cubicBezTo>
                    <a:pt x="79" y="17"/>
                    <a:pt x="79" y="17"/>
                    <a:pt x="79" y="17"/>
                  </a:cubicBezTo>
                  <a:cubicBezTo>
                    <a:pt x="79" y="16"/>
                    <a:pt x="79" y="16"/>
                    <a:pt x="79" y="16"/>
                  </a:cubicBezTo>
                  <a:cubicBezTo>
                    <a:pt x="77" y="17"/>
                    <a:pt x="77" y="17"/>
                    <a:pt x="77" y="17"/>
                  </a:cubicBezTo>
                  <a:lnTo>
                    <a:pt x="77" y="19"/>
                  </a:lnTo>
                  <a:close/>
                  <a:moveTo>
                    <a:pt x="77" y="35"/>
                  </a:moveTo>
                  <a:cubicBezTo>
                    <a:pt x="77" y="35"/>
                    <a:pt x="77" y="35"/>
                    <a:pt x="77" y="35"/>
                  </a:cubicBezTo>
                  <a:cubicBezTo>
                    <a:pt x="78" y="35"/>
                    <a:pt x="78" y="35"/>
                    <a:pt x="78" y="35"/>
                  </a:cubicBezTo>
                  <a:cubicBezTo>
                    <a:pt x="78" y="33"/>
                    <a:pt x="78" y="33"/>
                    <a:pt x="78" y="33"/>
                  </a:cubicBezTo>
                  <a:cubicBezTo>
                    <a:pt x="78" y="33"/>
                    <a:pt x="78" y="33"/>
                    <a:pt x="78" y="33"/>
                  </a:cubicBezTo>
                  <a:cubicBezTo>
                    <a:pt x="78" y="33"/>
                    <a:pt x="78" y="33"/>
                    <a:pt x="78" y="33"/>
                  </a:cubicBezTo>
                  <a:cubicBezTo>
                    <a:pt x="79" y="33"/>
                    <a:pt x="79" y="33"/>
                    <a:pt x="79" y="33"/>
                  </a:cubicBezTo>
                  <a:cubicBezTo>
                    <a:pt x="79" y="32"/>
                    <a:pt x="79" y="32"/>
                    <a:pt x="79" y="32"/>
                  </a:cubicBezTo>
                  <a:cubicBezTo>
                    <a:pt x="77" y="33"/>
                    <a:pt x="77" y="33"/>
                    <a:pt x="77" y="33"/>
                  </a:cubicBezTo>
                  <a:lnTo>
                    <a:pt x="77" y="35"/>
                  </a:lnTo>
                  <a:close/>
                  <a:moveTo>
                    <a:pt x="77" y="32"/>
                  </a:moveTo>
                  <a:cubicBezTo>
                    <a:pt x="77" y="32"/>
                    <a:pt x="77" y="32"/>
                    <a:pt x="77" y="32"/>
                  </a:cubicBezTo>
                  <a:cubicBezTo>
                    <a:pt x="78" y="32"/>
                    <a:pt x="78" y="32"/>
                    <a:pt x="78" y="32"/>
                  </a:cubicBezTo>
                  <a:cubicBezTo>
                    <a:pt x="78" y="31"/>
                    <a:pt x="78" y="31"/>
                    <a:pt x="78" y="31"/>
                  </a:cubicBezTo>
                  <a:cubicBezTo>
                    <a:pt x="78" y="30"/>
                    <a:pt x="78" y="30"/>
                    <a:pt x="78" y="30"/>
                  </a:cubicBezTo>
                  <a:cubicBezTo>
                    <a:pt x="78" y="30"/>
                    <a:pt x="78" y="30"/>
                    <a:pt x="78" y="30"/>
                  </a:cubicBezTo>
                  <a:cubicBezTo>
                    <a:pt x="79" y="30"/>
                    <a:pt x="79" y="30"/>
                    <a:pt x="79" y="30"/>
                  </a:cubicBezTo>
                  <a:cubicBezTo>
                    <a:pt x="79" y="30"/>
                    <a:pt x="79" y="30"/>
                    <a:pt x="79" y="30"/>
                  </a:cubicBezTo>
                  <a:cubicBezTo>
                    <a:pt x="77" y="30"/>
                    <a:pt x="77" y="30"/>
                    <a:pt x="77" y="30"/>
                  </a:cubicBezTo>
                  <a:lnTo>
                    <a:pt x="77" y="32"/>
                  </a:lnTo>
                  <a:close/>
                  <a:moveTo>
                    <a:pt x="77" y="24"/>
                  </a:moveTo>
                  <a:cubicBezTo>
                    <a:pt x="77" y="24"/>
                    <a:pt x="77" y="24"/>
                    <a:pt x="77" y="24"/>
                  </a:cubicBezTo>
                  <a:cubicBezTo>
                    <a:pt x="78" y="24"/>
                    <a:pt x="78" y="24"/>
                    <a:pt x="78" y="24"/>
                  </a:cubicBezTo>
                  <a:cubicBezTo>
                    <a:pt x="78" y="23"/>
                    <a:pt x="78" y="23"/>
                    <a:pt x="78" y="23"/>
                  </a:cubicBezTo>
                  <a:cubicBezTo>
                    <a:pt x="78" y="22"/>
                    <a:pt x="78" y="22"/>
                    <a:pt x="78" y="22"/>
                  </a:cubicBezTo>
                  <a:cubicBezTo>
                    <a:pt x="78" y="22"/>
                    <a:pt x="78" y="22"/>
                    <a:pt x="78" y="22"/>
                  </a:cubicBezTo>
                  <a:cubicBezTo>
                    <a:pt x="79" y="22"/>
                    <a:pt x="79" y="22"/>
                    <a:pt x="79" y="22"/>
                  </a:cubicBezTo>
                  <a:cubicBezTo>
                    <a:pt x="79" y="22"/>
                    <a:pt x="79" y="22"/>
                    <a:pt x="79" y="22"/>
                  </a:cubicBezTo>
                  <a:cubicBezTo>
                    <a:pt x="77" y="22"/>
                    <a:pt x="77" y="22"/>
                    <a:pt x="77" y="22"/>
                  </a:cubicBezTo>
                  <a:lnTo>
                    <a:pt x="77" y="24"/>
                  </a:lnTo>
                  <a:close/>
                  <a:moveTo>
                    <a:pt x="77" y="30"/>
                  </a:moveTo>
                  <a:cubicBezTo>
                    <a:pt x="77" y="30"/>
                    <a:pt x="77" y="30"/>
                    <a:pt x="77" y="30"/>
                  </a:cubicBezTo>
                  <a:cubicBezTo>
                    <a:pt x="78" y="30"/>
                    <a:pt x="78" y="30"/>
                    <a:pt x="78" y="30"/>
                  </a:cubicBezTo>
                  <a:cubicBezTo>
                    <a:pt x="78" y="28"/>
                    <a:pt x="78" y="28"/>
                    <a:pt x="78" y="28"/>
                  </a:cubicBezTo>
                  <a:cubicBezTo>
                    <a:pt x="78" y="28"/>
                    <a:pt x="78" y="28"/>
                    <a:pt x="78" y="28"/>
                  </a:cubicBezTo>
                  <a:cubicBezTo>
                    <a:pt x="78" y="27"/>
                    <a:pt x="78" y="27"/>
                    <a:pt x="78" y="27"/>
                  </a:cubicBezTo>
                  <a:cubicBezTo>
                    <a:pt x="79" y="27"/>
                    <a:pt x="79" y="27"/>
                    <a:pt x="79" y="27"/>
                  </a:cubicBezTo>
                  <a:cubicBezTo>
                    <a:pt x="79" y="27"/>
                    <a:pt x="79" y="27"/>
                    <a:pt x="79" y="27"/>
                  </a:cubicBezTo>
                  <a:cubicBezTo>
                    <a:pt x="77" y="27"/>
                    <a:pt x="77" y="27"/>
                    <a:pt x="77" y="27"/>
                  </a:cubicBezTo>
                  <a:lnTo>
                    <a:pt x="77" y="30"/>
                  </a:lnTo>
                  <a:close/>
                  <a:moveTo>
                    <a:pt x="47" y="42"/>
                  </a:moveTo>
                  <a:cubicBezTo>
                    <a:pt x="47" y="42"/>
                    <a:pt x="47" y="42"/>
                    <a:pt x="47" y="42"/>
                  </a:cubicBezTo>
                  <a:cubicBezTo>
                    <a:pt x="57" y="42"/>
                    <a:pt x="57" y="42"/>
                    <a:pt x="57" y="42"/>
                  </a:cubicBezTo>
                  <a:cubicBezTo>
                    <a:pt x="57" y="42"/>
                    <a:pt x="57" y="42"/>
                    <a:pt x="57" y="42"/>
                  </a:cubicBezTo>
                  <a:cubicBezTo>
                    <a:pt x="60" y="42"/>
                    <a:pt x="60" y="42"/>
                    <a:pt x="60" y="42"/>
                  </a:cubicBezTo>
                  <a:cubicBezTo>
                    <a:pt x="60" y="41"/>
                    <a:pt x="60" y="41"/>
                    <a:pt x="60" y="41"/>
                  </a:cubicBezTo>
                  <a:cubicBezTo>
                    <a:pt x="57" y="42"/>
                    <a:pt x="57" y="42"/>
                    <a:pt x="57" y="42"/>
                  </a:cubicBezTo>
                  <a:cubicBezTo>
                    <a:pt x="57" y="42"/>
                    <a:pt x="57" y="42"/>
                    <a:pt x="57" y="42"/>
                  </a:cubicBezTo>
                  <a:cubicBezTo>
                    <a:pt x="47" y="42"/>
                    <a:pt x="47" y="42"/>
                    <a:pt x="47" y="42"/>
                  </a:cubicBezTo>
                  <a:close/>
                  <a:moveTo>
                    <a:pt x="79" y="43"/>
                  </a:moveTo>
                  <a:cubicBezTo>
                    <a:pt x="79" y="43"/>
                    <a:pt x="79" y="43"/>
                    <a:pt x="79" y="43"/>
                  </a:cubicBezTo>
                  <a:cubicBezTo>
                    <a:pt x="83" y="43"/>
                    <a:pt x="83" y="43"/>
                    <a:pt x="83" y="43"/>
                  </a:cubicBezTo>
                  <a:cubicBezTo>
                    <a:pt x="83" y="42"/>
                    <a:pt x="83" y="42"/>
                    <a:pt x="83" y="42"/>
                  </a:cubicBezTo>
                  <a:cubicBezTo>
                    <a:pt x="79" y="42"/>
                    <a:pt x="79" y="42"/>
                    <a:pt x="79" y="42"/>
                  </a:cubicBezTo>
                  <a:lnTo>
                    <a:pt x="79" y="43"/>
                  </a:lnTo>
                  <a:close/>
                  <a:moveTo>
                    <a:pt x="79" y="39"/>
                  </a:moveTo>
                  <a:cubicBezTo>
                    <a:pt x="79" y="39"/>
                    <a:pt x="79" y="39"/>
                    <a:pt x="79" y="39"/>
                  </a:cubicBezTo>
                  <a:cubicBezTo>
                    <a:pt x="83" y="39"/>
                    <a:pt x="83" y="39"/>
                    <a:pt x="83" y="39"/>
                  </a:cubicBezTo>
                  <a:cubicBezTo>
                    <a:pt x="83" y="38"/>
                    <a:pt x="83" y="38"/>
                    <a:pt x="83" y="38"/>
                  </a:cubicBezTo>
                  <a:cubicBezTo>
                    <a:pt x="79" y="38"/>
                    <a:pt x="79" y="38"/>
                    <a:pt x="79" y="38"/>
                  </a:cubicBezTo>
                  <a:lnTo>
                    <a:pt x="79" y="39"/>
                  </a:lnTo>
                  <a:close/>
                  <a:moveTo>
                    <a:pt x="71" y="43"/>
                  </a:moveTo>
                  <a:cubicBezTo>
                    <a:pt x="71" y="43"/>
                    <a:pt x="71" y="43"/>
                    <a:pt x="71" y="43"/>
                  </a:cubicBezTo>
                  <a:cubicBezTo>
                    <a:pt x="74" y="42"/>
                    <a:pt x="74" y="42"/>
                    <a:pt x="74" y="42"/>
                  </a:cubicBezTo>
                  <a:cubicBezTo>
                    <a:pt x="74" y="42"/>
                    <a:pt x="74" y="42"/>
                    <a:pt x="74" y="42"/>
                  </a:cubicBezTo>
                  <a:cubicBezTo>
                    <a:pt x="71" y="42"/>
                    <a:pt x="71" y="42"/>
                    <a:pt x="71" y="42"/>
                  </a:cubicBezTo>
                  <a:lnTo>
                    <a:pt x="71" y="43"/>
                  </a:lnTo>
                  <a:close/>
                  <a:moveTo>
                    <a:pt x="83" y="37"/>
                  </a:moveTo>
                  <a:cubicBezTo>
                    <a:pt x="83" y="37"/>
                    <a:pt x="83" y="37"/>
                    <a:pt x="83" y="37"/>
                  </a:cubicBezTo>
                  <a:cubicBezTo>
                    <a:pt x="88" y="37"/>
                    <a:pt x="88" y="37"/>
                    <a:pt x="88" y="37"/>
                  </a:cubicBezTo>
                  <a:cubicBezTo>
                    <a:pt x="88" y="36"/>
                    <a:pt x="88" y="36"/>
                    <a:pt x="88" y="36"/>
                  </a:cubicBezTo>
                  <a:cubicBezTo>
                    <a:pt x="83" y="37"/>
                    <a:pt x="83" y="37"/>
                    <a:pt x="83" y="37"/>
                  </a:cubicBezTo>
                  <a:close/>
                  <a:moveTo>
                    <a:pt x="83" y="43"/>
                  </a:moveTo>
                  <a:cubicBezTo>
                    <a:pt x="83" y="43"/>
                    <a:pt x="83" y="43"/>
                    <a:pt x="83" y="43"/>
                  </a:cubicBezTo>
                  <a:cubicBezTo>
                    <a:pt x="88" y="43"/>
                    <a:pt x="88" y="43"/>
                    <a:pt x="88" y="43"/>
                  </a:cubicBezTo>
                  <a:cubicBezTo>
                    <a:pt x="88" y="43"/>
                    <a:pt x="88" y="43"/>
                    <a:pt x="88" y="43"/>
                  </a:cubicBezTo>
                  <a:cubicBezTo>
                    <a:pt x="83" y="43"/>
                    <a:pt x="83" y="43"/>
                    <a:pt x="83" y="43"/>
                  </a:cubicBezTo>
                  <a:close/>
                  <a:moveTo>
                    <a:pt x="79" y="40"/>
                  </a:moveTo>
                  <a:cubicBezTo>
                    <a:pt x="79" y="40"/>
                    <a:pt x="79" y="40"/>
                    <a:pt x="79" y="40"/>
                  </a:cubicBezTo>
                  <a:cubicBezTo>
                    <a:pt x="83" y="39"/>
                    <a:pt x="83" y="39"/>
                    <a:pt x="83" y="39"/>
                  </a:cubicBezTo>
                  <a:cubicBezTo>
                    <a:pt x="83" y="39"/>
                    <a:pt x="83" y="39"/>
                    <a:pt x="83" y="39"/>
                  </a:cubicBezTo>
                  <a:cubicBezTo>
                    <a:pt x="79" y="39"/>
                    <a:pt x="79" y="39"/>
                    <a:pt x="79" y="39"/>
                  </a:cubicBezTo>
                  <a:lnTo>
                    <a:pt x="79" y="40"/>
                  </a:lnTo>
                  <a:close/>
                  <a:moveTo>
                    <a:pt x="79" y="41"/>
                  </a:moveTo>
                  <a:cubicBezTo>
                    <a:pt x="79" y="41"/>
                    <a:pt x="79" y="41"/>
                    <a:pt x="79" y="41"/>
                  </a:cubicBezTo>
                  <a:cubicBezTo>
                    <a:pt x="83" y="40"/>
                    <a:pt x="83" y="40"/>
                    <a:pt x="83" y="40"/>
                  </a:cubicBezTo>
                  <a:cubicBezTo>
                    <a:pt x="83" y="40"/>
                    <a:pt x="83" y="40"/>
                    <a:pt x="83" y="40"/>
                  </a:cubicBezTo>
                  <a:cubicBezTo>
                    <a:pt x="79" y="40"/>
                    <a:pt x="79" y="40"/>
                    <a:pt x="79" y="40"/>
                  </a:cubicBezTo>
                  <a:lnTo>
                    <a:pt x="79" y="41"/>
                  </a:lnTo>
                  <a:close/>
                  <a:moveTo>
                    <a:pt x="79" y="41"/>
                  </a:moveTo>
                  <a:cubicBezTo>
                    <a:pt x="79" y="41"/>
                    <a:pt x="79" y="41"/>
                    <a:pt x="79" y="41"/>
                  </a:cubicBezTo>
                  <a:cubicBezTo>
                    <a:pt x="83" y="41"/>
                    <a:pt x="83" y="41"/>
                    <a:pt x="83" y="41"/>
                  </a:cubicBezTo>
                  <a:cubicBezTo>
                    <a:pt x="83" y="41"/>
                    <a:pt x="83" y="41"/>
                    <a:pt x="83" y="41"/>
                  </a:cubicBezTo>
                  <a:cubicBezTo>
                    <a:pt x="79" y="41"/>
                    <a:pt x="79" y="41"/>
                    <a:pt x="79" y="41"/>
                  </a:cubicBezTo>
                  <a:close/>
                  <a:moveTo>
                    <a:pt x="79" y="42"/>
                  </a:moveTo>
                  <a:cubicBezTo>
                    <a:pt x="79" y="42"/>
                    <a:pt x="79" y="42"/>
                    <a:pt x="79" y="42"/>
                  </a:cubicBezTo>
                  <a:cubicBezTo>
                    <a:pt x="83" y="42"/>
                    <a:pt x="83" y="42"/>
                    <a:pt x="83" y="42"/>
                  </a:cubicBezTo>
                  <a:cubicBezTo>
                    <a:pt x="83" y="41"/>
                    <a:pt x="83" y="41"/>
                    <a:pt x="83" y="41"/>
                  </a:cubicBezTo>
                  <a:cubicBezTo>
                    <a:pt x="79" y="42"/>
                    <a:pt x="79" y="42"/>
                    <a:pt x="79" y="42"/>
                  </a:cubicBezTo>
                  <a:close/>
                  <a:moveTo>
                    <a:pt x="83" y="42"/>
                  </a:moveTo>
                  <a:cubicBezTo>
                    <a:pt x="83" y="42"/>
                    <a:pt x="83" y="42"/>
                    <a:pt x="83" y="42"/>
                  </a:cubicBezTo>
                  <a:cubicBezTo>
                    <a:pt x="88" y="41"/>
                    <a:pt x="88" y="41"/>
                    <a:pt x="88" y="41"/>
                  </a:cubicBezTo>
                  <a:cubicBezTo>
                    <a:pt x="88" y="41"/>
                    <a:pt x="88" y="41"/>
                    <a:pt x="88" y="41"/>
                  </a:cubicBezTo>
                  <a:cubicBezTo>
                    <a:pt x="83" y="41"/>
                    <a:pt x="83" y="41"/>
                    <a:pt x="83" y="41"/>
                  </a:cubicBezTo>
                  <a:lnTo>
                    <a:pt x="83" y="42"/>
                  </a:lnTo>
                  <a:close/>
                  <a:moveTo>
                    <a:pt x="88" y="36"/>
                  </a:moveTo>
                  <a:cubicBezTo>
                    <a:pt x="88" y="36"/>
                    <a:pt x="88" y="36"/>
                    <a:pt x="88" y="36"/>
                  </a:cubicBezTo>
                  <a:cubicBezTo>
                    <a:pt x="83" y="36"/>
                    <a:pt x="83" y="36"/>
                    <a:pt x="83" y="36"/>
                  </a:cubicBezTo>
                  <a:cubicBezTo>
                    <a:pt x="83" y="36"/>
                    <a:pt x="83" y="36"/>
                    <a:pt x="83" y="36"/>
                  </a:cubicBezTo>
                  <a:cubicBezTo>
                    <a:pt x="88" y="36"/>
                    <a:pt x="88" y="36"/>
                    <a:pt x="88" y="36"/>
                  </a:cubicBezTo>
                  <a:close/>
                  <a:moveTo>
                    <a:pt x="83" y="41"/>
                  </a:moveTo>
                  <a:cubicBezTo>
                    <a:pt x="83" y="41"/>
                    <a:pt x="83" y="41"/>
                    <a:pt x="83" y="41"/>
                  </a:cubicBezTo>
                  <a:cubicBezTo>
                    <a:pt x="88" y="40"/>
                    <a:pt x="88" y="40"/>
                    <a:pt x="88" y="40"/>
                  </a:cubicBezTo>
                  <a:cubicBezTo>
                    <a:pt x="88" y="40"/>
                    <a:pt x="88" y="40"/>
                    <a:pt x="88" y="40"/>
                  </a:cubicBezTo>
                  <a:cubicBezTo>
                    <a:pt x="83" y="40"/>
                    <a:pt x="83" y="40"/>
                    <a:pt x="83" y="40"/>
                  </a:cubicBezTo>
                  <a:lnTo>
                    <a:pt x="83" y="41"/>
                  </a:lnTo>
                  <a:close/>
                  <a:moveTo>
                    <a:pt x="83" y="42"/>
                  </a:moveTo>
                  <a:cubicBezTo>
                    <a:pt x="83" y="42"/>
                    <a:pt x="83" y="42"/>
                    <a:pt x="83" y="42"/>
                  </a:cubicBezTo>
                  <a:cubicBezTo>
                    <a:pt x="88" y="42"/>
                    <a:pt x="88" y="42"/>
                    <a:pt x="88" y="42"/>
                  </a:cubicBezTo>
                  <a:cubicBezTo>
                    <a:pt x="88" y="42"/>
                    <a:pt x="88" y="42"/>
                    <a:pt x="88" y="42"/>
                  </a:cubicBezTo>
                  <a:cubicBezTo>
                    <a:pt x="83" y="42"/>
                    <a:pt x="83" y="42"/>
                    <a:pt x="83" y="42"/>
                  </a:cubicBezTo>
                  <a:close/>
                  <a:moveTo>
                    <a:pt x="83" y="38"/>
                  </a:moveTo>
                  <a:cubicBezTo>
                    <a:pt x="83" y="38"/>
                    <a:pt x="83" y="38"/>
                    <a:pt x="83" y="38"/>
                  </a:cubicBezTo>
                  <a:cubicBezTo>
                    <a:pt x="88" y="38"/>
                    <a:pt x="88" y="38"/>
                    <a:pt x="88" y="38"/>
                  </a:cubicBezTo>
                  <a:cubicBezTo>
                    <a:pt x="88" y="37"/>
                    <a:pt x="88" y="37"/>
                    <a:pt x="88" y="37"/>
                  </a:cubicBezTo>
                  <a:cubicBezTo>
                    <a:pt x="83" y="38"/>
                    <a:pt x="83" y="38"/>
                    <a:pt x="83" y="38"/>
                  </a:cubicBezTo>
                  <a:close/>
                  <a:moveTo>
                    <a:pt x="83" y="40"/>
                  </a:moveTo>
                  <a:cubicBezTo>
                    <a:pt x="83" y="40"/>
                    <a:pt x="83" y="40"/>
                    <a:pt x="83" y="40"/>
                  </a:cubicBezTo>
                  <a:cubicBezTo>
                    <a:pt x="88" y="39"/>
                    <a:pt x="88" y="39"/>
                    <a:pt x="88" y="39"/>
                  </a:cubicBezTo>
                  <a:cubicBezTo>
                    <a:pt x="88" y="39"/>
                    <a:pt x="88" y="39"/>
                    <a:pt x="88" y="39"/>
                  </a:cubicBezTo>
                  <a:cubicBezTo>
                    <a:pt x="83" y="40"/>
                    <a:pt x="83" y="40"/>
                    <a:pt x="83" y="40"/>
                  </a:cubicBezTo>
                  <a:close/>
                  <a:moveTo>
                    <a:pt x="83" y="39"/>
                  </a:moveTo>
                  <a:cubicBezTo>
                    <a:pt x="83" y="39"/>
                    <a:pt x="83" y="39"/>
                    <a:pt x="83" y="39"/>
                  </a:cubicBezTo>
                  <a:cubicBezTo>
                    <a:pt x="88" y="39"/>
                    <a:pt x="88" y="39"/>
                    <a:pt x="88" y="39"/>
                  </a:cubicBezTo>
                  <a:cubicBezTo>
                    <a:pt x="88" y="38"/>
                    <a:pt x="88" y="38"/>
                    <a:pt x="88" y="38"/>
                  </a:cubicBezTo>
                  <a:cubicBezTo>
                    <a:pt x="83" y="39"/>
                    <a:pt x="83" y="39"/>
                    <a:pt x="83" y="39"/>
                  </a:cubicBezTo>
                  <a:close/>
                  <a:moveTo>
                    <a:pt x="79" y="45"/>
                  </a:moveTo>
                  <a:cubicBezTo>
                    <a:pt x="79" y="45"/>
                    <a:pt x="79" y="45"/>
                    <a:pt x="79" y="45"/>
                  </a:cubicBezTo>
                  <a:cubicBezTo>
                    <a:pt x="83" y="44"/>
                    <a:pt x="83" y="44"/>
                    <a:pt x="83" y="44"/>
                  </a:cubicBezTo>
                  <a:cubicBezTo>
                    <a:pt x="83" y="44"/>
                    <a:pt x="83" y="44"/>
                    <a:pt x="83" y="44"/>
                  </a:cubicBezTo>
                  <a:cubicBezTo>
                    <a:pt x="79" y="44"/>
                    <a:pt x="79" y="44"/>
                    <a:pt x="79" y="44"/>
                  </a:cubicBezTo>
                  <a:lnTo>
                    <a:pt x="79" y="45"/>
                  </a:lnTo>
                  <a:close/>
                  <a:moveTo>
                    <a:pt x="75" y="38"/>
                  </a:moveTo>
                  <a:cubicBezTo>
                    <a:pt x="75" y="38"/>
                    <a:pt x="75" y="38"/>
                    <a:pt x="75" y="38"/>
                  </a:cubicBezTo>
                  <a:cubicBezTo>
                    <a:pt x="79" y="38"/>
                    <a:pt x="79" y="38"/>
                    <a:pt x="79" y="38"/>
                  </a:cubicBezTo>
                  <a:cubicBezTo>
                    <a:pt x="79" y="37"/>
                    <a:pt x="79" y="37"/>
                    <a:pt x="79" y="37"/>
                  </a:cubicBezTo>
                  <a:cubicBezTo>
                    <a:pt x="75" y="38"/>
                    <a:pt x="75" y="38"/>
                    <a:pt x="75" y="38"/>
                  </a:cubicBezTo>
                  <a:close/>
                  <a:moveTo>
                    <a:pt x="79" y="37"/>
                  </a:moveTo>
                  <a:cubicBezTo>
                    <a:pt x="79" y="37"/>
                    <a:pt x="79" y="37"/>
                    <a:pt x="79" y="37"/>
                  </a:cubicBezTo>
                  <a:cubicBezTo>
                    <a:pt x="75" y="37"/>
                    <a:pt x="75" y="37"/>
                    <a:pt x="75" y="37"/>
                  </a:cubicBezTo>
                  <a:cubicBezTo>
                    <a:pt x="75" y="37"/>
                    <a:pt x="75" y="37"/>
                    <a:pt x="75" y="37"/>
                  </a:cubicBezTo>
                  <a:cubicBezTo>
                    <a:pt x="79" y="37"/>
                    <a:pt x="79" y="37"/>
                    <a:pt x="79" y="37"/>
                  </a:cubicBezTo>
                  <a:close/>
                  <a:moveTo>
                    <a:pt x="75" y="39"/>
                  </a:moveTo>
                  <a:cubicBezTo>
                    <a:pt x="75" y="39"/>
                    <a:pt x="75" y="39"/>
                    <a:pt x="75" y="39"/>
                  </a:cubicBezTo>
                  <a:cubicBezTo>
                    <a:pt x="79" y="38"/>
                    <a:pt x="79" y="38"/>
                    <a:pt x="79" y="38"/>
                  </a:cubicBezTo>
                  <a:cubicBezTo>
                    <a:pt x="79" y="38"/>
                    <a:pt x="79" y="38"/>
                    <a:pt x="79" y="38"/>
                  </a:cubicBezTo>
                  <a:cubicBezTo>
                    <a:pt x="75" y="38"/>
                    <a:pt x="75" y="38"/>
                    <a:pt x="75" y="38"/>
                  </a:cubicBezTo>
                  <a:lnTo>
                    <a:pt x="75" y="39"/>
                  </a:lnTo>
                  <a:close/>
                  <a:moveTo>
                    <a:pt x="71" y="43"/>
                  </a:moveTo>
                  <a:cubicBezTo>
                    <a:pt x="71" y="43"/>
                    <a:pt x="71" y="43"/>
                    <a:pt x="71" y="43"/>
                  </a:cubicBezTo>
                  <a:cubicBezTo>
                    <a:pt x="74" y="43"/>
                    <a:pt x="74" y="43"/>
                    <a:pt x="74" y="43"/>
                  </a:cubicBezTo>
                  <a:cubicBezTo>
                    <a:pt x="74" y="43"/>
                    <a:pt x="74" y="43"/>
                    <a:pt x="74" y="43"/>
                  </a:cubicBezTo>
                  <a:cubicBezTo>
                    <a:pt x="71" y="43"/>
                    <a:pt x="71" y="43"/>
                    <a:pt x="71" y="43"/>
                  </a:cubicBezTo>
                  <a:close/>
                  <a:moveTo>
                    <a:pt x="75" y="40"/>
                  </a:moveTo>
                  <a:cubicBezTo>
                    <a:pt x="75" y="40"/>
                    <a:pt x="75" y="40"/>
                    <a:pt x="75" y="40"/>
                  </a:cubicBezTo>
                  <a:cubicBezTo>
                    <a:pt x="79" y="39"/>
                    <a:pt x="79" y="39"/>
                    <a:pt x="79" y="39"/>
                  </a:cubicBezTo>
                  <a:cubicBezTo>
                    <a:pt x="79" y="39"/>
                    <a:pt x="79" y="39"/>
                    <a:pt x="79" y="39"/>
                  </a:cubicBezTo>
                  <a:cubicBezTo>
                    <a:pt x="75" y="39"/>
                    <a:pt x="75" y="39"/>
                    <a:pt x="75" y="39"/>
                  </a:cubicBezTo>
                  <a:lnTo>
                    <a:pt x="75" y="40"/>
                  </a:lnTo>
                  <a:close/>
                  <a:moveTo>
                    <a:pt x="83" y="36"/>
                  </a:moveTo>
                  <a:cubicBezTo>
                    <a:pt x="83" y="36"/>
                    <a:pt x="83" y="36"/>
                    <a:pt x="83" y="36"/>
                  </a:cubicBezTo>
                  <a:cubicBezTo>
                    <a:pt x="79" y="37"/>
                    <a:pt x="79" y="37"/>
                    <a:pt x="79" y="37"/>
                  </a:cubicBezTo>
                  <a:cubicBezTo>
                    <a:pt x="79" y="37"/>
                    <a:pt x="79" y="37"/>
                    <a:pt x="79" y="37"/>
                  </a:cubicBezTo>
                  <a:cubicBezTo>
                    <a:pt x="83" y="37"/>
                    <a:pt x="83" y="37"/>
                    <a:pt x="83" y="37"/>
                  </a:cubicBezTo>
                  <a:lnTo>
                    <a:pt x="83" y="36"/>
                  </a:lnTo>
                  <a:close/>
                  <a:moveTo>
                    <a:pt x="71" y="45"/>
                  </a:moveTo>
                  <a:cubicBezTo>
                    <a:pt x="71" y="45"/>
                    <a:pt x="71" y="45"/>
                    <a:pt x="71" y="45"/>
                  </a:cubicBezTo>
                  <a:cubicBezTo>
                    <a:pt x="74" y="45"/>
                    <a:pt x="74" y="45"/>
                    <a:pt x="74" y="45"/>
                  </a:cubicBezTo>
                  <a:cubicBezTo>
                    <a:pt x="74" y="45"/>
                    <a:pt x="74" y="45"/>
                    <a:pt x="74" y="45"/>
                  </a:cubicBezTo>
                  <a:cubicBezTo>
                    <a:pt x="71" y="45"/>
                    <a:pt x="71" y="45"/>
                    <a:pt x="71" y="45"/>
                  </a:cubicBezTo>
                  <a:close/>
                  <a:moveTo>
                    <a:pt x="71" y="44"/>
                  </a:moveTo>
                  <a:cubicBezTo>
                    <a:pt x="71" y="44"/>
                    <a:pt x="71" y="44"/>
                    <a:pt x="71" y="44"/>
                  </a:cubicBezTo>
                  <a:cubicBezTo>
                    <a:pt x="74" y="44"/>
                    <a:pt x="74" y="44"/>
                    <a:pt x="74" y="44"/>
                  </a:cubicBezTo>
                  <a:cubicBezTo>
                    <a:pt x="74" y="44"/>
                    <a:pt x="74" y="44"/>
                    <a:pt x="74" y="44"/>
                  </a:cubicBezTo>
                  <a:cubicBezTo>
                    <a:pt x="71" y="44"/>
                    <a:pt x="71" y="44"/>
                    <a:pt x="71" y="44"/>
                  </a:cubicBezTo>
                  <a:close/>
                  <a:moveTo>
                    <a:pt x="75" y="40"/>
                  </a:moveTo>
                  <a:cubicBezTo>
                    <a:pt x="75" y="40"/>
                    <a:pt x="75" y="40"/>
                    <a:pt x="75" y="40"/>
                  </a:cubicBezTo>
                  <a:cubicBezTo>
                    <a:pt x="79" y="40"/>
                    <a:pt x="79" y="40"/>
                    <a:pt x="79" y="40"/>
                  </a:cubicBezTo>
                  <a:cubicBezTo>
                    <a:pt x="79" y="40"/>
                    <a:pt x="79" y="40"/>
                    <a:pt x="79" y="40"/>
                  </a:cubicBezTo>
                  <a:cubicBezTo>
                    <a:pt x="75" y="40"/>
                    <a:pt x="75" y="40"/>
                    <a:pt x="75" y="40"/>
                  </a:cubicBezTo>
                  <a:close/>
                  <a:moveTo>
                    <a:pt x="75" y="44"/>
                  </a:moveTo>
                  <a:cubicBezTo>
                    <a:pt x="75" y="44"/>
                    <a:pt x="75" y="44"/>
                    <a:pt x="75" y="44"/>
                  </a:cubicBezTo>
                  <a:cubicBezTo>
                    <a:pt x="79" y="43"/>
                    <a:pt x="79" y="43"/>
                    <a:pt x="79" y="43"/>
                  </a:cubicBezTo>
                  <a:cubicBezTo>
                    <a:pt x="79" y="43"/>
                    <a:pt x="79" y="43"/>
                    <a:pt x="79" y="43"/>
                  </a:cubicBezTo>
                  <a:cubicBezTo>
                    <a:pt x="75" y="43"/>
                    <a:pt x="75" y="43"/>
                    <a:pt x="75" y="43"/>
                  </a:cubicBezTo>
                  <a:lnTo>
                    <a:pt x="75" y="44"/>
                  </a:lnTo>
                  <a:close/>
                  <a:moveTo>
                    <a:pt x="79" y="38"/>
                  </a:moveTo>
                  <a:cubicBezTo>
                    <a:pt x="79" y="38"/>
                    <a:pt x="79" y="38"/>
                    <a:pt x="79" y="38"/>
                  </a:cubicBezTo>
                  <a:cubicBezTo>
                    <a:pt x="83" y="38"/>
                    <a:pt x="83" y="38"/>
                    <a:pt x="83" y="38"/>
                  </a:cubicBezTo>
                  <a:cubicBezTo>
                    <a:pt x="83" y="37"/>
                    <a:pt x="83" y="37"/>
                    <a:pt x="83" y="37"/>
                  </a:cubicBezTo>
                  <a:cubicBezTo>
                    <a:pt x="79" y="37"/>
                    <a:pt x="79" y="37"/>
                    <a:pt x="79" y="37"/>
                  </a:cubicBezTo>
                  <a:lnTo>
                    <a:pt x="79" y="38"/>
                  </a:lnTo>
                  <a:close/>
                  <a:moveTo>
                    <a:pt x="75" y="45"/>
                  </a:moveTo>
                  <a:cubicBezTo>
                    <a:pt x="75" y="45"/>
                    <a:pt x="75" y="45"/>
                    <a:pt x="75" y="45"/>
                  </a:cubicBezTo>
                  <a:cubicBezTo>
                    <a:pt x="79" y="45"/>
                    <a:pt x="79" y="45"/>
                    <a:pt x="79" y="45"/>
                  </a:cubicBezTo>
                  <a:cubicBezTo>
                    <a:pt x="79" y="44"/>
                    <a:pt x="79" y="44"/>
                    <a:pt x="79" y="44"/>
                  </a:cubicBezTo>
                  <a:cubicBezTo>
                    <a:pt x="75" y="44"/>
                    <a:pt x="75" y="44"/>
                    <a:pt x="75" y="44"/>
                  </a:cubicBezTo>
                  <a:lnTo>
                    <a:pt x="75" y="45"/>
                  </a:lnTo>
                  <a:close/>
                  <a:moveTo>
                    <a:pt x="75" y="41"/>
                  </a:moveTo>
                  <a:cubicBezTo>
                    <a:pt x="75" y="41"/>
                    <a:pt x="75" y="41"/>
                    <a:pt x="75" y="41"/>
                  </a:cubicBezTo>
                  <a:cubicBezTo>
                    <a:pt x="79" y="41"/>
                    <a:pt x="79" y="41"/>
                    <a:pt x="79" y="41"/>
                  </a:cubicBezTo>
                  <a:cubicBezTo>
                    <a:pt x="79" y="41"/>
                    <a:pt x="79" y="41"/>
                    <a:pt x="79" y="41"/>
                  </a:cubicBezTo>
                  <a:cubicBezTo>
                    <a:pt x="75" y="41"/>
                    <a:pt x="75" y="41"/>
                    <a:pt x="75" y="41"/>
                  </a:cubicBezTo>
                  <a:close/>
                  <a:moveTo>
                    <a:pt x="75" y="42"/>
                  </a:moveTo>
                  <a:cubicBezTo>
                    <a:pt x="75" y="42"/>
                    <a:pt x="75" y="42"/>
                    <a:pt x="75" y="42"/>
                  </a:cubicBezTo>
                  <a:cubicBezTo>
                    <a:pt x="79" y="42"/>
                    <a:pt x="79" y="42"/>
                    <a:pt x="79" y="42"/>
                  </a:cubicBezTo>
                  <a:cubicBezTo>
                    <a:pt x="79" y="42"/>
                    <a:pt x="79" y="42"/>
                    <a:pt x="79" y="42"/>
                  </a:cubicBezTo>
                  <a:cubicBezTo>
                    <a:pt x="75" y="42"/>
                    <a:pt x="75" y="42"/>
                    <a:pt x="75" y="42"/>
                  </a:cubicBezTo>
                  <a:close/>
                  <a:moveTo>
                    <a:pt x="75" y="43"/>
                  </a:moveTo>
                  <a:cubicBezTo>
                    <a:pt x="75" y="43"/>
                    <a:pt x="75" y="43"/>
                    <a:pt x="75" y="43"/>
                  </a:cubicBezTo>
                  <a:cubicBezTo>
                    <a:pt x="79" y="43"/>
                    <a:pt x="79" y="43"/>
                    <a:pt x="79" y="43"/>
                  </a:cubicBezTo>
                  <a:cubicBezTo>
                    <a:pt x="79" y="42"/>
                    <a:pt x="79" y="42"/>
                    <a:pt x="79" y="42"/>
                  </a:cubicBezTo>
                  <a:cubicBezTo>
                    <a:pt x="75" y="43"/>
                    <a:pt x="75" y="43"/>
                    <a:pt x="75" y="43"/>
                  </a:cubicBezTo>
                  <a:close/>
                  <a:moveTo>
                    <a:pt x="79" y="44"/>
                  </a:moveTo>
                  <a:cubicBezTo>
                    <a:pt x="79" y="44"/>
                    <a:pt x="79" y="44"/>
                    <a:pt x="79" y="44"/>
                  </a:cubicBezTo>
                  <a:cubicBezTo>
                    <a:pt x="83" y="44"/>
                    <a:pt x="83" y="44"/>
                    <a:pt x="83" y="44"/>
                  </a:cubicBezTo>
                  <a:cubicBezTo>
                    <a:pt x="83" y="43"/>
                    <a:pt x="83" y="43"/>
                    <a:pt x="83" y="43"/>
                  </a:cubicBezTo>
                  <a:cubicBezTo>
                    <a:pt x="79" y="43"/>
                    <a:pt x="79" y="43"/>
                    <a:pt x="79" y="43"/>
                  </a:cubicBezTo>
                  <a:lnTo>
                    <a:pt x="79" y="44"/>
                  </a:lnTo>
                  <a:close/>
                  <a:moveTo>
                    <a:pt x="98" y="36"/>
                  </a:moveTo>
                  <a:cubicBezTo>
                    <a:pt x="98" y="36"/>
                    <a:pt x="98" y="36"/>
                    <a:pt x="98" y="36"/>
                  </a:cubicBezTo>
                  <a:cubicBezTo>
                    <a:pt x="103" y="36"/>
                    <a:pt x="103" y="36"/>
                    <a:pt x="103" y="36"/>
                  </a:cubicBezTo>
                  <a:cubicBezTo>
                    <a:pt x="103" y="35"/>
                    <a:pt x="103" y="35"/>
                    <a:pt x="103" y="35"/>
                  </a:cubicBezTo>
                  <a:cubicBezTo>
                    <a:pt x="98" y="36"/>
                    <a:pt x="98" y="36"/>
                    <a:pt x="98" y="36"/>
                  </a:cubicBezTo>
                  <a:close/>
                  <a:moveTo>
                    <a:pt x="103" y="34"/>
                  </a:moveTo>
                  <a:cubicBezTo>
                    <a:pt x="103" y="34"/>
                    <a:pt x="103" y="34"/>
                    <a:pt x="103" y="34"/>
                  </a:cubicBezTo>
                  <a:cubicBezTo>
                    <a:pt x="98" y="35"/>
                    <a:pt x="98" y="35"/>
                    <a:pt x="98" y="35"/>
                  </a:cubicBezTo>
                  <a:cubicBezTo>
                    <a:pt x="98" y="35"/>
                    <a:pt x="98" y="35"/>
                    <a:pt x="98" y="35"/>
                  </a:cubicBezTo>
                  <a:cubicBezTo>
                    <a:pt x="103" y="35"/>
                    <a:pt x="103" y="35"/>
                    <a:pt x="103" y="35"/>
                  </a:cubicBezTo>
                  <a:lnTo>
                    <a:pt x="103" y="34"/>
                  </a:lnTo>
                  <a:close/>
                  <a:moveTo>
                    <a:pt x="98" y="37"/>
                  </a:moveTo>
                  <a:cubicBezTo>
                    <a:pt x="98" y="37"/>
                    <a:pt x="98" y="37"/>
                    <a:pt x="98" y="37"/>
                  </a:cubicBezTo>
                  <a:cubicBezTo>
                    <a:pt x="103" y="37"/>
                    <a:pt x="103" y="37"/>
                    <a:pt x="103" y="37"/>
                  </a:cubicBezTo>
                  <a:cubicBezTo>
                    <a:pt x="103" y="36"/>
                    <a:pt x="103" y="36"/>
                    <a:pt x="103" y="36"/>
                  </a:cubicBezTo>
                  <a:cubicBezTo>
                    <a:pt x="98" y="37"/>
                    <a:pt x="98" y="37"/>
                    <a:pt x="98" y="37"/>
                  </a:cubicBezTo>
                  <a:close/>
                  <a:moveTo>
                    <a:pt x="93" y="44"/>
                  </a:moveTo>
                  <a:cubicBezTo>
                    <a:pt x="93" y="44"/>
                    <a:pt x="93" y="44"/>
                    <a:pt x="93" y="44"/>
                  </a:cubicBezTo>
                  <a:cubicBezTo>
                    <a:pt x="98" y="44"/>
                    <a:pt x="98" y="44"/>
                    <a:pt x="98" y="44"/>
                  </a:cubicBezTo>
                  <a:cubicBezTo>
                    <a:pt x="98" y="43"/>
                    <a:pt x="98" y="43"/>
                    <a:pt x="98" y="43"/>
                  </a:cubicBezTo>
                  <a:cubicBezTo>
                    <a:pt x="93" y="44"/>
                    <a:pt x="93" y="44"/>
                    <a:pt x="93" y="44"/>
                  </a:cubicBezTo>
                  <a:close/>
                  <a:moveTo>
                    <a:pt x="93" y="41"/>
                  </a:moveTo>
                  <a:cubicBezTo>
                    <a:pt x="93" y="41"/>
                    <a:pt x="93" y="41"/>
                    <a:pt x="93" y="41"/>
                  </a:cubicBezTo>
                  <a:cubicBezTo>
                    <a:pt x="98" y="41"/>
                    <a:pt x="98" y="41"/>
                    <a:pt x="98" y="41"/>
                  </a:cubicBezTo>
                  <a:cubicBezTo>
                    <a:pt x="98" y="40"/>
                    <a:pt x="98" y="40"/>
                    <a:pt x="98" y="40"/>
                  </a:cubicBezTo>
                  <a:cubicBezTo>
                    <a:pt x="93" y="41"/>
                    <a:pt x="93" y="41"/>
                    <a:pt x="93" y="41"/>
                  </a:cubicBezTo>
                  <a:close/>
                  <a:moveTo>
                    <a:pt x="93" y="43"/>
                  </a:moveTo>
                  <a:cubicBezTo>
                    <a:pt x="93" y="43"/>
                    <a:pt x="93" y="43"/>
                    <a:pt x="93" y="43"/>
                  </a:cubicBezTo>
                  <a:cubicBezTo>
                    <a:pt x="98" y="43"/>
                    <a:pt x="98" y="43"/>
                    <a:pt x="98" y="43"/>
                  </a:cubicBezTo>
                  <a:cubicBezTo>
                    <a:pt x="98" y="42"/>
                    <a:pt x="98" y="42"/>
                    <a:pt x="98" y="42"/>
                  </a:cubicBezTo>
                  <a:cubicBezTo>
                    <a:pt x="93" y="43"/>
                    <a:pt x="93" y="43"/>
                    <a:pt x="93" y="43"/>
                  </a:cubicBezTo>
                  <a:close/>
                  <a:moveTo>
                    <a:pt x="93" y="42"/>
                  </a:moveTo>
                  <a:cubicBezTo>
                    <a:pt x="93" y="42"/>
                    <a:pt x="93" y="42"/>
                    <a:pt x="93" y="42"/>
                  </a:cubicBezTo>
                  <a:cubicBezTo>
                    <a:pt x="98" y="42"/>
                    <a:pt x="98" y="42"/>
                    <a:pt x="98" y="42"/>
                  </a:cubicBezTo>
                  <a:cubicBezTo>
                    <a:pt x="98" y="41"/>
                    <a:pt x="98" y="41"/>
                    <a:pt x="98" y="41"/>
                  </a:cubicBezTo>
                  <a:cubicBezTo>
                    <a:pt x="93" y="42"/>
                    <a:pt x="93" y="42"/>
                    <a:pt x="93" y="42"/>
                  </a:cubicBezTo>
                  <a:close/>
                  <a:moveTo>
                    <a:pt x="98" y="40"/>
                  </a:moveTo>
                  <a:cubicBezTo>
                    <a:pt x="98" y="40"/>
                    <a:pt x="98" y="40"/>
                    <a:pt x="98" y="40"/>
                  </a:cubicBezTo>
                  <a:cubicBezTo>
                    <a:pt x="103" y="40"/>
                    <a:pt x="103" y="40"/>
                    <a:pt x="103" y="40"/>
                  </a:cubicBezTo>
                  <a:cubicBezTo>
                    <a:pt x="103" y="39"/>
                    <a:pt x="103" y="39"/>
                    <a:pt x="103" y="39"/>
                  </a:cubicBezTo>
                  <a:cubicBezTo>
                    <a:pt x="98" y="40"/>
                    <a:pt x="98" y="40"/>
                    <a:pt x="98" y="40"/>
                  </a:cubicBezTo>
                  <a:close/>
                  <a:moveTo>
                    <a:pt x="98" y="38"/>
                  </a:moveTo>
                  <a:cubicBezTo>
                    <a:pt x="98" y="38"/>
                    <a:pt x="98" y="38"/>
                    <a:pt x="98" y="38"/>
                  </a:cubicBezTo>
                  <a:cubicBezTo>
                    <a:pt x="103" y="38"/>
                    <a:pt x="103" y="38"/>
                    <a:pt x="103" y="38"/>
                  </a:cubicBezTo>
                  <a:cubicBezTo>
                    <a:pt x="103" y="37"/>
                    <a:pt x="103" y="37"/>
                    <a:pt x="103" y="37"/>
                  </a:cubicBezTo>
                  <a:cubicBezTo>
                    <a:pt x="98" y="38"/>
                    <a:pt x="98" y="38"/>
                    <a:pt x="98" y="38"/>
                  </a:cubicBezTo>
                  <a:close/>
                  <a:moveTo>
                    <a:pt x="98" y="44"/>
                  </a:moveTo>
                  <a:cubicBezTo>
                    <a:pt x="98" y="44"/>
                    <a:pt x="98" y="44"/>
                    <a:pt x="98" y="44"/>
                  </a:cubicBezTo>
                  <a:cubicBezTo>
                    <a:pt x="103" y="44"/>
                    <a:pt x="103" y="44"/>
                    <a:pt x="103" y="44"/>
                  </a:cubicBezTo>
                  <a:cubicBezTo>
                    <a:pt x="103" y="43"/>
                    <a:pt x="103" y="43"/>
                    <a:pt x="103" y="43"/>
                  </a:cubicBezTo>
                  <a:cubicBezTo>
                    <a:pt x="98" y="43"/>
                    <a:pt x="98" y="43"/>
                    <a:pt x="98" y="43"/>
                  </a:cubicBezTo>
                  <a:lnTo>
                    <a:pt x="98" y="44"/>
                  </a:lnTo>
                  <a:close/>
                  <a:moveTo>
                    <a:pt x="98" y="42"/>
                  </a:moveTo>
                  <a:cubicBezTo>
                    <a:pt x="98" y="42"/>
                    <a:pt x="98" y="42"/>
                    <a:pt x="98" y="42"/>
                  </a:cubicBezTo>
                  <a:cubicBezTo>
                    <a:pt x="103" y="42"/>
                    <a:pt x="103" y="42"/>
                    <a:pt x="103" y="42"/>
                  </a:cubicBezTo>
                  <a:cubicBezTo>
                    <a:pt x="103" y="41"/>
                    <a:pt x="103" y="41"/>
                    <a:pt x="103" y="41"/>
                  </a:cubicBezTo>
                  <a:cubicBezTo>
                    <a:pt x="98" y="41"/>
                    <a:pt x="98" y="41"/>
                    <a:pt x="98" y="41"/>
                  </a:cubicBezTo>
                  <a:lnTo>
                    <a:pt x="98" y="42"/>
                  </a:lnTo>
                  <a:close/>
                  <a:moveTo>
                    <a:pt x="98" y="43"/>
                  </a:moveTo>
                  <a:cubicBezTo>
                    <a:pt x="98" y="43"/>
                    <a:pt x="98" y="43"/>
                    <a:pt x="98" y="43"/>
                  </a:cubicBezTo>
                  <a:cubicBezTo>
                    <a:pt x="103" y="43"/>
                    <a:pt x="103" y="43"/>
                    <a:pt x="103" y="43"/>
                  </a:cubicBezTo>
                  <a:cubicBezTo>
                    <a:pt x="103" y="42"/>
                    <a:pt x="103" y="42"/>
                    <a:pt x="103" y="42"/>
                  </a:cubicBezTo>
                  <a:cubicBezTo>
                    <a:pt x="98" y="42"/>
                    <a:pt x="98" y="42"/>
                    <a:pt x="98" y="42"/>
                  </a:cubicBezTo>
                  <a:lnTo>
                    <a:pt x="98" y="43"/>
                  </a:lnTo>
                  <a:close/>
                  <a:moveTo>
                    <a:pt x="98" y="39"/>
                  </a:moveTo>
                  <a:cubicBezTo>
                    <a:pt x="98" y="39"/>
                    <a:pt x="98" y="39"/>
                    <a:pt x="98" y="39"/>
                  </a:cubicBezTo>
                  <a:cubicBezTo>
                    <a:pt x="103" y="39"/>
                    <a:pt x="103" y="39"/>
                    <a:pt x="103" y="39"/>
                  </a:cubicBezTo>
                  <a:cubicBezTo>
                    <a:pt x="103" y="38"/>
                    <a:pt x="103" y="38"/>
                    <a:pt x="103" y="38"/>
                  </a:cubicBezTo>
                  <a:cubicBezTo>
                    <a:pt x="98" y="39"/>
                    <a:pt x="98" y="39"/>
                    <a:pt x="98" y="39"/>
                  </a:cubicBezTo>
                  <a:close/>
                  <a:moveTo>
                    <a:pt x="93" y="40"/>
                  </a:moveTo>
                  <a:cubicBezTo>
                    <a:pt x="93" y="40"/>
                    <a:pt x="93" y="40"/>
                    <a:pt x="93" y="40"/>
                  </a:cubicBezTo>
                  <a:cubicBezTo>
                    <a:pt x="98" y="40"/>
                    <a:pt x="98" y="40"/>
                    <a:pt x="98" y="40"/>
                  </a:cubicBezTo>
                  <a:cubicBezTo>
                    <a:pt x="98" y="39"/>
                    <a:pt x="98" y="39"/>
                    <a:pt x="98" y="39"/>
                  </a:cubicBezTo>
                  <a:cubicBezTo>
                    <a:pt x="93" y="40"/>
                    <a:pt x="93" y="40"/>
                    <a:pt x="93" y="40"/>
                  </a:cubicBezTo>
                  <a:close/>
                  <a:moveTo>
                    <a:pt x="83" y="45"/>
                  </a:moveTo>
                  <a:cubicBezTo>
                    <a:pt x="83" y="45"/>
                    <a:pt x="83" y="45"/>
                    <a:pt x="83" y="45"/>
                  </a:cubicBezTo>
                  <a:cubicBezTo>
                    <a:pt x="88" y="44"/>
                    <a:pt x="88" y="44"/>
                    <a:pt x="88" y="44"/>
                  </a:cubicBezTo>
                  <a:cubicBezTo>
                    <a:pt x="88" y="44"/>
                    <a:pt x="88" y="44"/>
                    <a:pt x="88" y="44"/>
                  </a:cubicBezTo>
                  <a:cubicBezTo>
                    <a:pt x="83" y="44"/>
                    <a:pt x="83" y="44"/>
                    <a:pt x="83" y="44"/>
                  </a:cubicBezTo>
                  <a:lnTo>
                    <a:pt x="83" y="45"/>
                  </a:lnTo>
                  <a:close/>
                  <a:moveTo>
                    <a:pt x="98" y="41"/>
                  </a:moveTo>
                  <a:cubicBezTo>
                    <a:pt x="98" y="41"/>
                    <a:pt x="98" y="41"/>
                    <a:pt x="98" y="41"/>
                  </a:cubicBezTo>
                  <a:cubicBezTo>
                    <a:pt x="103" y="41"/>
                    <a:pt x="103" y="41"/>
                    <a:pt x="103" y="41"/>
                  </a:cubicBezTo>
                  <a:cubicBezTo>
                    <a:pt x="103" y="40"/>
                    <a:pt x="103" y="40"/>
                    <a:pt x="103" y="40"/>
                  </a:cubicBezTo>
                  <a:cubicBezTo>
                    <a:pt x="98" y="40"/>
                    <a:pt x="98" y="40"/>
                    <a:pt x="98" y="40"/>
                  </a:cubicBezTo>
                  <a:lnTo>
                    <a:pt x="98" y="41"/>
                  </a:lnTo>
                  <a:close/>
                  <a:moveTo>
                    <a:pt x="88" y="40"/>
                  </a:moveTo>
                  <a:cubicBezTo>
                    <a:pt x="88" y="40"/>
                    <a:pt x="88" y="40"/>
                    <a:pt x="88" y="40"/>
                  </a:cubicBezTo>
                  <a:cubicBezTo>
                    <a:pt x="92" y="40"/>
                    <a:pt x="92" y="40"/>
                    <a:pt x="92" y="40"/>
                  </a:cubicBezTo>
                  <a:cubicBezTo>
                    <a:pt x="92" y="39"/>
                    <a:pt x="92" y="39"/>
                    <a:pt x="92" y="39"/>
                  </a:cubicBezTo>
                  <a:cubicBezTo>
                    <a:pt x="88" y="39"/>
                    <a:pt x="88" y="39"/>
                    <a:pt x="88" y="39"/>
                  </a:cubicBezTo>
                  <a:lnTo>
                    <a:pt x="88" y="40"/>
                  </a:lnTo>
                  <a:close/>
                  <a:moveTo>
                    <a:pt x="88" y="41"/>
                  </a:moveTo>
                  <a:cubicBezTo>
                    <a:pt x="88" y="41"/>
                    <a:pt x="88" y="41"/>
                    <a:pt x="88" y="41"/>
                  </a:cubicBezTo>
                  <a:cubicBezTo>
                    <a:pt x="92" y="40"/>
                    <a:pt x="92" y="40"/>
                    <a:pt x="92" y="40"/>
                  </a:cubicBezTo>
                  <a:cubicBezTo>
                    <a:pt x="92" y="40"/>
                    <a:pt x="92" y="40"/>
                    <a:pt x="92" y="40"/>
                  </a:cubicBezTo>
                  <a:cubicBezTo>
                    <a:pt x="88" y="40"/>
                    <a:pt x="88" y="40"/>
                    <a:pt x="88" y="40"/>
                  </a:cubicBezTo>
                  <a:lnTo>
                    <a:pt x="88" y="41"/>
                  </a:lnTo>
                  <a:close/>
                  <a:moveTo>
                    <a:pt x="88" y="39"/>
                  </a:moveTo>
                  <a:cubicBezTo>
                    <a:pt x="88" y="39"/>
                    <a:pt x="88" y="39"/>
                    <a:pt x="88" y="39"/>
                  </a:cubicBezTo>
                  <a:cubicBezTo>
                    <a:pt x="92" y="39"/>
                    <a:pt x="92" y="39"/>
                    <a:pt x="92" y="39"/>
                  </a:cubicBezTo>
                  <a:cubicBezTo>
                    <a:pt x="92" y="38"/>
                    <a:pt x="92" y="38"/>
                    <a:pt x="92" y="38"/>
                  </a:cubicBezTo>
                  <a:cubicBezTo>
                    <a:pt x="88" y="39"/>
                    <a:pt x="88" y="39"/>
                    <a:pt x="88" y="39"/>
                  </a:cubicBezTo>
                  <a:close/>
                  <a:moveTo>
                    <a:pt x="100" y="26"/>
                  </a:moveTo>
                  <a:cubicBezTo>
                    <a:pt x="100" y="26"/>
                    <a:pt x="100" y="26"/>
                    <a:pt x="100" y="26"/>
                  </a:cubicBezTo>
                  <a:cubicBezTo>
                    <a:pt x="101" y="26"/>
                    <a:pt x="101" y="26"/>
                    <a:pt x="101" y="26"/>
                  </a:cubicBezTo>
                  <a:cubicBezTo>
                    <a:pt x="101" y="25"/>
                    <a:pt x="101" y="25"/>
                    <a:pt x="101" y="25"/>
                  </a:cubicBezTo>
                  <a:cubicBezTo>
                    <a:pt x="101" y="24"/>
                    <a:pt x="101" y="24"/>
                    <a:pt x="101" y="24"/>
                  </a:cubicBezTo>
                  <a:cubicBezTo>
                    <a:pt x="101" y="24"/>
                    <a:pt x="101" y="24"/>
                    <a:pt x="101" y="24"/>
                  </a:cubicBezTo>
                  <a:cubicBezTo>
                    <a:pt x="103" y="24"/>
                    <a:pt x="103" y="24"/>
                    <a:pt x="103" y="24"/>
                  </a:cubicBezTo>
                  <a:cubicBezTo>
                    <a:pt x="103" y="23"/>
                    <a:pt x="103" y="23"/>
                    <a:pt x="103" y="23"/>
                  </a:cubicBezTo>
                  <a:cubicBezTo>
                    <a:pt x="100" y="24"/>
                    <a:pt x="100" y="24"/>
                    <a:pt x="100" y="24"/>
                  </a:cubicBezTo>
                  <a:lnTo>
                    <a:pt x="100" y="26"/>
                  </a:lnTo>
                  <a:close/>
                  <a:moveTo>
                    <a:pt x="88" y="38"/>
                  </a:moveTo>
                  <a:cubicBezTo>
                    <a:pt x="88" y="38"/>
                    <a:pt x="88" y="38"/>
                    <a:pt x="88" y="38"/>
                  </a:cubicBezTo>
                  <a:cubicBezTo>
                    <a:pt x="92" y="38"/>
                    <a:pt x="92" y="38"/>
                    <a:pt x="92" y="38"/>
                  </a:cubicBezTo>
                  <a:cubicBezTo>
                    <a:pt x="92" y="37"/>
                    <a:pt x="92" y="37"/>
                    <a:pt x="92" y="37"/>
                  </a:cubicBezTo>
                  <a:cubicBezTo>
                    <a:pt x="88" y="38"/>
                    <a:pt x="88" y="38"/>
                    <a:pt x="88" y="38"/>
                  </a:cubicBezTo>
                  <a:close/>
                  <a:moveTo>
                    <a:pt x="88" y="37"/>
                  </a:moveTo>
                  <a:cubicBezTo>
                    <a:pt x="88" y="37"/>
                    <a:pt x="88" y="37"/>
                    <a:pt x="88" y="37"/>
                  </a:cubicBezTo>
                  <a:cubicBezTo>
                    <a:pt x="92" y="37"/>
                    <a:pt x="92" y="37"/>
                    <a:pt x="92" y="37"/>
                  </a:cubicBezTo>
                  <a:cubicBezTo>
                    <a:pt x="92" y="36"/>
                    <a:pt x="92" y="36"/>
                    <a:pt x="92" y="36"/>
                  </a:cubicBezTo>
                  <a:cubicBezTo>
                    <a:pt x="88" y="37"/>
                    <a:pt x="88" y="37"/>
                    <a:pt x="88" y="37"/>
                  </a:cubicBezTo>
                  <a:close/>
                  <a:moveTo>
                    <a:pt x="92" y="35"/>
                  </a:moveTo>
                  <a:cubicBezTo>
                    <a:pt x="92" y="35"/>
                    <a:pt x="92" y="35"/>
                    <a:pt x="92" y="35"/>
                  </a:cubicBezTo>
                  <a:cubicBezTo>
                    <a:pt x="88" y="36"/>
                    <a:pt x="88" y="36"/>
                    <a:pt x="88" y="36"/>
                  </a:cubicBezTo>
                  <a:cubicBezTo>
                    <a:pt x="88" y="36"/>
                    <a:pt x="88" y="36"/>
                    <a:pt x="88" y="36"/>
                  </a:cubicBezTo>
                  <a:cubicBezTo>
                    <a:pt x="92" y="36"/>
                    <a:pt x="92" y="36"/>
                    <a:pt x="92" y="36"/>
                  </a:cubicBezTo>
                  <a:lnTo>
                    <a:pt x="92" y="35"/>
                  </a:lnTo>
                  <a:close/>
                  <a:moveTo>
                    <a:pt x="98" y="35"/>
                  </a:moveTo>
                  <a:cubicBezTo>
                    <a:pt x="98" y="35"/>
                    <a:pt x="98" y="35"/>
                    <a:pt x="98" y="35"/>
                  </a:cubicBezTo>
                  <a:cubicBezTo>
                    <a:pt x="93" y="35"/>
                    <a:pt x="93" y="35"/>
                    <a:pt x="93" y="35"/>
                  </a:cubicBezTo>
                  <a:cubicBezTo>
                    <a:pt x="93" y="35"/>
                    <a:pt x="93" y="35"/>
                    <a:pt x="93" y="35"/>
                  </a:cubicBezTo>
                  <a:cubicBezTo>
                    <a:pt x="98" y="35"/>
                    <a:pt x="98" y="35"/>
                    <a:pt x="98" y="35"/>
                  </a:cubicBezTo>
                  <a:close/>
                  <a:moveTo>
                    <a:pt x="93" y="37"/>
                  </a:moveTo>
                  <a:cubicBezTo>
                    <a:pt x="93" y="37"/>
                    <a:pt x="93" y="37"/>
                    <a:pt x="93" y="37"/>
                  </a:cubicBezTo>
                  <a:cubicBezTo>
                    <a:pt x="98" y="37"/>
                    <a:pt x="98" y="37"/>
                    <a:pt x="98" y="37"/>
                  </a:cubicBezTo>
                  <a:cubicBezTo>
                    <a:pt x="98" y="36"/>
                    <a:pt x="98" y="36"/>
                    <a:pt x="98" y="36"/>
                  </a:cubicBezTo>
                  <a:cubicBezTo>
                    <a:pt x="93" y="37"/>
                    <a:pt x="93" y="37"/>
                    <a:pt x="93" y="37"/>
                  </a:cubicBezTo>
                  <a:close/>
                  <a:moveTo>
                    <a:pt x="93" y="39"/>
                  </a:moveTo>
                  <a:cubicBezTo>
                    <a:pt x="93" y="39"/>
                    <a:pt x="93" y="39"/>
                    <a:pt x="93" y="39"/>
                  </a:cubicBezTo>
                  <a:cubicBezTo>
                    <a:pt x="98" y="39"/>
                    <a:pt x="98" y="39"/>
                    <a:pt x="98" y="39"/>
                  </a:cubicBezTo>
                  <a:cubicBezTo>
                    <a:pt x="98" y="38"/>
                    <a:pt x="98" y="38"/>
                    <a:pt x="98" y="38"/>
                  </a:cubicBezTo>
                  <a:cubicBezTo>
                    <a:pt x="93" y="39"/>
                    <a:pt x="93" y="39"/>
                    <a:pt x="93" y="39"/>
                  </a:cubicBezTo>
                  <a:close/>
                  <a:moveTo>
                    <a:pt x="93" y="38"/>
                  </a:moveTo>
                  <a:cubicBezTo>
                    <a:pt x="93" y="38"/>
                    <a:pt x="93" y="38"/>
                    <a:pt x="93" y="38"/>
                  </a:cubicBezTo>
                  <a:cubicBezTo>
                    <a:pt x="98" y="38"/>
                    <a:pt x="98" y="38"/>
                    <a:pt x="98" y="38"/>
                  </a:cubicBezTo>
                  <a:cubicBezTo>
                    <a:pt x="98" y="37"/>
                    <a:pt x="98" y="37"/>
                    <a:pt x="98" y="37"/>
                  </a:cubicBezTo>
                  <a:cubicBezTo>
                    <a:pt x="93" y="38"/>
                    <a:pt x="93" y="38"/>
                    <a:pt x="93" y="38"/>
                  </a:cubicBezTo>
                  <a:close/>
                  <a:moveTo>
                    <a:pt x="93" y="36"/>
                  </a:moveTo>
                  <a:cubicBezTo>
                    <a:pt x="93" y="36"/>
                    <a:pt x="93" y="36"/>
                    <a:pt x="93" y="36"/>
                  </a:cubicBezTo>
                  <a:cubicBezTo>
                    <a:pt x="98" y="36"/>
                    <a:pt x="98" y="36"/>
                    <a:pt x="98" y="36"/>
                  </a:cubicBezTo>
                  <a:cubicBezTo>
                    <a:pt x="98" y="36"/>
                    <a:pt x="98" y="36"/>
                    <a:pt x="98" y="36"/>
                  </a:cubicBezTo>
                  <a:cubicBezTo>
                    <a:pt x="93" y="36"/>
                    <a:pt x="93" y="36"/>
                    <a:pt x="93" y="36"/>
                  </a:cubicBezTo>
                  <a:close/>
                  <a:moveTo>
                    <a:pt x="88" y="44"/>
                  </a:moveTo>
                  <a:cubicBezTo>
                    <a:pt x="88" y="44"/>
                    <a:pt x="88" y="44"/>
                    <a:pt x="88" y="44"/>
                  </a:cubicBezTo>
                  <a:cubicBezTo>
                    <a:pt x="92" y="43"/>
                    <a:pt x="92" y="43"/>
                    <a:pt x="92" y="43"/>
                  </a:cubicBezTo>
                  <a:cubicBezTo>
                    <a:pt x="92" y="43"/>
                    <a:pt x="92" y="43"/>
                    <a:pt x="92" y="43"/>
                  </a:cubicBezTo>
                  <a:cubicBezTo>
                    <a:pt x="88" y="43"/>
                    <a:pt x="88" y="43"/>
                    <a:pt x="88" y="43"/>
                  </a:cubicBezTo>
                  <a:lnTo>
                    <a:pt x="88" y="44"/>
                  </a:lnTo>
                  <a:close/>
                  <a:moveTo>
                    <a:pt x="88" y="44"/>
                  </a:moveTo>
                  <a:cubicBezTo>
                    <a:pt x="88" y="44"/>
                    <a:pt x="88" y="44"/>
                    <a:pt x="88" y="44"/>
                  </a:cubicBezTo>
                  <a:cubicBezTo>
                    <a:pt x="92" y="44"/>
                    <a:pt x="92" y="44"/>
                    <a:pt x="92" y="44"/>
                  </a:cubicBezTo>
                  <a:cubicBezTo>
                    <a:pt x="92" y="44"/>
                    <a:pt x="92" y="44"/>
                    <a:pt x="92" y="44"/>
                  </a:cubicBezTo>
                  <a:cubicBezTo>
                    <a:pt x="88" y="44"/>
                    <a:pt x="88" y="44"/>
                    <a:pt x="88" y="44"/>
                  </a:cubicBezTo>
                  <a:close/>
                  <a:moveTo>
                    <a:pt x="88" y="43"/>
                  </a:moveTo>
                  <a:cubicBezTo>
                    <a:pt x="88" y="43"/>
                    <a:pt x="88" y="43"/>
                    <a:pt x="88" y="43"/>
                  </a:cubicBezTo>
                  <a:cubicBezTo>
                    <a:pt x="92" y="42"/>
                    <a:pt x="92" y="42"/>
                    <a:pt x="92" y="42"/>
                  </a:cubicBezTo>
                  <a:cubicBezTo>
                    <a:pt x="92" y="42"/>
                    <a:pt x="92" y="42"/>
                    <a:pt x="92" y="42"/>
                  </a:cubicBezTo>
                  <a:cubicBezTo>
                    <a:pt x="88" y="42"/>
                    <a:pt x="88" y="42"/>
                    <a:pt x="88" y="42"/>
                  </a:cubicBezTo>
                  <a:lnTo>
                    <a:pt x="88" y="43"/>
                  </a:lnTo>
                  <a:close/>
                  <a:moveTo>
                    <a:pt x="88" y="42"/>
                  </a:moveTo>
                  <a:cubicBezTo>
                    <a:pt x="88" y="42"/>
                    <a:pt x="88" y="42"/>
                    <a:pt x="88" y="42"/>
                  </a:cubicBezTo>
                  <a:cubicBezTo>
                    <a:pt x="92" y="41"/>
                    <a:pt x="92" y="41"/>
                    <a:pt x="92" y="41"/>
                  </a:cubicBezTo>
                  <a:cubicBezTo>
                    <a:pt x="92" y="41"/>
                    <a:pt x="92" y="41"/>
                    <a:pt x="92" y="41"/>
                  </a:cubicBezTo>
                  <a:cubicBezTo>
                    <a:pt x="88" y="41"/>
                    <a:pt x="88" y="41"/>
                    <a:pt x="88" y="41"/>
                  </a:cubicBezTo>
                  <a:lnTo>
                    <a:pt x="88" y="42"/>
                  </a:lnTo>
                  <a:close/>
                  <a:moveTo>
                    <a:pt x="47" y="41"/>
                  </a:moveTo>
                  <a:cubicBezTo>
                    <a:pt x="47" y="41"/>
                    <a:pt x="47" y="41"/>
                    <a:pt x="47" y="41"/>
                  </a:cubicBezTo>
                  <a:cubicBezTo>
                    <a:pt x="57" y="40"/>
                    <a:pt x="57" y="40"/>
                    <a:pt x="57" y="40"/>
                  </a:cubicBezTo>
                  <a:cubicBezTo>
                    <a:pt x="57" y="41"/>
                    <a:pt x="57" y="41"/>
                    <a:pt x="57" y="41"/>
                  </a:cubicBezTo>
                  <a:cubicBezTo>
                    <a:pt x="60" y="40"/>
                    <a:pt x="60" y="40"/>
                    <a:pt x="60" y="40"/>
                  </a:cubicBezTo>
                  <a:cubicBezTo>
                    <a:pt x="60" y="40"/>
                    <a:pt x="60" y="40"/>
                    <a:pt x="60" y="40"/>
                  </a:cubicBezTo>
                  <a:cubicBezTo>
                    <a:pt x="57" y="40"/>
                    <a:pt x="57" y="40"/>
                    <a:pt x="57" y="40"/>
                  </a:cubicBezTo>
                  <a:cubicBezTo>
                    <a:pt x="57" y="40"/>
                    <a:pt x="57" y="40"/>
                    <a:pt x="57" y="40"/>
                  </a:cubicBezTo>
                  <a:cubicBezTo>
                    <a:pt x="47" y="41"/>
                    <a:pt x="47" y="41"/>
                    <a:pt x="47" y="41"/>
                  </a:cubicBezTo>
                  <a:close/>
                  <a:moveTo>
                    <a:pt x="47" y="42"/>
                  </a:moveTo>
                  <a:cubicBezTo>
                    <a:pt x="47" y="42"/>
                    <a:pt x="47" y="42"/>
                    <a:pt x="47" y="42"/>
                  </a:cubicBezTo>
                  <a:cubicBezTo>
                    <a:pt x="57" y="41"/>
                    <a:pt x="57" y="41"/>
                    <a:pt x="57" y="41"/>
                  </a:cubicBezTo>
                  <a:cubicBezTo>
                    <a:pt x="57" y="41"/>
                    <a:pt x="57" y="41"/>
                    <a:pt x="57" y="41"/>
                  </a:cubicBezTo>
                  <a:cubicBezTo>
                    <a:pt x="60" y="41"/>
                    <a:pt x="60" y="41"/>
                    <a:pt x="60" y="41"/>
                  </a:cubicBezTo>
                  <a:cubicBezTo>
                    <a:pt x="60" y="41"/>
                    <a:pt x="60" y="41"/>
                    <a:pt x="60" y="41"/>
                  </a:cubicBezTo>
                  <a:cubicBezTo>
                    <a:pt x="57" y="41"/>
                    <a:pt x="57" y="41"/>
                    <a:pt x="57" y="41"/>
                  </a:cubicBezTo>
                  <a:cubicBezTo>
                    <a:pt x="57" y="41"/>
                    <a:pt x="57" y="41"/>
                    <a:pt x="57" y="41"/>
                  </a:cubicBezTo>
                  <a:cubicBezTo>
                    <a:pt x="47" y="41"/>
                    <a:pt x="47" y="41"/>
                    <a:pt x="47" y="41"/>
                  </a:cubicBezTo>
                  <a:lnTo>
                    <a:pt x="47" y="42"/>
                  </a:lnTo>
                  <a:close/>
                  <a:moveTo>
                    <a:pt x="47" y="40"/>
                  </a:moveTo>
                  <a:cubicBezTo>
                    <a:pt x="47" y="40"/>
                    <a:pt x="47" y="40"/>
                    <a:pt x="47" y="40"/>
                  </a:cubicBezTo>
                  <a:cubicBezTo>
                    <a:pt x="57" y="40"/>
                    <a:pt x="57" y="40"/>
                    <a:pt x="57" y="40"/>
                  </a:cubicBezTo>
                  <a:cubicBezTo>
                    <a:pt x="57" y="40"/>
                    <a:pt x="57" y="40"/>
                    <a:pt x="57" y="40"/>
                  </a:cubicBezTo>
                  <a:cubicBezTo>
                    <a:pt x="60" y="40"/>
                    <a:pt x="60" y="40"/>
                    <a:pt x="60" y="40"/>
                  </a:cubicBezTo>
                  <a:cubicBezTo>
                    <a:pt x="60" y="39"/>
                    <a:pt x="60" y="39"/>
                    <a:pt x="60" y="39"/>
                  </a:cubicBezTo>
                  <a:cubicBezTo>
                    <a:pt x="57" y="39"/>
                    <a:pt x="57" y="39"/>
                    <a:pt x="57" y="39"/>
                  </a:cubicBezTo>
                  <a:cubicBezTo>
                    <a:pt x="57" y="39"/>
                    <a:pt x="57" y="39"/>
                    <a:pt x="57" y="39"/>
                  </a:cubicBezTo>
                  <a:cubicBezTo>
                    <a:pt x="47" y="40"/>
                    <a:pt x="47" y="40"/>
                    <a:pt x="47" y="40"/>
                  </a:cubicBezTo>
                  <a:close/>
                  <a:moveTo>
                    <a:pt x="108" y="37"/>
                  </a:moveTo>
                  <a:cubicBezTo>
                    <a:pt x="108" y="37"/>
                    <a:pt x="108" y="37"/>
                    <a:pt x="108" y="37"/>
                  </a:cubicBezTo>
                  <a:cubicBezTo>
                    <a:pt x="112" y="37"/>
                    <a:pt x="112" y="37"/>
                    <a:pt x="112" y="37"/>
                  </a:cubicBezTo>
                  <a:cubicBezTo>
                    <a:pt x="106" y="36"/>
                    <a:pt x="106" y="36"/>
                    <a:pt x="106" y="36"/>
                  </a:cubicBezTo>
                  <a:cubicBezTo>
                    <a:pt x="106" y="37"/>
                    <a:pt x="106" y="37"/>
                    <a:pt x="106" y="37"/>
                  </a:cubicBezTo>
                  <a:lnTo>
                    <a:pt x="108" y="37"/>
                  </a:lnTo>
                  <a:close/>
                  <a:moveTo>
                    <a:pt x="154" y="41"/>
                  </a:moveTo>
                  <a:cubicBezTo>
                    <a:pt x="154" y="41"/>
                    <a:pt x="154" y="41"/>
                    <a:pt x="154" y="41"/>
                  </a:cubicBezTo>
                  <a:cubicBezTo>
                    <a:pt x="148" y="41"/>
                    <a:pt x="148" y="41"/>
                    <a:pt x="148" y="41"/>
                  </a:cubicBezTo>
                  <a:cubicBezTo>
                    <a:pt x="148" y="39"/>
                    <a:pt x="148" y="39"/>
                    <a:pt x="148" y="39"/>
                  </a:cubicBezTo>
                  <a:cubicBezTo>
                    <a:pt x="146" y="34"/>
                    <a:pt x="146" y="34"/>
                    <a:pt x="146" y="34"/>
                  </a:cubicBezTo>
                  <a:cubicBezTo>
                    <a:pt x="128" y="35"/>
                    <a:pt x="128" y="35"/>
                    <a:pt x="128" y="35"/>
                  </a:cubicBezTo>
                  <a:cubicBezTo>
                    <a:pt x="120" y="34"/>
                    <a:pt x="120" y="34"/>
                    <a:pt x="120" y="34"/>
                  </a:cubicBezTo>
                  <a:cubicBezTo>
                    <a:pt x="117" y="34"/>
                    <a:pt x="117" y="34"/>
                    <a:pt x="117" y="34"/>
                  </a:cubicBezTo>
                  <a:cubicBezTo>
                    <a:pt x="118" y="34"/>
                    <a:pt x="118" y="34"/>
                    <a:pt x="118" y="34"/>
                  </a:cubicBezTo>
                  <a:cubicBezTo>
                    <a:pt x="119" y="5"/>
                    <a:pt x="119" y="5"/>
                    <a:pt x="119" y="5"/>
                  </a:cubicBezTo>
                  <a:cubicBezTo>
                    <a:pt x="116" y="3"/>
                    <a:pt x="116" y="3"/>
                    <a:pt x="116" y="3"/>
                  </a:cubicBezTo>
                  <a:cubicBezTo>
                    <a:pt x="114" y="3"/>
                    <a:pt x="114" y="3"/>
                    <a:pt x="114" y="3"/>
                  </a:cubicBezTo>
                  <a:cubicBezTo>
                    <a:pt x="114" y="2"/>
                    <a:pt x="114" y="2"/>
                    <a:pt x="114" y="2"/>
                  </a:cubicBezTo>
                  <a:cubicBezTo>
                    <a:pt x="110" y="0"/>
                    <a:pt x="110" y="0"/>
                    <a:pt x="110" y="0"/>
                  </a:cubicBezTo>
                  <a:cubicBezTo>
                    <a:pt x="110" y="0"/>
                    <a:pt x="110" y="0"/>
                    <a:pt x="110" y="0"/>
                  </a:cubicBezTo>
                  <a:cubicBezTo>
                    <a:pt x="75" y="10"/>
                    <a:pt x="75" y="10"/>
                    <a:pt x="75" y="10"/>
                  </a:cubicBezTo>
                  <a:cubicBezTo>
                    <a:pt x="75" y="35"/>
                    <a:pt x="75" y="35"/>
                    <a:pt x="75" y="35"/>
                  </a:cubicBezTo>
                  <a:cubicBezTo>
                    <a:pt x="67" y="36"/>
                    <a:pt x="58" y="37"/>
                    <a:pt x="52" y="38"/>
                  </a:cubicBezTo>
                  <a:cubicBezTo>
                    <a:pt x="35" y="36"/>
                    <a:pt x="35" y="36"/>
                    <a:pt x="35" y="36"/>
                  </a:cubicBezTo>
                  <a:cubicBezTo>
                    <a:pt x="20" y="38"/>
                    <a:pt x="20" y="38"/>
                    <a:pt x="20" y="38"/>
                  </a:cubicBezTo>
                  <a:cubicBezTo>
                    <a:pt x="20" y="39"/>
                    <a:pt x="20" y="39"/>
                    <a:pt x="20" y="39"/>
                  </a:cubicBezTo>
                  <a:cubicBezTo>
                    <a:pt x="35" y="37"/>
                    <a:pt x="35" y="37"/>
                    <a:pt x="35" y="37"/>
                  </a:cubicBezTo>
                  <a:cubicBezTo>
                    <a:pt x="49" y="39"/>
                    <a:pt x="49" y="39"/>
                    <a:pt x="49" y="39"/>
                  </a:cubicBezTo>
                  <a:cubicBezTo>
                    <a:pt x="48" y="39"/>
                    <a:pt x="47" y="39"/>
                    <a:pt x="47" y="39"/>
                  </a:cubicBezTo>
                  <a:cubicBezTo>
                    <a:pt x="47" y="41"/>
                    <a:pt x="47" y="41"/>
                    <a:pt x="47" y="41"/>
                  </a:cubicBezTo>
                  <a:cubicBezTo>
                    <a:pt x="47" y="39"/>
                    <a:pt x="47" y="39"/>
                    <a:pt x="47" y="39"/>
                  </a:cubicBezTo>
                  <a:cubicBezTo>
                    <a:pt x="101" y="34"/>
                    <a:pt x="101" y="34"/>
                    <a:pt x="101" y="34"/>
                  </a:cubicBezTo>
                  <a:cubicBezTo>
                    <a:pt x="101" y="34"/>
                    <a:pt x="101" y="34"/>
                    <a:pt x="101" y="34"/>
                  </a:cubicBezTo>
                  <a:cubicBezTo>
                    <a:pt x="101" y="34"/>
                    <a:pt x="101" y="34"/>
                    <a:pt x="101" y="34"/>
                  </a:cubicBezTo>
                  <a:cubicBezTo>
                    <a:pt x="103" y="33"/>
                    <a:pt x="103" y="33"/>
                    <a:pt x="103" y="33"/>
                  </a:cubicBezTo>
                  <a:cubicBezTo>
                    <a:pt x="103" y="44"/>
                    <a:pt x="103" y="44"/>
                    <a:pt x="103" y="44"/>
                  </a:cubicBezTo>
                  <a:cubicBezTo>
                    <a:pt x="88" y="45"/>
                    <a:pt x="88" y="45"/>
                    <a:pt x="88" y="45"/>
                  </a:cubicBezTo>
                  <a:cubicBezTo>
                    <a:pt x="88" y="45"/>
                    <a:pt x="88" y="45"/>
                    <a:pt x="88" y="45"/>
                  </a:cubicBezTo>
                  <a:cubicBezTo>
                    <a:pt x="88" y="45"/>
                    <a:pt x="88" y="45"/>
                    <a:pt x="88" y="45"/>
                  </a:cubicBezTo>
                  <a:cubicBezTo>
                    <a:pt x="88" y="45"/>
                    <a:pt x="88" y="45"/>
                    <a:pt x="88" y="45"/>
                  </a:cubicBezTo>
                  <a:cubicBezTo>
                    <a:pt x="90" y="46"/>
                    <a:pt x="90" y="46"/>
                    <a:pt x="90" y="46"/>
                  </a:cubicBezTo>
                  <a:cubicBezTo>
                    <a:pt x="65" y="47"/>
                    <a:pt x="65" y="47"/>
                    <a:pt x="65" y="47"/>
                  </a:cubicBezTo>
                  <a:cubicBezTo>
                    <a:pt x="65" y="47"/>
                    <a:pt x="65" y="47"/>
                    <a:pt x="65" y="47"/>
                  </a:cubicBezTo>
                  <a:cubicBezTo>
                    <a:pt x="65" y="47"/>
                    <a:pt x="65" y="47"/>
                    <a:pt x="65" y="47"/>
                  </a:cubicBezTo>
                  <a:cubicBezTo>
                    <a:pt x="57" y="47"/>
                    <a:pt x="57" y="47"/>
                    <a:pt x="57" y="47"/>
                  </a:cubicBezTo>
                  <a:cubicBezTo>
                    <a:pt x="57" y="47"/>
                    <a:pt x="57" y="47"/>
                    <a:pt x="57" y="47"/>
                  </a:cubicBezTo>
                  <a:cubicBezTo>
                    <a:pt x="57" y="47"/>
                    <a:pt x="57" y="47"/>
                    <a:pt x="57" y="47"/>
                  </a:cubicBezTo>
                  <a:cubicBezTo>
                    <a:pt x="54" y="47"/>
                    <a:pt x="54" y="47"/>
                    <a:pt x="54" y="47"/>
                  </a:cubicBezTo>
                  <a:cubicBezTo>
                    <a:pt x="54" y="47"/>
                    <a:pt x="54" y="47"/>
                    <a:pt x="54" y="47"/>
                  </a:cubicBezTo>
                  <a:cubicBezTo>
                    <a:pt x="54" y="47"/>
                    <a:pt x="54" y="47"/>
                    <a:pt x="54" y="47"/>
                  </a:cubicBezTo>
                  <a:cubicBezTo>
                    <a:pt x="38" y="48"/>
                    <a:pt x="38" y="48"/>
                    <a:pt x="38" y="48"/>
                  </a:cubicBezTo>
                  <a:cubicBezTo>
                    <a:pt x="38" y="38"/>
                    <a:pt x="38" y="38"/>
                    <a:pt x="38" y="38"/>
                  </a:cubicBezTo>
                  <a:cubicBezTo>
                    <a:pt x="37" y="38"/>
                    <a:pt x="37" y="38"/>
                    <a:pt x="37" y="38"/>
                  </a:cubicBezTo>
                  <a:cubicBezTo>
                    <a:pt x="37" y="48"/>
                    <a:pt x="37" y="48"/>
                    <a:pt x="37" y="48"/>
                  </a:cubicBezTo>
                  <a:cubicBezTo>
                    <a:pt x="37" y="48"/>
                    <a:pt x="37" y="48"/>
                    <a:pt x="37" y="48"/>
                  </a:cubicBezTo>
                  <a:cubicBezTo>
                    <a:pt x="37" y="48"/>
                    <a:pt x="37" y="48"/>
                    <a:pt x="37" y="48"/>
                  </a:cubicBezTo>
                  <a:cubicBezTo>
                    <a:pt x="37" y="48"/>
                    <a:pt x="37" y="48"/>
                    <a:pt x="37" y="48"/>
                  </a:cubicBezTo>
                  <a:cubicBezTo>
                    <a:pt x="37" y="53"/>
                    <a:pt x="37" y="53"/>
                    <a:pt x="37" y="53"/>
                  </a:cubicBezTo>
                  <a:cubicBezTo>
                    <a:pt x="37" y="53"/>
                    <a:pt x="37" y="53"/>
                    <a:pt x="37" y="53"/>
                  </a:cubicBezTo>
                  <a:cubicBezTo>
                    <a:pt x="37" y="40"/>
                    <a:pt x="37" y="40"/>
                    <a:pt x="37" y="40"/>
                  </a:cubicBezTo>
                  <a:cubicBezTo>
                    <a:pt x="33" y="40"/>
                    <a:pt x="33" y="40"/>
                    <a:pt x="33" y="40"/>
                  </a:cubicBezTo>
                  <a:cubicBezTo>
                    <a:pt x="33" y="53"/>
                    <a:pt x="33" y="53"/>
                    <a:pt x="33" y="53"/>
                  </a:cubicBezTo>
                  <a:cubicBezTo>
                    <a:pt x="33" y="53"/>
                    <a:pt x="33" y="53"/>
                    <a:pt x="33" y="53"/>
                  </a:cubicBezTo>
                  <a:cubicBezTo>
                    <a:pt x="33" y="38"/>
                    <a:pt x="33" y="38"/>
                    <a:pt x="33" y="38"/>
                  </a:cubicBezTo>
                  <a:cubicBezTo>
                    <a:pt x="33" y="38"/>
                    <a:pt x="33" y="38"/>
                    <a:pt x="33" y="38"/>
                  </a:cubicBezTo>
                  <a:cubicBezTo>
                    <a:pt x="33" y="53"/>
                    <a:pt x="33" y="53"/>
                    <a:pt x="33" y="53"/>
                  </a:cubicBezTo>
                  <a:cubicBezTo>
                    <a:pt x="32" y="53"/>
                    <a:pt x="32" y="53"/>
                    <a:pt x="32" y="53"/>
                  </a:cubicBezTo>
                  <a:cubicBezTo>
                    <a:pt x="32" y="40"/>
                    <a:pt x="32" y="40"/>
                    <a:pt x="32" y="40"/>
                  </a:cubicBezTo>
                  <a:cubicBezTo>
                    <a:pt x="30" y="40"/>
                    <a:pt x="30" y="40"/>
                    <a:pt x="30" y="40"/>
                  </a:cubicBezTo>
                  <a:cubicBezTo>
                    <a:pt x="30" y="53"/>
                    <a:pt x="30" y="53"/>
                    <a:pt x="30" y="53"/>
                  </a:cubicBezTo>
                  <a:cubicBezTo>
                    <a:pt x="31" y="53"/>
                    <a:pt x="31" y="53"/>
                    <a:pt x="31" y="53"/>
                  </a:cubicBezTo>
                  <a:cubicBezTo>
                    <a:pt x="29" y="53"/>
                    <a:pt x="29" y="53"/>
                    <a:pt x="29" y="53"/>
                  </a:cubicBezTo>
                  <a:cubicBezTo>
                    <a:pt x="29" y="39"/>
                    <a:pt x="29" y="39"/>
                    <a:pt x="29" y="39"/>
                  </a:cubicBezTo>
                  <a:cubicBezTo>
                    <a:pt x="29" y="39"/>
                    <a:pt x="29" y="39"/>
                    <a:pt x="29" y="39"/>
                  </a:cubicBezTo>
                  <a:cubicBezTo>
                    <a:pt x="29" y="53"/>
                    <a:pt x="29" y="53"/>
                    <a:pt x="29" y="53"/>
                  </a:cubicBezTo>
                  <a:cubicBezTo>
                    <a:pt x="24" y="54"/>
                    <a:pt x="24" y="54"/>
                    <a:pt x="24" y="54"/>
                  </a:cubicBezTo>
                  <a:cubicBezTo>
                    <a:pt x="24" y="54"/>
                    <a:pt x="79" y="56"/>
                    <a:pt x="94" y="56"/>
                  </a:cubicBezTo>
                  <a:cubicBezTo>
                    <a:pt x="100" y="56"/>
                    <a:pt x="129" y="55"/>
                    <a:pt x="131" y="55"/>
                  </a:cubicBezTo>
                  <a:cubicBezTo>
                    <a:pt x="131" y="55"/>
                    <a:pt x="131" y="55"/>
                    <a:pt x="131" y="55"/>
                  </a:cubicBezTo>
                  <a:cubicBezTo>
                    <a:pt x="132" y="55"/>
                    <a:pt x="132" y="55"/>
                    <a:pt x="132" y="55"/>
                  </a:cubicBezTo>
                  <a:cubicBezTo>
                    <a:pt x="132" y="55"/>
                    <a:pt x="132" y="55"/>
                    <a:pt x="132" y="55"/>
                  </a:cubicBezTo>
                  <a:cubicBezTo>
                    <a:pt x="140" y="55"/>
                    <a:pt x="146" y="55"/>
                    <a:pt x="146" y="55"/>
                  </a:cubicBezTo>
                  <a:cubicBezTo>
                    <a:pt x="132" y="55"/>
                    <a:pt x="132" y="55"/>
                    <a:pt x="132" y="55"/>
                  </a:cubicBezTo>
                  <a:cubicBezTo>
                    <a:pt x="132" y="47"/>
                    <a:pt x="132" y="47"/>
                    <a:pt x="132" y="47"/>
                  </a:cubicBezTo>
                  <a:cubicBezTo>
                    <a:pt x="131" y="47"/>
                    <a:pt x="131" y="47"/>
                    <a:pt x="131" y="47"/>
                  </a:cubicBezTo>
                  <a:cubicBezTo>
                    <a:pt x="131" y="55"/>
                    <a:pt x="131" y="55"/>
                    <a:pt x="131" y="55"/>
                  </a:cubicBezTo>
                  <a:cubicBezTo>
                    <a:pt x="126" y="54"/>
                    <a:pt x="126" y="54"/>
                    <a:pt x="126" y="54"/>
                  </a:cubicBezTo>
                  <a:cubicBezTo>
                    <a:pt x="126" y="46"/>
                    <a:pt x="126" y="46"/>
                    <a:pt x="126" y="46"/>
                  </a:cubicBezTo>
                  <a:cubicBezTo>
                    <a:pt x="125" y="46"/>
                    <a:pt x="125" y="46"/>
                    <a:pt x="125" y="46"/>
                  </a:cubicBezTo>
                  <a:cubicBezTo>
                    <a:pt x="125" y="54"/>
                    <a:pt x="125" y="54"/>
                    <a:pt x="125" y="54"/>
                  </a:cubicBezTo>
                  <a:cubicBezTo>
                    <a:pt x="121" y="54"/>
                    <a:pt x="121" y="54"/>
                    <a:pt x="121" y="54"/>
                  </a:cubicBezTo>
                  <a:cubicBezTo>
                    <a:pt x="121" y="47"/>
                    <a:pt x="121" y="47"/>
                    <a:pt x="121" y="47"/>
                  </a:cubicBezTo>
                  <a:cubicBezTo>
                    <a:pt x="122" y="47"/>
                    <a:pt x="122" y="47"/>
                    <a:pt x="122" y="47"/>
                  </a:cubicBezTo>
                  <a:cubicBezTo>
                    <a:pt x="121" y="47"/>
                    <a:pt x="121" y="47"/>
                    <a:pt x="121" y="47"/>
                  </a:cubicBezTo>
                  <a:cubicBezTo>
                    <a:pt x="121" y="47"/>
                    <a:pt x="121" y="47"/>
                    <a:pt x="121" y="47"/>
                  </a:cubicBezTo>
                  <a:cubicBezTo>
                    <a:pt x="120" y="47"/>
                    <a:pt x="120" y="47"/>
                    <a:pt x="120" y="47"/>
                  </a:cubicBezTo>
                  <a:cubicBezTo>
                    <a:pt x="120" y="47"/>
                    <a:pt x="120" y="47"/>
                    <a:pt x="120" y="47"/>
                  </a:cubicBezTo>
                  <a:cubicBezTo>
                    <a:pt x="116" y="47"/>
                    <a:pt x="116" y="47"/>
                    <a:pt x="116" y="47"/>
                  </a:cubicBezTo>
                  <a:cubicBezTo>
                    <a:pt x="111" y="45"/>
                    <a:pt x="111" y="45"/>
                    <a:pt x="111" y="45"/>
                  </a:cubicBezTo>
                  <a:cubicBezTo>
                    <a:pt x="111" y="44"/>
                    <a:pt x="111" y="44"/>
                    <a:pt x="11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4"/>
                    <a:pt x="121" y="44"/>
                    <a:pt x="121" y="44"/>
                  </a:cubicBezTo>
                  <a:cubicBezTo>
                    <a:pt x="121" y="47"/>
                    <a:pt x="121" y="47"/>
                    <a:pt x="121" y="47"/>
                  </a:cubicBezTo>
                  <a:cubicBezTo>
                    <a:pt x="121" y="47"/>
                    <a:pt x="121" y="47"/>
                    <a:pt x="121" y="47"/>
                  </a:cubicBezTo>
                  <a:cubicBezTo>
                    <a:pt x="121" y="47"/>
                    <a:pt x="121" y="47"/>
                    <a:pt x="121" y="47"/>
                  </a:cubicBezTo>
                  <a:cubicBezTo>
                    <a:pt x="122" y="44"/>
                    <a:pt x="122" y="44"/>
                    <a:pt x="122" y="44"/>
                  </a:cubicBezTo>
                  <a:cubicBezTo>
                    <a:pt x="128" y="47"/>
                    <a:pt x="128" y="47"/>
                    <a:pt x="128" y="47"/>
                  </a:cubicBezTo>
                  <a:cubicBezTo>
                    <a:pt x="134" y="47"/>
                    <a:pt x="134" y="47"/>
                    <a:pt x="134" y="47"/>
                  </a:cubicBezTo>
                  <a:cubicBezTo>
                    <a:pt x="128" y="46"/>
                    <a:pt x="128" y="46"/>
                    <a:pt x="128" y="46"/>
                  </a:cubicBezTo>
                  <a:cubicBezTo>
                    <a:pt x="126" y="45"/>
                    <a:pt x="126" y="45"/>
                    <a:pt x="126" y="45"/>
                  </a:cubicBezTo>
                  <a:cubicBezTo>
                    <a:pt x="130" y="45"/>
                    <a:pt x="130" y="45"/>
                    <a:pt x="130" y="45"/>
                  </a:cubicBezTo>
                  <a:cubicBezTo>
                    <a:pt x="130" y="45"/>
                    <a:pt x="130" y="45"/>
                    <a:pt x="130" y="45"/>
                  </a:cubicBezTo>
                  <a:cubicBezTo>
                    <a:pt x="130" y="37"/>
                    <a:pt x="130" y="37"/>
                    <a:pt x="130" y="37"/>
                  </a:cubicBezTo>
                  <a:cubicBezTo>
                    <a:pt x="130" y="36"/>
                    <a:pt x="130" y="36"/>
                    <a:pt x="130" y="36"/>
                  </a:cubicBezTo>
                  <a:cubicBezTo>
                    <a:pt x="130" y="36"/>
                    <a:pt x="130" y="36"/>
                    <a:pt x="130" y="36"/>
                  </a:cubicBezTo>
                  <a:cubicBezTo>
                    <a:pt x="127" y="37"/>
                    <a:pt x="127" y="37"/>
                    <a:pt x="127" y="37"/>
                  </a:cubicBezTo>
                  <a:cubicBezTo>
                    <a:pt x="127" y="37"/>
                    <a:pt x="127" y="37"/>
                    <a:pt x="127" y="37"/>
                  </a:cubicBezTo>
                  <a:cubicBezTo>
                    <a:pt x="127" y="37"/>
                    <a:pt x="127" y="37"/>
                    <a:pt x="127"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21" y="37"/>
                    <a:pt x="121" y="37"/>
                    <a:pt x="121"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3" y="37"/>
                    <a:pt x="113" y="37"/>
                    <a:pt x="113" y="37"/>
                  </a:cubicBezTo>
                  <a:cubicBezTo>
                    <a:pt x="113" y="36"/>
                    <a:pt x="113" y="36"/>
                    <a:pt x="113" y="36"/>
                  </a:cubicBezTo>
                  <a:cubicBezTo>
                    <a:pt x="116" y="36"/>
                    <a:pt x="116" y="36"/>
                    <a:pt x="116" y="36"/>
                  </a:cubicBezTo>
                  <a:cubicBezTo>
                    <a:pt x="116" y="35"/>
                    <a:pt x="116" y="35"/>
                    <a:pt x="116" y="35"/>
                  </a:cubicBezTo>
                  <a:cubicBezTo>
                    <a:pt x="113" y="35"/>
                    <a:pt x="113" y="35"/>
                    <a:pt x="113" y="35"/>
                  </a:cubicBezTo>
                  <a:cubicBezTo>
                    <a:pt x="114" y="35"/>
                    <a:pt x="114" y="35"/>
                    <a:pt x="114" y="35"/>
                  </a:cubicBezTo>
                  <a:cubicBezTo>
                    <a:pt x="114" y="34"/>
                    <a:pt x="114" y="34"/>
                    <a:pt x="114" y="34"/>
                  </a:cubicBezTo>
                  <a:cubicBezTo>
                    <a:pt x="120" y="35"/>
                    <a:pt x="120" y="35"/>
                    <a:pt x="120" y="35"/>
                  </a:cubicBezTo>
                  <a:cubicBezTo>
                    <a:pt x="120" y="36"/>
                    <a:pt x="120" y="36"/>
                    <a:pt x="120" y="36"/>
                  </a:cubicBezTo>
                  <a:cubicBezTo>
                    <a:pt x="121" y="36"/>
                    <a:pt x="121" y="36"/>
                    <a:pt x="121" y="36"/>
                  </a:cubicBezTo>
                  <a:cubicBezTo>
                    <a:pt x="117" y="36"/>
                    <a:pt x="117" y="36"/>
                    <a:pt x="117" y="36"/>
                  </a:cubicBezTo>
                  <a:cubicBezTo>
                    <a:pt x="125" y="35"/>
                    <a:pt x="125" y="35"/>
                    <a:pt x="125" y="35"/>
                  </a:cubicBezTo>
                  <a:cubicBezTo>
                    <a:pt x="128" y="35"/>
                    <a:pt x="128" y="35"/>
                    <a:pt x="128" y="35"/>
                  </a:cubicBezTo>
                  <a:cubicBezTo>
                    <a:pt x="128" y="35"/>
                    <a:pt x="128" y="35"/>
                    <a:pt x="128" y="35"/>
                  </a:cubicBezTo>
                  <a:cubicBezTo>
                    <a:pt x="146" y="34"/>
                    <a:pt x="146" y="34"/>
                    <a:pt x="146" y="34"/>
                  </a:cubicBezTo>
                  <a:cubicBezTo>
                    <a:pt x="146" y="55"/>
                    <a:pt x="146" y="55"/>
                    <a:pt x="146" y="55"/>
                  </a:cubicBezTo>
                  <a:cubicBezTo>
                    <a:pt x="146" y="55"/>
                    <a:pt x="146" y="55"/>
                    <a:pt x="146" y="55"/>
                  </a:cubicBezTo>
                  <a:cubicBezTo>
                    <a:pt x="146" y="55"/>
                    <a:pt x="146" y="55"/>
                    <a:pt x="146" y="55"/>
                  </a:cubicBezTo>
                  <a:cubicBezTo>
                    <a:pt x="154" y="55"/>
                    <a:pt x="154" y="55"/>
                    <a:pt x="154" y="55"/>
                  </a:cubicBezTo>
                  <a:cubicBezTo>
                    <a:pt x="154" y="43"/>
                    <a:pt x="154" y="43"/>
                    <a:pt x="154" y="43"/>
                  </a:cubicBezTo>
                  <a:lnTo>
                    <a:pt x="154" y="41"/>
                  </a:lnTo>
                  <a:close/>
                  <a:moveTo>
                    <a:pt x="128" y="37"/>
                  </a:moveTo>
                  <a:cubicBezTo>
                    <a:pt x="128" y="37"/>
                    <a:pt x="128" y="37"/>
                    <a:pt x="128" y="37"/>
                  </a:cubicBezTo>
                  <a:cubicBezTo>
                    <a:pt x="130" y="37"/>
                    <a:pt x="130" y="37"/>
                    <a:pt x="130" y="37"/>
                  </a:cubicBezTo>
                  <a:cubicBezTo>
                    <a:pt x="130" y="37"/>
                    <a:pt x="130" y="37"/>
                    <a:pt x="130" y="37"/>
                  </a:cubicBezTo>
                  <a:cubicBezTo>
                    <a:pt x="128" y="37"/>
                    <a:pt x="128" y="37"/>
                    <a:pt x="128" y="37"/>
                  </a:cubicBezTo>
                  <a:close/>
                  <a:moveTo>
                    <a:pt x="128" y="37"/>
                  </a:moveTo>
                  <a:cubicBezTo>
                    <a:pt x="128" y="37"/>
                    <a:pt x="128" y="37"/>
                    <a:pt x="128" y="37"/>
                  </a:cubicBezTo>
                  <a:cubicBezTo>
                    <a:pt x="130" y="37"/>
                    <a:pt x="130" y="37"/>
                    <a:pt x="130" y="37"/>
                  </a:cubicBezTo>
                  <a:cubicBezTo>
                    <a:pt x="130" y="44"/>
                    <a:pt x="130" y="44"/>
                    <a:pt x="130" y="44"/>
                  </a:cubicBezTo>
                  <a:cubicBezTo>
                    <a:pt x="128" y="44"/>
                    <a:pt x="128" y="44"/>
                    <a:pt x="128" y="44"/>
                  </a:cubicBezTo>
                  <a:lnTo>
                    <a:pt x="128" y="37"/>
                  </a:lnTo>
                  <a:close/>
                  <a:moveTo>
                    <a:pt x="128" y="44"/>
                  </a:moveTo>
                  <a:cubicBezTo>
                    <a:pt x="128" y="44"/>
                    <a:pt x="128" y="44"/>
                    <a:pt x="128" y="44"/>
                  </a:cubicBezTo>
                  <a:cubicBezTo>
                    <a:pt x="130" y="44"/>
                    <a:pt x="130" y="44"/>
                    <a:pt x="130" y="44"/>
                  </a:cubicBezTo>
                  <a:cubicBezTo>
                    <a:pt x="130" y="45"/>
                    <a:pt x="130" y="45"/>
                    <a:pt x="130" y="45"/>
                  </a:cubicBezTo>
                  <a:cubicBezTo>
                    <a:pt x="128" y="45"/>
                    <a:pt x="128" y="45"/>
                    <a:pt x="128" y="45"/>
                  </a:cubicBezTo>
                  <a:lnTo>
                    <a:pt x="128" y="44"/>
                  </a:lnTo>
                  <a:close/>
                  <a:moveTo>
                    <a:pt x="124" y="37"/>
                  </a:moveTo>
                  <a:cubicBezTo>
                    <a:pt x="124" y="37"/>
                    <a:pt x="124" y="37"/>
                    <a:pt x="124" y="37"/>
                  </a:cubicBezTo>
                  <a:cubicBezTo>
                    <a:pt x="127" y="37"/>
                    <a:pt x="127" y="37"/>
                    <a:pt x="127" y="37"/>
                  </a:cubicBezTo>
                  <a:cubicBezTo>
                    <a:pt x="127" y="37"/>
                    <a:pt x="127" y="37"/>
                    <a:pt x="127" y="37"/>
                  </a:cubicBezTo>
                  <a:cubicBezTo>
                    <a:pt x="124" y="37"/>
                    <a:pt x="124" y="37"/>
                    <a:pt x="124" y="37"/>
                  </a:cubicBezTo>
                  <a:close/>
                  <a:moveTo>
                    <a:pt x="124" y="37"/>
                  </a:moveTo>
                  <a:cubicBezTo>
                    <a:pt x="124" y="37"/>
                    <a:pt x="124" y="37"/>
                    <a:pt x="124" y="37"/>
                  </a:cubicBezTo>
                  <a:cubicBezTo>
                    <a:pt x="127" y="37"/>
                    <a:pt x="127" y="37"/>
                    <a:pt x="127" y="37"/>
                  </a:cubicBezTo>
                  <a:cubicBezTo>
                    <a:pt x="127" y="44"/>
                    <a:pt x="127" y="44"/>
                    <a:pt x="127" y="44"/>
                  </a:cubicBezTo>
                  <a:cubicBezTo>
                    <a:pt x="124" y="44"/>
                    <a:pt x="124" y="44"/>
                    <a:pt x="124" y="44"/>
                  </a:cubicBezTo>
                  <a:lnTo>
                    <a:pt x="124" y="37"/>
                  </a:lnTo>
                  <a:close/>
                  <a:moveTo>
                    <a:pt x="124" y="44"/>
                  </a:moveTo>
                  <a:cubicBezTo>
                    <a:pt x="124" y="44"/>
                    <a:pt x="124" y="44"/>
                    <a:pt x="124" y="44"/>
                  </a:cubicBezTo>
                  <a:cubicBezTo>
                    <a:pt x="127" y="44"/>
                    <a:pt x="127" y="44"/>
                    <a:pt x="127" y="44"/>
                  </a:cubicBezTo>
                  <a:cubicBezTo>
                    <a:pt x="127" y="45"/>
                    <a:pt x="127" y="45"/>
                    <a:pt x="127" y="45"/>
                  </a:cubicBezTo>
                  <a:cubicBezTo>
                    <a:pt x="126" y="45"/>
                    <a:pt x="126" y="45"/>
                    <a:pt x="126" y="45"/>
                  </a:cubicBezTo>
                  <a:cubicBezTo>
                    <a:pt x="126" y="45"/>
                    <a:pt x="126" y="45"/>
                    <a:pt x="126" y="45"/>
                  </a:cubicBezTo>
                  <a:cubicBezTo>
                    <a:pt x="124" y="45"/>
                    <a:pt x="124" y="45"/>
                    <a:pt x="124" y="45"/>
                  </a:cubicBezTo>
                  <a:lnTo>
                    <a:pt x="124" y="44"/>
                  </a:lnTo>
                  <a:close/>
                  <a:moveTo>
                    <a:pt x="124" y="45"/>
                  </a:moveTo>
                  <a:cubicBezTo>
                    <a:pt x="124" y="45"/>
                    <a:pt x="124" y="45"/>
                    <a:pt x="124" y="45"/>
                  </a:cubicBezTo>
                  <a:cubicBezTo>
                    <a:pt x="123" y="44"/>
                    <a:pt x="123" y="44"/>
                    <a:pt x="123" y="44"/>
                  </a:cubicBezTo>
                  <a:cubicBezTo>
                    <a:pt x="124" y="44"/>
                    <a:pt x="124" y="44"/>
                    <a:pt x="124" y="44"/>
                  </a:cubicBezTo>
                  <a:lnTo>
                    <a:pt x="124" y="45"/>
                  </a:lnTo>
                  <a:close/>
                  <a:moveTo>
                    <a:pt x="121" y="37"/>
                  </a:moveTo>
                  <a:cubicBezTo>
                    <a:pt x="121" y="37"/>
                    <a:pt x="121" y="37"/>
                    <a:pt x="121" y="37"/>
                  </a:cubicBezTo>
                  <a:cubicBezTo>
                    <a:pt x="124" y="37"/>
                    <a:pt x="124" y="37"/>
                    <a:pt x="124" y="37"/>
                  </a:cubicBezTo>
                  <a:cubicBezTo>
                    <a:pt x="124" y="37"/>
                    <a:pt x="124" y="37"/>
                    <a:pt x="124" y="37"/>
                  </a:cubicBezTo>
                  <a:cubicBezTo>
                    <a:pt x="121" y="37"/>
                    <a:pt x="121" y="37"/>
                    <a:pt x="121" y="37"/>
                  </a:cubicBezTo>
                  <a:close/>
                  <a:moveTo>
                    <a:pt x="121" y="37"/>
                  </a:moveTo>
                  <a:cubicBezTo>
                    <a:pt x="121" y="37"/>
                    <a:pt x="121" y="37"/>
                    <a:pt x="121" y="37"/>
                  </a:cubicBezTo>
                  <a:cubicBezTo>
                    <a:pt x="124" y="37"/>
                    <a:pt x="124" y="37"/>
                    <a:pt x="124" y="37"/>
                  </a:cubicBezTo>
                  <a:cubicBezTo>
                    <a:pt x="124" y="44"/>
                    <a:pt x="124" y="44"/>
                    <a:pt x="124" y="44"/>
                  </a:cubicBezTo>
                  <a:cubicBezTo>
                    <a:pt x="122" y="44"/>
                    <a:pt x="122" y="44"/>
                    <a:pt x="122" y="44"/>
                  </a:cubicBezTo>
                  <a:cubicBezTo>
                    <a:pt x="121" y="43"/>
                    <a:pt x="121" y="43"/>
                    <a:pt x="121" y="43"/>
                  </a:cubicBezTo>
                  <a:cubicBezTo>
                    <a:pt x="121" y="43"/>
                    <a:pt x="121" y="43"/>
                    <a:pt x="121" y="43"/>
                  </a:cubicBezTo>
                  <a:lnTo>
                    <a:pt x="121" y="37"/>
                  </a:lnTo>
                  <a:close/>
                  <a:moveTo>
                    <a:pt x="118" y="37"/>
                  </a:moveTo>
                  <a:cubicBezTo>
                    <a:pt x="118" y="37"/>
                    <a:pt x="118" y="37"/>
                    <a:pt x="118" y="37"/>
                  </a:cubicBezTo>
                  <a:cubicBezTo>
                    <a:pt x="121" y="37"/>
                    <a:pt x="121" y="37"/>
                    <a:pt x="121" y="37"/>
                  </a:cubicBezTo>
                  <a:cubicBezTo>
                    <a:pt x="121" y="37"/>
                    <a:pt x="121" y="37"/>
                    <a:pt x="121" y="37"/>
                  </a:cubicBezTo>
                  <a:cubicBezTo>
                    <a:pt x="118" y="37"/>
                    <a:pt x="118" y="37"/>
                    <a:pt x="118" y="37"/>
                  </a:cubicBezTo>
                  <a:close/>
                  <a:moveTo>
                    <a:pt x="118" y="38"/>
                  </a:moveTo>
                  <a:cubicBezTo>
                    <a:pt x="118" y="38"/>
                    <a:pt x="118" y="38"/>
                    <a:pt x="118" y="38"/>
                  </a:cubicBezTo>
                  <a:cubicBezTo>
                    <a:pt x="121" y="37"/>
                    <a:pt x="121" y="37"/>
                    <a:pt x="121" y="37"/>
                  </a:cubicBezTo>
                  <a:cubicBezTo>
                    <a:pt x="121" y="43"/>
                    <a:pt x="121" y="43"/>
                    <a:pt x="121" y="43"/>
                  </a:cubicBezTo>
                  <a:cubicBezTo>
                    <a:pt x="118" y="43"/>
                    <a:pt x="118" y="43"/>
                    <a:pt x="118" y="43"/>
                  </a:cubicBezTo>
                  <a:lnTo>
                    <a:pt x="118" y="38"/>
                  </a:lnTo>
                  <a:close/>
                  <a:moveTo>
                    <a:pt x="118" y="44"/>
                  </a:moveTo>
                  <a:cubicBezTo>
                    <a:pt x="118" y="44"/>
                    <a:pt x="118" y="44"/>
                    <a:pt x="118" y="44"/>
                  </a:cubicBezTo>
                  <a:cubicBezTo>
                    <a:pt x="113" y="44"/>
                    <a:pt x="113" y="44"/>
                    <a:pt x="113" y="44"/>
                  </a:cubicBezTo>
                  <a:cubicBezTo>
                    <a:pt x="113" y="44"/>
                    <a:pt x="113" y="44"/>
                    <a:pt x="113" y="44"/>
                  </a:cubicBezTo>
                  <a:cubicBezTo>
                    <a:pt x="113" y="38"/>
                    <a:pt x="113" y="38"/>
                    <a:pt x="113" y="38"/>
                  </a:cubicBezTo>
                  <a:cubicBezTo>
                    <a:pt x="118" y="38"/>
                    <a:pt x="118" y="38"/>
                    <a:pt x="118" y="38"/>
                  </a:cubicBezTo>
                  <a:lnTo>
                    <a:pt x="118" y="44"/>
                  </a:lnTo>
                  <a:close/>
                  <a:moveTo>
                    <a:pt x="118" y="37"/>
                  </a:moveTo>
                  <a:cubicBezTo>
                    <a:pt x="118" y="37"/>
                    <a:pt x="118" y="37"/>
                    <a:pt x="118" y="37"/>
                  </a:cubicBezTo>
                  <a:cubicBezTo>
                    <a:pt x="118" y="37"/>
                    <a:pt x="118" y="37"/>
                    <a:pt x="118" y="37"/>
                  </a:cubicBezTo>
                  <a:cubicBezTo>
                    <a:pt x="113" y="38"/>
                    <a:pt x="113" y="38"/>
                    <a:pt x="113" y="38"/>
                  </a:cubicBezTo>
                  <a:cubicBezTo>
                    <a:pt x="113" y="37"/>
                    <a:pt x="113" y="37"/>
                    <a:pt x="113" y="37"/>
                  </a:cubicBezTo>
                  <a:lnTo>
                    <a:pt x="118" y="37"/>
                  </a:lnTo>
                  <a:close/>
                  <a:moveTo>
                    <a:pt x="75" y="10"/>
                  </a:moveTo>
                  <a:cubicBezTo>
                    <a:pt x="75" y="10"/>
                    <a:pt x="75" y="10"/>
                    <a:pt x="75" y="10"/>
                  </a:cubicBezTo>
                  <a:cubicBezTo>
                    <a:pt x="77" y="10"/>
                    <a:pt x="77" y="10"/>
                    <a:pt x="77" y="10"/>
                  </a:cubicBezTo>
                  <a:cubicBezTo>
                    <a:pt x="77" y="12"/>
                    <a:pt x="77" y="12"/>
                    <a:pt x="77" y="12"/>
                  </a:cubicBezTo>
                  <a:cubicBezTo>
                    <a:pt x="75" y="12"/>
                    <a:pt x="75" y="12"/>
                    <a:pt x="75" y="12"/>
                  </a:cubicBezTo>
                  <a:lnTo>
                    <a:pt x="75" y="10"/>
                  </a:lnTo>
                  <a:close/>
                  <a:moveTo>
                    <a:pt x="103" y="33"/>
                  </a:moveTo>
                  <a:cubicBezTo>
                    <a:pt x="103" y="33"/>
                    <a:pt x="103" y="33"/>
                    <a:pt x="103" y="33"/>
                  </a:cubicBezTo>
                  <a:cubicBezTo>
                    <a:pt x="101" y="33"/>
                    <a:pt x="101" y="33"/>
                    <a:pt x="101" y="33"/>
                  </a:cubicBezTo>
                  <a:cubicBezTo>
                    <a:pt x="101" y="33"/>
                    <a:pt x="101" y="33"/>
                    <a:pt x="101" y="33"/>
                  </a:cubicBezTo>
                  <a:cubicBezTo>
                    <a:pt x="101" y="33"/>
                    <a:pt x="101" y="33"/>
                    <a:pt x="101" y="33"/>
                  </a:cubicBezTo>
                  <a:cubicBezTo>
                    <a:pt x="103" y="33"/>
                    <a:pt x="103" y="33"/>
                    <a:pt x="103" y="33"/>
                  </a:cubicBezTo>
                  <a:cubicBezTo>
                    <a:pt x="103" y="33"/>
                    <a:pt x="103" y="33"/>
                    <a:pt x="103" y="33"/>
                  </a:cubicBezTo>
                  <a:cubicBezTo>
                    <a:pt x="100" y="33"/>
                    <a:pt x="100" y="33"/>
                    <a:pt x="100" y="33"/>
                  </a:cubicBezTo>
                  <a:cubicBezTo>
                    <a:pt x="100" y="33"/>
                    <a:pt x="100" y="33"/>
                    <a:pt x="100" y="33"/>
                  </a:cubicBezTo>
                  <a:cubicBezTo>
                    <a:pt x="96" y="34"/>
                    <a:pt x="96" y="34"/>
                    <a:pt x="96" y="34"/>
                  </a:cubicBezTo>
                  <a:cubicBezTo>
                    <a:pt x="96" y="34"/>
                    <a:pt x="93" y="34"/>
                    <a:pt x="88" y="34"/>
                  </a:cubicBezTo>
                  <a:cubicBezTo>
                    <a:pt x="87" y="34"/>
                    <a:pt x="85" y="34"/>
                    <a:pt x="83" y="35"/>
                  </a:cubicBezTo>
                  <a:cubicBezTo>
                    <a:pt x="83" y="34"/>
                    <a:pt x="83" y="34"/>
                    <a:pt x="83" y="34"/>
                  </a:cubicBezTo>
                  <a:cubicBezTo>
                    <a:pt x="84" y="34"/>
                    <a:pt x="88" y="34"/>
                    <a:pt x="91" y="34"/>
                  </a:cubicBezTo>
                  <a:cubicBezTo>
                    <a:pt x="96" y="33"/>
                    <a:pt x="98" y="33"/>
                    <a:pt x="99" y="33"/>
                  </a:cubicBezTo>
                  <a:cubicBezTo>
                    <a:pt x="99" y="33"/>
                    <a:pt x="99" y="33"/>
                    <a:pt x="99" y="33"/>
                  </a:cubicBezTo>
                  <a:cubicBezTo>
                    <a:pt x="100" y="33"/>
                    <a:pt x="100" y="33"/>
                    <a:pt x="100" y="33"/>
                  </a:cubicBezTo>
                  <a:cubicBezTo>
                    <a:pt x="100" y="8"/>
                    <a:pt x="100" y="8"/>
                    <a:pt x="100" y="8"/>
                  </a:cubicBezTo>
                  <a:cubicBezTo>
                    <a:pt x="99" y="8"/>
                    <a:pt x="99" y="8"/>
                    <a:pt x="99" y="8"/>
                  </a:cubicBezTo>
                  <a:cubicBezTo>
                    <a:pt x="99" y="8"/>
                    <a:pt x="99" y="8"/>
                    <a:pt x="99" y="8"/>
                  </a:cubicBezTo>
                  <a:cubicBezTo>
                    <a:pt x="99" y="8"/>
                    <a:pt x="98" y="8"/>
                    <a:pt x="98" y="8"/>
                  </a:cubicBezTo>
                  <a:cubicBezTo>
                    <a:pt x="98" y="7"/>
                    <a:pt x="98" y="7"/>
                    <a:pt x="98" y="7"/>
                  </a:cubicBezTo>
                  <a:cubicBezTo>
                    <a:pt x="100" y="6"/>
                    <a:pt x="100" y="6"/>
                    <a:pt x="100" y="6"/>
                  </a:cubicBezTo>
                  <a:cubicBezTo>
                    <a:pt x="100" y="4"/>
                    <a:pt x="100" y="4"/>
                    <a:pt x="100" y="4"/>
                  </a:cubicBezTo>
                  <a:cubicBezTo>
                    <a:pt x="100" y="4"/>
                    <a:pt x="100" y="4"/>
                    <a:pt x="100" y="4"/>
                  </a:cubicBezTo>
                  <a:cubicBezTo>
                    <a:pt x="100" y="4"/>
                    <a:pt x="100" y="4"/>
                    <a:pt x="100" y="4"/>
                  </a:cubicBezTo>
                  <a:cubicBezTo>
                    <a:pt x="98" y="4"/>
                    <a:pt x="98" y="4"/>
                    <a:pt x="98" y="4"/>
                  </a:cubicBezTo>
                  <a:cubicBezTo>
                    <a:pt x="98" y="4"/>
                    <a:pt x="98" y="4"/>
                    <a:pt x="98" y="4"/>
                  </a:cubicBezTo>
                  <a:cubicBezTo>
                    <a:pt x="98" y="4"/>
                    <a:pt x="98" y="4"/>
                    <a:pt x="98" y="4"/>
                  </a:cubicBezTo>
                  <a:cubicBezTo>
                    <a:pt x="97" y="4"/>
                    <a:pt x="97" y="4"/>
                    <a:pt x="97" y="4"/>
                  </a:cubicBezTo>
                  <a:cubicBezTo>
                    <a:pt x="97" y="8"/>
                    <a:pt x="97" y="8"/>
                    <a:pt x="97" y="8"/>
                  </a:cubicBezTo>
                  <a:cubicBezTo>
                    <a:pt x="97" y="8"/>
                    <a:pt x="96" y="9"/>
                    <a:pt x="95" y="9"/>
                  </a:cubicBezTo>
                  <a:cubicBezTo>
                    <a:pt x="95" y="7"/>
                    <a:pt x="95" y="7"/>
                    <a:pt x="95" y="7"/>
                  </a:cubicBezTo>
                  <a:cubicBezTo>
                    <a:pt x="95" y="7"/>
                    <a:pt x="95" y="7"/>
                    <a:pt x="95" y="7"/>
                  </a:cubicBezTo>
                  <a:cubicBezTo>
                    <a:pt x="95" y="7"/>
                    <a:pt x="95" y="7"/>
                    <a:pt x="95" y="7"/>
                  </a:cubicBezTo>
                  <a:cubicBezTo>
                    <a:pt x="97" y="7"/>
                    <a:pt x="97" y="7"/>
                    <a:pt x="97" y="7"/>
                  </a:cubicBezTo>
                  <a:cubicBezTo>
                    <a:pt x="97" y="7"/>
                    <a:pt x="97" y="7"/>
                    <a:pt x="97" y="7"/>
                  </a:cubicBezTo>
                  <a:cubicBezTo>
                    <a:pt x="97" y="4"/>
                    <a:pt x="97" y="4"/>
                    <a:pt x="97" y="4"/>
                  </a:cubicBezTo>
                  <a:cubicBezTo>
                    <a:pt x="97" y="4"/>
                    <a:pt x="97" y="4"/>
                    <a:pt x="97" y="4"/>
                  </a:cubicBezTo>
                  <a:cubicBezTo>
                    <a:pt x="97" y="4"/>
                    <a:pt x="97" y="4"/>
                    <a:pt x="97" y="4"/>
                  </a:cubicBezTo>
                  <a:cubicBezTo>
                    <a:pt x="95" y="5"/>
                    <a:pt x="95" y="5"/>
                    <a:pt x="95" y="5"/>
                  </a:cubicBezTo>
                  <a:cubicBezTo>
                    <a:pt x="95" y="5"/>
                    <a:pt x="95" y="5"/>
                    <a:pt x="95" y="5"/>
                  </a:cubicBezTo>
                  <a:cubicBezTo>
                    <a:pt x="95" y="7"/>
                    <a:pt x="95" y="7"/>
                    <a:pt x="95" y="7"/>
                  </a:cubicBezTo>
                  <a:cubicBezTo>
                    <a:pt x="95" y="7"/>
                    <a:pt x="95" y="7"/>
                    <a:pt x="95" y="7"/>
                  </a:cubicBezTo>
                  <a:cubicBezTo>
                    <a:pt x="95" y="7"/>
                    <a:pt x="95" y="7"/>
                    <a:pt x="95" y="7"/>
                  </a:cubicBezTo>
                  <a:cubicBezTo>
                    <a:pt x="95" y="9"/>
                    <a:pt x="95" y="9"/>
                    <a:pt x="95" y="9"/>
                  </a:cubicBezTo>
                  <a:cubicBezTo>
                    <a:pt x="94" y="9"/>
                    <a:pt x="93" y="10"/>
                    <a:pt x="92" y="10"/>
                  </a:cubicBezTo>
                  <a:cubicBezTo>
                    <a:pt x="92" y="8"/>
                    <a:pt x="92" y="8"/>
                    <a:pt x="92" y="8"/>
                  </a:cubicBezTo>
                  <a:cubicBezTo>
                    <a:pt x="94" y="7"/>
                    <a:pt x="94" y="7"/>
                    <a:pt x="94" y="7"/>
                  </a:cubicBezTo>
                  <a:cubicBezTo>
                    <a:pt x="94" y="5"/>
                    <a:pt x="94" y="5"/>
                    <a:pt x="94" y="5"/>
                  </a:cubicBezTo>
                  <a:cubicBezTo>
                    <a:pt x="94" y="5"/>
                    <a:pt x="94" y="5"/>
                    <a:pt x="94" y="5"/>
                  </a:cubicBezTo>
                  <a:cubicBezTo>
                    <a:pt x="94" y="5"/>
                    <a:pt x="94" y="5"/>
                    <a:pt x="94" y="5"/>
                  </a:cubicBezTo>
                  <a:cubicBezTo>
                    <a:pt x="92" y="6"/>
                    <a:pt x="92" y="6"/>
                    <a:pt x="92" y="6"/>
                  </a:cubicBezTo>
                  <a:cubicBezTo>
                    <a:pt x="92" y="6"/>
                    <a:pt x="92" y="6"/>
                    <a:pt x="92" y="6"/>
                  </a:cubicBezTo>
                  <a:cubicBezTo>
                    <a:pt x="92" y="6"/>
                    <a:pt x="92" y="6"/>
                    <a:pt x="92" y="6"/>
                  </a:cubicBezTo>
                  <a:cubicBezTo>
                    <a:pt x="92" y="10"/>
                    <a:pt x="92" y="10"/>
                    <a:pt x="92" y="10"/>
                  </a:cubicBezTo>
                  <a:cubicBezTo>
                    <a:pt x="91" y="10"/>
                    <a:pt x="91" y="10"/>
                    <a:pt x="91" y="10"/>
                  </a:cubicBezTo>
                  <a:cubicBezTo>
                    <a:pt x="90" y="11"/>
                    <a:pt x="88" y="11"/>
                    <a:pt x="87" y="11"/>
                  </a:cubicBezTo>
                  <a:cubicBezTo>
                    <a:pt x="87" y="9"/>
                    <a:pt x="87" y="9"/>
                    <a:pt x="87" y="9"/>
                  </a:cubicBezTo>
                  <a:cubicBezTo>
                    <a:pt x="87" y="9"/>
                    <a:pt x="87" y="9"/>
                    <a:pt x="87" y="9"/>
                  </a:cubicBezTo>
                  <a:cubicBezTo>
                    <a:pt x="87" y="9"/>
                    <a:pt x="87" y="9"/>
                    <a:pt x="87" y="9"/>
                  </a:cubicBezTo>
                  <a:cubicBezTo>
                    <a:pt x="89" y="9"/>
                    <a:pt x="89" y="9"/>
                    <a:pt x="89" y="9"/>
                  </a:cubicBezTo>
                  <a:cubicBezTo>
                    <a:pt x="89" y="7"/>
                    <a:pt x="89" y="7"/>
                    <a:pt x="89" y="7"/>
                  </a:cubicBezTo>
                  <a:cubicBezTo>
                    <a:pt x="89" y="7"/>
                    <a:pt x="89" y="7"/>
                    <a:pt x="89" y="7"/>
                  </a:cubicBezTo>
                  <a:cubicBezTo>
                    <a:pt x="89" y="7"/>
                    <a:pt x="89" y="7"/>
                    <a:pt x="89" y="7"/>
                  </a:cubicBezTo>
                  <a:cubicBezTo>
                    <a:pt x="87" y="7"/>
                    <a:pt x="87" y="7"/>
                    <a:pt x="87" y="7"/>
                  </a:cubicBezTo>
                  <a:cubicBezTo>
                    <a:pt x="87" y="7"/>
                    <a:pt x="87" y="7"/>
                    <a:pt x="87" y="7"/>
                  </a:cubicBezTo>
                  <a:cubicBezTo>
                    <a:pt x="87" y="7"/>
                    <a:pt x="87" y="7"/>
                    <a:pt x="87" y="7"/>
                  </a:cubicBezTo>
                  <a:cubicBezTo>
                    <a:pt x="87" y="7"/>
                    <a:pt x="87" y="7"/>
                    <a:pt x="87" y="7"/>
                  </a:cubicBezTo>
                  <a:cubicBezTo>
                    <a:pt x="87" y="7"/>
                    <a:pt x="87" y="7"/>
                    <a:pt x="87" y="7"/>
                  </a:cubicBezTo>
                  <a:cubicBezTo>
                    <a:pt x="87" y="11"/>
                    <a:pt x="87" y="11"/>
                    <a:pt x="87" y="11"/>
                  </a:cubicBezTo>
                  <a:cubicBezTo>
                    <a:pt x="86" y="11"/>
                    <a:pt x="85" y="11"/>
                    <a:pt x="84" y="12"/>
                  </a:cubicBezTo>
                  <a:cubicBezTo>
                    <a:pt x="84" y="10"/>
                    <a:pt x="84" y="10"/>
                    <a:pt x="84" y="10"/>
                  </a:cubicBezTo>
                  <a:cubicBezTo>
                    <a:pt x="87" y="9"/>
                    <a:pt x="87" y="9"/>
                    <a:pt x="87" y="9"/>
                  </a:cubicBezTo>
                  <a:cubicBezTo>
                    <a:pt x="87" y="7"/>
                    <a:pt x="87" y="7"/>
                    <a:pt x="87" y="7"/>
                  </a:cubicBezTo>
                  <a:cubicBezTo>
                    <a:pt x="86" y="7"/>
                    <a:pt x="86" y="7"/>
                    <a:pt x="86" y="7"/>
                  </a:cubicBezTo>
                  <a:cubicBezTo>
                    <a:pt x="86" y="9"/>
                    <a:pt x="86" y="9"/>
                    <a:pt x="86" y="9"/>
                  </a:cubicBezTo>
                  <a:cubicBezTo>
                    <a:pt x="85" y="10"/>
                    <a:pt x="85" y="10"/>
                    <a:pt x="85" y="10"/>
                  </a:cubicBezTo>
                  <a:cubicBezTo>
                    <a:pt x="85" y="8"/>
                    <a:pt x="85" y="8"/>
                    <a:pt x="85" y="8"/>
                  </a:cubicBezTo>
                  <a:cubicBezTo>
                    <a:pt x="86" y="7"/>
                    <a:pt x="86" y="7"/>
                    <a:pt x="86" y="7"/>
                  </a:cubicBezTo>
                  <a:cubicBezTo>
                    <a:pt x="86" y="7"/>
                    <a:pt x="86" y="7"/>
                    <a:pt x="86" y="7"/>
                  </a:cubicBezTo>
                  <a:cubicBezTo>
                    <a:pt x="84" y="8"/>
                    <a:pt x="84" y="8"/>
                    <a:pt x="84" y="8"/>
                  </a:cubicBezTo>
                  <a:cubicBezTo>
                    <a:pt x="84" y="8"/>
                    <a:pt x="84" y="8"/>
                    <a:pt x="84" y="8"/>
                  </a:cubicBezTo>
                  <a:cubicBezTo>
                    <a:pt x="84" y="8"/>
                    <a:pt x="84" y="8"/>
                    <a:pt x="84" y="8"/>
                  </a:cubicBezTo>
                  <a:cubicBezTo>
                    <a:pt x="84" y="12"/>
                    <a:pt x="84" y="12"/>
                    <a:pt x="84" y="12"/>
                  </a:cubicBezTo>
                  <a:cubicBezTo>
                    <a:pt x="83" y="12"/>
                    <a:pt x="83" y="12"/>
                    <a:pt x="83" y="12"/>
                  </a:cubicBezTo>
                  <a:cubicBezTo>
                    <a:pt x="83" y="12"/>
                    <a:pt x="83" y="12"/>
                    <a:pt x="83" y="12"/>
                  </a:cubicBezTo>
                  <a:cubicBezTo>
                    <a:pt x="83" y="12"/>
                    <a:pt x="83" y="12"/>
                    <a:pt x="83" y="12"/>
                  </a:cubicBezTo>
                  <a:cubicBezTo>
                    <a:pt x="83" y="13"/>
                    <a:pt x="83" y="13"/>
                    <a:pt x="83" y="13"/>
                  </a:cubicBezTo>
                  <a:cubicBezTo>
                    <a:pt x="82" y="13"/>
                    <a:pt x="82" y="13"/>
                    <a:pt x="82" y="13"/>
                  </a:cubicBezTo>
                  <a:cubicBezTo>
                    <a:pt x="82" y="16"/>
                    <a:pt x="82" y="16"/>
                    <a:pt x="82" y="16"/>
                  </a:cubicBezTo>
                  <a:cubicBezTo>
                    <a:pt x="82" y="15"/>
                    <a:pt x="82" y="15"/>
                    <a:pt x="82" y="15"/>
                  </a:cubicBezTo>
                  <a:cubicBezTo>
                    <a:pt x="82" y="14"/>
                    <a:pt x="82" y="14"/>
                    <a:pt x="82" y="14"/>
                  </a:cubicBezTo>
                  <a:cubicBezTo>
                    <a:pt x="82" y="13"/>
                    <a:pt x="82" y="13"/>
                    <a:pt x="82" y="13"/>
                  </a:cubicBezTo>
                  <a:cubicBezTo>
                    <a:pt x="82" y="13"/>
                    <a:pt x="82" y="13"/>
                    <a:pt x="82" y="13"/>
                  </a:cubicBezTo>
                  <a:cubicBezTo>
                    <a:pt x="83" y="13"/>
                    <a:pt x="83" y="13"/>
                    <a:pt x="83" y="13"/>
                  </a:cubicBezTo>
                  <a:cubicBezTo>
                    <a:pt x="83" y="16"/>
                    <a:pt x="83" y="16"/>
                    <a:pt x="83" y="16"/>
                  </a:cubicBezTo>
                  <a:cubicBezTo>
                    <a:pt x="82" y="16"/>
                    <a:pt x="82" y="16"/>
                    <a:pt x="82" y="16"/>
                  </a:cubicBezTo>
                  <a:cubicBezTo>
                    <a:pt x="82" y="18"/>
                    <a:pt x="82" y="18"/>
                    <a:pt x="82" y="18"/>
                  </a:cubicBezTo>
                  <a:cubicBezTo>
                    <a:pt x="82" y="18"/>
                    <a:pt x="82" y="18"/>
                    <a:pt x="82" y="18"/>
                  </a:cubicBezTo>
                  <a:cubicBezTo>
                    <a:pt x="82" y="17"/>
                    <a:pt x="82" y="17"/>
                    <a:pt x="82" y="17"/>
                  </a:cubicBezTo>
                  <a:cubicBezTo>
                    <a:pt x="82" y="16"/>
                    <a:pt x="82" y="16"/>
                    <a:pt x="82" y="16"/>
                  </a:cubicBezTo>
                  <a:cubicBezTo>
                    <a:pt x="82" y="16"/>
                    <a:pt x="82" y="16"/>
                    <a:pt x="82" y="16"/>
                  </a:cubicBezTo>
                  <a:cubicBezTo>
                    <a:pt x="83" y="16"/>
                    <a:pt x="83" y="16"/>
                    <a:pt x="83" y="16"/>
                  </a:cubicBezTo>
                  <a:cubicBezTo>
                    <a:pt x="83" y="18"/>
                    <a:pt x="83" y="18"/>
                    <a:pt x="83" y="18"/>
                  </a:cubicBezTo>
                  <a:cubicBezTo>
                    <a:pt x="82" y="18"/>
                    <a:pt x="82" y="18"/>
                    <a:pt x="82" y="18"/>
                  </a:cubicBezTo>
                  <a:cubicBezTo>
                    <a:pt x="82" y="21"/>
                    <a:pt x="82" y="21"/>
                    <a:pt x="82" y="21"/>
                  </a:cubicBezTo>
                  <a:cubicBezTo>
                    <a:pt x="82" y="21"/>
                    <a:pt x="82" y="21"/>
                    <a:pt x="82" y="21"/>
                  </a:cubicBezTo>
                  <a:cubicBezTo>
                    <a:pt x="82" y="19"/>
                    <a:pt x="82" y="19"/>
                    <a:pt x="82" y="19"/>
                  </a:cubicBezTo>
                  <a:cubicBezTo>
                    <a:pt x="82" y="19"/>
                    <a:pt x="82" y="19"/>
                    <a:pt x="82" y="19"/>
                  </a:cubicBezTo>
                  <a:cubicBezTo>
                    <a:pt x="82" y="19"/>
                    <a:pt x="82" y="19"/>
                    <a:pt x="82" y="19"/>
                  </a:cubicBezTo>
                  <a:cubicBezTo>
                    <a:pt x="83" y="18"/>
                    <a:pt x="83" y="18"/>
                    <a:pt x="83" y="18"/>
                  </a:cubicBezTo>
                  <a:cubicBezTo>
                    <a:pt x="83" y="21"/>
                    <a:pt x="83" y="21"/>
                    <a:pt x="83" y="21"/>
                  </a:cubicBezTo>
                  <a:cubicBezTo>
                    <a:pt x="82" y="21"/>
                    <a:pt x="82" y="21"/>
                    <a:pt x="82" y="21"/>
                  </a:cubicBezTo>
                  <a:cubicBezTo>
                    <a:pt x="82" y="24"/>
                    <a:pt x="82" y="24"/>
                    <a:pt x="82" y="24"/>
                  </a:cubicBezTo>
                  <a:cubicBezTo>
                    <a:pt x="82" y="24"/>
                    <a:pt x="82" y="24"/>
                    <a:pt x="82" y="24"/>
                  </a:cubicBezTo>
                  <a:cubicBezTo>
                    <a:pt x="82" y="22"/>
                    <a:pt x="82" y="22"/>
                    <a:pt x="82" y="22"/>
                  </a:cubicBezTo>
                  <a:cubicBezTo>
                    <a:pt x="82" y="21"/>
                    <a:pt x="82" y="21"/>
                    <a:pt x="82" y="21"/>
                  </a:cubicBezTo>
                  <a:cubicBezTo>
                    <a:pt x="82" y="21"/>
                    <a:pt x="82" y="21"/>
                    <a:pt x="82" y="21"/>
                  </a:cubicBezTo>
                  <a:cubicBezTo>
                    <a:pt x="83" y="21"/>
                    <a:pt x="83" y="21"/>
                    <a:pt x="83" y="21"/>
                  </a:cubicBezTo>
                  <a:cubicBezTo>
                    <a:pt x="83" y="24"/>
                    <a:pt x="83" y="24"/>
                    <a:pt x="83" y="24"/>
                  </a:cubicBezTo>
                  <a:cubicBezTo>
                    <a:pt x="82" y="24"/>
                    <a:pt x="82" y="24"/>
                    <a:pt x="82" y="24"/>
                  </a:cubicBezTo>
                  <a:cubicBezTo>
                    <a:pt x="82" y="26"/>
                    <a:pt x="82" y="26"/>
                    <a:pt x="82" y="26"/>
                  </a:cubicBezTo>
                  <a:cubicBezTo>
                    <a:pt x="82" y="26"/>
                    <a:pt x="82" y="26"/>
                    <a:pt x="82" y="26"/>
                  </a:cubicBezTo>
                  <a:cubicBezTo>
                    <a:pt x="82" y="25"/>
                    <a:pt x="82" y="25"/>
                    <a:pt x="82" y="25"/>
                  </a:cubicBezTo>
                  <a:cubicBezTo>
                    <a:pt x="82" y="24"/>
                    <a:pt x="82" y="24"/>
                    <a:pt x="82" y="24"/>
                  </a:cubicBezTo>
                  <a:cubicBezTo>
                    <a:pt x="82" y="24"/>
                    <a:pt x="82" y="24"/>
                    <a:pt x="82" y="24"/>
                  </a:cubicBezTo>
                  <a:cubicBezTo>
                    <a:pt x="83" y="24"/>
                    <a:pt x="83" y="24"/>
                    <a:pt x="83" y="24"/>
                  </a:cubicBezTo>
                  <a:cubicBezTo>
                    <a:pt x="83" y="26"/>
                    <a:pt x="83" y="26"/>
                    <a:pt x="83" y="26"/>
                  </a:cubicBezTo>
                  <a:cubicBezTo>
                    <a:pt x="82" y="27"/>
                    <a:pt x="82" y="27"/>
                    <a:pt x="82" y="27"/>
                  </a:cubicBezTo>
                  <a:cubicBezTo>
                    <a:pt x="82" y="29"/>
                    <a:pt x="82" y="29"/>
                    <a:pt x="82" y="29"/>
                  </a:cubicBezTo>
                  <a:cubicBezTo>
                    <a:pt x="82" y="29"/>
                    <a:pt x="82" y="29"/>
                    <a:pt x="82" y="29"/>
                  </a:cubicBezTo>
                  <a:cubicBezTo>
                    <a:pt x="82" y="27"/>
                    <a:pt x="82" y="27"/>
                    <a:pt x="82" y="27"/>
                  </a:cubicBezTo>
                  <a:cubicBezTo>
                    <a:pt x="82" y="27"/>
                    <a:pt x="82" y="27"/>
                    <a:pt x="82" y="27"/>
                  </a:cubicBezTo>
                  <a:cubicBezTo>
                    <a:pt x="82" y="27"/>
                    <a:pt x="82" y="27"/>
                    <a:pt x="82" y="27"/>
                  </a:cubicBezTo>
                  <a:cubicBezTo>
                    <a:pt x="83" y="26"/>
                    <a:pt x="83" y="26"/>
                    <a:pt x="83" y="26"/>
                  </a:cubicBezTo>
                  <a:cubicBezTo>
                    <a:pt x="83" y="29"/>
                    <a:pt x="83" y="29"/>
                    <a:pt x="83" y="29"/>
                  </a:cubicBezTo>
                  <a:cubicBezTo>
                    <a:pt x="82" y="29"/>
                    <a:pt x="82" y="29"/>
                    <a:pt x="82" y="29"/>
                  </a:cubicBezTo>
                  <a:cubicBezTo>
                    <a:pt x="82" y="32"/>
                    <a:pt x="82" y="32"/>
                    <a:pt x="82" y="32"/>
                  </a:cubicBezTo>
                  <a:cubicBezTo>
                    <a:pt x="82" y="31"/>
                    <a:pt x="82" y="31"/>
                    <a:pt x="82" y="31"/>
                  </a:cubicBezTo>
                  <a:cubicBezTo>
                    <a:pt x="82" y="30"/>
                    <a:pt x="82" y="30"/>
                    <a:pt x="82" y="30"/>
                  </a:cubicBezTo>
                  <a:cubicBezTo>
                    <a:pt x="82" y="30"/>
                    <a:pt x="82" y="30"/>
                    <a:pt x="82" y="30"/>
                  </a:cubicBezTo>
                  <a:cubicBezTo>
                    <a:pt x="82" y="29"/>
                    <a:pt x="82" y="29"/>
                    <a:pt x="82" y="29"/>
                  </a:cubicBezTo>
                  <a:cubicBezTo>
                    <a:pt x="83" y="29"/>
                    <a:pt x="83" y="29"/>
                    <a:pt x="83" y="29"/>
                  </a:cubicBezTo>
                  <a:cubicBezTo>
                    <a:pt x="83" y="32"/>
                    <a:pt x="83" y="32"/>
                    <a:pt x="83" y="32"/>
                  </a:cubicBezTo>
                  <a:cubicBezTo>
                    <a:pt x="82" y="32"/>
                    <a:pt x="82" y="32"/>
                    <a:pt x="82" y="32"/>
                  </a:cubicBezTo>
                  <a:cubicBezTo>
                    <a:pt x="82" y="34"/>
                    <a:pt x="82" y="34"/>
                    <a:pt x="82" y="34"/>
                  </a:cubicBezTo>
                  <a:cubicBezTo>
                    <a:pt x="82" y="34"/>
                    <a:pt x="82" y="34"/>
                    <a:pt x="82" y="34"/>
                  </a:cubicBezTo>
                  <a:cubicBezTo>
                    <a:pt x="82" y="33"/>
                    <a:pt x="82" y="33"/>
                    <a:pt x="82" y="33"/>
                  </a:cubicBezTo>
                  <a:cubicBezTo>
                    <a:pt x="82" y="32"/>
                    <a:pt x="82" y="32"/>
                    <a:pt x="82" y="32"/>
                  </a:cubicBezTo>
                  <a:cubicBezTo>
                    <a:pt x="82" y="32"/>
                    <a:pt x="82" y="32"/>
                    <a:pt x="82" y="32"/>
                  </a:cubicBezTo>
                  <a:cubicBezTo>
                    <a:pt x="83" y="32"/>
                    <a:pt x="83" y="32"/>
                    <a:pt x="83" y="32"/>
                  </a:cubicBezTo>
                  <a:cubicBezTo>
                    <a:pt x="83" y="35"/>
                    <a:pt x="83" y="35"/>
                    <a:pt x="83" y="35"/>
                  </a:cubicBezTo>
                  <a:cubicBezTo>
                    <a:pt x="81" y="35"/>
                    <a:pt x="78" y="35"/>
                    <a:pt x="75" y="35"/>
                  </a:cubicBezTo>
                  <a:cubicBezTo>
                    <a:pt x="75" y="35"/>
                    <a:pt x="75" y="35"/>
                    <a:pt x="75" y="35"/>
                  </a:cubicBezTo>
                  <a:cubicBezTo>
                    <a:pt x="75" y="35"/>
                    <a:pt x="75" y="35"/>
                    <a:pt x="75" y="35"/>
                  </a:cubicBezTo>
                  <a:cubicBezTo>
                    <a:pt x="75" y="34"/>
                    <a:pt x="75" y="34"/>
                    <a:pt x="75" y="34"/>
                  </a:cubicBezTo>
                  <a:cubicBezTo>
                    <a:pt x="75" y="33"/>
                    <a:pt x="75" y="33"/>
                    <a:pt x="75" y="33"/>
                  </a:cubicBezTo>
                  <a:cubicBezTo>
                    <a:pt x="76" y="33"/>
                    <a:pt x="76" y="33"/>
                    <a:pt x="76" y="33"/>
                  </a:cubicBezTo>
                  <a:cubicBezTo>
                    <a:pt x="77" y="33"/>
                    <a:pt x="77" y="33"/>
                    <a:pt x="77" y="33"/>
                  </a:cubicBezTo>
                  <a:cubicBezTo>
                    <a:pt x="77" y="33"/>
                    <a:pt x="77" y="33"/>
                    <a:pt x="77" y="33"/>
                  </a:cubicBezTo>
                  <a:cubicBezTo>
                    <a:pt x="75" y="33"/>
                    <a:pt x="75" y="33"/>
                    <a:pt x="75" y="33"/>
                  </a:cubicBezTo>
                  <a:cubicBezTo>
                    <a:pt x="75" y="33"/>
                    <a:pt x="75" y="33"/>
                    <a:pt x="75" y="33"/>
                  </a:cubicBezTo>
                  <a:cubicBezTo>
                    <a:pt x="75" y="33"/>
                    <a:pt x="75" y="33"/>
                    <a:pt x="75" y="33"/>
                  </a:cubicBezTo>
                  <a:cubicBezTo>
                    <a:pt x="75" y="31"/>
                    <a:pt x="75" y="31"/>
                    <a:pt x="75" y="31"/>
                  </a:cubicBezTo>
                  <a:cubicBezTo>
                    <a:pt x="75" y="30"/>
                    <a:pt x="75" y="30"/>
                    <a:pt x="75" y="30"/>
                  </a:cubicBezTo>
                  <a:cubicBezTo>
                    <a:pt x="76" y="30"/>
                    <a:pt x="76" y="30"/>
                    <a:pt x="76" y="30"/>
                  </a:cubicBezTo>
                  <a:cubicBezTo>
                    <a:pt x="77" y="30"/>
                    <a:pt x="77" y="30"/>
                    <a:pt x="77" y="30"/>
                  </a:cubicBezTo>
                  <a:cubicBezTo>
                    <a:pt x="77" y="30"/>
                    <a:pt x="77" y="30"/>
                    <a:pt x="77" y="30"/>
                  </a:cubicBezTo>
                  <a:cubicBezTo>
                    <a:pt x="75" y="30"/>
                    <a:pt x="75" y="30"/>
                    <a:pt x="75" y="30"/>
                  </a:cubicBezTo>
                  <a:cubicBezTo>
                    <a:pt x="75" y="30"/>
                    <a:pt x="75" y="30"/>
                    <a:pt x="75" y="30"/>
                  </a:cubicBezTo>
                  <a:cubicBezTo>
                    <a:pt x="75" y="30"/>
                    <a:pt x="75" y="30"/>
                    <a:pt x="75" y="30"/>
                  </a:cubicBezTo>
                  <a:cubicBezTo>
                    <a:pt x="75" y="29"/>
                    <a:pt x="75" y="29"/>
                    <a:pt x="75" y="29"/>
                  </a:cubicBezTo>
                  <a:cubicBezTo>
                    <a:pt x="75" y="28"/>
                    <a:pt x="75" y="28"/>
                    <a:pt x="75" y="28"/>
                  </a:cubicBezTo>
                  <a:cubicBezTo>
                    <a:pt x="76" y="28"/>
                    <a:pt x="76" y="28"/>
                    <a:pt x="76" y="28"/>
                  </a:cubicBezTo>
                  <a:cubicBezTo>
                    <a:pt x="77" y="28"/>
                    <a:pt x="77" y="28"/>
                    <a:pt x="77" y="28"/>
                  </a:cubicBezTo>
                  <a:cubicBezTo>
                    <a:pt x="77" y="28"/>
                    <a:pt x="77" y="28"/>
                    <a:pt x="77" y="28"/>
                  </a:cubicBezTo>
                  <a:cubicBezTo>
                    <a:pt x="75" y="28"/>
                    <a:pt x="75" y="28"/>
                    <a:pt x="75" y="28"/>
                  </a:cubicBezTo>
                  <a:cubicBezTo>
                    <a:pt x="75" y="27"/>
                    <a:pt x="75" y="27"/>
                    <a:pt x="75" y="27"/>
                  </a:cubicBezTo>
                  <a:cubicBezTo>
                    <a:pt x="75" y="27"/>
                    <a:pt x="75" y="27"/>
                    <a:pt x="75" y="27"/>
                  </a:cubicBezTo>
                  <a:cubicBezTo>
                    <a:pt x="75" y="26"/>
                    <a:pt x="75" y="26"/>
                    <a:pt x="75" y="26"/>
                  </a:cubicBezTo>
                  <a:cubicBezTo>
                    <a:pt x="75" y="25"/>
                    <a:pt x="75" y="25"/>
                    <a:pt x="75" y="25"/>
                  </a:cubicBezTo>
                  <a:cubicBezTo>
                    <a:pt x="76" y="25"/>
                    <a:pt x="76" y="25"/>
                    <a:pt x="76" y="25"/>
                  </a:cubicBezTo>
                  <a:cubicBezTo>
                    <a:pt x="77" y="25"/>
                    <a:pt x="77" y="25"/>
                    <a:pt x="77" y="25"/>
                  </a:cubicBezTo>
                  <a:cubicBezTo>
                    <a:pt x="77" y="25"/>
                    <a:pt x="77" y="25"/>
                    <a:pt x="77" y="25"/>
                  </a:cubicBezTo>
                  <a:cubicBezTo>
                    <a:pt x="75" y="25"/>
                    <a:pt x="75" y="25"/>
                    <a:pt x="75" y="25"/>
                  </a:cubicBezTo>
                  <a:cubicBezTo>
                    <a:pt x="75" y="25"/>
                    <a:pt x="75" y="25"/>
                    <a:pt x="75" y="25"/>
                  </a:cubicBezTo>
                  <a:cubicBezTo>
                    <a:pt x="75" y="25"/>
                    <a:pt x="75" y="25"/>
                    <a:pt x="75" y="25"/>
                  </a:cubicBezTo>
                  <a:cubicBezTo>
                    <a:pt x="75" y="23"/>
                    <a:pt x="75" y="23"/>
                    <a:pt x="75" y="23"/>
                  </a:cubicBezTo>
                  <a:cubicBezTo>
                    <a:pt x="75" y="23"/>
                    <a:pt x="75" y="23"/>
                    <a:pt x="75" y="23"/>
                  </a:cubicBezTo>
                  <a:cubicBezTo>
                    <a:pt x="76" y="23"/>
                    <a:pt x="76" y="23"/>
                    <a:pt x="76" y="23"/>
                  </a:cubicBezTo>
                  <a:cubicBezTo>
                    <a:pt x="77" y="22"/>
                    <a:pt x="77" y="22"/>
                    <a:pt x="77" y="22"/>
                  </a:cubicBezTo>
                  <a:cubicBezTo>
                    <a:pt x="77" y="22"/>
                    <a:pt x="77" y="22"/>
                    <a:pt x="77" y="22"/>
                  </a:cubicBezTo>
                  <a:cubicBezTo>
                    <a:pt x="75" y="22"/>
                    <a:pt x="75" y="22"/>
                    <a:pt x="75" y="22"/>
                  </a:cubicBezTo>
                  <a:cubicBezTo>
                    <a:pt x="75" y="22"/>
                    <a:pt x="75" y="22"/>
                    <a:pt x="75" y="22"/>
                  </a:cubicBezTo>
                  <a:cubicBezTo>
                    <a:pt x="75" y="22"/>
                    <a:pt x="75" y="22"/>
                    <a:pt x="75" y="22"/>
                  </a:cubicBezTo>
                  <a:cubicBezTo>
                    <a:pt x="75" y="21"/>
                    <a:pt x="75" y="21"/>
                    <a:pt x="75" y="21"/>
                  </a:cubicBezTo>
                  <a:cubicBezTo>
                    <a:pt x="75" y="20"/>
                    <a:pt x="75" y="20"/>
                    <a:pt x="75" y="20"/>
                  </a:cubicBezTo>
                  <a:cubicBezTo>
                    <a:pt x="76" y="20"/>
                    <a:pt x="76" y="20"/>
                    <a:pt x="76" y="20"/>
                  </a:cubicBezTo>
                  <a:cubicBezTo>
                    <a:pt x="77" y="20"/>
                    <a:pt x="77" y="20"/>
                    <a:pt x="77" y="20"/>
                  </a:cubicBezTo>
                  <a:cubicBezTo>
                    <a:pt x="77" y="20"/>
                    <a:pt x="77" y="20"/>
                    <a:pt x="77" y="20"/>
                  </a:cubicBezTo>
                  <a:cubicBezTo>
                    <a:pt x="75" y="20"/>
                    <a:pt x="75" y="20"/>
                    <a:pt x="75" y="20"/>
                  </a:cubicBezTo>
                  <a:cubicBezTo>
                    <a:pt x="75" y="20"/>
                    <a:pt x="75" y="20"/>
                    <a:pt x="75" y="20"/>
                  </a:cubicBezTo>
                  <a:cubicBezTo>
                    <a:pt x="75" y="20"/>
                    <a:pt x="75" y="20"/>
                    <a:pt x="75" y="20"/>
                  </a:cubicBezTo>
                  <a:cubicBezTo>
                    <a:pt x="75" y="18"/>
                    <a:pt x="75" y="18"/>
                    <a:pt x="75" y="18"/>
                  </a:cubicBezTo>
                  <a:cubicBezTo>
                    <a:pt x="75" y="17"/>
                    <a:pt x="75" y="17"/>
                    <a:pt x="75" y="17"/>
                  </a:cubicBezTo>
                  <a:cubicBezTo>
                    <a:pt x="76" y="17"/>
                    <a:pt x="76" y="17"/>
                    <a:pt x="76" y="17"/>
                  </a:cubicBezTo>
                  <a:cubicBezTo>
                    <a:pt x="77" y="17"/>
                    <a:pt x="77" y="17"/>
                    <a:pt x="77" y="17"/>
                  </a:cubicBezTo>
                  <a:cubicBezTo>
                    <a:pt x="77" y="17"/>
                    <a:pt x="77" y="17"/>
                    <a:pt x="77" y="17"/>
                  </a:cubicBezTo>
                  <a:cubicBezTo>
                    <a:pt x="75" y="17"/>
                    <a:pt x="75" y="17"/>
                    <a:pt x="75" y="17"/>
                  </a:cubicBezTo>
                  <a:cubicBezTo>
                    <a:pt x="75" y="17"/>
                    <a:pt x="75" y="17"/>
                    <a:pt x="75" y="17"/>
                  </a:cubicBezTo>
                  <a:cubicBezTo>
                    <a:pt x="75" y="17"/>
                    <a:pt x="75" y="17"/>
                    <a:pt x="75" y="17"/>
                  </a:cubicBezTo>
                  <a:cubicBezTo>
                    <a:pt x="75" y="15"/>
                    <a:pt x="75" y="15"/>
                    <a:pt x="75" y="15"/>
                  </a:cubicBezTo>
                  <a:cubicBezTo>
                    <a:pt x="75" y="15"/>
                    <a:pt x="75" y="15"/>
                    <a:pt x="75" y="15"/>
                  </a:cubicBezTo>
                  <a:cubicBezTo>
                    <a:pt x="76" y="15"/>
                    <a:pt x="76" y="15"/>
                    <a:pt x="76" y="15"/>
                  </a:cubicBezTo>
                  <a:cubicBezTo>
                    <a:pt x="77" y="14"/>
                    <a:pt x="77" y="14"/>
                    <a:pt x="77" y="14"/>
                  </a:cubicBezTo>
                  <a:cubicBezTo>
                    <a:pt x="77" y="14"/>
                    <a:pt x="77" y="14"/>
                    <a:pt x="77" y="14"/>
                  </a:cubicBezTo>
                  <a:cubicBezTo>
                    <a:pt x="75" y="15"/>
                    <a:pt x="75" y="15"/>
                    <a:pt x="75" y="15"/>
                  </a:cubicBezTo>
                  <a:cubicBezTo>
                    <a:pt x="75" y="12"/>
                    <a:pt x="75" y="12"/>
                    <a:pt x="75" y="12"/>
                  </a:cubicBezTo>
                  <a:cubicBezTo>
                    <a:pt x="77" y="12"/>
                    <a:pt x="77" y="12"/>
                    <a:pt x="77" y="12"/>
                  </a:cubicBezTo>
                  <a:cubicBezTo>
                    <a:pt x="77" y="12"/>
                    <a:pt x="77" y="12"/>
                    <a:pt x="77" y="12"/>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7" y="10"/>
                    <a:pt x="77" y="10"/>
                    <a:pt x="77" y="10"/>
                  </a:cubicBezTo>
                  <a:cubicBezTo>
                    <a:pt x="75" y="10"/>
                    <a:pt x="75" y="10"/>
                    <a:pt x="75" y="10"/>
                  </a:cubicBezTo>
                  <a:cubicBezTo>
                    <a:pt x="75" y="10"/>
                    <a:pt x="75" y="10"/>
                    <a:pt x="75" y="10"/>
                  </a:cubicBezTo>
                  <a:cubicBezTo>
                    <a:pt x="110" y="1"/>
                    <a:pt x="110" y="1"/>
                    <a:pt x="110" y="1"/>
                  </a:cubicBezTo>
                  <a:cubicBezTo>
                    <a:pt x="110" y="34"/>
                    <a:pt x="110" y="34"/>
                    <a:pt x="110" y="34"/>
                  </a:cubicBezTo>
                  <a:cubicBezTo>
                    <a:pt x="107" y="34"/>
                    <a:pt x="107" y="34"/>
                    <a:pt x="107" y="34"/>
                  </a:cubicBezTo>
                  <a:cubicBezTo>
                    <a:pt x="107" y="33"/>
                    <a:pt x="107" y="33"/>
                    <a:pt x="107" y="33"/>
                  </a:cubicBezTo>
                  <a:cubicBezTo>
                    <a:pt x="107" y="32"/>
                    <a:pt x="107" y="32"/>
                    <a:pt x="107" y="32"/>
                  </a:cubicBezTo>
                  <a:cubicBezTo>
                    <a:pt x="107" y="32"/>
                    <a:pt x="107" y="32"/>
                    <a:pt x="107" y="32"/>
                  </a:cubicBezTo>
                  <a:cubicBezTo>
                    <a:pt x="109" y="32"/>
                    <a:pt x="109" y="32"/>
                    <a:pt x="109" y="32"/>
                  </a:cubicBezTo>
                  <a:cubicBezTo>
                    <a:pt x="109" y="32"/>
                    <a:pt x="109" y="32"/>
                    <a:pt x="109" y="32"/>
                  </a:cubicBezTo>
                  <a:cubicBezTo>
                    <a:pt x="106" y="32"/>
                    <a:pt x="106" y="32"/>
                    <a:pt x="106" y="32"/>
                  </a:cubicBezTo>
                  <a:cubicBezTo>
                    <a:pt x="106" y="34"/>
                    <a:pt x="106" y="34"/>
                    <a:pt x="106" y="34"/>
                  </a:cubicBezTo>
                  <a:cubicBezTo>
                    <a:pt x="104" y="33"/>
                    <a:pt x="104" y="33"/>
                    <a:pt x="104" y="33"/>
                  </a:cubicBezTo>
                  <a:cubicBezTo>
                    <a:pt x="104" y="33"/>
                    <a:pt x="104" y="33"/>
                    <a:pt x="104" y="33"/>
                  </a:cubicBezTo>
                  <a:cubicBezTo>
                    <a:pt x="104" y="33"/>
                    <a:pt x="104" y="33"/>
                    <a:pt x="104" y="33"/>
                  </a:cubicBezTo>
                  <a:cubicBezTo>
                    <a:pt x="106" y="32"/>
                    <a:pt x="106" y="32"/>
                    <a:pt x="106" y="32"/>
                  </a:cubicBezTo>
                  <a:cubicBezTo>
                    <a:pt x="106" y="32"/>
                    <a:pt x="106" y="32"/>
                    <a:pt x="106" y="32"/>
                  </a:cubicBezTo>
                  <a:cubicBezTo>
                    <a:pt x="103" y="33"/>
                    <a:pt x="103" y="33"/>
                    <a:pt x="103" y="33"/>
                  </a:cubicBezTo>
                  <a:close/>
                  <a:moveTo>
                    <a:pt x="91" y="11"/>
                  </a:moveTo>
                  <a:cubicBezTo>
                    <a:pt x="91" y="11"/>
                    <a:pt x="91" y="11"/>
                    <a:pt x="91" y="11"/>
                  </a:cubicBezTo>
                  <a:cubicBezTo>
                    <a:pt x="94" y="10"/>
                    <a:pt x="98" y="9"/>
                    <a:pt x="99" y="9"/>
                  </a:cubicBezTo>
                  <a:cubicBezTo>
                    <a:pt x="99" y="10"/>
                    <a:pt x="99" y="10"/>
                    <a:pt x="99" y="10"/>
                  </a:cubicBezTo>
                  <a:cubicBezTo>
                    <a:pt x="99" y="10"/>
                    <a:pt x="94" y="12"/>
                    <a:pt x="91" y="13"/>
                  </a:cubicBezTo>
                  <a:cubicBezTo>
                    <a:pt x="88" y="13"/>
                    <a:pt x="84" y="14"/>
                    <a:pt x="83" y="14"/>
                  </a:cubicBezTo>
                  <a:cubicBezTo>
                    <a:pt x="83" y="12"/>
                    <a:pt x="83" y="12"/>
                    <a:pt x="83" y="12"/>
                  </a:cubicBezTo>
                  <a:cubicBezTo>
                    <a:pt x="84" y="12"/>
                    <a:pt x="88" y="12"/>
                    <a:pt x="91" y="11"/>
                  </a:cubicBezTo>
                  <a:close/>
                  <a:moveTo>
                    <a:pt x="83" y="12"/>
                  </a:moveTo>
                  <a:cubicBezTo>
                    <a:pt x="83" y="12"/>
                    <a:pt x="83" y="12"/>
                    <a:pt x="83" y="12"/>
                  </a:cubicBezTo>
                  <a:cubicBezTo>
                    <a:pt x="83" y="12"/>
                    <a:pt x="83" y="12"/>
                    <a:pt x="83" y="12"/>
                  </a:cubicBezTo>
                  <a:cubicBezTo>
                    <a:pt x="84" y="12"/>
                    <a:pt x="88" y="11"/>
                    <a:pt x="91" y="10"/>
                  </a:cubicBezTo>
                  <a:cubicBezTo>
                    <a:pt x="94" y="10"/>
                    <a:pt x="99" y="8"/>
                    <a:pt x="99" y="8"/>
                  </a:cubicBezTo>
                  <a:cubicBezTo>
                    <a:pt x="99" y="8"/>
                    <a:pt x="99" y="8"/>
                    <a:pt x="99" y="8"/>
                  </a:cubicBezTo>
                  <a:cubicBezTo>
                    <a:pt x="99" y="8"/>
                    <a:pt x="94" y="10"/>
                    <a:pt x="91" y="11"/>
                  </a:cubicBezTo>
                  <a:cubicBezTo>
                    <a:pt x="88" y="11"/>
                    <a:pt x="84" y="12"/>
                    <a:pt x="83" y="12"/>
                  </a:cubicBezTo>
                  <a:close/>
                  <a:moveTo>
                    <a:pt x="91" y="13"/>
                  </a:moveTo>
                  <a:cubicBezTo>
                    <a:pt x="91" y="13"/>
                    <a:pt x="91" y="13"/>
                    <a:pt x="91" y="13"/>
                  </a:cubicBezTo>
                  <a:cubicBezTo>
                    <a:pt x="94" y="12"/>
                    <a:pt x="98" y="11"/>
                    <a:pt x="99" y="11"/>
                  </a:cubicBezTo>
                  <a:cubicBezTo>
                    <a:pt x="99" y="11"/>
                    <a:pt x="99" y="11"/>
                    <a:pt x="99" y="11"/>
                  </a:cubicBezTo>
                  <a:cubicBezTo>
                    <a:pt x="99" y="11"/>
                    <a:pt x="94" y="13"/>
                    <a:pt x="91" y="13"/>
                  </a:cubicBezTo>
                  <a:cubicBezTo>
                    <a:pt x="88" y="14"/>
                    <a:pt x="84" y="15"/>
                    <a:pt x="83" y="15"/>
                  </a:cubicBezTo>
                  <a:cubicBezTo>
                    <a:pt x="83" y="14"/>
                    <a:pt x="83" y="14"/>
                    <a:pt x="83" y="14"/>
                  </a:cubicBezTo>
                  <a:cubicBezTo>
                    <a:pt x="84" y="14"/>
                    <a:pt x="88" y="13"/>
                    <a:pt x="91" y="13"/>
                  </a:cubicBezTo>
                  <a:close/>
                  <a:moveTo>
                    <a:pt x="91" y="14"/>
                  </a:moveTo>
                  <a:cubicBezTo>
                    <a:pt x="91" y="14"/>
                    <a:pt x="91" y="14"/>
                    <a:pt x="91" y="14"/>
                  </a:cubicBezTo>
                  <a:cubicBezTo>
                    <a:pt x="94" y="13"/>
                    <a:pt x="98" y="11"/>
                    <a:pt x="99" y="11"/>
                  </a:cubicBezTo>
                  <a:cubicBezTo>
                    <a:pt x="99" y="11"/>
                    <a:pt x="99" y="11"/>
                    <a:pt x="99" y="11"/>
                  </a:cubicBezTo>
                  <a:cubicBezTo>
                    <a:pt x="99" y="12"/>
                    <a:pt x="94" y="13"/>
                    <a:pt x="91" y="14"/>
                  </a:cubicBezTo>
                  <a:cubicBezTo>
                    <a:pt x="88" y="14"/>
                    <a:pt x="84" y="15"/>
                    <a:pt x="83" y="15"/>
                  </a:cubicBezTo>
                  <a:cubicBezTo>
                    <a:pt x="83" y="15"/>
                    <a:pt x="83" y="15"/>
                    <a:pt x="83" y="15"/>
                  </a:cubicBezTo>
                  <a:cubicBezTo>
                    <a:pt x="84" y="15"/>
                    <a:pt x="88" y="14"/>
                    <a:pt x="91" y="14"/>
                  </a:cubicBezTo>
                  <a:close/>
                  <a:moveTo>
                    <a:pt x="91" y="14"/>
                  </a:moveTo>
                  <a:cubicBezTo>
                    <a:pt x="91" y="14"/>
                    <a:pt x="91" y="14"/>
                    <a:pt x="91" y="14"/>
                  </a:cubicBezTo>
                  <a:cubicBezTo>
                    <a:pt x="94" y="13"/>
                    <a:pt x="98" y="12"/>
                    <a:pt x="99" y="12"/>
                  </a:cubicBezTo>
                  <a:cubicBezTo>
                    <a:pt x="99" y="12"/>
                    <a:pt x="99" y="12"/>
                    <a:pt x="99" y="12"/>
                  </a:cubicBezTo>
                  <a:cubicBezTo>
                    <a:pt x="99" y="12"/>
                    <a:pt x="94" y="14"/>
                    <a:pt x="91" y="14"/>
                  </a:cubicBezTo>
                  <a:cubicBezTo>
                    <a:pt x="88" y="15"/>
                    <a:pt x="84" y="16"/>
                    <a:pt x="83" y="16"/>
                  </a:cubicBezTo>
                  <a:cubicBezTo>
                    <a:pt x="83" y="15"/>
                    <a:pt x="83" y="15"/>
                    <a:pt x="83" y="15"/>
                  </a:cubicBezTo>
                  <a:cubicBezTo>
                    <a:pt x="84" y="15"/>
                    <a:pt x="88" y="15"/>
                    <a:pt x="91" y="14"/>
                  </a:cubicBezTo>
                  <a:close/>
                  <a:moveTo>
                    <a:pt x="91" y="14"/>
                  </a:moveTo>
                  <a:cubicBezTo>
                    <a:pt x="91" y="14"/>
                    <a:pt x="91" y="14"/>
                    <a:pt x="91" y="14"/>
                  </a:cubicBezTo>
                  <a:cubicBezTo>
                    <a:pt x="94" y="14"/>
                    <a:pt x="98" y="12"/>
                    <a:pt x="99" y="12"/>
                  </a:cubicBezTo>
                  <a:cubicBezTo>
                    <a:pt x="99" y="13"/>
                    <a:pt x="99" y="13"/>
                    <a:pt x="99" y="13"/>
                  </a:cubicBezTo>
                  <a:cubicBezTo>
                    <a:pt x="99" y="14"/>
                    <a:pt x="97" y="14"/>
                    <a:pt x="91" y="16"/>
                  </a:cubicBezTo>
                  <a:cubicBezTo>
                    <a:pt x="88" y="16"/>
                    <a:pt x="84" y="17"/>
                    <a:pt x="83" y="17"/>
                  </a:cubicBezTo>
                  <a:cubicBezTo>
                    <a:pt x="83" y="16"/>
                    <a:pt x="83" y="16"/>
                    <a:pt x="83" y="16"/>
                  </a:cubicBezTo>
                  <a:cubicBezTo>
                    <a:pt x="84" y="16"/>
                    <a:pt x="88" y="15"/>
                    <a:pt x="91" y="14"/>
                  </a:cubicBezTo>
                  <a:close/>
                  <a:moveTo>
                    <a:pt x="91" y="16"/>
                  </a:moveTo>
                  <a:cubicBezTo>
                    <a:pt x="91" y="16"/>
                    <a:pt x="91" y="16"/>
                    <a:pt x="91" y="16"/>
                  </a:cubicBezTo>
                  <a:cubicBezTo>
                    <a:pt x="96" y="14"/>
                    <a:pt x="98" y="14"/>
                    <a:pt x="99" y="14"/>
                  </a:cubicBezTo>
                  <a:cubicBezTo>
                    <a:pt x="99" y="14"/>
                    <a:pt x="99" y="14"/>
                    <a:pt x="99" y="14"/>
                  </a:cubicBezTo>
                  <a:cubicBezTo>
                    <a:pt x="99" y="14"/>
                    <a:pt x="95" y="16"/>
                    <a:pt x="91" y="16"/>
                  </a:cubicBezTo>
                  <a:cubicBezTo>
                    <a:pt x="88" y="17"/>
                    <a:pt x="84" y="17"/>
                    <a:pt x="83" y="18"/>
                  </a:cubicBezTo>
                  <a:cubicBezTo>
                    <a:pt x="83" y="17"/>
                    <a:pt x="83" y="17"/>
                    <a:pt x="83" y="17"/>
                  </a:cubicBezTo>
                  <a:cubicBezTo>
                    <a:pt x="84" y="17"/>
                    <a:pt x="88" y="16"/>
                    <a:pt x="91" y="16"/>
                  </a:cubicBezTo>
                  <a:close/>
                  <a:moveTo>
                    <a:pt x="91" y="16"/>
                  </a:moveTo>
                  <a:cubicBezTo>
                    <a:pt x="91" y="16"/>
                    <a:pt x="91" y="16"/>
                    <a:pt x="91" y="16"/>
                  </a:cubicBezTo>
                  <a:cubicBezTo>
                    <a:pt x="95" y="16"/>
                    <a:pt x="98" y="15"/>
                    <a:pt x="99" y="14"/>
                  </a:cubicBezTo>
                  <a:cubicBezTo>
                    <a:pt x="99" y="14"/>
                    <a:pt x="99" y="14"/>
                    <a:pt x="99" y="14"/>
                  </a:cubicBezTo>
                  <a:cubicBezTo>
                    <a:pt x="99" y="15"/>
                    <a:pt x="95" y="16"/>
                    <a:pt x="91" y="17"/>
                  </a:cubicBezTo>
                  <a:cubicBezTo>
                    <a:pt x="88" y="17"/>
                    <a:pt x="84" y="18"/>
                    <a:pt x="83" y="18"/>
                  </a:cubicBezTo>
                  <a:cubicBezTo>
                    <a:pt x="83" y="18"/>
                    <a:pt x="83" y="18"/>
                    <a:pt x="83" y="18"/>
                  </a:cubicBezTo>
                  <a:cubicBezTo>
                    <a:pt x="84" y="18"/>
                    <a:pt x="88" y="17"/>
                    <a:pt x="91" y="16"/>
                  </a:cubicBezTo>
                  <a:close/>
                  <a:moveTo>
                    <a:pt x="91" y="17"/>
                  </a:moveTo>
                  <a:cubicBezTo>
                    <a:pt x="91" y="17"/>
                    <a:pt x="91" y="17"/>
                    <a:pt x="91" y="17"/>
                  </a:cubicBezTo>
                  <a:cubicBezTo>
                    <a:pt x="95" y="16"/>
                    <a:pt x="98" y="15"/>
                    <a:pt x="99" y="15"/>
                  </a:cubicBezTo>
                  <a:cubicBezTo>
                    <a:pt x="99" y="15"/>
                    <a:pt x="99" y="15"/>
                    <a:pt x="99" y="15"/>
                  </a:cubicBezTo>
                  <a:cubicBezTo>
                    <a:pt x="99" y="15"/>
                    <a:pt x="95" y="16"/>
                    <a:pt x="91" y="17"/>
                  </a:cubicBezTo>
                  <a:cubicBezTo>
                    <a:pt x="88" y="18"/>
                    <a:pt x="84" y="18"/>
                    <a:pt x="83" y="18"/>
                  </a:cubicBezTo>
                  <a:cubicBezTo>
                    <a:pt x="83" y="18"/>
                    <a:pt x="83" y="18"/>
                    <a:pt x="83" y="18"/>
                  </a:cubicBezTo>
                  <a:cubicBezTo>
                    <a:pt x="84" y="18"/>
                    <a:pt x="88" y="17"/>
                    <a:pt x="91" y="17"/>
                  </a:cubicBezTo>
                  <a:close/>
                  <a:moveTo>
                    <a:pt x="91" y="17"/>
                  </a:moveTo>
                  <a:cubicBezTo>
                    <a:pt x="91" y="17"/>
                    <a:pt x="91" y="17"/>
                    <a:pt x="91" y="17"/>
                  </a:cubicBezTo>
                  <a:cubicBezTo>
                    <a:pt x="95" y="17"/>
                    <a:pt x="98" y="15"/>
                    <a:pt x="99" y="15"/>
                  </a:cubicBezTo>
                  <a:cubicBezTo>
                    <a:pt x="99" y="17"/>
                    <a:pt x="99" y="17"/>
                    <a:pt x="99" y="17"/>
                  </a:cubicBezTo>
                  <a:cubicBezTo>
                    <a:pt x="99" y="17"/>
                    <a:pt x="95" y="18"/>
                    <a:pt x="91" y="19"/>
                  </a:cubicBezTo>
                  <a:cubicBezTo>
                    <a:pt x="88" y="19"/>
                    <a:pt x="84" y="20"/>
                    <a:pt x="83" y="20"/>
                  </a:cubicBezTo>
                  <a:cubicBezTo>
                    <a:pt x="83" y="19"/>
                    <a:pt x="83" y="19"/>
                    <a:pt x="83" y="19"/>
                  </a:cubicBezTo>
                  <a:cubicBezTo>
                    <a:pt x="84" y="18"/>
                    <a:pt x="88" y="18"/>
                    <a:pt x="91" y="17"/>
                  </a:cubicBezTo>
                  <a:close/>
                  <a:moveTo>
                    <a:pt x="91" y="19"/>
                  </a:moveTo>
                  <a:cubicBezTo>
                    <a:pt x="91" y="19"/>
                    <a:pt x="91" y="19"/>
                    <a:pt x="91" y="19"/>
                  </a:cubicBezTo>
                  <a:cubicBezTo>
                    <a:pt x="95" y="18"/>
                    <a:pt x="98" y="17"/>
                    <a:pt x="99" y="17"/>
                  </a:cubicBezTo>
                  <a:cubicBezTo>
                    <a:pt x="99" y="17"/>
                    <a:pt x="99" y="17"/>
                    <a:pt x="99" y="17"/>
                  </a:cubicBezTo>
                  <a:cubicBezTo>
                    <a:pt x="99" y="17"/>
                    <a:pt x="95" y="18"/>
                    <a:pt x="91" y="19"/>
                  </a:cubicBezTo>
                  <a:cubicBezTo>
                    <a:pt x="88" y="20"/>
                    <a:pt x="84" y="20"/>
                    <a:pt x="83" y="20"/>
                  </a:cubicBezTo>
                  <a:cubicBezTo>
                    <a:pt x="83" y="20"/>
                    <a:pt x="83" y="20"/>
                    <a:pt x="83" y="20"/>
                  </a:cubicBezTo>
                  <a:cubicBezTo>
                    <a:pt x="84" y="20"/>
                    <a:pt x="88" y="19"/>
                    <a:pt x="91" y="19"/>
                  </a:cubicBezTo>
                  <a:close/>
                  <a:moveTo>
                    <a:pt x="91" y="19"/>
                  </a:moveTo>
                  <a:cubicBezTo>
                    <a:pt x="91" y="19"/>
                    <a:pt x="91" y="19"/>
                    <a:pt x="91" y="19"/>
                  </a:cubicBezTo>
                  <a:cubicBezTo>
                    <a:pt x="95" y="19"/>
                    <a:pt x="98" y="17"/>
                    <a:pt x="99" y="17"/>
                  </a:cubicBezTo>
                  <a:cubicBezTo>
                    <a:pt x="99" y="17"/>
                    <a:pt x="99" y="17"/>
                    <a:pt x="99" y="17"/>
                  </a:cubicBezTo>
                  <a:cubicBezTo>
                    <a:pt x="99" y="18"/>
                    <a:pt x="95" y="19"/>
                    <a:pt x="91" y="19"/>
                  </a:cubicBezTo>
                  <a:cubicBezTo>
                    <a:pt x="88" y="20"/>
                    <a:pt x="84" y="20"/>
                    <a:pt x="83" y="21"/>
                  </a:cubicBezTo>
                  <a:cubicBezTo>
                    <a:pt x="83" y="20"/>
                    <a:pt x="83" y="20"/>
                    <a:pt x="83" y="20"/>
                  </a:cubicBezTo>
                  <a:cubicBezTo>
                    <a:pt x="84" y="20"/>
                    <a:pt x="88" y="20"/>
                    <a:pt x="91" y="19"/>
                  </a:cubicBezTo>
                  <a:close/>
                  <a:moveTo>
                    <a:pt x="91" y="20"/>
                  </a:moveTo>
                  <a:cubicBezTo>
                    <a:pt x="91" y="20"/>
                    <a:pt x="91" y="20"/>
                    <a:pt x="91" y="20"/>
                  </a:cubicBezTo>
                  <a:cubicBezTo>
                    <a:pt x="95" y="19"/>
                    <a:pt x="98" y="18"/>
                    <a:pt x="99" y="18"/>
                  </a:cubicBezTo>
                  <a:cubicBezTo>
                    <a:pt x="99" y="18"/>
                    <a:pt x="99" y="18"/>
                    <a:pt x="99" y="18"/>
                  </a:cubicBezTo>
                  <a:cubicBezTo>
                    <a:pt x="99" y="18"/>
                    <a:pt x="95" y="19"/>
                    <a:pt x="91" y="20"/>
                  </a:cubicBezTo>
                  <a:cubicBezTo>
                    <a:pt x="88" y="20"/>
                    <a:pt x="84" y="21"/>
                    <a:pt x="83" y="21"/>
                  </a:cubicBezTo>
                  <a:cubicBezTo>
                    <a:pt x="83" y="21"/>
                    <a:pt x="83" y="21"/>
                    <a:pt x="83" y="21"/>
                  </a:cubicBezTo>
                  <a:cubicBezTo>
                    <a:pt x="84" y="21"/>
                    <a:pt x="88" y="20"/>
                    <a:pt x="91" y="20"/>
                  </a:cubicBezTo>
                  <a:close/>
                  <a:moveTo>
                    <a:pt x="91" y="20"/>
                  </a:moveTo>
                  <a:cubicBezTo>
                    <a:pt x="91" y="20"/>
                    <a:pt x="91" y="20"/>
                    <a:pt x="91" y="20"/>
                  </a:cubicBezTo>
                  <a:cubicBezTo>
                    <a:pt x="95" y="19"/>
                    <a:pt x="98" y="18"/>
                    <a:pt x="99" y="18"/>
                  </a:cubicBezTo>
                  <a:cubicBezTo>
                    <a:pt x="99" y="20"/>
                    <a:pt x="99" y="20"/>
                    <a:pt x="99" y="20"/>
                  </a:cubicBezTo>
                  <a:cubicBezTo>
                    <a:pt x="99" y="20"/>
                    <a:pt x="97" y="20"/>
                    <a:pt x="91" y="21"/>
                  </a:cubicBezTo>
                  <a:cubicBezTo>
                    <a:pt x="88" y="22"/>
                    <a:pt x="84" y="22"/>
                    <a:pt x="83" y="23"/>
                  </a:cubicBezTo>
                  <a:cubicBezTo>
                    <a:pt x="83" y="21"/>
                    <a:pt x="83" y="21"/>
                    <a:pt x="83" y="21"/>
                  </a:cubicBezTo>
                  <a:cubicBezTo>
                    <a:pt x="84" y="21"/>
                    <a:pt x="88" y="21"/>
                    <a:pt x="91" y="20"/>
                  </a:cubicBezTo>
                  <a:close/>
                  <a:moveTo>
                    <a:pt x="91" y="22"/>
                  </a:moveTo>
                  <a:cubicBezTo>
                    <a:pt x="91" y="22"/>
                    <a:pt x="91" y="22"/>
                    <a:pt x="91" y="22"/>
                  </a:cubicBezTo>
                  <a:cubicBezTo>
                    <a:pt x="96" y="21"/>
                    <a:pt x="98" y="20"/>
                    <a:pt x="99" y="20"/>
                  </a:cubicBezTo>
                  <a:cubicBezTo>
                    <a:pt x="99" y="20"/>
                    <a:pt x="99" y="20"/>
                    <a:pt x="99" y="20"/>
                  </a:cubicBezTo>
                  <a:cubicBezTo>
                    <a:pt x="99" y="20"/>
                    <a:pt x="97" y="21"/>
                    <a:pt x="91" y="22"/>
                  </a:cubicBezTo>
                  <a:cubicBezTo>
                    <a:pt x="88" y="22"/>
                    <a:pt x="84" y="23"/>
                    <a:pt x="83" y="23"/>
                  </a:cubicBezTo>
                  <a:cubicBezTo>
                    <a:pt x="83" y="23"/>
                    <a:pt x="83" y="23"/>
                    <a:pt x="83" y="23"/>
                  </a:cubicBezTo>
                  <a:cubicBezTo>
                    <a:pt x="84" y="23"/>
                    <a:pt x="88" y="22"/>
                    <a:pt x="91" y="22"/>
                  </a:cubicBezTo>
                  <a:close/>
                  <a:moveTo>
                    <a:pt x="91" y="22"/>
                  </a:moveTo>
                  <a:cubicBezTo>
                    <a:pt x="91" y="22"/>
                    <a:pt x="91" y="22"/>
                    <a:pt x="91" y="22"/>
                  </a:cubicBezTo>
                  <a:cubicBezTo>
                    <a:pt x="96" y="21"/>
                    <a:pt x="98" y="21"/>
                    <a:pt x="99" y="20"/>
                  </a:cubicBezTo>
                  <a:cubicBezTo>
                    <a:pt x="99" y="20"/>
                    <a:pt x="99" y="20"/>
                    <a:pt x="99" y="20"/>
                  </a:cubicBezTo>
                  <a:cubicBezTo>
                    <a:pt x="99" y="21"/>
                    <a:pt x="97" y="21"/>
                    <a:pt x="91" y="22"/>
                  </a:cubicBezTo>
                  <a:cubicBezTo>
                    <a:pt x="88" y="23"/>
                    <a:pt x="84" y="23"/>
                    <a:pt x="83" y="23"/>
                  </a:cubicBezTo>
                  <a:cubicBezTo>
                    <a:pt x="83" y="23"/>
                    <a:pt x="83" y="23"/>
                    <a:pt x="83" y="23"/>
                  </a:cubicBezTo>
                  <a:cubicBezTo>
                    <a:pt x="84" y="23"/>
                    <a:pt x="88" y="23"/>
                    <a:pt x="91" y="22"/>
                  </a:cubicBezTo>
                  <a:close/>
                  <a:moveTo>
                    <a:pt x="91" y="22"/>
                  </a:moveTo>
                  <a:cubicBezTo>
                    <a:pt x="91" y="22"/>
                    <a:pt x="91" y="22"/>
                    <a:pt x="91" y="22"/>
                  </a:cubicBezTo>
                  <a:cubicBezTo>
                    <a:pt x="96" y="22"/>
                    <a:pt x="98" y="21"/>
                    <a:pt x="99" y="21"/>
                  </a:cubicBezTo>
                  <a:cubicBezTo>
                    <a:pt x="99" y="21"/>
                    <a:pt x="99" y="21"/>
                    <a:pt x="99" y="21"/>
                  </a:cubicBezTo>
                  <a:cubicBezTo>
                    <a:pt x="99" y="21"/>
                    <a:pt x="97" y="22"/>
                    <a:pt x="91" y="23"/>
                  </a:cubicBezTo>
                  <a:cubicBezTo>
                    <a:pt x="88" y="23"/>
                    <a:pt x="84" y="24"/>
                    <a:pt x="83" y="24"/>
                  </a:cubicBezTo>
                  <a:cubicBezTo>
                    <a:pt x="83" y="24"/>
                    <a:pt x="83" y="24"/>
                    <a:pt x="83" y="24"/>
                  </a:cubicBezTo>
                  <a:cubicBezTo>
                    <a:pt x="84" y="23"/>
                    <a:pt x="88" y="23"/>
                    <a:pt x="91" y="22"/>
                  </a:cubicBezTo>
                  <a:close/>
                  <a:moveTo>
                    <a:pt x="91" y="23"/>
                  </a:moveTo>
                  <a:cubicBezTo>
                    <a:pt x="91" y="23"/>
                    <a:pt x="91" y="23"/>
                    <a:pt x="91" y="23"/>
                  </a:cubicBezTo>
                  <a:cubicBezTo>
                    <a:pt x="96" y="22"/>
                    <a:pt x="98" y="21"/>
                    <a:pt x="99" y="21"/>
                  </a:cubicBezTo>
                  <a:cubicBezTo>
                    <a:pt x="99" y="23"/>
                    <a:pt x="99" y="23"/>
                    <a:pt x="99" y="23"/>
                  </a:cubicBezTo>
                  <a:cubicBezTo>
                    <a:pt x="99" y="23"/>
                    <a:pt x="97" y="23"/>
                    <a:pt x="91" y="24"/>
                  </a:cubicBezTo>
                  <a:cubicBezTo>
                    <a:pt x="88" y="25"/>
                    <a:pt x="84" y="25"/>
                    <a:pt x="83" y="25"/>
                  </a:cubicBezTo>
                  <a:cubicBezTo>
                    <a:pt x="83" y="24"/>
                    <a:pt x="83" y="24"/>
                    <a:pt x="83" y="24"/>
                  </a:cubicBezTo>
                  <a:cubicBezTo>
                    <a:pt x="84" y="24"/>
                    <a:pt x="88" y="23"/>
                    <a:pt x="91" y="23"/>
                  </a:cubicBezTo>
                  <a:close/>
                  <a:moveTo>
                    <a:pt x="91" y="24"/>
                  </a:moveTo>
                  <a:cubicBezTo>
                    <a:pt x="91" y="24"/>
                    <a:pt x="91" y="24"/>
                    <a:pt x="91" y="24"/>
                  </a:cubicBezTo>
                  <a:cubicBezTo>
                    <a:pt x="96" y="23"/>
                    <a:pt x="98" y="23"/>
                    <a:pt x="99" y="23"/>
                  </a:cubicBezTo>
                  <a:cubicBezTo>
                    <a:pt x="99" y="23"/>
                    <a:pt x="99" y="23"/>
                    <a:pt x="99" y="23"/>
                  </a:cubicBezTo>
                  <a:cubicBezTo>
                    <a:pt x="99" y="23"/>
                    <a:pt x="97" y="24"/>
                    <a:pt x="91" y="25"/>
                  </a:cubicBezTo>
                  <a:cubicBezTo>
                    <a:pt x="88" y="25"/>
                    <a:pt x="84" y="26"/>
                    <a:pt x="83" y="26"/>
                  </a:cubicBezTo>
                  <a:cubicBezTo>
                    <a:pt x="83" y="25"/>
                    <a:pt x="83" y="25"/>
                    <a:pt x="83" y="25"/>
                  </a:cubicBezTo>
                  <a:cubicBezTo>
                    <a:pt x="84" y="25"/>
                    <a:pt x="88" y="25"/>
                    <a:pt x="91" y="24"/>
                  </a:cubicBezTo>
                  <a:close/>
                  <a:moveTo>
                    <a:pt x="91" y="25"/>
                  </a:moveTo>
                  <a:cubicBezTo>
                    <a:pt x="91" y="25"/>
                    <a:pt x="91" y="25"/>
                    <a:pt x="91" y="25"/>
                  </a:cubicBezTo>
                  <a:cubicBezTo>
                    <a:pt x="96" y="24"/>
                    <a:pt x="98" y="24"/>
                    <a:pt x="99" y="23"/>
                  </a:cubicBezTo>
                  <a:cubicBezTo>
                    <a:pt x="99" y="23"/>
                    <a:pt x="99" y="23"/>
                    <a:pt x="99" y="23"/>
                  </a:cubicBezTo>
                  <a:cubicBezTo>
                    <a:pt x="99" y="24"/>
                    <a:pt x="97" y="24"/>
                    <a:pt x="91" y="25"/>
                  </a:cubicBezTo>
                  <a:cubicBezTo>
                    <a:pt x="88" y="26"/>
                    <a:pt x="84" y="26"/>
                    <a:pt x="83" y="26"/>
                  </a:cubicBezTo>
                  <a:cubicBezTo>
                    <a:pt x="83" y="26"/>
                    <a:pt x="83" y="26"/>
                    <a:pt x="83" y="26"/>
                  </a:cubicBezTo>
                  <a:cubicBezTo>
                    <a:pt x="84" y="26"/>
                    <a:pt x="88" y="25"/>
                    <a:pt x="91" y="25"/>
                  </a:cubicBezTo>
                  <a:close/>
                  <a:moveTo>
                    <a:pt x="91" y="25"/>
                  </a:moveTo>
                  <a:cubicBezTo>
                    <a:pt x="91" y="25"/>
                    <a:pt x="91" y="25"/>
                    <a:pt x="91" y="25"/>
                  </a:cubicBezTo>
                  <a:cubicBezTo>
                    <a:pt x="96" y="24"/>
                    <a:pt x="98" y="24"/>
                    <a:pt x="99" y="24"/>
                  </a:cubicBezTo>
                  <a:cubicBezTo>
                    <a:pt x="99" y="24"/>
                    <a:pt x="99" y="24"/>
                    <a:pt x="99" y="24"/>
                  </a:cubicBezTo>
                  <a:cubicBezTo>
                    <a:pt x="99" y="24"/>
                    <a:pt x="97" y="25"/>
                    <a:pt x="91" y="26"/>
                  </a:cubicBezTo>
                  <a:cubicBezTo>
                    <a:pt x="88" y="26"/>
                    <a:pt x="84" y="27"/>
                    <a:pt x="83" y="27"/>
                  </a:cubicBezTo>
                  <a:cubicBezTo>
                    <a:pt x="83" y="26"/>
                    <a:pt x="83" y="26"/>
                    <a:pt x="83" y="26"/>
                  </a:cubicBezTo>
                  <a:cubicBezTo>
                    <a:pt x="84" y="26"/>
                    <a:pt x="88" y="26"/>
                    <a:pt x="91" y="25"/>
                  </a:cubicBezTo>
                  <a:close/>
                  <a:moveTo>
                    <a:pt x="91" y="26"/>
                  </a:moveTo>
                  <a:cubicBezTo>
                    <a:pt x="91" y="26"/>
                    <a:pt x="91" y="26"/>
                    <a:pt x="91" y="26"/>
                  </a:cubicBezTo>
                  <a:cubicBezTo>
                    <a:pt x="96" y="25"/>
                    <a:pt x="98" y="24"/>
                    <a:pt x="99" y="24"/>
                  </a:cubicBezTo>
                  <a:cubicBezTo>
                    <a:pt x="99" y="26"/>
                    <a:pt x="99" y="26"/>
                    <a:pt x="99" y="26"/>
                  </a:cubicBezTo>
                  <a:cubicBezTo>
                    <a:pt x="98" y="26"/>
                    <a:pt x="96" y="26"/>
                    <a:pt x="91" y="27"/>
                  </a:cubicBezTo>
                  <a:cubicBezTo>
                    <a:pt x="88" y="27"/>
                    <a:pt x="84" y="28"/>
                    <a:pt x="83" y="28"/>
                  </a:cubicBezTo>
                  <a:cubicBezTo>
                    <a:pt x="83" y="27"/>
                    <a:pt x="83" y="27"/>
                    <a:pt x="83" y="27"/>
                  </a:cubicBezTo>
                  <a:cubicBezTo>
                    <a:pt x="84" y="27"/>
                    <a:pt x="88" y="26"/>
                    <a:pt x="91" y="26"/>
                  </a:cubicBezTo>
                  <a:close/>
                  <a:moveTo>
                    <a:pt x="91" y="27"/>
                  </a:moveTo>
                  <a:cubicBezTo>
                    <a:pt x="91" y="27"/>
                    <a:pt x="91" y="27"/>
                    <a:pt x="91" y="27"/>
                  </a:cubicBezTo>
                  <a:cubicBezTo>
                    <a:pt x="96" y="26"/>
                    <a:pt x="98" y="26"/>
                    <a:pt x="99" y="26"/>
                  </a:cubicBezTo>
                  <a:cubicBezTo>
                    <a:pt x="99" y="26"/>
                    <a:pt x="99" y="26"/>
                    <a:pt x="99" y="26"/>
                  </a:cubicBezTo>
                  <a:cubicBezTo>
                    <a:pt x="98" y="27"/>
                    <a:pt x="96" y="27"/>
                    <a:pt x="91" y="28"/>
                  </a:cubicBezTo>
                  <a:cubicBezTo>
                    <a:pt x="88" y="28"/>
                    <a:pt x="84" y="29"/>
                    <a:pt x="83" y="29"/>
                  </a:cubicBezTo>
                  <a:cubicBezTo>
                    <a:pt x="83" y="28"/>
                    <a:pt x="83" y="28"/>
                    <a:pt x="83" y="28"/>
                  </a:cubicBezTo>
                  <a:cubicBezTo>
                    <a:pt x="84" y="28"/>
                    <a:pt x="88" y="28"/>
                    <a:pt x="91" y="27"/>
                  </a:cubicBezTo>
                  <a:close/>
                  <a:moveTo>
                    <a:pt x="91" y="28"/>
                  </a:moveTo>
                  <a:cubicBezTo>
                    <a:pt x="91" y="28"/>
                    <a:pt x="91" y="28"/>
                    <a:pt x="91" y="28"/>
                  </a:cubicBezTo>
                  <a:cubicBezTo>
                    <a:pt x="96" y="27"/>
                    <a:pt x="98" y="27"/>
                    <a:pt x="99" y="27"/>
                  </a:cubicBezTo>
                  <a:cubicBezTo>
                    <a:pt x="99" y="27"/>
                    <a:pt x="99" y="27"/>
                    <a:pt x="99" y="27"/>
                  </a:cubicBezTo>
                  <a:cubicBezTo>
                    <a:pt x="98" y="27"/>
                    <a:pt x="96" y="27"/>
                    <a:pt x="91" y="28"/>
                  </a:cubicBezTo>
                  <a:cubicBezTo>
                    <a:pt x="88" y="28"/>
                    <a:pt x="84" y="29"/>
                    <a:pt x="83" y="29"/>
                  </a:cubicBezTo>
                  <a:cubicBezTo>
                    <a:pt x="83" y="29"/>
                    <a:pt x="83" y="29"/>
                    <a:pt x="83" y="29"/>
                  </a:cubicBezTo>
                  <a:cubicBezTo>
                    <a:pt x="84" y="29"/>
                    <a:pt x="88" y="28"/>
                    <a:pt x="91" y="28"/>
                  </a:cubicBezTo>
                  <a:close/>
                  <a:moveTo>
                    <a:pt x="91" y="28"/>
                  </a:moveTo>
                  <a:cubicBezTo>
                    <a:pt x="91" y="28"/>
                    <a:pt x="91" y="28"/>
                    <a:pt x="91" y="28"/>
                  </a:cubicBezTo>
                  <a:cubicBezTo>
                    <a:pt x="96" y="28"/>
                    <a:pt x="98" y="27"/>
                    <a:pt x="99" y="27"/>
                  </a:cubicBezTo>
                  <a:cubicBezTo>
                    <a:pt x="99" y="27"/>
                    <a:pt x="99" y="27"/>
                    <a:pt x="99" y="27"/>
                  </a:cubicBezTo>
                  <a:cubicBezTo>
                    <a:pt x="98" y="27"/>
                    <a:pt x="96" y="28"/>
                    <a:pt x="91" y="29"/>
                  </a:cubicBezTo>
                  <a:cubicBezTo>
                    <a:pt x="88" y="29"/>
                    <a:pt x="84" y="29"/>
                    <a:pt x="83" y="29"/>
                  </a:cubicBezTo>
                  <a:cubicBezTo>
                    <a:pt x="83" y="29"/>
                    <a:pt x="83" y="29"/>
                    <a:pt x="83" y="29"/>
                  </a:cubicBezTo>
                  <a:cubicBezTo>
                    <a:pt x="84" y="29"/>
                    <a:pt x="88" y="29"/>
                    <a:pt x="91" y="28"/>
                  </a:cubicBezTo>
                  <a:close/>
                  <a:moveTo>
                    <a:pt x="91" y="29"/>
                  </a:moveTo>
                  <a:cubicBezTo>
                    <a:pt x="91" y="29"/>
                    <a:pt x="91" y="29"/>
                    <a:pt x="91" y="29"/>
                  </a:cubicBezTo>
                  <a:cubicBezTo>
                    <a:pt x="96" y="28"/>
                    <a:pt x="98" y="28"/>
                    <a:pt x="99" y="27"/>
                  </a:cubicBezTo>
                  <a:cubicBezTo>
                    <a:pt x="99" y="29"/>
                    <a:pt x="99" y="29"/>
                    <a:pt x="99" y="29"/>
                  </a:cubicBezTo>
                  <a:cubicBezTo>
                    <a:pt x="98" y="29"/>
                    <a:pt x="96" y="29"/>
                    <a:pt x="91" y="30"/>
                  </a:cubicBezTo>
                  <a:cubicBezTo>
                    <a:pt x="88" y="30"/>
                    <a:pt x="84" y="31"/>
                    <a:pt x="83" y="31"/>
                  </a:cubicBezTo>
                  <a:cubicBezTo>
                    <a:pt x="83" y="30"/>
                    <a:pt x="83" y="30"/>
                    <a:pt x="83" y="30"/>
                  </a:cubicBezTo>
                  <a:cubicBezTo>
                    <a:pt x="84" y="30"/>
                    <a:pt x="88" y="29"/>
                    <a:pt x="91" y="29"/>
                  </a:cubicBezTo>
                  <a:close/>
                  <a:moveTo>
                    <a:pt x="91" y="30"/>
                  </a:moveTo>
                  <a:cubicBezTo>
                    <a:pt x="91" y="30"/>
                    <a:pt x="91" y="30"/>
                    <a:pt x="91" y="30"/>
                  </a:cubicBezTo>
                  <a:cubicBezTo>
                    <a:pt x="95" y="30"/>
                    <a:pt x="98" y="29"/>
                    <a:pt x="99" y="29"/>
                  </a:cubicBezTo>
                  <a:cubicBezTo>
                    <a:pt x="99" y="29"/>
                    <a:pt x="99" y="29"/>
                    <a:pt x="99" y="29"/>
                  </a:cubicBezTo>
                  <a:cubicBezTo>
                    <a:pt x="98" y="29"/>
                    <a:pt x="96" y="30"/>
                    <a:pt x="91" y="31"/>
                  </a:cubicBezTo>
                  <a:cubicBezTo>
                    <a:pt x="88" y="31"/>
                    <a:pt x="84" y="31"/>
                    <a:pt x="83" y="31"/>
                  </a:cubicBezTo>
                  <a:cubicBezTo>
                    <a:pt x="83" y="31"/>
                    <a:pt x="83" y="31"/>
                    <a:pt x="83" y="31"/>
                  </a:cubicBezTo>
                  <a:cubicBezTo>
                    <a:pt x="84" y="31"/>
                    <a:pt x="88" y="30"/>
                    <a:pt x="91" y="30"/>
                  </a:cubicBezTo>
                  <a:close/>
                  <a:moveTo>
                    <a:pt x="91" y="31"/>
                  </a:moveTo>
                  <a:cubicBezTo>
                    <a:pt x="91" y="31"/>
                    <a:pt x="91" y="31"/>
                    <a:pt x="91" y="31"/>
                  </a:cubicBezTo>
                  <a:cubicBezTo>
                    <a:pt x="95" y="30"/>
                    <a:pt x="98" y="30"/>
                    <a:pt x="99" y="30"/>
                  </a:cubicBezTo>
                  <a:cubicBezTo>
                    <a:pt x="99" y="30"/>
                    <a:pt x="99" y="30"/>
                    <a:pt x="99" y="30"/>
                  </a:cubicBezTo>
                  <a:cubicBezTo>
                    <a:pt x="98" y="30"/>
                    <a:pt x="96" y="30"/>
                    <a:pt x="91" y="31"/>
                  </a:cubicBezTo>
                  <a:cubicBezTo>
                    <a:pt x="88" y="31"/>
                    <a:pt x="84" y="32"/>
                    <a:pt x="83" y="32"/>
                  </a:cubicBezTo>
                  <a:cubicBezTo>
                    <a:pt x="83" y="32"/>
                    <a:pt x="83" y="32"/>
                    <a:pt x="83" y="32"/>
                  </a:cubicBezTo>
                  <a:cubicBezTo>
                    <a:pt x="84" y="31"/>
                    <a:pt x="88" y="31"/>
                    <a:pt x="91" y="31"/>
                  </a:cubicBezTo>
                  <a:close/>
                  <a:moveTo>
                    <a:pt x="91" y="31"/>
                  </a:moveTo>
                  <a:cubicBezTo>
                    <a:pt x="91" y="31"/>
                    <a:pt x="91" y="31"/>
                    <a:pt x="91" y="31"/>
                  </a:cubicBezTo>
                  <a:cubicBezTo>
                    <a:pt x="95" y="30"/>
                    <a:pt x="98" y="30"/>
                    <a:pt x="99" y="30"/>
                  </a:cubicBezTo>
                  <a:cubicBezTo>
                    <a:pt x="99" y="30"/>
                    <a:pt x="99" y="30"/>
                    <a:pt x="99" y="30"/>
                  </a:cubicBezTo>
                  <a:cubicBezTo>
                    <a:pt x="98" y="30"/>
                    <a:pt x="96" y="31"/>
                    <a:pt x="91" y="31"/>
                  </a:cubicBezTo>
                  <a:cubicBezTo>
                    <a:pt x="88" y="32"/>
                    <a:pt x="84" y="32"/>
                    <a:pt x="83" y="32"/>
                  </a:cubicBezTo>
                  <a:cubicBezTo>
                    <a:pt x="83" y="32"/>
                    <a:pt x="83" y="32"/>
                    <a:pt x="83" y="32"/>
                  </a:cubicBezTo>
                  <a:cubicBezTo>
                    <a:pt x="84" y="32"/>
                    <a:pt x="88" y="31"/>
                    <a:pt x="91" y="31"/>
                  </a:cubicBezTo>
                  <a:close/>
                  <a:moveTo>
                    <a:pt x="91" y="32"/>
                  </a:moveTo>
                  <a:cubicBezTo>
                    <a:pt x="91" y="32"/>
                    <a:pt x="91" y="32"/>
                    <a:pt x="91" y="32"/>
                  </a:cubicBezTo>
                  <a:cubicBezTo>
                    <a:pt x="95" y="31"/>
                    <a:pt x="98" y="31"/>
                    <a:pt x="99" y="30"/>
                  </a:cubicBezTo>
                  <a:cubicBezTo>
                    <a:pt x="99" y="31"/>
                    <a:pt x="99" y="31"/>
                    <a:pt x="99" y="31"/>
                  </a:cubicBezTo>
                  <a:cubicBezTo>
                    <a:pt x="98" y="32"/>
                    <a:pt x="96" y="32"/>
                    <a:pt x="91" y="33"/>
                  </a:cubicBezTo>
                  <a:cubicBezTo>
                    <a:pt x="88" y="33"/>
                    <a:pt x="84" y="34"/>
                    <a:pt x="83" y="34"/>
                  </a:cubicBezTo>
                  <a:cubicBezTo>
                    <a:pt x="83" y="32"/>
                    <a:pt x="83" y="32"/>
                    <a:pt x="83" y="32"/>
                  </a:cubicBezTo>
                  <a:cubicBezTo>
                    <a:pt x="84" y="32"/>
                    <a:pt x="88" y="32"/>
                    <a:pt x="91" y="32"/>
                  </a:cubicBezTo>
                  <a:close/>
                  <a:moveTo>
                    <a:pt x="91" y="33"/>
                  </a:moveTo>
                  <a:cubicBezTo>
                    <a:pt x="91" y="33"/>
                    <a:pt x="91" y="33"/>
                    <a:pt x="91" y="33"/>
                  </a:cubicBezTo>
                  <a:cubicBezTo>
                    <a:pt x="95" y="32"/>
                    <a:pt x="98" y="32"/>
                    <a:pt x="99" y="32"/>
                  </a:cubicBezTo>
                  <a:cubicBezTo>
                    <a:pt x="99" y="33"/>
                    <a:pt x="99" y="33"/>
                    <a:pt x="99" y="33"/>
                  </a:cubicBezTo>
                  <a:cubicBezTo>
                    <a:pt x="98" y="33"/>
                    <a:pt x="96" y="33"/>
                    <a:pt x="91" y="33"/>
                  </a:cubicBezTo>
                  <a:cubicBezTo>
                    <a:pt x="88" y="34"/>
                    <a:pt x="84" y="34"/>
                    <a:pt x="83" y="34"/>
                  </a:cubicBezTo>
                  <a:cubicBezTo>
                    <a:pt x="83" y="34"/>
                    <a:pt x="83" y="34"/>
                    <a:pt x="83" y="34"/>
                  </a:cubicBezTo>
                  <a:cubicBezTo>
                    <a:pt x="84" y="34"/>
                    <a:pt x="88" y="33"/>
                    <a:pt x="91" y="33"/>
                  </a:cubicBezTo>
                  <a:close/>
                  <a:moveTo>
                    <a:pt x="98" y="4"/>
                  </a:moveTo>
                  <a:cubicBezTo>
                    <a:pt x="98" y="4"/>
                    <a:pt x="98" y="4"/>
                    <a:pt x="98" y="4"/>
                  </a:cubicBezTo>
                  <a:cubicBezTo>
                    <a:pt x="100" y="4"/>
                    <a:pt x="100" y="4"/>
                    <a:pt x="100" y="4"/>
                  </a:cubicBezTo>
                  <a:cubicBezTo>
                    <a:pt x="100" y="6"/>
                    <a:pt x="100" y="6"/>
                    <a:pt x="100" y="6"/>
                  </a:cubicBezTo>
                  <a:cubicBezTo>
                    <a:pt x="98" y="6"/>
                    <a:pt x="98" y="6"/>
                    <a:pt x="98" y="6"/>
                  </a:cubicBezTo>
                  <a:lnTo>
                    <a:pt x="98" y="4"/>
                  </a:lnTo>
                  <a:close/>
                  <a:moveTo>
                    <a:pt x="95" y="7"/>
                  </a:moveTo>
                  <a:cubicBezTo>
                    <a:pt x="95" y="7"/>
                    <a:pt x="95" y="7"/>
                    <a:pt x="95" y="7"/>
                  </a:cubicBezTo>
                  <a:cubicBezTo>
                    <a:pt x="95" y="5"/>
                    <a:pt x="95" y="5"/>
                    <a:pt x="95" y="5"/>
                  </a:cubicBezTo>
                  <a:cubicBezTo>
                    <a:pt x="97" y="5"/>
                    <a:pt x="97" y="5"/>
                    <a:pt x="97" y="5"/>
                  </a:cubicBezTo>
                  <a:cubicBezTo>
                    <a:pt x="97" y="7"/>
                    <a:pt x="97" y="7"/>
                    <a:pt x="97" y="7"/>
                  </a:cubicBezTo>
                  <a:lnTo>
                    <a:pt x="95" y="7"/>
                  </a:lnTo>
                  <a:close/>
                  <a:moveTo>
                    <a:pt x="92" y="8"/>
                  </a:moveTo>
                  <a:cubicBezTo>
                    <a:pt x="92" y="8"/>
                    <a:pt x="92" y="8"/>
                    <a:pt x="92" y="8"/>
                  </a:cubicBezTo>
                  <a:cubicBezTo>
                    <a:pt x="92" y="6"/>
                    <a:pt x="92" y="6"/>
                    <a:pt x="92" y="6"/>
                  </a:cubicBezTo>
                  <a:cubicBezTo>
                    <a:pt x="94" y="5"/>
                    <a:pt x="94" y="5"/>
                    <a:pt x="94" y="5"/>
                  </a:cubicBezTo>
                  <a:cubicBezTo>
                    <a:pt x="94" y="7"/>
                    <a:pt x="94" y="7"/>
                    <a:pt x="94" y="7"/>
                  </a:cubicBezTo>
                  <a:lnTo>
                    <a:pt x="92" y="8"/>
                  </a:lnTo>
                  <a:close/>
                  <a:moveTo>
                    <a:pt x="87" y="9"/>
                  </a:moveTo>
                  <a:cubicBezTo>
                    <a:pt x="87" y="9"/>
                    <a:pt x="87" y="9"/>
                    <a:pt x="87" y="9"/>
                  </a:cubicBezTo>
                  <a:cubicBezTo>
                    <a:pt x="87" y="7"/>
                    <a:pt x="87" y="7"/>
                    <a:pt x="87" y="7"/>
                  </a:cubicBezTo>
                  <a:cubicBezTo>
                    <a:pt x="89" y="7"/>
                    <a:pt x="89" y="7"/>
                    <a:pt x="89" y="7"/>
                  </a:cubicBezTo>
                  <a:cubicBezTo>
                    <a:pt x="89" y="9"/>
                    <a:pt x="89" y="9"/>
                    <a:pt x="89" y="9"/>
                  </a:cubicBezTo>
                  <a:lnTo>
                    <a:pt x="87" y="9"/>
                  </a:lnTo>
                  <a:close/>
                  <a:moveTo>
                    <a:pt x="105" y="43"/>
                  </a:moveTo>
                  <a:cubicBezTo>
                    <a:pt x="105" y="43"/>
                    <a:pt x="105" y="43"/>
                    <a:pt x="105" y="43"/>
                  </a:cubicBezTo>
                  <a:cubicBezTo>
                    <a:pt x="106" y="43"/>
                    <a:pt x="106" y="43"/>
                    <a:pt x="106" y="43"/>
                  </a:cubicBezTo>
                  <a:cubicBezTo>
                    <a:pt x="106" y="44"/>
                    <a:pt x="106" y="44"/>
                    <a:pt x="106" y="44"/>
                  </a:cubicBezTo>
                  <a:cubicBezTo>
                    <a:pt x="104" y="44"/>
                    <a:pt x="104" y="44"/>
                    <a:pt x="104" y="44"/>
                  </a:cubicBezTo>
                  <a:cubicBezTo>
                    <a:pt x="105" y="44"/>
                    <a:pt x="105" y="44"/>
                    <a:pt x="105" y="44"/>
                  </a:cubicBezTo>
                  <a:lnTo>
                    <a:pt x="105" y="43"/>
                  </a:lnTo>
                  <a:close/>
                  <a:moveTo>
                    <a:pt x="102" y="45"/>
                  </a:moveTo>
                  <a:cubicBezTo>
                    <a:pt x="102" y="45"/>
                    <a:pt x="102" y="45"/>
                    <a:pt x="102" y="45"/>
                  </a:cubicBezTo>
                  <a:cubicBezTo>
                    <a:pt x="101" y="46"/>
                    <a:pt x="101" y="46"/>
                    <a:pt x="101" y="46"/>
                  </a:cubicBezTo>
                  <a:cubicBezTo>
                    <a:pt x="99" y="45"/>
                    <a:pt x="99" y="45"/>
                    <a:pt x="99" y="45"/>
                  </a:cubicBezTo>
                  <a:lnTo>
                    <a:pt x="102" y="45"/>
                  </a:lnTo>
                  <a:close/>
                  <a:moveTo>
                    <a:pt x="78" y="47"/>
                  </a:moveTo>
                  <a:cubicBezTo>
                    <a:pt x="78" y="47"/>
                    <a:pt x="78" y="47"/>
                    <a:pt x="78" y="47"/>
                  </a:cubicBezTo>
                  <a:cubicBezTo>
                    <a:pt x="78" y="47"/>
                    <a:pt x="78" y="47"/>
                    <a:pt x="78" y="47"/>
                  </a:cubicBezTo>
                  <a:cubicBezTo>
                    <a:pt x="81" y="48"/>
                    <a:pt x="81" y="48"/>
                    <a:pt x="81" y="48"/>
                  </a:cubicBezTo>
                  <a:cubicBezTo>
                    <a:pt x="77" y="48"/>
                    <a:pt x="77" y="48"/>
                    <a:pt x="77" y="48"/>
                  </a:cubicBezTo>
                  <a:cubicBezTo>
                    <a:pt x="74" y="47"/>
                    <a:pt x="74" y="47"/>
                    <a:pt x="74" y="47"/>
                  </a:cubicBezTo>
                  <a:lnTo>
                    <a:pt x="78" y="47"/>
                  </a:lnTo>
                  <a:close/>
                  <a:moveTo>
                    <a:pt x="70" y="47"/>
                  </a:moveTo>
                  <a:cubicBezTo>
                    <a:pt x="70" y="47"/>
                    <a:pt x="70" y="47"/>
                    <a:pt x="70" y="47"/>
                  </a:cubicBezTo>
                  <a:cubicBezTo>
                    <a:pt x="70" y="47"/>
                    <a:pt x="70" y="47"/>
                    <a:pt x="70" y="47"/>
                  </a:cubicBezTo>
                  <a:cubicBezTo>
                    <a:pt x="74" y="48"/>
                    <a:pt x="74" y="48"/>
                    <a:pt x="74" y="48"/>
                  </a:cubicBezTo>
                  <a:cubicBezTo>
                    <a:pt x="70" y="48"/>
                    <a:pt x="70" y="48"/>
                    <a:pt x="70" y="48"/>
                  </a:cubicBezTo>
                  <a:cubicBezTo>
                    <a:pt x="70" y="48"/>
                    <a:pt x="70" y="48"/>
                    <a:pt x="70" y="48"/>
                  </a:cubicBezTo>
                  <a:cubicBezTo>
                    <a:pt x="66" y="47"/>
                    <a:pt x="66" y="47"/>
                    <a:pt x="66" y="47"/>
                  </a:cubicBezTo>
                  <a:lnTo>
                    <a:pt x="70" y="47"/>
                  </a:lnTo>
                  <a:close/>
                  <a:moveTo>
                    <a:pt x="62" y="47"/>
                  </a:moveTo>
                  <a:cubicBezTo>
                    <a:pt x="62" y="47"/>
                    <a:pt x="62" y="47"/>
                    <a:pt x="62" y="47"/>
                  </a:cubicBezTo>
                  <a:cubicBezTo>
                    <a:pt x="65" y="48"/>
                    <a:pt x="65" y="48"/>
                    <a:pt x="65" y="48"/>
                  </a:cubicBezTo>
                  <a:cubicBezTo>
                    <a:pt x="61" y="48"/>
                    <a:pt x="61" y="48"/>
                    <a:pt x="61" y="48"/>
                  </a:cubicBezTo>
                  <a:cubicBezTo>
                    <a:pt x="58" y="47"/>
                    <a:pt x="58" y="47"/>
                    <a:pt x="58" y="47"/>
                  </a:cubicBezTo>
                  <a:lnTo>
                    <a:pt x="62" y="47"/>
                  </a:lnTo>
                  <a:close/>
                  <a:moveTo>
                    <a:pt x="60" y="48"/>
                  </a:moveTo>
                  <a:cubicBezTo>
                    <a:pt x="60" y="48"/>
                    <a:pt x="60" y="48"/>
                    <a:pt x="60" y="48"/>
                  </a:cubicBezTo>
                  <a:cubicBezTo>
                    <a:pt x="60" y="48"/>
                    <a:pt x="60" y="48"/>
                    <a:pt x="60" y="48"/>
                  </a:cubicBezTo>
                  <a:cubicBezTo>
                    <a:pt x="60" y="48"/>
                    <a:pt x="60" y="48"/>
                    <a:pt x="60" y="48"/>
                  </a:cubicBezTo>
                  <a:close/>
                  <a:moveTo>
                    <a:pt x="41" y="48"/>
                  </a:moveTo>
                  <a:cubicBezTo>
                    <a:pt x="41" y="48"/>
                    <a:pt x="41" y="48"/>
                    <a:pt x="41" y="48"/>
                  </a:cubicBezTo>
                  <a:cubicBezTo>
                    <a:pt x="43" y="49"/>
                    <a:pt x="43" y="49"/>
                    <a:pt x="43" y="49"/>
                  </a:cubicBezTo>
                  <a:cubicBezTo>
                    <a:pt x="42" y="49"/>
                    <a:pt x="42" y="49"/>
                    <a:pt x="42" y="49"/>
                  </a:cubicBezTo>
                  <a:cubicBezTo>
                    <a:pt x="38" y="48"/>
                    <a:pt x="38" y="48"/>
                    <a:pt x="38" y="48"/>
                  </a:cubicBezTo>
                  <a:lnTo>
                    <a:pt x="41" y="48"/>
                  </a:lnTo>
                  <a:close/>
                  <a:moveTo>
                    <a:pt x="39" y="53"/>
                  </a:moveTo>
                  <a:cubicBezTo>
                    <a:pt x="39" y="53"/>
                    <a:pt x="39" y="53"/>
                    <a:pt x="39" y="53"/>
                  </a:cubicBezTo>
                  <a:cubicBezTo>
                    <a:pt x="39" y="53"/>
                    <a:pt x="39" y="53"/>
                    <a:pt x="39" y="53"/>
                  </a:cubicBezTo>
                  <a:cubicBezTo>
                    <a:pt x="38" y="53"/>
                    <a:pt x="38" y="53"/>
                    <a:pt x="38" y="53"/>
                  </a:cubicBezTo>
                  <a:cubicBezTo>
                    <a:pt x="38" y="48"/>
                    <a:pt x="38" y="48"/>
                    <a:pt x="38" y="48"/>
                  </a:cubicBezTo>
                  <a:cubicBezTo>
                    <a:pt x="39" y="49"/>
                    <a:pt x="39" y="49"/>
                    <a:pt x="39" y="49"/>
                  </a:cubicBezTo>
                  <a:lnTo>
                    <a:pt x="39" y="53"/>
                  </a:lnTo>
                  <a:close/>
                  <a:moveTo>
                    <a:pt x="45" y="53"/>
                  </a:moveTo>
                  <a:cubicBezTo>
                    <a:pt x="45" y="53"/>
                    <a:pt x="45" y="53"/>
                    <a:pt x="45" y="53"/>
                  </a:cubicBezTo>
                  <a:cubicBezTo>
                    <a:pt x="40" y="53"/>
                    <a:pt x="40" y="53"/>
                    <a:pt x="40" y="53"/>
                  </a:cubicBezTo>
                  <a:cubicBezTo>
                    <a:pt x="40" y="49"/>
                    <a:pt x="40" y="49"/>
                    <a:pt x="40" y="49"/>
                  </a:cubicBezTo>
                  <a:cubicBezTo>
                    <a:pt x="42" y="49"/>
                    <a:pt x="42" y="49"/>
                    <a:pt x="42" y="49"/>
                  </a:cubicBezTo>
                  <a:cubicBezTo>
                    <a:pt x="45" y="49"/>
                    <a:pt x="45" y="49"/>
                    <a:pt x="45" y="49"/>
                  </a:cubicBezTo>
                  <a:lnTo>
                    <a:pt x="45" y="53"/>
                  </a:lnTo>
                  <a:close/>
                  <a:moveTo>
                    <a:pt x="45" y="49"/>
                  </a:moveTo>
                  <a:cubicBezTo>
                    <a:pt x="45" y="49"/>
                    <a:pt x="45" y="49"/>
                    <a:pt x="45" y="49"/>
                  </a:cubicBezTo>
                  <a:cubicBezTo>
                    <a:pt x="44" y="49"/>
                    <a:pt x="44" y="49"/>
                    <a:pt x="44" y="49"/>
                  </a:cubicBezTo>
                  <a:cubicBezTo>
                    <a:pt x="41" y="48"/>
                    <a:pt x="41" y="48"/>
                    <a:pt x="41" y="48"/>
                  </a:cubicBezTo>
                  <a:cubicBezTo>
                    <a:pt x="44" y="48"/>
                    <a:pt x="44" y="48"/>
                    <a:pt x="44" y="48"/>
                  </a:cubicBezTo>
                  <a:cubicBezTo>
                    <a:pt x="45" y="48"/>
                    <a:pt x="45" y="48"/>
                    <a:pt x="45" y="48"/>
                  </a:cubicBezTo>
                  <a:lnTo>
                    <a:pt x="45" y="49"/>
                  </a:lnTo>
                  <a:close/>
                  <a:moveTo>
                    <a:pt x="48" y="48"/>
                  </a:moveTo>
                  <a:cubicBezTo>
                    <a:pt x="48" y="48"/>
                    <a:pt x="48" y="48"/>
                    <a:pt x="48" y="48"/>
                  </a:cubicBezTo>
                  <a:cubicBezTo>
                    <a:pt x="51" y="49"/>
                    <a:pt x="51" y="49"/>
                    <a:pt x="51" y="49"/>
                  </a:cubicBezTo>
                  <a:cubicBezTo>
                    <a:pt x="48" y="49"/>
                    <a:pt x="48" y="49"/>
                    <a:pt x="48" y="49"/>
                  </a:cubicBezTo>
                  <a:cubicBezTo>
                    <a:pt x="45" y="48"/>
                    <a:pt x="45" y="48"/>
                    <a:pt x="45" y="48"/>
                  </a:cubicBezTo>
                  <a:lnTo>
                    <a:pt x="48" y="48"/>
                  </a:lnTo>
                  <a:close/>
                  <a:moveTo>
                    <a:pt x="47" y="49"/>
                  </a:moveTo>
                  <a:cubicBezTo>
                    <a:pt x="47" y="49"/>
                    <a:pt x="47" y="49"/>
                    <a:pt x="47" y="49"/>
                  </a:cubicBezTo>
                  <a:cubicBezTo>
                    <a:pt x="46" y="49"/>
                    <a:pt x="46" y="49"/>
                    <a:pt x="46" y="49"/>
                  </a:cubicBezTo>
                  <a:cubicBezTo>
                    <a:pt x="46" y="48"/>
                    <a:pt x="46" y="48"/>
                    <a:pt x="46" y="48"/>
                  </a:cubicBezTo>
                  <a:lnTo>
                    <a:pt x="47" y="49"/>
                  </a:lnTo>
                  <a:close/>
                  <a:moveTo>
                    <a:pt x="52" y="53"/>
                  </a:moveTo>
                  <a:cubicBezTo>
                    <a:pt x="52" y="53"/>
                    <a:pt x="52" y="53"/>
                    <a:pt x="52" y="53"/>
                  </a:cubicBezTo>
                  <a:cubicBezTo>
                    <a:pt x="46" y="53"/>
                    <a:pt x="46" y="53"/>
                    <a:pt x="46" y="53"/>
                  </a:cubicBezTo>
                  <a:cubicBezTo>
                    <a:pt x="46" y="49"/>
                    <a:pt x="46" y="49"/>
                    <a:pt x="46" y="49"/>
                  </a:cubicBezTo>
                  <a:cubicBezTo>
                    <a:pt x="49" y="49"/>
                    <a:pt x="49" y="49"/>
                    <a:pt x="49" y="49"/>
                  </a:cubicBezTo>
                  <a:cubicBezTo>
                    <a:pt x="49" y="49"/>
                    <a:pt x="49" y="49"/>
                    <a:pt x="49" y="49"/>
                  </a:cubicBezTo>
                  <a:cubicBezTo>
                    <a:pt x="49" y="49"/>
                    <a:pt x="49" y="49"/>
                    <a:pt x="49" y="49"/>
                  </a:cubicBezTo>
                  <a:cubicBezTo>
                    <a:pt x="52" y="49"/>
                    <a:pt x="52" y="49"/>
                    <a:pt x="52" y="49"/>
                  </a:cubicBezTo>
                  <a:lnTo>
                    <a:pt x="52" y="53"/>
                  </a:lnTo>
                  <a:close/>
                  <a:moveTo>
                    <a:pt x="52" y="49"/>
                  </a:moveTo>
                  <a:cubicBezTo>
                    <a:pt x="52" y="49"/>
                    <a:pt x="52" y="49"/>
                    <a:pt x="52" y="49"/>
                  </a:cubicBezTo>
                  <a:cubicBezTo>
                    <a:pt x="52" y="49"/>
                    <a:pt x="52" y="49"/>
                    <a:pt x="52" y="49"/>
                  </a:cubicBezTo>
                  <a:cubicBezTo>
                    <a:pt x="52" y="48"/>
                    <a:pt x="52" y="48"/>
                    <a:pt x="52" y="48"/>
                  </a:cubicBezTo>
                  <a:cubicBezTo>
                    <a:pt x="49" y="48"/>
                    <a:pt x="49" y="48"/>
                    <a:pt x="49" y="48"/>
                  </a:cubicBezTo>
                  <a:cubicBezTo>
                    <a:pt x="51" y="48"/>
                    <a:pt x="51" y="48"/>
                    <a:pt x="51" y="48"/>
                  </a:cubicBezTo>
                  <a:cubicBezTo>
                    <a:pt x="52" y="48"/>
                    <a:pt x="52" y="48"/>
                    <a:pt x="52" y="48"/>
                  </a:cubicBezTo>
                  <a:lnTo>
                    <a:pt x="52" y="49"/>
                  </a:lnTo>
                  <a:close/>
                  <a:moveTo>
                    <a:pt x="52" y="48"/>
                  </a:moveTo>
                  <a:cubicBezTo>
                    <a:pt x="52" y="48"/>
                    <a:pt x="52" y="48"/>
                    <a:pt x="52" y="48"/>
                  </a:cubicBezTo>
                  <a:cubicBezTo>
                    <a:pt x="55" y="48"/>
                    <a:pt x="55" y="48"/>
                    <a:pt x="55" y="48"/>
                  </a:cubicBezTo>
                  <a:cubicBezTo>
                    <a:pt x="57" y="48"/>
                    <a:pt x="57" y="48"/>
                    <a:pt x="57" y="48"/>
                  </a:cubicBezTo>
                  <a:cubicBezTo>
                    <a:pt x="55" y="49"/>
                    <a:pt x="55" y="49"/>
                    <a:pt x="55" y="49"/>
                  </a:cubicBezTo>
                  <a:cubicBezTo>
                    <a:pt x="53" y="48"/>
                    <a:pt x="53" y="48"/>
                    <a:pt x="53" y="48"/>
                  </a:cubicBezTo>
                  <a:cubicBezTo>
                    <a:pt x="53" y="48"/>
                    <a:pt x="53" y="48"/>
                    <a:pt x="53" y="48"/>
                  </a:cubicBezTo>
                  <a:cubicBezTo>
                    <a:pt x="53" y="48"/>
                    <a:pt x="53" y="48"/>
                    <a:pt x="53" y="48"/>
                  </a:cubicBezTo>
                  <a:lnTo>
                    <a:pt x="52" y="48"/>
                  </a:lnTo>
                  <a:close/>
                  <a:moveTo>
                    <a:pt x="54" y="49"/>
                  </a:moveTo>
                  <a:cubicBezTo>
                    <a:pt x="54" y="49"/>
                    <a:pt x="54" y="49"/>
                    <a:pt x="54" y="49"/>
                  </a:cubicBezTo>
                  <a:cubicBezTo>
                    <a:pt x="53" y="49"/>
                    <a:pt x="53" y="49"/>
                    <a:pt x="53" y="49"/>
                  </a:cubicBezTo>
                  <a:cubicBezTo>
                    <a:pt x="53" y="48"/>
                    <a:pt x="53" y="48"/>
                    <a:pt x="53" y="48"/>
                  </a:cubicBezTo>
                  <a:lnTo>
                    <a:pt x="54" y="49"/>
                  </a:lnTo>
                  <a:close/>
                  <a:moveTo>
                    <a:pt x="59" y="53"/>
                  </a:moveTo>
                  <a:cubicBezTo>
                    <a:pt x="59" y="53"/>
                    <a:pt x="59" y="53"/>
                    <a:pt x="59" y="53"/>
                  </a:cubicBezTo>
                  <a:cubicBezTo>
                    <a:pt x="53" y="53"/>
                    <a:pt x="53" y="53"/>
                    <a:pt x="53" y="53"/>
                  </a:cubicBezTo>
                  <a:cubicBezTo>
                    <a:pt x="53" y="49"/>
                    <a:pt x="53" y="49"/>
                    <a:pt x="53" y="49"/>
                  </a:cubicBezTo>
                  <a:cubicBezTo>
                    <a:pt x="59" y="49"/>
                    <a:pt x="59" y="49"/>
                    <a:pt x="59" y="49"/>
                  </a:cubicBezTo>
                  <a:lnTo>
                    <a:pt x="59" y="53"/>
                  </a:lnTo>
                  <a:close/>
                  <a:moveTo>
                    <a:pt x="59" y="48"/>
                  </a:moveTo>
                  <a:cubicBezTo>
                    <a:pt x="59" y="48"/>
                    <a:pt x="59" y="48"/>
                    <a:pt x="59" y="48"/>
                  </a:cubicBezTo>
                  <a:cubicBezTo>
                    <a:pt x="58" y="48"/>
                    <a:pt x="58" y="48"/>
                    <a:pt x="58" y="48"/>
                  </a:cubicBezTo>
                  <a:cubicBezTo>
                    <a:pt x="55" y="48"/>
                    <a:pt x="55" y="48"/>
                    <a:pt x="55" y="48"/>
                  </a:cubicBezTo>
                  <a:cubicBezTo>
                    <a:pt x="57" y="47"/>
                    <a:pt x="57" y="47"/>
                    <a:pt x="57" y="47"/>
                  </a:cubicBezTo>
                  <a:cubicBezTo>
                    <a:pt x="59" y="48"/>
                    <a:pt x="59" y="48"/>
                    <a:pt x="59" y="48"/>
                  </a:cubicBezTo>
                  <a:close/>
                  <a:moveTo>
                    <a:pt x="67" y="54"/>
                  </a:moveTo>
                  <a:cubicBezTo>
                    <a:pt x="67" y="54"/>
                    <a:pt x="67" y="54"/>
                    <a:pt x="67" y="54"/>
                  </a:cubicBezTo>
                  <a:cubicBezTo>
                    <a:pt x="60" y="53"/>
                    <a:pt x="60" y="53"/>
                    <a:pt x="60" y="53"/>
                  </a:cubicBezTo>
                  <a:cubicBezTo>
                    <a:pt x="60" y="49"/>
                    <a:pt x="60" y="49"/>
                    <a:pt x="60" y="49"/>
                  </a:cubicBezTo>
                  <a:cubicBezTo>
                    <a:pt x="66" y="49"/>
                    <a:pt x="66" y="49"/>
                    <a:pt x="66" y="49"/>
                  </a:cubicBezTo>
                  <a:cubicBezTo>
                    <a:pt x="66" y="49"/>
                    <a:pt x="66" y="49"/>
                    <a:pt x="66" y="49"/>
                  </a:cubicBezTo>
                  <a:cubicBezTo>
                    <a:pt x="66" y="49"/>
                    <a:pt x="66" y="49"/>
                    <a:pt x="66" y="49"/>
                  </a:cubicBezTo>
                  <a:cubicBezTo>
                    <a:pt x="67" y="49"/>
                    <a:pt x="67" y="49"/>
                    <a:pt x="67" y="49"/>
                  </a:cubicBezTo>
                  <a:lnTo>
                    <a:pt x="67" y="54"/>
                  </a:lnTo>
                  <a:close/>
                  <a:moveTo>
                    <a:pt x="67" y="48"/>
                  </a:moveTo>
                  <a:cubicBezTo>
                    <a:pt x="67" y="48"/>
                    <a:pt x="67" y="48"/>
                    <a:pt x="67" y="48"/>
                  </a:cubicBezTo>
                  <a:cubicBezTo>
                    <a:pt x="66" y="48"/>
                    <a:pt x="66" y="48"/>
                    <a:pt x="66" y="48"/>
                  </a:cubicBezTo>
                  <a:cubicBezTo>
                    <a:pt x="63" y="47"/>
                    <a:pt x="63" y="47"/>
                    <a:pt x="63" y="47"/>
                  </a:cubicBezTo>
                  <a:cubicBezTo>
                    <a:pt x="66" y="47"/>
                    <a:pt x="66" y="47"/>
                    <a:pt x="66" y="47"/>
                  </a:cubicBezTo>
                  <a:cubicBezTo>
                    <a:pt x="69" y="48"/>
                    <a:pt x="69" y="48"/>
                    <a:pt x="69" y="48"/>
                  </a:cubicBezTo>
                  <a:cubicBezTo>
                    <a:pt x="67" y="48"/>
                    <a:pt x="67" y="48"/>
                    <a:pt x="67" y="48"/>
                  </a:cubicBezTo>
                  <a:cubicBezTo>
                    <a:pt x="67" y="48"/>
                    <a:pt x="67" y="48"/>
                    <a:pt x="67" y="48"/>
                  </a:cubicBezTo>
                  <a:cubicBezTo>
                    <a:pt x="67" y="48"/>
                    <a:pt x="67" y="48"/>
                    <a:pt x="67" y="48"/>
                  </a:cubicBezTo>
                  <a:close/>
                  <a:moveTo>
                    <a:pt x="75" y="54"/>
                  </a:moveTo>
                  <a:cubicBezTo>
                    <a:pt x="75" y="54"/>
                    <a:pt x="75" y="54"/>
                    <a:pt x="75" y="54"/>
                  </a:cubicBezTo>
                  <a:cubicBezTo>
                    <a:pt x="67" y="54"/>
                    <a:pt x="67" y="54"/>
                    <a:pt x="67" y="54"/>
                  </a:cubicBezTo>
                  <a:cubicBezTo>
                    <a:pt x="67" y="49"/>
                    <a:pt x="67" y="49"/>
                    <a:pt x="67" y="49"/>
                  </a:cubicBezTo>
                  <a:cubicBezTo>
                    <a:pt x="74" y="49"/>
                    <a:pt x="74" y="49"/>
                    <a:pt x="74" y="49"/>
                  </a:cubicBezTo>
                  <a:cubicBezTo>
                    <a:pt x="74" y="49"/>
                    <a:pt x="74" y="49"/>
                    <a:pt x="74" y="49"/>
                  </a:cubicBezTo>
                  <a:cubicBezTo>
                    <a:pt x="74" y="49"/>
                    <a:pt x="74" y="49"/>
                    <a:pt x="74" y="49"/>
                  </a:cubicBezTo>
                  <a:cubicBezTo>
                    <a:pt x="75" y="49"/>
                    <a:pt x="75" y="49"/>
                    <a:pt x="75" y="49"/>
                  </a:cubicBezTo>
                  <a:lnTo>
                    <a:pt x="75" y="54"/>
                  </a:lnTo>
                  <a:close/>
                  <a:moveTo>
                    <a:pt x="75" y="48"/>
                  </a:moveTo>
                  <a:cubicBezTo>
                    <a:pt x="75" y="48"/>
                    <a:pt x="75" y="48"/>
                    <a:pt x="75" y="48"/>
                  </a:cubicBezTo>
                  <a:cubicBezTo>
                    <a:pt x="74" y="48"/>
                    <a:pt x="74" y="48"/>
                    <a:pt x="74" y="48"/>
                  </a:cubicBezTo>
                  <a:cubicBezTo>
                    <a:pt x="71" y="47"/>
                    <a:pt x="71" y="47"/>
                    <a:pt x="71" y="47"/>
                  </a:cubicBezTo>
                  <a:cubicBezTo>
                    <a:pt x="73" y="47"/>
                    <a:pt x="73" y="47"/>
                    <a:pt x="73" y="47"/>
                  </a:cubicBezTo>
                  <a:cubicBezTo>
                    <a:pt x="77" y="48"/>
                    <a:pt x="77" y="48"/>
                    <a:pt x="77" y="48"/>
                  </a:cubicBezTo>
                  <a:cubicBezTo>
                    <a:pt x="75" y="48"/>
                    <a:pt x="75" y="48"/>
                    <a:pt x="75" y="48"/>
                  </a:cubicBezTo>
                  <a:cubicBezTo>
                    <a:pt x="75" y="48"/>
                    <a:pt x="75" y="48"/>
                    <a:pt x="75" y="48"/>
                  </a:cubicBezTo>
                  <a:cubicBezTo>
                    <a:pt x="75" y="48"/>
                    <a:pt x="75" y="48"/>
                    <a:pt x="75" y="48"/>
                  </a:cubicBezTo>
                  <a:close/>
                  <a:moveTo>
                    <a:pt x="83" y="54"/>
                  </a:moveTo>
                  <a:cubicBezTo>
                    <a:pt x="83" y="54"/>
                    <a:pt x="83" y="54"/>
                    <a:pt x="83" y="54"/>
                  </a:cubicBezTo>
                  <a:cubicBezTo>
                    <a:pt x="75" y="54"/>
                    <a:pt x="75" y="54"/>
                    <a:pt x="75" y="54"/>
                  </a:cubicBezTo>
                  <a:cubicBezTo>
                    <a:pt x="75" y="49"/>
                    <a:pt x="75" y="49"/>
                    <a:pt x="75" y="49"/>
                  </a:cubicBezTo>
                  <a:cubicBezTo>
                    <a:pt x="77" y="48"/>
                    <a:pt x="77" y="48"/>
                    <a:pt x="77" y="48"/>
                  </a:cubicBezTo>
                  <a:cubicBezTo>
                    <a:pt x="77" y="48"/>
                    <a:pt x="77" y="48"/>
                    <a:pt x="77" y="48"/>
                  </a:cubicBezTo>
                  <a:cubicBezTo>
                    <a:pt x="77" y="48"/>
                    <a:pt x="77" y="48"/>
                    <a:pt x="77" y="48"/>
                  </a:cubicBezTo>
                  <a:cubicBezTo>
                    <a:pt x="83" y="48"/>
                    <a:pt x="83" y="48"/>
                    <a:pt x="83" y="48"/>
                  </a:cubicBezTo>
                  <a:lnTo>
                    <a:pt x="83" y="54"/>
                  </a:lnTo>
                  <a:close/>
                  <a:moveTo>
                    <a:pt x="83" y="48"/>
                  </a:moveTo>
                  <a:cubicBezTo>
                    <a:pt x="83" y="48"/>
                    <a:pt x="83" y="48"/>
                    <a:pt x="83" y="48"/>
                  </a:cubicBezTo>
                  <a:cubicBezTo>
                    <a:pt x="82" y="48"/>
                    <a:pt x="82" y="48"/>
                    <a:pt x="82" y="48"/>
                  </a:cubicBezTo>
                  <a:cubicBezTo>
                    <a:pt x="79" y="47"/>
                    <a:pt x="79" y="47"/>
                    <a:pt x="79" y="47"/>
                  </a:cubicBezTo>
                  <a:cubicBezTo>
                    <a:pt x="82" y="47"/>
                    <a:pt x="82" y="47"/>
                    <a:pt x="82" y="47"/>
                  </a:cubicBezTo>
                  <a:cubicBezTo>
                    <a:pt x="82" y="47"/>
                    <a:pt x="82" y="47"/>
                    <a:pt x="82" y="47"/>
                  </a:cubicBezTo>
                  <a:cubicBezTo>
                    <a:pt x="86" y="48"/>
                    <a:pt x="86" y="48"/>
                    <a:pt x="86" y="48"/>
                  </a:cubicBezTo>
                  <a:cubicBezTo>
                    <a:pt x="84" y="48"/>
                    <a:pt x="84" y="48"/>
                    <a:pt x="84" y="48"/>
                  </a:cubicBezTo>
                  <a:cubicBezTo>
                    <a:pt x="84" y="48"/>
                    <a:pt x="84" y="48"/>
                    <a:pt x="84" y="48"/>
                  </a:cubicBezTo>
                  <a:cubicBezTo>
                    <a:pt x="83" y="48"/>
                    <a:pt x="83" y="48"/>
                    <a:pt x="83" y="48"/>
                  </a:cubicBezTo>
                  <a:close/>
                  <a:moveTo>
                    <a:pt x="90" y="54"/>
                  </a:moveTo>
                  <a:cubicBezTo>
                    <a:pt x="90" y="54"/>
                    <a:pt x="90" y="54"/>
                    <a:pt x="90" y="54"/>
                  </a:cubicBezTo>
                  <a:cubicBezTo>
                    <a:pt x="84" y="54"/>
                    <a:pt x="84" y="54"/>
                    <a:pt x="84" y="54"/>
                  </a:cubicBezTo>
                  <a:cubicBezTo>
                    <a:pt x="84" y="48"/>
                    <a:pt x="84" y="48"/>
                    <a:pt x="84" y="48"/>
                  </a:cubicBezTo>
                  <a:cubicBezTo>
                    <a:pt x="87" y="48"/>
                    <a:pt x="87" y="48"/>
                    <a:pt x="87" y="48"/>
                  </a:cubicBezTo>
                  <a:cubicBezTo>
                    <a:pt x="87" y="48"/>
                    <a:pt x="87" y="48"/>
                    <a:pt x="87" y="48"/>
                  </a:cubicBezTo>
                  <a:cubicBezTo>
                    <a:pt x="87" y="48"/>
                    <a:pt x="87" y="48"/>
                    <a:pt x="87" y="48"/>
                  </a:cubicBezTo>
                  <a:cubicBezTo>
                    <a:pt x="90" y="48"/>
                    <a:pt x="90" y="48"/>
                    <a:pt x="90" y="48"/>
                  </a:cubicBezTo>
                  <a:lnTo>
                    <a:pt x="90" y="54"/>
                  </a:lnTo>
                  <a:close/>
                  <a:moveTo>
                    <a:pt x="90" y="48"/>
                  </a:moveTo>
                  <a:cubicBezTo>
                    <a:pt x="90" y="48"/>
                    <a:pt x="90" y="48"/>
                    <a:pt x="90" y="48"/>
                  </a:cubicBezTo>
                  <a:cubicBezTo>
                    <a:pt x="87" y="48"/>
                    <a:pt x="87" y="48"/>
                    <a:pt x="87" y="48"/>
                  </a:cubicBezTo>
                  <a:cubicBezTo>
                    <a:pt x="83" y="47"/>
                    <a:pt x="83" y="47"/>
                    <a:pt x="83" y="47"/>
                  </a:cubicBezTo>
                  <a:cubicBezTo>
                    <a:pt x="87" y="46"/>
                    <a:pt x="87" y="46"/>
                    <a:pt x="87" y="46"/>
                  </a:cubicBezTo>
                  <a:cubicBezTo>
                    <a:pt x="87" y="47"/>
                    <a:pt x="87" y="47"/>
                    <a:pt x="87" y="47"/>
                  </a:cubicBezTo>
                  <a:cubicBezTo>
                    <a:pt x="90" y="48"/>
                    <a:pt x="90" y="48"/>
                    <a:pt x="90" y="48"/>
                  </a:cubicBezTo>
                  <a:close/>
                  <a:moveTo>
                    <a:pt x="94" y="54"/>
                  </a:moveTo>
                  <a:cubicBezTo>
                    <a:pt x="94" y="54"/>
                    <a:pt x="94" y="54"/>
                    <a:pt x="94" y="54"/>
                  </a:cubicBezTo>
                  <a:cubicBezTo>
                    <a:pt x="91" y="54"/>
                    <a:pt x="91" y="54"/>
                    <a:pt x="91" y="54"/>
                  </a:cubicBezTo>
                  <a:cubicBezTo>
                    <a:pt x="91" y="48"/>
                    <a:pt x="91" y="48"/>
                    <a:pt x="91" y="48"/>
                  </a:cubicBezTo>
                  <a:cubicBezTo>
                    <a:pt x="94" y="48"/>
                    <a:pt x="94" y="48"/>
                    <a:pt x="94" y="48"/>
                  </a:cubicBezTo>
                  <a:lnTo>
                    <a:pt x="94" y="54"/>
                  </a:lnTo>
                  <a:close/>
                  <a:moveTo>
                    <a:pt x="94" y="48"/>
                  </a:moveTo>
                  <a:cubicBezTo>
                    <a:pt x="94" y="48"/>
                    <a:pt x="94" y="48"/>
                    <a:pt x="94" y="48"/>
                  </a:cubicBezTo>
                  <a:cubicBezTo>
                    <a:pt x="91" y="48"/>
                    <a:pt x="91" y="48"/>
                    <a:pt x="91" y="48"/>
                  </a:cubicBezTo>
                  <a:cubicBezTo>
                    <a:pt x="91" y="48"/>
                    <a:pt x="91" y="48"/>
                    <a:pt x="91" y="48"/>
                  </a:cubicBezTo>
                  <a:cubicBezTo>
                    <a:pt x="91" y="46"/>
                    <a:pt x="91" y="46"/>
                    <a:pt x="91" y="46"/>
                  </a:cubicBezTo>
                  <a:cubicBezTo>
                    <a:pt x="90" y="46"/>
                    <a:pt x="90" y="46"/>
                    <a:pt x="90" y="46"/>
                  </a:cubicBezTo>
                  <a:cubicBezTo>
                    <a:pt x="90" y="48"/>
                    <a:pt x="90" y="48"/>
                    <a:pt x="90" y="48"/>
                  </a:cubicBezTo>
                  <a:cubicBezTo>
                    <a:pt x="88" y="46"/>
                    <a:pt x="88" y="46"/>
                    <a:pt x="88" y="46"/>
                  </a:cubicBezTo>
                  <a:cubicBezTo>
                    <a:pt x="91" y="46"/>
                    <a:pt x="91" y="46"/>
                    <a:pt x="91" y="46"/>
                  </a:cubicBezTo>
                  <a:cubicBezTo>
                    <a:pt x="91" y="46"/>
                    <a:pt x="91" y="46"/>
                    <a:pt x="91" y="46"/>
                  </a:cubicBezTo>
                  <a:cubicBezTo>
                    <a:pt x="94" y="47"/>
                    <a:pt x="94" y="47"/>
                    <a:pt x="94" y="47"/>
                  </a:cubicBezTo>
                  <a:lnTo>
                    <a:pt x="94" y="48"/>
                  </a:lnTo>
                  <a:close/>
                  <a:moveTo>
                    <a:pt x="101" y="54"/>
                  </a:moveTo>
                  <a:cubicBezTo>
                    <a:pt x="101" y="54"/>
                    <a:pt x="101" y="54"/>
                    <a:pt x="101" y="54"/>
                  </a:cubicBezTo>
                  <a:cubicBezTo>
                    <a:pt x="94" y="54"/>
                    <a:pt x="94" y="54"/>
                    <a:pt x="94" y="54"/>
                  </a:cubicBezTo>
                  <a:cubicBezTo>
                    <a:pt x="94" y="48"/>
                    <a:pt x="94" y="48"/>
                    <a:pt x="94" y="48"/>
                  </a:cubicBezTo>
                  <a:cubicBezTo>
                    <a:pt x="96" y="48"/>
                    <a:pt x="96" y="48"/>
                    <a:pt x="96" y="48"/>
                  </a:cubicBezTo>
                  <a:cubicBezTo>
                    <a:pt x="96" y="48"/>
                    <a:pt x="96" y="48"/>
                    <a:pt x="96" y="48"/>
                  </a:cubicBezTo>
                  <a:cubicBezTo>
                    <a:pt x="101" y="48"/>
                    <a:pt x="101" y="48"/>
                    <a:pt x="101" y="48"/>
                  </a:cubicBezTo>
                  <a:lnTo>
                    <a:pt x="101" y="54"/>
                  </a:lnTo>
                  <a:close/>
                  <a:moveTo>
                    <a:pt x="94" y="48"/>
                  </a:moveTo>
                  <a:cubicBezTo>
                    <a:pt x="94" y="48"/>
                    <a:pt x="94" y="48"/>
                    <a:pt x="94" y="48"/>
                  </a:cubicBezTo>
                  <a:cubicBezTo>
                    <a:pt x="94" y="47"/>
                    <a:pt x="94" y="47"/>
                    <a:pt x="94" y="47"/>
                  </a:cubicBezTo>
                  <a:cubicBezTo>
                    <a:pt x="95" y="48"/>
                    <a:pt x="95" y="48"/>
                    <a:pt x="95" y="48"/>
                  </a:cubicBezTo>
                  <a:lnTo>
                    <a:pt x="94" y="48"/>
                  </a:lnTo>
                  <a:close/>
                  <a:moveTo>
                    <a:pt x="101" y="48"/>
                  </a:moveTo>
                  <a:cubicBezTo>
                    <a:pt x="101" y="48"/>
                    <a:pt x="101" y="48"/>
                    <a:pt x="101" y="48"/>
                  </a:cubicBezTo>
                  <a:cubicBezTo>
                    <a:pt x="96" y="48"/>
                    <a:pt x="96" y="48"/>
                    <a:pt x="96" y="48"/>
                  </a:cubicBezTo>
                  <a:cubicBezTo>
                    <a:pt x="89" y="45"/>
                    <a:pt x="89" y="45"/>
                    <a:pt x="89" y="45"/>
                  </a:cubicBezTo>
                  <a:cubicBezTo>
                    <a:pt x="98" y="45"/>
                    <a:pt x="98" y="45"/>
                    <a:pt x="98" y="45"/>
                  </a:cubicBezTo>
                  <a:cubicBezTo>
                    <a:pt x="98" y="45"/>
                    <a:pt x="98" y="45"/>
                    <a:pt x="98" y="45"/>
                  </a:cubicBezTo>
                  <a:cubicBezTo>
                    <a:pt x="101" y="46"/>
                    <a:pt x="101" y="46"/>
                    <a:pt x="101" y="46"/>
                  </a:cubicBezTo>
                  <a:lnTo>
                    <a:pt x="101" y="48"/>
                  </a:lnTo>
                  <a:close/>
                  <a:moveTo>
                    <a:pt x="103" y="54"/>
                  </a:moveTo>
                  <a:cubicBezTo>
                    <a:pt x="103" y="54"/>
                    <a:pt x="103" y="54"/>
                    <a:pt x="103" y="54"/>
                  </a:cubicBezTo>
                  <a:cubicBezTo>
                    <a:pt x="101" y="54"/>
                    <a:pt x="101" y="54"/>
                    <a:pt x="101" y="54"/>
                  </a:cubicBezTo>
                  <a:cubicBezTo>
                    <a:pt x="101" y="48"/>
                    <a:pt x="101" y="48"/>
                    <a:pt x="101" y="48"/>
                  </a:cubicBezTo>
                  <a:cubicBezTo>
                    <a:pt x="103" y="48"/>
                    <a:pt x="103" y="48"/>
                    <a:pt x="103" y="48"/>
                  </a:cubicBezTo>
                  <a:lnTo>
                    <a:pt x="103" y="54"/>
                  </a:lnTo>
                  <a:close/>
                  <a:moveTo>
                    <a:pt x="103" y="48"/>
                  </a:moveTo>
                  <a:cubicBezTo>
                    <a:pt x="103" y="48"/>
                    <a:pt x="103" y="48"/>
                    <a:pt x="103" y="48"/>
                  </a:cubicBezTo>
                  <a:cubicBezTo>
                    <a:pt x="101" y="48"/>
                    <a:pt x="101" y="48"/>
                    <a:pt x="101" y="48"/>
                  </a:cubicBezTo>
                  <a:cubicBezTo>
                    <a:pt x="102" y="46"/>
                    <a:pt x="102" y="46"/>
                    <a:pt x="102" y="46"/>
                  </a:cubicBezTo>
                  <a:cubicBezTo>
                    <a:pt x="103" y="47"/>
                    <a:pt x="103" y="47"/>
                    <a:pt x="103" y="47"/>
                  </a:cubicBezTo>
                  <a:lnTo>
                    <a:pt x="103" y="48"/>
                  </a:lnTo>
                  <a:close/>
                  <a:moveTo>
                    <a:pt x="104" y="46"/>
                  </a:moveTo>
                  <a:cubicBezTo>
                    <a:pt x="104" y="46"/>
                    <a:pt x="104" y="46"/>
                    <a:pt x="104" y="46"/>
                  </a:cubicBezTo>
                  <a:cubicBezTo>
                    <a:pt x="102" y="46"/>
                    <a:pt x="102" y="46"/>
                    <a:pt x="102" y="46"/>
                  </a:cubicBezTo>
                  <a:cubicBezTo>
                    <a:pt x="102" y="45"/>
                    <a:pt x="102" y="45"/>
                    <a:pt x="102" y="45"/>
                  </a:cubicBezTo>
                  <a:cubicBezTo>
                    <a:pt x="102" y="45"/>
                    <a:pt x="102" y="45"/>
                    <a:pt x="102" y="45"/>
                  </a:cubicBezTo>
                  <a:cubicBezTo>
                    <a:pt x="104" y="44"/>
                    <a:pt x="104" y="44"/>
                    <a:pt x="104" y="44"/>
                  </a:cubicBezTo>
                  <a:lnTo>
                    <a:pt x="104" y="46"/>
                  </a:lnTo>
                  <a:close/>
                  <a:moveTo>
                    <a:pt x="110" y="54"/>
                  </a:moveTo>
                  <a:cubicBezTo>
                    <a:pt x="110" y="54"/>
                    <a:pt x="110" y="54"/>
                    <a:pt x="110" y="54"/>
                  </a:cubicBezTo>
                  <a:cubicBezTo>
                    <a:pt x="104" y="54"/>
                    <a:pt x="104" y="54"/>
                    <a:pt x="104" y="54"/>
                  </a:cubicBezTo>
                  <a:cubicBezTo>
                    <a:pt x="104" y="47"/>
                    <a:pt x="104" y="47"/>
                    <a:pt x="104" y="47"/>
                  </a:cubicBezTo>
                  <a:cubicBezTo>
                    <a:pt x="106" y="48"/>
                    <a:pt x="106" y="48"/>
                    <a:pt x="106" y="48"/>
                  </a:cubicBezTo>
                  <a:cubicBezTo>
                    <a:pt x="110" y="48"/>
                    <a:pt x="110" y="48"/>
                    <a:pt x="110" y="48"/>
                  </a:cubicBezTo>
                  <a:lnTo>
                    <a:pt x="110" y="54"/>
                  </a:lnTo>
                  <a:close/>
                  <a:moveTo>
                    <a:pt x="111" y="47"/>
                  </a:moveTo>
                  <a:cubicBezTo>
                    <a:pt x="111" y="47"/>
                    <a:pt x="111" y="47"/>
                    <a:pt x="111" y="47"/>
                  </a:cubicBezTo>
                  <a:cubicBezTo>
                    <a:pt x="110" y="47"/>
                    <a:pt x="110" y="47"/>
                    <a:pt x="110" y="47"/>
                  </a:cubicBezTo>
                  <a:cubicBezTo>
                    <a:pt x="110" y="47"/>
                    <a:pt x="110" y="47"/>
                    <a:pt x="110" y="47"/>
                  </a:cubicBezTo>
                  <a:cubicBezTo>
                    <a:pt x="106" y="47"/>
                    <a:pt x="106" y="47"/>
                    <a:pt x="106" y="47"/>
                  </a:cubicBezTo>
                  <a:cubicBezTo>
                    <a:pt x="104" y="47"/>
                    <a:pt x="104" y="47"/>
                    <a:pt x="104" y="47"/>
                  </a:cubicBezTo>
                  <a:cubicBezTo>
                    <a:pt x="104" y="44"/>
                    <a:pt x="104" y="44"/>
                    <a:pt x="104" y="44"/>
                  </a:cubicBezTo>
                  <a:cubicBezTo>
                    <a:pt x="108" y="44"/>
                    <a:pt x="108" y="44"/>
                    <a:pt x="108" y="44"/>
                  </a:cubicBezTo>
                  <a:cubicBezTo>
                    <a:pt x="108" y="44"/>
                    <a:pt x="108" y="44"/>
                    <a:pt x="108" y="44"/>
                  </a:cubicBezTo>
                  <a:cubicBezTo>
                    <a:pt x="111" y="45"/>
                    <a:pt x="111" y="45"/>
                    <a:pt x="111" y="45"/>
                  </a:cubicBezTo>
                  <a:lnTo>
                    <a:pt x="111" y="47"/>
                  </a:lnTo>
                  <a:close/>
                  <a:moveTo>
                    <a:pt x="106" y="44"/>
                  </a:moveTo>
                  <a:cubicBezTo>
                    <a:pt x="106" y="44"/>
                    <a:pt x="106" y="44"/>
                    <a:pt x="106" y="44"/>
                  </a:cubicBezTo>
                  <a:cubicBezTo>
                    <a:pt x="106" y="43"/>
                    <a:pt x="106" y="43"/>
                    <a:pt x="106" y="43"/>
                  </a:cubicBezTo>
                  <a:cubicBezTo>
                    <a:pt x="108" y="43"/>
                    <a:pt x="108" y="43"/>
                    <a:pt x="108" y="43"/>
                  </a:cubicBezTo>
                  <a:cubicBezTo>
                    <a:pt x="108" y="44"/>
                    <a:pt x="108" y="44"/>
                    <a:pt x="108" y="44"/>
                  </a:cubicBezTo>
                  <a:lnTo>
                    <a:pt x="106" y="44"/>
                  </a:lnTo>
                  <a:close/>
                  <a:moveTo>
                    <a:pt x="111" y="44"/>
                  </a:moveTo>
                  <a:cubicBezTo>
                    <a:pt x="111" y="44"/>
                    <a:pt x="111" y="44"/>
                    <a:pt x="111" y="44"/>
                  </a:cubicBezTo>
                  <a:cubicBezTo>
                    <a:pt x="111" y="45"/>
                    <a:pt x="111" y="45"/>
                    <a:pt x="111" y="45"/>
                  </a:cubicBezTo>
                  <a:cubicBezTo>
                    <a:pt x="109" y="44"/>
                    <a:pt x="109" y="44"/>
                    <a:pt x="109" y="44"/>
                  </a:cubicBezTo>
                  <a:lnTo>
                    <a:pt x="111" y="44"/>
                  </a:lnTo>
                  <a:close/>
                  <a:moveTo>
                    <a:pt x="110" y="44"/>
                  </a:moveTo>
                  <a:cubicBezTo>
                    <a:pt x="110" y="44"/>
                    <a:pt x="110" y="44"/>
                    <a:pt x="110" y="44"/>
                  </a:cubicBezTo>
                  <a:cubicBezTo>
                    <a:pt x="110" y="43"/>
                    <a:pt x="110" y="43"/>
                    <a:pt x="110" y="43"/>
                  </a:cubicBezTo>
                  <a:cubicBezTo>
                    <a:pt x="111" y="43"/>
                    <a:pt x="111" y="43"/>
                    <a:pt x="111" y="43"/>
                  </a:cubicBezTo>
                  <a:cubicBezTo>
                    <a:pt x="111" y="44"/>
                    <a:pt x="111" y="44"/>
                    <a:pt x="111" y="44"/>
                  </a:cubicBezTo>
                  <a:lnTo>
                    <a:pt x="110" y="44"/>
                  </a:lnTo>
                  <a:close/>
                  <a:moveTo>
                    <a:pt x="110" y="44"/>
                  </a:moveTo>
                  <a:cubicBezTo>
                    <a:pt x="110" y="44"/>
                    <a:pt x="110" y="44"/>
                    <a:pt x="110" y="44"/>
                  </a:cubicBezTo>
                  <a:cubicBezTo>
                    <a:pt x="108" y="44"/>
                    <a:pt x="108" y="44"/>
                    <a:pt x="108" y="44"/>
                  </a:cubicBezTo>
                  <a:cubicBezTo>
                    <a:pt x="108" y="43"/>
                    <a:pt x="108" y="43"/>
                    <a:pt x="108" y="43"/>
                  </a:cubicBezTo>
                  <a:cubicBezTo>
                    <a:pt x="110" y="43"/>
                    <a:pt x="110" y="43"/>
                    <a:pt x="110" y="43"/>
                  </a:cubicBezTo>
                  <a:lnTo>
                    <a:pt x="110" y="44"/>
                  </a:lnTo>
                  <a:close/>
                  <a:moveTo>
                    <a:pt x="114" y="47"/>
                  </a:moveTo>
                  <a:cubicBezTo>
                    <a:pt x="114" y="47"/>
                    <a:pt x="114" y="47"/>
                    <a:pt x="114" y="47"/>
                  </a:cubicBezTo>
                  <a:cubicBezTo>
                    <a:pt x="116" y="47"/>
                    <a:pt x="116" y="47"/>
                    <a:pt x="116" y="47"/>
                  </a:cubicBezTo>
                  <a:cubicBezTo>
                    <a:pt x="120" y="47"/>
                    <a:pt x="120" y="47"/>
                    <a:pt x="120" y="47"/>
                  </a:cubicBezTo>
                  <a:cubicBezTo>
                    <a:pt x="120" y="54"/>
                    <a:pt x="120" y="54"/>
                    <a:pt x="120" y="54"/>
                  </a:cubicBezTo>
                  <a:cubicBezTo>
                    <a:pt x="114" y="54"/>
                    <a:pt x="114" y="54"/>
                    <a:pt x="114" y="54"/>
                  </a:cubicBezTo>
                  <a:lnTo>
                    <a:pt x="114" y="47"/>
                  </a:lnTo>
                  <a:close/>
                  <a:moveTo>
                    <a:pt x="114" y="47"/>
                  </a:moveTo>
                  <a:cubicBezTo>
                    <a:pt x="114" y="47"/>
                    <a:pt x="114" y="47"/>
                    <a:pt x="114" y="47"/>
                  </a:cubicBezTo>
                  <a:cubicBezTo>
                    <a:pt x="113" y="47"/>
                    <a:pt x="113" y="47"/>
                    <a:pt x="113" y="47"/>
                  </a:cubicBezTo>
                  <a:cubicBezTo>
                    <a:pt x="113" y="54"/>
                    <a:pt x="113" y="54"/>
                    <a:pt x="113" y="54"/>
                  </a:cubicBezTo>
                  <a:cubicBezTo>
                    <a:pt x="111" y="54"/>
                    <a:pt x="111" y="54"/>
                    <a:pt x="111" y="54"/>
                  </a:cubicBezTo>
                  <a:cubicBezTo>
                    <a:pt x="111" y="48"/>
                    <a:pt x="111" y="48"/>
                    <a:pt x="111" y="48"/>
                  </a:cubicBezTo>
                  <a:cubicBezTo>
                    <a:pt x="113" y="47"/>
                    <a:pt x="113" y="47"/>
                    <a:pt x="113" y="47"/>
                  </a:cubicBezTo>
                  <a:cubicBezTo>
                    <a:pt x="111" y="47"/>
                    <a:pt x="111" y="47"/>
                    <a:pt x="111" y="47"/>
                  </a:cubicBezTo>
                  <a:cubicBezTo>
                    <a:pt x="111" y="47"/>
                    <a:pt x="111" y="47"/>
                    <a:pt x="111" y="47"/>
                  </a:cubicBezTo>
                  <a:cubicBezTo>
                    <a:pt x="111" y="47"/>
                    <a:pt x="111" y="47"/>
                    <a:pt x="111" y="47"/>
                  </a:cubicBezTo>
                  <a:cubicBezTo>
                    <a:pt x="111" y="46"/>
                    <a:pt x="111" y="46"/>
                    <a:pt x="111" y="46"/>
                  </a:cubicBezTo>
                  <a:lnTo>
                    <a:pt x="114" y="47"/>
                  </a:lnTo>
                  <a:close/>
                  <a:moveTo>
                    <a:pt x="112" y="44"/>
                  </a:moveTo>
                  <a:cubicBezTo>
                    <a:pt x="112" y="44"/>
                    <a:pt x="112" y="44"/>
                    <a:pt x="112" y="44"/>
                  </a:cubicBezTo>
                  <a:cubicBezTo>
                    <a:pt x="112" y="44"/>
                    <a:pt x="112" y="44"/>
                    <a:pt x="112" y="44"/>
                  </a:cubicBezTo>
                  <a:cubicBezTo>
                    <a:pt x="112" y="37"/>
                    <a:pt x="112" y="37"/>
                    <a:pt x="112" y="37"/>
                  </a:cubicBezTo>
                  <a:cubicBezTo>
                    <a:pt x="108" y="37"/>
                    <a:pt x="108" y="37"/>
                    <a:pt x="108" y="37"/>
                  </a:cubicBezTo>
                  <a:cubicBezTo>
                    <a:pt x="108" y="43"/>
                    <a:pt x="108" y="43"/>
                    <a:pt x="108" y="43"/>
                  </a:cubicBezTo>
                  <a:cubicBezTo>
                    <a:pt x="112" y="43"/>
                    <a:pt x="112" y="43"/>
                    <a:pt x="112" y="43"/>
                  </a:cubicBezTo>
                  <a:cubicBezTo>
                    <a:pt x="112" y="44"/>
                    <a:pt x="112" y="44"/>
                    <a:pt x="112" y="44"/>
                  </a:cubicBezTo>
                  <a:cubicBezTo>
                    <a:pt x="111" y="44"/>
                    <a:pt x="111" y="44"/>
                    <a:pt x="111" y="44"/>
                  </a:cubicBezTo>
                  <a:cubicBezTo>
                    <a:pt x="111" y="43"/>
                    <a:pt x="111" y="43"/>
                    <a:pt x="111" y="43"/>
                  </a:cubicBezTo>
                  <a:cubicBezTo>
                    <a:pt x="105" y="42"/>
                    <a:pt x="105" y="42"/>
                    <a:pt x="105" y="42"/>
                  </a:cubicBezTo>
                  <a:cubicBezTo>
                    <a:pt x="105" y="36"/>
                    <a:pt x="105" y="36"/>
                    <a:pt x="105" y="36"/>
                  </a:cubicBezTo>
                  <a:cubicBezTo>
                    <a:pt x="112" y="37"/>
                    <a:pt x="112" y="37"/>
                    <a:pt x="112" y="37"/>
                  </a:cubicBezTo>
                  <a:lnTo>
                    <a:pt x="112" y="44"/>
                  </a:lnTo>
                  <a:close/>
                  <a:moveTo>
                    <a:pt x="115" y="5"/>
                  </a:moveTo>
                  <a:cubicBezTo>
                    <a:pt x="115" y="5"/>
                    <a:pt x="115" y="5"/>
                    <a:pt x="115" y="5"/>
                  </a:cubicBezTo>
                  <a:cubicBezTo>
                    <a:pt x="115" y="5"/>
                    <a:pt x="115" y="5"/>
                    <a:pt x="115" y="5"/>
                  </a:cubicBezTo>
                  <a:cubicBezTo>
                    <a:pt x="117" y="6"/>
                    <a:pt x="117" y="6"/>
                    <a:pt x="117" y="6"/>
                  </a:cubicBezTo>
                  <a:cubicBezTo>
                    <a:pt x="117" y="8"/>
                    <a:pt x="117" y="8"/>
                    <a:pt x="117" y="8"/>
                  </a:cubicBezTo>
                  <a:cubicBezTo>
                    <a:pt x="115" y="7"/>
                    <a:pt x="115" y="7"/>
                    <a:pt x="115" y="7"/>
                  </a:cubicBezTo>
                  <a:lnTo>
                    <a:pt x="115" y="5"/>
                  </a:lnTo>
                  <a:close/>
                  <a:moveTo>
                    <a:pt x="115" y="7"/>
                  </a:moveTo>
                  <a:cubicBezTo>
                    <a:pt x="115" y="7"/>
                    <a:pt x="115" y="7"/>
                    <a:pt x="115" y="7"/>
                  </a:cubicBezTo>
                  <a:cubicBezTo>
                    <a:pt x="117" y="8"/>
                    <a:pt x="117" y="8"/>
                    <a:pt x="117" y="8"/>
                  </a:cubicBezTo>
                  <a:cubicBezTo>
                    <a:pt x="117" y="8"/>
                    <a:pt x="117" y="8"/>
                    <a:pt x="117" y="8"/>
                  </a:cubicBezTo>
                  <a:cubicBezTo>
                    <a:pt x="115" y="8"/>
                    <a:pt x="115" y="8"/>
                    <a:pt x="115" y="8"/>
                  </a:cubicBezTo>
                  <a:lnTo>
                    <a:pt x="115" y="7"/>
                  </a:lnTo>
                  <a:close/>
                  <a:moveTo>
                    <a:pt x="115" y="8"/>
                  </a:moveTo>
                  <a:cubicBezTo>
                    <a:pt x="115" y="8"/>
                    <a:pt x="115" y="8"/>
                    <a:pt x="115" y="8"/>
                  </a:cubicBezTo>
                  <a:cubicBezTo>
                    <a:pt x="117" y="9"/>
                    <a:pt x="117" y="9"/>
                    <a:pt x="117" y="9"/>
                  </a:cubicBezTo>
                  <a:cubicBezTo>
                    <a:pt x="117" y="9"/>
                    <a:pt x="117" y="9"/>
                    <a:pt x="117" y="9"/>
                  </a:cubicBezTo>
                  <a:cubicBezTo>
                    <a:pt x="115" y="8"/>
                    <a:pt x="115" y="8"/>
                    <a:pt x="115" y="8"/>
                  </a:cubicBezTo>
                  <a:close/>
                  <a:moveTo>
                    <a:pt x="115" y="9"/>
                  </a:moveTo>
                  <a:cubicBezTo>
                    <a:pt x="115" y="9"/>
                    <a:pt x="115" y="9"/>
                    <a:pt x="115" y="9"/>
                  </a:cubicBezTo>
                  <a:cubicBezTo>
                    <a:pt x="117" y="9"/>
                    <a:pt x="117" y="9"/>
                    <a:pt x="117" y="9"/>
                  </a:cubicBezTo>
                  <a:cubicBezTo>
                    <a:pt x="117" y="11"/>
                    <a:pt x="117" y="11"/>
                    <a:pt x="117" y="11"/>
                  </a:cubicBezTo>
                  <a:cubicBezTo>
                    <a:pt x="115" y="10"/>
                    <a:pt x="115" y="10"/>
                    <a:pt x="115" y="10"/>
                  </a:cubicBezTo>
                  <a:lnTo>
                    <a:pt x="115" y="9"/>
                  </a:lnTo>
                  <a:close/>
                  <a:moveTo>
                    <a:pt x="115" y="10"/>
                  </a:moveTo>
                  <a:cubicBezTo>
                    <a:pt x="115" y="10"/>
                    <a:pt x="115" y="10"/>
                    <a:pt x="115" y="10"/>
                  </a:cubicBezTo>
                  <a:cubicBezTo>
                    <a:pt x="117" y="11"/>
                    <a:pt x="117" y="11"/>
                    <a:pt x="117" y="11"/>
                  </a:cubicBezTo>
                  <a:cubicBezTo>
                    <a:pt x="117" y="12"/>
                    <a:pt x="117" y="12"/>
                    <a:pt x="117" y="12"/>
                  </a:cubicBezTo>
                  <a:cubicBezTo>
                    <a:pt x="115" y="11"/>
                    <a:pt x="115" y="11"/>
                    <a:pt x="115" y="11"/>
                  </a:cubicBezTo>
                  <a:lnTo>
                    <a:pt x="115" y="10"/>
                  </a:lnTo>
                  <a:close/>
                  <a:moveTo>
                    <a:pt x="115" y="11"/>
                  </a:moveTo>
                  <a:cubicBezTo>
                    <a:pt x="115" y="11"/>
                    <a:pt x="115" y="11"/>
                    <a:pt x="115" y="11"/>
                  </a:cubicBezTo>
                  <a:cubicBezTo>
                    <a:pt x="117" y="12"/>
                    <a:pt x="117" y="12"/>
                    <a:pt x="117" y="12"/>
                  </a:cubicBezTo>
                  <a:cubicBezTo>
                    <a:pt x="117" y="12"/>
                    <a:pt x="117" y="12"/>
                    <a:pt x="117" y="12"/>
                  </a:cubicBezTo>
                  <a:cubicBezTo>
                    <a:pt x="115" y="12"/>
                    <a:pt x="115" y="12"/>
                    <a:pt x="115" y="12"/>
                  </a:cubicBezTo>
                  <a:lnTo>
                    <a:pt x="115" y="11"/>
                  </a:lnTo>
                  <a:close/>
                  <a:moveTo>
                    <a:pt x="115" y="12"/>
                  </a:moveTo>
                  <a:cubicBezTo>
                    <a:pt x="115" y="12"/>
                    <a:pt x="115" y="12"/>
                    <a:pt x="115" y="12"/>
                  </a:cubicBezTo>
                  <a:cubicBezTo>
                    <a:pt x="117" y="12"/>
                    <a:pt x="117" y="12"/>
                    <a:pt x="117" y="12"/>
                  </a:cubicBezTo>
                  <a:cubicBezTo>
                    <a:pt x="117" y="14"/>
                    <a:pt x="117" y="14"/>
                    <a:pt x="117" y="14"/>
                  </a:cubicBezTo>
                  <a:cubicBezTo>
                    <a:pt x="115" y="13"/>
                    <a:pt x="115" y="13"/>
                    <a:pt x="115" y="13"/>
                  </a:cubicBezTo>
                  <a:lnTo>
                    <a:pt x="115" y="12"/>
                  </a:lnTo>
                  <a:close/>
                  <a:moveTo>
                    <a:pt x="115" y="13"/>
                  </a:moveTo>
                  <a:cubicBezTo>
                    <a:pt x="115" y="13"/>
                    <a:pt x="115" y="13"/>
                    <a:pt x="115" y="13"/>
                  </a:cubicBezTo>
                  <a:cubicBezTo>
                    <a:pt x="117" y="14"/>
                    <a:pt x="117" y="14"/>
                    <a:pt x="117" y="14"/>
                  </a:cubicBezTo>
                  <a:cubicBezTo>
                    <a:pt x="117" y="14"/>
                    <a:pt x="117" y="14"/>
                    <a:pt x="117" y="14"/>
                  </a:cubicBezTo>
                  <a:cubicBezTo>
                    <a:pt x="115" y="14"/>
                    <a:pt x="115" y="14"/>
                    <a:pt x="115" y="14"/>
                  </a:cubicBezTo>
                  <a:lnTo>
                    <a:pt x="115" y="13"/>
                  </a:lnTo>
                  <a:close/>
                  <a:moveTo>
                    <a:pt x="115" y="14"/>
                  </a:moveTo>
                  <a:cubicBezTo>
                    <a:pt x="115" y="14"/>
                    <a:pt x="115" y="14"/>
                    <a:pt x="115" y="14"/>
                  </a:cubicBezTo>
                  <a:cubicBezTo>
                    <a:pt x="117" y="15"/>
                    <a:pt x="117" y="15"/>
                    <a:pt x="117" y="15"/>
                  </a:cubicBezTo>
                  <a:cubicBezTo>
                    <a:pt x="117" y="15"/>
                    <a:pt x="117" y="15"/>
                    <a:pt x="117" y="15"/>
                  </a:cubicBezTo>
                  <a:cubicBezTo>
                    <a:pt x="115" y="15"/>
                    <a:pt x="115" y="15"/>
                    <a:pt x="115" y="15"/>
                  </a:cubicBezTo>
                  <a:lnTo>
                    <a:pt x="115" y="14"/>
                  </a:lnTo>
                  <a:close/>
                  <a:moveTo>
                    <a:pt x="115" y="15"/>
                  </a:moveTo>
                  <a:cubicBezTo>
                    <a:pt x="115" y="15"/>
                    <a:pt x="115" y="15"/>
                    <a:pt x="115" y="15"/>
                  </a:cubicBezTo>
                  <a:cubicBezTo>
                    <a:pt x="117" y="15"/>
                    <a:pt x="117" y="15"/>
                    <a:pt x="117" y="15"/>
                  </a:cubicBezTo>
                  <a:cubicBezTo>
                    <a:pt x="117" y="17"/>
                    <a:pt x="117" y="17"/>
                    <a:pt x="117" y="17"/>
                  </a:cubicBezTo>
                  <a:cubicBezTo>
                    <a:pt x="115" y="16"/>
                    <a:pt x="115" y="16"/>
                    <a:pt x="115" y="16"/>
                  </a:cubicBezTo>
                  <a:lnTo>
                    <a:pt x="115" y="15"/>
                  </a:lnTo>
                  <a:close/>
                  <a:moveTo>
                    <a:pt x="115" y="17"/>
                  </a:moveTo>
                  <a:cubicBezTo>
                    <a:pt x="115" y="17"/>
                    <a:pt x="115" y="17"/>
                    <a:pt x="115" y="17"/>
                  </a:cubicBezTo>
                  <a:cubicBezTo>
                    <a:pt x="117" y="17"/>
                    <a:pt x="117" y="17"/>
                    <a:pt x="117" y="17"/>
                  </a:cubicBezTo>
                  <a:cubicBezTo>
                    <a:pt x="117" y="18"/>
                    <a:pt x="117" y="18"/>
                    <a:pt x="117" y="18"/>
                  </a:cubicBezTo>
                  <a:cubicBezTo>
                    <a:pt x="115" y="17"/>
                    <a:pt x="115" y="17"/>
                    <a:pt x="115" y="17"/>
                  </a:cubicBezTo>
                  <a:close/>
                  <a:moveTo>
                    <a:pt x="115" y="17"/>
                  </a:moveTo>
                  <a:cubicBezTo>
                    <a:pt x="115" y="17"/>
                    <a:pt x="115" y="17"/>
                    <a:pt x="115" y="17"/>
                  </a:cubicBezTo>
                  <a:cubicBezTo>
                    <a:pt x="117" y="18"/>
                    <a:pt x="117" y="18"/>
                    <a:pt x="117" y="18"/>
                  </a:cubicBezTo>
                  <a:cubicBezTo>
                    <a:pt x="117" y="18"/>
                    <a:pt x="117" y="18"/>
                    <a:pt x="117" y="18"/>
                  </a:cubicBezTo>
                  <a:cubicBezTo>
                    <a:pt x="115" y="18"/>
                    <a:pt x="115" y="18"/>
                    <a:pt x="115" y="18"/>
                  </a:cubicBezTo>
                  <a:lnTo>
                    <a:pt x="115" y="17"/>
                  </a:lnTo>
                  <a:close/>
                  <a:moveTo>
                    <a:pt x="115" y="18"/>
                  </a:moveTo>
                  <a:cubicBezTo>
                    <a:pt x="115" y="18"/>
                    <a:pt x="115" y="18"/>
                    <a:pt x="115" y="18"/>
                  </a:cubicBezTo>
                  <a:cubicBezTo>
                    <a:pt x="117" y="18"/>
                    <a:pt x="117" y="18"/>
                    <a:pt x="117" y="18"/>
                  </a:cubicBezTo>
                  <a:cubicBezTo>
                    <a:pt x="117" y="20"/>
                    <a:pt x="117" y="20"/>
                    <a:pt x="117" y="20"/>
                  </a:cubicBezTo>
                  <a:cubicBezTo>
                    <a:pt x="115" y="19"/>
                    <a:pt x="115" y="19"/>
                    <a:pt x="115" y="19"/>
                  </a:cubicBezTo>
                  <a:lnTo>
                    <a:pt x="115" y="18"/>
                  </a:lnTo>
                  <a:close/>
                  <a:moveTo>
                    <a:pt x="115" y="19"/>
                  </a:moveTo>
                  <a:cubicBezTo>
                    <a:pt x="115" y="19"/>
                    <a:pt x="115" y="19"/>
                    <a:pt x="115" y="19"/>
                  </a:cubicBezTo>
                  <a:cubicBezTo>
                    <a:pt x="117" y="20"/>
                    <a:pt x="117" y="20"/>
                    <a:pt x="117" y="20"/>
                  </a:cubicBezTo>
                  <a:cubicBezTo>
                    <a:pt x="117" y="20"/>
                    <a:pt x="117" y="20"/>
                    <a:pt x="117" y="20"/>
                  </a:cubicBezTo>
                  <a:cubicBezTo>
                    <a:pt x="115" y="20"/>
                    <a:pt x="115" y="20"/>
                    <a:pt x="115" y="20"/>
                  </a:cubicBezTo>
                  <a:lnTo>
                    <a:pt x="115" y="19"/>
                  </a:lnTo>
                  <a:close/>
                  <a:moveTo>
                    <a:pt x="115" y="20"/>
                  </a:moveTo>
                  <a:cubicBezTo>
                    <a:pt x="115" y="20"/>
                    <a:pt x="115" y="20"/>
                    <a:pt x="115" y="20"/>
                  </a:cubicBezTo>
                  <a:cubicBezTo>
                    <a:pt x="117" y="21"/>
                    <a:pt x="117" y="21"/>
                    <a:pt x="117" y="21"/>
                  </a:cubicBezTo>
                  <a:cubicBezTo>
                    <a:pt x="117" y="21"/>
                    <a:pt x="117" y="21"/>
                    <a:pt x="117" y="21"/>
                  </a:cubicBezTo>
                  <a:cubicBezTo>
                    <a:pt x="115" y="21"/>
                    <a:pt x="115" y="21"/>
                    <a:pt x="115" y="21"/>
                  </a:cubicBezTo>
                  <a:lnTo>
                    <a:pt x="115" y="20"/>
                  </a:lnTo>
                  <a:close/>
                  <a:moveTo>
                    <a:pt x="115" y="21"/>
                  </a:moveTo>
                  <a:cubicBezTo>
                    <a:pt x="115" y="21"/>
                    <a:pt x="115" y="21"/>
                    <a:pt x="115" y="21"/>
                  </a:cubicBezTo>
                  <a:cubicBezTo>
                    <a:pt x="117" y="21"/>
                    <a:pt x="117" y="21"/>
                    <a:pt x="117" y="21"/>
                  </a:cubicBezTo>
                  <a:cubicBezTo>
                    <a:pt x="117" y="23"/>
                    <a:pt x="117" y="23"/>
                    <a:pt x="117" y="23"/>
                  </a:cubicBezTo>
                  <a:cubicBezTo>
                    <a:pt x="115" y="22"/>
                    <a:pt x="115" y="22"/>
                    <a:pt x="115" y="22"/>
                  </a:cubicBezTo>
                  <a:lnTo>
                    <a:pt x="115" y="21"/>
                  </a:lnTo>
                  <a:close/>
                  <a:moveTo>
                    <a:pt x="115" y="23"/>
                  </a:moveTo>
                  <a:cubicBezTo>
                    <a:pt x="115" y="23"/>
                    <a:pt x="115" y="23"/>
                    <a:pt x="115" y="23"/>
                  </a:cubicBezTo>
                  <a:cubicBezTo>
                    <a:pt x="117" y="23"/>
                    <a:pt x="117" y="23"/>
                    <a:pt x="117" y="23"/>
                  </a:cubicBezTo>
                  <a:cubicBezTo>
                    <a:pt x="117" y="23"/>
                    <a:pt x="117" y="23"/>
                    <a:pt x="117" y="23"/>
                  </a:cubicBezTo>
                  <a:cubicBezTo>
                    <a:pt x="115" y="23"/>
                    <a:pt x="115" y="23"/>
                    <a:pt x="115" y="23"/>
                  </a:cubicBezTo>
                  <a:close/>
                  <a:moveTo>
                    <a:pt x="115" y="23"/>
                  </a:moveTo>
                  <a:cubicBezTo>
                    <a:pt x="115" y="23"/>
                    <a:pt x="115" y="23"/>
                    <a:pt x="115" y="23"/>
                  </a:cubicBezTo>
                  <a:cubicBezTo>
                    <a:pt x="117" y="24"/>
                    <a:pt x="117" y="24"/>
                    <a:pt x="117" y="24"/>
                  </a:cubicBezTo>
                  <a:cubicBezTo>
                    <a:pt x="117" y="24"/>
                    <a:pt x="117" y="24"/>
                    <a:pt x="117" y="24"/>
                  </a:cubicBezTo>
                  <a:cubicBezTo>
                    <a:pt x="115" y="24"/>
                    <a:pt x="115" y="24"/>
                    <a:pt x="115" y="24"/>
                  </a:cubicBezTo>
                  <a:lnTo>
                    <a:pt x="115" y="23"/>
                  </a:lnTo>
                  <a:close/>
                  <a:moveTo>
                    <a:pt x="115" y="24"/>
                  </a:moveTo>
                  <a:cubicBezTo>
                    <a:pt x="115" y="24"/>
                    <a:pt x="115" y="24"/>
                    <a:pt x="115" y="24"/>
                  </a:cubicBezTo>
                  <a:cubicBezTo>
                    <a:pt x="117" y="24"/>
                    <a:pt x="117" y="24"/>
                    <a:pt x="117" y="24"/>
                  </a:cubicBezTo>
                  <a:cubicBezTo>
                    <a:pt x="117" y="26"/>
                    <a:pt x="117" y="26"/>
                    <a:pt x="117" y="26"/>
                  </a:cubicBezTo>
                  <a:cubicBezTo>
                    <a:pt x="115" y="25"/>
                    <a:pt x="115" y="25"/>
                    <a:pt x="115" y="25"/>
                  </a:cubicBezTo>
                  <a:lnTo>
                    <a:pt x="115" y="24"/>
                  </a:lnTo>
                  <a:close/>
                  <a:moveTo>
                    <a:pt x="115" y="25"/>
                  </a:moveTo>
                  <a:cubicBezTo>
                    <a:pt x="115" y="25"/>
                    <a:pt x="115" y="25"/>
                    <a:pt x="115" y="25"/>
                  </a:cubicBezTo>
                  <a:cubicBezTo>
                    <a:pt x="117" y="26"/>
                    <a:pt x="117" y="26"/>
                    <a:pt x="117" y="26"/>
                  </a:cubicBezTo>
                  <a:cubicBezTo>
                    <a:pt x="117" y="26"/>
                    <a:pt x="117" y="26"/>
                    <a:pt x="117" y="26"/>
                  </a:cubicBezTo>
                  <a:cubicBezTo>
                    <a:pt x="115" y="26"/>
                    <a:pt x="115" y="26"/>
                    <a:pt x="115" y="26"/>
                  </a:cubicBezTo>
                  <a:lnTo>
                    <a:pt x="115" y="25"/>
                  </a:lnTo>
                  <a:close/>
                  <a:moveTo>
                    <a:pt x="115" y="26"/>
                  </a:moveTo>
                  <a:cubicBezTo>
                    <a:pt x="115" y="26"/>
                    <a:pt x="115" y="26"/>
                    <a:pt x="115" y="26"/>
                  </a:cubicBezTo>
                  <a:cubicBezTo>
                    <a:pt x="117" y="27"/>
                    <a:pt x="117" y="27"/>
                    <a:pt x="117" y="27"/>
                  </a:cubicBezTo>
                  <a:cubicBezTo>
                    <a:pt x="117" y="27"/>
                    <a:pt x="117" y="27"/>
                    <a:pt x="117" y="27"/>
                  </a:cubicBezTo>
                  <a:cubicBezTo>
                    <a:pt x="115" y="27"/>
                    <a:pt x="115" y="27"/>
                    <a:pt x="115" y="27"/>
                  </a:cubicBezTo>
                  <a:lnTo>
                    <a:pt x="115" y="26"/>
                  </a:lnTo>
                  <a:close/>
                  <a:moveTo>
                    <a:pt x="115" y="27"/>
                  </a:moveTo>
                  <a:cubicBezTo>
                    <a:pt x="115" y="27"/>
                    <a:pt x="115" y="27"/>
                    <a:pt x="115" y="27"/>
                  </a:cubicBezTo>
                  <a:cubicBezTo>
                    <a:pt x="117" y="27"/>
                    <a:pt x="117" y="27"/>
                    <a:pt x="117" y="27"/>
                  </a:cubicBezTo>
                  <a:cubicBezTo>
                    <a:pt x="117" y="29"/>
                    <a:pt x="117" y="29"/>
                    <a:pt x="117" y="29"/>
                  </a:cubicBezTo>
                  <a:cubicBezTo>
                    <a:pt x="115" y="28"/>
                    <a:pt x="115" y="28"/>
                    <a:pt x="115" y="28"/>
                  </a:cubicBezTo>
                  <a:lnTo>
                    <a:pt x="115" y="27"/>
                  </a:lnTo>
                  <a:close/>
                  <a:moveTo>
                    <a:pt x="115" y="29"/>
                  </a:moveTo>
                  <a:cubicBezTo>
                    <a:pt x="115" y="29"/>
                    <a:pt x="115" y="29"/>
                    <a:pt x="115" y="29"/>
                  </a:cubicBezTo>
                  <a:cubicBezTo>
                    <a:pt x="117" y="29"/>
                    <a:pt x="117" y="29"/>
                    <a:pt x="117" y="29"/>
                  </a:cubicBezTo>
                  <a:cubicBezTo>
                    <a:pt x="117" y="29"/>
                    <a:pt x="117" y="29"/>
                    <a:pt x="117" y="29"/>
                  </a:cubicBezTo>
                  <a:cubicBezTo>
                    <a:pt x="115" y="29"/>
                    <a:pt x="115" y="29"/>
                    <a:pt x="115" y="29"/>
                  </a:cubicBezTo>
                  <a:close/>
                  <a:moveTo>
                    <a:pt x="115" y="29"/>
                  </a:moveTo>
                  <a:cubicBezTo>
                    <a:pt x="115" y="29"/>
                    <a:pt x="115" y="29"/>
                    <a:pt x="115" y="29"/>
                  </a:cubicBezTo>
                  <a:cubicBezTo>
                    <a:pt x="117" y="30"/>
                    <a:pt x="117" y="30"/>
                    <a:pt x="117" y="30"/>
                  </a:cubicBezTo>
                  <a:cubicBezTo>
                    <a:pt x="117" y="30"/>
                    <a:pt x="117" y="30"/>
                    <a:pt x="117" y="30"/>
                  </a:cubicBezTo>
                  <a:cubicBezTo>
                    <a:pt x="115" y="30"/>
                    <a:pt x="115" y="30"/>
                    <a:pt x="115" y="30"/>
                  </a:cubicBezTo>
                  <a:lnTo>
                    <a:pt x="115" y="29"/>
                  </a:lnTo>
                  <a:close/>
                  <a:moveTo>
                    <a:pt x="115" y="30"/>
                  </a:moveTo>
                  <a:cubicBezTo>
                    <a:pt x="115" y="30"/>
                    <a:pt x="115" y="30"/>
                    <a:pt x="115" y="30"/>
                  </a:cubicBezTo>
                  <a:cubicBezTo>
                    <a:pt x="117" y="30"/>
                    <a:pt x="117" y="30"/>
                    <a:pt x="117" y="30"/>
                  </a:cubicBezTo>
                  <a:cubicBezTo>
                    <a:pt x="117" y="32"/>
                    <a:pt x="117" y="32"/>
                    <a:pt x="117" y="32"/>
                  </a:cubicBezTo>
                  <a:cubicBezTo>
                    <a:pt x="115" y="31"/>
                    <a:pt x="115" y="31"/>
                    <a:pt x="115" y="31"/>
                  </a:cubicBezTo>
                  <a:lnTo>
                    <a:pt x="115" y="30"/>
                  </a:lnTo>
                  <a:close/>
                  <a:moveTo>
                    <a:pt x="115" y="32"/>
                  </a:moveTo>
                  <a:cubicBezTo>
                    <a:pt x="115" y="32"/>
                    <a:pt x="115" y="32"/>
                    <a:pt x="115" y="32"/>
                  </a:cubicBezTo>
                  <a:cubicBezTo>
                    <a:pt x="117" y="32"/>
                    <a:pt x="117" y="32"/>
                    <a:pt x="117" y="32"/>
                  </a:cubicBezTo>
                  <a:cubicBezTo>
                    <a:pt x="117" y="33"/>
                    <a:pt x="117" y="33"/>
                    <a:pt x="117" y="33"/>
                  </a:cubicBezTo>
                  <a:cubicBezTo>
                    <a:pt x="115" y="32"/>
                    <a:pt x="115" y="32"/>
                    <a:pt x="115" y="32"/>
                  </a:cubicBezTo>
                  <a:close/>
                  <a:moveTo>
                    <a:pt x="115" y="32"/>
                  </a:moveTo>
                  <a:cubicBezTo>
                    <a:pt x="115" y="32"/>
                    <a:pt x="115" y="32"/>
                    <a:pt x="115" y="32"/>
                  </a:cubicBezTo>
                  <a:cubicBezTo>
                    <a:pt x="117" y="33"/>
                    <a:pt x="117" y="33"/>
                    <a:pt x="117" y="33"/>
                  </a:cubicBezTo>
                  <a:cubicBezTo>
                    <a:pt x="117" y="33"/>
                    <a:pt x="117" y="33"/>
                    <a:pt x="117" y="33"/>
                  </a:cubicBezTo>
                  <a:cubicBezTo>
                    <a:pt x="115" y="33"/>
                    <a:pt x="115" y="33"/>
                    <a:pt x="115" y="33"/>
                  </a:cubicBezTo>
                  <a:lnTo>
                    <a:pt x="115" y="32"/>
                  </a:lnTo>
                  <a:close/>
                  <a:moveTo>
                    <a:pt x="114" y="6"/>
                  </a:moveTo>
                  <a:cubicBezTo>
                    <a:pt x="114" y="6"/>
                    <a:pt x="114" y="6"/>
                    <a:pt x="114" y="6"/>
                  </a:cubicBezTo>
                  <a:cubicBezTo>
                    <a:pt x="115" y="5"/>
                    <a:pt x="115" y="5"/>
                    <a:pt x="115" y="5"/>
                  </a:cubicBezTo>
                  <a:cubicBezTo>
                    <a:pt x="115" y="7"/>
                    <a:pt x="115" y="7"/>
                    <a:pt x="115" y="7"/>
                  </a:cubicBezTo>
                  <a:cubicBezTo>
                    <a:pt x="114" y="7"/>
                    <a:pt x="114" y="7"/>
                    <a:pt x="114" y="7"/>
                  </a:cubicBezTo>
                  <a:lnTo>
                    <a:pt x="114" y="6"/>
                  </a:lnTo>
                  <a:close/>
                  <a:moveTo>
                    <a:pt x="114" y="7"/>
                  </a:moveTo>
                  <a:cubicBezTo>
                    <a:pt x="114" y="7"/>
                    <a:pt x="114" y="7"/>
                    <a:pt x="114" y="7"/>
                  </a:cubicBezTo>
                  <a:cubicBezTo>
                    <a:pt x="115" y="7"/>
                    <a:pt x="115" y="7"/>
                    <a:pt x="115" y="7"/>
                  </a:cubicBezTo>
                  <a:cubicBezTo>
                    <a:pt x="115" y="8"/>
                    <a:pt x="115" y="8"/>
                    <a:pt x="115" y="8"/>
                  </a:cubicBezTo>
                  <a:cubicBezTo>
                    <a:pt x="114" y="8"/>
                    <a:pt x="114" y="8"/>
                    <a:pt x="114" y="8"/>
                  </a:cubicBezTo>
                  <a:lnTo>
                    <a:pt x="114" y="7"/>
                  </a:lnTo>
                  <a:close/>
                  <a:moveTo>
                    <a:pt x="114" y="8"/>
                  </a:moveTo>
                  <a:cubicBezTo>
                    <a:pt x="114" y="8"/>
                    <a:pt x="114" y="8"/>
                    <a:pt x="114" y="8"/>
                  </a:cubicBezTo>
                  <a:cubicBezTo>
                    <a:pt x="115" y="8"/>
                    <a:pt x="115" y="8"/>
                    <a:pt x="115" y="8"/>
                  </a:cubicBezTo>
                  <a:cubicBezTo>
                    <a:pt x="115" y="8"/>
                    <a:pt x="115" y="8"/>
                    <a:pt x="115" y="8"/>
                  </a:cubicBezTo>
                  <a:cubicBezTo>
                    <a:pt x="114" y="9"/>
                    <a:pt x="114" y="9"/>
                    <a:pt x="114" y="9"/>
                  </a:cubicBezTo>
                  <a:lnTo>
                    <a:pt x="114" y="8"/>
                  </a:lnTo>
                  <a:close/>
                  <a:moveTo>
                    <a:pt x="114" y="9"/>
                  </a:moveTo>
                  <a:cubicBezTo>
                    <a:pt x="114" y="9"/>
                    <a:pt x="114" y="9"/>
                    <a:pt x="114" y="9"/>
                  </a:cubicBezTo>
                  <a:cubicBezTo>
                    <a:pt x="115" y="9"/>
                    <a:pt x="115" y="9"/>
                    <a:pt x="115" y="9"/>
                  </a:cubicBezTo>
                  <a:cubicBezTo>
                    <a:pt x="115" y="10"/>
                    <a:pt x="115" y="10"/>
                    <a:pt x="115" y="10"/>
                  </a:cubicBezTo>
                  <a:cubicBezTo>
                    <a:pt x="114" y="10"/>
                    <a:pt x="114" y="10"/>
                    <a:pt x="114" y="10"/>
                  </a:cubicBezTo>
                  <a:lnTo>
                    <a:pt x="114" y="9"/>
                  </a:lnTo>
                  <a:close/>
                  <a:moveTo>
                    <a:pt x="114" y="11"/>
                  </a:moveTo>
                  <a:cubicBezTo>
                    <a:pt x="114" y="11"/>
                    <a:pt x="114" y="11"/>
                    <a:pt x="114" y="11"/>
                  </a:cubicBezTo>
                  <a:cubicBezTo>
                    <a:pt x="115" y="10"/>
                    <a:pt x="115" y="10"/>
                    <a:pt x="115" y="10"/>
                  </a:cubicBezTo>
                  <a:cubicBezTo>
                    <a:pt x="115" y="11"/>
                    <a:pt x="115" y="11"/>
                    <a:pt x="115" y="11"/>
                  </a:cubicBezTo>
                  <a:cubicBezTo>
                    <a:pt x="114" y="11"/>
                    <a:pt x="114" y="11"/>
                    <a:pt x="114" y="11"/>
                  </a:cubicBezTo>
                  <a:close/>
                  <a:moveTo>
                    <a:pt x="114" y="11"/>
                  </a:moveTo>
                  <a:cubicBezTo>
                    <a:pt x="114" y="11"/>
                    <a:pt x="114" y="11"/>
                    <a:pt x="114" y="11"/>
                  </a:cubicBezTo>
                  <a:cubicBezTo>
                    <a:pt x="115" y="11"/>
                    <a:pt x="115" y="11"/>
                    <a:pt x="115" y="11"/>
                  </a:cubicBezTo>
                  <a:cubicBezTo>
                    <a:pt x="115" y="12"/>
                    <a:pt x="115" y="12"/>
                    <a:pt x="115" y="12"/>
                  </a:cubicBezTo>
                  <a:cubicBezTo>
                    <a:pt x="114" y="12"/>
                    <a:pt x="114" y="12"/>
                    <a:pt x="114" y="12"/>
                  </a:cubicBezTo>
                  <a:lnTo>
                    <a:pt x="114" y="11"/>
                  </a:lnTo>
                  <a:close/>
                  <a:moveTo>
                    <a:pt x="114" y="12"/>
                  </a:moveTo>
                  <a:cubicBezTo>
                    <a:pt x="114" y="12"/>
                    <a:pt x="114" y="12"/>
                    <a:pt x="114" y="12"/>
                  </a:cubicBezTo>
                  <a:cubicBezTo>
                    <a:pt x="115" y="12"/>
                    <a:pt x="115" y="12"/>
                    <a:pt x="115" y="12"/>
                  </a:cubicBezTo>
                  <a:cubicBezTo>
                    <a:pt x="115" y="13"/>
                    <a:pt x="115" y="13"/>
                    <a:pt x="115" y="13"/>
                  </a:cubicBezTo>
                  <a:cubicBezTo>
                    <a:pt x="114" y="13"/>
                    <a:pt x="114" y="13"/>
                    <a:pt x="114" y="13"/>
                  </a:cubicBezTo>
                  <a:lnTo>
                    <a:pt x="114" y="12"/>
                  </a:lnTo>
                  <a:close/>
                  <a:moveTo>
                    <a:pt x="114" y="13"/>
                  </a:moveTo>
                  <a:cubicBezTo>
                    <a:pt x="114" y="13"/>
                    <a:pt x="114" y="13"/>
                    <a:pt x="114" y="13"/>
                  </a:cubicBezTo>
                  <a:cubicBezTo>
                    <a:pt x="115" y="13"/>
                    <a:pt x="115" y="13"/>
                    <a:pt x="115" y="13"/>
                  </a:cubicBezTo>
                  <a:cubicBezTo>
                    <a:pt x="115" y="14"/>
                    <a:pt x="115" y="14"/>
                    <a:pt x="115" y="14"/>
                  </a:cubicBezTo>
                  <a:cubicBezTo>
                    <a:pt x="114" y="14"/>
                    <a:pt x="114" y="14"/>
                    <a:pt x="114" y="14"/>
                  </a:cubicBezTo>
                  <a:lnTo>
                    <a:pt x="114" y="13"/>
                  </a:lnTo>
                  <a:close/>
                  <a:moveTo>
                    <a:pt x="114" y="14"/>
                  </a:moveTo>
                  <a:cubicBezTo>
                    <a:pt x="114" y="14"/>
                    <a:pt x="114" y="14"/>
                    <a:pt x="114" y="14"/>
                  </a:cubicBezTo>
                  <a:cubicBezTo>
                    <a:pt x="115" y="14"/>
                    <a:pt x="115" y="14"/>
                    <a:pt x="115" y="14"/>
                  </a:cubicBezTo>
                  <a:cubicBezTo>
                    <a:pt x="115" y="14"/>
                    <a:pt x="115" y="14"/>
                    <a:pt x="115" y="14"/>
                  </a:cubicBezTo>
                  <a:cubicBezTo>
                    <a:pt x="114" y="15"/>
                    <a:pt x="114" y="15"/>
                    <a:pt x="114" y="15"/>
                  </a:cubicBezTo>
                  <a:lnTo>
                    <a:pt x="114" y="14"/>
                  </a:lnTo>
                  <a:close/>
                  <a:moveTo>
                    <a:pt x="114" y="15"/>
                  </a:moveTo>
                  <a:cubicBezTo>
                    <a:pt x="114" y="15"/>
                    <a:pt x="114" y="15"/>
                    <a:pt x="114" y="15"/>
                  </a:cubicBezTo>
                  <a:cubicBezTo>
                    <a:pt x="115" y="15"/>
                    <a:pt x="115" y="15"/>
                    <a:pt x="115" y="15"/>
                  </a:cubicBezTo>
                  <a:cubicBezTo>
                    <a:pt x="115" y="16"/>
                    <a:pt x="115" y="16"/>
                    <a:pt x="115" y="16"/>
                  </a:cubicBezTo>
                  <a:cubicBezTo>
                    <a:pt x="114" y="17"/>
                    <a:pt x="114" y="17"/>
                    <a:pt x="114" y="17"/>
                  </a:cubicBezTo>
                  <a:lnTo>
                    <a:pt x="114" y="15"/>
                  </a:lnTo>
                  <a:close/>
                  <a:moveTo>
                    <a:pt x="114" y="17"/>
                  </a:moveTo>
                  <a:cubicBezTo>
                    <a:pt x="114" y="17"/>
                    <a:pt x="114" y="17"/>
                    <a:pt x="114" y="17"/>
                  </a:cubicBezTo>
                  <a:cubicBezTo>
                    <a:pt x="115" y="16"/>
                    <a:pt x="115" y="16"/>
                    <a:pt x="115" y="16"/>
                  </a:cubicBezTo>
                  <a:cubicBezTo>
                    <a:pt x="115" y="17"/>
                    <a:pt x="115" y="17"/>
                    <a:pt x="115" y="17"/>
                  </a:cubicBezTo>
                  <a:cubicBezTo>
                    <a:pt x="114" y="17"/>
                    <a:pt x="114" y="17"/>
                    <a:pt x="114" y="17"/>
                  </a:cubicBezTo>
                  <a:close/>
                  <a:moveTo>
                    <a:pt x="114" y="17"/>
                  </a:moveTo>
                  <a:cubicBezTo>
                    <a:pt x="114" y="17"/>
                    <a:pt x="114" y="17"/>
                    <a:pt x="114" y="17"/>
                  </a:cubicBezTo>
                  <a:cubicBezTo>
                    <a:pt x="115" y="17"/>
                    <a:pt x="115" y="17"/>
                    <a:pt x="115" y="17"/>
                  </a:cubicBezTo>
                  <a:cubicBezTo>
                    <a:pt x="115" y="18"/>
                    <a:pt x="115" y="18"/>
                    <a:pt x="115" y="18"/>
                  </a:cubicBezTo>
                  <a:cubicBezTo>
                    <a:pt x="114" y="18"/>
                    <a:pt x="114" y="18"/>
                    <a:pt x="114" y="18"/>
                  </a:cubicBezTo>
                  <a:lnTo>
                    <a:pt x="114" y="17"/>
                  </a:lnTo>
                  <a:close/>
                  <a:moveTo>
                    <a:pt x="114" y="18"/>
                  </a:moveTo>
                  <a:cubicBezTo>
                    <a:pt x="114" y="18"/>
                    <a:pt x="114" y="18"/>
                    <a:pt x="114" y="18"/>
                  </a:cubicBezTo>
                  <a:cubicBezTo>
                    <a:pt x="115" y="18"/>
                    <a:pt x="115" y="18"/>
                    <a:pt x="115" y="18"/>
                  </a:cubicBezTo>
                  <a:cubicBezTo>
                    <a:pt x="115" y="19"/>
                    <a:pt x="115" y="19"/>
                    <a:pt x="115" y="19"/>
                  </a:cubicBezTo>
                  <a:cubicBezTo>
                    <a:pt x="114" y="19"/>
                    <a:pt x="114" y="19"/>
                    <a:pt x="114" y="19"/>
                  </a:cubicBezTo>
                  <a:lnTo>
                    <a:pt x="114" y="18"/>
                  </a:lnTo>
                  <a:close/>
                  <a:moveTo>
                    <a:pt x="114" y="20"/>
                  </a:moveTo>
                  <a:cubicBezTo>
                    <a:pt x="114" y="20"/>
                    <a:pt x="114" y="20"/>
                    <a:pt x="114" y="20"/>
                  </a:cubicBezTo>
                  <a:cubicBezTo>
                    <a:pt x="115" y="19"/>
                    <a:pt x="115" y="19"/>
                    <a:pt x="115" y="19"/>
                  </a:cubicBezTo>
                  <a:cubicBezTo>
                    <a:pt x="115" y="20"/>
                    <a:pt x="115" y="20"/>
                    <a:pt x="115" y="20"/>
                  </a:cubicBezTo>
                  <a:cubicBezTo>
                    <a:pt x="114" y="20"/>
                    <a:pt x="114" y="20"/>
                    <a:pt x="114" y="20"/>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4" y="21"/>
                  </a:moveTo>
                  <a:cubicBezTo>
                    <a:pt x="114" y="21"/>
                    <a:pt x="114" y="21"/>
                    <a:pt x="114" y="21"/>
                  </a:cubicBezTo>
                  <a:cubicBezTo>
                    <a:pt x="115" y="21"/>
                    <a:pt x="115" y="21"/>
                    <a:pt x="115" y="21"/>
                  </a:cubicBezTo>
                  <a:cubicBezTo>
                    <a:pt x="115" y="22"/>
                    <a:pt x="115" y="22"/>
                    <a:pt x="115" y="22"/>
                  </a:cubicBezTo>
                  <a:cubicBezTo>
                    <a:pt x="114" y="23"/>
                    <a:pt x="114" y="23"/>
                    <a:pt x="114" y="23"/>
                  </a:cubicBezTo>
                  <a:lnTo>
                    <a:pt x="114" y="21"/>
                  </a:lnTo>
                  <a:close/>
                  <a:moveTo>
                    <a:pt x="114" y="23"/>
                  </a:moveTo>
                  <a:cubicBezTo>
                    <a:pt x="114" y="23"/>
                    <a:pt x="114" y="23"/>
                    <a:pt x="114" y="23"/>
                  </a:cubicBezTo>
                  <a:cubicBezTo>
                    <a:pt x="115" y="23"/>
                    <a:pt x="115" y="23"/>
                    <a:pt x="115" y="23"/>
                  </a:cubicBezTo>
                  <a:cubicBezTo>
                    <a:pt x="115" y="23"/>
                    <a:pt x="115" y="23"/>
                    <a:pt x="115" y="23"/>
                  </a:cubicBezTo>
                  <a:cubicBezTo>
                    <a:pt x="114" y="23"/>
                    <a:pt x="114" y="23"/>
                    <a:pt x="114" y="23"/>
                  </a:cubicBezTo>
                  <a:close/>
                  <a:moveTo>
                    <a:pt x="114" y="23"/>
                  </a:moveTo>
                  <a:cubicBezTo>
                    <a:pt x="114" y="23"/>
                    <a:pt x="114" y="23"/>
                    <a:pt x="114" y="23"/>
                  </a:cubicBezTo>
                  <a:cubicBezTo>
                    <a:pt x="115" y="23"/>
                    <a:pt x="115" y="23"/>
                    <a:pt x="115" y="23"/>
                  </a:cubicBezTo>
                  <a:cubicBezTo>
                    <a:pt x="115" y="24"/>
                    <a:pt x="115" y="24"/>
                    <a:pt x="115" y="24"/>
                  </a:cubicBezTo>
                  <a:cubicBezTo>
                    <a:pt x="114" y="24"/>
                    <a:pt x="114" y="24"/>
                    <a:pt x="114" y="24"/>
                  </a:cubicBezTo>
                  <a:lnTo>
                    <a:pt x="114" y="23"/>
                  </a:lnTo>
                  <a:close/>
                  <a:moveTo>
                    <a:pt x="114" y="24"/>
                  </a:moveTo>
                  <a:cubicBezTo>
                    <a:pt x="114" y="24"/>
                    <a:pt x="114" y="24"/>
                    <a:pt x="114" y="24"/>
                  </a:cubicBezTo>
                  <a:cubicBezTo>
                    <a:pt x="115" y="24"/>
                    <a:pt x="115" y="24"/>
                    <a:pt x="115" y="24"/>
                  </a:cubicBezTo>
                  <a:cubicBezTo>
                    <a:pt x="115" y="25"/>
                    <a:pt x="115" y="25"/>
                    <a:pt x="115" y="25"/>
                  </a:cubicBezTo>
                  <a:cubicBezTo>
                    <a:pt x="114" y="25"/>
                    <a:pt x="114" y="25"/>
                    <a:pt x="114" y="25"/>
                  </a:cubicBezTo>
                  <a:lnTo>
                    <a:pt x="114" y="24"/>
                  </a:lnTo>
                  <a:close/>
                  <a:moveTo>
                    <a:pt x="114" y="26"/>
                  </a:moveTo>
                  <a:cubicBezTo>
                    <a:pt x="114" y="26"/>
                    <a:pt x="114" y="26"/>
                    <a:pt x="114" y="26"/>
                  </a:cubicBezTo>
                  <a:cubicBezTo>
                    <a:pt x="115" y="25"/>
                    <a:pt x="115" y="25"/>
                    <a:pt x="115" y="25"/>
                  </a:cubicBezTo>
                  <a:cubicBezTo>
                    <a:pt x="115" y="26"/>
                    <a:pt x="115" y="26"/>
                    <a:pt x="115" y="26"/>
                  </a:cubicBezTo>
                  <a:cubicBezTo>
                    <a:pt x="114" y="26"/>
                    <a:pt x="114" y="26"/>
                    <a:pt x="114" y="26"/>
                  </a:cubicBezTo>
                  <a:close/>
                  <a:moveTo>
                    <a:pt x="114" y="26"/>
                  </a:moveTo>
                  <a:cubicBezTo>
                    <a:pt x="114" y="26"/>
                    <a:pt x="114" y="26"/>
                    <a:pt x="114" y="26"/>
                  </a:cubicBezTo>
                  <a:cubicBezTo>
                    <a:pt x="115" y="26"/>
                    <a:pt x="115" y="26"/>
                    <a:pt x="115" y="26"/>
                  </a:cubicBezTo>
                  <a:cubicBezTo>
                    <a:pt x="115" y="27"/>
                    <a:pt x="115" y="27"/>
                    <a:pt x="115" y="27"/>
                  </a:cubicBezTo>
                  <a:cubicBezTo>
                    <a:pt x="114" y="27"/>
                    <a:pt x="114" y="27"/>
                    <a:pt x="114" y="27"/>
                  </a:cubicBezTo>
                  <a:lnTo>
                    <a:pt x="114" y="26"/>
                  </a:lnTo>
                  <a:close/>
                  <a:moveTo>
                    <a:pt x="114" y="27"/>
                  </a:moveTo>
                  <a:cubicBezTo>
                    <a:pt x="114" y="27"/>
                    <a:pt x="114" y="27"/>
                    <a:pt x="114" y="27"/>
                  </a:cubicBezTo>
                  <a:cubicBezTo>
                    <a:pt x="115" y="27"/>
                    <a:pt x="115" y="27"/>
                    <a:pt x="115" y="27"/>
                  </a:cubicBezTo>
                  <a:cubicBezTo>
                    <a:pt x="115" y="28"/>
                    <a:pt x="115" y="28"/>
                    <a:pt x="115" y="28"/>
                  </a:cubicBezTo>
                  <a:cubicBezTo>
                    <a:pt x="114" y="28"/>
                    <a:pt x="114" y="28"/>
                    <a:pt x="114" y="28"/>
                  </a:cubicBezTo>
                  <a:lnTo>
                    <a:pt x="114" y="27"/>
                  </a:lnTo>
                  <a:close/>
                  <a:moveTo>
                    <a:pt x="114" y="29"/>
                  </a:moveTo>
                  <a:cubicBezTo>
                    <a:pt x="114" y="29"/>
                    <a:pt x="114" y="29"/>
                    <a:pt x="114" y="29"/>
                  </a:cubicBezTo>
                  <a:cubicBezTo>
                    <a:pt x="115" y="29"/>
                    <a:pt x="115" y="29"/>
                    <a:pt x="115" y="29"/>
                  </a:cubicBezTo>
                  <a:cubicBezTo>
                    <a:pt x="115" y="29"/>
                    <a:pt x="115" y="29"/>
                    <a:pt x="115" y="29"/>
                  </a:cubicBezTo>
                  <a:cubicBezTo>
                    <a:pt x="114" y="29"/>
                    <a:pt x="114" y="29"/>
                    <a:pt x="114" y="29"/>
                  </a:cubicBezTo>
                  <a:close/>
                  <a:moveTo>
                    <a:pt x="114" y="29"/>
                  </a:moveTo>
                  <a:cubicBezTo>
                    <a:pt x="114" y="29"/>
                    <a:pt x="114" y="29"/>
                    <a:pt x="114" y="29"/>
                  </a:cubicBezTo>
                  <a:cubicBezTo>
                    <a:pt x="115" y="29"/>
                    <a:pt x="115" y="29"/>
                    <a:pt x="115" y="29"/>
                  </a:cubicBezTo>
                  <a:cubicBezTo>
                    <a:pt x="115" y="30"/>
                    <a:pt x="115" y="30"/>
                    <a:pt x="115" y="30"/>
                  </a:cubicBezTo>
                  <a:cubicBezTo>
                    <a:pt x="114" y="30"/>
                    <a:pt x="114" y="30"/>
                    <a:pt x="114" y="30"/>
                  </a:cubicBezTo>
                  <a:lnTo>
                    <a:pt x="114" y="29"/>
                  </a:lnTo>
                  <a:close/>
                  <a:moveTo>
                    <a:pt x="114" y="30"/>
                  </a:moveTo>
                  <a:cubicBezTo>
                    <a:pt x="114" y="30"/>
                    <a:pt x="114" y="30"/>
                    <a:pt x="114" y="30"/>
                  </a:cubicBezTo>
                  <a:cubicBezTo>
                    <a:pt x="115" y="30"/>
                    <a:pt x="115" y="30"/>
                    <a:pt x="115" y="30"/>
                  </a:cubicBezTo>
                  <a:cubicBezTo>
                    <a:pt x="115" y="31"/>
                    <a:pt x="115" y="31"/>
                    <a:pt x="115" y="31"/>
                  </a:cubicBezTo>
                  <a:cubicBezTo>
                    <a:pt x="114" y="31"/>
                    <a:pt x="114" y="31"/>
                    <a:pt x="114" y="31"/>
                  </a:cubicBezTo>
                  <a:lnTo>
                    <a:pt x="114" y="30"/>
                  </a:lnTo>
                  <a:close/>
                  <a:moveTo>
                    <a:pt x="114" y="32"/>
                  </a:moveTo>
                  <a:cubicBezTo>
                    <a:pt x="114" y="32"/>
                    <a:pt x="114" y="32"/>
                    <a:pt x="114" y="32"/>
                  </a:cubicBezTo>
                  <a:cubicBezTo>
                    <a:pt x="115" y="31"/>
                    <a:pt x="115" y="31"/>
                    <a:pt x="115" y="31"/>
                  </a:cubicBezTo>
                  <a:cubicBezTo>
                    <a:pt x="115" y="32"/>
                    <a:pt x="115" y="32"/>
                    <a:pt x="115" y="32"/>
                  </a:cubicBezTo>
                  <a:cubicBezTo>
                    <a:pt x="114" y="32"/>
                    <a:pt x="114" y="32"/>
                    <a:pt x="114" y="32"/>
                  </a:cubicBezTo>
                  <a:close/>
                  <a:moveTo>
                    <a:pt x="114" y="32"/>
                  </a:moveTo>
                  <a:cubicBezTo>
                    <a:pt x="114" y="32"/>
                    <a:pt x="114" y="32"/>
                    <a:pt x="114" y="32"/>
                  </a:cubicBezTo>
                  <a:cubicBezTo>
                    <a:pt x="115" y="32"/>
                    <a:pt x="115" y="32"/>
                    <a:pt x="115" y="32"/>
                  </a:cubicBezTo>
                  <a:cubicBezTo>
                    <a:pt x="115" y="33"/>
                    <a:pt x="115" y="33"/>
                    <a:pt x="115" y="33"/>
                  </a:cubicBezTo>
                  <a:cubicBezTo>
                    <a:pt x="114" y="33"/>
                    <a:pt x="114" y="33"/>
                    <a:pt x="114" y="33"/>
                  </a:cubicBezTo>
                  <a:lnTo>
                    <a:pt x="114" y="32"/>
                  </a:lnTo>
                  <a:close/>
                  <a:moveTo>
                    <a:pt x="114" y="34"/>
                  </a:moveTo>
                  <a:cubicBezTo>
                    <a:pt x="114" y="34"/>
                    <a:pt x="114" y="34"/>
                    <a:pt x="114" y="34"/>
                  </a:cubicBezTo>
                  <a:cubicBezTo>
                    <a:pt x="114" y="33"/>
                    <a:pt x="114" y="33"/>
                    <a:pt x="114" y="33"/>
                  </a:cubicBezTo>
                  <a:cubicBezTo>
                    <a:pt x="115" y="33"/>
                    <a:pt x="115" y="33"/>
                    <a:pt x="115" y="33"/>
                  </a:cubicBezTo>
                  <a:cubicBezTo>
                    <a:pt x="115" y="34"/>
                    <a:pt x="115" y="34"/>
                    <a:pt x="115" y="34"/>
                  </a:cubicBezTo>
                  <a:cubicBezTo>
                    <a:pt x="115" y="34"/>
                    <a:pt x="115" y="34"/>
                    <a:pt x="115" y="34"/>
                  </a:cubicBezTo>
                  <a:cubicBezTo>
                    <a:pt x="115" y="33"/>
                    <a:pt x="115" y="33"/>
                    <a:pt x="115" y="33"/>
                  </a:cubicBezTo>
                  <a:cubicBezTo>
                    <a:pt x="117" y="33"/>
                    <a:pt x="117" y="33"/>
                    <a:pt x="117" y="33"/>
                  </a:cubicBezTo>
                  <a:cubicBezTo>
                    <a:pt x="117" y="34"/>
                    <a:pt x="117" y="34"/>
                    <a:pt x="117" y="34"/>
                  </a:cubicBezTo>
                  <a:lnTo>
                    <a:pt x="114" y="34"/>
                  </a:lnTo>
                  <a:close/>
                  <a:moveTo>
                    <a:pt x="146" y="43"/>
                  </a:moveTo>
                  <a:cubicBezTo>
                    <a:pt x="146" y="43"/>
                    <a:pt x="146" y="43"/>
                    <a:pt x="146" y="43"/>
                  </a:cubicBezTo>
                  <a:cubicBezTo>
                    <a:pt x="151" y="43"/>
                    <a:pt x="151" y="43"/>
                    <a:pt x="151" y="43"/>
                  </a:cubicBezTo>
                  <a:cubicBezTo>
                    <a:pt x="151" y="43"/>
                    <a:pt x="151" y="43"/>
                    <a:pt x="151" y="43"/>
                  </a:cubicBezTo>
                  <a:cubicBezTo>
                    <a:pt x="146" y="43"/>
                    <a:pt x="146" y="43"/>
                    <a:pt x="146" y="43"/>
                  </a:cubicBezTo>
                  <a:close/>
                  <a:moveTo>
                    <a:pt x="146" y="44"/>
                  </a:moveTo>
                  <a:cubicBezTo>
                    <a:pt x="146" y="44"/>
                    <a:pt x="146" y="44"/>
                    <a:pt x="146" y="44"/>
                  </a:cubicBezTo>
                  <a:cubicBezTo>
                    <a:pt x="151" y="44"/>
                    <a:pt x="151" y="44"/>
                    <a:pt x="151" y="44"/>
                  </a:cubicBezTo>
                  <a:cubicBezTo>
                    <a:pt x="151" y="44"/>
                    <a:pt x="151" y="44"/>
                    <a:pt x="151" y="44"/>
                  </a:cubicBezTo>
                  <a:cubicBezTo>
                    <a:pt x="146" y="44"/>
                    <a:pt x="146" y="44"/>
                    <a:pt x="146" y="44"/>
                  </a:cubicBezTo>
                  <a:close/>
                  <a:moveTo>
                    <a:pt x="146" y="45"/>
                  </a:moveTo>
                  <a:cubicBezTo>
                    <a:pt x="146" y="45"/>
                    <a:pt x="146" y="45"/>
                    <a:pt x="146" y="45"/>
                  </a:cubicBezTo>
                  <a:cubicBezTo>
                    <a:pt x="151" y="45"/>
                    <a:pt x="151" y="45"/>
                    <a:pt x="151" y="45"/>
                  </a:cubicBezTo>
                  <a:cubicBezTo>
                    <a:pt x="151" y="45"/>
                    <a:pt x="151" y="45"/>
                    <a:pt x="151" y="45"/>
                  </a:cubicBezTo>
                  <a:cubicBezTo>
                    <a:pt x="146" y="45"/>
                    <a:pt x="146" y="45"/>
                    <a:pt x="146" y="45"/>
                  </a:cubicBezTo>
                  <a:close/>
                  <a:moveTo>
                    <a:pt x="146" y="46"/>
                  </a:moveTo>
                  <a:cubicBezTo>
                    <a:pt x="146" y="46"/>
                    <a:pt x="146" y="46"/>
                    <a:pt x="146" y="46"/>
                  </a:cubicBezTo>
                  <a:cubicBezTo>
                    <a:pt x="151" y="46"/>
                    <a:pt x="151" y="46"/>
                    <a:pt x="151" y="46"/>
                  </a:cubicBezTo>
                  <a:cubicBezTo>
                    <a:pt x="151" y="46"/>
                    <a:pt x="151" y="46"/>
                    <a:pt x="151" y="46"/>
                  </a:cubicBezTo>
                  <a:cubicBezTo>
                    <a:pt x="146" y="46"/>
                    <a:pt x="146" y="46"/>
                    <a:pt x="146" y="46"/>
                  </a:cubicBezTo>
                  <a:close/>
                  <a:moveTo>
                    <a:pt x="146" y="47"/>
                  </a:moveTo>
                  <a:cubicBezTo>
                    <a:pt x="146" y="47"/>
                    <a:pt x="146" y="47"/>
                    <a:pt x="146" y="47"/>
                  </a:cubicBezTo>
                  <a:cubicBezTo>
                    <a:pt x="151" y="47"/>
                    <a:pt x="151" y="47"/>
                    <a:pt x="151" y="47"/>
                  </a:cubicBezTo>
                  <a:cubicBezTo>
                    <a:pt x="151" y="47"/>
                    <a:pt x="151" y="47"/>
                    <a:pt x="151" y="47"/>
                  </a:cubicBezTo>
                  <a:cubicBezTo>
                    <a:pt x="146" y="47"/>
                    <a:pt x="146" y="47"/>
                    <a:pt x="146" y="47"/>
                  </a:cubicBezTo>
                  <a:close/>
                  <a:moveTo>
                    <a:pt x="146" y="48"/>
                  </a:moveTo>
                  <a:cubicBezTo>
                    <a:pt x="146" y="48"/>
                    <a:pt x="146" y="48"/>
                    <a:pt x="146" y="48"/>
                  </a:cubicBezTo>
                  <a:cubicBezTo>
                    <a:pt x="151" y="48"/>
                    <a:pt x="151" y="48"/>
                    <a:pt x="151" y="48"/>
                  </a:cubicBezTo>
                  <a:cubicBezTo>
                    <a:pt x="151" y="48"/>
                    <a:pt x="151" y="48"/>
                    <a:pt x="151" y="48"/>
                  </a:cubicBezTo>
                  <a:cubicBezTo>
                    <a:pt x="146" y="48"/>
                    <a:pt x="146" y="48"/>
                    <a:pt x="146" y="48"/>
                  </a:cubicBezTo>
                  <a:close/>
                  <a:moveTo>
                    <a:pt x="146" y="49"/>
                  </a:moveTo>
                  <a:cubicBezTo>
                    <a:pt x="146" y="49"/>
                    <a:pt x="146" y="49"/>
                    <a:pt x="146" y="49"/>
                  </a:cubicBezTo>
                  <a:cubicBezTo>
                    <a:pt x="151" y="49"/>
                    <a:pt x="151" y="49"/>
                    <a:pt x="151" y="49"/>
                  </a:cubicBezTo>
                  <a:cubicBezTo>
                    <a:pt x="151" y="49"/>
                    <a:pt x="151" y="49"/>
                    <a:pt x="151" y="49"/>
                  </a:cubicBezTo>
                  <a:cubicBezTo>
                    <a:pt x="146" y="49"/>
                    <a:pt x="146" y="49"/>
                    <a:pt x="146" y="49"/>
                  </a:cubicBezTo>
                  <a:close/>
                  <a:moveTo>
                    <a:pt x="146" y="50"/>
                  </a:moveTo>
                  <a:cubicBezTo>
                    <a:pt x="146" y="50"/>
                    <a:pt x="146" y="50"/>
                    <a:pt x="146" y="50"/>
                  </a:cubicBezTo>
                  <a:cubicBezTo>
                    <a:pt x="151" y="50"/>
                    <a:pt x="151" y="50"/>
                    <a:pt x="151" y="50"/>
                  </a:cubicBezTo>
                  <a:cubicBezTo>
                    <a:pt x="151" y="50"/>
                    <a:pt x="151" y="50"/>
                    <a:pt x="151" y="50"/>
                  </a:cubicBezTo>
                  <a:cubicBezTo>
                    <a:pt x="146" y="50"/>
                    <a:pt x="146" y="50"/>
                    <a:pt x="146" y="50"/>
                  </a:cubicBezTo>
                  <a:close/>
                  <a:moveTo>
                    <a:pt x="146" y="51"/>
                  </a:moveTo>
                  <a:cubicBezTo>
                    <a:pt x="146" y="51"/>
                    <a:pt x="146" y="51"/>
                    <a:pt x="146" y="51"/>
                  </a:cubicBezTo>
                  <a:cubicBezTo>
                    <a:pt x="151" y="51"/>
                    <a:pt x="151" y="51"/>
                    <a:pt x="151" y="51"/>
                  </a:cubicBezTo>
                  <a:cubicBezTo>
                    <a:pt x="151" y="51"/>
                    <a:pt x="151" y="51"/>
                    <a:pt x="151" y="51"/>
                  </a:cubicBezTo>
                  <a:cubicBezTo>
                    <a:pt x="146" y="51"/>
                    <a:pt x="146" y="51"/>
                    <a:pt x="146" y="51"/>
                  </a:cubicBezTo>
                  <a:close/>
                  <a:moveTo>
                    <a:pt x="146" y="52"/>
                  </a:moveTo>
                  <a:cubicBezTo>
                    <a:pt x="146" y="52"/>
                    <a:pt x="146" y="52"/>
                    <a:pt x="146" y="52"/>
                  </a:cubicBezTo>
                  <a:cubicBezTo>
                    <a:pt x="151" y="52"/>
                    <a:pt x="151" y="52"/>
                    <a:pt x="151" y="52"/>
                  </a:cubicBezTo>
                  <a:cubicBezTo>
                    <a:pt x="151" y="52"/>
                    <a:pt x="151" y="52"/>
                    <a:pt x="151" y="52"/>
                  </a:cubicBezTo>
                  <a:cubicBezTo>
                    <a:pt x="146" y="52"/>
                    <a:pt x="146" y="52"/>
                    <a:pt x="146" y="52"/>
                  </a:cubicBezTo>
                  <a:close/>
                  <a:moveTo>
                    <a:pt x="146" y="52"/>
                  </a:moveTo>
                  <a:cubicBezTo>
                    <a:pt x="146" y="52"/>
                    <a:pt x="146" y="52"/>
                    <a:pt x="146" y="52"/>
                  </a:cubicBezTo>
                  <a:cubicBezTo>
                    <a:pt x="151" y="52"/>
                    <a:pt x="151" y="52"/>
                    <a:pt x="151" y="52"/>
                  </a:cubicBezTo>
                  <a:cubicBezTo>
                    <a:pt x="151" y="53"/>
                    <a:pt x="151" y="53"/>
                    <a:pt x="151" y="53"/>
                  </a:cubicBezTo>
                  <a:cubicBezTo>
                    <a:pt x="146" y="53"/>
                    <a:pt x="146" y="53"/>
                    <a:pt x="146" y="53"/>
                  </a:cubicBezTo>
                  <a:lnTo>
                    <a:pt x="146" y="52"/>
                  </a:lnTo>
                  <a:close/>
                  <a:moveTo>
                    <a:pt x="151" y="54"/>
                  </a:moveTo>
                  <a:cubicBezTo>
                    <a:pt x="151" y="54"/>
                    <a:pt x="151" y="54"/>
                    <a:pt x="151" y="54"/>
                  </a:cubicBezTo>
                  <a:cubicBezTo>
                    <a:pt x="146" y="54"/>
                    <a:pt x="146" y="54"/>
                    <a:pt x="146" y="54"/>
                  </a:cubicBezTo>
                  <a:cubicBezTo>
                    <a:pt x="146" y="54"/>
                    <a:pt x="146" y="54"/>
                    <a:pt x="146" y="54"/>
                  </a:cubicBezTo>
                  <a:cubicBezTo>
                    <a:pt x="151" y="54"/>
                    <a:pt x="151" y="54"/>
                    <a:pt x="151" y="54"/>
                  </a:cubicBezTo>
                  <a:close/>
                  <a:moveTo>
                    <a:pt x="47" y="39"/>
                  </a:moveTo>
                  <a:cubicBezTo>
                    <a:pt x="47" y="39"/>
                    <a:pt x="47" y="39"/>
                    <a:pt x="47" y="39"/>
                  </a:cubicBezTo>
                  <a:cubicBezTo>
                    <a:pt x="47" y="40"/>
                    <a:pt x="47" y="40"/>
                    <a:pt x="47" y="40"/>
                  </a:cubicBezTo>
                  <a:cubicBezTo>
                    <a:pt x="57" y="39"/>
                    <a:pt x="57" y="39"/>
                    <a:pt x="57" y="39"/>
                  </a:cubicBezTo>
                  <a:cubicBezTo>
                    <a:pt x="57" y="39"/>
                    <a:pt x="57" y="39"/>
                    <a:pt x="57" y="39"/>
                  </a:cubicBezTo>
                  <a:cubicBezTo>
                    <a:pt x="60" y="39"/>
                    <a:pt x="60" y="39"/>
                    <a:pt x="60" y="39"/>
                  </a:cubicBezTo>
                  <a:cubicBezTo>
                    <a:pt x="60" y="38"/>
                    <a:pt x="60" y="38"/>
                    <a:pt x="60" y="38"/>
                  </a:cubicBezTo>
                  <a:cubicBezTo>
                    <a:pt x="57" y="39"/>
                    <a:pt x="57" y="39"/>
                    <a:pt x="57" y="39"/>
                  </a:cubicBezTo>
                  <a:cubicBezTo>
                    <a:pt x="57" y="39"/>
                    <a:pt x="57" y="39"/>
                    <a:pt x="57" y="39"/>
                  </a:cubicBezTo>
                  <a:lnTo>
                    <a:pt x="47" y="39"/>
                  </a:lnTo>
                  <a:close/>
                  <a:moveTo>
                    <a:pt x="38" y="40"/>
                  </a:moveTo>
                  <a:cubicBezTo>
                    <a:pt x="38" y="40"/>
                    <a:pt x="38" y="40"/>
                    <a:pt x="38" y="40"/>
                  </a:cubicBezTo>
                  <a:cubicBezTo>
                    <a:pt x="38" y="46"/>
                    <a:pt x="38" y="46"/>
                    <a:pt x="38" y="46"/>
                  </a:cubicBezTo>
                  <a:cubicBezTo>
                    <a:pt x="47" y="46"/>
                    <a:pt x="47" y="46"/>
                    <a:pt x="47" y="46"/>
                  </a:cubicBezTo>
                  <a:cubicBezTo>
                    <a:pt x="47" y="39"/>
                    <a:pt x="47" y="39"/>
                    <a:pt x="47" y="39"/>
                  </a:cubicBezTo>
                  <a:lnTo>
                    <a:pt x="38" y="40"/>
                  </a:lnTo>
                  <a:close/>
                  <a:moveTo>
                    <a:pt x="47" y="43"/>
                  </a:moveTo>
                  <a:cubicBezTo>
                    <a:pt x="47" y="43"/>
                    <a:pt x="47" y="43"/>
                    <a:pt x="47" y="43"/>
                  </a:cubicBezTo>
                  <a:cubicBezTo>
                    <a:pt x="57" y="42"/>
                    <a:pt x="57" y="42"/>
                    <a:pt x="57" y="42"/>
                  </a:cubicBezTo>
                  <a:cubicBezTo>
                    <a:pt x="57" y="43"/>
                    <a:pt x="57" y="43"/>
                    <a:pt x="57" y="43"/>
                  </a:cubicBezTo>
                  <a:cubicBezTo>
                    <a:pt x="60" y="42"/>
                    <a:pt x="60" y="42"/>
                    <a:pt x="60" y="42"/>
                  </a:cubicBezTo>
                  <a:cubicBezTo>
                    <a:pt x="60" y="42"/>
                    <a:pt x="60" y="42"/>
                    <a:pt x="60" y="42"/>
                  </a:cubicBezTo>
                  <a:cubicBezTo>
                    <a:pt x="57" y="42"/>
                    <a:pt x="57" y="42"/>
                    <a:pt x="57" y="42"/>
                  </a:cubicBezTo>
                  <a:cubicBezTo>
                    <a:pt x="57" y="42"/>
                    <a:pt x="57" y="42"/>
                    <a:pt x="57" y="42"/>
                  </a:cubicBezTo>
                  <a:cubicBezTo>
                    <a:pt x="47" y="43"/>
                    <a:pt x="47" y="43"/>
                    <a:pt x="47" y="43"/>
                  </a:cubicBezTo>
                  <a:close/>
                  <a:moveTo>
                    <a:pt x="60" y="39"/>
                  </a:moveTo>
                  <a:cubicBezTo>
                    <a:pt x="60" y="39"/>
                    <a:pt x="60" y="39"/>
                    <a:pt x="60" y="39"/>
                  </a:cubicBezTo>
                  <a:cubicBezTo>
                    <a:pt x="63" y="39"/>
                    <a:pt x="63" y="39"/>
                    <a:pt x="63" y="39"/>
                  </a:cubicBezTo>
                  <a:cubicBezTo>
                    <a:pt x="63" y="39"/>
                    <a:pt x="63" y="39"/>
                    <a:pt x="63" y="39"/>
                  </a:cubicBezTo>
                  <a:cubicBezTo>
                    <a:pt x="60" y="39"/>
                    <a:pt x="60" y="39"/>
                    <a:pt x="60" y="39"/>
                  </a:cubicBezTo>
                  <a:close/>
                  <a:moveTo>
                    <a:pt x="47" y="44"/>
                  </a:moveTo>
                  <a:cubicBezTo>
                    <a:pt x="47" y="44"/>
                    <a:pt x="47" y="44"/>
                    <a:pt x="47" y="44"/>
                  </a:cubicBezTo>
                  <a:cubicBezTo>
                    <a:pt x="57" y="43"/>
                    <a:pt x="57" y="43"/>
                    <a:pt x="57" y="43"/>
                  </a:cubicBezTo>
                  <a:cubicBezTo>
                    <a:pt x="57" y="44"/>
                    <a:pt x="57" y="44"/>
                    <a:pt x="57" y="44"/>
                  </a:cubicBezTo>
                  <a:cubicBezTo>
                    <a:pt x="60" y="43"/>
                    <a:pt x="60" y="43"/>
                    <a:pt x="60" y="43"/>
                  </a:cubicBezTo>
                  <a:cubicBezTo>
                    <a:pt x="60" y="43"/>
                    <a:pt x="60" y="43"/>
                    <a:pt x="60" y="43"/>
                  </a:cubicBezTo>
                  <a:cubicBezTo>
                    <a:pt x="57" y="43"/>
                    <a:pt x="57" y="43"/>
                    <a:pt x="57" y="43"/>
                  </a:cubicBezTo>
                  <a:cubicBezTo>
                    <a:pt x="57" y="43"/>
                    <a:pt x="57" y="43"/>
                    <a:pt x="57" y="43"/>
                  </a:cubicBezTo>
                  <a:cubicBezTo>
                    <a:pt x="47" y="44"/>
                    <a:pt x="47" y="44"/>
                    <a:pt x="47" y="44"/>
                  </a:cubicBezTo>
                  <a:close/>
                  <a:moveTo>
                    <a:pt x="60" y="40"/>
                  </a:moveTo>
                  <a:cubicBezTo>
                    <a:pt x="60" y="40"/>
                    <a:pt x="60" y="40"/>
                    <a:pt x="60" y="40"/>
                  </a:cubicBezTo>
                  <a:cubicBezTo>
                    <a:pt x="63" y="40"/>
                    <a:pt x="63" y="40"/>
                    <a:pt x="63" y="40"/>
                  </a:cubicBezTo>
                  <a:cubicBezTo>
                    <a:pt x="63" y="39"/>
                    <a:pt x="63" y="39"/>
                    <a:pt x="63" y="39"/>
                  </a:cubicBezTo>
                  <a:cubicBezTo>
                    <a:pt x="60" y="40"/>
                    <a:pt x="60" y="40"/>
                    <a:pt x="60" y="40"/>
                  </a:cubicBezTo>
                  <a:close/>
                  <a:moveTo>
                    <a:pt x="63" y="38"/>
                  </a:moveTo>
                  <a:cubicBezTo>
                    <a:pt x="63" y="38"/>
                    <a:pt x="63" y="38"/>
                    <a:pt x="63" y="38"/>
                  </a:cubicBezTo>
                  <a:cubicBezTo>
                    <a:pt x="60" y="38"/>
                    <a:pt x="60" y="38"/>
                    <a:pt x="60" y="38"/>
                  </a:cubicBezTo>
                  <a:cubicBezTo>
                    <a:pt x="60" y="39"/>
                    <a:pt x="60" y="39"/>
                    <a:pt x="60" y="39"/>
                  </a:cubicBezTo>
                  <a:cubicBezTo>
                    <a:pt x="63" y="38"/>
                    <a:pt x="63" y="38"/>
                    <a:pt x="63" y="38"/>
                  </a:cubicBezTo>
                  <a:close/>
                  <a:moveTo>
                    <a:pt x="47" y="45"/>
                  </a:moveTo>
                  <a:cubicBezTo>
                    <a:pt x="47" y="45"/>
                    <a:pt x="47" y="45"/>
                    <a:pt x="47" y="45"/>
                  </a:cubicBezTo>
                  <a:cubicBezTo>
                    <a:pt x="57" y="44"/>
                    <a:pt x="57" y="44"/>
                    <a:pt x="57" y="44"/>
                  </a:cubicBezTo>
                  <a:cubicBezTo>
                    <a:pt x="57" y="44"/>
                    <a:pt x="57" y="44"/>
                    <a:pt x="57" y="44"/>
                  </a:cubicBezTo>
                  <a:cubicBezTo>
                    <a:pt x="60" y="44"/>
                    <a:pt x="60" y="44"/>
                    <a:pt x="60" y="44"/>
                  </a:cubicBezTo>
                  <a:cubicBezTo>
                    <a:pt x="60" y="44"/>
                    <a:pt x="60" y="44"/>
                    <a:pt x="60" y="44"/>
                  </a:cubicBezTo>
                  <a:cubicBezTo>
                    <a:pt x="57" y="44"/>
                    <a:pt x="57" y="44"/>
                    <a:pt x="57" y="44"/>
                  </a:cubicBezTo>
                  <a:cubicBezTo>
                    <a:pt x="57" y="44"/>
                    <a:pt x="57" y="44"/>
                    <a:pt x="57" y="44"/>
                  </a:cubicBezTo>
                  <a:cubicBezTo>
                    <a:pt x="47" y="44"/>
                    <a:pt x="47" y="44"/>
                    <a:pt x="47" y="44"/>
                  </a:cubicBezTo>
                  <a:lnTo>
                    <a:pt x="47" y="45"/>
                  </a:lnTo>
                  <a:close/>
                  <a:moveTo>
                    <a:pt x="47" y="46"/>
                  </a:moveTo>
                  <a:cubicBezTo>
                    <a:pt x="47" y="46"/>
                    <a:pt x="47" y="46"/>
                    <a:pt x="47" y="46"/>
                  </a:cubicBezTo>
                  <a:cubicBezTo>
                    <a:pt x="57" y="46"/>
                    <a:pt x="57" y="46"/>
                    <a:pt x="57" y="46"/>
                  </a:cubicBezTo>
                  <a:cubicBezTo>
                    <a:pt x="57" y="46"/>
                    <a:pt x="57" y="46"/>
                    <a:pt x="57" y="46"/>
                  </a:cubicBezTo>
                  <a:cubicBezTo>
                    <a:pt x="60" y="46"/>
                    <a:pt x="60" y="46"/>
                    <a:pt x="60" y="46"/>
                  </a:cubicBezTo>
                  <a:cubicBezTo>
                    <a:pt x="60" y="45"/>
                    <a:pt x="60" y="45"/>
                    <a:pt x="60" y="45"/>
                  </a:cubicBezTo>
                  <a:cubicBezTo>
                    <a:pt x="57" y="45"/>
                    <a:pt x="57" y="45"/>
                    <a:pt x="57" y="45"/>
                  </a:cubicBezTo>
                  <a:cubicBezTo>
                    <a:pt x="57" y="45"/>
                    <a:pt x="57" y="45"/>
                    <a:pt x="57" y="45"/>
                  </a:cubicBezTo>
                  <a:cubicBezTo>
                    <a:pt x="47" y="46"/>
                    <a:pt x="47" y="46"/>
                    <a:pt x="47" y="46"/>
                  </a:cubicBezTo>
                  <a:close/>
                  <a:moveTo>
                    <a:pt x="47" y="46"/>
                  </a:moveTo>
                  <a:cubicBezTo>
                    <a:pt x="47" y="46"/>
                    <a:pt x="47" y="46"/>
                    <a:pt x="47" y="46"/>
                  </a:cubicBezTo>
                  <a:cubicBezTo>
                    <a:pt x="57" y="45"/>
                    <a:pt x="57" y="45"/>
                    <a:pt x="57" y="45"/>
                  </a:cubicBezTo>
                  <a:cubicBezTo>
                    <a:pt x="57" y="45"/>
                    <a:pt x="57" y="45"/>
                    <a:pt x="57" y="45"/>
                  </a:cubicBezTo>
                  <a:cubicBezTo>
                    <a:pt x="60" y="45"/>
                    <a:pt x="60" y="45"/>
                    <a:pt x="60" y="45"/>
                  </a:cubicBezTo>
                  <a:cubicBezTo>
                    <a:pt x="60" y="44"/>
                    <a:pt x="60" y="44"/>
                    <a:pt x="60" y="44"/>
                  </a:cubicBezTo>
                  <a:cubicBezTo>
                    <a:pt x="57" y="45"/>
                    <a:pt x="57" y="45"/>
                    <a:pt x="57" y="45"/>
                  </a:cubicBezTo>
                  <a:cubicBezTo>
                    <a:pt x="57" y="44"/>
                    <a:pt x="57" y="44"/>
                    <a:pt x="57" y="44"/>
                  </a:cubicBezTo>
                  <a:cubicBezTo>
                    <a:pt x="47" y="45"/>
                    <a:pt x="47" y="45"/>
                    <a:pt x="47" y="45"/>
                  </a:cubicBezTo>
                  <a:lnTo>
                    <a:pt x="47" y="46"/>
                  </a:lnTo>
                  <a:close/>
                  <a:moveTo>
                    <a:pt x="100" y="14"/>
                  </a:moveTo>
                  <a:cubicBezTo>
                    <a:pt x="100" y="14"/>
                    <a:pt x="100" y="14"/>
                    <a:pt x="100" y="14"/>
                  </a:cubicBezTo>
                  <a:cubicBezTo>
                    <a:pt x="101" y="14"/>
                    <a:pt x="101" y="14"/>
                    <a:pt x="101" y="14"/>
                  </a:cubicBezTo>
                  <a:cubicBezTo>
                    <a:pt x="101" y="12"/>
                    <a:pt x="101" y="12"/>
                    <a:pt x="101" y="12"/>
                  </a:cubicBezTo>
                  <a:cubicBezTo>
                    <a:pt x="101" y="12"/>
                    <a:pt x="101" y="12"/>
                    <a:pt x="101" y="12"/>
                  </a:cubicBezTo>
                  <a:cubicBezTo>
                    <a:pt x="101" y="12"/>
                    <a:pt x="101" y="12"/>
                    <a:pt x="101" y="12"/>
                  </a:cubicBezTo>
                  <a:cubicBezTo>
                    <a:pt x="103" y="11"/>
                    <a:pt x="103" y="11"/>
                    <a:pt x="103" y="11"/>
                  </a:cubicBezTo>
                  <a:cubicBezTo>
                    <a:pt x="103" y="11"/>
                    <a:pt x="103" y="11"/>
                    <a:pt x="103" y="11"/>
                  </a:cubicBezTo>
                  <a:cubicBezTo>
                    <a:pt x="100" y="12"/>
                    <a:pt x="100" y="12"/>
                    <a:pt x="100" y="12"/>
                  </a:cubicBezTo>
                  <a:lnTo>
                    <a:pt x="100" y="14"/>
                  </a:lnTo>
                  <a:close/>
                  <a:moveTo>
                    <a:pt x="100" y="11"/>
                  </a:moveTo>
                  <a:cubicBezTo>
                    <a:pt x="100" y="11"/>
                    <a:pt x="100" y="11"/>
                    <a:pt x="100" y="11"/>
                  </a:cubicBezTo>
                  <a:cubicBezTo>
                    <a:pt x="101" y="11"/>
                    <a:pt x="101" y="11"/>
                    <a:pt x="101" y="11"/>
                  </a:cubicBezTo>
                  <a:cubicBezTo>
                    <a:pt x="101" y="9"/>
                    <a:pt x="101" y="9"/>
                    <a:pt x="101" y="9"/>
                  </a:cubicBezTo>
                  <a:cubicBezTo>
                    <a:pt x="101" y="9"/>
                    <a:pt x="101" y="9"/>
                    <a:pt x="101" y="9"/>
                  </a:cubicBezTo>
                  <a:cubicBezTo>
                    <a:pt x="101" y="8"/>
                    <a:pt x="101" y="8"/>
                    <a:pt x="101" y="8"/>
                  </a:cubicBezTo>
                  <a:cubicBezTo>
                    <a:pt x="103" y="8"/>
                    <a:pt x="103" y="8"/>
                    <a:pt x="103" y="8"/>
                  </a:cubicBezTo>
                  <a:cubicBezTo>
                    <a:pt x="103" y="8"/>
                    <a:pt x="103" y="8"/>
                    <a:pt x="103" y="8"/>
                  </a:cubicBezTo>
                  <a:cubicBezTo>
                    <a:pt x="100" y="8"/>
                    <a:pt x="100" y="8"/>
                    <a:pt x="100" y="8"/>
                  </a:cubicBezTo>
                  <a:lnTo>
                    <a:pt x="100" y="11"/>
                  </a:lnTo>
                  <a:close/>
                  <a:moveTo>
                    <a:pt x="103" y="29"/>
                  </a:moveTo>
                  <a:cubicBezTo>
                    <a:pt x="103" y="29"/>
                    <a:pt x="103" y="29"/>
                    <a:pt x="103" y="29"/>
                  </a:cubicBezTo>
                  <a:cubicBezTo>
                    <a:pt x="103" y="32"/>
                    <a:pt x="103" y="32"/>
                    <a:pt x="103" y="32"/>
                  </a:cubicBezTo>
                  <a:cubicBezTo>
                    <a:pt x="104" y="32"/>
                    <a:pt x="104" y="32"/>
                    <a:pt x="104" y="32"/>
                  </a:cubicBezTo>
                  <a:cubicBezTo>
                    <a:pt x="104" y="30"/>
                    <a:pt x="104" y="30"/>
                    <a:pt x="104" y="30"/>
                  </a:cubicBezTo>
                  <a:cubicBezTo>
                    <a:pt x="104" y="30"/>
                    <a:pt x="104" y="30"/>
                    <a:pt x="104" y="30"/>
                  </a:cubicBezTo>
                  <a:cubicBezTo>
                    <a:pt x="104" y="29"/>
                    <a:pt x="104" y="29"/>
                    <a:pt x="104" y="29"/>
                  </a:cubicBezTo>
                  <a:cubicBezTo>
                    <a:pt x="106" y="29"/>
                    <a:pt x="106" y="29"/>
                    <a:pt x="106" y="29"/>
                  </a:cubicBezTo>
                  <a:cubicBezTo>
                    <a:pt x="106" y="29"/>
                    <a:pt x="106" y="29"/>
                    <a:pt x="106" y="29"/>
                  </a:cubicBezTo>
                  <a:lnTo>
                    <a:pt x="103" y="29"/>
                  </a:lnTo>
                  <a:close/>
                  <a:moveTo>
                    <a:pt x="104" y="8"/>
                  </a:moveTo>
                  <a:cubicBezTo>
                    <a:pt x="104" y="8"/>
                    <a:pt x="104" y="8"/>
                    <a:pt x="104" y="8"/>
                  </a:cubicBezTo>
                  <a:cubicBezTo>
                    <a:pt x="104" y="5"/>
                    <a:pt x="104" y="5"/>
                    <a:pt x="104" y="5"/>
                  </a:cubicBezTo>
                  <a:cubicBezTo>
                    <a:pt x="106" y="5"/>
                    <a:pt x="106" y="5"/>
                    <a:pt x="106" y="5"/>
                  </a:cubicBezTo>
                  <a:cubicBezTo>
                    <a:pt x="106" y="2"/>
                    <a:pt x="106" y="2"/>
                    <a:pt x="106" y="2"/>
                  </a:cubicBezTo>
                  <a:cubicBezTo>
                    <a:pt x="106" y="2"/>
                    <a:pt x="106" y="2"/>
                    <a:pt x="106" y="2"/>
                  </a:cubicBezTo>
                  <a:cubicBezTo>
                    <a:pt x="106" y="2"/>
                    <a:pt x="106" y="2"/>
                    <a:pt x="106" y="2"/>
                  </a:cubicBezTo>
                  <a:cubicBezTo>
                    <a:pt x="103" y="3"/>
                    <a:pt x="103" y="3"/>
                    <a:pt x="103" y="3"/>
                  </a:cubicBezTo>
                  <a:cubicBezTo>
                    <a:pt x="103" y="8"/>
                    <a:pt x="103" y="8"/>
                    <a:pt x="103" y="8"/>
                  </a:cubicBezTo>
                  <a:lnTo>
                    <a:pt x="104" y="8"/>
                  </a:lnTo>
                  <a:close/>
                  <a:moveTo>
                    <a:pt x="104" y="3"/>
                  </a:moveTo>
                  <a:cubicBezTo>
                    <a:pt x="104" y="3"/>
                    <a:pt x="104" y="3"/>
                    <a:pt x="104" y="3"/>
                  </a:cubicBezTo>
                  <a:cubicBezTo>
                    <a:pt x="106" y="2"/>
                    <a:pt x="106" y="2"/>
                    <a:pt x="106" y="2"/>
                  </a:cubicBezTo>
                  <a:cubicBezTo>
                    <a:pt x="106" y="4"/>
                    <a:pt x="106" y="4"/>
                    <a:pt x="106" y="4"/>
                  </a:cubicBezTo>
                  <a:cubicBezTo>
                    <a:pt x="104" y="5"/>
                    <a:pt x="104" y="5"/>
                    <a:pt x="104" y="5"/>
                  </a:cubicBezTo>
                  <a:lnTo>
                    <a:pt x="104" y="3"/>
                  </a:lnTo>
                  <a:close/>
                  <a:moveTo>
                    <a:pt x="60" y="41"/>
                  </a:moveTo>
                  <a:cubicBezTo>
                    <a:pt x="60" y="41"/>
                    <a:pt x="60" y="41"/>
                    <a:pt x="60" y="41"/>
                  </a:cubicBezTo>
                  <a:cubicBezTo>
                    <a:pt x="63" y="40"/>
                    <a:pt x="63" y="40"/>
                    <a:pt x="63" y="40"/>
                  </a:cubicBezTo>
                  <a:cubicBezTo>
                    <a:pt x="63" y="40"/>
                    <a:pt x="63" y="40"/>
                    <a:pt x="63" y="40"/>
                  </a:cubicBezTo>
                  <a:cubicBezTo>
                    <a:pt x="60" y="41"/>
                    <a:pt x="60" y="41"/>
                    <a:pt x="60" y="41"/>
                  </a:cubicBezTo>
                  <a:close/>
                  <a:moveTo>
                    <a:pt x="100" y="23"/>
                  </a:moveTo>
                  <a:cubicBezTo>
                    <a:pt x="100" y="23"/>
                    <a:pt x="100" y="23"/>
                    <a:pt x="100" y="23"/>
                  </a:cubicBezTo>
                  <a:cubicBezTo>
                    <a:pt x="101" y="23"/>
                    <a:pt x="101" y="23"/>
                    <a:pt x="101" y="23"/>
                  </a:cubicBezTo>
                  <a:cubicBezTo>
                    <a:pt x="101" y="22"/>
                    <a:pt x="101" y="22"/>
                    <a:pt x="101" y="22"/>
                  </a:cubicBezTo>
                  <a:cubicBezTo>
                    <a:pt x="101" y="21"/>
                    <a:pt x="101" y="21"/>
                    <a:pt x="101" y="21"/>
                  </a:cubicBezTo>
                  <a:cubicBezTo>
                    <a:pt x="101" y="21"/>
                    <a:pt x="101" y="21"/>
                    <a:pt x="101" y="21"/>
                  </a:cubicBezTo>
                  <a:cubicBezTo>
                    <a:pt x="103" y="20"/>
                    <a:pt x="103" y="20"/>
                    <a:pt x="103" y="20"/>
                  </a:cubicBezTo>
                  <a:cubicBezTo>
                    <a:pt x="103" y="20"/>
                    <a:pt x="103" y="20"/>
                    <a:pt x="103" y="20"/>
                  </a:cubicBezTo>
                  <a:cubicBezTo>
                    <a:pt x="100" y="21"/>
                    <a:pt x="100" y="21"/>
                    <a:pt x="100" y="21"/>
                  </a:cubicBezTo>
                  <a:lnTo>
                    <a:pt x="100" y="23"/>
                  </a:lnTo>
                  <a:close/>
                  <a:moveTo>
                    <a:pt x="100" y="20"/>
                  </a:moveTo>
                  <a:cubicBezTo>
                    <a:pt x="100" y="20"/>
                    <a:pt x="100" y="20"/>
                    <a:pt x="100" y="20"/>
                  </a:cubicBezTo>
                  <a:cubicBezTo>
                    <a:pt x="101" y="20"/>
                    <a:pt x="101" y="20"/>
                    <a:pt x="101" y="20"/>
                  </a:cubicBezTo>
                  <a:cubicBezTo>
                    <a:pt x="101" y="18"/>
                    <a:pt x="101" y="18"/>
                    <a:pt x="101" y="18"/>
                  </a:cubicBezTo>
                  <a:cubicBezTo>
                    <a:pt x="101" y="18"/>
                    <a:pt x="101" y="18"/>
                    <a:pt x="101" y="18"/>
                  </a:cubicBezTo>
                  <a:cubicBezTo>
                    <a:pt x="101" y="18"/>
                    <a:pt x="101" y="18"/>
                    <a:pt x="101" y="18"/>
                  </a:cubicBezTo>
                  <a:cubicBezTo>
                    <a:pt x="103" y="17"/>
                    <a:pt x="103" y="17"/>
                    <a:pt x="103" y="17"/>
                  </a:cubicBezTo>
                  <a:cubicBezTo>
                    <a:pt x="103" y="17"/>
                    <a:pt x="103" y="17"/>
                    <a:pt x="103" y="17"/>
                  </a:cubicBezTo>
                  <a:cubicBezTo>
                    <a:pt x="100" y="18"/>
                    <a:pt x="100" y="18"/>
                    <a:pt x="100" y="18"/>
                  </a:cubicBezTo>
                  <a:lnTo>
                    <a:pt x="100" y="20"/>
                  </a:lnTo>
                  <a:close/>
                  <a:moveTo>
                    <a:pt x="100" y="17"/>
                  </a:moveTo>
                  <a:cubicBezTo>
                    <a:pt x="100" y="17"/>
                    <a:pt x="100" y="17"/>
                    <a:pt x="100" y="17"/>
                  </a:cubicBezTo>
                  <a:cubicBezTo>
                    <a:pt x="101" y="17"/>
                    <a:pt x="101" y="17"/>
                    <a:pt x="101" y="17"/>
                  </a:cubicBezTo>
                  <a:cubicBezTo>
                    <a:pt x="101" y="15"/>
                    <a:pt x="101" y="15"/>
                    <a:pt x="101" y="15"/>
                  </a:cubicBezTo>
                  <a:cubicBezTo>
                    <a:pt x="101" y="15"/>
                    <a:pt x="101" y="15"/>
                    <a:pt x="101" y="15"/>
                  </a:cubicBezTo>
                  <a:cubicBezTo>
                    <a:pt x="101" y="15"/>
                    <a:pt x="101" y="15"/>
                    <a:pt x="101" y="15"/>
                  </a:cubicBezTo>
                  <a:cubicBezTo>
                    <a:pt x="103" y="14"/>
                    <a:pt x="103" y="14"/>
                    <a:pt x="103" y="14"/>
                  </a:cubicBezTo>
                  <a:cubicBezTo>
                    <a:pt x="103" y="14"/>
                    <a:pt x="103" y="14"/>
                    <a:pt x="103" y="14"/>
                  </a:cubicBezTo>
                  <a:cubicBezTo>
                    <a:pt x="100" y="15"/>
                    <a:pt x="100" y="15"/>
                    <a:pt x="100" y="15"/>
                  </a:cubicBezTo>
                  <a:lnTo>
                    <a:pt x="100" y="17"/>
                  </a:lnTo>
                  <a:close/>
                  <a:moveTo>
                    <a:pt x="71" y="42"/>
                  </a:moveTo>
                  <a:cubicBezTo>
                    <a:pt x="71" y="42"/>
                    <a:pt x="71" y="42"/>
                    <a:pt x="71" y="42"/>
                  </a:cubicBezTo>
                  <a:cubicBezTo>
                    <a:pt x="74" y="42"/>
                    <a:pt x="74" y="42"/>
                    <a:pt x="74" y="42"/>
                  </a:cubicBezTo>
                  <a:cubicBezTo>
                    <a:pt x="74" y="41"/>
                    <a:pt x="74" y="41"/>
                    <a:pt x="74" y="41"/>
                  </a:cubicBezTo>
                  <a:cubicBezTo>
                    <a:pt x="71" y="41"/>
                    <a:pt x="71" y="41"/>
                    <a:pt x="71" y="41"/>
                  </a:cubicBezTo>
                  <a:lnTo>
                    <a:pt x="71" y="42"/>
                  </a:lnTo>
                  <a:close/>
                  <a:moveTo>
                    <a:pt x="104" y="26"/>
                  </a:moveTo>
                  <a:cubicBezTo>
                    <a:pt x="104" y="26"/>
                    <a:pt x="104" y="26"/>
                    <a:pt x="104" y="26"/>
                  </a:cubicBezTo>
                  <a:cubicBezTo>
                    <a:pt x="104" y="24"/>
                    <a:pt x="104" y="24"/>
                    <a:pt x="104" y="24"/>
                  </a:cubicBezTo>
                  <a:cubicBezTo>
                    <a:pt x="104" y="24"/>
                    <a:pt x="104" y="24"/>
                    <a:pt x="104" y="24"/>
                  </a:cubicBezTo>
                  <a:cubicBezTo>
                    <a:pt x="104" y="23"/>
                    <a:pt x="104" y="23"/>
                    <a:pt x="104" y="23"/>
                  </a:cubicBezTo>
                  <a:cubicBezTo>
                    <a:pt x="106" y="23"/>
                    <a:pt x="106" y="23"/>
                    <a:pt x="106" y="23"/>
                  </a:cubicBezTo>
                  <a:cubicBezTo>
                    <a:pt x="106" y="23"/>
                    <a:pt x="106" y="23"/>
                    <a:pt x="106" y="23"/>
                  </a:cubicBezTo>
                  <a:cubicBezTo>
                    <a:pt x="103" y="23"/>
                    <a:pt x="103" y="23"/>
                    <a:pt x="103" y="23"/>
                  </a:cubicBezTo>
                  <a:cubicBezTo>
                    <a:pt x="103" y="26"/>
                    <a:pt x="103" y="26"/>
                    <a:pt x="103" y="26"/>
                  </a:cubicBezTo>
                  <a:lnTo>
                    <a:pt x="104" y="26"/>
                  </a:lnTo>
                  <a:close/>
                  <a:moveTo>
                    <a:pt x="104" y="11"/>
                  </a:moveTo>
                  <a:cubicBezTo>
                    <a:pt x="104" y="11"/>
                    <a:pt x="104" y="11"/>
                    <a:pt x="104" y="11"/>
                  </a:cubicBezTo>
                  <a:cubicBezTo>
                    <a:pt x="104" y="9"/>
                    <a:pt x="104" y="9"/>
                    <a:pt x="104" y="9"/>
                  </a:cubicBezTo>
                  <a:cubicBezTo>
                    <a:pt x="104" y="8"/>
                    <a:pt x="104" y="8"/>
                    <a:pt x="104" y="8"/>
                  </a:cubicBezTo>
                  <a:cubicBezTo>
                    <a:pt x="104" y="8"/>
                    <a:pt x="104" y="8"/>
                    <a:pt x="104" y="8"/>
                  </a:cubicBezTo>
                  <a:cubicBezTo>
                    <a:pt x="106" y="8"/>
                    <a:pt x="106" y="8"/>
                    <a:pt x="106" y="8"/>
                  </a:cubicBezTo>
                  <a:cubicBezTo>
                    <a:pt x="106" y="7"/>
                    <a:pt x="106" y="7"/>
                    <a:pt x="106" y="7"/>
                  </a:cubicBezTo>
                  <a:cubicBezTo>
                    <a:pt x="103" y="8"/>
                    <a:pt x="103" y="8"/>
                    <a:pt x="103" y="8"/>
                  </a:cubicBezTo>
                  <a:cubicBezTo>
                    <a:pt x="103" y="11"/>
                    <a:pt x="103" y="11"/>
                    <a:pt x="103" y="11"/>
                  </a:cubicBezTo>
                  <a:lnTo>
                    <a:pt x="104" y="11"/>
                  </a:lnTo>
                  <a:close/>
                  <a:moveTo>
                    <a:pt x="104" y="23"/>
                  </a:moveTo>
                  <a:cubicBezTo>
                    <a:pt x="104" y="23"/>
                    <a:pt x="104" y="23"/>
                    <a:pt x="104" y="23"/>
                  </a:cubicBezTo>
                  <a:cubicBezTo>
                    <a:pt x="104" y="21"/>
                    <a:pt x="104" y="21"/>
                    <a:pt x="104" y="21"/>
                  </a:cubicBezTo>
                  <a:cubicBezTo>
                    <a:pt x="104" y="20"/>
                    <a:pt x="104" y="20"/>
                    <a:pt x="104" y="20"/>
                  </a:cubicBezTo>
                  <a:cubicBezTo>
                    <a:pt x="104" y="20"/>
                    <a:pt x="104" y="20"/>
                    <a:pt x="104" y="20"/>
                  </a:cubicBezTo>
                  <a:cubicBezTo>
                    <a:pt x="106" y="20"/>
                    <a:pt x="106" y="20"/>
                    <a:pt x="106" y="20"/>
                  </a:cubicBezTo>
                  <a:cubicBezTo>
                    <a:pt x="106" y="20"/>
                    <a:pt x="106" y="20"/>
                    <a:pt x="106" y="20"/>
                  </a:cubicBezTo>
                  <a:cubicBezTo>
                    <a:pt x="103" y="20"/>
                    <a:pt x="103" y="20"/>
                    <a:pt x="103" y="20"/>
                  </a:cubicBezTo>
                  <a:cubicBezTo>
                    <a:pt x="103" y="23"/>
                    <a:pt x="103" y="23"/>
                    <a:pt x="103" y="23"/>
                  </a:cubicBezTo>
                  <a:lnTo>
                    <a:pt x="104" y="23"/>
                  </a:lnTo>
                  <a:close/>
                  <a:moveTo>
                    <a:pt x="104" y="29"/>
                  </a:moveTo>
                  <a:cubicBezTo>
                    <a:pt x="104" y="29"/>
                    <a:pt x="104" y="29"/>
                    <a:pt x="104" y="29"/>
                  </a:cubicBezTo>
                  <a:cubicBezTo>
                    <a:pt x="104" y="27"/>
                    <a:pt x="104" y="27"/>
                    <a:pt x="104" y="27"/>
                  </a:cubicBezTo>
                  <a:cubicBezTo>
                    <a:pt x="104" y="27"/>
                    <a:pt x="104" y="27"/>
                    <a:pt x="104" y="27"/>
                  </a:cubicBezTo>
                  <a:cubicBezTo>
                    <a:pt x="104" y="26"/>
                    <a:pt x="104" y="26"/>
                    <a:pt x="104" y="26"/>
                  </a:cubicBezTo>
                  <a:cubicBezTo>
                    <a:pt x="106" y="26"/>
                    <a:pt x="106" y="26"/>
                    <a:pt x="106" y="26"/>
                  </a:cubicBezTo>
                  <a:cubicBezTo>
                    <a:pt x="106" y="26"/>
                    <a:pt x="106" y="26"/>
                    <a:pt x="106" y="26"/>
                  </a:cubicBezTo>
                  <a:cubicBezTo>
                    <a:pt x="103" y="26"/>
                    <a:pt x="103" y="26"/>
                    <a:pt x="103" y="26"/>
                  </a:cubicBezTo>
                  <a:cubicBezTo>
                    <a:pt x="103" y="29"/>
                    <a:pt x="103" y="29"/>
                    <a:pt x="103" y="29"/>
                  </a:cubicBezTo>
                  <a:lnTo>
                    <a:pt x="104" y="29"/>
                  </a:lnTo>
                  <a:close/>
                  <a:moveTo>
                    <a:pt x="104" y="14"/>
                  </a:moveTo>
                  <a:cubicBezTo>
                    <a:pt x="104" y="14"/>
                    <a:pt x="104" y="14"/>
                    <a:pt x="104" y="14"/>
                  </a:cubicBezTo>
                  <a:cubicBezTo>
                    <a:pt x="104" y="12"/>
                    <a:pt x="104" y="12"/>
                    <a:pt x="104" y="12"/>
                  </a:cubicBezTo>
                  <a:cubicBezTo>
                    <a:pt x="104" y="11"/>
                    <a:pt x="104" y="11"/>
                    <a:pt x="104" y="11"/>
                  </a:cubicBezTo>
                  <a:cubicBezTo>
                    <a:pt x="104" y="11"/>
                    <a:pt x="104" y="11"/>
                    <a:pt x="104" y="11"/>
                  </a:cubicBezTo>
                  <a:cubicBezTo>
                    <a:pt x="106" y="11"/>
                    <a:pt x="106" y="11"/>
                    <a:pt x="106" y="11"/>
                  </a:cubicBezTo>
                  <a:cubicBezTo>
                    <a:pt x="106" y="10"/>
                    <a:pt x="106" y="10"/>
                    <a:pt x="106" y="10"/>
                  </a:cubicBezTo>
                  <a:cubicBezTo>
                    <a:pt x="103" y="11"/>
                    <a:pt x="103" y="11"/>
                    <a:pt x="103" y="11"/>
                  </a:cubicBezTo>
                  <a:cubicBezTo>
                    <a:pt x="103" y="14"/>
                    <a:pt x="103" y="14"/>
                    <a:pt x="103" y="14"/>
                  </a:cubicBezTo>
                  <a:lnTo>
                    <a:pt x="104" y="14"/>
                  </a:lnTo>
                  <a:close/>
                  <a:moveTo>
                    <a:pt x="104" y="20"/>
                  </a:moveTo>
                  <a:cubicBezTo>
                    <a:pt x="104" y="20"/>
                    <a:pt x="104" y="20"/>
                    <a:pt x="104" y="20"/>
                  </a:cubicBezTo>
                  <a:cubicBezTo>
                    <a:pt x="104" y="18"/>
                    <a:pt x="104" y="18"/>
                    <a:pt x="104" y="18"/>
                  </a:cubicBezTo>
                  <a:cubicBezTo>
                    <a:pt x="104" y="17"/>
                    <a:pt x="104" y="17"/>
                    <a:pt x="104" y="17"/>
                  </a:cubicBezTo>
                  <a:cubicBezTo>
                    <a:pt x="104" y="17"/>
                    <a:pt x="104" y="17"/>
                    <a:pt x="104" y="17"/>
                  </a:cubicBezTo>
                  <a:cubicBezTo>
                    <a:pt x="106" y="17"/>
                    <a:pt x="106" y="17"/>
                    <a:pt x="106" y="17"/>
                  </a:cubicBezTo>
                  <a:cubicBezTo>
                    <a:pt x="106" y="17"/>
                    <a:pt x="106" y="17"/>
                    <a:pt x="106" y="17"/>
                  </a:cubicBezTo>
                  <a:cubicBezTo>
                    <a:pt x="103" y="17"/>
                    <a:pt x="103" y="17"/>
                    <a:pt x="103" y="17"/>
                  </a:cubicBezTo>
                  <a:cubicBezTo>
                    <a:pt x="103" y="20"/>
                    <a:pt x="103" y="20"/>
                    <a:pt x="103" y="20"/>
                  </a:cubicBezTo>
                  <a:lnTo>
                    <a:pt x="104" y="20"/>
                  </a:lnTo>
                  <a:close/>
                  <a:moveTo>
                    <a:pt x="104" y="17"/>
                  </a:moveTo>
                  <a:cubicBezTo>
                    <a:pt x="104" y="17"/>
                    <a:pt x="104" y="17"/>
                    <a:pt x="104" y="17"/>
                  </a:cubicBezTo>
                  <a:cubicBezTo>
                    <a:pt x="104" y="15"/>
                    <a:pt x="104" y="15"/>
                    <a:pt x="104" y="15"/>
                  </a:cubicBezTo>
                  <a:cubicBezTo>
                    <a:pt x="104" y="14"/>
                    <a:pt x="104" y="14"/>
                    <a:pt x="104" y="14"/>
                  </a:cubicBezTo>
                  <a:cubicBezTo>
                    <a:pt x="104" y="14"/>
                    <a:pt x="104" y="14"/>
                    <a:pt x="104" y="14"/>
                  </a:cubicBezTo>
                  <a:cubicBezTo>
                    <a:pt x="106" y="14"/>
                    <a:pt x="106" y="14"/>
                    <a:pt x="106" y="14"/>
                  </a:cubicBezTo>
                  <a:cubicBezTo>
                    <a:pt x="106" y="14"/>
                    <a:pt x="106" y="14"/>
                    <a:pt x="106" y="14"/>
                  </a:cubicBezTo>
                  <a:cubicBezTo>
                    <a:pt x="103" y="14"/>
                    <a:pt x="103" y="14"/>
                    <a:pt x="103" y="14"/>
                  </a:cubicBezTo>
                  <a:cubicBezTo>
                    <a:pt x="103" y="17"/>
                    <a:pt x="103" y="17"/>
                    <a:pt x="103" y="17"/>
                  </a:cubicBezTo>
                  <a:lnTo>
                    <a:pt x="104" y="17"/>
                  </a:lnTo>
                  <a:close/>
                  <a:moveTo>
                    <a:pt x="103" y="3"/>
                  </a:moveTo>
                  <a:cubicBezTo>
                    <a:pt x="103" y="3"/>
                    <a:pt x="103" y="3"/>
                    <a:pt x="103" y="3"/>
                  </a:cubicBezTo>
                  <a:cubicBezTo>
                    <a:pt x="101" y="3"/>
                    <a:pt x="101" y="3"/>
                    <a:pt x="101" y="3"/>
                  </a:cubicBezTo>
                  <a:cubicBezTo>
                    <a:pt x="101" y="3"/>
                    <a:pt x="101" y="3"/>
                    <a:pt x="101" y="3"/>
                  </a:cubicBezTo>
                  <a:cubicBezTo>
                    <a:pt x="100" y="3"/>
                    <a:pt x="100" y="3"/>
                    <a:pt x="100" y="3"/>
                  </a:cubicBezTo>
                  <a:cubicBezTo>
                    <a:pt x="100" y="8"/>
                    <a:pt x="100" y="8"/>
                    <a:pt x="100" y="8"/>
                  </a:cubicBezTo>
                  <a:cubicBezTo>
                    <a:pt x="100" y="8"/>
                    <a:pt x="100" y="8"/>
                    <a:pt x="100" y="8"/>
                  </a:cubicBezTo>
                  <a:cubicBezTo>
                    <a:pt x="101" y="6"/>
                    <a:pt x="101" y="6"/>
                    <a:pt x="101" y="6"/>
                  </a:cubicBezTo>
                  <a:cubicBezTo>
                    <a:pt x="101" y="6"/>
                    <a:pt x="101" y="6"/>
                    <a:pt x="101" y="6"/>
                  </a:cubicBezTo>
                  <a:cubicBezTo>
                    <a:pt x="101" y="6"/>
                    <a:pt x="101" y="6"/>
                    <a:pt x="101" y="6"/>
                  </a:cubicBezTo>
                  <a:cubicBezTo>
                    <a:pt x="103" y="5"/>
                    <a:pt x="103" y="5"/>
                    <a:pt x="103" y="5"/>
                  </a:cubicBezTo>
                  <a:cubicBezTo>
                    <a:pt x="103" y="3"/>
                    <a:pt x="103" y="3"/>
                    <a:pt x="103" y="3"/>
                  </a:cubicBezTo>
                  <a:cubicBezTo>
                    <a:pt x="103" y="3"/>
                    <a:pt x="103" y="3"/>
                    <a:pt x="103" y="3"/>
                  </a:cubicBezTo>
                  <a:close/>
                  <a:moveTo>
                    <a:pt x="103" y="5"/>
                  </a:moveTo>
                  <a:cubicBezTo>
                    <a:pt x="103" y="5"/>
                    <a:pt x="103" y="5"/>
                    <a:pt x="103" y="5"/>
                  </a:cubicBezTo>
                  <a:cubicBezTo>
                    <a:pt x="101" y="6"/>
                    <a:pt x="101" y="6"/>
                    <a:pt x="101" y="6"/>
                  </a:cubicBezTo>
                  <a:cubicBezTo>
                    <a:pt x="101" y="4"/>
                    <a:pt x="101" y="4"/>
                    <a:pt x="101" y="4"/>
                  </a:cubicBezTo>
                  <a:cubicBezTo>
                    <a:pt x="103" y="3"/>
                    <a:pt x="103" y="3"/>
                    <a:pt x="103" y="3"/>
                  </a:cubicBezTo>
                  <a:lnTo>
                    <a:pt x="103" y="5"/>
                  </a:lnTo>
                  <a:close/>
                  <a:moveTo>
                    <a:pt x="67" y="42"/>
                  </a:moveTo>
                  <a:cubicBezTo>
                    <a:pt x="67" y="42"/>
                    <a:pt x="67" y="42"/>
                    <a:pt x="67" y="42"/>
                  </a:cubicBezTo>
                  <a:cubicBezTo>
                    <a:pt x="71" y="41"/>
                    <a:pt x="71" y="41"/>
                    <a:pt x="71" y="41"/>
                  </a:cubicBezTo>
                  <a:cubicBezTo>
                    <a:pt x="71" y="41"/>
                    <a:pt x="71" y="41"/>
                    <a:pt x="71" y="41"/>
                  </a:cubicBezTo>
                  <a:cubicBezTo>
                    <a:pt x="67" y="41"/>
                    <a:pt x="67" y="41"/>
                    <a:pt x="67" y="41"/>
                  </a:cubicBezTo>
                  <a:lnTo>
                    <a:pt x="67" y="42"/>
                  </a:lnTo>
                  <a:close/>
                  <a:moveTo>
                    <a:pt x="67" y="43"/>
                  </a:moveTo>
                  <a:cubicBezTo>
                    <a:pt x="67" y="43"/>
                    <a:pt x="67" y="43"/>
                    <a:pt x="67" y="43"/>
                  </a:cubicBezTo>
                  <a:cubicBezTo>
                    <a:pt x="71" y="42"/>
                    <a:pt x="71" y="42"/>
                    <a:pt x="71" y="42"/>
                  </a:cubicBezTo>
                  <a:cubicBezTo>
                    <a:pt x="71" y="42"/>
                    <a:pt x="71" y="42"/>
                    <a:pt x="71" y="42"/>
                  </a:cubicBezTo>
                  <a:cubicBezTo>
                    <a:pt x="67" y="42"/>
                    <a:pt x="67" y="42"/>
                    <a:pt x="67" y="42"/>
                  </a:cubicBezTo>
                  <a:lnTo>
                    <a:pt x="67" y="43"/>
                  </a:lnTo>
                  <a:close/>
                  <a:moveTo>
                    <a:pt x="67" y="43"/>
                  </a:moveTo>
                  <a:cubicBezTo>
                    <a:pt x="67" y="43"/>
                    <a:pt x="67" y="43"/>
                    <a:pt x="67" y="43"/>
                  </a:cubicBezTo>
                  <a:cubicBezTo>
                    <a:pt x="71" y="43"/>
                    <a:pt x="71" y="43"/>
                    <a:pt x="71" y="43"/>
                  </a:cubicBezTo>
                  <a:cubicBezTo>
                    <a:pt x="71" y="43"/>
                    <a:pt x="71" y="43"/>
                    <a:pt x="71" y="43"/>
                  </a:cubicBezTo>
                  <a:cubicBezTo>
                    <a:pt x="67" y="43"/>
                    <a:pt x="67" y="43"/>
                    <a:pt x="67" y="43"/>
                  </a:cubicBezTo>
                  <a:close/>
                  <a:moveTo>
                    <a:pt x="67" y="41"/>
                  </a:moveTo>
                  <a:cubicBezTo>
                    <a:pt x="67" y="41"/>
                    <a:pt x="67" y="41"/>
                    <a:pt x="67" y="41"/>
                  </a:cubicBezTo>
                  <a:cubicBezTo>
                    <a:pt x="71" y="41"/>
                    <a:pt x="71" y="41"/>
                    <a:pt x="71" y="41"/>
                  </a:cubicBezTo>
                  <a:cubicBezTo>
                    <a:pt x="71" y="40"/>
                    <a:pt x="71" y="40"/>
                    <a:pt x="71" y="40"/>
                  </a:cubicBezTo>
                  <a:cubicBezTo>
                    <a:pt x="67" y="41"/>
                    <a:pt x="67" y="41"/>
                    <a:pt x="67" y="41"/>
                  </a:cubicBezTo>
                  <a:close/>
                  <a:moveTo>
                    <a:pt x="71" y="37"/>
                  </a:moveTo>
                  <a:cubicBezTo>
                    <a:pt x="71" y="37"/>
                    <a:pt x="71" y="37"/>
                    <a:pt x="71" y="37"/>
                  </a:cubicBezTo>
                  <a:cubicBezTo>
                    <a:pt x="67" y="38"/>
                    <a:pt x="67" y="38"/>
                    <a:pt x="67" y="38"/>
                  </a:cubicBezTo>
                  <a:cubicBezTo>
                    <a:pt x="67" y="38"/>
                    <a:pt x="67" y="38"/>
                    <a:pt x="67" y="38"/>
                  </a:cubicBezTo>
                  <a:cubicBezTo>
                    <a:pt x="71" y="37"/>
                    <a:pt x="71" y="37"/>
                    <a:pt x="71" y="37"/>
                  </a:cubicBezTo>
                  <a:close/>
                  <a:moveTo>
                    <a:pt x="67" y="40"/>
                  </a:moveTo>
                  <a:cubicBezTo>
                    <a:pt x="67" y="40"/>
                    <a:pt x="67" y="40"/>
                    <a:pt x="67" y="40"/>
                  </a:cubicBezTo>
                  <a:cubicBezTo>
                    <a:pt x="71" y="40"/>
                    <a:pt x="71" y="40"/>
                    <a:pt x="71" y="40"/>
                  </a:cubicBezTo>
                  <a:cubicBezTo>
                    <a:pt x="71" y="40"/>
                    <a:pt x="71" y="40"/>
                    <a:pt x="71" y="40"/>
                  </a:cubicBezTo>
                  <a:cubicBezTo>
                    <a:pt x="67" y="40"/>
                    <a:pt x="67" y="40"/>
                    <a:pt x="67" y="40"/>
                  </a:cubicBezTo>
                  <a:close/>
                  <a:moveTo>
                    <a:pt x="60" y="42"/>
                  </a:moveTo>
                  <a:cubicBezTo>
                    <a:pt x="60" y="42"/>
                    <a:pt x="60" y="42"/>
                    <a:pt x="60" y="42"/>
                  </a:cubicBezTo>
                  <a:cubicBezTo>
                    <a:pt x="63" y="41"/>
                    <a:pt x="63" y="41"/>
                    <a:pt x="63" y="41"/>
                  </a:cubicBezTo>
                  <a:cubicBezTo>
                    <a:pt x="63" y="41"/>
                    <a:pt x="63" y="41"/>
                    <a:pt x="63" y="41"/>
                  </a:cubicBezTo>
                  <a:cubicBezTo>
                    <a:pt x="60" y="41"/>
                    <a:pt x="60" y="41"/>
                    <a:pt x="60" y="41"/>
                  </a:cubicBezTo>
                  <a:lnTo>
                    <a:pt x="60" y="42"/>
                  </a:lnTo>
                  <a:close/>
                  <a:moveTo>
                    <a:pt x="67" y="39"/>
                  </a:moveTo>
                  <a:cubicBezTo>
                    <a:pt x="67" y="39"/>
                    <a:pt x="67" y="39"/>
                    <a:pt x="67" y="39"/>
                  </a:cubicBezTo>
                  <a:cubicBezTo>
                    <a:pt x="71" y="39"/>
                    <a:pt x="71" y="39"/>
                    <a:pt x="71" y="39"/>
                  </a:cubicBezTo>
                  <a:cubicBezTo>
                    <a:pt x="71" y="39"/>
                    <a:pt x="71" y="39"/>
                    <a:pt x="71" y="39"/>
                  </a:cubicBezTo>
                  <a:cubicBezTo>
                    <a:pt x="67" y="39"/>
                    <a:pt x="67" y="39"/>
                    <a:pt x="67" y="39"/>
                  </a:cubicBezTo>
                  <a:close/>
                  <a:moveTo>
                    <a:pt x="71" y="39"/>
                  </a:moveTo>
                  <a:cubicBezTo>
                    <a:pt x="71" y="39"/>
                    <a:pt x="71" y="39"/>
                    <a:pt x="71" y="39"/>
                  </a:cubicBezTo>
                  <a:cubicBezTo>
                    <a:pt x="74" y="39"/>
                    <a:pt x="74" y="39"/>
                    <a:pt x="74" y="39"/>
                  </a:cubicBezTo>
                  <a:cubicBezTo>
                    <a:pt x="74" y="39"/>
                    <a:pt x="74" y="39"/>
                    <a:pt x="74" y="39"/>
                  </a:cubicBezTo>
                  <a:cubicBezTo>
                    <a:pt x="71" y="39"/>
                    <a:pt x="71" y="39"/>
                    <a:pt x="71" y="39"/>
                  </a:cubicBezTo>
                  <a:close/>
                  <a:moveTo>
                    <a:pt x="71" y="40"/>
                  </a:moveTo>
                  <a:cubicBezTo>
                    <a:pt x="71" y="40"/>
                    <a:pt x="71" y="40"/>
                    <a:pt x="71" y="40"/>
                  </a:cubicBezTo>
                  <a:cubicBezTo>
                    <a:pt x="74" y="40"/>
                    <a:pt x="74" y="40"/>
                    <a:pt x="74" y="40"/>
                  </a:cubicBezTo>
                  <a:cubicBezTo>
                    <a:pt x="74" y="40"/>
                    <a:pt x="74" y="40"/>
                    <a:pt x="74" y="40"/>
                  </a:cubicBezTo>
                  <a:cubicBezTo>
                    <a:pt x="71" y="40"/>
                    <a:pt x="71" y="40"/>
                    <a:pt x="71" y="40"/>
                  </a:cubicBezTo>
                  <a:close/>
                  <a:moveTo>
                    <a:pt x="71" y="41"/>
                  </a:moveTo>
                  <a:cubicBezTo>
                    <a:pt x="71" y="41"/>
                    <a:pt x="71" y="41"/>
                    <a:pt x="71" y="41"/>
                  </a:cubicBezTo>
                  <a:cubicBezTo>
                    <a:pt x="74" y="41"/>
                    <a:pt x="74" y="41"/>
                    <a:pt x="74" y="41"/>
                  </a:cubicBezTo>
                  <a:cubicBezTo>
                    <a:pt x="74" y="40"/>
                    <a:pt x="74" y="40"/>
                    <a:pt x="74" y="40"/>
                  </a:cubicBezTo>
                  <a:cubicBezTo>
                    <a:pt x="71" y="41"/>
                    <a:pt x="71" y="41"/>
                    <a:pt x="71" y="41"/>
                  </a:cubicBezTo>
                  <a:close/>
                  <a:moveTo>
                    <a:pt x="71" y="39"/>
                  </a:moveTo>
                  <a:cubicBezTo>
                    <a:pt x="71" y="39"/>
                    <a:pt x="71" y="39"/>
                    <a:pt x="71" y="39"/>
                  </a:cubicBezTo>
                  <a:cubicBezTo>
                    <a:pt x="74" y="38"/>
                    <a:pt x="74" y="38"/>
                    <a:pt x="74" y="38"/>
                  </a:cubicBezTo>
                  <a:cubicBezTo>
                    <a:pt x="74" y="38"/>
                    <a:pt x="74" y="38"/>
                    <a:pt x="74" y="38"/>
                  </a:cubicBezTo>
                  <a:cubicBezTo>
                    <a:pt x="71" y="38"/>
                    <a:pt x="71" y="38"/>
                    <a:pt x="71" y="38"/>
                  </a:cubicBezTo>
                  <a:lnTo>
                    <a:pt x="71" y="39"/>
                  </a:lnTo>
                  <a:close/>
                  <a:moveTo>
                    <a:pt x="67" y="45"/>
                  </a:moveTo>
                  <a:cubicBezTo>
                    <a:pt x="67" y="45"/>
                    <a:pt x="67" y="45"/>
                    <a:pt x="67" y="45"/>
                  </a:cubicBezTo>
                  <a:cubicBezTo>
                    <a:pt x="71" y="45"/>
                    <a:pt x="71" y="45"/>
                    <a:pt x="71" y="45"/>
                  </a:cubicBezTo>
                  <a:cubicBezTo>
                    <a:pt x="71" y="45"/>
                    <a:pt x="71" y="45"/>
                    <a:pt x="71" y="45"/>
                  </a:cubicBezTo>
                  <a:cubicBezTo>
                    <a:pt x="67" y="45"/>
                    <a:pt x="67" y="45"/>
                    <a:pt x="67" y="45"/>
                  </a:cubicBezTo>
                  <a:close/>
                  <a:moveTo>
                    <a:pt x="74" y="37"/>
                  </a:moveTo>
                  <a:cubicBezTo>
                    <a:pt x="74" y="37"/>
                    <a:pt x="74" y="37"/>
                    <a:pt x="74" y="37"/>
                  </a:cubicBezTo>
                  <a:cubicBezTo>
                    <a:pt x="71" y="37"/>
                    <a:pt x="71" y="37"/>
                    <a:pt x="71" y="37"/>
                  </a:cubicBezTo>
                  <a:cubicBezTo>
                    <a:pt x="71" y="38"/>
                    <a:pt x="71" y="38"/>
                    <a:pt x="71" y="38"/>
                  </a:cubicBezTo>
                  <a:cubicBezTo>
                    <a:pt x="74" y="37"/>
                    <a:pt x="74" y="37"/>
                    <a:pt x="74" y="37"/>
                  </a:cubicBezTo>
                  <a:close/>
                  <a:moveTo>
                    <a:pt x="67" y="44"/>
                  </a:moveTo>
                  <a:cubicBezTo>
                    <a:pt x="67" y="44"/>
                    <a:pt x="67" y="44"/>
                    <a:pt x="67" y="44"/>
                  </a:cubicBezTo>
                  <a:cubicBezTo>
                    <a:pt x="71" y="44"/>
                    <a:pt x="71" y="44"/>
                    <a:pt x="71" y="44"/>
                  </a:cubicBezTo>
                  <a:cubicBezTo>
                    <a:pt x="71" y="44"/>
                    <a:pt x="71" y="44"/>
                    <a:pt x="71" y="44"/>
                  </a:cubicBezTo>
                  <a:cubicBezTo>
                    <a:pt x="67" y="44"/>
                    <a:pt x="67" y="44"/>
                    <a:pt x="67" y="44"/>
                  </a:cubicBezTo>
                  <a:close/>
                  <a:moveTo>
                    <a:pt x="67" y="39"/>
                  </a:moveTo>
                  <a:cubicBezTo>
                    <a:pt x="67" y="39"/>
                    <a:pt x="67" y="39"/>
                    <a:pt x="67" y="39"/>
                  </a:cubicBezTo>
                  <a:cubicBezTo>
                    <a:pt x="71" y="38"/>
                    <a:pt x="71" y="38"/>
                    <a:pt x="71" y="38"/>
                  </a:cubicBezTo>
                  <a:cubicBezTo>
                    <a:pt x="71" y="38"/>
                    <a:pt x="71" y="38"/>
                    <a:pt x="71" y="38"/>
                  </a:cubicBezTo>
                  <a:cubicBezTo>
                    <a:pt x="67" y="38"/>
                    <a:pt x="67" y="38"/>
                    <a:pt x="67" y="38"/>
                  </a:cubicBezTo>
                  <a:lnTo>
                    <a:pt x="67" y="39"/>
                  </a:lnTo>
                  <a:close/>
                  <a:moveTo>
                    <a:pt x="60" y="46"/>
                  </a:moveTo>
                  <a:cubicBezTo>
                    <a:pt x="60" y="46"/>
                    <a:pt x="60" y="46"/>
                    <a:pt x="60" y="46"/>
                  </a:cubicBezTo>
                  <a:cubicBezTo>
                    <a:pt x="63" y="45"/>
                    <a:pt x="63" y="45"/>
                    <a:pt x="63" y="45"/>
                  </a:cubicBezTo>
                  <a:cubicBezTo>
                    <a:pt x="63" y="45"/>
                    <a:pt x="63" y="45"/>
                    <a:pt x="63" y="45"/>
                  </a:cubicBezTo>
                  <a:cubicBezTo>
                    <a:pt x="60" y="45"/>
                    <a:pt x="60" y="45"/>
                    <a:pt x="60" y="45"/>
                  </a:cubicBezTo>
                  <a:lnTo>
                    <a:pt x="60" y="46"/>
                  </a:lnTo>
                  <a:close/>
                  <a:moveTo>
                    <a:pt x="60" y="45"/>
                  </a:moveTo>
                  <a:cubicBezTo>
                    <a:pt x="60" y="45"/>
                    <a:pt x="60" y="45"/>
                    <a:pt x="60" y="45"/>
                  </a:cubicBezTo>
                  <a:cubicBezTo>
                    <a:pt x="63" y="44"/>
                    <a:pt x="63" y="44"/>
                    <a:pt x="63" y="44"/>
                  </a:cubicBezTo>
                  <a:cubicBezTo>
                    <a:pt x="63" y="44"/>
                    <a:pt x="63" y="44"/>
                    <a:pt x="63" y="44"/>
                  </a:cubicBezTo>
                  <a:cubicBezTo>
                    <a:pt x="60" y="44"/>
                    <a:pt x="60" y="44"/>
                    <a:pt x="60" y="44"/>
                  </a:cubicBezTo>
                  <a:lnTo>
                    <a:pt x="60" y="45"/>
                  </a:lnTo>
                  <a:close/>
                  <a:moveTo>
                    <a:pt x="67" y="38"/>
                  </a:moveTo>
                  <a:cubicBezTo>
                    <a:pt x="67" y="38"/>
                    <a:pt x="67" y="38"/>
                    <a:pt x="67" y="38"/>
                  </a:cubicBezTo>
                  <a:cubicBezTo>
                    <a:pt x="64" y="38"/>
                    <a:pt x="64" y="38"/>
                    <a:pt x="64" y="38"/>
                  </a:cubicBezTo>
                  <a:cubicBezTo>
                    <a:pt x="64" y="38"/>
                    <a:pt x="64" y="38"/>
                    <a:pt x="64" y="38"/>
                  </a:cubicBezTo>
                  <a:cubicBezTo>
                    <a:pt x="67" y="38"/>
                    <a:pt x="67" y="38"/>
                    <a:pt x="67" y="38"/>
                  </a:cubicBezTo>
                  <a:close/>
                  <a:moveTo>
                    <a:pt x="64" y="39"/>
                  </a:moveTo>
                  <a:cubicBezTo>
                    <a:pt x="64" y="39"/>
                    <a:pt x="64" y="39"/>
                    <a:pt x="64" y="39"/>
                  </a:cubicBezTo>
                  <a:cubicBezTo>
                    <a:pt x="67" y="39"/>
                    <a:pt x="67" y="39"/>
                    <a:pt x="67" y="39"/>
                  </a:cubicBezTo>
                  <a:cubicBezTo>
                    <a:pt x="67" y="39"/>
                    <a:pt x="67" y="39"/>
                    <a:pt x="67" y="39"/>
                  </a:cubicBezTo>
                  <a:cubicBezTo>
                    <a:pt x="64" y="39"/>
                    <a:pt x="64" y="39"/>
                    <a:pt x="64" y="39"/>
                  </a:cubicBezTo>
                  <a:close/>
                  <a:moveTo>
                    <a:pt x="60" y="42"/>
                  </a:moveTo>
                  <a:cubicBezTo>
                    <a:pt x="60" y="42"/>
                    <a:pt x="60" y="42"/>
                    <a:pt x="60" y="42"/>
                  </a:cubicBezTo>
                  <a:cubicBezTo>
                    <a:pt x="63" y="42"/>
                    <a:pt x="63" y="42"/>
                    <a:pt x="63" y="42"/>
                  </a:cubicBezTo>
                  <a:cubicBezTo>
                    <a:pt x="63" y="42"/>
                    <a:pt x="63" y="42"/>
                    <a:pt x="63" y="42"/>
                  </a:cubicBezTo>
                  <a:cubicBezTo>
                    <a:pt x="60" y="42"/>
                    <a:pt x="60" y="42"/>
                    <a:pt x="60" y="42"/>
                  </a:cubicBezTo>
                  <a:close/>
                  <a:moveTo>
                    <a:pt x="60" y="44"/>
                  </a:moveTo>
                  <a:cubicBezTo>
                    <a:pt x="60" y="44"/>
                    <a:pt x="60" y="44"/>
                    <a:pt x="60" y="44"/>
                  </a:cubicBezTo>
                  <a:cubicBezTo>
                    <a:pt x="63" y="44"/>
                    <a:pt x="63" y="44"/>
                    <a:pt x="63" y="44"/>
                  </a:cubicBezTo>
                  <a:cubicBezTo>
                    <a:pt x="63" y="43"/>
                    <a:pt x="63" y="43"/>
                    <a:pt x="63" y="43"/>
                  </a:cubicBezTo>
                  <a:cubicBezTo>
                    <a:pt x="60" y="44"/>
                    <a:pt x="60" y="44"/>
                    <a:pt x="60" y="44"/>
                  </a:cubicBezTo>
                  <a:close/>
                  <a:moveTo>
                    <a:pt x="60" y="43"/>
                  </a:moveTo>
                  <a:cubicBezTo>
                    <a:pt x="60" y="43"/>
                    <a:pt x="60" y="43"/>
                    <a:pt x="60" y="43"/>
                  </a:cubicBezTo>
                  <a:cubicBezTo>
                    <a:pt x="63" y="43"/>
                    <a:pt x="63" y="43"/>
                    <a:pt x="63" y="43"/>
                  </a:cubicBezTo>
                  <a:cubicBezTo>
                    <a:pt x="63" y="43"/>
                    <a:pt x="63" y="43"/>
                    <a:pt x="63" y="43"/>
                  </a:cubicBezTo>
                  <a:cubicBezTo>
                    <a:pt x="60" y="43"/>
                    <a:pt x="60" y="43"/>
                    <a:pt x="60" y="43"/>
                  </a:cubicBezTo>
                  <a:close/>
                  <a:moveTo>
                    <a:pt x="64" y="43"/>
                  </a:moveTo>
                  <a:cubicBezTo>
                    <a:pt x="64" y="43"/>
                    <a:pt x="64" y="43"/>
                    <a:pt x="64" y="43"/>
                  </a:cubicBezTo>
                  <a:cubicBezTo>
                    <a:pt x="67" y="43"/>
                    <a:pt x="67" y="43"/>
                    <a:pt x="67" y="43"/>
                  </a:cubicBezTo>
                  <a:cubicBezTo>
                    <a:pt x="67" y="42"/>
                    <a:pt x="67" y="42"/>
                    <a:pt x="67" y="42"/>
                  </a:cubicBezTo>
                  <a:cubicBezTo>
                    <a:pt x="64" y="43"/>
                    <a:pt x="64" y="43"/>
                    <a:pt x="64" y="43"/>
                  </a:cubicBezTo>
                  <a:close/>
                  <a:moveTo>
                    <a:pt x="64" y="45"/>
                  </a:moveTo>
                  <a:cubicBezTo>
                    <a:pt x="64" y="45"/>
                    <a:pt x="64" y="45"/>
                    <a:pt x="64" y="45"/>
                  </a:cubicBezTo>
                  <a:cubicBezTo>
                    <a:pt x="67" y="45"/>
                    <a:pt x="67" y="45"/>
                    <a:pt x="67" y="45"/>
                  </a:cubicBezTo>
                  <a:cubicBezTo>
                    <a:pt x="67" y="45"/>
                    <a:pt x="67" y="45"/>
                    <a:pt x="67" y="45"/>
                  </a:cubicBezTo>
                  <a:cubicBezTo>
                    <a:pt x="64" y="45"/>
                    <a:pt x="64" y="45"/>
                    <a:pt x="64" y="45"/>
                  </a:cubicBezTo>
                  <a:close/>
                  <a:moveTo>
                    <a:pt x="64" y="40"/>
                  </a:moveTo>
                  <a:cubicBezTo>
                    <a:pt x="64" y="40"/>
                    <a:pt x="64" y="40"/>
                    <a:pt x="64" y="40"/>
                  </a:cubicBezTo>
                  <a:cubicBezTo>
                    <a:pt x="67" y="40"/>
                    <a:pt x="67" y="40"/>
                    <a:pt x="67" y="40"/>
                  </a:cubicBezTo>
                  <a:cubicBezTo>
                    <a:pt x="67" y="39"/>
                    <a:pt x="67" y="39"/>
                    <a:pt x="67" y="39"/>
                  </a:cubicBezTo>
                  <a:cubicBezTo>
                    <a:pt x="64" y="40"/>
                    <a:pt x="64" y="40"/>
                    <a:pt x="64" y="40"/>
                  </a:cubicBezTo>
                  <a:close/>
                  <a:moveTo>
                    <a:pt x="64" y="45"/>
                  </a:moveTo>
                  <a:cubicBezTo>
                    <a:pt x="64" y="45"/>
                    <a:pt x="64" y="45"/>
                    <a:pt x="64" y="45"/>
                  </a:cubicBezTo>
                  <a:cubicBezTo>
                    <a:pt x="67" y="44"/>
                    <a:pt x="67" y="44"/>
                    <a:pt x="67" y="44"/>
                  </a:cubicBezTo>
                  <a:cubicBezTo>
                    <a:pt x="67" y="44"/>
                    <a:pt x="67" y="44"/>
                    <a:pt x="67" y="44"/>
                  </a:cubicBezTo>
                  <a:cubicBezTo>
                    <a:pt x="64" y="44"/>
                    <a:pt x="64" y="44"/>
                    <a:pt x="64" y="44"/>
                  </a:cubicBezTo>
                  <a:lnTo>
                    <a:pt x="64" y="45"/>
                  </a:lnTo>
                  <a:close/>
                  <a:moveTo>
                    <a:pt x="64" y="44"/>
                  </a:moveTo>
                  <a:cubicBezTo>
                    <a:pt x="64" y="44"/>
                    <a:pt x="64" y="44"/>
                    <a:pt x="64" y="44"/>
                  </a:cubicBezTo>
                  <a:cubicBezTo>
                    <a:pt x="67" y="44"/>
                    <a:pt x="67" y="44"/>
                    <a:pt x="67" y="44"/>
                  </a:cubicBezTo>
                  <a:cubicBezTo>
                    <a:pt x="67" y="43"/>
                    <a:pt x="67" y="43"/>
                    <a:pt x="67" y="43"/>
                  </a:cubicBezTo>
                  <a:cubicBezTo>
                    <a:pt x="64" y="43"/>
                    <a:pt x="64" y="43"/>
                    <a:pt x="64" y="43"/>
                  </a:cubicBezTo>
                  <a:lnTo>
                    <a:pt x="64" y="44"/>
                  </a:lnTo>
                  <a:close/>
                  <a:moveTo>
                    <a:pt x="64" y="41"/>
                  </a:moveTo>
                  <a:cubicBezTo>
                    <a:pt x="64" y="41"/>
                    <a:pt x="64" y="41"/>
                    <a:pt x="64" y="41"/>
                  </a:cubicBezTo>
                  <a:cubicBezTo>
                    <a:pt x="67" y="40"/>
                    <a:pt x="67" y="40"/>
                    <a:pt x="67" y="40"/>
                  </a:cubicBezTo>
                  <a:cubicBezTo>
                    <a:pt x="67" y="40"/>
                    <a:pt x="67" y="40"/>
                    <a:pt x="67" y="40"/>
                  </a:cubicBezTo>
                  <a:cubicBezTo>
                    <a:pt x="64" y="40"/>
                    <a:pt x="64" y="40"/>
                    <a:pt x="64" y="40"/>
                  </a:cubicBezTo>
                  <a:lnTo>
                    <a:pt x="64" y="41"/>
                  </a:lnTo>
                  <a:close/>
                  <a:moveTo>
                    <a:pt x="64" y="42"/>
                  </a:moveTo>
                  <a:cubicBezTo>
                    <a:pt x="64" y="42"/>
                    <a:pt x="64" y="42"/>
                    <a:pt x="64" y="42"/>
                  </a:cubicBezTo>
                  <a:cubicBezTo>
                    <a:pt x="67" y="41"/>
                    <a:pt x="67" y="41"/>
                    <a:pt x="67" y="41"/>
                  </a:cubicBezTo>
                  <a:cubicBezTo>
                    <a:pt x="67" y="41"/>
                    <a:pt x="67" y="41"/>
                    <a:pt x="67" y="41"/>
                  </a:cubicBezTo>
                  <a:cubicBezTo>
                    <a:pt x="64" y="41"/>
                    <a:pt x="64" y="41"/>
                    <a:pt x="64" y="41"/>
                  </a:cubicBezTo>
                  <a:lnTo>
                    <a:pt x="64" y="42"/>
                  </a:lnTo>
                  <a:close/>
                  <a:moveTo>
                    <a:pt x="64" y="42"/>
                  </a:moveTo>
                  <a:cubicBezTo>
                    <a:pt x="64" y="42"/>
                    <a:pt x="64" y="42"/>
                    <a:pt x="64" y="42"/>
                  </a:cubicBezTo>
                  <a:cubicBezTo>
                    <a:pt x="67" y="42"/>
                    <a:pt x="67" y="42"/>
                    <a:pt x="67" y="42"/>
                  </a:cubicBezTo>
                  <a:cubicBezTo>
                    <a:pt x="67" y="42"/>
                    <a:pt x="67" y="42"/>
                    <a:pt x="67" y="42"/>
                  </a:cubicBezTo>
                  <a:cubicBezTo>
                    <a:pt x="64" y="42"/>
                    <a:pt x="64" y="42"/>
                    <a:pt x="6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1193" y="4158"/>
              <a:ext cx="482" cy="141"/>
            </a:xfrm>
            <a:custGeom>
              <a:avLst/>
              <a:gdLst>
                <a:gd name="T0" fmla="*/ 0 w 186"/>
                <a:gd name="T1" fmla="*/ 53 h 53"/>
                <a:gd name="T2" fmla="*/ 81 w 186"/>
                <a:gd name="T3" fmla="*/ 11 h 53"/>
                <a:gd name="T4" fmla="*/ 155 w 186"/>
                <a:gd name="T5" fmla="*/ 31 h 53"/>
                <a:gd name="T6" fmla="*/ 76 w 186"/>
                <a:gd name="T7" fmla="*/ 4 h 53"/>
                <a:gd name="T8" fmla="*/ 96 w 186"/>
                <a:gd name="T9" fmla="*/ 49 h 53"/>
                <a:gd name="T10" fmla="*/ 95 w 186"/>
                <a:gd name="T11" fmla="*/ 52 h 53"/>
                <a:gd name="T12" fmla="*/ 154 w 186"/>
                <a:gd name="T13" fmla="*/ 15 h 53"/>
                <a:gd name="T14" fmla="*/ 99 w 186"/>
                <a:gd name="T15" fmla="*/ 17 h 53"/>
                <a:gd name="T16" fmla="*/ 18 w 186"/>
                <a:gd name="T17" fmla="*/ 19 h 53"/>
                <a:gd name="T18" fmla="*/ 15 w 186"/>
                <a:gd name="T19" fmla="*/ 21 h 53"/>
                <a:gd name="T20" fmla="*/ 19 w 186"/>
                <a:gd name="T21" fmla="*/ 20 h 53"/>
                <a:gd name="T22" fmla="*/ 23 w 186"/>
                <a:gd name="T23" fmla="*/ 32 h 53"/>
                <a:gd name="T24" fmla="*/ 25 w 186"/>
                <a:gd name="T25" fmla="*/ 32 h 53"/>
                <a:gd name="T26" fmla="*/ 29 w 186"/>
                <a:gd name="T27" fmla="*/ 17 h 53"/>
                <a:gd name="T28" fmla="*/ 49 w 186"/>
                <a:gd name="T29" fmla="*/ 18 h 53"/>
                <a:gd name="T30" fmla="*/ 59 w 186"/>
                <a:gd name="T31" fmla="*/ 4 h 53"/>
                <a:gd name="T32" fmla="*/ 31 w 186"/>
                <a:gd name="T33" fmla="*/ 2 h 53"/>
                <a:gd name="T34" fmla="*/ 22 w 186"/>
                <a:gd name="T35" fmla="*/ 5 h 53"/>
                <a:gd name="T36" fmla="*/ 67 w 186"/>
                <a:gd name="T37" fmla="*/ 31 h 53"/>
                <a:gd name="T38" fmla="*/ 75 w 186"/>
                <a:gd name="T39" fmla="*/ 31 h 53"/>
                <a:gd name="T40" fmla="*/ 78 w 186"/>
                <a:gd name="T41" fmla="*/ 29 h 53"/>
                <a:gd name="T42" fmla="*/ 83 w 186"/>
                <a:gd name="T43" fmla="*/ 26 h 53"/>
                <a:gd name="T44" fmla="*/ 93 w 186"/>
                <a:gd name="T45" fmla="*/ 19 h 53"/>
                <a:gd name="T46" fmla="*/ 103 w 186"/>
                <a:gd name="T47" fmla="*/ 17 h 53"/>
                <a:gd name="T48" fmla="*/ 107 w 186"/>
                <a:gd name="T49" fmla="*/ 21 h 53"/>
                <a:gd name="T50" fmla="*/ 117 w 186"/>
                <a:gd name="T51" fmla="*/ 21 h 53"/>
                <a:gd name="T52" fmla="*/ 20 w 186"/>
                <a:gd name="T53" fmla="*/ 35 h 53"/>
                <a:gd name="T54" fmla="*/ 28 w 186"/>
                <a:gd name="T55" fmla="*/ 41 h 53"/>
                <a:gd name="T56" fmla="*/ 31 w 186"/>
                <a:gd name="T57" fmla="*/ 41 h 53"/>
                <a:gd name="T58" fmla="*/ 33 w 186"/>
                <a:gd name="T59" fmla="*/ 35 h 53"/>
                <a:gd name="T60" fmla="*/ 36 w 186"/>
                <a:gd name="T61" fmla="*/ 47 h 53"/>
                <a:gd name="T62" fmla="*/ 40 w 186"/>
                <a:gd name="T63" fmla="*/ 47 h 53"/>
                <a:gd name="T64" fmla="*/ 41 w 186"/>
                <a:gd name="T65" fmla="*/ 41 h 53"/>
                <a:gd name="T66" fmla="*/ 43 w 186"/>
                <a:gd name="T67" fmla="*/ 48 h 53"/>
                <a:gd name="T68" fmla="*/ 46 w 186"/>
                <a:gd name="T69" fmla="*/ 48 h 53"/>
                <a:gd name="T70" fmla="*/ 49 w 186"/>
                <a:gd name="T71" fmla="*/ 48 h 53"/>
                <a:gd name="T72" fmla="*/ 52 w 186"/>
                <a:gd name="T73" fmla="*/ 41 h 53"/>
                <a:gd name="T74" fmla="*/ 55 w 186"/>
                <a:gd name="T75" fmla="*/ 48 h 53"/>
                <a:gd name="T76" fmla="*/ 57 w 186"/>
                <a:gd name="T77" fmla="*/ 41 h 53"/>
                <a:gd name="T78" fmla="*/ 61 w 186"/>
                <a:gd name="T79" fmla="*/ 48 h 53"/>
                <a:gd name="T80" fmla="*/ 64 w 186"/>
                <a:gd name="T81" fmla="*/ 41 h 53"/>
                <a:gd name="T82" fmla="*/ 71 w 186"/>
                <a:gd name="T83" fmla="*/ 41 h 53"/>
                <a:gd name="T84" fmla="*/ 77 w 186"/>
                <a:gd name="T85" fmla="*/ 33 h 53"/>
                <a:gd name="T86" fmla="*/ 84 w 186"/>
                <a:gd name="T87" fmla="*/ 48 h 53"/>
                <a:gd name="T88" fmla="*/ 89 w 186"/>
                <a:gd name="T89" fmla="*/ 33 h 53"/>
                <a:gd name="T90" fmla="*/ 99 w 186"/>
                <a:gd name="T91" fmla="*/ 41 h 53"/>
                <a:gd name="T92" fmla="*/ 105 w 186"/>
                <a:gd name="T93" fmla="*/ 34 h 53"/>
                <a:gd name="T94" fmla="*/ 112 w 186"/>
                <a:gd name="T95" fmla="*/ 48 h 53"/>
                <a:gd name="T96" fmla="*/ 114 w 186"/>
                <a:gd name="T97" fmla="*/ 48 h 53"/>
                <a:gd name="T98" fmla="*/ 117 w 186"/>
                <a:gd name="T99" fmla="*/ 34 h 53"/>
                <a:gd name="T100" fmla="*/ 143 w 186"/>
                <a:gd name="T101" fmla="*/ 18 h 53"/>
                <a:gd name="T102" fmla="*/ 141 w 186"/>
                <a:gd name="T103" fmla="*/ 17 h 53"/>
                <a:gd name="T104" fmla="*/ 134 w 186"/>
                <a:gd name="T105" fmla="*/ 33 h 53"/>
                <a:gd name="T106" fmla="*/ 127 w 186"/>
                <a:gd name="T107" fmla="*/ 32 h 53"/>
                <a:gd name="T108" fmla="*/ 123 w 186"/>
                <a:gd name="T109" fmla="*/ 22 h 53"/>
                <a:gd name="T110" fmla="*/ 120 w 186"/>
                <a:gd name="T111" fmla="*/ 18 h 53"/>
                <a:gd name="T112" fmla="*/ 122 w 186"/>
                <a:gd name="T113" fmla="*/ 41 h 53"/>
                <a:gd name="T114" fmla="*/ 125 w 186"/>
                <a:gd name="T115" fmla="*/ 33 h 53"/>
                <a:gd name="T116" fmla="*/ 155 w 186"/>
                <a:gd name="T117" fmla="*/ 49 h 53"/>
                <a:gd name="T118" fmla="*/ 162 w 186"/>
                <a:gd name="T119" fmla="*/ 40 h 53"/>
                <a:gd name="T120" fmla="*/ 162 w 186"/>
                <a:gd name="T121" fmla="*/ 40 h 53"/>
                <a:gd name="T122" fmla="*/ 177 w 186"/>
                <a:gd name="T123" fmla="*/ 49 h 53"/>
                <a:gd name="T124" fmla="*/ 181 w 186"/>
                <a:gd name="T1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53">
                  <a:moveTo>
                    <a:pt x="3" y="53"/>
                  </a:moveTo>
                  <a:cubicBezTo>
                    <a:pt x="94" y="51"/>
                    <a:pt x="94" y="51"/>
                    <a:pt x="94" y="51"/>
                  </a:cubicBezTo>
                  <a:cubicBezTo>
                    <a:pt x="94" y="51"/>
                    <a:pt x="94" y="51"/>
                    <a:pt x="94" y="51"/>
                  </a:cubicBezTo>
                  <a:cubicBezTo>
                    <a:pt x="3" y="52"/>
                    <a:pt x="3" y="52"/>
                    <a:pt x="3" y="52"/>
                  </a:cubicBezTo>
                  <a:lnTo>
                    <a:pt x="3" y="53"/>
                  </a:lnTo>
                  <a:close/>
                  <a:moveTo>
                    <a:pt x="4" y="50"/>
                  </a:moveTo>
                  <a:cubicBezTo>
                    <a:pt x="4" y="50"/>
                    <a:pt x="4" y="50"/>
                    <a:pt x="4" y="50"/>
                  </a:cubicBezTo>
                  <a:cubicBezTo>
                    <a:pt x="5" y="50"/>
                    <a:pt x="5" y="50"/>
                    <a:pt x="5" y="50"/>
                  </a:cubicBezTo>
                  <a:cubicBezTo>
                    <a:pt x="4" y="50"/>
                    <a:pt x="4" y="50"/>
                    <a:pt x="4" y="50"/>
                  </a:cubicBezTo>
                  <a:cubicBezTo>
                    <a:pt x="3" y="51"/>
                    <a:pt x="3" y="51"/>
                    <a:pt x="3" y="51"/>
                  </a:cubicBezTo>
                  <a:lnTo>
                    <a:pt x="4" y="50"/>
                  </a:lnTo>
                  <a:close/>
                  <a:moveTo>
                    <a:pt x="3" y="50"/>
                  </a:moveTo>
                  <a:cubicBezTo>
                    <a:pt x="3" y="50"/>
                    <a:pt x="3" y="50"/>
                    <a:pt x="3" y="50"/>
                  </a:cubicBezTo>
                  <a:cubicBezTo>
                    <a:pt x="2" y="50"/>
                    <a:pt x="2" y="50"/>
                    <a:pt x="2" y="50"/>
                  </a:cubicBezTo>
                  <a:cubicBezTo>
                    <a:pt x="1" y="52"/>
                    <a:pt x="1" y="52"/>
                    <a:pt x="1" y="52"/>
                  </a:cubicBezTo>
                  <a:cubicBezTo>
                    <a:pt x="2" y="50"/>
                    <a:pt x="2" y="50"/>
                    <a:pt x="2" y="50"/>
                  </a:cubicBezTo>
                  <a:lnTo>
                    <a:pt x="3" y="50"/>
                  </a:lnTo>
                  <a:close/>
                  <a:moveTo>
                    <a:pt x="5" y="49"/>
                  </a:moveTo>
                  <a:cubicBezTo>
                    <a:pt x="5" y="49"/>
                    <a:pt x="5" y="49"/>
                    <a:pt x="5" y="49"/>
                  </a:cubicBezTo>
                  <a:cubicBezTo>
                    <a:pt x="7" y="49"/>
                    <a:pt x="7" y="49"/>
                    <a:pt x="7" y="49"/>
                  </a:cubicBezTo>
                  <a:cubicBezTo>
                    <a:pt x="6" y="49"/>
                    <a:pt x="5" y="49"/>
                    <a:pt x="5" y="49"/>
                  </a:cubicBezTo>
                  <a:cubicBezTo>
                    <a:pt x="5" y="51"/>
                    <a:pt x="5" y="51"/>
                    <a:pt x="5" y="51"/>
                  </a:cubicBezTo>
                  <a:lnTo>
                    <a:pt x="5" y="49"/>
                  </a:lnTo>
                  <a:close/>
                  <a:moveTo>
                    <a:pt x="10" y="47"/>
                  </a:moveTo>
                  <a:cubicBezTo>
                    <a:pt x="10" y="47"/>
                    <a:pt x="10" y="47"/>
                    <a:pt x="10" y="47"/>
                  </a:cubicBezTo>
                  <a:cubicBezTo>
                    <a:pt x="9" y="47"/>
                    <a:pt x="9" y="47"/>
                    <a:pt x="9" y="47"/>
                  </a:cubicBezTo>
                  <a:cubicBezTo>
                    <a:pt x="9" y="48"/>
                    <a:pt x="9" y="48"/>
                    <a:pt x="9" y="48"/>
                  </a:cubicBezTo>
                  <a:cubicBezTo>
                    <a:pt x="9" y="47"/>
                    <a:pt x="9" y="47"/>
                    <a:pt x="9" y="47"/>
                  </a:cubicBezTo>
                  <a:lnTo>
                    <a:pt x="10" y="47"/>
                  </a:lnTo>
                  <a:close/>
                  <a:moveTo>
                    <a:pt x="0" y="53"/>
                  </a:moveTo>
                  <a:cubicBezTo>
                    <a:pt x="0" y="53"/>
                    <a:pt x="0" y="53"/>
                    <a:pt x="0" y="53"/>
                  </a:cubicBezTo>
                  <a:cubicBezTo>
                    <a:pt x="95" y="52"/>
                    <a:pt x="95" y="52"/>
                    <a:pt x="95" y="52"/>
                  </a:cubicBezTo>
                  <a:cubicBezTo>
                    <a:pt x="95" y="51"/>
                    <a:pt x="95" y="51"/>
                    <a:pt x="95" y="51"/>
                  </a:cubicBezTo>
                  <a:cubicBezTo>
                    <a:pt x="0" y="53"/>
                    <a:pt x="0" y="53"/>
                    <a:pt x="0" y="53"/>
                  </a:cubicBezTo>
                  <a:close/>
                  <a:moveTo>
                    <a:pt x="5" y="52"/>
                  </a:moveTo>
                  <a:cubicBezTo>
                    <a:pt x="5" y="52"/>
                    <a:pt x="5" y="52"/>
                    <a:pt x="5" y="52"/>
                  </a:cubicBezTo>
                  <a:cubicBezTo>
                    <a:pt x="94" y="51"/>
                    <a:pt x="94" y="51"/>
                    <a:pt x="94" y="51"/>
                  </a:cubicBezTo>
                  <a:cubicBezTo>
                    <a:pt x="94" y="50"/>
                    <a:pt x="94" y="50"/>
                    <a:pt x="94" y="50"/>
                  </a:cubicBezTo>
                  <a:cubicBezTo>
                    <a:pt x="5" y="51"/>
                    <a:pt x="5" y="51"/>
                    <a:pt x="5" y="51"/>
                  </a:cubicBezTo>
                  <a:lnTo>
                    <a:pt x="5" y="52"/>
                  </a:lnTo>
                  <a:close/>
                  <a:moveTo>
                    <a:pt x="76" y="7"/>
                  </a:moveTo>
                  <a:cubicBezTo>
                    <a:pt x="76" y="7"/>
                    <a:pt x="76" y="7"/>
                    <a:pt x="76" y="7"/>
                  </a:cubicBezTo>
                  <a:cubicBezTo>
                    <a:pt x="76" y="9"/>
                    <a:pt x="76" y="9"/>
                    <a:pt x="76" y="9"/>
                  </a:cubicBezTo>
                  <a:cubicBezTo>
                    <a:pt x="79" y="11"/>
                    <a:pt x="79" y="11"/>
                    <a:pt x="79" y="11"/>
                  </a:cubicBezTo>
                  <a:cubicBezTo>
                    <a:pt x="79" y="9"/>
                    <a:pt x="79" y="9"/>
                    <a:pt x="79" y="9"/>
                  </a:cubicBezTo>
                  <a:cubicBezTo>
                    <a:pt x="79" y="9"/>
                    <a:pt x="78" y="8"/>
                    <a:pt x="77" y="8"/>
                  </a:cubicBezTo>
                  <a:cubicBezTo>
                    <a:pt x="76" y="7"/>
                    <a:pt x="76" y="7"/>
                    <a:pt x="76" y="7"/>
                  </a:cubicBezTo>
                  <a:close/>
                  <a:moveTo>
                    <a:pt x="99" y="13"/>
                  </a:moveTo>
                  <a:cubicBezTo>
                    <a:pt x="99" y="13"/>
                    <a:pt x="99" y="13"/>
                    <a:pt x="99" y="13"/>
                  </a:cubicBezTo>
                  <a:cubicBezTo>
                    <a:pt x="99" y="13"/>
                    <a:pt x="99" y="13"/>
                    <a:pt x="99" y="13"/>
                  </a:cubicBezTo>
                  <a:cubicBezTo>
                    <a:pt x="102" y="13"/>
                    <a:pt x="102" y="13"/>
                    <a:pt x="102" y="13"/>
                  </a:cubicBezTo>
                  <a:lnTo>
                    <a:pt x="99" y="13"/>
                  </a:lnTo>
                  <a:close/>
                  <a:moveTo>
                    <a:pt x="10" y="48"/>
                  </a:moveTo>
                  <a:cubicBezTo>
                    <a:pt x="10" y="48"/>
                    <a:pt x="10" y="48"/>
                    <a:pt x="10" y="48"/>
                  </a:cubicBezTo>
                  <a:cubicBezTo>
                    <a:pt x="10" y="48"/>
                    <a:pt x="10" y="48"/>
                    <a:pt x="10" y="48"/>
                  </a:cubicBezTo>
                  <a:cubicBezTo>
                    <a:pt x="8" y="48"/>
                    <a:pt x="8" y="48"/>
                    <a:pt x="8" y="48"/>
                  </a:cubicBezTo>
                  <a:lnTo>
                    <a:pt x="10" y="48"/>
                  </a:lnTo>
                  <a:close/>
                  <a:moveTo>
                    <a:pt x="87" y="12"/>
                  </a:moveTo>
                  <a:cubicBezTo>
                    <a:pt x="87" y="12"/>
                    <a:pt x="87" y="12"/>
                    <a:pt x="87" y="12"/>
                  </a:cubicBezTo>
                  <a:cubicBezTo>
                    <a:pt x="87" y="12"/>
                    <a:pt x="85" y="11"/>
                    <a:pt x="84" y="11"/>
                  </a:cubicBezTo>
                  <a:cubicBezTo>
                    <a:pt x="83" y="11"/>
                    <a:pt x="81" y="10"/>
                    <a:pt x="81" y="10"/>
                  </a:cubicBezTo>
                  <a:cubicBezTo>
                    <a:pt x="81" y="11"/>
                    <a:pt x="81" y="11"/>
                    <a:pt x="81" y="11"/>
                  </a:cubicBezTo>
                  <a:cubicBezTo>
                    <a:pt x="81" y="11"/>
                    <a:pt x="82" y="12"/>
                    <a:pt x="83" y="12"/>
                  </a:cubicBezTo>
                  <a:cubicBezTo>
                    <a:pt x="85" y="13"/>
                    <a:pt x="87" y="13"/>
                    <a:pt x="87" y="13"/>
                  </a:cubicBezTo>
                  <a:lnTo>
                    <a:pt x="87" y="12"/>
                  </a:lnTo>
                  <a:close/>
                  <a:moveTo>
                    <a:pt x="92" y="13"/>
                  </a:moveTo>
                  <a:cubicBezTo>
                    <a:pt x="92" y="13"/>
                    <a:pt x="92" y="13"/>
                    <a:pt x="92" y="13"/>
                  </a:cubicBezTo>
                  <a:cubicBezTo>
                    <a:pt x="91" y="12"/>
                    <a:pt x="88" y="12"/>
                    <a:pt x="88" y="12"/>
                  </a:cubicBezTo>
                  <a:cubicBezTo>
                    <a:pt x="88" y="13"/>
                    <a:pt x="88" y="13"/>
                    <a:pt x="88" y="13"/>
                  </a:cubicBezTo>
                  <a:cubicBezTo>
                    <a:pt x="98" y="13"/>
                    <a:pt x="98" y="13"/>
                    <a:pt x="98" y="13"/>
                  </a:cubicBezTo>
                  <a:cubicBezTo>
                    <a:pt x="98" y="13"/>
                    <a:pt x="98" y="13"/>
                    <a:pt x="98" y="13"/>
                  </a:cubicBezTo>
                  <a:cubicBezTo>
                    <a:pt x="98" y="13"/>
                    <a:pt x="93" y="13"/>
                    <a:pt x="92" y="13"/>
                  </a:cubicBezTo>
                  <a:close/>
                  <a:moveTo>
                    <a:pt x="11" y="50"/>
                  </a:moveTo>
                  <a:cubicBezTo>
                    <a:pt x="11" y="50"/>
                    <a:pt x="11" y="50"/>
                    <a:pt x="11" y="50"/>
                  </a:cubicBezTo>
                  <a:cubicBezTo>
                    <a:pt x="10" y="48"/>
                    <a:pt x="10" y="48"/>
                    <a:pt x="10" y="48"/>
                  </a:cubicBezTo>
                  <a:cubicBezTo>
                    <a:pt x="11" y="50"/>
                    <a:pt x="11" y="50"/>
                    <a:pt x="11" y="50"/>
                  </a:cubicBezTo>
                  <a:cubicBezTo>
                    <a:pt x="93" y="49"/>
                    <a:pt x="93" y="49"/>
                    <a:pt x="93" y="49"/>
                  </a:cubicBezTo>
                  <a:cubicBezTo>
                    <a:pt x="93" y="49"/>
                    <a:pt x="11" y="50"/>
                    <a:pt x="11" y="50"/>
                  </a:cubicBezTo>
                  <a:close/>
                  <a:moveTo>
                    <a:pt x="181" y="49"/>
                  </a:moveTo>
                  <a:cubicBezTo>
                    <a:pt x="181" y="49"/>
                    <a:pt x="181" y="49"/>
                    <a:pt x="181" y="49"/>
                  </a:cubicBezTo>
                  <a:cubicBezTo>
                    <a:pt x="181" y="40"/>
                    <a:pt x="181" y="40"/>
                    <a:pt x="181" y="40"/>
                  </a:cubicBezTo>
                  <a:cubicBezTo>
                    <a:pt x="183" y="40"/>
                    <a:pt x="183" y="40"/>
                    <a:pt x="183" y="40"/>
                  </a:cubicBezTo>
                  <a:cubicBezTo>
                    <a:pt x="183" y="49"/>
                    <a:pt x="183" y="49"/>
                    <a:pt x="183" y="49"/>
                  </a:cubicBezTo>
                  <a:cubicBezTo>
                    <a:pt x="183" y="49"/>
                    <a:pt x="183" y="49"/>
                    <a:pt x="183" y="49"/>
                  </a:cubicBezTo>
                  <a:cubicBezTo>
                    <a:pt x="183" y="32"/>
                    <a:pt x="183" y="32"/>
                    <a:pt x="183" y="32"/>
                  </a:cubicBezTo>
                  <a:cubicBezTo>
                    <a:pt x="186" y="32"/>
                    <a:pt x="186" y="32"/>
                    <a:pt x="186" y="32"/>
                  </a:cubicBezTo>
                  <a:cubicBezTo>
                    <a:pt x="155" y="31"/>
                    <a:pt x="155" y="31"/>
                    <a:pt x="155" y="31"/>
                  </a:cubicBezTo>
                  <a:cubicBezTo>
                    <a:pt x="155" y="31"/>
                    <a:pt x="155" y="31"/>
                    <a:pt x="155" y="31"/>
                  </a:cubicBezTo>
                  <a:cubicBezTo>
                    <a:pt x="157" y="32"/>
                    <a:pt x="157" y="32"/>
                    <a:pt x="157" y="32"/>
                  </a:cubicBezTo>
                  <a:cubicBezTo>
                    <a:pt x="157" y="32"/>
                    <a:pt x="157" y="32"/>
                    <a:pt x="157" y="32"/>
                  </a:cubicBezTo>
                  <a:cubicBezTo>
                    <a:pt x="156" y="32"/>
                    <a:pt x="155" y="32"/>
                    <a:pt x="155" y="32"/>
                  </a:cubicBezTo>
                  <a:cubicBezTo>
                    <a:pt x="155" y="31"/>
                    <a:pt x="155" y="31"/>
                    <a:pt x="155" y="31"/>
                  </a:cubicBezTo>
                  <a:cubicBezTo>
                    <a:pt x="155" y="31"/>
                    <a:pt x="155" y="31"/>
                    <a:pt x="155" y="31"/>
                  </a:cubicBezTo>
                  <a:cubicBezTo>
                    <a:pt x="155" y="40"/>
                    <a:pt x="155" y="40"/>
                    <a:pt x="155" y="40"/>
                  </a:cubicBezTo>
                  <a:cubicBezTo>
                    <a:pt x="154" y="40"/>
                    <a:pt x="154" y="40"/>
                    <a:pt x="154" y="40"/>
                  </a:cubicBezTo>
                  <a:cubicBezTo>
                    <a:pt x="154" y="40"/>
                    <a:pt x="154" y="40"/>
                    <a:pt x="154" y="39"/>
                  </a:cubicBezTo>
                  <a:cubicBezTo>
                    <a:pt x="154" y="37"/>
                    <a:pt x="154" y="32"/>
                    <a:pt x="154" y="32"/>
                  </a:cubicBezTo>
                  <a:cubicBezTo>
                    <a:pt x="154" y="32"/>
                    <a:pt x="151" y="32"/>
                    <a:pt x="148" y="31"/>
                  </a:cubicBezTo>
                  <a:cubicBezTo>
                    <a:pt x="145" y="31"/>
                    <a:pt x="143" y="31"/>
                    <a:pt x="143" y="31"/>
                  </a:cubicBezTo>
                  <a:cubicBezTo>
                    <a:pt x="143" y="31"/>
                    <a:pt x="143" y="38"/>
                    <a:pt x="143" y="40"/>
                  </a:cubicBezTo>
                  <a:cubicBezTo>
                    <a:pt x="142" y="40"/>
                    <a:pt x="142" y="40"/>
                    <a:pt x="142" y="40"/>
                  </a:cubicBezTo>
                  <a:cubicBezTo>
                    <a:pt x="142" y="31"/>
                    <a:pt x="142" y="31"/>
                    <a:pt x="142" y="31"/>
                  </a:cubicBezTo>
                  <a:cubicBezTo>
                    <a:pt x="142" y="31"/>
                    <a:pt x="142" y="31"/>
                    <a:pt x="142" y="31"/>
                  </a:cubicBezTo>
                  <a:cubicBezTo>
                    <a:pt x="186" y="32"/>
                    <a:pt x="186" y="32"/>
                    <a:pt x="186" y="32"/>
                  </a:cubicBezTo>
                  <a:cubicBezTo>
                    <a:pt x="186" y="30"/>
                    <a:pt x="186" y="30"/>
                    <a:pt x="186" y="30"/>
                  </a:cubicBezTo>
                  <a:cubicBezTo>
                    <a:pt x="173" y="30"/>
                    <a:pt x="173" y="30"/>
                    <a:pt x="173" y="30"/>
                  </a:cubicBezTo>
                  <a:cubicBezTo>
                    <a:pt x="170" y="10"/>
                    <a:pt x="170" y="10"/>
                    <a:pt x="170" y="10"/>
                  </a:cubicBezTo>
                  <a:cubicBezTo>
                    <a:pt x="170" y="10"/>
                    <a:pt x="167" y="10"/>
                    <a:pt x="165" y="10"/>
                  </a:cubicBezTo>
                  <a:cubicBezTo>
                    <a:pt x="163" y="10"/>
                    <a:pt x="159" y="10"/>
                    <a:pt x="159" y="10"/>
                  </a:cubicBezTo>
                  <a:cubicBezTo>
                    <a:pt x="159" y="10"/>
                    <a:pt x="159" y="10"/>
                    <a:pt x="159" y="10"/>
                  </a:cubicBezTo>
                  <a:cubicBezTo>
                    <a:pt x="159" y="13"/>
                    <a:pt x="159" y="13"/>
                    <a:pt x="159" y="13"/>
                  </a:cubicBezTo>
                  <a:cubicBezTo>
                    <a:pt x="158" y="13"/>
                    <a:pt x="158" y="13"/>
                    <a:pt x="156" y="14"/>
                  </a:cubicBezTo>
                  <a:cubicBezTo>
                    <a:pt x="154" y="14"/>
                    <a:pt x="154" y="15"/>
                    <a:pt x="154" y="15"/>
                  </a:cubicBezTo>
                  <a:cubicBezTo>
                    <a:pt x="154" y="21"/>
                    <a:pt x="154" y="21"/>
                    <a:pt x="154" y="21"/>
                  </a:cubicBezTo>
                  <a:cubicBezTo>
                    <a:pt x="153" y="22"/>
                    <a:pt x="153" y="22"/>
                    <a:pt x="153" y="22"/>
                  </a:cubicBezTo>
                  <a:cubicBezTo>
                    <a:pt x="153" y="22"/>
                    <a:pt x="153" y="21"/>
                    <a:pt x="153" y="21"/>
                  </a:cubicBezTo>
                  <a:cubicBezTo>
                    <a:pt x="153" y="20"/>
                    <a:pt x="152" y="20"/>
                    <a:pt x="150" y="20"/>
                  </a:cubicBezTo>
                  <a:cubicBezTo>
                    <a:pt x="150" y="19"/>
                    <a:pt x="149" y="19"/>
                    <a:pt x="149" y="19"/>
                  </a:cubicBezTo>
                  <a:cubicBezTo>
                    <a:pt x="148" y="13"/>
                    <a:pt x="148" y="13"/>
                    <a:pt x="148" y="13"/>
                  </a:cubicBezTo>
                  <a:cubicBezTo>
                    <a:pt x="148" y="13"/>
                    <a:pt x="129" y="13"/>
                    <a:pt x="117" y="13"/>
                  </a:cubicBezTo>
                  <a:cubicBezTo>
                    <a:pt x="117" y="13"/>
                    <a:pt x="117" y="13"/>
                    <a:pt x="117" y="13"/>
                  </a:cubicBezTo>
                  <a:cubicBezTo>
                    <a:pt x="117" y="13"/>
                    <a:pt x="89" y="11"/>
                    <a:pt x="85" y="10"/>
                  </a:cubicBezTo>
                  <a:cubicBezTo>
                    <a:pt x="82" y="9"/>
                    <a:pt x="78" y="7"/>
                    <a:pt x="77" y="6"/>
                  </a:cubicBezTo>
                  <a:cubicBezTo>
                    <a:pt x="76" y="4"/>
                    <a:pt x="76" y="4"/>
                    <a:pt x="76" y="4"/>
                  </a:cubicBezTo>
                  <a:cubicBezTo>
                    <a:pt x="26" y="0"/>
                    <a:pt x="26" y="0"/>
                    <a:pt x="26" y="0"/>
                  </a:cubicBezTo>
                  <a:cubicBezTo>
                    <a:pt x="14" y="10"/>
                    <a:pt x="14" y="10"/>
                    <a:pt x="14" y="10"/>
                  </a:cubicBezTo>
                  <a:cubicBezTo>
                    <a:pt x="14" y="11"/>
                    <a:pt x="14" y="11"/>
                    <a:pt x="14" y="11"/>
                  </a:cubicBezTo>
                  <a:cubicBezTo>
                    <a:pt x="13" y="11"/>
                    <a:pt x="13" y="11"/>
                    <a:pt x="13" y="11"/>
                  </a:cubicBezTo>
                  <a:cubicBezTo>
                    <a:pt x="13" y="34"/>
                    <a:pt x="13" y="34"/>
                    <a:pt x="13" y="34"/>
                  </a:cubicBezTo>
                  <a:cubicBezTo>
                    <a:pt x="14" y="34"/>
                    <a:pt x="14" y="34"/>
                    <a:pt x="14" y="34"/>
                  </a:cubicBezTo>
                  <a:cubicBezTo>
                    <a:pt x="14" y="34"/>
                    <a:pt x="14" y="34"/>
                    <a:pt x="14" y="34"/>
                  </a:cubicBezTo>
                  <a:cubicBezTo>
                    <a:pt x="33" y="32"/>
                    <a:pt x="33" y="32"/>
                    <a:pt x="33" y="32"/>
                  </a:cubicBezTo>
                  <a:cubicBezTo>
                    <a:pt x="33" y="32"/>
                    <a:pt x="33" y="32"/>
                    <a:pt x="33" y="32"/>
                  </a:cubicBezTo>
                  <a:cubicBezTo>
                    <a:pt x="33" y="32"/>
                    <a:pt x="33" y="32"/>
                    <a:pt x="33" y="32"/>
                  </a:cubicBezTo>
                  <a:cubicBezTo>
                    <a:pt x="118" y="33"/>
                    <a:pt x="118" y="33"/>
                    <a:pt x="118" y="33"/>
                  </a:cubicBezTo>
                  <a:cubicBezTo>
                    <a:pt x="120" y="33"/>
                    <a:pt x="120" y="33"/>
                    <a:pt x="120" y="33"/>
                  </a:cubicBezTo>
                  <a:cubicBezTo>
                    <a:pt x="120" y="41"/>
                    <a:pt x="120" y="41"/>
                    <a:pt x="120" y="41"/>
                  </a:cubicBezTo>
                  <a:cubicBezTo>
                    <a:pt x="119" y="41"/>
                    <a:pt x="119" y="41"/>
                    <a:pt x="119" y="41"/>
                  </a:cubicBezTo>
                  <a:cubicBezTo>
                    <a:pt x="119" y="33"/>
                    <a:pt x="119" y="33"/>
                    <a:pt x="119" y="33"/>
                  </a:cubicBezTo>
                  <a:cubicBezTo>
                    <a:pt x="119" y="33"/>
                    <a:pt x="119" y="33"/>
                    <a:pt x="119" y="33"/>
                  </a:cubicBezTo>
                  <a:cubicBezTo>
                    <a:pt x="119" y="33"/>
                    <a:pt x="119" y="33"/>
                    <a:pt x="119" y="33"/>
                  </a:cubicBezTo>
                  <a:cubicBezTo>
                    <a:pt x="87" y="33"/>
                    <a:pt x="87" y="33"/>
                    <a:pt x="87" y="33"/>
                  </a:cubicBezTo>
                  <a:cubicBezTo>
                    <a:pt x="87" y="33"/>
                    <a:pt x="87" y="33"/>
                    <a:pt x="87" y="33"/>
                  </a:cubicBezTo>
                  <a:cubicBezTo>
                    <a:pt x="87" y="33"/>
                    <a:pt x="87" y="33"/>
                    <a:pt x="87" y="33"/>
                  </a:cubicBezTo>
                  <a:cubicBezTo>
                    <a:pt x="87" y="33"/>
                    <a:pt x="87" y="33"/>
                    <a:pt x="87" y="33"/>
                  </a:cubicBezTo>
                  <a:cubicBezTo>
                    <a:pt x="34" y="32"/>
                    <a:pt x="34" y="32"/>
                    <a:pt x="34" y="32"/>
                  </a:cubicBezTo>
                  <a:cubicBezTo>
                    <a:pt x="14" y="34"/>
                    <a:pt x="14" y="34"/>
                    <a:pt x="14" y="34"/>
                  </a:cubicBezTo>
                  <a:cubicBezTo>
                    <a:pt x="14" y="34"/>
                    <a:pt x="14" y="34"/>
                    <a:pt x="14" y="34"/>
                  </a:cubicBezTo>
                  <a:cubicBezTo>
                    <a:pt x="14" y="34"/>
                    <a:pt x="14" y="34"/>
                    <a:pt x="14" y="34"/>
                  </a:cubicBezTo>
                  <a:cubicBezTo>
                    <a:pt x="14" y="34"/>
                    <a:pt x="14" y="34"/>
                    <a:pt x="14" y="34"/>
                  </a:cubicBezTo>
                  <a:cubicBezTo>
                    <a:pt x="14" y="47"/>
                    <a:pt x="14" y="47"/>
                    <a:pt x="14" y="47"/>
                  </a:cubicBezTo>
                  <a:cubicBezTo>
                    <a:pt x="9" y="47"/>
                    <a:pt x="9" y="47"/>
                    <a:pt x="9" y="47"/>
                  </a:cubicBezTo>
                  <a:cubicBezTo>
                    <a:pt x="12" y="49"/>
                    <a:pt x="12" y="49"/>
                    <a:pt x="12" y="49"/>
                  </a:cubicBezTo>
                  <a:cubicBezTo>
                    <a:pt x="96" y="48"/>
                    <a:pt x="96" y="48"/>
                    <a:pt x="96" y="48"/>
                  </a:cubicBezTo>
                  <a:cubicBezTo>
                    <a:pt x="96" y="49"/>
                    <a:pt x="96" y="49"/>
                    <a:pt x="96" y="49"/>
                  </a:cubicBezTo>
                  <a:cubicBezTo>
                    <a:pt x="96" y="49"/>
                    <a:pt x="96" y="49"/>
                    <a:pt x="96" y="49"/>
                  </a:cubicBezTo>
                  <a:cubicBezTo>
                    <a:pt x="96" y="48"/>
                    <a:pt x="96" y="48"/>
                    <a:pt x="9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9" y="48"/>
                    <a:pt x="109" y="48"/>
                    <a:pt x="109" y="48"/>
                  </a:cubicBezTo>
                  <a:cubicBezTo>
                    <a:pt x="109" y="48"/>
                    <a:pt x="109" y="48"/>
                    <a:pt x="109" y="48"/>
                  </a:cubicBezTo>
                  <a:cubicBezTo>
                    <a:pt x="93" y="49"/>
                    <a:pt x="93" y="49"/>
                    <a:pt x="93" y="49"/>
                  </a:cubicBezTo>
                  <a:cubicBezTo>
                    <a:pt x="93" y="49"/>
                    <a:pt x="93" y="49"/>
                    <a:pt x="93" y="49"/>
                  </a:cubicBezTo>
                  <a:cubicBezTo>
                    <a:pt x="93" y="49"/>
                    <a:pt x="93" y="49"/>
                    <a:pt x="93" y="49"/>
                  </a:cubicBezTo>
                  <a:cubicBezTo>
                    <a:pt x="9" y="50"/>
                    <a:pt x="9" y="50"/>
                    <a:pt x="9" y="50"/>
                  </a:cubicBezTo>
                  <a:cubicBezTo>
                    <a:pt x="8" y="48"/>
                    <a:pt x="8" y="48"/>
                    <a:pt x="8" y="48"/>
                  </a:cubicBezTo>
                  <a:cubicBezTo>
                    <a:pt x="8" y="49"/>
                    <a:pt x="8" y="49"/>
                    <a:pt x="8" y="49"/>
                  </a:cubicBezTo>
                  <a:cubicBezTo>
                    <a:pt x="8" y="49"/>
                    <a:pt x="8" y="49"/>
                    <a:pt x="8" y="49"/>
                  </a:cubicBezTo>
                  <a:cubicBezTo>
                    <a:pt x="7" y="49"/>
                    <a:pt x="7" y="49"/>
                    <a:pt x="7" y="49"/>
                  </a:cubicBezTo>
                  <a:cubicBezTo>
                    <a:pt x="8" y="49"/>
                    <a:pt x="8" y="49"/>
                    <a:pt x="8" y="49"/>
                  </a:cubicBezTo>
                  <a:cubicBezTo>
                    <a:pt x="8" y="49"/>
                    <a:pt x="8" y="49"/>
                    <a:pt x="8" y="49"/>
                  </a:cubicBezTo>
                  <a:cubicBezTo>
                    <a:pt x="9" y="50"/>
                    <a:pt x="9" y="50"/>
                    <a:pt x="9" y="50"/>
                  </a:cubicBezTo>
                  <a:cubicBezTo>
                    <a:pt x="93" y="50"/>
                    <a:pt x="93" y="50"/>
                    <a:pt x="93" y="50"/>
                  </a:cubicBezTo>
                  <a:cubicBezTo>
                    <a:pt x="94" y="50"/>
                    <a:pt x="94" y="50"/>
                    <a:pt x="94" y="50"/>
                  </a:cubicBezTo>
                  <a:cubicBezTo>
                    <a:pt x="7" y="50"/>
                    <a:pt x="7" y="50"/>
                    <a:pt x="7" y="50"/>
                  </a:cubicBezTo>
                  <a:cubicBezTo>
                    <a:pt x="7" y="49"/>
                    <a:pt x="7" y="49"/>
                    <a:pt x="7" y="49"/>
                  </a:cubicBezTo>
                  <a:cubicBezTo>
                    <a:pt x="7" y="51"/>
                    <a:pt x="7" y="51"/>
                    <a:pt x="7" y="51"/>
                  </a:cubicBezTo>
                  <a:cubicBezTo>
                    <a:pt x="94" y="50"/>
                    <a:pt x="94" y="50"/>
                    <a:pt x="94" y="50"/>
                  </a:cubicBezTo>
                  <a:cubicBezTo>
                    <a:pt x="94" y="50"/>
                    <a:pt x="94" y="50"/>
                    <a:pt x="94" y="50"/>
                  </a:cubicBezTo>
                  <a:cubicBezTo>
                    <a:pt x="94" y="51"/>
                    <a:pt x="94" y="51"/>
                    <a:pt x="94" y="51"/>
                  </a:cubicBezTo>
                  <a:cubicBezTo>
                    <a:pt x="94" y="51"/>
                    <a:pt x="94" y="51"/>
                    <a:pt x="94" y="51"/>
                  </a:cubicBezTo>
                  <a:cubicBezTo>
                    <a:pt x="95" y="51"/>
                    <a:pt x="95" y="51"/>
                    <a:pt x="95" y="51"/>
                  </a:cubicBezTo>
                  <a:cubicBezTo>
                    <a:pt x="95" y="51"/>
                    <a:pt x="95" y="51"/>
                    <a:pt x="95" y="51"/>
                  </a:cubicBezTo>
                  <a:cubicBezTo>
                    <a:pt x="95" y="52"/>
                    <a:pt x="95" y="52"/>
                    <a:pt x="95" y="52"/>
                  </a:cubicBezTo>
                  <a:cubicBezTo>
                    <a:pt x="123" y="51"/>
                    <a:pt x="123" y="51"/>
                    <a:pt x="123" y="51"/>
                  </a:cubicBezTo>
                  <a:cubicBezTo>
                    <a:pt x="148" y="53"/>
                    <a:pt x="148" y="53"/>
                    <a:pt x="148" y="53"/>
                  </a:cubicBezTo>
                  <a:cubicBezTo>
                    <a:pt x="186" y="53"/>
                    <a:pt x="186" y="53"/>
                    <a:pt x="186" y="53"/>
                  </a:cubicBezTo>
                  <a:cubicBezTo>
                    <a:pt x="186" y="49"/>
                    <a:pt x="186" y="49"/>
                    <a:pt x="186" y="49"/>
                  </a:cubicBezTo>
                  <a:lnTo>
                    <a:pt x="181" y="49"/>
                  </a:lnTo>
                  <a:close/>
                  <a:moveTo>
                    <a:pt x="181" y="32"/>
                  </a:moveTo>
                  <a:cubicBezTo>
                    <a:pt x="181" y="32"/>
                    <a:pt x="181" y="32"/>
                    <a:pt x="181" y="32"/>
                  </a:cubicBezTo>
                  <a:cubicBezTo>
                    <a:pt x="183" y="32"/>
                    <a:pt x="183" y="32"/>
                    <a:pt x="183" y="32"/>
                  </a:cubicBezTo>
                  <a:cubicBezTo>
                    <a:pt x="183" y="40"/>
                    <a:pt x="183" y="40"/>
                    <a:pt x="183" y="40"/>
                  </a:cubicBezTo>
                  <a:cubicBezTo>
                    <a:pt x="181" y="40"/>
                    <a:pt x="181" y="40"/>
                    <a:pt x="181" y="40"/>
                  </a:cubicBezTo>
                  <a:lnTo>
                    <a:pt x="181" y="32"/>
                  </a:lnTo>
                  <a:close/>
                  <a:moveTo>
                    <a:pt x="160" y="10"/>
                  </a:moveTo>
                  <a:cubicBezTo>
                    <a:pt x="160" y="10"/>
                    <a:pt x="160" y="10"/>
                    <a:pt x="160" y="10"/>
                  </a:cubicBezTo>
                  <a:cubicBezTo>
                    <a:pt x="160" y="10"/>
                    <a:pt x="161" y="10"/>
                    <a:pt x="163" y="10"/>
                  </a:cubicBezTo>
                  <a:cubicBezTo>
                    <a:pt x="165" y="10"/>
                    <a:pt x="170" y="11"/>
                    <a:pt x="170" y="11"/>
                  </a:cubicBezTo>
                  <a:cubicBezTo>
                    <a:pt x="170" y="11"/>
                    <a:pt x="166" y="11"/>
                    <a:pt x="164" y="11"/>
                  </a:cubicBezTo>
                  <a:cubicBezTo>
                    <a:pt x="162" y="11"/>
                    <a:pt x="160" y="10"/>
                    <a:pt x="160" y="10"/>
                  </a:cubicBezTo>
                  <a:cubicBezTo>
                    <a:pt x="160" y="13"/>
                    <a:pt x="160" y="13"/>
                    <a:pt x="160" y="13"/>
                  </a:cubicBezTo>
                  <a:cubicBezTo>
                    <a:pt x="159" y="13"/>
                    <a:pt x="159" y="13"/>
                    <a:pt x="159" y="13"/>
                  </a:cubicBezTo>
                  <a:cubicBezTo>
                    <a:pt x="159" y="10"/>
                    <a:pt x="159" y="10"/>
                    <a:pt x="159" y="10"/>
                  </a:cubicBezTo>
                  <a:lnTo>
                    <a:pt x="160" y="10"/>
                  </a:lnTo>
                  <a:close/>
                  <a:moveTo>
                    <a:pt x="159" y="13"/>
                  </a:moveTo>
                  <a:cubicBezTo>
                    <a:pt x="159" y="13"/>
                    <a:pt x="159" y="13"/>
                    <a:pt x="159" y="13"/>
                  </a:cubicBezTo>
                  <a:cubicBezTo>
                    <a:pt x="164" y="12"/>
                    <a:pt x="170" y="11"/>
                    <a:pt x="170" y="11"/>
                  </a:cubicBezTo>
                  <a:cubicBezTo>
                    <a:pt x="172" y="30"/>
                    <a:pt x="172" y="30"/>
                    <a:pt x="172" y="30"/>
                  </a:cubicBezTo>
                  <a:cubicBezTo>
                    <a:pt x="172" y="30"/>
                    <a:pt x="172" y="30"/>
                    <a:pt x="172" y="30"/>
                  </a:cubicBezTo>
                  <a:cubicBezTo>
                    <a:pt x="169" y="11"/>
                    <a:pt x="169" y="11"/>
                    <a:pt x="169" y="11"/>
                  </a:cubicBezTo>
                  <a:cubicBezTo>
                    <a:pt x="169" y="11"/>
                    <a:pt x="162" y="13"/>
                    <a:pt x="159" y="14"/>
                  </a:cubicBezTo>
                  <a:cubicBezTo>
                    <a:pt x="156" y="15"/>
                    <a:pt x="155" y="16"/>
                    <a:pt x="155" y="16"/>
                  </a:cubicBezTo>
                  <a:cubicBezTo>
                    <a:pt x="155" y="29"/>
                    <a:pt x="155" y="29"/>
                    <a:pt x="155" y="29"/>
                  </a:cubicBezTo>
                  <a:cubicBezTo>
                    <a:pt x="154" y="15"/>
                    <a:pt x="154" y="15"/>
                    <a:pt x="154" y="15"/>
                  </a:cubicBezTo>
                  <a:cubicBezTo>
                    <a:pt x="154" y="15"/>
                    <a:pt x="154" y="14"/>
                    <a:pt x="159" y="13"/>
                  </a:cubicBezTo>
                  <a:close/>
                  <a:moveTo>
                    <a:pt x="114" y="20"/>
                  </a:moveTo>
                  <a:cubicBezTo>
                    <a:pt x="114" y="20"/>
                    <a:pt x="114" y="20"/>
                    <a:pt x="114" y="20"/>
                  </a:cubicBezTo>
                  <a:cubicBezTo>
                    <a:pt x="115" y="20"/>
                    <a:pt x="115" y="20"/>
                    <a:pt x="115" y="20"/>
                  </a:cubicBezTo>
                  <a:cubicBezTo>
                    <a:pt x="115" y="21"/>
                    <a:pt x="115" y="21"/>
                    <a:pt x="115" y="21"/>
                  </a:cubicBezTo>
                  <a:cubicBezTo>
                    <a:pt x="114" y="21"/>
                    <a:pt x="114" y="21"/>
                    <a:pt x="114" y="21"/>
                  </a:cubicBezTo>
                  <a:lnTo>
                    <a:pt x="114" y="20"/>
                  </a:lnTo>
                  <a:close/>
                  <a:moveTo>
                    <a:pt x="112" y="17"/>
                  </a:moveTo>
                  <a:cubicBezTo>
                    <a:pt x="112" y="17"/>
                    <a:pt x="112" y="17"/>
                    <a:pt x="112" y="17"/>
                  </a:cubicBezTo>
                  <a:cubicBezTo>
                    <a:pt x="114" y="17"/>
                    <a:pt x="114" y="17"/>
                    <a:pt x="114" y="17"/>
                  </a:cubicBezTo>
                  <a:cubicBezTo>
                    <a:pt x="114" y="19"/>
                    <a:pt x="114" y="19"/>
                    <a:pt x="114" y="19"/>
                  </a:cubicBezTo>
                  <a:cubicBezTo>
                    <a:pt x="112" y="19"/>
                    <a:pt x="112" y="19"/>
                    <a:pt x="112" y="19"/>
                  </a:cubicBezTo>
                  <a:lnTo>
                    <a:pt x="112" y="17"/>
                  </a:lnTo>
                  <a:close/>
                  <a:moveTo>
                    <a:pt x="111" y="22"/>
                  </a:moveTo>
                  <a:cubicBezTo>
                    <a:pt x="111" y="22"/>
                    <a:pt x="111" y="22"/>
                    <a:pt x="111" y="22"/>
                  </a:cubicBezTo>
                  <a:cubicBezTo>
                    <a:pt x="113" y="22"/>
                    <a:pt x="113" y="22"/>
                    <a:pt x="113" y="22"/>
                  </a:cubicBezTo>
                  <a:cubicBezTo>
                    <a:pt x="113" y="23"/>
                    <a:pt x="113" y="23"/>
                    <a:pt x="113" y="23"/>
                  </a:cubicBezTo>
                  <a:cubicBezTo>
                    <a:pt x="111" y="23"/>
                    <a:pt x="111" y="23"/>
                    <a:pt x="111" y="23"/>
                  </a:cubicBezTo>
                  <a:lnTo>
                    <a:pt x="111" y="22"/>
                  </a:lnTo>
                  <a:close/>
                  <a:moveTo>
                    <a:pt x="109" y="19"/>
                  </a:moveTo>
                  <a:cubicBezTo>
                    <a:pt x="109" y="19"/>
                    <a:pt x="109" y="19"/>
                    <a:pt x="109" y="19"/>
                  </a:cubicBezTo>
                  <a:cubicBezTo>
                    <a:pt x="111" y="19"/>
                    <a:pt x="111" y="19"/>
                    <a:pt x="111" y="19"/>
                  </a:cubicBezTo>
                  <a:cubicBezTo>
                    <a:pt x="111" y="21"/>
                    <a:pt x="111" y="21"/>
                    <a:pt x="111" y="21"/>
                  </a:cubicBezTo>
                  <a:cubicBezTo>
                    <a:pt x="109" y="21"/>
                    <a:pt x="109" y="21"/>
                    <a:pt x="109" y="21"/>
                  </a:cubicBezTo>
                  <a:lnTo>
                    <a:pt x="109" y="19"/>
                  </a:lnTo>
                  <a:close/>
                  <a:moveTo>
                    <a:pt x="98" y="13"/>
                  </a:moveTo>
                  <a:cubicBezTo>
                    <a:pt x="98" y="13"/>
                    <a:pt x="98" y="13"/>
                    <a:pt x="98" y="13"/>
                  </a:cubicBezTo>
                  <a:cubicBezTo>
                    <a:pt x="100" y="13"/>
                    <a:pt x="103" y="13"/>
                    <a:pt x="105" y="13"/>
                  </a:cubicBezTo>
                  <a:cubicBezTo>
                    <a:pt x="103" y="13"/>
                    <a:pt x="101" y="13"/>
                    <a:pt x="98" y="13"/>
                  </a:cubicBezTo>
                  <a:close/>
                  <a:moveTo>
                    <a:pt x="99" y="17"/>
                  </a:moveTo>
                  <a:cubicBezTo>
                    <a:pt x="99" y="17"/>
                    <a:pt x="99" y="17"/>
                    <a:pt x="99" y="17"/>
                  </a:cubicBezTo>
                  <a:cubicBezTo>
                    <a:pt x="99" y="20"/>
                    <a:pt x="99" y="20"/>
                    <a:pt x="99" y="20"/>
                  </a:cubicBezTo>
                  <a:cubicBezTo>
                    <a:pt x="97" y="20"/>
                    <a:pt x="97" y="20"/>
                    <a:pt x="97" y="20"/>
                  </a:cubicBezTo>
                  <a:cubicBezTo>
                    <a:pt x="97" y="17"/>
                    <a:pt x="97" y="17"/>
                    <a:pt x="97" y="17"/>
                  </a:cubicBezTo>
                  <a:lnTo>
                    <a:pt x="99" y="17"/>
                  </a:lnTo>
                  <a:close/>
                  <a:moveTo>
                    <a:pt x="88" y="12"/>
                  </a:moveTo>
                  <a:cubicBezTo>
                    <a:pt x="88" y="12"/>
                    <a:pt x="88" y="12"/>
                    <a:pt x="88" y="12"/>
                  </a:cubicBezTo>
                  <a:cubicBezTo>
                    <a:pt x="91" y="12"/>
                    <a:pt x="94" y="12"/>
                    <a:pt x="98" y="13"/>
                  </a:cubicBezTo>
                  <a:cubicBezTo>
                    <a:pt x="98" y="13"/>
                    <a:pt x="98" y="13"/>
                    <a:pt x="98" y="13"/>
                  </a:cubicBezTo>
                  <a:cubicBezTo>
                    <a:pt x="94" y="13"/>
                    <a:pt x="90" y="13"/>
                    <a:pt x="88" y="13"/>
                  </a:cubicBezTo>
                  <a:lnTo>
                    <a:pt x="88" y="12"/>
                  </a:lnTo>
                  <a:close/>
                  <a:moveTo>
                    <a:pt x="80" y="9"/>
                  </a:moveTo>
                  <a:cubicBezTo>
                    <a:pt x="80" y="9"/>
                    <a:pt x="80" y="9"/>
                    <a:pt x="80" y="9"/>
                  </a:cubicBezTo>
                  <a:cubicBezTo>
                    <a:pt x="82" y="10"/>
                    <a:pt x="83" y="11"/>
                    <a:pt x="85" y="11"/>
                  </a:cubicBezTo>
                  <a:cubicBezTo>
                    <a:pt x="85" y="11"/>
                    <a:pt x="86" y="12"/>
                    <a:pt x="87" y="12"/>
                  </a:cubicBezTo>
                  <a:cubicBezTo>
                    <a:pt x="87" y="13"/>
                    <a:pt x="87" y="13"/>
                    <a:pt x="87" y="13"/>
                  </a:cubicBezTo>
                  <a:cubicBezTo>
                    <a:pt x="86" y="13"/>
                    <a:pt x="86" y="13"/>
                    <a:pt x="86" y="13"/>
                  </a:cubicBezTo>
                  <a:cubicBezTo>
                    <a:pt x="80" y="13"/>
                    <a:pt x="80" y="13"/>
                    <a:pt x="80" y="13"/>
                  </a:cubicBezTo>
                  <a:lnTo>
                    <a:pt x="80" y="9"/>
                  </a:lnTo>
                  <a:close/>
                  <a:moveTo>
                    <a:pt x="86" y="25"/>
                  </a:moveTo>
                  <a:cubicBezTo>
                    <a:pt x="86" y="25"/>
                    <a:pt x="86" y="25"/>
                    <a:pt x="86" y="25"/>
                  </a:cubicBezTo>
                  <a:cubicBezTo>
                    <a:pt x="86" y="27"/>
                    <a:pt x="86" y="27"/>
                    <a:pt x="86" y="27"/>
                  </a:cubicBezTo>
                  <a:cubicBezTo>
                    <a:pt x="85" y="27"/>
                    <a:pt x="85" y="27"/>
                    <a:pt x="85" y="27"/>
                  </a:cubicBezTo>
                  <a:cubicBezTo>
                    <a:pt x="85" y="25"/>
                    <a:pt x="85" y="25"/>
                    <a:pt x="85" y="25"/>
                  </a:cubicBezTo>
                  <a:lnTo>
                    <a:pt x="86" y="25"/>
                  </a:lnTo>
                  <a:close/>
                  <a:moveTo>
                    <a:pt x="18" y="8"/>
                  </a:moveTo>
                  <a:cubicBezTo>
                    <a:pt x="18" y="8"/>
                    <a:pt x="18" y="8"/>
                    <a:pt x="18" y="8"/>
                  </a:cubicBezTo>
                  <a:cubicBezTo>
                    <a:pt x="18" y="19"/>
                    <a:pt x="18" y="19"/>
                    <a:pt x="18" y="19"/>
                  </a:cubicBezTo>
                  <a:cubicBezTo>
                    <a:pt x="18" y="19"/>
                    <a:pt x="18" y="19"/>
                    <a:pt x="18" y="19"/>
                  </a:cubicBezTo>
                  <a:cubicBezTo>
                    <a:pt x="18" y="9"/>
                    <a:pt x="18" y="9"/>
                    <a:pt x="18" y="9"/>
                  </a:cubicBezTo>
                  <a:cubicBezTo>
                    <a:pt x="18" y="9"/>
                    <a:pt x="18" y="9"/>
                    <a:pt x="18" y="9"/>
                  </a:cubicBezTo>
                  <a:cubicBezTo>
                    <a:pt x="18" y="19"/>
                    <a:pt x="18" y="19"/>
                    <a:pt x="18" y="19"/>
                  </a:cubicBezTo>
                  <a:cubicBezTo>
                    <a:pt x="16" y="20"/>
                    <a:pt x="16" y="20"/>
                    <a:pt x="16" y="20"/>
                  </a:cubicBezTo>
                  <a:cubicBezTo>
                    <a:pt x="16" y="10"/>
                    <a:pt x="16" y="10"/>
                    <a:pt x="16" y="10"/>
                  </a:cubicBezTo>
                  <a:cubicBezTo>
                    <a:pt x="16" y="10"/>
                    <a:pt x="16" y="10"/>
                    <a:pt x="16" y="10"/>
                  </a:cubicBezTo>
                  <a:cubicBezTo>
                    <a:pt x="16" y="20"/>
                    <a:pt x="16" y="20"/>
                    <a:pt x="16" y="20"/>
                  </a:cubicBezTo>
                  <a:cubicBezTo>
                    <a:pt x="15" y="20"/>
                    <a:pt x="15" y="20"/>
                    <a:pt x="15" y="20"/>
                  </a:cubicBezTo>
                  <a:cubicBezTo>
                    <a:pt x="15" y="11"/>
                    <a:pt x="15" y="11"/>
                    <a:pt x="15" y="11"/>
                  </a:cubicBezTo>
                  <a:cubicBezTo>
                    <a:pt x="15" y="11"/>
                    <a:pt x="15" y="11"/>
                    <a:pt x="15" y="11"/>
                  </a:cubicBezTo>
                  <a:cubicBezTo>
                    <a:pt x="15" y="20"/>
                    <a:pt x="15" y="20"/>
                    <a:pt x="15" y="20"/>
                  </a:cubicBezTo>
                  <a:cubicBezTo>
                    <a:pt x="15" y="20"/>
                    <a:pt x="15" y="20"/>
                    <a:pt x="15" y="20"/>
                  </a:cubicBezTo>
                  <a:cubicBezTo>
                    <a:pt x="15" y="11"/>
                    <a:pt x="15" y="11"/>
                    <a:pt x="15" y="11"/>
                  </a:cubicBezTo>
                  <a:cubicBezTo>
                    <a:pt x="14" y="11"/>
                    <a:pt x="14" y="11"/>
                    <a:pt x="14" y="11"/>
                  </a:cubicBezTo>
                  <a:lnTo>
                    <a:pt x="18" y="8"/>
                  </a:lnTo>
                  <a:close/>
                  <a:moveTo>
                    <a:pt x="18" y="20"/>
                  </a:moveTo>
                  <a:cubicBezTo>
                    <a:pt x="18" y="20"/>
                    <a:pt x="18" y="20"/>
                    <a:pt x="18" y="20"/>
                  </a:cubicBezTo>
                  <a:cubicBezTo>
                    <a:pt x="18" y="33"/>
                    <a:pt x="18" y="33"/>
                    <a:pt x="18" y="33"/>
                  </a:cubicBezTo>
                  <a:cubicBezTo>
                    <a:pt x="18" y="33"/>
                    <a:pt x="18" y="33"/>
                    <a:pt x="18" y="33"/>
                  </a:cubicBezTo>
                  <a:cubicBezTo>
                    <a:pt x="18" y="20"/>
                    <a:pt x="18" y="20"/>
                    <a:pt x="18" y="20"/>
                  </a:cubicBezTo>
                  <a:close/>
                  <a:moveTo>
                    <a:pt x="18" y="21"/>
                  </a:moveTo>
                  <a:cubicBezTo>
                    <a:pt x="18" y="21"/>
                    <a:pt x="18" y="21"/>
                    <a:pt x="18" y="21"/>
                  </a:cubicBezTo>
                  <a:cubicBezTo>
                    <a:pt x="18" y="33"/>
                    <a:pt x="18" y="33"/>
                    <a:pt x="18" y="33"/>
                  </a:cubicBezTo>
                  <a:cubicBezTo>
                    <a:pt x="16" y="33"/>
                    <a:pt x="16" y="33"/>
                    <a:pt x="16" y="33"/>
                  </a:cubicBezTo>
                  <a:cubicBezTo>
                    <a:pt x="16" y="21"/>
                    <a:pt x="16" y="21"/>
                    <a:pt x="16" y="21"/>
                  </a:cubicBezTo>
                  <a:lnTo>
                    <a:pt x="18" y="21"/>
                  </a:lnTo>
                  <a:close/>
                  <a:moveTo>
                    <a:pt x="16" y="21"/>
                  </a:moveTo>
                  <a:cubicBezTo>
                    <a:pt x="16" y="21"/>
                    <a:pt x="16" y="21"/>
                    <a:pt x="16" y="21"/>
                  </a:cubicBezTo>
                  <a:cubicBezTo>
                    <a:pt x="16" y="33"/>
                    <a:pt x="16" y="33"/>
                    <a:pt x="16" y="33"/>
                  </a:cubicBezTo>
                  <a:cubicBezTo>
                    <a:pt x="15" y="33"/>
                    <a:pt x="15" y="33"/>
                    <a:pt x="15" y="33"/>
                  </a:cubicBezTo>
                  <a:cubicBezTo>
                    <a:pt x="15" y="21"/>
                    <a:pt x="15" y="21"/>
                    <a:pt x="15" y="21"/>
                  </a:cubicBezTo>
                  <a:lnTo>
                    <a:pt x="16" y="21"/>
                  </a:lnTo>
                  <a:close/>
                  <a:moveTo>
                    <a:pt x="15" y="21"/>
                  </a:moveTo>
                  <a:cubicBezTo>
                    <a:pt x="15" y="21"/>
                    <a:pt x="15" y="21"/>
                    <a:pt x="15" y="21"/>
                  </a:cubicBezTo>
                  <a:cubicBezTo>
                    <a:pt x="15" y="33"/>
                    <a:pt x="15" y="33"/>
                    <a:pt x="15" y="33"/>
                  </a:cubicBezTo>
                  <a:cubicBezTo>
                    <a:pt x="15" y="33"/>
                    <a:pt x="15" y="33"/>
                    <a:pt x="15" y="33"/>
                  </a:cubicBezTo>
                  <a:cubicBezTo>
                    <a:pt x="15" y="21"/>
                    <a:pt x="15" y="21"/>
                    <a:pt x="15" y="21"/>
                  </a:cubicBezTo>
                  <a:close/>
                  <a:moveTo>
                    <a:pt x="14" y="12"/>
                  </a:moveTo>
                  <a:cubicBezTo>
                    <a:pt x="14" y="12"/>
                    <a:pt x="14" y="12"/>
                    <a:pt x="14" y="12"/>
                  </a:cubicBezTo>
                  <a:cubicBezTo>
                    <a:pt x="14" y="11"/>
                    <a:pt x="14" y="11"/>
                    <a:pt x="14" y="11"/>
                  </a:cubicBezTo>
                  <a:cubicBezTo>
                    <a:pt x="14" y="33"/>
                    <a:pt x="14" y="33"/>
                    <a:pt x="14" y="33"/>
                  </a:cubicBezTo>
                  <a:cubicBezTo>
                    <a:pt x="14" y="33"/>
                    <a:pt x="14" y="33"/>
                    <a:pt x="14" y="33"/>
                  </a:cubicBezTo>
                  <a:lnTo>
                    <a:pt x="14" y="12"/>
                  </a:lnTo>
                  <a:close/>
                  <a:moveTo>
                    <a:pt x="19" y="33"/>
                  </a:moveTo>
                  <a:cubicBezTo>
                    <a:pt x="19" y="33"/>
                    <a:pt x="19" y="33"/>
                    <a:pt x="19" y="33"/>
                  </a:cubicBezTo>
                  <a:cubicBezTo>
                    <a:pt x="14" y="34"/>
                    <a:pt x="14" y="34"/>
                    <a:pt x="14" y="34"/>
                  </a:cubicBezTo>
                  <a:cubicBezTo>
                    <a:pt x="14" y="33"/>
                    <a:pt x="14" y="33"/>
                    <a:pt x="14" y="33"/>
                  </a:cubicBezTo>
                  <a:cubicBezTo>
                    <a:pt x="14" y="33"/>
                    <a:pt x="14" y="33"/>
                    <a:pt x="14"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9" y="33"/>
                    <a:pt x="19" y="33"/>
                    <a:pt x="19" y="33"/>
                  </a:cubicBezTo>
                  <a:close/>
                  <a:moveTo>
                    <a:pt x="20" y="33"/>
                  </a:moveTo>
                  <a:cubicBezTo>
                    <a:pt x="20" y="33"/>
                    <a:pt x="20" y="33"/>
                    <a:pt x="20" y="33"/>
                  </a:cubicBezTo>
                  <a:cubicBezTo>
                    <a:pt x="19" y="33"/>
                    <a:pt x="19" y="33"/>
                    <a:pt x="19" y="33"/>
                  </a:cubicBezTo>
                  <a:cubicBezTo>
                    <a:pt x="19" y="33"/>
                    <a:pt x="19" y="33"/>
                    <a:pt x="19" y="33"/>
                  </a:cubicBezTo>
                  <a:cubicBezTo>
                    <a:pt x="20" y="33"/>
                    <a:pt x="20" y="33"/>
                    <a:pt x="20" y="33"/>
                  </a:cubicBezTo>
                  <a:close/>
                  <a:moveTo>
                    <a:pt x="19" y="32"/>
                  </a:moveTo>
                  <a:cubicBezTo>
                    <a:pt x="19" y="32"/>
                    <a:pt x="19" y="32"/>
                    <a:pt x="19" y="32"/>
                  </a:cubicBezTo>
                  <a:cubicBezTo>
                    <a:pt x="19" y="20"/>
                    <a:pt x="19" y="20"/>
                    <a:pt x="19" y="20"/>
                  </a:cubicBezTo>
                  <a:cubicBezTo>
                    <a:pt x="19" y="20"/>
                    <a:pt x="19" y="20"/>
                    <a:pt x="19" y="20"/>
                  </a:cubicBezTo>
                  <a:cubicBezTo>
                    <a:pt x="19" y="32"/>
                    <a:pt x="19" y="32"/>
                    <a:pt x="19" y="32"/>
                  </a:cubicBezTo>
                  <a:close/>
                  <a:moveTo>
                    <a:pt x="20" y="33"/>
                  </a:moveTo>
                  <a:cubicBezTo>
                    <a:pt x="20" y="33"/>
                    <a:pt x="20" y="33"/>
                    <a:pt x="20" y="33"/>
                  </a:cubicBezTo>
                  <a:cubicBezTo>
                    <a:pt x="20" y="33"/>
                    <a:pt x="20" y="33"/>
                    <a:pt x="20" y="33"/>
                  </a:cubicBezTo>
                  <a:cubicBezTo>
                    <a:pt x="20" y="33"/>
                    <a:pt x="20" y="33"/>
                    <a:pt x="20" y="33"/>
                  </a:cubicBezTo>
                  <a:cubicBezTo>
                    <a:pt x="20" y="32"/>
                    <a:pt x="20" y="32"/>
                    <a:pt x="20" y="32"/>
                  </a:cubicBezTo>
                  <a:lnTo>
                    <a:pt x="20" y="33"/>
                  </a:lnTo>
                  <a:close/>
                  <a:moveTo>
                    <a:pt x="22" y="32"/>
                  </a:moveTo>
                  <a:cubicBezTo>
                    <a:pt x="22" y="32"/>
                    <a:pt x="22" y="32"/>
                    <a:pt x="22" y="32"/>
                  </a:cubicBezTo>
                  <a:cubicBezTo>
                    <a:pt x="20" y="32"/>
                    <a:pt x="20" y="32"/>
                    <a:pt x="20" y="32"/>
                  </a:cubicBezTo>
                  <a:cubicBezTo>
                    <a:pt x="20" y="20"/>
                    <a:pt x="20" y="20"/>
                    <a:pt x="20" y="20"/>
                  </a:cubicBezTo>
                  <a:cubicBezTo>
                    <a:pt x="22" y="19"/>
                    <a:pt x="22" y="19"/>
                    <a:pt x="22" y="19"/>
                  </a:cubicBezTo>
                  <a:cubicBezTo>
                    <a:pt x="22" y="32"/>
                    <a:pt x="22" y="32"/>
                    <a:pt x="22" y="32"/>
                  </a:cubicBezTo>
                  <a:close/>
                  <a:moveTo>
                    <a:pt x="21" y="33"/>
                  </a:moveTo>
                  <a:cubicBezTo>
                    <a:pt x="21" y="33"/>
                    <a:pt x="21" y="33"/>
                    <a:pt x="21" y="33"/>
                  </a:cubicBezTo>
                  <a:cubicBezTo>
                    <a:pt x="20" y="33"/>
                    <a:pt x="20" y="33"/>
                    <a:pt x="20" y="33"/>
                  </a:cubicBezTo>
                  <a:cubicBezTo>
                    <a:pt x="20" y="32"/>
                    <a:pt x="20" y="32"/>
                    <a:pt x="20" y="32"/>
                  </a:cubicBezTo>
                  <a:cubicBezTo>
                    <a:pt x="21" y="32"/>
                    <a:pt x="21" y="32"/>
                    <a:pt x="21" y="32"/>
                  </a:cubicBezTo>
                  <a:lnTo>
                    <a:pt x="21" y="33"/>
                  </a:lnTo>
                  <a:close/>
                  <a:moveTo>
                    <a:pt x="22" y="33"/>
                  </a:moveTo>
                  <a:cubicBezTo>
                    <a:pt x="22" y="33"/>
                    <a:pt x="22" y="33"/>
                    <a:pt x="22" y="33"/>
                  </a:cubicBezTo>
                  <a:cubicBezTo>
                    <a:pt x="21" y="33"/>
                    <a:pt x="21" y="33"/>
                    <a:pt x="21" y="33"/>
                  </a:cubicBezTo>
                  <a:cubicBezTo>
                    <a:pt x="21" y="32"/>
                    <a:pt x="21" y="32"/>
                    <a:pt x="21" y="32"/>
                  </a:cubicBezTo>
                  <a:cubicBezTo>
                    <a:pt x="22" y="32"/>
                    <a:pt x="22" y="32"/>
                    <a:pt x="22" y="32"/>
                  </a:cubicBezTo>
                  <a:lnTo>
                    <a:pt x="22" y="33"/>
                  </a:lnTo>
                  <a:close/>
                  <a:moveTo>
                    <a:pt x="23" y="33"/>
                  </a:moveTo>
                  <a:cubicBezTo>
                    <a:pt x="23" y="33"/>
                    <a:pt x="23" y="33"/>
                    <a:pt x="23" y="33"/>
                  </a:cubicBezTo>
                  <a:cubicBezTo>
                    <a:pt x="22" y="33"/>
                    <a:pt x="22" y="33"/>
                    <a:pt x="22" y="33"/>
                  </a:cubicBezTo>
                  <a:cubicBezTo>
                    <a:pt x="22" y="32"/>
                    <a:pt x="22" y="32"/>
                    <a:pt x="22" y="32"/>
                  </a:cubicBezTo>
                  <a:cubicBezTo>
                    <a:pt x="23" y="32"/>
                    <a:pt x="23" y="32"/>
                    <a:pt x="23" y="32"/>
                  </a:cubicBezTo>
                  <a:lnTo>
                    <a:pt x="23" y="33"/>
                  </a:lnTo>
                  <a:close/>
                  <a:moveTo>
                    <a:pt x="22" y="32"/>
                  </a:moveTo>
                  <a:cubicBezTo>
                    <a:pt x="22" y="32"/>
                    <a:pt x="22" y="32"/>
                    <a:pt x="22" y="32"/>
                  </a:cubicBezTo>
                  <a:cubicBezTo>
                    <a:pt x="22" y="19"/>
                    <a:pt x="22" y="19"/>
                    <a:pt x="22" y="19"/>
                  </a:cubicBezTo>
                  <a:cubicBezTo>
                    <a:pt x="22" y="19"/>
                    <a:pt x="22" y="19"/>
                    <a:pt x="22" y="19"/>
                  </a:cubicBezTo>
                  <a:cubicBezTo>
                    <a:pt x="22" y="32"/>
                    <a:pt x="22" y="32"/>
                    <a:pt x="22" y="32"/>
                  </a:cubicBezTo>
                  <a:close/>
                  <a:moveTo>
                    <a:pt x="23" y="33"/>
                  </a:moveTo>
                  <a:cubicBezTo>
                    <a:pt x="23" y="33"/>
                    <a:pt x="23" y="33"/>
                    <a:pt x="23" y="33"/>
                  </a:cubicBezTo>
                  <a:cubicBezTo>
                    <a:pt x="23" y="33"/>
                    <a:pt x="23" y="33"/>
                    <a:pt x="23" y="33"/>
                  </a:cubicBezTo>
                  <a:cubicBezTo>
                    <a:pt x="23" y="32"/>
                    <a:pt x="23" y="32"/>
                    <a:pt x="23" y="32"/>
                  </a:cubicBezTo>
                  <a:cubicBezTo>
                    <a:pt x="23" y="32"/>
                    <a:pt x="23" y="32"/>
                    <a:pt x="23" y="32"/>
                  </a:cubicBezTo>
                  <a:lnTo>
                    <a:pt x="23" y="33"/>
                  </a:lnTo>
                  <a:close/>
                  <a:moveTo>
                    <a:pt x="23" y="32"/>
                  </a:moveTo>
                  <a:cubicBezTo>
                    <a:pt x="23" y="32"/>
                    <a:pt x="23" y="32"/>
                    <a:pt x="23" y="32"/>
                  </a:cubicBezTo>
                  <a:cubicBezTo>
                    <a:pt x="23" y="19"/>
                    <a:pt x="23" y="19"/>
                    <a:pt x="23" y="19"/>
                  </a:cubicBezTo>
                  <a:cubicBezTo>
                    <a:pt x="23" y="19"/>
                    <a:pt x="23" y="19"/>
                    <a:pt x="23" y="19"/>
                  </a:cubicBezTo>
                  <a:cubicBezTo>
                    <a:pt x="23" y="32"/>
                    <a:pt x="23" y="32"/>
                    <a:pt x="23" y="32"/>
                  </a:cubicBezTo>
                  <a:close/>
                  <a:moveTo>
                    <a:pt x="25" y="33"/>
                  </a:moveTo>
                  <a:cubicBezTo>
                    <a:pt x="25" y="33"/>
                    <a:pt x="25" y="33"/>
                    <a:pt x="25" y="33"/>
                  </a:cubicBezTo>
                  <a:cubicBezTo>
                    <a:pt x="25" y="32"/>
                    <a:pt x="25" y="32"/>
                    <a:pt x="25" y="32"/>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2"/>
                    <a:pt x="24" y="32"/>
                    <a:pt x="24" y="32"/>
                  </a:cubicBezTo>
                  <a:cubicBezTo>
                    <a:pt x="25" y="32"/>
                    <a:pt x="25" y="32"/>
                    <a:pt x="25" y="32"/>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lnTo>
                    <a:pt x="25" y="33"/>
                  </a:lnTo>
                  <a:close/>
                  <a:moveTo>
                    <a:pt x="24" y="32"/>
                  </a:moveTo>
                  <a:cubicBezTo>
                    <a:pt x="24" y="32"/>
                    <a:pt x="24" y="32"/>
                    <a:pt x="24" y="32"/>
                  </a:cubicBezTo>
                  <a:cubicBezTo>
                    <a:pt x="24" y="19"/>
                    <a:pt x="24" y="19"/>
                    <a:pt x="24" y="19"/>
                  </a:cubicBezTo>
                  <a:cubicBezTo>
                    <a:pt x="24" y="18"/>
                    <a:pt x="24" y="18"/>
                    <a:pt x="24" y="18"/>
                  </a:cubicBezTo>
                  <a:cubicBezTo>
                    <a:pt x="24" y="32"/>
                    <a:pt x="24" y="32"/>
                    <a:pt x="24" y="32"/>
                  </a:cubicBezTo>
                  <a:close/>
                  <a:moveTo>
                    <a:pt x="25" y="32"/>
                  </a:moveTo>
                  <a:cubicBezTo>
                    <a:pt x="25" y="32"/>
                    <a:pt x="25" y="32"/>
                    <a:pt x="25" y="32"/>
                  </a:cubicBezTo>
                  <a:cubicBezTo>
                    <a:pt x="25" y="18"/>
                    <a:pt x="25" y="18"/>
                    <a:pt x="25" y="18"/>
                  </a:cubicBezTo>
                  <a:cubicBezTo>
                    <a:pt x="25" y="18"/>
                    <a:pt x="25" y="18"/>
                    <a:pt x="25" y="18"/>
                  </a:cubicBezTo>
                  <a:cubicBezTo>
                    <a:pt x="25" y="32"/>
                    <a:pt x="25" y="32"/>
                    <a:pt x="25" y="32"/>
                  </a:cubicBezTo>
                  <a:close/>
                  <a:moveTo>
                    <a:pt x="26" y="31"/>
                  </a:moveTo>
                  <a:cubicBezTo>
                    <a:pt x="26" y="31"/>
                    <a:pt x="26" y="31"/>
                    <a:pt x="26" y="31"/>
                  </a:cubicBezTo>
                  <a:cubicBezTo>
                    <a:pt x="26" y="18"/>
                    <a:pt x="26" y="18"/>
                    <a:pt x="26" y="18"/>
                  </a:cubicBezTo>
                  <a:cubicBezTo>
                    <a:pt x="26" y="18"/>
                    <a:pt x="26" y="18"/>
                    <a:pt x="26" y="18"/>
                  </a:cubicBezTo>
                  <a:cubicBezTo>
                    <a:pt x="26" y="31"/>
                    <a:pt x="26" y="31"/>
                    <a:pt x="26" y="31"/>
                  </a:cubicBezTo>
                  <a:close/>
                  <a:moveTo>
                    <a:pt x="28" y="31"/>
                  </a:moveTo>
                  <a:cubicBezTo>
                    <a:pt x="28" y="31"/>
                    <a:pt x="28" y="31"/>
                    <a:pt x="28" y="31"/>
                  </a:cubicBezTo>
                  <a:cubicBezTo>
                    <a:pt x="27" y="31"/>
                    <a:pt x="27" y="31"/>
                    <a:pt x="27" y="31"/>
                  </a:cubicBezTo>
                  <a:cubicBezTo>
                    <a:pt x="27" y="31"/>
                    <a:pt x="27" y="31"/>
                    <a:pt x="27" y="31"/>
                  </a:cubicBezTo>
                  <a:cubicBezTo>
                    <a:pt x="27" y="31"/>
                    <a:pt x="27" y="31"/>
                    <a:pt x="27" y="31"/>
                  </a:cubicBezTo>
                  <a:cubicBezTo>
                    <a:pt x="27" y="17"/>
                    <a:pt x="27" y="17"/>
                    <a:pt x="27" y="17"/>
                  </a:cubicBezTo>
                  <a:cubicBezTo>
                    <a:pt x="27" y="17"/>
                    <a:pt x="27" y="17"/>
                    <a:pt x="27" y="17"/>
                  </a:cubicBezTo>
                  <a:cubicBezTo>
                    <a:pt x="28" y="17"/>
                    <a:pt x="28" y="17"/>
                    <a:pt x="28" y="17"/>
                  </a:cubicBezTo>
                  <a:lnTo>
                    <a:pt x="28" y="31"/>
                  </a:lnTo>
                  <a:close/>
                  <a:moveTo>
                    <a:pt x="30" y="31"/>
                  </a:moveTo>
                  <a:cubicBezTo>
                    <a:pt x="30" y="31"/>
                    <a:pt x="30" y="31"/>
                    <a:pt x="30" y="31"/>
                  </a:cubicBezTo>
                  <a:cubicBezTo>
                    <a:pt x="29" y="31"/>
                    <a:pt x="29" y="31"/>
                    <a:pt x="29" y="31"/>
                  </a:cubicBezTo>
                  <a:cubicBezTo>
                    <a:pt x="29" y="17"/>
                    <a:pt x="29" y="17"/>
                    <a:pt x="29" y="17"/>
                  </a:cubicBezTo>
                  <a:cubicBezTo>
                    <a:pt x="30" y="18"/>
                    <a:pt x="30" y="18"/>
                    <a:pt x="30" y="18"/>
                  </a:cubicBezTo>
                  <a:lnTo>
                    <a:pt x="30" y="31"/>
                  </a:lnTo>
                  <a:close/>
                  <a:moveTo>
                    <a:pt x="37" y="30"/>
                  </a:moveTo>
                  <a:cubicBezTo>
                    <a:pt x="37" y="30"/>
                    <a:pt x="37" y="30"/>
                    <a:pt x="37" y="30"/>
                  </a:cubicBezTo>
                  <a:cubicBezTo>
                    <a:pt x="34" y="30"/>
                    <a:pt x="34" y="30"/>
                    <a:pt x="34" y="30"/>
                  </a:cubicBezTo>
                  <a:cubicBezTo>
                    <a:pt x="31" y="31"/>
                    <a:pt x="31" y="31"/>
                    <a:pt x="31" y="31"/>
                  </a:cubicBezTo>
                  <a:cubicBezTo>
                    <a:pt x="31" y="18"/>
                    <a:pt x="31" y="18"/>
                    <a:pt x="31" y="18"/>
                  </a:cubicBezTo>
                  <a:cubicBezTo>
                    <a:pt x="37" y="18"/>
                    <a:pt x="37" y="18"/>
                    <a:pt x="37" y="18"/>
                  </a:cubicBezTo>
                  <a:lnTo>
                    <a:pt x="37" y="30"/>
                  </a:lnTo>
                  <a:close/>
                  <a:moveTo>
                    <a:pt x="39" y="31"/>
                  </a:moveTo>
                  <a:cubicBezTo>
                    <a:pt x="39" y="31"/>
                    <a:pt x="39" y="31"/>
                    <a:pt x="39" y="31"/>
                  </a:cubicBezTo>
                  <a:cubicBezTo>
                    <a:pt x="38" y="31"/>
                    <a:pt x="38" y="31"/>
                    <a:pt x="38" y="31"/>
                  </a:cubicBezTo>
                  <a:cubicBezTo>
                    <a:pt x="38" y="18"/>
                    <a:pt x="38" y="18"/>
                    <a:pt x="38" y="18"/>
                  </a:cubicBezTo>
                  <a:cubicBezTo>
                    <a:pt x="39" y="18"/>
                    <a:pt x="39" y="18"/>
                    <a:pt x="39" y="18"/>
                  </a:cubicBezTo>
                  <a:lnTo>
                    <a:pt x="39" y="31"/>
                  </a:lnTo>
                  <a:close/>
                  <a:moveTo>
                    <a:pt x="42" y="31"/>
                  </a:moveTo>
                  <a:cubicBezTo>
                    <a:pt x="42" y="31"/>
                    <a:pt x="42" y="31"/>
                    <a:pt x="42" y="31"/>
                  </a:cubicBezTo>
                  <a:cubicBezTo>
                    <a:pt x="40" y="31"/>
                    <a:pt x="40" y="31"/>
                    <a:pt x="40" y="31"/>
                  </a:cubicBezTo>
                  <a:cubicBezTo>
                    <a:pt x="40" y="18"/>
                    <a:pt x="40" y="18"/>
                    <a:pt x="40" y="18"/>
                  </a:cubicBezTo>
                  <a:cubicBezTo>
                    <a:pt x="42" y="18"/>
                    <a:pt x="42" y="18"/>
                    <a:pt x="42" y="18"/>
                  </a:cubicBezTo>
                  <a:lnTo>
                    <a:pt x="42" y="31"/>
                  </a:lnTo>
                  <a:close/>
                  <a:moveTo>
                    <a:pt x="48" y="31"/>
                  </a:moveTo>
                  <a:cubicBezTo>
                    <a:pt x="48" y="31"/>
                    <a:pt x="48" y="31"/>
                    <a:pt x="48" y="31"/>
                  </a:cubicBezTo>
                  <a:cubicBezTo>
                    <a:pt x="42" y="31"/>
                    <a:pt x="42" y="31"/>
                    <a:pt x="42" y="31"/>
                  </a:cubicBezTo>
                  <a:cubicBezTo>
                    <a:pt x="42" y="18"/>
                    <a:pt x="42" y="18"/>
                    <a:pt x="42" y="18"/>
                  </a:cubicBezTo>
                  <a:cubicBezTo>
                    <a:pt x="48" y="18"/>
                    <a:pt x="48" y="18"/>
                    <a:pt x="48" y="18"/>
                  </a:cubicBezTo>
                  <a:lnTo>
                    <a:pt x="48" y="31"/>
                  </a:lnTo>
                  <a:close/>
                  <a:moveTo>
                    <a:pt x="50" y="31"/>
                  </a:moveTo>
                  <a:cubicBezTo>
                    <a:pt x="50" y="31"/>
                    <a:pt x="50" y="31"/>
                    <a:pt x="50" y="31"/>
                  </a:cubicBezTo>
                  <a:cubicBezTo>
                    <a:pt x="49" y="31"/>
                    <a:pt x="49" y="31"/>
                    <a:pt x="49" y="31"/>
                  </a:cubicBezTo>
                  <a:cubicBezTo>
                    <a:pt x="49" y="18"/>
                    <a:pt x="49" y="18"/>
                    <a:pt x="49" y="18"/>
                  </a:cubicBezTo>
                  <a:cubicBezTo>
                    <a:pt x="50" y="19"/>
                    <a:pt x="50" y="19"/>
                    <a:pt x="50" y="19"/>
                  </a:cubicBezTo>
                  <a:lnTo>
                    <a:pt x="50" y="31"/>
                  </a:lnTo>
                  <a:close/>
                  <a:moveTo>
                    <a:pt x="52" y="31"/>
                  </a:moveTo>
                  <a:cubicBezTo>
                    <a:pt x="52" y="31"/>
                    <a:pt x="52" y="31"/>
                    <a:pt x="52" y="31"/>
                  </a:cubicBezTo>
                  <a:cubicBezTo>
                    <a:pt x="51" y="31"/>
                    <a:pt x="51" y="31"/>
                    <a:pt x="51" y="31"/>
                  </a:cubicBezTo>
                  <a:cubicBezTo>
                    <a:pt x="51" y="19"/>
                    <a:pt x="51" y="19"/>
                    <a:pt x="51" y="19"/>
                  </a:cubicBezTo>
                  <a:cubicBezTo>
                    <a:pt x="52" y="19"/>
                    <a:pt x="52" y="19"/>
                    <a:pt x="52" y="19"/>
                  </a:cubicBezTo>
                  <a:lnTo>
                    <a:pt x="52" y="31"/>
                  </a:lnTo>
                  <a:close/>
                  <a:moveTo>
                    <a:pt x="57" y="31"/>
                  </a:moveTo>
                  <a:cubicBezTo>
                    <a:pt x="57" y="31"/>
                    <a:pt x="57" y="31"/>
                    <a:pt x="57" y="31"/>
                  </a:cubicBezTo>
                  <a:cubicBezTo>
                    <a:pt x="53" y="31"/>
                    <a:pt x="53" y="31"/>
                    <a:pt x="53" y="31"/>
                  </a:cubicBezTo>
                  <a:cubicBezTo>
                    <a:pt x="53" y="19"/>
                    <a:pt x="53" y="19"/>
                    <a:pt x="53" y="19"/>
                  </a:cubicBezTo>
                  <a:cubicBezTo>
                    <a:pt x="57" y="19"/>
                    <a:pt x="57" y="19"/>
                    <a:pt x="57" y="19"/>
                  </a:cubicBezTo>
                  <a:lnTo>
                    <a:pt x="57" y="31"/>
                  </a:lnTo>
                  <a:close/>
                  <a:moveTo>
                    <a:pt x="59" y="31"/>
                  </a:moveTo>
                  <a:cubicBezTo>
                    <a:pt x="59" y="31"/>
                    <a:pt x="59" y="31"/>
                    <a:pt x="59" y="31"/>
                  </a:cubicBezTo>
                  <a:cubicBezTo>
                    <a:pt x="58" y="31"/>
                    <a:pt x="58" y="31"/>
                    <a:pt x="58" y="31"/>
                  </a:cubicBezTo>
                  <a:cubicBezTo>
                    <a:pt x="58" y="19"/>
                    <a:pt x="58" y="19"/>
                    <a:pt x="58" y="19"/>
                  </a:cubicBezTo>
                  <a:cubicBezTo>
                    <a:pt x="59" y="19"/>
                    <a:pt x="59" y="19"/>
                    <a:pt x="59" y="19"/>
                  </a:cubicBezTo>
                  <a:lnTo>
                    <a:pt x="59" y="31"/>
                  </a:lnTo>
                  <a:close/>
                  <a:moveTo>
                    <a:pt x="63" y="31"/>
                  </a:moveTo>
                  <a:cubicBezTo>
                    <a:pt x="63" y="31"/>
                    <a:pt x="63" y="31"/>
                    <a:pt x="63" y="31"/>
                  </a:cubicBezTo>
                  <a:cubicBezTo>
                    <a:pt x="60" y="31"/>
                    <a:pt x="60" y="31"/>
                    <a:pt x="60" y="31"/>
                  </a:cubicBezTo>
                  <a:cubicBezTo>
                    <a:pt x="60" y="19"/>
                    <a:pt x="60" y="19"/>
                    <a:pt x="60" y="19"/>
                  </a:cubicBezTo>
                  <a:cubicBezTo>
                    <a:pt x="63" y="19"/>
                    <a:pt x="63" y="19"/>
                    <a:pt x="63" y="19"/>
                  </a:cubicBezTo>
                  <a:lnTo>
                    <a:pt x="63" y="31"/>
                  </a:lnTo>
                  <a:close/>
                  <a:moveTo>
                    <a:pt x="63" y="18"/>
                  </a:moveTo>
                  <a:cubicBezTo>
                    <a:pt x="63" y="18"/>
                    <a:pt x="63" y="18"/>
                    <a:pt x="63" y="18"/>
                  </a:cubicBezTo>
                  <a:cubicBezTo>
                    <a:pt x="60" y="17"/>
                    <a:pt x="60" y="17"/>
                    <a:pt x="60" y="17"/>
                  </a:cubicBezTo>
                  <a:cubicBezTo>
                    <a:pt x="60" y="4"/>
                    <a:pt x="60" y="4"/>
                    <a:pt x="60" y="4"/>
                  </a:cubicBezTo>
                  <a:cubicBezTo>
                    <a:pt x="59" y="4"/>
                    <a:pt x="59" y="4"/>
                    <a:pt x="59" y="4"/>
                  </a:cubicBezTo>
                  <a:cubicBezTo>
                    <a:pt x="59" y="17"/>
                    <a:pt x="59" y="17"/>
                    <a:pt x="59" y="17"/>
                  </a:cubicBezTo>
                  <a:cubicBezTo>
                    <a:pt x="58" y="17"/>
                    <a:pt x="58" y="17"/>
                    <a:pt x="58" y="17"/>
                  </a:cubicBezTo>
                  <a:cubicBezTo>
                    <a:pt x="58" y="4"/>
                    <a:pt x="58" y="4"/>
                    <a:pt x="58" y="4"/>
                  </a:cubicBezTo>
                  <a:cubicBezTo>
                    <a:pt x="57" y="4"/>
                    <a:pt x="57" y="4"/>
                    <a:pt x="57" y="4"/>
                  </a:cubicBezTo>
                  <a:cubicBezTo>
                    <a:pt x="57" y="17"/>
                    <a:pt x="57" y="17"/>
                    <a:pt x="57" y="17"/>
                  </a:cubicBezTo>
                  <a:cubicBezTo>
                    <a:pt x="53" y="17"/>
                    <a:pt x="53" y="17"/>
                    <a:pt x="53" y="17"/>
                  </a:cubicBezTo>
                  <a:cubicBezTo>
                    <a:pt x="53" y="3"/>
                    <a:pt x="53" y="3"/>
                    <a:pt x="53" y="3"/>
                  </a:cubicBezTo>
                  <a:cubicBezTo>
                    <a:pt x="52" y="4"/>
                    <a:pt x="52" y="4"/>
                    <a:pt x="52" y="4"/>
                  </a:cubicBezTo>
                  <a:cubicBezTo>
                    <a:pt x="52" y="17"/>
                    <a:pt x="52" y="17"/>
                    <a:pt x="52" y="17"/>
                  </a:cubicBezTo>
                  <a:cubicBezTo>
                    <a:pt x="51" y="17"/>
                    <a:pt x="51" y="17"/>
                    <a:pt x="51" y="17"/>
                  </a:cubicBezTo>
                  <a:cubicBezTo>
                    <a:pt x="51" y="3"/>
                    <a:pt x="51" y="3"/>
                    <a:pt x="51" y="3"/>
                  </a:cubicBezTo>
                  <a:cubicBezTo>
                    <a:pt x="50" y="4"/>
                    <a:pt x="50" y="4"/>
                    <a:pt x="50" y="4"/>
                  </a:cubicBezTo>
                  <a:cubicBezTo>
                    <a:pt x="50" y="17"/>
                    <a:pt x="50" y="17"/>
                    <a:pt x="50" y="17"/>
                  </a:cubicBezTo>
                  <a:cubicBezTo>
                    <a:pt x="49" y="17"/>
                    <a:pt x="49" y="17"/>
                    <a:pt x="49" y="17"/>
                  </a:cubicBezTo>
                  <a:cubicBezTo>
                    <a:pt x="49" y="3"/>
                    <a:pt x="49" y="3"/>
                    <a:pt x="49" y="3"/>
                  </a:cubicBezTo>
                  <a:cubicBezTo>
                    <a:pt x="48" y="3"/>
                    <a:pt x="48" y="3"/>
                    <a:pt x="48" y="3"/>
                  </a:cubicBezTo>
                  <a:cubicBezTo>
                    <a:pt x="48" y="17"/>
                    <a:pt x="48" y="17"/>
                    <a:pt x="48" y="17"/>
                  </a:cubicBezTo>
                  <a:cubicBezTo>
                    <a:pt x="42" y="17"/>
                    <a:pt x="42" y="17"/>
                    <a:pt x="42" y="17"/>
                  </a:cubicBezTo>
                  <a:cubicBezTo>
                    <a:pt x="42" y="3"/>
                    <a:pt x="42" y="3"/>
                    <a:pt x="42" y="3"/>
                  </a:cubicBezTo>
                  <a:cubicBezTo>
                    <a:pt x="42" y="3"/>
                    <a:pt x="42" y="3"/>
                    <a:pt x="42" y="3"/>
                  </a:cubicBezTo>
                  <a:cubicBezTo>
                    <a:pt x="42" y="17"/>
                    <a:pt x="42" y="17"/>
                    <a:pt x="42" y="17"/>
                  </a:cubicBezTo>
                  <a:cubicBezTo>
                    <a:pt x="40" y="17"/>
                    <a:pt x="40" y="17"/>
                    <a:pt x="40" y="17"/>
                  </a:cubicBezTo>
                  <a:cubicBezTo>
                    <a:pt x="40" y="2"/>
                    <a:pt x="40" y="2"/>
                    <a:pt x="40" y="2"/>
                  </a:cubicBezTo>
                  <a:cubicBezTo>
                    <a:pt x="39" y="3"/>
                    <a:pt x="39" y="3"/>
                    <a:pt x="39" y="3"/>
                  </a:cubicBezTo>
                  <a:cubicBezTo>
                    <a:pt x="39" y="17"/>
                    <a:pt x="39" y="17"/>
                    <a:pt x="39" y="17"/>
                  </a:cubicBezTo>
                  <a:cubicBezTo>
                    <a:pt x="38" y="16"/>
                    <a:pt x="38" y="16"/>
                    <a:pt x="38" y="16"/>
                  </a:cubicBezTo>
                  <a:cubicBezTo>
                    <a:pt x="38" y="2"/>
                    <a:pt x="38" y="2"/>
                    <a:pt x="38" y="2"/>
                  </a:cubicBezTo>
                  <a:cubicBezTo>
                    <a:pt x="37" y="3"/>
                    <a:pt x="37" y="3"/>
                    <a:pt x="37" y="3"/>
                  </a:cubicBezTo>
                  <a:cubicBezTo>
                    <a:pt x="37" y="16"/>
                    <a:pt x="37" y="16"/>
                    <a:pt x="37" y="16"/>
                  </a:cubicBezTo>
                  <a:cubicBezTo>
                    <a:pt x="31" y="16"/>
                    <a:pt x="31" y="16"/>
                    <a:pt x="31" y="16"/>
                  </a:cubicBezTo>
                  <a:cubicBezTo>
                    <a:pt x="31" y="2"/>
                    <a:pt x="31" y="2"/>
                    <a:pt x="31" y="2"/>
                  </a:cubicBezTo>
                  <a:cubicBezTo>
                    <a:pt x="30" y="2"/>
                    <a:pt x="30" y="2"/>
                    <a:pt x="30" y="2"/>
                  </a:cubicBezTo>
                  <a:cubicBezTo>
                    <a:pt x="30" y="16"/>
                    <a:pt x="30" y="16"/>
                    <a:pt x="30" y="16"/>
                  </a:cubicBezTo>
                  <a:cubicBezTo>
                    <a:pt x="29" y="16"/>
                    <a:pt x="29" y="16"/>
                    <a:pt x="29" y="16"/>
                  </a:cubicBezTo>
                  <a:cubicBezTo>
                    <a:pt x="29" y="2"/>
                    <a:pt x="29" y="2"/>
                    <a:pt x="29" y="2"/>
                  </a:cubicBezTo>
                  <a:cubicBezTo>
                    <a:pt x="28" y="2"/>
                    <a:pt x="28" y="2"/>
                    <a:pt x="28" y="2"/>
                  </a:cubicBezTo>
                  <a:cubicBezTo>
                    <a:pt x="28" y="16"/>
                    <a:pt x="28" y="16"/>
                    <a:pt x="28" y="16"/>
                  </a:cubicBezTo>
                  <a:cubicBezTo>
                    <a:pt x="27" y="16"/>
                    <a:pt x="27" y="16"/>
                    <a:pt x="27" y="16"/>
                  </a:cubicBezTo>
                  <a:cubicBezTo>
                    <a:pt x="27" y="16"/>
                    <a:pt x="27" y="16"/>
                    <a:pt x="27" y="16"/>
                  </a:cubicBezTo>
                  <a:cubicBezTo>
                    <a:pt x="27" y="16"/>
                    <a:pt x="27" y="16"/>
                    <a:pt x="27" y="16"/>
                  </a:cubicBezTo>
                  <a:cubicBezTo>
                    <a:pt x="27" y="3"/>
                    <a:pt x="27" y="3"/>
                    <a:pt x="27" y="3"/>
                  </a:cubicBezTo>
                  <a:cubicBezTo>
                    <a:pt x="26" y="2"/>
                    <a:pt x="26" y="2"/>
                    <a:pt x="26" y="2"/>
                  </a:cubicBezTo>
                  <a:cubicBezTo>
                    <a:pt x="26" y="16"/>
                    <a:pt x="26" y="16"/>
                    <a:pt x="26" y="16"/>
                  </a:cubicBezTo>
                  <a:cubicBezTo>
                    <a:pt x="26" y="16"/>
                    <a:pt x="26" y="16"/>
                    <a:pt x="26" y="16"/>
                  </a:cubicBezTo>
                  <a:cubicBezTo>
                    <a:pt x="26" y="3"/>
                    <a:pt x="26" y="3"/>
                    <a:pt x="26" y="3"/>
                  </a:cubicBezTo>
                  <a:cubicBezTo>
                    <a:pt x="25" y="3"/>
                    <a:pt x="25" y="3"/>
                    <a:pt x="25" y="3"/>
                  </a:cubicBezTo>
                  <a:cubicBezTo>
                    <a:pt x="25" y="17"/>
                    <a:pt x="25" y="17"/>
                    <a:pt x="25" y="17"/>
                  </a:cubicBezTo>
                  <a:cubicBezTo>
                    <a:pt x="25" y="17"/>
                    <a:pt x="25" y="17"/>
                    <a:pt x="25" y="17"/>
                  </a:cubicBezTo>
                  <a:cubicBezTo>
                    <a:pt x="25" y="4"/>
                    <a:pt x="25" y="4"/>
                    <a:pt x="25" y="4"/>
                  </a:cubicBezTo>
                  <a:cubicBezTo>
                    <a:pt x="24" y="3"/>
                    <a:pt x="24" y="3"/>
                    <a:pt x="24" y="3"/>
                  </a:cubicBezTo>
                  <a:cubicBezTo>
                    <a:pt x="24" y="17"/>
                    <a:pt x="24" y="17"/>
                    <a:pt x="24" y="17"/>
                  </a:cubicBezTo>
                  <a:cubicBezTo>
                    <a:pt x="24" y="17"/>
                    <a:pt x="24" y="17"/>
                    <a:pt x="24" y="17"/>
                  </a:cubicBezTo>
                  <a:cubicBezTo>
                    <a:pt x="24" y="4"/>
                    <a:pt x="24" y="4"/>
                    <a:pt x="24" y="4"/>
                  </a:cubicBezTo>
                  <a:cubicBezTo>
                    <a:pt x="23" y="4"/>
                    <a:pt x="23" y="4"/>
                    <a:pt x="23" y="4"/>
                  </a:cubicBezTo>
                  <a:cubicBezTo>
                    <a:pt x="23" y="17"/>
                    <a:pt x="23" y="17"/>
                    <a:pt x="23" y="17"/>
                  </a:cubicBezTo>
                  <a:cubicBezTo>
                    <a:pt x="23" y="17"/>
                    <a:pt x="23" y="17"/>
                    <a:pt x="23" y="17"/>
                  </a:cubicBezTo>
                  <a:cubicBezTo>
                    <a:pt x="23" y="5"/>
                    <a:pt x="23" y="5"/>
                    <a:pt x="23" y="5"/>
                  </a:cubicBezTo>
                  <a:cubicBezTo>
                    <a:pt x="22" y="5"/>
                    <a:pt x="22" y="5"/>
                    <a:pt x="22" y="5"/>
                  </a:cubicBezTo>
                  <a:cubicBezTo>
                    <a:pt x="22" y="17"/>
                    <a:pt x="22" y="17"/>
                    <a:pt x="22" y="17"/>
                  </a:cubicBezTo>
                  <a:cubicBezTo>
                    <a:pt x="22" y="17"/>
                    <a:pt x="22" y="17"/>
                    <a:pt x="22" y="17"/>
                  </a:cubicBezTo>
                  <a:cubicBezTo>
                    <a:pt x="22" y="5"/>
                    <a:pt x="22" y="5"/>
                    <a:pt x="22" y="5"/>
                  </a:cubicBezTo>
                  <a:cubicBezTo>
                    <a:pt x="22" y="5"/>
                    <a:pt x="22" y="5"/>
                    <a:pt x="22" y="5"/>
                  </a:cubicBezTo>
                  <a:cubicBezTo>
                    <a:pt x="22" y="18"/>
                    <a:pt x="22" y="18"/>
                    <a:pt x="22" y="18"/>
                  </a:cubicBezTo>
                  <a:cubicBezTo>
                    <a:pt x="20" y="18"/>
                    <a:pt x="20" y="18"/>
                    <a:pt x="20" y="18"/>
                  </a:cubicBezTo>
                  <a:cubicBezTo>
                    <a:pt x="20" y="8"/>
                    <a:pt x="20" y="8"/>
                    <a:pt x="20" y="8"/>
                  </a:cubicBezTo>
                  <a:cubicBezTo>
                    <a:pt x="19" y="8"/>
                    <a:pt x="19" y="8"/>
                    <a:pt x="19" y="8"/>
                  </a:cubicBezTo>
                  <a:cubicBezTo>
                    <a:pt x="19" y="19"/>
                    <a:pt x="19" y="19"/>
                    <a:pt x="19" y="19"/>
                  </a:cubicBezTo>
                  <a:cubicBezTo>
                    <a:pt x="19" y="19"/>
                    <a:pt x="19" y="19"/>
                    <a:pt x="19" y="19"/>
                  </a:cubicBezTo>
                  <a:cubicBezTo>
                    <a:pt x="19" y="8"/>
                    <a:pt x="19" y="8"/>
                    <a:pt x="19" y="8"/>
                  </a:cubicBezTo>
                  <a:cubicBezTo>
                    <a:pt x="18" y="8"/>
                    <a:pt x="18" y="8"/>
                    <a:pt x="18" y="8"/>
                  </a:cubicBezTo>
                  <a:cubicBezTo>
                    <a:pt x="26" y="1"/>
                    <a:pt x="26" y="1"/>
                    <a:pt x="26" y="1"/>
                  </a:cubicBezTo>
                  <a:cubicBezTo>
                    <a:pt x="63" y="4"/>
                    <a:pt x="63" y="4"/>
                    <a:pt x="63" y="4"/>
                  </a:cubicBezTo>
                  <a:lnTo>
                    <a:pt x="63" y="18"/>
                  </a:lnTo>
                  <a:close/>
                  <a:moveTo>
                    <a:pt x="65" y="31"/>
                  </a:moveTo>
                  <a:cubicBezTo>
                    <a:pt x="65" y="31"/>
                    <a:pt x="65" y="31"/>
                    <a:pt x="65" y="31"/>
                  </a:cubicBezTo>
                  <a:cubicBezTo>
                    <a:pt x="64" y="31"/>
                    <a:pt x="64" y="31"/>
                    <a:pt x="64" y="31"/>
                  </a:cubicBezTo>
                  <a:cubicBezTo>
                    <a:pt x="64" y="19"/>
                    <a:pt x="64" y="19"/>
                    <a:pt x="64" y="19"/>
                  </a:cubicBezTo>
                  <a:cubicBezTo>
                    <a:pt x="65" y="19"/>
                    <a:pt x="65" y="19"/>
                    <a:pt x="65" y="19"/>
                  </a:cubicBezTo>
                  <a:lnTo>
                    <a:pt x="65" y="31"/>
                  </a:lnTo>
                  <a:close/>
                  <a:moveTo>
                    <a:pt x="65" y="5"/>
                  </a:moveTo>
                  <a:cubicBezTo>
                    <a:pt x="65" y="5"/>
                    <a:pt x="65" y="5"/>
                    <a:pt x="65" y="5"/>
                  </a:cubicBezTo>
                  <a:cubicBezTo>
                    <a:pt x="65" y="18"/>
                    <a:pt x="65" y="18"/>
                    <a:pt x="65" y="18"/>
                  </a:cubicBezTo>
                  <a:cubicBezTo>
                    <a:pt x="64" y="18"/>
                    <a:pt x="64" y="18"/>
                    <a:pt x="64" y="18"/>
                  </a:cubicBezTo>
                  <a:cubicBezTo>
                    <a:pt x="64" y="5"/>
                    <a:pt x="64" y="5"/>
                    <a:pt x="64" y="5"/>
                  </a:cubicBezTo>
                  <a:cubicBezTo>
                    <a:pt x="63" y="4"/>
                    <a:pt x="63" y="4"/>
                    <a:pt x="63" y="4"/>
                  </a:cubicBezTo>
                  <a:cubicBezTo>
                    <a:pt x="66" y="4"/>
                    <a:pt x="66" y="4"/>
                    <a:pt x="66" y="4"/>
                  </a:cubicBezTo>
                  <a:lnTo>
                    <a:pt x="65" y="5"/>
                  </a:lnTo>
                  <a:close/>
                  <a:moveTo>
                    <a:pt x="67" y="31"/>
                  </a:moveTo>
                  <a:cubicBezTo>
                    <a:pt x="67" y="31"/>
                    <a:pt x="67" y="31"/>
                    <a:pt x="67" y="31"/>
                  </a:cubicBezTo>
                  <a:cubicBezTo>
                    <a:pt x="66" y="31"/>
                    <a:pt x="66" y="31"/>
                    <a:pt x="66" y="31"/>
                  </a:cubicBezTo>
                  <a:cubicBezTo>
                    <a:pt x="66" y="19"/>
                    <a:pt x="66" y="19"/>
                    <a:pt x="66" y="19"/>
                  </a:cubicBezTo>
                  <a:cubicBezTo>
                    <a:pt x="67" y="19"/>
                    <a:pt x="67" y="19"/>
                    <a:pt x="67" y="19"/>
                  </a:cubicBezTo>
                  <a:lnTo>
                    <a:pt x="67" y="31"/>
                  </a:lnTo>
                  <a:close/>
                  <a:moveTo>
                    <a:pt x="71" y="31"/>
                  </a:moveTo>
                  <a:cubicBezTo>
                    <a:pt x="71" y="31"/>
                    <a:pt x="71" y="31"/>
                    <a:pt x="71" y="31"/>
                  </a:cubicBezTo>
                  <a:cubicBezTo>
                    <a:pt x="68" y="31"/>
                    <a:pt x="68" y="31"/>
                    <a:pt x="68" y="31"/>
                  </a:cubicBezTo>
                  <a:cubicBezTo>
                    <a:pt x="68" y="19"/>
                    <a:pt x="68" y="19"/>
                    <a:pt x="68" y="19"/>
                  </a:cubicBezTo>
                  <a:cubicBezTo>
                    <a:pt x="71" y="19"/>
                    <a:pt x="71" y="19"/>
                    <a:pt x="71" y="19"/>
                  </a:cubicBezTo>
                  <a:lnTo>
                    <a:pt x="71" y="31"/>
                  </a:lnTo>
                  <a:close/>
                  <a:moveTo>
                    <a:pt x="71" y="5"/>
                  </a:moveTo>
                  <a:cubicBezTo>
                    <a:pt x="71" y="5"/>
                    <a:pt x="71" y="5"/>
                    <a:pt x="71" y="5"/>
                  </a:cubicBezTo>
                  <a:cubicBezTo>
                    <a:pt x="71" y="18"/>
                    <a:pt x="71" y="18"/>
                    <a:pt x="71" y="18"/>
                  </a:cubicBezTo>
                  <a:cubicBezTo>
                    <a:pt x="68" y="18"/>
                    <a:pt x="68" y="18"/>
                    <a:pt x="68" y="18"/>
                  </a:cubicBezTo>
                  <a:cubicBezTo>
                    <a:pt x="68" y="5"/>
                    <a:pt x="68" y="5"/>
                    <a:pt x="68" y="5"/>
                  </a:cubicBezTo>
                  <a:cubicBezTo>
                    <a:pt x="67" y="5"/>
                    <a:pt x="67" y="5"/>
                    <a:pt x="67" y="5"/>
                  </a:cubicBezTo>
                  <a:cubicBezTo>
                    <a:pt x="67" y="18"/>
                    <a:pt x="67" y="18"/>
                    <a:pt x="67" y="18"/>
                  </a:cubicBezTo>
                  <a:cubicBezTo>
                    <a:pt x="66" y="18"/>
                    <a:pt x="66" y="18"/>
                    <a:pt x="66" y="18"/>
                  </a:cubicBezTo>
                  <a:cubicBezTo>
                    <a:pt x="66" y="4"/>
                    <a:pt x="66" y="4"/>
                    <a:pt x="66" y="4"/>
                  </a:cubicBezTo>
                  <a:cubicBezTo>
                    <a:pt x="72" y="5"/>
                    <a:pt x="72" y="5"/>
                    <a:pt x="72" y="5"/>
                  </a:cubicBezTo>
                  <a:lnTo>
                    <a:pt x="71" y="5"/>
                  </a:lnTo>
                  <a:close/>
                  <a:moveTo>
                    <a:pt x="73" y="31"/>
                  </a:moveTo>
                  <a:cubicBezTo>
                    <a:pt x="73" y="31"/>
                    <a:pt x="73" y="31"/>
                    <a:pt x="73" y="31"/>
                  </a:cubicBezTo>
                  <a:cubicBezTo>
                    <a:pt x="72" y="31"/>
                    <a:pt x="72" y="31"/>
                    <a:pt x="72" y="31"/>
                  </a:cubicBezTo>
                  <a:cubicBezTo>
                    <a:pt x="72" y="19"/>
                    <a:pt x="72" y="19"/>
                    <a:pt x="72" y="19"/>
                  </a:cubicBezTo>
                  <a:cubicBezTo>
                    <a:pt x="73" y="19"/>
                    <a:pt x="73" y="19"/>
                    <a:pt x="73" y="19"/>
                  </a:cubicBezTo>
                  <a:lnTo>
                    <a:pt x="73" y="31"/>
                  </a:lnTo>
                  <a:close/>
                  <a:moveTo>
                    <a:pt x="73" y="5"/>
                  </a:moveTo>
                  <a:cubicBezTo>
                    <a:pt x="73" y="5"/>
                    <a:pt x="73" y="5"/>
                    <a:pt x="73" y="5"/>
                  </a:cubicBezTo>
                  <a:cubicBezTo>
                    <a:pt x="73" y="18"/>
                    <a:pt x="73" y="18"/>
                    <a:pt x="73" y="18"/>
                  </a:cubicBezTo>
                  <a:cubicBezTo>
                    <a:pt x="72" y="18"/>
                    <a:pt x="72" y="18"/>
                    <a:pt x="72" y="18"/>
                  </a:cubicBezTo>
                  <a:cubicBezTo>
                    <a:pt x="72" y="5"/>
                    <a:pt x="72" y="5"/>
                    <a:pt x="72" y="5"/>
                  </a:cubicBezTo>
                  <a:cubicBezTo>
                    <a:pt x="74" y="5"/>
                    <a:pt x="74" y="5"/>
                    <a:pt x="74" y="5"/>
                  </a:cubicBezTo>
                  <a:lnTo>
                    <a:pt x="73" y="5"/>
                  </a:lnTo>
                  <a:close/>
                  <a:moveTo>
                    <a:pt x="75" y="31"/>
                  </a:moveTo>
                  <a:cubicBezTo>
                    <a:pt x="75" y="31"/>
                    <a:pt x="75" y="31"/>
                    <a:pt x="75" y="31"/>
                  </a:cubicBezTo>
                  <a:cubicBezTo>
                    <a:pt x="74" y="31"/>
                    <a:pt x="74" y="31"/>
                    <a:pt x="74" y="31"/>
                  </a:cubicBezTo>
                  <a:cubicBezTo>
                    <a:pt x="74" y="20"/>
                    <a:pt x="74" y="20"/>
                    <a:pt x="74" y="20"/>
                  </a:cubicBezTo>
                  <a:cubicBezTo>
                    <a:pt x="74" y="20"/>
                    <a:pt x="74" y="20"/>
                    <a:pt x="74" y="20"/>
                  </a:cubicBezTo>
                  <a:cubicBezTo>
                    <a:pt x="74" y="18"/>
                    <a:pt x="74" y="18"/>
                    <a:pt x="74" y="18"/>
                  </a:cubicBezTo>
                  <a:cubicBezTo>
                    <a:pt x="74" y="18"/>
                    <a:pt x="74" y="18"/>
                    <a:pt x="74" y="18"/>
                  </a:cubicBezTo>
                  <a:cubicBezTo>
                    <a:pt x="74" y="5"/>
                    <a:pt x="74" y="5"/>
                    <a:pt x="74" y="5"/>
                  </a:cubicBezTo>
                  <a:cubicBezTo>
                    <a:pt x="75" y="5"/>
                    <a:pt x="75" y="5"/>
                    <a:pt x="75" y="5"/>
                  </a:cubicBezTo>
                  <a:cubicBezTo>
                    <a:pt x="76" y="7"/>
                    <a:pt x="76" y="7"/>
                    <a:pt x="76" y="7"/>
                  </a:cubicBezTo>
                  <a:cubicBezTo>
                    <a:pt x="76" y="7"/>
                    <a:pt x="76" y="7"/>
                    <a:pt x="76" y="7"/>
                  </a:cubicBezTo>
                  <a:cubicBezTo>
                    <a:pt x="76" y="7"/>
                    <a:pt x="78" y="8"/>
                    <a:pt x="80" y="9"/>
                  </a:cubicBezTo>
                  <a:cubicBezTo>
                    <a:pt x="80" y="13"/>
                    <a:pt x="80" y="13"/>
                    <a:pt x="80" y="13"/>
                  </a:cubicBezTo>
                  <a:cubicBezTo>
                    <a:pt x="76" y="13"/>
                    <a:pt x="76" y="13"/>
                    <a:pt x="76" y="13"/>
                  </a:cubicBezTo>
                  <a:lnTo>
                    <a:pt x="75" y="31"/>
                  </a:lnTo>
                  <a:close/>
                  <a:moveTo>
                    <a:pt x="77" y="16"/>
                  </a:moveTo>
                  <a:cubicBezTo>
                    <a:pt x="77" y="16"/>
                    <a:pt x="77" y="16"/>
                    <a:pt x="77" y="16"/>
                  </a:cubicBezTo>
                  <a:cubicBezTo>
                    <a:pt x="77" y="17"/>
                    <a:pt x="77" y="17"/>
                    <a:pt x="77" y="17"/>
                  </a:cubicBezTo>
                  <a:cubicBezTo>
                    <a:pt x="76" y="17"/>
                    <a:pt x="76" y="17"/>
                    <a:pt x="76" y="17"/>
                  </a:cubicBezTo>
                  <a:cubicBezTo>
                    <a:pt x="76" y="16"/>
                    <a:pt x="76" y="16"/>
                    <a:pt x="76" y="16"/>
                  </a:cubicBezTo>
                  <a:lnTo>
                    <a:pt x="77" y="16"/>
                  </a:lnTo>
                  <a:close/>
                  <a:moveTo>
                    <a:pt x="76" y="25"/>
                  </a:moveTo>
                  <a:cubicBezTo>
                    <a:pt x="76" y="25"/>
                    <a:pt x="76" y="25"/>
                    <a:pt x="76" y="25"/>
                  </a:cubicBezTo>
                  <a:cubicBezTo>
                    <a:pt x="77" y="25"/>
                    <a:pt x="77" y="25"/>
                    <a:pt x="77" y="25"/>
                  </a:cubicBezTo>
                  <a:cubicBezTo>
                    <a:pt x="77" y="26"/>
                    <a:pt x="77" y="26"/>
                    <a:pt x="77" y="26"/>
                  </a:cubicBezTo>
                  <a:cubicBezTo>
                    <a:pt x="76" y="26"/>
                    <a:pt x="76" y="26"/>
                    <a:pt x="76" y="26"/>
                  </a:cubicBezTo>
                  <a:lnTo>
                    <a:pt x="76" y="25"/>
                  </a:lnTo>
                  <a:close/>
                  <a:moveTo>
                    <a:pt x="78" y="30"/>
                  </a:moveTo>
                  <a:cubicBezTo>
                    <a:pt x="78" y="30"/>
                    <a:pt x="78" y="30"/>
                    <a:pt x="78" y="30"/>
                  </a:cubicBezTo>
                  <a:cubicBezTo>
                    <a:pt x="77" y="30"/>
                    <a:pt x="77" y="30"/>
                    <a:pt x="77" y="30"/>
                  </a:cubicBezTo>
                  <a:cubicBezTo>
                    <a:pt x="77" y="29"/>
                    <a:pt x="77" y="29"/>
                    <a:pt x="77" y="29"/>
                  </a:cubicBezTo>
                  <a:cubicBezTo>
                    <a:pt x="78" y="29"/>
                    <a:pt x="78" y="29"/>
                    <a:pt x="78" y="29"/>
                  </a:cubicBezTo>
                  <a:lnTo>
                    <a:pt x="78" y="30"/>
                  </a:lnTo>
                  <a:close/>
                  <a:moveTo>
                    <a:pt x="79" y="21"/>
                  </a:moveTo>
                  <a:cubicBezTo>
                    <a:pt x="79" y="21"/>
                    <a:pt x="79" y="21"/>
                    <a:pt x="79" y="21"/>
                  </a:cubicBezTo>
                  <a:cubicBezTo>
                    <a:pt x="80" y="21"/>
                    <a:pt x="80" y="21"/>
                    <a:pt x="80" y="21"/>
                  </a:cubicBezTo>
                  <a:cubicBezTo>
                    <a:pt x="80" y="23"/>
                    <a:pt x="80" y="23"/>
                    <a:pt x="80" y="23"/>
                  </a:cubicBezTo>
                  <a:cubicBezTo>
                    <a:pt x="79" y="23"/>
                    <a:pt x="79" y="23"/>
                    <a:pt x="79" y="23"/>
                  </a:cubicBezTo>
                  <a:lnTo>
                    <a:pt x="79" y="21"/>
                  </a:lnTo>
                  <a:close/>
                  <a:moveTo>
                    <a:pt x="81" y="31"/>
                  </a:moveTo>
                  <a:cubicBezTo>
                    <a:pt x="81" y="31"/>
                    <a:pt x="81" y="31"/>
                    <a:pt x="81" y="31"/>
                  </a:cubicBezTo>
                  <a:cubicBezTo>
                    <a:pt x="80" y="31"/>
                    <a:pt x="80" y="31"/>
                    <a:pt x="80" y="31"/>
                  </a:cubicBezTo>
                  <a:cubicBezTo>
                    <a:pt x="80" y="29"/>
                    <a:pt x="80" y="29"/>
                    <a:pt x="80" y="29"/>
                  </a:cubicBezTo>
                  <a:cubicBezTo>
                    <a:pt x="81" y="29"/>
                    <a:pt x="81" y="29"/>
                    <a:pt x="81" y="29"/>
                  </a:cubicBezTo>
                  <a:lnTo>
                    <a:pt x="81" y="31"/>
                  </a:lnTo>
                  <a:close/>
                  <a:moveTo>
                    <a:pt x="81" y="18"/>
                  </a:moveTo>
                  <a:cubicBezTo>
                    <a:pt x="81" y="18"/>
                    <a:pt x="81" y="18"/>
                    <a:pt x="81" y="18"/>
                  </a:cubicBezTo>
                  <a:cubicBezTo>
                    <a:pt x="79" y="18"/>
                    <a:pt x="79" y="18"/>
                    <a:pt x="79" y="18"/>
                  </a:cubicBezTo>
                  <a:cubicBezTo>
                    <a:pt x="79" y="16"/>
                    <a:pt x="79" y="16"/>
                    <a:pt x="79" y="16"/>
                  </a:cubicBezTo>
                  <a:cubicBezTo>
                    <a:pt x="81" y="16"/>
                    <a:pt x="81" y="16"/>
                    <a:pt x="81" y="16"/>
                  </a:cubicBezTo>
                  <a:lnTo>
                    <a:pt x="81" y="18"/>
                  </a:lnTo>
                  <a:close/>
                  <a:moveTo>
                    <a:pt x="83" y="30"/>
                  </a:moveTo>
                  <a:cubicBezTo>
                    <a:pt x="83" y="30"/>
                    <a:pt x="83" y="30"/>
                    <a:pt x="83" y="30"/>
                  </a:cubicBezTo>
                  <a:cubicBezTo>
                    <a:pt x="82" y="30"/>
                    <a:pt x="82" y="30"/>
                    <a:pt x="82" y="30"/>
                  </a:cubicBezTo>
                  <a:cubicBezTo>
                    <a:pt x="82" y="28"/>
                    <a:pt x="82" y="28"/>
                    <a:pt x="82" y="28"/>
                  </a:cubicBezTo>
                  <a:cubicBezTo>
                    <a:pt x="83" y="28"/>
                    <a:pt x="83" y="28"/>
                    <a:pt x="83" y="28"/>
                  </a:cubicBezTo>
                  <a:lnTo>
                    <a:pt x="83" y="30"/>
                  </a:lnTo>
                  <a:close/>
                  <a:moveTo>
                    <a:pt x="83" y="26"/>
                  </a:moveTo>
                  <a:cubicBezTo>
                    <a:pt x="83" y="26"/>
                    <a:pt x="83" y="26"/>
                    <a:pt x="83" y="26"/>
                  </a:cubicBezTo>
                  <a:cubicBezTo>
                    <a:pt x="81" y="26"/>
                    <a:pt x="81" y="26"/>
                    <a:pt x="81" y="26"/>
                  </a:cubicBezTo>
                  <a:cubicBezTo>
                    <a:pt x="81" y="24"/>
                    <a:pt x="81" y="24"/>
                    <a:pt x="81" y="24"/>
                  </a:cubicBezTo>
                  <a:cubicBezTo>
                    <a:pt x="83" y="24"/>
                    <a:pt x="83" y="24"/>
                    <a:pt x="83" y="24"/>
                  </a:cubicBezTo>
                  <a:lnTo>
                    <a:pt x="83" y="26"/>
                  </a:lnTo>
                  <a:close/>
                  <a:moveTo>
                    <a:pt x="86" y="31"/>
                  </a:moveTo>
                  <a:cubicBezTo>
                    <a:pt x="86" y="31"/>
                    <a:pt x="86" y="31"/>
                    <a:pt x="86" y="31"/>
                  </a:cubicBezTo>
                  <a:cubicBezTo>
                    <a:pt x="84" y="31"/>
                    <a:pt x="84" y="31"/>
                    <a:pt x="84" y="31"/>
                  </a:cubicBezTo>
                  <a:cubicBezTo>
                    <a:pt x="84" y="28"/>
                    <a:pt x="84" y="28"/>
                    <a:pt x="84" y="28"/>
                  </a:cubicBezTo>
                  <a:cubicBezTo>
                    <a:pt x="86" y="28"/>
                    <a:pt x="86" y="28"/>
                    <a:pt x="86" y="28"/>
                  </a:cubicBezTo>
                  <a:lnTo>
                    <a:pt x="86" y="31"/>
                  </a:lnTo>
                  <a:close/>
                  <a:moveTo>
                    <a:pt x="87" y="19"/>
                  </a:moveTo>
                  <a:cubicBezTo>
                    <a:pt x="87" y="19"/>
                    <a:pt x="87" y="19"/>
                    <a:pt x="87" y="19"/>
                  </a:cubicBezTo>
                  <a:cubicBezTo>
                    <a:pt x="88" y="19"/>
                    <a:pt x="88" y="19"/>
                    <a:pt x="88" y="19"/>
                  </a:cubicBezTo>
                  <a:cubicBezTo>
                    <a:pt x="88" y="20"/>
                    <a:pt x="88" y="20"/>
                    <a:pt x="88" y="20"/>
                  </a:cubicBezTo>
                  <a:cubicBezTo>
                    <a:pt x="87" y="20"/>
                    <a:pt x="87" y="20"/>
                    <a:pt x="87" y="20"/>
                  </a:cubicBezTo>
                  <a:lnTo>
                    <a:pt x="87" y="19"/>
                  </a:lnTo>
                  <a:close/>
                  <a:moveTo>
                    <a:pt x="87" y="23"/>
                  </a:moveTo>
                  <a:cubicBezTo>
                    <a:pt x="87" y="23"/>
                    <a:pt x="87" y="23"/>
                    <a:pt x="87" y="23"/>
                  </a:cubicBezTo>
                  <a:cubicBezTo>
                    <a:pt x="89" y="23"/>
                    <a:pt x="89" y="23"/>
                    <a:pt x="89" y="23"/>
                  </a:cubicBezTo>
                  <a:cubicBezTo>
                    <a:pt x="89" y="25"/>
                    <a:pt x="89" y="25"/>
                    <a:pt x="89" y="25"/>
                  </a:cubicBezTo>
                  <a:cubicBezTo>
                    <a:pt x="87" y="25"/>
                    <a:pt x="87" y="25"/>
                    <a:pt x="87" y="25"/>
                  </a:cubicBezTo>
                  <a:lnTo>
                    <a:pt x="87" y="23"/>
                  </a:lnTo>
                  <a:close/>
                  <a:moveTo>
                    <a:pt x="90" y="30"/>
                  </a:moveTo>
                  <a:cubicBezTo>
                    <a:pt x="90" y="30"/>
                    <a:pt x="90" y="30"/>
                    <a:pt x="90" y="30"/>
                  </a:cubicBezTo>
                  <a:cubicBezTo>
                    <a:pt x="88" y="30"/>
                    <a:pt x="88" y="30"/>
                    <a:pt x="88" y="30"/>
                  </a:cubicBezTo>
                  <a:cubicBezTo>
                    <a:pt x="88" y="28"/>
                    <a:pt x="88" y="28"/>
                    <a:pt x="88" y="28"/>
                  </a:cubicBezTo>
                  <a:cubicBezTo>
                    <a:pt x="90" y="28"/>
                    <a:pt x="90" y="28"/>
                    <a:pt x="90" y="28"/>
                  </a:cubicBezTo>
                  <a:lnTo>
                    <a:pt x="90" y="30"/>
                  </a:lnTo>
                  <a:close/>
                  <a:moveTo>
                    <a:pt x="91" y="25"/>
                  </a:moveTo>
                  <a:cubicBezTo>
                    <a:pt x="91" y="25"/>
                    <a:pt x="91" y="25"/>
                    <a:pt x="91" y="25"/>
                  </a:cubicBezTo>
                  <a:cubicBezTo>
                    <a:pt x="90" y="25"/>
                    <a:pt x="90" y="25"/>
                    <a:pt x="90" y="25"/>
                  </a:cubicBezTo>
                  <a:cubicBezTo>
                    <a:pt x="90" y="24"/>
                    <a:pt x="90" y="24"/>
                    <a:pt x="90" y="24"/>
                  </a:cubicBezTo>
                  <a:cubicBezTo>
                    <a:pt x="91" y="24"/>
                    <a:pt x="91" y="24"/>
                    <a:pt x="91" y="24"/>
                  </a:cubicBezTo>
                  <a:lnTo>
                    <a:pt x="91" y="25"/>
                  </a:lnTo>
                  <a:close/>
                  <a:moveTo>
                    <a:pt x="93" y="19"/>
                  </a:moveTo>
                  <a:cubicBezTo>
                    <a:pt x="93" y="19"/>
                    <a:pt x="93" y="19"/>
                    <a:pt x="93" y="19"/>
                  </a:cubicBezTo>
                  <a:cubicBezTo>
                    <a:pt x="92" y="19"/>
                    <a:pt x="92" y="19"/>
                    <a:pt x="92" y="19"/>
                  </a:cubicBezTo>
                  <a:cubicBezTo>
                    <a:pt x="92" y="18"/>
                    <a:pt x="92" y="18"/>
                    <a:pt x="92" y="18"/>
                  </a:cubicBezTo>
                  <a:cubicBezTo>
                    <a:pt x="93" y="18"/>
                    <a:pt x="93" y="18"/>
                    <a:pt x="93" y="18"/>
                  </a:cubicBezTo>
                  <a:lnTo>
                    <a:pt x="93" y="19"/>
                  </a:lnTo>
                  <a:close/>
                  <a:moveTo>
                    <a:pt x="97" y="31"/>
                  </a:moveTo>
                  <a:cubicBezTo>
                    <a:pt x="97" y="31"/>
                    <a:pt x="97" y="31"/>
                    <a:pt x="97" y="31"/>
                  </a:cubicBezTo>
                  <a:cubicBezTo>
                    <a:pt x="95" y="31"/>
                    <a:pt x="95" y="31"/>
                    <a:pt x="95" y="31"/>
                  </a:cubicBezTo>
                  <a:cubicBezTo>
                    <a:pt x="95" y="29"/>
                    <a:pt x="95" y="29"/>
                    <a:pt x="95" y="29"/>
                  </a:cubicBezTo>
                  <a:cubicBezTo>
                    <a:pt x="97" y="29"/>
                    <a:pt x="97" y="29"/>
                    <a:pt x="97" y="29"/>
                  </a:cubicBezTo>
                  <a:lnTo>
                    <a:pt x="97" y="31"/>
                  </a:lnTo>
                  <a:close/>
                  <a:moveTo>
                    <a:pt x="99" y="25"/>
                  </a:moveTo>
                  <a:cubicBezTo>
                    <a:pt x="99" y="25"/>
                    <a:pt x="99" y="25"/>
                    <a:pt x="99" y="25"/>
                  </a:cubicBezTo>
                  <a:cubicBezTo>
                    <a:pt x="98" y="25"/>
                    <a:pt x="98" y="25"/>
                    <a:pt x="98" y="25"/>
                  </a:cubicBezTo>
                  <a:cubicBezTo>
                    <a:pt x="98" y="24"/>
                    <a:pt x="98" y="24"/>
                    <a:pt x="98" y="24"/>
                  </a:cubicBezTo>
                  <a:cubicBezTo>
                    <a:pt x="99" y="24"/>
                    <a:pt x="99" y="24"/>
                    <a:pt x="99" y="24"/>
                  </a:cubicBezTo>
                  <a:lnTo>
                    <a:pt x="99" y="25"/>
                  </a:lnTo>
                  <a:close/>
                  <a:moveTo>
                    <a:pt x="100" y="19"/>
                  </a:moveTo>
                  <a:cubicBezTo>
                    <a:pt x="100" y="19"/>
                    <a:pt x="100" y="19"/>
                    <a:pt x="100" y="19"/>
                  </a:cubicBezTo>
                  <a:cubicBezTo>
                    <a:pt x="102" y="19"/>
                    <a:pt x="102" y="19"/>
                    <a:pt x="102" y="19"/>
                  </a:cubicBezTo>
                  <a:cubicBezTo>
                    <a:pt x="102" y="21"/>
                    <a:pt x="102" y="21"/>
                    <a:pt x="102" y="21"/>
                  </a:cubicBezTo>
                  <a:cubicBezTo>
                    <a:pt x="100" y="21"/>
                    <a:pt x="100" y="21"/>
                    <a:pt x="100" y="21"/>
                  </a:cubicBezTo>
                  <a:lnTo>
                    <a:pt x="100" y="19"/>
                  </a:lnTo>
                  <a:close/>
                  <a:moveTo>
                    <a:pt x="102" y="31"/>
                  </a:moveTo>
                  <a:cubicBezTo>
                    <a:pt x="102" y="31"/>
                    <a:pt x="102" y="31"/>
                    <a:pt x="102" y="31"/>
                  </a:cubicBezTo>
                  <a:cubicBezTo>
                    <a:pt x="100" y="31"/>
                    <a:pt x="100" y="31"/>
                    <a:pt x="100" y="31"/>
                  </a:cubicBezTo>
                  <a:cubicBezTo>
                    <a:pt x="100" y="29"/>
                    <a:pt x="100" y="29"/>
                    <a:pt x="100" y="29"/>
                  </a:cubicBezTo>
                  <a:cubicBezTo>
                    <a:pt x="102" y="29"/>
                    <a:pt x="102" y="29"/>
                    <a:pt x="102" y="29"/>
                  </a:cubicBezTo>
                  <a:lnTo>
                    <a:pt x="102" y="31"/>
                  </a:lnTo>
                  <a:close/>
                  <a:moveTo>
                    <a:pt x="103" y="17"/>
                  </a:moveTo>
                  <a:cubicBezTo>
                    <a:pt x="103" y="17"/>
                    <a:pt x="103" y="17"/>
                    <a:pt x="103" y="17"/>
                  </a:cubicBezTo>
                  <a:cubicBezTo>
                    <a:pt x="104" y="17"/>
                    <a:pt x="104" y="17"/>
                    <a:pt x="104" y="17"/>
                  </a:cubicBezTo>
                  <a:cubicBezTo>
                    <a:pt x="104" y="18"/>
                    <a:pt x="104" y="18"/>
                    <a:pt x="104" y="18"/>
                  </a:cubicBezTo>
                  <a:cubicBezTo>
                    <a:pt x="103" y="18"/>
                    <a:pt x="103" y="18"/>
                    <a:pt x="103" y="18"/>
                  </a:cubicBezTo>
                  <a:lnTo>
                    <a:pt x="103" y="17"/>
                  </a:lnTo>
                  <a:close/>
                  <a:moveTo>
                    <a:pt x="104" y="31"/>
                  </a:moveTo>
                  <a:cubicBezTo>
                    <a:pt x="104" y="31"/>
                    <a:pt x="104" y="31"/>
                    <a:pt x="104" y="31"/>
                  </a:cubicBezTo>
                  <a:cubicBezTo>
                    <a:pt x="103" y="31"/>
                    <a:pt x="103" y="31"/>
                    <a:pt x="103" y="31"/>
                  </a:cubicBezTo>
                  <a:cubicBezTo>
                    <a:pt x="103" y="30"/>
                    <a:pt x="103" y="30"/>
                    <a:pt x="103" y="30"/>
                  </a:cubicBezTo>
                  <a:cubicBezTo>
                    <a:pt x="104" y="30"/>
                    <a:pt x="104" y="30"/>
                    <a:pt x="104" y="30"/>
                  </a:cubicBezTo>
                  <a:lnTo>
                    <a:pt x="104" y="31"/>
                  </a:lnTo>
                  <a:close/>
                  <a:moveTo>
                    <a:pt x="104" y="26"/>
                  </a:moveTo>
                  <a:cubicBezTo>
                    <a:pt x="104" y="26"/>
                    <a:pt x="104" y="26"/>
                    <a:pt x="104" y="26"/>
                  </a:cubicBezTo>
                  <a:cubicBezTo>
                    <a:pt x="103" y="26"/>
                    <a:pt x="103" y="26"/>
                    <a:pt x="103" y="26"/>
                  </a:cubicBezTo>
                  <a:cubicBezTo>
                    <a:pt x="103" y="24"/>
                    <a:pt x="103" y="24"/>
                    <a:pt x="103" y="24"/>
                  </a:cubicBezTo>
                  <a:cubicBezTo>
                    <a:pt x="104" y="24"/>
                    <a:pt x="104" y="24"/>
                    <a:pt x="104" y="24"/>
                  </a:cubicBezTo>
                  <a:lnTo>
                    <a:pt x="104" y="26"/>
                  </a:lnTo>
                  <a:close/>
                  <a:moveTo>
                    <a:pt x="104" y="18"/>
                  </a:moveTo>
                  <a:cubicBezTo>
                    <a:pt x="104" y="18"/>
                    <a:pt x="104" y="18"/>
                    <a:pt x="104" y="18"/>
                  </a:cubicBezTo>
                  <a:cubicBezTo>
                    <a:pt x="106" y="18"/>
                    <a:pt x="106" y="18"/>
                    <a:pt x="106" y="18"/>
                  </a:cubicBezTo>
                  <a:cubicBezTo>
                    <a:pt x="106" y="20"/>
                    <a:pt x="106" y="20"/>
                    <a:pt x="106" y="20"/>
                  </a:cubicBezTo>
                  <a:cubicBezTo>
                    <a:pt x="104" y="20"/>
                    <a:pt x="104" y="20"/>
                    <a:pt x="104" y="20"/>
                  </a:cubicBezTo>
                  <a:lnTo>
                    <a:pt x="104" y="18"/>
                  </a:lnTo>
                  <a:close/>
                  <a:moveTo>
                    <a:pt x="107" y="23"/>
                  </a:moveTo>
                  <a:cubicBezTo>
                    <a:pt x="107" y="23"/>
                    <a:pt x="107" y="23"/>
                    <a:pt x="107" y="23"/>
                  </a:cubicBezTo>
                  <a:cubicBezTo>
                    <a:pt x="106" y="23"/>
                    <a:pt x="106" y="23"/>
                    <a:pt x="106" y="23"/>
                  </a:cubicBezTo>
                  <a:cubicBezTo>
                    <a:pt x="106" y="22"/>
                    <a:pt x="106" y="22"/>
                    <a:pt x="106" y="22"/>
                  </a:cubicBezTo>
                  <a:cubicBezTo>
                    <a:pt x="107" y="22"/>
                    <a:pt x="107" y="22"/>
                    <a:pt x="107" y="22"/>
                  </a:cubicBezTo>
                  <a:lnTo>
                    <a:pt x="107" y="23"/>
                  </a:lnTo>
                  <a:close/>
                  <a:moveTo>
                    <a:pt x="108" y="21"/>
                  </a:moveTo>
                  <a:cubicBezTo>
                    <a:pt x="108" y="21"/>
                    <a:pt x="108" y="21"/>
                    <a:pt x="108" y="21"/>
                  </a:cubicBezTo>
                  <a:cubicBezTo>
                    <a:pt x="107" y="21"/>
                    <a:pt x="107" y="21"/>
                    <a:pt x="107" y="21"/>
                  </a:cubicBezTo>
                  <a:cubicBezTo>
                    <a:pt x="107" y="20"/>
                    <a:pt x="107" y="20"/>
                    <a:pt x="107" y="20"/>
                  </a:cubicBezTo>
                  <a:cubicBezTo>
                    <a:pt x="108" y="20"/>
                    <a:pt x="108" y="20"/>
                    <a:pt x="108" y="20"/>
                  </a:cubicBezTo>
                  <a:lnTo>
                    <a:pt x="108" y="21"/>
                  </a:lnTo>
                  <a:close/>
                  <a:moveTo>
                    <a:pt x="111" y="25"/>
                  </a:moveTo>
                  <a:cubicBezTo>
                    <a:pt x="111" y="25"/>
                    <a:pt x="111" y="25"/>
                    <a:pt x="111" y="25"/>
                  </a:cubicBezTo>
                  <a:cubicBezTo>
                    <a:pt x="109" y="25"/>
                    <a:pt x="109" y="25"/>
                    <a:pt x="109" y="25"/>
                  </a:cubicBezTo>
                  <a:cubicBezTo>
                    <a:pt x="109" y="23"/>
                    <a:pt x="109" y="23"/>
                    <a:pt x="109" y="23"/>
                  </a:cubicBezTo>
                  <a:cubicBezTo>
                    <a:pt x="111" y="23"/>
                    <a:pt x="111" y="23"/>
                    <a:pt x="111" y="23"/>
                  </a:cubicBezTo>
                  <a:lnTo>
                    <a:pt x="111" y="25"/>
                  </a:lnTo>
                  <a:close/>
                  <a:moveTo>
                    <a:pt x="112" y="27"/>
                  </a:moveTo>
                  <a:cubicBezTo>
                    <a:pt x="112" y="27"/>
                    <a:pt x="112" y="27"/>
                    <a:pt x="112" y="27"/>
                  </a:cubicBezTo>
                  <a:cubicBezTo>
                    <a:pt x="111" y="27"/>
                    <a:pt x="111" y="27"/>
                    <a:pt x="111" y="27"/>
                  </a:cubicBezTo>
                  <a:cubicBezTo>
                    <a:pt x="111" y="26"/>
                    <a:pt x="111" y="26"/>
                    <a:pt x="111" y="26"/>
                  </a:cubicBezTo>
                  <a:cubicBezTo>
                    <a:pt x="112" y="26"/>
                    <a:pt x="112" y="26"/>
                    <a:pt x="112" y="26"/>
                  </a:cubicBezTo>
                  <a:lnTo>
                    <a:pt x="112" y="27"/>
                  </a:lnTo>
                  <a:close/>
                  <a:moveTo>
                    <a:pt x="114" y="32"/>
                  </a:moveTo>
                  <a:cubicBezTo>
                    <a:pt x="114" y="32"/>
                    <a:pt x="114" y="32"/>
                    <a:pt x="114" y="32"/>
                  </a:cubicBezTo>
                  <a:cubicBezTo>
                    <a:pt x="112" y="31"/>
                    <a:pt x="112" y="31"/>
                    <a:pt x="112" y="31"/>
                  </a:cubicBezTo>
                  <a:cubicBezTo>
                    <a:pt x="112" y="30"/>
                    <a:pt x="112" y="30"/>
                    <a:pt x="112" y="30"/>
                  </a:cubicBezTo>
                  <a:cubicBezTo>
                    <a:pt x="114" y="30"/>
                    <a:pt x="114" y="30"/>
                    <a:pt x="114" y="30"/>
                  </a:cubicBezTo>
                  <a:lnTo>
                    <a:pt x="114" y="32"/>
                  </a:lnTo>
                  <a:close/>
                  <a:moveTo>
                    <a:pt x="116" y="25"/>
                  </a:moveTo>
                  <a:cubicBezTo>
                    <a:pt x="116" y="25"/>
                    <a:pt x="116" y="25"/>
                    <a:pt x="116" y="25"/>
                  </a:cubicBezTo>
                  <a:cubicBezTo>
                    <a:pt x="113" y="25"/>
                    <a:pt x="113" y="25"/>
                    <a:pt x="113" y="25"/>
                  </a:cubicBezTo>
                  <a:cubicBezTo>
                    <a:pt x="113" y="22"/>
                    <a:pt x="113" y="22"/>
                    <a:pt x="113" y="22"/>
                  </a:cubicBezTo>
                  <a:cubicBezTo>
                    <a:pt x="116" y="22"/>
                    <a:pt x="116" y="22"/>
                    <a:pt x="116" y="22"/>
                  </a:cubicBezTo>
                  <a:lnTo>
                    <a:pt x="116" y="25"/>
                  </a:lnTo>
                  <a:close/>
                  <a:moveTo>
                    <a:pt x="116" y="19"/>
                  </a:moveTo>
                  <a:cubicBezTo>
                    <a:pt x="116" y="19"/>
                    <a:pt x="116" y="19"/>
                    <a:pt x="116" y="19"/>
                  </a:cubicBezTo>
                  <a:cubicBezTo>
                    <a:pt x="117" y="19"/>
                    <a:pt x="117" y="19"/>
                    <a:pt x="117" y="19"/>
                  </a:cubicBezTo>
                  <a:cubicBezTo>
                    <a:pt x="117" y="21"/>
                    <a:pt x="117" y="21"/>
                    <a:pt x="117" y="21"/>
                  </a:cubicBezTo>
                  <a:cubicBezTo>
                    <a:pt x="116" y="21"/>
                    <a:pt x="116" y="21"/>
                    <a:pt x="116" y="21"/>
                  </a:cubicBezTo>
                  <a:lnTo>
                    <a:pt x="116" y="19"/>
                  </a:lnTo>
                  <a:close/>
                  <a:moveTo>
                    <a:pt x="117" y="25"/>
                  </a:moveTo>
                  <a:cubicBezTo>
                    <a:pt x="117" y="25"/>
                    <a:pt x="117" y="25"/>
                    <a:pt x="117" y="25"/>
                  </a:cubicBezTo>
                  <a:cubicBezTo>
                    <a:pt x="116" y="25"/>
                    <a:pt x="116" y="25"/>
                    <a:pt x="116" y="25"/>
                  </a:cubicBezTo>
                  <a:cubicBezTo>
                    <a:pt x="116" y="24"/>
                    <a:pt x="116" y="24"/>
                    <a:pt x="116" y="24"/>
                  </a:cubicBezTo>
                  <a:cubicBezTo>
                    <a:pt x="117" y="24"/>
                    <a:pt x="117" y="24"/>
                    <a:pt x="117" y="24"/>
                  </a:cubicBezTo>
                  <a:lnTo>
                    <a:pt x="117" y="25"/>
                  </a:lnTo>
                  <a:close/>
                  <a:moveTo>
                    <a:pt x="85" y="33"/>
                  </a:moveTo>
                  <a:cubicBezTo>
                    <a:pt x="85" y="33"/>
                    <a:pt x="85" y="33"/>
                    <a:pt x="85" y="33"/>
                  </a:cubicBezTo>
                  <a:cubicBezTo>
                    <a:pt x="87" y="33"/>
                    <a:pt x="87" y="33"/>
                    <a:pt x="87" y="33"/>
                  </a:cubicBezTo>
                  <a:cubicBezTo>
                    <a:pt x="87" y="41"/>
                    <a:pt x="87" y="41"/>
                    <a:pt x="87" y="41"/>
                  </a:cubicBezTo>
                  <a:cubicBezTo>
                    <a:pt x="85" y="41"/>
                    <a:pt x="85" y="41"/>
                    <a:pt x="85" y="41"/>
                  </a:cubicBezTo>
                  <a:lnTo>
                    <a:pt x="85" y="33"/>
                  </a:lnTo>
                  <a:close/>
                  <a:moveTo>
                    <a:pt x="44" y="34"/>
                  </a:moveTo>
                  <a:cubicBezTo>
                    <a:pt x="44" y="34"/>
                    <a:pt x="44" y="34"/>
                    <a:pt x="44" y="34"/>
                  </a:cubicBezTo>
                  <a:cubicBezTo>
                    <a:pt x="44" y="34"/>
                    <a:pt x="44" y="34"/>
                    <a:pt x="44" y="34"/>
                  </a:cubicBezTo>
                  <a:cubicBezTo>
                    <a:pt x="44" y="41"/>
                    <a:pt x="44" y="41"/>
                    <a:pt x="44" y="41"/>
                  </a:cubicBezTo>
                  <a:cubicBezTo>
                    <a:pt x="44" y="41"/>
                    <a:pt x="44" y="41"/>
                    <a:pt x="44" y="41"/>
                  </a:cubicBezTo>
                  <a:lnTo>
                    <a:pt x="44" y="34"/>
                  </a:lnTo>
                  <a:close/>
                  <a:moveTo>
                    <a:pt x="15" y="47"/>
                  </a:moveTo>
                  <a:cubicBezTo>
                    <a:pt x="15" y="47"/>
                    <a:pt x="15" y="47"/>
                    <a:pt x="15" y="47"/>
                  </a:cubicBezTo>
                  <a:cubicBezTo>
                    <a:pt x="15" y="47"/>
                    <a:pt x="15" y="47"/>
                    <a:pt x="15" y="47"/>
                  </a:cubicBezTo>
                  <a:cubicBezTo>
                    <a:pt x="15" y="35"/>
                    <a:pt x="15" y="35"/>
                    <a:pt x="15" y="35"/>
                  </a:cubicBezTo>
                  <a:cubicBezTo>
                    <a:pt x="15" y="35"/>
                    <a:pt x="15" y="35"/>
                    <a:pt x="15" y="35"/>
                  </a:cubicBezTo>
                  <a:lnTo>
                    <a:pt x="15" y="47"/>
                  </a:lnTo>
                  <a:close/>
                  <a:moveTo>
                    <a:pt x="20" y="46"/>
                  </a:moveTo>
                  <a:cubicBezTo>
                    <a:pt x="20" y="46"/>
                    <a:pt x="20" y="46"/>
                    <a:pt x="20" y="46"/>
                  </a:cubicBezTo>
                  <a:cubicBezTo>
                    <a:pt x="16" y="47"/>
                    <a:pt x="16" y="47"/>
                    <a:pt x="16" y="47"/>
                  </a:cubicBezTo>
                  <a:cubicBezTo>
                    <a:pt x="16" y="35"/>
                    <a:pt x="16" y="35"/>
                    <a:pt x="16" y="35"/>
                  </a:cubicBezTo>
                  <a:cubicBezTo>
                    <a:pt x="20" y="35"/>
                    <a:pt x="20" y="35"/>
                    <a:pt x="20" y="35"/>
                  </a:cubicBezTo>
                  <a:lnTo>
                    <a:pt x="20" y="46"/>
                  </a:lnTo>
                  <a:close/>
                  <a:moveTo>
                    <a:pt x="25" y="46"/>
                  </a:moveTo>
                  <a:cubicBezTo>
                    <a:pt x="25" y="46"/>
                    <a:pt x="25" y="46"/>
                    <a:pt x="25" y="46"/>
                  </a:cubicBezTo>
                  <a:cubicBezTo>
                    <a:pt x="22" y="46"/>
                    <a:pt x="22" y="46"/>
                    <a:pt x="22" y="46"/>
                  </a:cubicBezTo>
                  <a:cubicBezTo>
                    <a:pt x="22" y="35"/>
                    <a:pt x="22" y="35"/>
                    <a:pt x="22" y="35"/>
                  </a:cubicBezTo>
                  <a:cubicBezTo>
                    <a:pt x="24" y="35"/>
                    <a:pt x="24" y="35"/>
                    <a:pt x="24" y="35"/>
                  </a:cubicBezTo>
                  <a:cubicBezTo>
                    <a:pt x="24" y="36"/>
                    <a:pt x="24" y="36"/>
                    <a:pt x="24" y="36"/>
                  </a:cubicBezTo>
                  <a:cubicBezTo>
                    <a:pt x="25" y="36"/>
                    <a:pt x="25" y="36"/>
                    <a:pt x="25" y="36"/>
                  </a:cubicBezTo>
                  <a:lnTo>
                    <a:pt x="25" y="46"/>
                  </a:lnTo>
                  <a:close/>
                  <a:moveTo>
                    <a:pt x="26" y="46"/>
                  </a:moveTo>
                  <a:cubicBezTo>
                    <a:pt x="26" y="46"/>
                    <a:pt x="26" y="46"/>
                    <a:pt x="26" y="46"/>
                  </a:cubicBezTo>
                  <a:cubicBezTo>
                    <a:pt x="25" y="46"/>
                    <a:pt x="25" y="46"/>
                    <a:pt x="25" y="46"/>
                  </a:cubicBezTo>
                  <a:cubicBezTo>
                    <a:pt x="25" y="46"/>
                    <a:pt x="25" y="46"/>
                    <a:pt x="25" y="46"/>
                  </a:cubicBezTo>
                  <a:cubicBezTo>
                    <a:pt x="25" y="42"/>
                    <a:pt x="25" y="42"/>
                    <a:pt x="25" y="42"/>
                  </a:cubicBezTo>
                  <a:cubicBezTo>
                    <a:pt x="26" y="42"/>
                    <a:pt x="26" y="42"/>
                    <a:pt x="26" y="42"/>
                  </a:cubicBezTo>
                  <a:lnTo>
                    <a:pt x="26" y="46"/>
                  </a:lnTo>
                  <a:close/>
                  <a:moveTo>
                    <a:pt x="26" y="41"/>
                  </a:moveTo>
                  <a:cubicBezTo>
                    <a:pt x="26" y="41"/>
                    <a:pt x="26" y="41"/>
                    <a:pt x="26" y="41"/>
                  </a:cubicBezTo>
                  <a:cubicBezTo>
                    <a:pt x="25" y="42"/>
                    <a:pt x="25" y="42"/>
                    <a:pt x="25" y="42"/>
                  </a:cubicBezTo>
                  <a:cubicBezTo>
                    <a:pt x="25" y="36"/>
                    <a:pt x="25" y="36"/>
                    <a:pt x="25" y="36"/>
                  </a:cubicBezTo>
                  <a:cubicBezTo>
                    <a:pt x="26" y="36"/>
                    <a:pt x="26" y="36"/>
                    <a:pt x="26" y="36"/>
                  </a:cubicBezTo>
                  <a:lnTo>
                    <a:pt x="26" y="41"/>
                  </a:lnTo>
                  <a:close/>
                  <a:moveTo>
                    <a:pt x="28" y="47"/>
                  </a:moveTo>
                  <a:cubicBezTo>
                    <a:pt x="28" y="47"/>
                    <a:pt x="28" y="47"/>
                    <a:pt x="28" y="47"/>
                  </a:cubicBezTo>
                  <a:cubicBezTo>
                    <a:pt x="28" y="47"/>
                    <a:pt x="28" y="47"/>
                    <a:pt x="28" y="47"/>
                  </a:cubicBezTo>
                  <a:cubicBezTo>
                    <a:pt x="28" y="42"/>
                    <a:pt x="28" y="42"/>
                    <a:pt x="28" y="42"/>
                  </a:cubicBezTo>
                  <a:cubicBezTo>
                    <a:pt x="28" y="42"/>
                    <a:pt x="28" y="42"/>
                    <a:pt x="28" y="42"/>
                  </a:cubicBezTo>
                  <a:lnTo>
                    <a:pt x="28" y="47"/>
                  </a:lnTo>
                  <a:close/>
                  <a:moveTo>
                    <a:pt x="28" y="41"/>
                  </a:moveTo>
                  <a:cubicBezTo>
                    <a:pt x="28" y="41"/>
                    <a:pt x="28" y="41"/>
                    <a:pt x="28" y="41"/>
                  </a:cubicBezTo>
                  <a:cubicBezTo>
                    <a:pt x="28" y="41"/>
                    <a:pt x="28" y="41"/>
                    <a:pt x="28" y="41"/>
                  </a:cubicBezTo>
                  <a:cubicBezTo>
                    <a:pt x="28" y="36"/>
                    <a:pt x="28" y="36"/>
                    <a:pt x="28" y="36"/>
                  </a:cubicBezTo>
                  <a:cubicBezTo>
                    <a:pt x="28" y="36"/>
                    <a:pt x="28" y="36"/>
                    <a:pt x="28" y="36"/>
                  </a:cubicBezTo>
                  <a:lnTo>
                    <a:pt x="28" y="41"/>
                  </a:lnTo>
                  <a:close/>
                  <a:moveTo>
                    <a:pt x="29" y="47"/>
                  </a:moveTo>
                  <a:cubicBezTo>
                    <a:pt x="29" y="47"/>
                    <a:pt x="29" y="47"/>
                    <a:pt x="29" y="47"/>
                  </a:cubicBezTo>
                  <a:cubicBezTo>
                    <a:pt x="28" y="47"/>
                    <a:pt x="28" y="47"/>
                    <a:pt x="28" y="47"/>
                  </a:cubicBezTo>
                  <a:cubicBezTo>
                    <a:pt x="28" y="42"/>
                    <a:pt x="28" y="42"/>
                    <a:pt x="28" y="42"/>
                  </a:cubicBezTo>
                  <a:cubicBezTo>
                    <a:pt x="29" y="42"/>
                    <a:pt x="29" y="42"/>
                    <a:pt x="29" y="42"/>
                  </a:cubicBezTo>
                  <a:lnTo>
                    <a:pt x="29" y="47"/>
                  </a:lnTo>
                  <a:close/>
                  <a:moveTo>
                    <a:pt x="29" y="41"/>
                  </a:moveTo>
                  <a:cubicBezTo>
                    <a:pt x="29" y="41"/>
                    <a:pt x="29" y="41"/>
                    <a:pt x="29" y="41"/>
                  </a:cubicBezTo>
                  <a:cubicBezTo>
                    <a:pt x="28" y="41"/>
                    <a:pt x="28" y="41"/>
                    <a:pt x="28" y="41"/>
                  </a:cubicBezTo>
                  <a:cubicBezTo>
                    <a:pt x="28" y="36"/>
                    <a:pt x="28" y="36"/>
                    <a:pt x="28" y="36"/>
                  </a:cubicBezTo>
                  <a:cubicBezTo>
                    <a:pt x="29" y="36"/>
                    <a:pt x="29" y="36"/>
                    <a:pt x="29" y="36"/>
                  </a:cubicBezTo>
                  <a:lnTo>
                    <a:pt x="29" y="41"/>
                  </a:lnTo>
                  <a:close/>
                  <a:moveTo>
                    <a:pt x="30" y="47"/>
                  </a:moveTo>
                  <a:cubicBezTo>
                    <a:pt x="30" y="47"/>
                    <a:pt x="30" y="47"/>
                    <a:pt x="30" y="47"/>
                  </a:cubicBezTo>
                  <a:cubicBezTo>
                    <a:pt x="29" y="47"/>
                    <a:pt x="29" y="47"/>
                    <a:pt x="29" y="47"/>
                  </a:cubicBezTo>
                  <a:cubicBezTo>
                    <a:pt x="29" y="41"/>
                    <a:pt x="29" y="41"/>
                    <a:pt x="29" y="41"/>
                  </a:cubicBezTo>
                  <a:cubicBezTo>
                    <a:pt x="30" y="41"/>
                    <a:pt x="30" y="41"/>
                    <a:pt x="30" y="41"/>
                  </a:cubicBezTo>
                  <a:lnTo>
                    <a:pt x="30" y="47"/>
                  </a:lnTo>
                  <a:close/>
                  <a:moveTo>
                    <a:pt x="30" y="41"/>
                  </a:moveTo>
                  <a:cubicBezTo>
                    <a:pt x="30" y="41"/>
                    <a:pt x="30" y="41"/>
                    <a:pt x="30" y="41"/>
                  </a:cubicBezTo>
                  <a:cubicBezTo>
                    <a:pt x="29" y="41"/>
                    <a:pt x="29" y="41"/>
                    <a:pt x="29" y="41"/>
                  </a:cubicBezTo>
                  <a:cubicBezTo>
                    <a:pt x="29" y="36"/>
                    <a:pt x="29" y="36"/>
                    <a:pt x="29" y="36"/>
                  </a:cubicBezTo>
                  <a:cubicBezTo>
                    <a:pt x="30" y="36"/>
                    <a:pt x="30" y="36"/>
                    <a:pt x="30" y="36"/>
                  </a:cubicBezTo>
                  <a:lnTo>
                    <a:pt x="30" y="41"/>
                  </a:lnTo>
                  <a:close/>
                  <a:moveTo>
                    <a:pt x="32" y="47"/>
                  </a:moveTo>
                  <a:cubicBezTo>
                    <a:pt x="32" y="47"/>
                    <a:pt x="32" y="47"/>
                    <a:pt x="32" y="47"/>
                  </a:cubicBezTo>
                  <a:cubicBezTo>
                    <a:pt x="31" y="47"/>
                    <a:pt x="31" y="47"/>
                    <a:pt x="31" y="47"/>
                  </a:cubicBezTo>
                  <a:cubicBezTo>
                    <a:pt x="31" y="41"/>
                    <a:pt x="31" y="41"/>
                    <a:pt x="31" y="41"/>
                  </a:cubicBezTo>
                  <a:cubicBezTo>
                    <a:pt x="32" y="41"/>
                    <a:pt x="32" y="41"/>
                    <a:pt x="32" y="41"/>
                  </a:cubicBezTo>
                  <a:lnTo>
                    <a:pt x="32" y="47"/>
                  </a:lnTo>
                  <a:close/>
                  <a:moveTo>
                    <a:pt x="32" y="41"/>
                  </a:moveTo>
                  <a:cubicBezTo>
                    <a:pt x="32" y="41"/>
                    <a:pt x="32" y="41"/>
                    <a:pt x="32" y="41"/>
                  </a:cubicBezTo>
                  <a:cubicBezTo>
                    <a:pt x="31" y="41"/>
                    <a:pt x="31" y="41"/>
                    <a:pt x="31" y="41"/>
                  </a:cubicBezTo>
                  <a:cubicBezTo>
                    <a:pt x="31" y="36"/>
                    <a:pt x="31" y="36"/>
                    <a:pt x="31" y="36"/>
                  </a:cubicBezTo>
                  <a:cubicBezTo>
                    <a:pt x="32" y="35"/>
                    <a:pt x="32" y="35"/>
                    <a:pt x="32" y="35"/>
                  </a:cubicBezTo>
                  <a:lnTo>
                    <a:pt x="32" y="41"/>
                  </a:lnTo>
                  <a:close/>
                  <a:moveTo>
                    <a:pt x="33" y="47"/>
                  </a:moveTo>
                  <a:cubicBezTo>
                    <a:pt x="33" y="47"/>
                    <a:pt x="33" y="47"/>
                    <a:pt x="33" y="47"/>
                  </a:cubicBezTo>
                  <a:cubicBezTo>
                    <a:pt x="32" y="47"/>
                    <a:pt x="32" y="47"/>
                    <a:pt x="32" y="47"/>
                  </a:cubicBezTo>
                  <a:cubicBezTo>
                    <a:pt x="32" y="41"/>
                    <a:pt x="32" y="41"/>
                    <a:pt x="32" y="41"/>
                  </a:cubicBezTo>
                  <a:cubicBezTo>
                    <a:pt x="33" y="41"/>
                    <a:pt x="33" y="41"/>
                    <a:pt x="33" y="41"/>
                  </a:cubicBezTo>
                  <a:lnTo>
                    <a:pt x="33" y="47"/>
                  </a:lnTo>
                  <a:close/>
                  <a:moveTo>
                    <a:pt x="33" y="41"/>
                  </a:moveTo>
                  <a:cubicBezTo>
                    <a:pt x="33" y="41"/>
                    <a:pt x="33" y="41"/>
                    <a:pt x="33" y="41"/>
                  </a:cubicBezTo>
                  <a:cubicBezTo>
                    <a:pt x="32" y="41"/>
                    <a:pt x="32" y="41"/>
                    <a:pt x="32" y="41"/>
                  </a:cubicBezTo>
                  <a:cubicBezTo>
                    <a:pt x="32" y="35"/>
                    <a:pt x="32" y="35"/>
                    <a:pt x="32" y="35"/>
                  </a:cubicBezTo>
                  <a:cubicBezTo>
                    <a:pt x="33" y="35"/>
                    <a:pt x="33" y="35"/>
                    <a:pt x="33" y="35"/>
                  </a:cubicBezTo>
                  <a:lnTo>
                    <a:pt x="33" y="41"/>
                  </a:lnTo>
                  <a:close/>
                  <a:moveTo>
                    <a:pt x="33" y="47"/>
                  </a:moveTo>
                  <a:cubicBezTo>
                    <a:pt x="33" y="47"/>
                    <a:pt x="33" y="47"/>
                    <a:pt x="33" y="47"/>
                  </a:cubicBezTo>
                  <a:cubicBezTo>
                    <a:pt x="33" y="47"/>
                    <a:pt x="33" y="47"/>
                    <a:pt x="33" y="47"/>
                  </a:cubicBezTo>
                  <a:cubicBezTo>
                    <a:pt x="33" y="41"/>
                    <a:pt x="33" y="41"/>
                    <a:pt x="33" y="41"/>
                  </a:cubicBezTo>
                  <a:cubicBezTo>
                    <a:pt x="33" y="41"/>
                    <a:pt x="33" y="41"/>
                    <a:pt x="33" y="41"/>
                  </a:cubicBezTo>
                  <a:lnTo>
                    <a:pt x="33" y="47"/>
                  </a:lnTo>
                  <a:close/>
                  <a:moveTo>
                    <a:pt x="33" y="41"/>
                  </a:moveTo>
                  <a:cubicBezTo>
                    <a:pt x="33" y="41"/>
                    <a:pt x="33" y="41"/>
                    <a:pt x="33" y="41"/>
                  </a:cubicBezTo>
                  <a:cubicBezTo>
                    <a:pt x="33" y="41"/>
                    <a:pt x="33" y="41"/>
                    <a:pt x="33" y="41"/>
                  </a:cubicBezTo>
                  <a:cubicBezTo>
                    <a:pt x="33" y="35"/>
                    <a:pt x="33" y="35"/>
                    <a:pt x="33" y="35"/>
                  </a:cubicBezTo>
                  <a:cubicBezTo>
                    <a:pt x="33" y="35"/>
                    <a:pt x="33" y="35"/>
                    <a:pt x="33" y="35"/>
                  </a:cubicBezTo>
                  <a:lnTo>
                    <a:pt x="33" y="41"/>
                  </a:lnTo>
                  <a:close/>
                  <a:moveTo>
                    <a:pt x="34" y="47"/>
                  </a:moveTo>
                  <a:cubicBezTo>
                    <a:pt x="34" y="47"/>
                    <a:pt x="34" y="47"/>
                    <a:pt x="34" y="47"/>
                  </a:cubicBezTo>
                  <a:cubicBezTo>
                    <a:pt x="33" y="47"/>
                    <a:pt x="33" y="47"/>
                    <a:pt x="33" y="47"/>
                  </a:cubicBezTo>
                  <a:cubicBezTo>
                    <a:pt x="33" y="41"/>
                    <a:pt x="33" y="41"/>
                    <a:pt x="33" y="41"/>
                  </a:cubicBezTo>
                  <a:cubicBezTo>
                    <a:pt x="34" y="41"/>
                    <a:pt x="34" y="41"/>
                    <a:pt x="34" y="41"/>
                  </a:cubicBezTo>
                  <a:lnTo>
                    <a:pt x="34" y="47"/>
                  </a:lnTo>
                  <a:close/>
                  <a:moveTo>
                    <a:pt x="34" y="41"/>
                  </a:moveTo>
                  <a:cubicBezTo>
                    <a:pt x="34" y="41"/>
                    <a:pt x="34" y="41"/>
                    <a:pt x="34" y="41"/>
                  </a:cubicBezTo>
                  <a:cubicBezTo>
                    <a:pt x="33" y="41"/>
                    <a:pt x="33" y="41"/>
                    <a:pt x="33" y="41"/>
                  </a:cubicBezTo>
                  <a:cubicBezTo>
                    <a:pt x="33" y="35"/>
                    <a:pt x="33" y="35"/>
                    <a:pt x="33" y="35"/>
                  </a:cubicBezTo>
                  <a:cubicBezTo>
                    <a:pt x="34" y="35"/>
                    <a:pt x="34" y="35"/>
                    <a:pt x="34" y="35"/>
                  </a:cubicBezTo>
                  <a:lnTo>
                    <a:pt x="34" y="41"/>
                  </a:lnTo>
                  <a:close/>
                  <a:moveTo>
                    <a:pt x="34" y="47"/>
                  </a:moveTo>
                  <a:cubicBezTo>
                    <a:pt x="34" y="47"/>
                    <a:pt x="34" y="47"/>
                    <a:pt x="34" y="47"/>
                  </a:cubicBezTo>
                  <a:cubicBezTo>
                    <a:pt x="34" y="47"/>
                    <a:pt x="34" y="47"/>
                    <a:pt x="34" y="47"/>
                  </a:cubicBezTo>
                  <a:cubicBezTo>
                    <a:pt x="34" y="41"/>
                    <a:pt x="34" y="41"/>
                    <a:pt x="34" y="41"/>
                  </a:cubicBezTo>
                  <a:cubicBezTo>
                    <a:pt x="34" y="41"/>
                    <a:pt x="34" y="41"/>
                    <a:pt x="34" y="41"/>
                  </a:cubicBezTo>
                  <a:lnTo>
                    <a:pt x="34" y="47"/>
                  </a:lnTo>
                  <a:close/>
                  <a:moveTo>
                    <a:pt x="34" y="41"/>
                  </a:moveTo>
                  <a:cubicBezTo>
                    <a:pt x="34" y="41"/>
                    <a:pt x="34" y="41"/>
                    <a:pt x="34" y="41"/>
                  </a:cubicBezTo>
                  <a:cubicBezTo>
                    <a:pt x="34" y="41"/>
                    <a:pt x="34" y="41"/>
                    <a:pt x="34" y="41"/>
                  </a:cubicBezTo>
                  <a:cubicBezTo>
                    <a:pt x="34" y="35"/>
                    <a:pt x="34" y="35"/>
                    <a:pt x="34" y="35"/>
                  </a:cubicBezTo>
                  <a:cubicBezTo>
                    <a:pt x="34" y="35"/>
                    <a:pt x="34" y="35"/>
                    <a:pt x="34" y="35"/>
                  </a:cubicBezTo>
                  <a:lnTo>
                    <a:pt x="34" y="41"/>
                  </a:lnTo>
                  <a:close/>
                  <a:moveTo>
                    <a:pt x="36" y="47"/>
                  </a:moveTo>
                  <a:cubicBezTo>
                    <a:pt x="36" y="47"/>
                    <a:pt x="36" y="47"/>
                    <a:pt x="36" y="47"/>
                  </a:cubicBezTo>
                  <a:cubicBezTo>
                    <a:pt x="36" y="47"/>
                    <a:pt x="36" y="47"/>
                    <a:pt x="36" y="47"/>
                  </a:cubicBezTo>
                  <a:cubicBezTo>
                    <a:pt x="36" y="41"/>
                    <a:pt x="36" y="41"/>
                    <a:pt x="36" y="41"/>
                  </a:cubicBezTo>
                  <a:cubicBezTo>
                    <a:pt x="36" y="41"/>
                    <a:pt x="36" y="41"/>
                    <a:pt x="36" y="41"/>
                  </a:cubicBezTo>
                  <a:lnTo>
                    <a:pt x="36" y="47"/>
                  </a:lnTo>
                  <a:close/>
                  <a:moveTo>
                    <a:pt x="36" y="41"/>
                  </a:moveTo>
                  <a:cubicBezTo>
                    <a:pt x="36" y="41"/>
                    <a:pt x="36" y="41"/>
                    <a:pt x="36" y="41"/>
                  </a:cubicBezTo>
                  <a:cubicBezTo>
                    <a:pt x="36" y="41"/>
                    <a:pt x="36" y="41"/>
                    <a:pt x="36" y="41"/>
                  </a:cubicBezTo>
                  <a:cubicBezTo>
                    <a:pt x="36" y="35"/>
                    <a:pt x="36" y="35"/>
                    <a:pt x="36" y="35"/>
                  </a:cubicBezTo>
                  <a:cubicBezTo>
                    <a:pt x="36" y="35"/>
                    <a:pt x="36" y="35"/>
                    <a:pt x="36" y="35"/>
                  </a:cubicBezTo>
                  <a:lnTo>
                    <a:pt x="36" y="41"/>
                  </a:lnTo>
                  <a:close/>
                  <a:moveTo>
                    <a:pt x="37" y="47"/>
                  </a:moveTo>
                  <a:cubicBezTo>
                    <a:pt x="37" y="47"/>
                    <a:pt x="37" y="47"/>
                    <a:pt x="37" y="47"/>
                  </a:cubicBezTo>
                  <a:cubicBezTo>
                    <a:pt x="37" y="47"/>
                    <a:pt x="37" y="47"/>
                    <a:pt x="37" y="47"/>
                  </a:cubicBezTo>
                  <a:cubicBezTo>
                    <a:pt x="37" y="41"/>
                    <a:pt x="37" y="41"/>
                    <a:pt x="37" y="41"/>
                  </a:cubicBezTo>
                  <a:cubicBezTo>
                    <a:pt x="37" y="41"/>
                    <a:pt x="37" y="41"/>
                    <a:pt x="37" y="41"/>
                  </a:cubicBezTo>
                  <a:lnTo>
                    <a:pt x="37" y="47"/>
                  </a:lnTo>
                  <a:close/>
                  <a:moveTo>
                    <a:pt x="37" y="41"/>
                  </a:moveTo>
                  <a:cubicBezTo>
                    <a:pt x="37" y="41"/>
                    <a:pt x="37" y="41"/>
                    <a:pt x="37" y="41"/>
                  </a:cubicBezTo>
                  <a:cubicBezTo>
                    <a:pt x="37" y="41"/>
                    <a:pt x="37" y="41"/>
                    <a:pt x="37" y="41"/>
                  </a:cubicBezTo>
                  <a:cubicBezTo>
                    <a:pt x="37" y="35"/>
                    <a:pt x="37" y="35"/>
                    <a:pt x="37" y="35"/>
                  </a:cubicBezTo>
                  <a:cubicBezTo>
                    <a:pt x="37" y="35"/>
                    <a:pt x="37" y="35"/>
                    <a:pt x="37" y="35"/>
                  </a:cubicBezTo>
                  <a:lnTo>
                    <a:pt x="37" y="41"/>
                  </a:lnTo>
                  <a:close/>
                  <a:moveTo>
                    <a:pt x="38" y="47"/>
                  </a:moveTo>
                  <a:cubicBezTo>
                    <a:pt x="38" y="47"/>
                    <a:pt x="38" y="47"/>
                    <a:pt x="38" y="47"/>
                  </a:cubicBezTo>
                  <a:cubicBezTo>
                    <a:pt x="37" y="47"/>
                    <a:pt x="37" y="47"/>
                    <a:pt x="37" y="47"/>
                  </a:cubicBezTo>
                  <a:cubicBezTo>
                    <a:pt x="37" y="41"/>
                    <a:pt x="37" y="41"/>
                    <a:pt x="37" y="41"/>
                  </a:cubicBezTo>
                  <a:cubicBezTo>
                    <a:pt x="38" y="41"/>
                    <a:pt x="38" y="41"/>
                    <a:pt x="38" y="41"/>
                  </a:cubicBezTo>
                  <a:lnTo>
                    <a:pt x="38" y="47"/>
                  </a:lnTo>
                  <a:close/>
                  <a:moveTo>
                    <a:pt x="38" y="41"/>
                  </a:moveTo>
                  <a:cubicBezTo>
                    <a:pt x="38" y="41"/>
                    <a:pt x="38" y="41"/>
                    <a:pt x="38" y="41"/>
                  </a:cubicBezTo>
                  <a:cubicBezTo>
                    <a:pt x="37" y="41"/>
                    <a:pt x="37" y="41"/>
                    <a:pt x="37" y="41"/>
                  </a:cubicBezTo>
                  <a:cubicBezTo>
                    <a:pt x="37" y="35"/>
                    <a:pt x="37" y="35"/>
                    <a:pt x="37" y="35"/>
                  </a:cubicBezTo>
                  <a:cubicBezTo>
                    <a:pt x="38" y="35"/>
                    <a:pt x="38" y="35"/>
                    <a:pt x="38" y="35"/>
                  </a:cubicBezTo>
                  <a:lnTo>
                    <a:pt x="38" y="41"/>
                  </a:lnTo>
                  <a:close/>
                  <a:moveTo>
                    <a:pt x="40" y="47"/>
                  </a:moveTo>
                  <a:cubicBezTo>
                    <a:pt x="40" y="47"/>
                    <a:pt x="40" y="47"/>
                    <a:pt x="40" y="47"/>
                  </a:cubicBezTo>
                  <a:cubicBezTo>
                    <a:pt x="39" y="47"/>
                    <a:pt x="39" y="47"/>
                    <a:pt x="39" y="47"/>
                  </a:cubicBezTo>
                  <a:cubicBezTo>
                    <a:pt x="39" y="41"/>
                    <a:pt x="39" y="41"/>
                    <a:pt x="39" y="41"/>
                  </a:cubicBezTo>
                  <a:cubicBezTo>
                    <a:pt x="40" y="41"/>
                    <a:pt x="40" y="41"/>
                    <a:pt x="40" y="41"/>
                  </a:cubicBezTo>
                  <a:lnTo>
                    <a:pt x="40" y="47"/>
                  </a:lnTo>
                  <a:close/>
                  <a:moveTo>
                    <a:pt x="40" y="41"/>
                  </a:moveTo>
                  <a:cubicBezTo>
                    <a:pt x="40" y="41"/>
                    <a:pt x="40" y="41"/>
                    <a:pt x="40" y="41"/>
                  </a:cubicBezTo>
                  <a:cubicBezTo>
                    <a:pt x="39" y="41"/>
                    <a:pt x="39" y="41"/>
                    <a:pt x="39" y="41"/>
                  </a:cubicBezTo>
                  <a:cubicBezTo>
                    <a:pt x="39" y="35"/>
                    <a:pt x="39" y="35"/>
                    <a:pt x="39" y="35"/>
                  </a:cubicBezTo>
                  <a:cubicBezTo>
                    <a:pt x="40" y="35"/>
                    <a:pt x="40" y="35"/>
                    <a:pt x="40" y="35"/>
                  </a:cubicBezTo>
                  <a:lnTo>
                    <a:pt x="40" y="41"/>
                  </a:lnTo>
                  <a:close/>
                  <a:moveTo>
                    <a:pt x="41" y="47"/>
                  </a:moveTo>
                  <a:cubicBezTo>
                    <a:pt x="41" y="47"/>
                    <a:pt x="41" y="47"/>
                    <a:pt x="41" y="47"/>
                  </a:cubicBezTo>
                  <a:cubicBezTo>
                    <a:pt x="40" y="47"/>
                    <a:pt x="40" y="47"/>
                    <a:pt x="40" y="47"/>
                  </a:cubicBezTo>
                  <a:cubicBezTo>
                    <a:pt x="40" y="41"/>
                    <a:pt x="40" y="41"/>
                    <a:pt x="40" y="41"/>
                  </a:cubicBezTo>
                  <a:cubicBezTo>
                    <a:pt x="41" y="41"/>
                    <a:pt x="41" y="41"/>
                    <a:pt x="41" y="41"/>
                  </a:cubicBezTo>
                  <a:lnTo>
                    <a:pt x="41" y="47"/>
                  </a:lnTo>
                  <a:close/>
                  <a:moveTo>
                    <a:pt x="41" y="41"/>
                  </a:moveTo>
                  <a:cubicBezTo>
                    <a:pt x="41" y="41"/>
                    <a:pt x="41" y="41"/>
                    <a:pt x="41" y="41"/>
                  </a:cubicBezTo>
                  <a:cubicBezTo>
                    <a:pt x="40" y="41"/>
                    <a:pt x="40" y="41"/>
                    <a:pt x="40" y="41"/>
                  </a:cubicBezTo>
                  <a:cubicBezTo>
                    <a:pt x="40" y="35"/>
                    <a:pt x="40" y="35"/>
                    <a:pt x="40" y="35"/>
                  </a:cubicBezTo>
                  <a:cubicBezTo>
                    <a:pt x="41" y="35"/>
                    <a:pt x="41" y="35"/>
                    <a:pt x="41" y="35"/>
                  </a:cubicBezTo>
                  <a:lnTo>
                    <a:pt x="41" y="41"/>
                  </a:lnTo>
                  <a:close/>
                  <a:moveTo>
                    <a:pt x="41" y="47"/>
                  </a:moveTo>
                  <a:cubicBezTo>
                    <a:pt x="41" y="47"/>
                    <a:pt x="41" y="47"/>
                    <a:pt x="41" y="47"/>
                  </a:cubicBezTo>
                  <a:cubicBezTo>
                    <a:pt x="41" y="47"/>
                    <a:pt x="41" y="47"/>
                    <a:pt x="41" y="47"/>
                  </a:cubicBezTo>
                  <a:cubicBezTo>
                    <a:pt x="41" y="41"/>
                    <a:pt x="41" y="41"/>
                    <a:pt x="41" y="41"/>
                  </a:cubicBezTo>
                  <a:cubicBezTo>
                    <a:pt x="41" y="41"/>
                    <a:pt x="41" y="41"/>
                    <a:pt x="41" y="41"/>
                  </a:cubicBezTo>
                  <a:lnTo>
                    <a:pt x="41" y="47"/>
                  </a:lnTo>
                  <a:close/>
                  <a:moveTo>
                    <a:pt x="41" y="41"/>
                  </a:moveTo>
                  <a:cubicBezTo>
                    <a:pt x="41" y="41"/>
                    <a:pt x="41" y="41"/>
                    <a:pt x="41" y="41"/>
                  </a:cubicBezTo>
                  <a:cubicBezTo>
                    <a:pt x="41" y="41"/>
                    <a:pt x="41" y="41"/>
                    <a:pt x="41" y="41"/>
                  </a:cubicBezTo>
                  <a:cubicBezTo>
                    <a:pt x="41" y="35"/>
                    <a:pt x="41" y="35"/>
                    <a:pt x="41" y="35"/>
                  </a:cubicBezTo>
                  <a:cubicBezTo>
                    <a:pt x="41" y="35"/>
                    <a:pt x="41" y="35"/>
                    <a:pt x="41" y="35"/>
                  </a:cubicBezTo>
                  <a:lnTo>
                    <a:pt x="41" y="41"/>
                  </a:lnTo>
                  <a:close/>
                  <a:moveTo>
                    <a:pt x="42" y="47"/>
                  </a:moveTo>
                  <a:cubicBezTo>
                    <a:pt x="42" y="47"/>
                    <a:pt x="42" y="47"/>
                    <a:pt x="42" y="47"/>
                  </a:cubicBezTo>
                  <a:cubicBezTo>
                    <a:pt x="41" y="47"/>
                    <a:pt x="41" y="47"/>
                    <a:pt x="41" y="47"/>
                  </a:cubicBezTo>
                  <a:cubicBezTo>
                    <a:pt x="41" y="41"/>
                    <a:pt x="41" y="41"/>
                    <a:pt x="41" y="41"/>
                  </a:cubicBezTo>
                  <a:cubicBezTo>
                    <a:pt x="42" y="41"/>
                    <a:pt x="42" y="41"/>
                    <a:pt x="42" y="41"/>
                  </a:cubicBezTo>
                  <a:lnTo>
                    <a:pt x="42" y="47"/>
                  </a:lnTo>
                  <a:close/>
                  <a:moveTo>
                    <a:pt x="42" y="41"/>
                  </a:moveTo>
                  <a:cubicBezTo>
                    <a:pt x="42" y="41"/>
                    <a:pt x="42" y="41"/>
                    <a:pt x="42" y="41"/>
                  </a:cubicBezTo>
                  <a:cubicBezTo>
                    <a:pt x="41" y="41"/>
                    <a:pt x="41" y="41"/>
                    <a:pt x="41" y="41"/>
                  </a:cubicBezTo>
                  <a:cubicBezTo>
                    <a:pt x="41" y="35"/>
                    <a:pt x="41" y="35"/>
                    <a:pt x="41" y="35"/>
                  </a:cubicBezTo>
                  <a:cubicBezTo>
                    <a:pt x="42" y="34"/>
                    <a:pt x="42" y="34"/>
                    <a:pt x="42" y="34"/>
                  </a:cubicBezTo>
                  <a:lnTo>
                    <a:pt x="42" y="41"/>
                  </a:lnTo>
                  <a:close/>
                  <a:moveTo>
                    <a:pt x="43" y="48"/>
                  </a:moveTo>
                  <a:cubicBezTo>
                    <a:pt x="43" y="48"/>
                    <a:pt x="43" y="48"/>
                    <a:pt x="43" y="48"/>
                  </a:cubicBezTo>
                  <a:cubicBezTo>
                    <a:pt x="42" y="47"/>
                    <a:pt x="42" y="47"/>
                    <a:pt x="42" y="47"/>
                  </a:cubicBezTo>
                  <a:cubicBezTo>
                    <a:pt x="42" y="41"/>
                    <a:pt x="42" y="41"/>
                    <a:pt x="42" y="41"/>
                  </a:cubicBezTo>
                  <a:cubicBezTo>
                    <a:pt x="43" y="41"/>
                    <a:pt x="43" y="41"/>
                    <a:pt x="43" y="41"/>
                  </a:cubicBezTo>
                  <a:lnTo>
                    <a:pt x="43" y="48"/>
                  </a:lnTo>
                  <a:close/>
                  <a:moveTo>
                    <a:pt x="43" y="41"/>
                  </a:moveTo>
                  <a:cubicBezTo>
                    <a:pt x="43" y="41"/>
                    <a:pt x="43" y="41"/>
                    <a:pt x="43" y="41"/>
                  </a:cubicBezTo>
                  <a:cubicBezTo>
                    <a:pt x="42" y="41"/>
                    <a:pt x="42" y="41"/>
                    <a:pt x="42" y="41"/>
                  </a:cubicBezTo>
                  <a:cubicBezTo>
                    <a:pt x="42" y="34"/>
                    <a:pt x="42" y="34"/>
                    <a:pt x="42" y="34"/>
                  </a:cubicBezTo>
                  <a:cubicBezTo>
                    <a:pt x="43" y="34"/>
                    <a:pt x="43" y="34"/>
                    <a:pt x="43" y="34"/>
                  </a:cubicBezTo>
                  <a:lnTo>
                    <a:pt x="43" y="41"/>
                  </a:lnTo>
                  <a:close/>
                  <a:moveTo>
                    <a:pt x="44" y="48"/>
                  </a:moveTo>
                  <a:cubicBezTo>
                    <a:pt x="44" y="48"/>
                    <a:pt x="44" y="48"/>
                    <a:pt x="44" y="48"/>
                  </a:cubicBezTo>
                  <a:cubicBezTo>
                    <a:pt x="43" y="48"/>
                    <a:pt x="43" y="48"/>
                    <a:pt x="43" y="48"/>
                  </a:cubicBezTo>
                  <a:cubicBezTo>
                    <a:pt x="43" y="41"/>
                    <a:pt x="43" y="41"/>
                    <a:pt x="43" y="41"/>
                  </a:cubicBezTo>
                  <a:cubicBezTo>
                    <a:pt x="44" y="41"/>
                    <a:pt x="44" y="41"/>
                    <a:pt x="44" y="41"/>
                  </a:cubicBezTo>
                  <a:lnTo>
                    <a:pt x="44" y="48"/>
                  </a:lnTo>
                  <a:close/>
                  <a:moveTo>
                    <a:pt x="44" y="41"/>
                  </a:moveTo>
                  <a:cubicBezTo>
                    <a:pt x="44" y="41"/>
                    <a:pt x="44" y="41"/>
                    <a:pt x="44" y="41"/>
                  </a:cubicBezTo>
                  <a:cubicBezTo>
                    <a:pt x="43" y="41"/>
                    <a:pt x="43" y="41"/>
                    <a:pt x="43" y="41"/>
                  </a:cubicBezTo>
                  <a:cubicBezTo>
                    <a:pt x="43" y="34"/>
                    <a:pt x="43" y="34"/>
                    <a:pt x="43" y="34"/>
                  </a:cubicBezTo>
                  <a:cubicBezTo>
                    <a:pt x="44" y="34"/>
                    <a:pt x="44" y="34"/>
                    <a:pt x="44" y="34"/>
                  </a:cubicBezTo>
                  <a:lnTo>
                    <a:pt x="44" y="41"/>
                  </a:lnTo>
                  <a:close/>
                  <a:moveTo>
                    <a:pt x="45" y="48"/>
                  </a:moveTo>
                  <a:cubicBezTo>
                    <a:pt x="45" y="48"/>
                    <a:pt x="45" y="48"/>
                    <a:pt x="45" y="48"/>
                  </a:cubicBezTo>
                  <a:cubicBezTo>
                    <a:pt x="44" y="48"/>
                    <a:pt x="44" y="48"/>
                    <a:pt x="44" y="48"/>
                  </a:cubicBezTo>
                  <a:cubicBezTo>
                    <a:pt x="44" y="41"/>
                    <a:pt x="44" y="41"/>
                    <a:pt x="44" y="41"/>
                  </a:cubicBezTo>
                  <a:cubicBezTo>
                    <a:pt x="44" y="41"/>
                    <a:pt x="44" y="41"/>
                    <a:pt x="44" y="41"/>
                  </a:cubicBezTo>
                  <a:cubicBezTo>
                    <a:pt x="44" y="48"/>
                    <a:pt x="44" y="48"/>
                    <a:pt x="44" y="48"/>
                  </a:cubicBezTo>
                  <a:cubicBezTo>
                    <a:pt x="45" y="48"/>
                    <a:pt x="45" y="48"/>
                    <a:pt x="45" y="48"/>
                  </a:cubicBezTo>
                  <a:cubicBezTo>
                    <a:pt x="45" y="41"/>
                    <a:pt x="45" y="41"/>
                    <a:pt x="45" y="41"/>
                  </a:cubicBezTo>
                  <a:cubicBezTo>
                    <a:pt x="45" y="41"/>
                    <a:pt x="45" y="41"/>
                    <a:pt x="45" y="41"/>
                  </a:cubicBezTo>
                  <a:lnTo>
                    <a:pt x="45" y="48"/>
                  </a:lnTo>
                  <a:close/>
                  <a:moveTo>
                    <a:pt x="45" y="41"/>
                  </a:moveTo>
                  <a:cubicBezTo>
                    <a:pt x="45" y="41"/>
                    <a:pt x="45" y="41"/>
                    <a:pt x="45" y="41"/>
                  </a:cubicBezTo>
                  <a:cubicBezTo>
                    <a:pt x="45" y="41"/>
                    <a:pt x="45" y="41"/>
                    <a:pt x="45" y="41"/>
                  </a:cubicBezTo>
                  <a:cubicBezTo>
                    <a:pt x="45" y="34"/>
                    <a:pt x="45" y="34"/>
                    <a:pt x="45" y="34"/>
                  </a:cubicBezTo>
                  <a:cubicBezTo>
                    <a:pt x="45" y="34"/>
                    <a:pt x="45" y="34"/>
                    <a:pt x="45" y="34"/>
                  </a:cubicBezTo>
                  <a:lnTo>
                    <a:pt x="45" y="41"/>
                  </a:lnTo>
                  <a:close/>
                  <a:moveTo>
                    <a:pt x="46" y="48"/>
                  </a:moveTo>
                  <a:cubicBezTo>
                    <a:pt x="46" y="48"/>
                    <a:pt x="46" y="48"/>
                    <a:pt x="46" y="48"/>
                  </a:cubicBezTo>
                  <a:cubicBezTo>
                    <a:pt x="45" y="48"/>
                    <a:pt x="45" y="48"/>
                    <a:pt x="45" y="48"/>
                  </a:cubicBezTo>
                  <a:cubicBezTo>
                    <a:pt x="45" y="41"/>
                    <a:pt x="45" y="41"/>
                    <a:pt x="45" y="41"/>
                  </a:cubicBezTo>
                  <a:cubicBezTo>
                    <a:pt x="46" y="41"/>
                    <a:pt x="46" y="41"/>
                    <a:pt x="46" y="41"/>
                  </a:cubicBezTo>
                  <a:lnTo>
                    <a:pt x="46" y="48"/>
                  </a:lnTo>
                  <a:close/>
                  <a:moveTo>
                    <a:pt x="46" y="41"/>
                  </a:moveTo>
                  <a:cubicBezTo>
                    <a:pt x="46" y="41"/>
                    <a:pt x="46" y="41"/>
                    <a:pt x="46" y="41"/>
                  </a:cubicBezTo>
                  <a:cubicBezTo>
                    <a:pt x="45" y="41"/>
                    <a:pt x="45" y="41"/>
                    <a:pt x="45" y="41"/>
                  </a:cubicBezTo>
                  <a:cubicBezTo>
                    <a:pt x="45" y="34"/>
                    <a:pt x="45" y="34"/>
                    <a:pt x="45" y="34"/>
                  </a:cubicBezTo>
                  <a:cubicBezTo>
                    <a:pt x="46" y="34"/>
                    <a:pt x="46" y="34"/>
                    <a:pt x="46" y="34"/>
                  </a:cubicBezTo>
                  <a:lnTo>
                    <a:pt x="46" y="41"/>
                  </a:lnTo>
                  <a:close/>
                  <a:moveTo>
                    <a:pt x="47" y="48"/>
                  </a:moveTo>
                  <a:cubicBezTo>
                    <a:pt x="47" y="48"/>
                    <a:pt x="47" y="48"/>
                    <a:pt x="47" y="48"/>
                  </a:cubicBezTo>
                  <a:cubicBezTo>
                    <a:pt x="46" y="48"/>
                    <a:pt x="46" y="48"/>
                    <a:pt x="46" y="48"/>
                  </a:cubicBezTo>
                  <a:cubicBezTo>
                    <a:pt x="46" y="41"/>
                    <a:pt x="46" y="41"/>
                    <a:pt x="46" y="41"/>
                  </a:cubicBezTo>
                  <a:cubicBezTo>
                    <a:pt x="47" y="41"/>
                    <a:pt x="47" y="41"/>
                    <a:pt x="47" y="41"/>
                  </a:cubicBezTo>
                  <a:lnTo>
                    <a:pt x="47" y="48"/>
                  </a:lnTo>
                  <a:close/>
                  <a:moveTo>
                    <a:pt x="47" y="41"/>
                  </a:moveTo>
                  <a:cubicBezTo>
                    <a:pt x="47" y="41"/>
                    <a:pt x="47" y="41"/>
                    <a:pt x="47" y="41"/>
                  </a:cubicBezTo>
                  <a:cubicBezTo>
                    <a:pt x="46" y="41"/>
                    <a:pt x="46" y="41"/>
                    <a:pt x="46" y="41"/>
                  </a:cubicBezTo>
                  <a:cubicBezTo>
                    <a:pt x="46" y="34"/>
                    <a:pt x="46" y="34"/>
                    <a:pt x="46" y="34"/>
                  </a:cubicBezTo>
                  <a:cubicBezTo>
                    <a:pt x="47" y="34"/>
                    <a:pt x="47" y="34"/>
                    <a:pt x="47" y="34"/>
                  </a:cubicBezTo>
                  <a:lnTo>
                    <a:pt x="47" y="41"/>
                  </a:lnTo>
                  <a:close/>
                  <a:moveTo>
                    <a:pt x="48" y="48"/>
                  </a:moveTo>
                  <a:cubicBezTo>
                    <a:pt x="48" y="48"/>
                    <a:pt x="48" y="48"/>
                    <a:pt x="48" y="48"/>
                  </a:cubicBezTo>
                  <a:cubicBezTo>
                    <a:pt x="47" y="48"/>
                    <a:pt x="47" y="48"/>
                    <a:pt x="47" y="48"/>
                  </a:cubicBezTo>
                  <a:cubicBezTo>
                    <a:pt x="47" y="41"/>
                    <a:pt x="47" y="41"/>
                    <a:pt x="47" y="41"/>
                  </a:cubicBezTo>
                  <a:cubicBezTo>
                    <a:pt x="48" y="41"/>
                    <a:pt x="48" y="41"/>
                    <a:pt x="48" y="41"/>
                  </a:cubicBezTo>
                  <a:lnTo>
                    <a:pt x="48" y="48"/>
                  </a:lnTo>
                  <a:close/>
                  <a:moveTo>
                    <a:pt x="48" y="41"/>
                  </a:moveTo>
                  <a:cubicBezTo>
                    <a:pt x="48" y="41"/>
                    <a:pt x="48" y="41"/>
                    <a:pt x="48" y="41"/>
                  </a:cubicBezTo>
                  <a:cubicBezTo>
                    <a:pt x="47" y="41"/>
                    <a:pt x="47" y="41"/>
                    <a:pt x="47" y="41"/>
                  </a:cubicBezTo>
                  <a:cubicBezTo>
                    <a:pt x="47" y="34"/>
                    <a:pt x="47" y="34"/>
                    <a:pt x="47" y="34"/>
                  </a:cubicBezTo>
                  <a:cubicBezTo>
                    <a:pt x="48" y="34"/>
                    <a:pt x="48" y="34"/>
                    <a:pt x="48" y="34"/>
                  </a:cubicBezTo>
                  <a:lnTo>
                    <a:pt x="48" y="41"/>
                  </a:lnTo>
                  <a:close/>
                  <a:moveTo>
                    <a:pt x="49" y="48"/>
                  </a:moveTo>
                  <a:cubicBezTo>
                    <a:pt x="49" y="48"/>
                    <a:pt x="49" y="48"/>
                    <a:pt x="49" y="48"/>
                  </a:cubicBezTo>
                  <a:cubicBezTo>
                    <a:pt x="49" y="48"/>
                    <a:pt x="49" y="48"/>
                    <a:pt x="49" y="48"/>
                  </a:cubicBezTo>
                  <a:cubicBezTo>
                    <a:pt x="49" y="41"/>
                    <a:pt x="49" y="41"/>
                    <a:pt x="49" y="41"/>
                  </a:cubicBezTo>
                  <a:cubicBezTo>
                    <a:pt x="49" y="41"/>
                    <a:pt x="49" y="41"/>
                    <a:pt x="49" y="41"/>
                  </a:cubicBezTo>
                  <a:lnTo>
                    <a:pt x="49" y="48"/>
                  </a:lnTo>
                  <a:close/>
                  <a:moveTo>
                    <a:pt x="49" y="41"/>
                  </a:moveTo>
                  <a:cubicBezTo>
                    <a:pt x="49" y="41"/>
                    <a:pt x="49" y="41"/>
                    <a:pt x="49" y="41"/>
                  </a:cubicBezTo>
                  <a:cubicBezTo>
                    <a:pt x="49" y="41"/>
                    <a:pt x="49" y="41"/>
                    <a:pt x="49" y="41"/>
                  </a:cubicBezTo>
                  <a:cubicBezTo>
                    <a:pt x="49" y="34"/>
                    <a:pt x="49" y="34"/>
                    <a:pt x="49" y="34"/>
                  </a:cubicBezTo>
                  <a:cubicBezTo>
                    <a:pt x="49" y="34"/>
                    <a:pt x="49" y="34"/>
                    <a:pt x="49" y="34"/>
                  </a:cubicBezTo>
                  <a:lnTo>
                    <a:pt x="49" y="41"/>
                  </a:lnTo>
                  <a:close/>
                  <a:moveTo>
                    <a:pt x="50" y="48"/>
                  </a:moveTo>
                  <a:cubicBezTo>
                    <a:pt x="50" y="48"/>
                    <a:pt x="50" y="48"/>
                    <a:pt x="50" y="48"/>
                  </a:cubicBezTo>
                  <a:cubicBezTo>
                    <a:pt x="49" y="48"/>
                    <a:pt x="49" y="48"/>
                    <a:pt x="49" y="48"/>
                  </a:cubicBezTo>
                  <a:cubicBezTo>
                    <a:pt x="49" y="41"/>
                    <a:pt x="49" y="41"/>
                    <a:pt x="49" y="41"/>
                  </a:cubicBezTo>
                  <a:cubicBezTo>
                    <a:pt x="50" y="41"/>
                    <a:pt x="50" y="41"/>
                    <a:pt x="50" y="41"/>
                  </a:cubicBezTo>
                  <a:lnTo>
                    <a:pt x="50" y="48"/>
                  </a:lnTo>
                  <a:close/>
                  <a:moveTo>
                    <a:pt x="50" y="41"/>
                  </a:moveTo>
                  <a:cubicBezTo>
                    <a:pt x="50" y="41"/>
                    <a:pt x="50" y="41"/>
                    <a:pt x="50" y="41"/>
                  </a:cubicBezTo>
                  <a:cubicBezTo>
                    <a:pt x="49" y="41"/>
                    <a:pt x="49" y="41"/>
                    <a:pt x="49" y="41"/>
                  </a:cubicBezTo>
                  <a:cubicBezTo>
                    <a:pt x="49" y="34"/>
                    <a:pt x="49" y="34"/>
                    <a:pt x="49" y="34"/>
                  </a:cubicBezTo>
                  <a:cubicBezTo>
                    <a:pt x="49" y="34"/>
                    <a:pt x="49" y="34"/>
                    <a:pt x="49" y="34"/>
                  </a:cubicBezTo>
                  <a:cubicBezTo>
                    <a:pt x="50" y="34"/>
                    <a:pt x="50" y="34"/>
                    <a:pt x="50" y="34"/>
                  </a:cubicBezTo>
                  <a:lnTo>
                    <a:pt x="50" y="41"/>
                  </a:lnTo>
                  <a:close/>
                  <a:moveTo>
                    <a:pt x="52" y="48"/>
                  </a:moveTo>
                  <a:cubicBezTo>
                    <a:pt x="52" y="48"/>
                    <a:pt x="52" y="48"/>
                    <a:pt x="52" y="48"/>
                  </a:cubicBezTo>
                  <a:cubicBezTo>
                    <a:pt x="51" y="48"/>
                    <a:pt x="51" y="48"/>
                    <a:pt x="51" y="48"/>
                  </a:cubicBezTo>
                  <a:cubicBezTo>
                    <a:pt x="51" y="41"/>
                    <a:pt x="51" y="41"/>
                    <a:pt x="51" y="41"/>
                  </a:cubicBezTo>
                  <a:cubicBezTo>
                    <a:pt x="52" y="41"/>
                    <a:pt x="52" y="41"/>
                    <a:pt x="52" y="41"/>
                  </a:cubicBezTo>
                  <a:lnTo>
                    <a:pt x="52" y="48"/>
                  </a:lnTo>
                  <a:close/>
                  <a:moveTo>
                    <a:pt x="52" y="41"/>
                  </a:moveTo>
                  <a:cubicBezTo>
                    <a:pt x="52" y="41"/>
                    <a:pt x="52" y="41"/>
                    <a:pt x="52" y="41"/>
                  </a:cubicBezTo>
                  <a:cubicBezTo>
                    <a:pt x="51" y="41"/>
                    <a:pt x="51" y="41"/>
                    <a:pt x="51" y="41"/>
                  </a:cubicBezTo>
                  <a:cubicBezTo>
                    <a:pt x="51" y="34"/>
                    <a:pt x="51" y="34"/>
                    <a:pt x="51" y="34"/>
                  </a:cubicBezTo>
                  <a:cubicBezTo>
                    <a:pt x="52" y="34"/>
                    <a:pt x="52" y="34"/>
                    <a:pt x="52" y="34"/>
                  </a:cubicBezTo>
                  <a:lnTo>
                    <a:pt x="52" y="41"/>
                  </a:lnTo>
                  <a:close/>
                  <a:moveTo>
                    <a:pt x="53" y="48"/>
                  </a:moveTo>
                  <a:cubicBezTo>
                    <a:pt x="53" y="48"/>
                    <a:pt x="53" y="48"/>
                    <a:pt x="53" y="48"/>
                  </a:cubicBezTo>
                  <a:cubicBezTo>
                    <a:pt x="52" y="48"/>
                    <a:pt x="52" y="48"/>
                    <a:pt x="52" y="48"/>
                  </a:cubicBezTo>
                  <a:cubicBezTo>
                    <a:pt x="52" y="41"/>
                    <a:pt x="52" y="41"/>
                    <a:pt x="52" y="41"/>
                  </a:cubicBezTo>
                  <a:cubicBezTo>
                    <a:pt x="53" y="41"/>
                    <a:pt x="53" y="41"/>
                    <a:pt x="53" y="41"/>
                  </a:cubicBezTo>
                  <a:lnTo>
                    <a:pt x="53" y="48"/>
                  </a:lnTo>
                  <a:close/>
                  <a:moveTo>
                    <a:pt x="53" y="41"/>
                  </a:moveTo>
                  <a:cubicBezTo>
                    <a:pt x="53" y="41"/>
                    <a:pt x="53" y="41"/>
                    <a:pt x="53" y="41"/>
                  </a:cubicBezTo>
                  <a:cubicBezTo>
                    <a:pt x="52" y="41"/>
                    <a:pt x="52" y="41"/>
                    <a:pt x="52" y="41"/>
                  </a:cubicBezTo>
                  <a:cubicBezTo>
                    <a:pt x="52" y="34"/>
                    <a:pt x="52" y="34"/>
                    <a:pt x="52" y="34"/>
                  </a:cubicBezTo>
                  <a:cubicBezTo>
                    <a:pt x="53" y="34"/>
                    <a:pt x="53" y="34"/>
                    <a:pt x="53" y="34"/>
                  </a:cubicBezTo>
                  <a:lnTo>
                    <a:pt x="53" y="41"/>
                  </a:lnTo>
                  <a:close/>
                  <a:moveTo>
                    <a:pt x="54" y="48"/>
                  </a:moveTo>
                  <a:cubicBezTo>
                    <a:pt x="54" y="48"/>
                    <a:pt x="54" y="48"/>
                    <a:pt x="54" y="48"/>
                  </a:cubicBezTo>
                  <a:cubicBezTo>
                    <a:pt x="53" y="48"/>
                    <a:pt x="53" y="48"/>
                    <a:pt x="53" y="48"/>
                  </a:cubicBezTo>
                  <a:cubicBezTo>
                    <a:pt x="53" y="41"/>
                    <a:pt x="53" y="41"/>
                    <a:pt x="53" y="41"/>
                  </a:cubicBezTo>
                  <a:cubicBezTo>
                    <a:pt x="54" y="41"/>
                    <a:pt x="54" y="41"/>
                    <a:pt x="54" y="41"/>
                  </a:cubicBezTo>
                  <a:lnTo>
                    <a:pt x="54" y="48"/>
                  </a:lnTo>
                  <a:close/>
                  <a:moveTo>
                    <a:pt x="54" y="41"/>
                  </a:moveTo>
                  <a:cubicBezTo>
                    <a:pt x="54" y="41"/>
                    <a:pt x="54" y="41"/>
                    <a:pt x="54" y="41"/>
                  </a:cubicBezTo>
                  <a:cubicBezTo>
                    <a:pt x="53" y="41"/>
                    <a:pt x="53" y="41"/>
                    <a:pt x="53" y="41"/>
                  </a:cubicBezTo>
                  <a:cubicBezTo>
                    <a:pt x="53" y="34"/>
                    <a:pt x="53" y="34"/>
                    <a:pt x="53" y="34"/>
                  </a:cubicBezTo>
                  <a:cubicBezTo>
                    <a:pt x="54" y="33"/>
                    <a:pt x="54" y="33"/>
                    <a:pt x="54" y="33"/>
                  </a:cubicBezTo>
                  <a:lnTo>
                    <a:pt x="54" y="41"/>
                  </a:lnTo>
                  <a:close/>
                  <a:moveTo>
                    <a:pt x="55" y="48"/>
                  </a:moveTo>
                  <a:cubicBezTo>
                    <a:pt x="55" y="48"/>
                    <a:pt x="55" y="48"/>
                    <a:pt x="55" y="48"/>
                  </a:cubicBezTo>
                  <a:cubicBezTo>
                    <a:pt x="54" y="48"/>
                    <a:pt x="54" y="48"/>
                    <a:pt x="54" y="48"/>
                  </a:cubicBezTo>
                  <a:cubicBezTo>
                    <a:pt x="54" y="41"/>
                    <a:pt x="54" y="41"/>
                    <a:pt x="54" y="41"/>
                  </a:cubicBezTo>
                  <a:cubicBezTo>
                    <a:pt x="55" y="41"/>
                    <a:pt x="55" y="41"/>
                    <a:pt x="55" y="41"/>
                  </a:cubicBezTo>
                  <a:lnTo>
                    <a:pt x="55" y="48"/>
                  </a:lnTo>
                  <a:close/>
                  <a:moveTo>
                    <a:pt x="55" y="41"/>
                  </a:moveTo>
                  <a:cubicBezTo>
                    <a:pt x="55" y="41"/>
                    <a:pt x="55" y="41"/>
                    <a:pt x="55" y="41"/>
                  </a:cubicBezTo>
                  <a:cubicBezTo>
                    <a:pt x="54" y="41"/>
                    <a:pt x="54" y="41"/>
                    <a:pt x="54" y="41"/>
                  </a:cubicBezTo>
                  <a:cubicBezTo>
                    <a:pt x="54" y="33"/>
                    <a:pt x="54" y="33"/>
                    <a:pt x="54" y="33"/>
                  </a:cubicBezTo>
                  <a:cubicBezTo>
                    <a:pt x="55" y="33"/>
                    <a:pt x="55" y="33"/>
                    <a:pt x="55" y="33"/>
                  </a:cubicBezTo>
                  <a:lnTo>
                    <a:pt x="55" y="41"/>
                  </a:lnTo>
                  <a:close/>
                  <a:moveTo>
                    <a:pt x="57" y="48"/>
                  </a:moveTo>
                  <a:cubicBezTo>
                    <a:pt x="57" y="48"/>
                    <a:pt x="57" y="48"/>
                    <a:pt x="57" y="48"/>
                  </a:cubicBezTo>
                  <a:cubicBezTo>
                    <a:pt x="55" y="48"/>
                    <a:pt x="55" y="48"/>
                    <a:pt x="55" y="48"/>
                  </a:cubicBezTo>
                  <a:cubicBezTo>
                    <a:pt x="55" y="41"/>
                    <a:pt x="55" y="41"/>
                    <a:pt x="55" y="41"/>
                  </a:cubicBezTo>
                  <a:cubicBezTo>
                    <a:pt x="57" y="41"/>
                    <a:pt x="57" y="41"/>
                    <a:pt x="57" y="41"/>
                  </a:cubicBezTo>
                  <a:lnTo>
                    <a:pt x="57" y="48"/>
                  </a:lnTo>
                  <a:close/>
                  <a:moveTo>
                    <a:pt x="57" y="41"/>
                  </a:moveTo>
                  <a:cubicBezTo>
                    <a:pt x="57" y="41"/>
                    <a:pt x="57" y="41"/>
                    <a:pt x="57" y="41"/>
                  </a:cubicBezTo>
                  <a:cubicBezTo>
                    <a:pt x="55" y="41"/>
                    <a:pt x="55" y="41"/>
                    <a:pt x="55" y="41"/>
                  </a:cubicBezTo>
                  <a:cubicBezTo>
                    <a:pt x="55" y="33"/>
                    <a:pt x="55" y="33"/>
                    <a:pt x="55" y="33"/>
                  </a:cubicBezTo>
                  <a:cubicBezTo>
                    <a:pt x="57" y="33"/>
                    <a:pt x="57" y="33"/>
                    <a:pt x="57" y="33"/>
                  </a:cubicBezTo>
                  <a:lnTo>
                    <a:pt x="57" y="41"/>
                  </a:lnTo>
                  <a:close/>
                  <a:moveTo>
                    <a:pt x="57" y="48"/>
                  </a:moveTo>
                  <a:cubicBezTo>
                    <a:pt x="57" y="48"/>
                    <a:pt x="57" y="48"/>
                    <a:pt x="57" y="48"/>
                  </a:cubicBezTo>
                  <a:cubicBezTo>
                    <a:pt x="57" y="48"/>
                    <a:pt x="57" y="48"/>
                    <a:pt x="57" y="48"/>
                  </a:cubicBezTo>
                  <a:cubicBezTo>
                    <a:pt x="57" y="41"/>
                    <a:pt x="57" y="41"/>
                    <a:pt x="57" y="41"/>
                  </a:cubicBezTo>
                  <a:cubicBezTo>
                    <a:pt x="57" y="41"/>
                    <a:pt x="57" y="41"/>
                    <a:pt x="57" y="41"/>
                  </a:cubicBezTo>
                  <a:lnTo>
                    <a:pt x="57" y="48"/>
                  </a:lnTo>
                  <a:close/>
                  <a:moveTo>
                    <a:pt x="57" y="41"/>
                  </a:moveTo>
                  <a:cubicBezTo>
                    <a:pt x="57" y="41"/>
                    <a:pt x="57" y="41"/>
                    <a:pt x="57" y="41"/>
                  </a:cubicBezTo>
                  <a:cubicBezTo>
                    <a:pt x="57" y="41"/>
                    <a:pt x="57" y="41"/>
                    <a:pt x="57" y="41"/>
                  </a:cubicBezTo>
                  <a:cubicBezTo>
                    <a:pt x="57" y="33"/>
                    <a:pt x="57" y="33"/>
                    <a:pt x="57" y="33"/>
                  </a:cubicBezTo>
                  <a:cubicBezTo>
                    <a:pt x="57" y="33"/>
                    <a:pt x="57" y="33"/>
                    <a:pt x="57" y="33"/>
                  </a:cubicBezTo>
                  <a:lnTo>
                    <a:pt x="57" y="41"/>
                  </a:lnTo>
                  <a:close/>
                  <a:moveTo>
                    <a:pt x="58" y="48"/>
                  </a:moveTo>
                  <a:cubicBezTo>
                    <a:pt x="58" y="48"/>
                    <a:pt x="58" y="48"/>
                    <a:pt x="58" y="48"/>
                  </a:cubicBezTo>
                  <a:cubicBezTo>
                    <a:pt x="58" y="48"/>
                    <a:pt x="58" y="48"/>
                    <a:pt x="58" y="48"/>
                  </a:cubicBezTo>
                  <a:cubicBezTo>
                    <a:pt x="58" y="41"/>
                    <a:pt x="58" y="41"/>
                    <a:pt x="58" y="41"/>
                  </a:cubicBezTo>
                  <a:cubicBezTo>
                    <a:pt x="58" y="41"/>
                    <a:pt x="58" y="41"/>
                    <a:pt x="58" y="41"/>
                  </a:cubicBezTo>
                  <a:lnTo>
                    <a:pt x="58" y="48"/>
                  </a:lnTo>
                  <a:close/>
                  <a:moveTo>
                    <a:pt x="58" y="41"/>
                  </a:moveTo>
                  <a:cubicBezTo>
                    <a:pt x="58" y="41"/>
                    <a:pt x="58" y="41"/>
                    <a:pt x="58" y="41"/>
                  </a:cubicBezTo>
                  <a:cubicBezTo>
                    <a:pt x="58" y="41"/>
                    <a:pt x="58" y="41"/>
                    <a:pt x="58" y="41"/>
                  </a:cubicBezTo>
                  <a:cubicBezTo>
                    <a:pt x="58" y="33"/>
                    <a:pt x="58" y="33"/>
                    <a:pt x="58" y="33"/>
                  </a:cubicBezTo>
                  <a:cubicBezTo>
                    <a:pt x="58" y="33"/>
                    <a:pt x="58" y="33"/>
                    <a:pt x="58" y="33"/>
                  </a:cubicBezTo>
                  <a:lnTo>
                    <a:pt x="58" y="41"/>
                  </a:lnTo>
                  <a:close/>
                  <a:moveTo>
                    <a:pt x="59" y="48"/>
                  </a:moveTo>
                  <a:cubicBezTo>
                    <a:pt x="59" y="48"/>
                    <a:pt x="59" y="48"/>
                    <a:pt x="59" y="48"/>
                  </a:cubicBezTo>
                  <a:cubicBezTo>
                    <a:pt x="59" y="48"/>
                    <a:pt x="59" y="48"/>
                    <a:pt x="59" y="48"/>
                  </a:cubicBezTo>
                  <a:cubicBezTo>
                    <a:pt x="59" y="48"/>
                    <a:pt x="59" y="48"/>
                    <a:pt x="59" y="48"/>
                  </a:cubicBezTo>
                  <a:cubicBezTo>
                    <a:pt x="59" y="41"/>
                    <a:pt x="59" y="41"/>
                    <a:pt x="59" y="41"/>
                  </a:cubicBezTo>
                  <a:cubicBezTo>
                    <a:pt x="59" y="41"/>
                    <a:pt x="59" y="41"/>
                    <a:pt x="59" y="41"/>
                  </a:cubicBezTo>
                  <a:lnTo>
                    <a:pt x="59" y="48"/>
                  </a:lnTo>
                  <a:close/>
                  <a:moveTo>
                    <a:pt x="59" y="41"/>
                  </a:moveTo>
                  <a:cubicBezTo>
                    <a:pt x="59" y="41"/>
                    <a:pt x="59" y="41"/>
                    <a:pt x="59" y="41"/>
                  </a:cubicBezTo>
                  <a:cubicBezTo>
                    <a:pt x="59" y="41"/>
                    <a:pt x="59" y="41"/>
                    <a:pt x="59" y="41"/>
                  </a:cubicBezTo>
                  <a:cubicBezTo>
                    <a:pt x="59" y="33"/>
                    <a:pt x="59" y="33"/>
                    <a:pt x="59" y="33"/>
                  </a:cubicBezTo>
                  <a:cubicBezTo>
                    <a:pt x="59" y="33"/>
                    <a:pt x="59" y="33"/>
                    <a:pt x="59" y="33"/>
                  </a:cubicBezTo>
                  <a:cubicBezTo>
                    <a:pt x="59" y="33"/>
                    <a:pt x="59" y="33"/>
                    <a:pt x="59" y="33"/>
                  </a:cubicBezTo>
                  <a:lnTo>
                    <a:pt x="59" y="41"/>
                  </a:lnTo>
                  <a:close/>
                  <a:moveTo>
                    <a:pt x="61" y="48"/>
                  </a:moveTo>
                  <a:cubicBezTo>
                    <a:pt x="61" y="48"/>
                    <a:pt x="61" y="48"/>
                    <a:pt x="61" y="48"/>
                  </a:cubicBezTo>
                  <a:cubicBezTo>
                    <a:pt x="60" y="48"/>
                    <a:pt x="60" y="48"/>
                    <a:pt x="60" y="48"/>
                  </a:cubicBezTo>
                  <a:cubicBezTo>
                    <a:pt x="60" y="41"/>
                    <a:pt x="60" y="41"/>
                    <a:pt x="60" y="41"/>
                  </a:cubicBezTo>
                  <a:cubicBezTo>
                    <a:pt x="61" y="41"/>
                    <a:pt x="61" y="41"/>
                    <a:pt x="61" y="41"/>
                  </a:cubicBezTo>
                  <a:lnTo>
                    <a:pt x="61" y="48"/>
                  </a:lnTo>
                  <a:close/>
                  <a:moveTo>
                    <a:pt x="61" y="41"/>
                  </a:moveTo>
                  <a:cubicBezTo>
                    <a:pt x="61" y="41"/>
                    <a:pt x="61" y="41"/>
                    <a:pt x="61" y="41"/>
                  </a:cubicBezTo>
                  <a:cubicBezTo>
                    <a:pt x="60" y="41"/>
                    <a:pt x="60" y="41"/>
                    <a:pt x="60" y="41"/>
                  </a:cubicBezTo>
                  <a:cubicBezTo>
                    <a:pt x="60" y="33"/>
                    <a:pt x="60" y="33"/>
                    <a:pt x="60" y="33"/>
                  </a:cubicBezTo>
                  <a:cubicBezTo>
                    <a:pt x="61" y="33"/>
                    <a:pt x="61" y="33"/>
                    <a:pt x="61" y="33"/>
                  </a:cubicBezTo>
                  <a:lnTo>
                    <a:pt x="61" y="41"/>
                  </a:lnTo>
                  <a:close/>
                  <a:moveTo>
                    <a:pt x="64" y="48"/>
                  </a:moveTo>
                  <a:cubicBezTo>
                    <a:pt x="64" y="48"/>
                    <a:pt x="64" y="48"/>
                    <a:pt x="64" y="48"/>
                  </a:cubicBezTo>
                  <a:cubicBezTo>
                    <a:pt x="61" y="48"/>
                    <a:pt x="61" y="48"/>
                    <a:pt x="61" y="48"/>
                  </a:cubicBezTo>
                  <a:cubicBezTo>
                    <a:pt x="61" y="41"/>
                    <a:pt x="61" y="41"/>
                    <a:pt x="61" y="41"/>
                  </a:cubicBezTo>
                  <a:cubicBezTo>
                    <a:pt x="64" y="41"/>
                    <a:pt x="64" y="41"/>
                    <a:pt x="64" y="41"/>
                  </a:cubicBezTo>
                  <a:lnTo>
                    <a:pt x="64" y="48"/>
                  </a:lnTo>
                  <a:close/>
                  <a:moveTo>
                    <a:pt x="64" y="41"/>
                  </a:moveTo>
                  <a:cubicBezTo>
                    <a:pt x="64" y="41"/>
                    <a:pt x="64" y="41"/>
                    <a:pt x="64" y="41"/>
                  </a:cubicBezTo>
                  <a:cubicBezTo>
                    <a:pt x="61" y="41"/>
                    <a:pt x="61" y="41"/>
                    <a:pt x="61" y="41"/>
                  </a:cubicBezTo>
                  <a:cubicBezTo>
                    <a:pt x="61" y="33"/>
                    <a:pt x="61" y="33"/>
                    <a:pt x="61" y="33"/>
                  </a:cubicBezTo>
                  <a:cubicBezTo>
                    <a:pt x="64" y="33"/>
                    <a:pt x="64" y="33"/>
                    <a:pt x="64" y="33"/>
                  </a:cubicBezTo>
                  <a:lnTo>
                    <a:pt x="64" y="41"/>
                  </a:lnTo>
                  <a:close/>
                  <a:moveTo>
                    <a:pt x="66" y="48"/>
                  </a:moveTo>
                  <a:cubicBezTo>
                    <a:pt x="66" y="48"/>
                    <a:pt x="66" y="48"/>
                    <a:pt x="66" y="48"/>
                  </a:cubicBezTo>
                  <a:cubicBezTo>
                    <a:pt x="64" y="48"/>
                    <a:pt x="64" y="48"/>
                    <a:pt x="64" y="48"/>
                  </a:cubicBezTo>
                  <a:cubicBezTo>
                    <a:pt x="64" y="41"/>
                    <a:pt x="64" y="41"/>
                    <a:pt x="64" y="41"/>
                  </a:cubicBezTo>
                  <a:cubicBezTo>
                    <a:pt x="66" y="41"/>
                    <a:pt x="66" y="41"/>
                    <a:pt x="66" y="41"/>
                  </a:cubicBezTo>
                  <a:lnTo>
                    <a:pt x="66" y="48"/>
                  </a:lnTo>
                  <a:close/>
                  <a:moveTo>
                    <a:pt x="66" y="41"/>
                  </a:moveTo>
                  <a:cubicBezTo>
                    <a:pt x="66" y="41"/>
                    <a:pt x="66" y="41"/>
                    <a:pt x="66" y="41"/>
                  </a:cubicBezTo>
                  <a:cubicBezTo>
                    <a:pt x="64" y="41"/>
                    <a:pt x="64" y="41"/>
                    <a:pt x="64" y="41"/>
                  </a:cubicBezTo>
                  <a:cubicBezTo>
                    <a:pt x="64" y="33"/>
                    <a:pt x="64" y="33"/>
                    <a:pt x="64" y="33"/>
                  </a:cubicBezTo>
                  <a:cubicBezTo>
                    <a:pt x="66" y="33"/>
                    <a:pt x="66" y="33"/>
                    <a:pt x="66" y="33"/>
                  </a:cubicBezTo>
                  <a:lnTo>
                    <a:pt x="66" y="41"/>
                  </a:lnTo>
                  <a:close/>
                  <a:moveTo>
                    <a:pt x="68" y="48"/>
                  </a:moveTo>
                  <a:cubicBezTo>
                    <a:pt x="68" y="48"/>
                    <a:pt x="68" y="48"/>
                    <a:pt x="68" y="48"/>
                  </a:cubicBezTo>
                  <a:cubicBezTo>
                    <a:pt x="66" y="48"/>
                    <a:pt x="66" y="48"/>
                    <a:pt x="66" y="48"/>
                  </a:cubicBezTo>
                  <a:cubicBezTo>
                    <a:pt x="66" y="41"/>
                    <a:pt x="66" y="41"/>
                    <a:pt x="66" y="41"/>
                  </a:cubicBezTo>
                  <a:cubicBezTo>
                    <a:pt x="68" y="41"/>
                    <a:pt x="68" y="41"/>
                    <a:pt x="68" y="41"/>
                  </a:cubicBezTo>
                  <a:lnTo>
                    <a:pt x="68" y="48"/>
                  </a:lnTo>
                  <a:close/>
                  <a:moveTo>
                    <a:pt x="68" y="41"/>
                  </a:moveTo>
                  <a:cubicBezTo>
                    <a:pt x="68" y="41"/>
                    <a:pt x="68" y="41"/>
                    <a:pt x="68" y="41"/>
                  </a:cubicBezTo>
                  <a:cubicBezTo>
                    <a:pt x="66" y="41"/>
                    <a:pt x="66" y="41"/>
                    <a:pt x="66" y="41"/>
                  </a:cubicBezTo>
                  <a:cubicBezTo>
                    <a:pt x="66" y="33"/>
                    <a:pt x="66" y="33"/>
                    <a:pt x="66" y="33"/>
                  </a:cubicBezTo>
                  <a:cubicBezTo>
                    <a:pt x="68" y="33"/>
                    <a:pt x="68" y="33"/>
                    <a:pt x="68" y="33"/>
                  </a:cubicBezTo>
                  <a:lnTo>
                    <a:pt x="68" y="41"/>
                  </a:lnTo>
                  <a:close/>
                  <a:moveTo>
                    <a:pt x="71" y="48"/>
                  </a:moveTo>
                  <a:cubicBezTo>
                    <a:pt x="71" y="48"/>
                    <a:pt x="71" y="48"/>
                    <a:pt x="71" y="48"/>
                  </a:cubicBezTo>
                  <a:cubicBezTo>
                    <a:pt x="68" y="48"/>
                    <a:pt x="68" y="48"/>
                    <a:pt x="68" y="48"/>
                  </a:cubicBezTo>
                  <a:cubicBezTo>
                    <a:pt x="68" y="41"/>
                    <a:pt x="68" y="41"/>
                    <a:pt x="68" y="41"/>
                  </a:cubicBezTo>
                  <a:cubicBezTo>
                    <a:pt x="71" y="41"/>
                    <a:pt x="71" y="41"/>
                    <a:pt x="71" y="41"/>
                  </a:cubicBezTo>
                  <a:lnTo>
                    <a:pt x="71" y="48"/>
                  </a:lnTo>
                  <a:close/>
                  <a:moveTo>
                    <a:pt x="71" y="41"/>
                  </a:moveTo>
                  <a:cubicBezTo>
                    <a:pt x="71" y="41"/>
                    <a:pt x="71" y="41"/>
                    <a:pt x="71" y="41"/>
                  </a:cubicBezTo>
                  <a:cubicBezTo>
                    <a:pt x="68" y="41"/>
                    <a:pt x="68" y="41"/>
                    <a:pt x="68" y="41"/>
                  </a:cubicBezTo>
                  <a:cubicBezTo>
                    <a:pt x="68" y="33"/>
                    <a:pt x="68" y="33"/>
                    <a:pt x="68" y="33"/>
                  </a:cubicBezTo>
                  <a:cubicBezTo>
                    <a:pt x="71" y="33"/>
                    <a:pt x="71" y="33"/>
                    <a:pt x="71" y="33"/>
                  </a:cubicBezTo>
                  <a:lnTo>
                    <a:pt x="71" y="41"/>
                  </a:lnTo>
                  <a:close/>
                  <a:moveTo>
                    <a:pt x="73" y="48"/>
                  </a:moveTo>
                  <a:cubicBezTo>
                    <a:pt x="73" y="48"/>
                    <a:pt x="73" y="48"/>
                    <a:pt x="73" y="48"/>
                  </a:cubicBezTo>
                  <a:cubicBezTo>
                    <a:pt x="71" y="48"/>
                    <a:pt x="71" y="48"/>
                    <a:pt x="71" y="48"/>
                  </a:cubicBezTo>
                  <a:cubicBezTo>
                    <a:pt x="71" y="41"/>
                    <a:pt x="71" y="41"/>
                    <a:pt x="71" y="41"/>
                  </a:cubicBezTo>
                  <a:cubicBezTo>
                    <a:pt x="73" y="41"/>
                    <a:pt x="73" y="41"/>
                    <a:pt x="73" y="41"/>
                  </a:cubicBezTo>
                  <a:lnTo>
                    <a:pt x="73" y="48"/>
                  </a:lnTo>
                  <a:close/>
                  <a:moveTo>
                    <a:pt x="73" y="41"/>
                  </a:moveTo>
                  <a:cubicBezTo>
                    <a:pt x="73" y="41"/>
                    <a:pt x="73" y="41"/>
                    <a:pt x="73" y="41"/>
                  </a:cubicBezTo>
                  <a:cubicBezTo>
                    <a:pt x="71" y="41"/>
                    <a:pt x="71" y="41"/>
                    <a:pt x="71" y="41"/>
                  </a:cubicBezTo>
                  <a:cubicBezTo>
                    <a:pt x="71" y="33"/>
                    <a:pt x="71" y="33"/>
                    <a:pt x="71" y="33"/>
                  </a:cubicBezTo>
                  <a:cubicBezTo>
                    <a:pt x="73" y="33"/>
                    <a:pt x="73" y="33"/>
                    <a:pt x="73" y="33"/>
                  </a:cubicBezTo>
                  <a:lnTo>
                    <a:pt x="73" y="41"/>
                  </a:lnTo>
                  <a:close/>
                  <a:moveTo>
                    <a:pt x="75" y="48"/>
                  </a:moveTo>
                  <a:cubicBezTo>
                    <a:pt x="75" y="48"/>
                    <a:pt x="75" y="48"/>
                    <a:pt x="75" y="48"/>
                  </a:cubicBezTo>
                  <a:cubicBezTo>
                    <a:pt x="73" y="48"/>
                    <a:pt x="73" y="48"/>
                    <a:pt x="73" y="48"/>
                  </a:cubicBezTo>
                  <a:cubicBezTo>
                    <a:pt x="73" y="41"/>
                    <a:pt x="73" y="41"/>
                    <a:pt x="73" y="41"/>
                  </a:cubicBezTo>
                  <a:cubicBezTo>
                    <a:pt x="75" y="41"/>
                    <a:pt x="75" y="41"/>
                    <a:pt x="75" y="41"/>
                  </a:cubicBezTo>
                  <a:lnTo>
                    <a:pt x="75" y="48"/>
                  </a:lnTo>
                  <a:close/>
                  <a:moveTo>
                    <a:pt x="75" y="41"/>
                  </a:moveTo>
                  <a:cubicBezTo>
                    <a:pt x="75" y="41"/>
                    <a:pt x="75" y="41"/>
                    <a:pt x="75" y="41"/>
                  </a:cubicBezTo>
                  <a:cubicBezTo>
                    <a:pt x="73" y="41"/>
                    <a:pt x="73" y="41"/>
                    <a:pt x="73" y="41"/>
                  </a:cubicBezTo>
                  <a:cubicBezTo>
                    <a:pt x="73" y="33"/>
                    <a:pt x="73" y="33"/>
                    <a:pt x="73" y="33"/>
                  </a:cubicBezTo>
                  <a:cubicBezTo>
                    <a:pt x="75" y="33"/>
                    <a:pt x="75" y="33"/>
                    <a:pt x="75" y="33"/>
                  </a:cubicBezTo>
                  <a:lnTo>
                    <a:pt x="75" y="41"/>
                  </a:lnTo>
                  <a:close/>
                  <a:moveTo>
                    <a:pt x="77" y="48"/>
                  </a:moveTo>
                  <a:cubicBezTo>
                    <a:pt x="77" y="48"/>
                    <a:pt x="77" y="48"/>
                    <a:pt x="77" y="48"/>
                  </a:cubicBezTo>
                  <a:cubicBezTo>
                    <a:pt x="76" y="48"/>
                    <a:pt x="76" y="48"/>
                    <a:pt x="76" y="48"/>
                  </a:cubicBezTo>
                  <a:cubicBezTo>
                    <a:pt x="76" y="41"/>
                    <a:pt x="76" y="41"/>
                    <a:pt x="76" y="41"/>
                  </a:cubicBezTo>
                  <a:cubicBezTo>
                    <a:pt x="77" y="41"/>
                    <a:pt x="77" y="41"/>
                    <a:pt x="77" y="41"/>
                  </a:cubicBezTo>
                  <a:lnTo>
                    <a:pt x="77" y="48"/>
                  </a:lnTo>
                  <a:close/>
                  <a:moveTo>
                    <a:pt x="77" y="41"/>
                  </a:moveTo>
                  <a:cubicBezTo>
                    <a:pt x="77" y="41"/>
                    <a:pt x="77" y="41"/>
                    <a:pt x="77" y="41"/>
                  </a:cubicBezTo>
                  <a:cubicBezTo>
                    <a:pt x="76" y="41"/>
                    <a:pt x="76" y="41"/>
                    <a:pt x="76" y="41"/>
                  </a:cubicBezTo>
                  <a:cubicBezTo>
                    <a:pt x="76" y="33"/>
                    <a:pt x="76" y="33"/>
                    <a:pt x="76" y="33"/>
                  </a:cubicBezTo>
                  <a:cubicBezTo>
                    <a:pt x="77" y="33"/>
                    <a:pt x="77" y="33"/>
                    <a:pt x="77" y="33"/>
                  </a:cubicBezTo>
                  <a:lnTo>
                    <a:pt x="77" y="41"/>
                  </a:lnTo>
                  <a:close/>
                  <a:moveTo>
                    <a:pt x="80" y="48"/>
                  </a:moveTo>
                  <a:cubicBezTo>
                    <a:pt x="80" y="48"/>
                    <a:pt x="80" y="48"/>
                    <a:pt x="80" y="48"/>
                  </a:cubicBezTo>
                  <a:cubicBezTo>
                    <a:pt x="78" y="48"/>
                    <a:pt x="78" y="48"/>
                    <a:pt x="78" y="48"/>
                  </a:cubicBezTo>
                  <a:cubicBezTo>
                    <a:pt x="78" y="41"/>
                    <a:pt x="78" y="41"/>
                    <a:pt x="78" y="41"/>
                  </a:cubicBezTo>
                  <a:cubicBezTo>
                    <a:pt x="80" y="41"/>
                    <a:pt x="80" y="41"/>
                    <a:pt x="80" y="41"/>
                  </a:cubicBezTo>
                  <a:lnTo>
                    <a:pt x="80" y="48"/>
                  </a:lnTo>
                  <a:close/>
                  <a:moveTo>
                    <a:pt x="80" y="41"/>
                  </a:moveTo>
                  <a:cubicBezTo>
                    <a:pt x="80" y="41"/>
                    <a:pt x="80" y="41"/>
                    <a:pt x="80" y="41"/>
                  </a:cubicBezTo>
                  <a:cubicBezTo>
                    <a:pt x="78" y="41"/>
                    <a:pt x="78" y="41"/>
                    <a:pt x="78" y="41"/>
                  </a:cubicBezTo>
                  <a:cubicBezTo>
                    <a:pt x="78" y="33"/>
                    <a:pt x="78" y="33"/>
                    <a:pt x="78" y="33"/>
                  </a:cubicBezTo>
                  <a:cubicBezTo>
                    <a:pt x="80" y="33"/>
                    <a:pt x="80" y="33"/>
                    <a:pt x="80" y="33"/>
                  </a:cubicBezTo>
                  <a:lnTo>
                    <a:pt x="80" y="41"/>
                  </a:lnTo>
                  <a:close/>
                  <a:moveTo>
                    <a:pt x="82" y="48"/>
                  </a:moveTo>
                  <a:cubicBezTo>
                    <a:pt x="82" y="48"/>
                    <a:pt x="82" y="48"/>
                    <a:pt x="82" y="48"/>
                  </a:cubicBezTo>
                  <a:cubicBezTo>
                    <a:pt x="80" y="48"/>
                    <a:pt x="80" y="48"/>
                    <a:pt x="80" y="48"/>
                  </a:cubicBezTo>
                  <a:cubicBezTo>
                    <a:pt x="80" y="41"/>
                    <a:pt x="80" y="41"/>
                    <a:pt x="80" y="41"/>
                  </a:cubicBezTo>
                  <a:cubicBezTo>
                    <a:pt x="82" y="41"/>
                    <a:pt x="82" y="41"/>
                    <a:pt x="82" y="41"/>
                  </a:cubicBezTo>
                  <a:lnTo>
                    <a:pt x="82" y="48"/>
                  </a:lnTo>
                  <a:close/>
                  <a:moveTo>
                    <a:pt x="82" y="41"/>
                  </a:moveTo>
                  <a:cubicBezTo>
                    <a:pt x="82" y="41"/>
                    <a:pt x="82" y="41"/>
                    <a:pt x="82" y="41"/>
                  </a:cubicBezTo>
                  <a:cubicBezTo>
                    <a:pt x="80" y="41"/>
                    <a:pt x="80" y="41"/>
                    <a:pt x="80" y="41"/>
                  </a:cubicBezTo>
                  <a:cubicBezTo>
                    <a:pt x="80" y="33"/>
                    <a:pt x="80" y="33"/>
                    <a:pt x="80" y="33"/>
                  </a:cubicBezTo>
                  <a:cubicBezTo>
                    <a:pt x="82" y="33"/>
                    <a:pt x="82" y="33"/>
                    <a:pt x="82" y="33"/>
                  </a:cubicBezTo>
                  <a:lnTo>
                    <a:pt x="82" y="41"/>
                  </a:lnTo>
                  <a:close/>
                  <a:moveTo>
                    <a:pt x="84" y="48"/>
                  </a:moveTo>
                  <a:cubicBezTo>
                    <a:pt x="84" y="48"/>
                    <a:pt x="84" y="48"/>
                    <a:pt x="84" y="48"/>
                  </a:cubicBezTo>
                  <a:cubicBezTo>
                    <a:pt x="82" y="48"/>
                    <a:pt x="82" y="48"/>
                    <a:pt x="82" y="48"/>
                  </a:cubicBezTo>
                  <a:cubicBezTo>
                    <a:pt x="82" y="41"/>
                    <a:pt x="82" y="41"/>
                    <a:pt x="82" y="41"/>
                  </a:cubicBezTo>
                  <a:cubicBezTo>
                    <a:pt x="84" y="41"/>
                    <a:pt x="84" y="41"/>
                    <a:pt x="84" y="41"/>
                  </a:cubicBezTo>
                  <a:lnTo>
                    <a:pt x="84" y="48"/>
                  </a:lnTo>
                  <a:close/>
                  <a:moveTo>
                    <a:pt x="84" y="41"/>
                  </a:moveTo>
                  <a:cubicBezTo>
                    <a:pt x="84" y="41"/>
                    <a:pt x="84" y="41"/>
                    <a:pt x="84" y="41"/>
                  </a:cubicBezTo>
                  <a:cubicBezTo>
                    <a:pt x="82" y="41"/>
                    <a:pt x="82" y="41"/>
                    <a:pt x="82" y="41"/>
                  </a:cubicBezTo>
                  <a:cubicBezTo>
                    <a:pt x="82" y="33"/>
                    <a:pt x="82" y="33"/>
                    <a:pt x="82" y="33"/>
                  </a:cubicBezTo>
                  <a:cubicBezTo>
                    <a:pt x="84" y="33"/>
                    <a:pt x="84" y="33"/>
                    <a:pt x="84" y="33"/>
                  </a:cubicBezTo>
                  <a:lnTo>
                    <a:pt x="84" y="41"/>
                  </a:lnTo>
                  <a:close/>
                  <a:moveTo>
                    <a:pt x="94" y="48"/>
                  </a:moveTo>
                  <a:cubicBezTo>
                    <a:pt x="94" y="48"/>
                    <a:pt x="94" y="48"/>
                    <a:pt x="94" y="48"/>
                  </a:cubicBezTo>
                  <a:cubicBezTo>
                    <a:pt x="85" y="48"/>
                    <a:pt x="85" y="48"/>
                    <a:pt x="85" y="48"/>
                  </a:cubicBezTo>
                  <a:cubicBezTo>
                    <a:pt x="85" y="41"/>
                    <a:pt x="85" y="41"/>
                    <a:pt x="85" y="41"/>
                  </a:cubicBezTo>
                  <a:cubicBezTo>
                    <a:pt x="87" y="41"/>
                    <a:pt x="87" y="41"/>
                    <a:pt x="87" y="41"/>
                  </a:cubicBezTo>
                  <a:cubicBezTo>
                    <a:pt x="87" y="48"/>
                    <a:pt x="87" y="48"/>
                    <a:pt x="87" y="48"/>
                  </a:cubicBezTo>
                  <a:cubicBezTo>
                    <a:pt x="87" y="48"/>
                    <a:pt x="87" y="48"/>
                    <a:pt x="87" y="48"/>
                  </a:cubicBezTo>
                  <a:cubicBezTo>
                    <a:pt x="87" y="41"/>
                    <a:pt x="87" y="41"/>
                    <a:pt x="87" y="41"/>
                  </a:cubicBezTo>
                  <a:cubicBezTo>
                    <a:pt x="89" y="41"/>
                    <a:pt x="89" y="41"/>
                    <a:pt x="89" y="41"/>
                  </a:cubicBezTo>
                  <a:cubicBezTo>
                    <a:pt x="89" y="48"/>
                    <a:pt x="89" y="48"/>
                    <a:pt x="89" y="48"/>
                  </a:cubicBezTo>
                  <a:cubicBezTo>
                    <a:pt x="92" y="48"/>
                    <a:pt x="92" y="48"/>
                    <a:pt x="92" y="48"/>
                  </a:cubicBezTo>
                  <a:cubicBezTo>
                    <a:pt x="92" y="41"/>
                    <a:pt x="92" y="41"/>
                    <a:pt x="92" y="41"/>
                  </a:cubicBezTo>
                  <a:cubicBezTo>
                    <a:pt x="94" y="41"/>
                    <a:pt x="94" y="41"/>
                    <a:pt x="94" y="41"/>
                  </a:cubicBezTo>
                  <a:lnTo>
                    <a:pt x="94" y="48"/>
                  </a:lnTo>
                  <a:close/>
                  <a:moveTo>
                    <a:pt x="90" y="48"/>
                  </a:moveTo>
                  <a:cubicBezTo>
                    <a:pt x="90" y="48"/>
                    <a:pt x="90" y="48"/>
                    <a:pt x="90" y="48"/>
                  </a:cubicBezTo>
                  <a:cubicBezTo>
                    <a:pt x="90" y="45"/>
                    <a:pt x="90" y="45"/>
                    <a:pt x="90" y="45"/>
                  </a:cubicBezTo>
                  <a:cubicBezTo>
                    <a:pt x="91" y="45"/>
                    <a:pt x="91" y="45"/>
                    <a:pt x="91" y="45"/>
                  </a:cubicBezTo>
                  <a:cubicBezTo>
                    <a:pt x="91" y="48"/>
                    <a:pt x="91" y="48"/>
                    <a:pt x="91" y="48"/>
                  </a:cubicBezTo>
                  <a:lnTo>
                    <a:pt x="90" y="48"/>
                  </a:lnTo>
                  <a:close/>
                  <a:moveTo>
                    <a:pt x="94" y="41"/>
                  </a:moveTo>
                  <a:cubicBezTo>
                    <a:pt x="94" y="41"/>
                    <a:pt x="94" y="41"/>
                    <a:pt x="94" y="41"/>
                  </a:cubicBezTo>
                  <a:cubicBezTo>
                    <a:pt x="92" y="41"/>
                    <a:pt x="92" y="41"/>
                    <a:pt x="92" y="41"/>
                  </a:cubicBezTo>
                  <a:cubicBezTo>
                    <a:pt x="92" y="34"/>
                    <a:pt x="92" y="34"/>
                    <a:pt x="92" y="34"/>
                  </a:cubicBezTo>
                  <a:cubicBezTo>
                    <a:pt x="89" y="33"/>
                    <a:pt x="89" y="33"/>
                    <a:pt x="89" y="33"/>
                  </a:cubicBezTo>
                  <a:cubicBezTo>
                    <a:pt x="89" y="41"/>
                    <a:pt x="89" y="41"/>
                    <a:pt x="89" y="41"/>
                  </a:cubicBezTo>
                  <a:cubicBezTo>
                    <a:pt x="87" y="41"/>
                    <a:pt x="87" y="41"/>
                    <a:pt x="87" y="41"/>
                  </a:cubicBezTo>
                  <a:cubicBezTo>
                    <a:pt x="87" y="33"/>
                    <a:pt x="87" y="33"/>
                    <a:pt x="87" y="33"/>
                  </a:cubicBezTo>
                  <a:cubicBezTo>
                    <a:pt x="94" y="33"/>
                    <a:pt x="94" y="33"/>
                    <a:pt x="94" y="33"/>
                  </a:cubicBezTo>
                  <a:lnTo>
                    <a:pt x="94" y="41"/>
                  </a:lnTo>
                  <a:close/>
                  <a:moveTo>
                    <a:pt x="96" y="48"/>
                  </a:moveTo>
                  <a:cubicBezTo>
                    <a:pt x="96" y="48"/>
                    <a:pt x="96" y="48"/>
                    <a:pt x="96" y="48"/>
                  </a:cubicBezTo>
                  <a:cubicBezTo>
                    <a:pt x="94" y="48"/>
                    <a:pt x="94" y="48"/>
                    <a:pt x="94" y="48"/>
                  </a:cubicBezTo>
                  <a:cubicBezTo>
                    <a:pt x="94" y="41"/>
                    <a:pt x="94" y="41"/>
                    <a:pt x="94" y="41"/>
                  </a:cubicBezTo>
                  <a:cubicBezTo>
                    <a:pt x="96" y="41"/>
                    <a:pt x="96" y="41"/>
                    <a:pt x="96" y="41"/>
                  </a:cubicBezTo>
                  <a:lnTo>
                    <a:pt x="96" y="48"/>
                  </a:lnTo>
                  <a:close/>
                  <a:moveTo>
                    <a:pt x="96" y="41"/>
                  </a:moveTo>
                  <a:cubicBezTo>
                    <a:pt x="96" y="41"/>
                    <a:pt x="96" y="41"/>
                    <a:pt x="96" y="41"/>
                  </a:cubicBezTo>
                  <a:cubicBezTo>
                    <a:pt x="94" y="41"/>
                    <a:pt x="94" y="41"/>
                    <a:pt x="94" y="41"/>
                  </a:cubicBezTo>
                  <a:cubicBezTo>
                    <a:pt x="94" y="33"/>
                    <a:pt x="94" y="33"/>
                    <a:pt x="94" y="33"/>
                  </a:cubicBezTo>
                  <a:cubicBezTo>
                    <a:pt x="96" y="33"/>
                    <a:pt x="96" y="33"/>
                    <a:pt x="96" y="33"/>
                  </a:cubicBezTo>
                  <a:lnTo>
                    <a:pt x="96" y="41"/>
                  </a:lnTo>
                  <a:close/>
                  <a:moveTo>
                    <a:pt x="96" y="33"/>
                  </a:moveTo>
                  <a:cubicBezTo>
                    <a:pt x="96" y="33"/>
                    <a:pt x="96" y="33"/>
                    <a:pt x="96" y="33"/>
                  </a:cubicBezTo>
                  <a:cubicBezTo>
                    <a:pt x="98" y="34"/>
                    <a:pt x="98" y="34"/>
                    <a:pt x="98" y="34"/>
                  </a:cubicBezTo>
                  <a:cubicBezTo>
                    <a:pt x="98" y="41"/>
                    <a:pt x="98" y="41"/>
                    <a:pt x="98" y="41"/>
                  </a:cubicBezTo>
                  <a:cubicBezTo>
                    <a:pt x="96" y="41"/>
                    <a:pt x="96" y="41"/>
                    <a:pt x="96" y="41"/>
                  </a:cubicBezTo>
                  <a:lnTo>
                    <a:pt x="96" y="33"/>
                  </a:lnTo>
                  <a:close/>
                  <a:moveTo>
                    <a:pt x="101" y="48"/>
                  </a:moveTo>
                  <a:cubicBezTo>
                    <a:pt x="101" y="48"/>
                    <a:pt x="101" y="48"/>
                    <a:pt x="101" y="48"/>
                  </a:cubicBezTo>
                  <a:cubicBezTo>
                    <a:pt x="96" y="48"/>
                    <a:pt x="96" y="48"/>
                    <a:pt x="96" y="48"/>
                  </a:cubicBezTo>
                  <a:cubicBezTo>
                    <a:pt x="96" y="41"/>
                    <a:pt x="96" y="41"/>
                    <a:pt x="96" y="41"/>
                  </a:cubicBezTo>
                  <a:cubicBezTo>
                    <a:pt x="98" y="41"/>
                    <a:pt x="98" y="41"/>
                    <a:pt x="98" y="41"/>
                  </a:cubicBezTo>
                  <a:cubicBezTo>
                    <a:pt x="98" y="48"/>
                    <a:pt x="98" y="48"/>
                    <a:pt x="98" y="48"/>
                  </a:cubicBezTo>
                  <a:cubicBezTo>
                    <a:pt x="99" y="48"/>
                    <a:pt x="99" y="48"/>
                    <a:pt x="99" y="48"/>
                  </a:cubicBezTo>
                  <a:cubicBezTo>
                    <a:pt x="99" y="41"/>
                    <a:pt x="99" y="41"/>
                    <a:pt x="99" y="41"/>
                  </a:cubicBezTo>
                  <a:cubicBezTo>
                    <a:pt x="101" y="41"/>
                    <a:pt x="101" y="41"/>
                    <a:pt x="101" y="41"/>
                  </a:cubicBezTo>
                  <a:lnTo>
                    <a:pt x="101" y="48"/>
                  </a:lnTo>
                  <a:close/>
                  <a:moveTo>
                    <a:pt x="101" y="41"/>
                  </a:moveTo>
                  <a:cubicBezTo>
                    <a:pt x="101" y="41"/>
                    <a:pt x="101" y="41"/>
                    <a:pt x="101" y="41"/>
                  </a:cubicBezTo>
                  <a:cubicBezTo>
                    <a:pt x="99" y="41"/>
                    <a:pt x="99" y="41"/>
                    <a:pt x="99" y="41"/>
                  </a:cubicBezTo>
                  <a:cubicBezTo>
                    <a:pt x="99" y="34"/>
                    <a:pt x="99" y="34"/>
                    <a:pt x="99" y="34"/>
                  </a:cubicBezTo>
                  <a:cubicBezTo>
                    <a:pt x="101" y="34"/>
                    <a:pt x="101" y="34"/>
                    <a:pt x="101" y="34"/>
                  </a:cubicBezTo>
                  <a:lnTo>
                    <a:pt x="101" y="41"/>
                  </a:lnTo>
                  <a:close/>
                  <a:moveTo>
                    <a:pt x="103" y="48"/>
                  </a:moveTo>
                  <a:cubicBezTo>
                    <a:pt x="103" y="48"/>
                    <a:pt x="103" y="48"/>
                    <a:pt x="103" y="48"/>
                  </a:cubicBezTo>
                  <a:cubicBezTo>
                    <a:pt x="101" y="48"/>
                    <a:pt x="101" y="48"/>
                    <a:pt x="101" y="48"/>
                  </a:cubicBezTo>
                  <a:cubicBezTo>
                    <a:pt x="101" y="41"/>
                    <a:pt x="101" y="41"/>
                    <a:pt x="101" y="41"/>
                  </a:cubicBezTo>
                  <a:cubicBezTo>
                    <a:pt x="103" y="41"/>
                    <a:pt x="103" y="41"/>
                    <a:pt x="103" y="41"/>
                  </a:cubicBezTo>
                  <a:lnTo>
                    <a:pt x="103" y="48"/>
                  </a:lnTo>
                  <a:close/>
                  <a:moveTo>
                    <a:pt x="103" y="41"/>
                  </a:moveTo>
                  <a:cubicBezTo>
                    <a:pt x="103" y="41"/>
                    <a:pt x="103" y="41"/>
                    <a:pt x="103" y="41"/>
                  </a:cubicBezTo>
                  <a:cubicBezTo>
                    <a:pt x="101" y="41"/>
                    <a:pt x="101" y="41"/>
                    <a:pt x="101" y="41"/>
                  </a:cubicBezTo>
                  <a:cubicBezTo>
                    <a:pt x="101" y="34"/>
                    <a:pt x="101" y="34"/>
                    <a:pt x="101" y="34"/>
                  </a:cubicBezTo>
                  <a:cubicBezTo>
                    <a:pt x="103" y="34"/>
                    <a:pt x="103" y="34"/>
                    <a:pt x="103" y="34"/>
                  </a:cubicBezTo>
                  <a:lnTo>
                    <a:pt x="103" y="41"/>
                  </a:lnTo>
                  <a:close/>
                  <a:moveTo>
                    <a:pt x="105" y="48"/>
                  </a:moveTo>
                  <a:cubicBezTo>
                    <a:pt x="105" y="48"/>
                    <a:pt x="105" y="48"/>
                    <a:pt x="105" y="48"/>
                  </a:cubicBezTo>
                  <a:cubicBezTo>
                    <a:pt x="103" y="48"/>
                    <a:pt x="103" y="48"/>
                    <a:pt x="103" y="48"/>
                  </a:cubicBezTo>
                  <a:cubicBezTo>
                    <a:pt x="103" y="41"/>
                    <a:pt x="103" y="41"/>
                    <a:pt x="103" y="41"/>
                  </a:cubicBezTo>
                  <a:cubicBezTo>
                    <a:pt x="105" y="41"/>
                    <a:pt x="105" y="41"/>
                    <a:pt x="105" y="41"/>
                  </a:cubicBezTo>
                  <a:lnTo>
                    <a:pt x="105" y="48"/>
                  </a:lnTo>
                  <a:close/>
                  <a:moveTo>
                    <a:pt x="105" y="41"/>
                  </a:moveTo>
                  <a:cubicBezTo>
                    <a:pt x="105" y="41"/>
                    <a:pt x="105" y="41"/>
                    <a:pt x="105" y="41"/>
                  </a:cubicBezTo>
                  <a:cubicBezTo>
                    <a:pt x="103" y="41"/>
                    <a:pt x="103" y="41"/>
                    <a:pt x="103" y="41"/>
                  </a:cubicBezTo>
                  <a:cubicBezTo>
                    <a:pt x="103" y="34"/>
                    <a:pt x="103" y="34"/>
                    <a:pt x="103" y="34"/>
                  </a:cubicBezTo>
                  <a:cubicBezTo>
                    <a:pt x="105" y="34"/>
                    <a:pt x="105" y="34"/>
                    <a:pt x="105" y="34"/>
                  </a:cubicBezTo>
                  <a:lnTo>
                    <a:pt x="105" y="41"/>
                  </a:lnTo>
                  <a:close/>
                  <a:moveTo>
                    <a:pt x="107" y="48"/>
                  </a:moveTo>
                  <a:cubicBezTo>
                    <a:pt x="107" y="48"/>
                    <a:pt x="107" y="48"/>
                    <a:pt x="107" y="48"/>
                  </a:cubicBezTo>
                  <a:cubicBezTo>
                    <a:pt x="105" y="48"/>
                    <a:pt x="105" y="48"/>
                    <a:pt x="105" y="48"/>
                  </a:cubicBezTo>
                  <a:cubicBezTo>
                    <a:pt x="105" y="41"/>
                    <a:pt x="105" y="41"/>
                    <a:pt x="105" y="41"/>
                  </a:cubicBezTo>
                  <a:cubicBezTo>
                    <a:pt x="107" y="41"/>
                    <a:pt x="107" y="41"/>
                    <a:pt x="107" y="41"/>
                  </a:cubicBezTo>
                  <a:lnTo>
                    <a:pt x="107" y="48"/>
                  </a:lnTo>
                  <a:close/>
                  <a:moveTo>
                    <a:pt x="107" y="41"/>
                  </a:moveTo>
                  <a:cubicBezTo>
                    <a:pt x="107" y="41"/>
                    <a:pt x="107" y="41"/>
                    <a:pt x="107" y="41"/>
                  </a:cubicBezTo>
                  <a:cubicBezTo>
                    <a:pt x="105" y="41"/>
                    <a:pt x="105" y="41"/>
                    <a:pt x="105" y="41"/>
                  </a:cubicBezTo>
                  <a:cubicBezTo>
                    <a:pt x="105" y="34"/>
                    <a:pt x="105" y="34"/>
                    <a:pt x="105" y="34"/>
                  </a:cubicBezTo>
                  <a:cubicBezTo>
                    <a:pt x="107" y="34"/>
                    <a:pt x="107" y="34"/>
                    <a:pt x="107" y="34"/>
                  </a:cubicBezTo>
                  <a:lnTo>
                    <a:pt x="107" y="41"/>
                  </a:lnTo>
                  <a:close/>
                  <a:moveTo>
                    <a:pt x="109" y="48"/>
                  </a:moveTo>
                  <a:cubicBezTo>
                    <a:pt x="109" y="48"/>
                    <a:pt x="109" y="48"/>
                    <a:pt x="109" y="48"/>
                  </a:cubicBezTo>
                  <a:cubicBezTo>
                    <a:pt x="107" y="48"/>
                    <a:pt x="107" y="48"/>
                    <a:pt x="107" y="48"/>
                  </a:cubicBezTo>
                  <a:cubicBezTo>
                    <a:pt x="107" y="41"/>
                    <a:pt x="107" y="41"/>
                    <a:pt x="107" y="41"/>
                  </a:cubicBezTo>
                  <a:cubicBezTo>
                    <a:pt x="109" y="41"/>
                    <a:pt x="109" y="41"/>
                    <a:pt x="109" y="41"/>
                  </a:cubicBezTo>
                  <a:lnTo>
                    <a:pt x="109" y="48"/>
                  </a:lnTo>
                  <a:close/>
                  <a:moveTo>
                    <a:pt x="109" y="41"/>
                  </a:moveTo>
                  <a:cubicBezTo>
                    <a:pt x="109" y="41"/>
                    <a:pt x="109" y="41"/>
                    <a:pt x="109" y="41"/>
                  </a:cubicBezTo>
                  <a:cubicBezTo>
                    <a:pt x="107" y="41"/>
                    <a:pt x="107" y="41"/>
                    <a:pt x="107" y="41"/>
                  </a:cubicBezTo>
                  <a:cubicBezTo>
                    <a:pt x="107" y="34"/>
                    <a:pt x="107" y="34"/>
                    <a:pt x="107" y="34"/>
                  </a:cubicBezTo>
                  <a:cubicBezTo>
                    <a:pt x="109" y="34"/>
                    <a:pt x="109" y="34"/>
                    <a:pt x="109" y="34"/>
                  </a:cubicBezTo>
                  <a:lnTo>
                    <a:pt x="109" y="41"/>
                  </a:lnTo>
                  <a:close/>
                  <a:moveTo>
                    <a:pt x="112" y="48"/>
                  </a:moveTo>
                  <a:cubicBezTo>
                    <a:pt x="112" y="48"/>
                    <a:pt x="112" y="48"/>
                    <a:pt x="112" y="48"/>
                  </a:cubicBezTo>
                  <a:cubicBezTo>
                    <a:pt x="110" y="48"/>
                    <a:pt x="110" y="48"/>
                    <a:pt x="110" y="48"/>
                  </a:cubicBezTo>
                  <a:cubicBezTo>
                    <a:pt x="110" y="48"/>
                    <a:pt x="110" y="48"/>
                    <a:pt x="110" y="48"/>
                  </a:cubicBezTo>
                  <a:cubicBezTo>
                    <a:pt x="112" y="48"/>
                    <a:pt x="112" y="48"/>
                    <a:pt x="112" y="48"/>
                  </a:cubicBezTo>
                  <a:close/>
                  <a:moveTo>
                    <a:pt x="112" y="48"/>
                  </a:moveTo>
                  <a:cubicBezTo>
                    <a:pt x="112" y="48"/>
                    <a:pt x="112" y="48"/>
                    <a:pt x="112" y="48"/>
                  </a:cubicBezTo>
                  <a:cubicBezTo>
                    <a:pt x="110" y="48"/>
                    <a:pt x="110" y="48"/>
                    <a:pt x="110" y="48"/>
                  </a:cubicBezTo>
                  <a:cubicBezTo>
                    <a:pt x="110" y="41"/>
                    <a:pt x="110" y="41"/>
                    <a:pt x="110" y="41"/>
                  </a:cubicBezTo>
                  <a:cubicBezTo>
                    <a:pt x="112" y="41"/>
                    <a:pt x="112" y="41"/>
                    <a:pt x="112" y="41"/>
                  </a:cubicBezTo>
                  <a:lnTo>
                    <a:pt x="112" y="48"/>
                  </a:lnTo>
                  <a:close/>
                  <a:moveTo>
                    <a:pt x="112" y="41"/>
                  </a:moveTo>
                  <a:cubicBezTo>
                    <a:pt x="112" y="41"/>
                    <a:pt x="112" y="41"/>
                    <a:pt x="112" y="41"/>
                  </a:cubicBezTo>
                  <a:cubicBezTo>
                    <a:pt x="110" y="41"/>
                    <a:pt x="110" y="41"/>
                    <a:pt x="110" y="41"/>
                  </a:cubicBezTo>
                  <a:cubicBezTo>
                    <a:pt x="110" y="34"/>
                    <a:pt x="110" y="34"/>
                    <a:pt x="110" y="34"/>
                  </a:cubicBezTo>
                  <a:cubicBezTo>
                    <a:pt x="112" y="34"/>
                    <a:pt x="112" y="34"/>
                    <a:pt x="112" y="34"/>
                  </a:cubicBezTo>
                  <a:lnTo>
                    <a:pt x="112" y="41"/>
                  </a:lnTo>
                  <a:close/>
                  <a:moveTo>
                    <a:pt x="114" y="48"/>
                  </a:moveTo>
                  <a:cubicBezTo>
                    <a:pt x="114" y="48"/>
                    <a:pt x="114" y="48"/>
                    <a:pt x="114" y="48"/>
                  </a:cubicBezTo>
                  <a:cubicBezTo>
                    <a:pt x="112" y="48"/>
                    <a:pt x="112" y="48"/>
                    <a:pt x="112" y="48"/>
                  </a:cubicBezTo>
                  <a:cubicBezTo>
                    <a:pt x="112" y="48"/>
                    <a:pt x="112" y="48"/>
                    <a:pt x="112" y="48"/>
                  </a:cubicBezTo>
                  <a:cubicBezTo>
                    <a:pt x="114" y="48"/>
                    <a:pt x="114" y="48"/>
                    <a:pt x="114" y="48"/>
                  </a:cubicBezTo>
                  <a:close/>
                  <a:moveTo>
                    <a:pt x="114" y="48"/>
                  </a:moveTo>
                  <a:cubicBezTo>
                    <a:pt x="114" y="48"/>
                    <a:pt x="114" y="48"/>
                    <a:pt x="114" y="48"/>
                  </a:cubicBezTo>
                  <a:cubicBezTo>
                    <a:pt x="112" y="48"/>
                    <a:pt x="112" y="48"/>
                    <a:pt x="112" y="48"/>
                  </a:cubicBezTo>
                  <a:cubicBezTo>
                    <a:pt x="112" y="41"/>
                    <a:pt x="112" y="41"/>
                    <a:pt x="112" y="41"/>
                  </a:cubicBezTo>
                  <a:cubicBezTo>
                    <a:pt x="114" y="41"/>
                    <a:pt x="114" y="41"/>
                    <a:pt x="114" y="41"/>
                  </a:cubicBezTo>
                  <a:lnTo>
                    <a:pt x="114" y="48"/>
                  </a:lnTo>
                  <a:close/>
                  <a:moveTo>
                    <a:pt x="114" y="41"/>
                  </a:moveTo>
                  <a:cubicBezTo>
                    <a:pt x="114" y="41"/>
                    <a:pt x="114" y="41"/>
                    <a:pt x="114" y="41"/>
                  </a:cubicBezTo>
                  <a:cubicBezTo>
                    <a:pt x="112" y="41"/>
                    <a:pt x="112" y="41"/>
                    <a:pt x="112" y="41"/>
                  </a:cubicBezTo>
                  <a:cubicBezTo>
                    <a:pt x="112" y="34"/>
                    <a:pt x="112" y="34"/>
                    <a:pt x="112" y="34"/>
                  </a:cubicBezTo>
                  <a:cubicBezTo>
                    <a:pt x="114" y="34"/>
                    <a:pt x="114" y="34"/>
                    <a:pt x="114" y="34"/>
                  </a:cubicBezTo>
                  <a:lnTo>
                    <a:pt x="114" y="41"/>
                  </a:lnTo>
                  <a:close/>
                  <a:moveTo>
                    <a:pt x="116" y="48"/>
                  </a:moveTo>
                  <a:cubicBezTo>
                    <a:pt x="116" y="48"/>
                    <a:pt x="116" y="48"/>
                    <a:pt x="116" y="48"/>
                  </a:cubicBezTo>
                  <a:cubicBezTo>
                    <a:pt x="114" y="48"/>
                    <a:pt x="114" y="48"/>
                    <a:pt x="114" y="48"/>
                  </a:cubicBezTo>
                  <a:cubicBezTo>
                    <a:pt x="114" y="48"/>
                    <a:pt x="114" y="48"/>
                    <a:pt x="114" y="48"/>
                  </a:cubicBezTo>
                  <a:cubicBezTo>
                    <a:pt x="116" y="48"/>
                    <a:pt x="116" y="48"/>
                    <a:pt x="116" y="48"/>
                  </a:cubicBezTo>
                  <a:close/>
                  <a:moveTo>
                    <a:pt x="116" y="48"/>
                  </a:moveTo>
                  <a:cubicBezTo>
                    <a:pt x="116" y="48"/>
                    <a:pt x="116" y="48"/>
                    <a:pt x="116" y="48"/>
                  </a:cubicBezTo>
                  <a:cubicBezTo>
                    <a:pt x="114" y="48"/>
                    <a:pt x="114" y="48"/>
                    <a:pt x="114" y="48"/>
                  </a:cubicBezTo>
                  <a:cubicBezTo>
                    <a:pt x="114" y="41"/>
                    <a:pt x="114" y="41"/>
                    <a:pt x="114" y="41"/>
                  </a:cubicBezTo>
                  <a:cubicBezTo>
                    <a:pt x="116" y="41"/>
                    <a:pt x="116" y="41"/>
                    <a:pt x="116" y="41"/>
                  </a:cubicBezTo>
                  <a:lnTo>
                    <a:pt x="116" y="48"/>
                  </a:lnTo>
                  <a:close/>
                  <a:moveTo>
                    <a:pt x="116" y="41"/>
                  </a:moveTo>
                  <a:cubicBezTo>
                    <a:pt x="116" y="41"/>
                    <a:pt x="116" y="41"/>
                    <a:pt x="116" y="41"/>
                  </a:cubicBezTo>
                  <a:cubicBezTo>
                    <a:pt x="114" y="41"/>
                    <a:pt x="114" y="41"/>
                    <a:pt x="114" y="41"/>
                  </a:cubicBezTo>
                  <a:cubicBezTo>
                    <a:pt x="114" y="34"/>
                    <a:pt x="114" y="34"/>
                    <a:pt x="114" y="34"/>
                  </a:cubicBezTo>
                  <a:cubicBezTo>
                    <a:pt x="116" y="34"/>
                    <a:pt x="116" y="34"/>
                    <a:pt x="116" y="34"/>
                  </a:cubicBezTo>
                  <a:lnTo>
                    <a:pt x="116" y="41"/>
                  </a:lnTo>
                  <a:close/>
                  <a:moveTo>
                    <a:pt x="117" y="48"/>
                  </a:moveTo>
                  <a:cubicBezTo>
                    <a:pt x="117" y="48"/>
                    <a:pt x="117" y="48"/>
                    <a:pt x="117" y="48"/>
                  </a:cubicBezTo>
                  <a:cubicBezTo>
                    <a:pt x="116" y="48"/>
                    <a:pt x="116" y="48"/>
                    <a:pt x="116" y="48"/>
                  </a:cubicBezTo>
                  <a:cubicBezTo>
                    <a:pt x="116" y="48"/>
                    <a:pt x="116" y="48"/>
                    <a:pt x="116" y="48"/>
                  </a:cubicBezTo>
                  <a:cubicBezTo>
                    <a:pt x="117" y="48"/>
                    <a:pt x="117" y="48"/>
                    <a:pt x="117" y="48"/>
                  </a:cubicBezTo>
                  <a:close/>
                  <a:moveTo>
                    <a:pt x="117" y="48"/>
                  </a:moveTo>
                  <a:cubicBezTo>
                    <a:pt x="117" y="48"/>
                    <a:pt x="117" y="48"/>
                    <a:pt x="117" y="48"/>
                  </a:cubicBezTo>
                  <a:cubicBezTo>
                    <a:pt x="116" y="48"/>
                    <a:pt x="116" y="48"/>
                    <a:pt x="116" y="48"/>
                  </a:cubicBezTo>
                  <a:cubicBezTo>
                    <a:pt x="116" y="41"/>
                    <a:pt x="116" y="41"/>
                    <a:pt x="116" y="41"/>
                  </a:cubicBezTo>
                  <a:cubicBezTo>
                    <a:pt x="117" y="41"/>
                    <a:pt x="117" y="41"/>
                    <a:pt x="117" y="41"/>
                  </a:cubicBezTo>
                  <a:lnTo>
                    <a:pt x="117" y="48"/>
                  </a:lnTo>
                  <a:close/>
                  <a:moveTo>
                    <a:pt x="117" y="34"/>
                  </a:moveTo>
                  <a:cubicBezTo>
                    <a:pt x="117" y="34"/>
                    <a:pt x="117" y="34"/>
                    <a:pt x="117" y="34"/>
                  </a:cubicBezTo>
                  <a:cubicBezTo>
                    <a:pt x="117" y="41"/>
                    <a:pt x="117" y="41"/>
                    <a:pt x="117" y="41"/>
                  </a:cubicBezTo>
                  <a:cubicBezTo>
                    <a:pt x="116" y="41"/>
                    <a:pt x="116" y="41"/>
                    <a:pt x="116" y="41"/>
                  </a:cubicBezTo>
                  <a:cubicBezTo>
                    <a:pt x="116" y="34"/>
                    <a:pt x="116" y="34"/>
                    <a:pt x="116" y="34"/>
                  </a:cubicBezTo>
                  <a:cubicBezTo>
                    <a:pt x="117" y="34"/>
                    <a:pt x="117" y="34"/>
                    <a:pt x="117" y="34"/>
                  </a:cubicBezTo>
                  <a:close/>
                  <a:moveTo>
                    <a:pt x="119" y="48"/>
                  </a:moveTo>
                  <a:cubicBezTo>
                    <a:pt x="119" y="48"/>
                    <a:pt x="119" y="48"/>
                    <a:pt x="119" y="48"/>
                  </a:cubicBezTo>
                  <a:cubicBezTo>
                    <a:pt x="117" y="48"/>
                    <a:pt x="117" y="48"/>
                    <a:pt x="117" y="48"/>
                  </a:cubicBezTo>
                  <a:cubicBezTo>
                    <a:pt x="117" y="48"/>
                    <a:pt x="117" y="48"/>
                    <a:pt x="117" y="48"/>
                  </a:cubicBezTo>
                  <a:cubicBezTo>
                    <a:pt x="119" y="48"/>
                    <a:pt x="119" y="48"/>
                    <a:pt x="119" y="48"/>
                  </a:cubicBezTo>
                  <a:close/>
                  <a:moveTo>
                    <a:pt x="119" y="48"/>
                  </a:moveTo>
                  <a:cubicBezTo>
                    <a:pt x="119" y="48"/>
                    <a:pt x="119" y="48"/>
                    <a:pt x="119" y="48"/>
                  </a:cubicBezTo>
                  <a:cubicBezTo>
                    <a:pt x="117" y="48"/>
                    <a:pt x="117" y="48"/>
                    <a:pt x="117" y="48"/>
                  </a:cubicBezTo>
                  <a:cubicBezTo>
                    <a:pt x="117" y="41"/>
                    <a:pt x="117" y="41"/>
                    <a:pt x="117" y="41"/>
                  </a:cubicBezTo>
                  <a:cubicBezTo>
                    <a:pt x="119" y="41"/>
                    <a:pt x="119" y="41"/>
                    <a:pt x="119" y="41"/>
                  </a:cubicBezTo>
                  <a:lnTo>
                    <a:pt x="119" y="48"/>
                  </a:lnTo>
                  <a:close/>
                  <a:moveTo>
                    <a:pt x="119" y="41"/>
                  </a:moveTo>
                  <a:cubicBezTo>
                    <a:pt x="119" y="41"/>
                    <a:pt x="119" y="41"/>
                    <a:pt x="119" y="41"/>
                  </a:cubicBezTo>
                  <a:cubicBezTo>
                    <a:pt x="117" y="41"/>
                    <a:pt x="117" y="41"/>
                    <a:pt x="117" y="41"/>
                  </a:cubicBezTo>
                  <a:cubicBezTo>
                    <a:pt x="117" y="34"/>
                    <a:pt x="117" y="34"/>
                    <a:pt x="117" y="34"/>
                  </a:cubicBezTo>
                  <a:cubicBezTo>
                    <a:pt x="119" y="34"/>
                    <a:pt x="119" y="34"/>
                    <a:pt x="119" y="34"/>
                  </a:cubicBezTo>
                  <a:cubicBezTo>
                    <a:pt x="119" y="34"/>
                    <a:pt x="119" y="34"/>
                    <a:pt x="119" y="34"/>
                  </a:cubicBezTo>
                  <a:lnTo>
                    <a:pt x="119" y="41"/>
                  </a:lnTo>
                  <a:close/>
                  <a:moveTo>
                    <a:pt x="120" y="48"/>
                  </a:moveTo>
                  <a:cubicBezTo>
                    <a:pt x="120" y="48"/>
                    <a:pt x="120" y="48"/>
                    <a:pt x="120" y="48"/>
                  </a:cubicBezTo>
                  <a:cubicBezTo>
                    <a:pt x="119" y="48"/>
                    <a:pt x="119" y="48"/>
                    <a:pt x="119" y="48"/>
                  </a:cubicBezTo>
                  <a:cubicBezTo>
                    <a:pt x="119" y="48"/>
                    <a:pt x="119" y="48"/>
                    <a:pt x="119" y="48"/>
                  </a:cubicBezTo>
                  <a:cubicBezTo>
                    <a:pt x="120" y="48"/>
                    <a:pt x="120" y="48"/>
                    <a:pt x="120" y="48"/>
                  </a:cubicBezTo>
                  <a:close/>
                  <a:moveTo>
                    <a:pt x="120" y="48"/>
                  </a:moveTo>
                  <a:cubicBezTo>
                    <a:pt x="120" y="48"/>
                    <a:pt x="120" y="48"/>
                    <a:pt x="120" y="48"/>
                  </a:cubicBezTo>
                  <a:cubicBezTo>
                    <a:pt x="119" y="48"/>
                    <a:pt x="119" y="48"/>
                    <a:pt x="119" y="48"/>
                  </a:cubicBezTo>
                  <a:cubicBezTo>
                    <a:pt x="119" y="41"/>
                    <a:pt x="119" y="41"/>
                    <a:pt x="119" y="41"/>
                  </a:cubicBezTo>
                  <a:cubicBezTo>
                    <a:pt x="120" y="41"/>
                    <a:pt x="120" y="41"/>
                    <a:pt x="120" y="41"/>
                  </a:cubicBezTo>
                  <a:lnTo>
                    <a:pt x="120" y="48"/>
                  </a:lnTo>
                  <a:close/>
                  <a:moveTo>
                    <a:pt x="143" y="18"/>
                  </a:moveTo>
                  <a:cubicBezTo>
                    <a:pt x="143" y="18"/>
                    <a:pt x="143" y="18"/>
                    <a:pt x="143" y="18"/>
                  </a:cubicBezTo>
                  <a:cubicBezTo>
                    <a:pt x="145" y="18"/>
                    <a:pt x="145" y="18"/>
                    <a:pt x="145" y="18"/>
                  </a:cubicBezTo>
                  <a:cubicBezTo>
                    <a:pt x="145" y="19"/>
                    <a:pt x="145" y="19"/>
                    <a:pt x="145" y="19"/>
                  </a:cubicBezTo>
                  <a:cubicBezTo>
                    <a:pt x="145" y="19"/>
                    <a:pt x="146" y="19"/>
                    <a:pt x="146" y="19"/>
                  </a:cubicBezTo>
                  <a:cubicBezTo>
                    <a:pt x="146" y="19"/>
                    <a:pt x="146" y="19"/>
                    <a:pt x="146" y="19"/>
                  </a:cubicBezTo>
                  <a:cubicBezTo>
                    <a:pt x="147" y="19"/>
                    <a:pt x="147" y="19"/>
                    <a:pt x="147" y="19"/>
                  </a:cubicBezTo>
                  <a:cubicBezTo>
                    <a:pt x="147" y="19"/>
                    <a:pt x="147" y="19"/>
                    <a:pt x="147" y="19"/>
                  </a:cubicBezTo>
                  <a:cubicBezTo>
                    <a:pt x="152" y="20"/>
                    <a:pt x="153" y="21"/>
                    <a:pt x="153" y="21"/>
                  </a:cubicBezTo>
                  <a:cubicBezTo>
                    <a:pt x="153" y="29"/>
                    <a:pt x="153" y="29"/>
                    <a:pt x="153" y="29"/>
                  </a:cubicBezTo>
                  <a:cubicBezTo>
                    <a:pt x="153" y="29"/>
                    <a:pt x="153" y="29"/>
                    <a:pt x="153" y="29"/>
                  </a:cubicBezTo>
                  <a:cubicBezTo>
                    <a:pt x="153" y="21"/>
                    <a:pt x="153" y="21"/>
                    <a:pt x="153" y="21"/>
                  </a:cubicBezTo>
                  <a:cubicBezTo>
                    <a:pt x="153" y="21"/>
                    <a:pt x="150" y="20"/>
                    <a:pt x="146" y="20"/>
                  </a:cubicBezTo>
                  <a:cubicBezTo>
                    <a:pt x="143" y="20"/>
                    <a:pt x="140" y="21"/>
                    <a:pt x="140" y="21"/>
                  </a:cubicBezTo>
                  <a:cubicBezTo>
                    <a:pt x="139" y="29"/>
                    <a:pt x="139" y="29"/>
                    <a:pt x="139" y="29"/>
                  </a:cubicBezTo>
                  <a:cubicBezTo>
                    <a:pt x="139" y="29"/>
                    <a:pt x="139" y="29"/>
                    <a:pt x="139" y="29"/>
                  </a:cubicBezTo>
                  <a:cubicBezTo>
                    <a:pt x="140" y="21"/>
                    <a:pt x="140" y="21"/>
                    <a:pt x="140" y="21"/>
                  </a:cubicBezTo>
                  <a:cubicBezTo>
                    <a:pt x="140" y="21"/>
                    <a:pt x="141" y="20"/>
                    <a:pt x="143" y="20"/>
                  </a:cubicBezTo>
                  <a:lnTo>
                    <a:pt x="143" y="18"/>
                  </a:lnTo>
                  <a:close/>
                  <a:moveTo>
                    <a:pt x="142" y="31"/>
                  </a:moveTo>
                  <a:cubicBezTo>
                    <a:pt x="142" y="31"/>
                    <a:pt x="142" y="31"/>
                    <a:pt x="142" y="31"/>
                  </a:cubicBezTo>
                  <a:cubicBezTo>
                    <a:pt x="142" y="40"/>
                    <a:pt x="142" y="40"/>
                    <a:pt x="142" y="40"/>
                  </a:cubicBezTo>
                  <a:cubicBezTo>
                    <a:pt x="140" y="40"/>
                    <a:pt x="140" y="40"/>
                    <a:pt x="140" y="40"/>
                  </a:cubicBezTo>
                  <a:cubicBezTo>
                    <a:pt x="140" y="31"/>
                    <a:pt x="140" y="31"/>
                    <a:pt x="140" y="31"/>
                  </a:cubicBezTo>
                  <a:lnTo>
                    <a:pt x="142" y="31"/>
                  </a:lnTo>
                  <a:close/>
                  <a:moveTo>
                    <a:pt x="141" y="20"/>
                  </a:moveTo>
                  <a:cubicBezTo>
                    <a:pt x="141" y="20"/>
                    <a:pt x="141" y="20"/>
                    <a:pt x="141" y="20"/>
                  </a:cubicBezTo>
                  <a:cubicBezTo>
                    <a:pt x="141" y="18"/>
                    <a:pt x="141" y="18"/>
                    <a:pt x="141" y="18"/>
                  </a:cubicBezTo>
                  <a:cubicBezTo>
                    <a:pt x="141" y="20"/>
                    <a:pt x="141" y="20"/>
                    <a:pt x="141" y="20"/>
                  </a:cubicBezTo>
                  <a:close/>
                  <a:moveTo>
                    <a:pt x="140" y="15"/>
                  </a:moveTo>
                  <a:cubicBezTo>
                    <a:pt x="140" y="15"/>
                    <a:pt x="140" y="15"/>
                    <a:pt x="140" y="15"/>
                  </a:cubicBezTo>
                  <a:cubicBezTo>
                    <a:pt x="141" y="15"/>
                    <a:pt x="141" y="15"/>
                    <a:pt x="141" y="15"/>
                  </a:cubicBezTo>
                  <a:cubicBezTo>
                    <a:pt x="141" y="17"/>
                    <a:pt x="141" y="17"/>
                    <a:pt x="141" y="17"/>
                  </a:cubicBezTo>
                  <a:cubicBezTo>
                    <a:pt x="140" y="17"/>
                    <a:pt x="140" y="17"/>
                    <a:pt x="140" y="17"/>
                  </a:cubicBezTo>
                  <a:lnTo>
                    <a:pt x="140" y="15"/>
                  </a:lnTo>
                  <a:close/>
                  <a:moveTo>
                    <a:pt x="129" y="21"/>
                  </a:moveTo>
                  <a:cubicBezTo>
                    <a:pt x="129" y="21"/>
                    <a:pt x="129" y="21"/>
                    <a:pt x="129" y="21"/>
                  </a:cubicBezTo>
                  <a:cubicBezTo>
                    <a:pt x="129" y="19"/>
                    <a:pt x="129" y="19"/>
                    <a:pt x="129" y="19"/>
                  </a:cubicBezTo>
                  <a:cubicBezTo>
                    <a:pt x="131" y="19"/>
                    <a:pt x="131" y="19"/>
                    <a:pt x="131" y="19"/>
                  </a:cubicBezTo>
                  <a:cubicBezTo>
                    <a:pt x="131" y="20"/>
                    <a:pt x="131" y="20"/>
                    <a:pt x="131" y="20"/>
                  </a:cubicBezTo>
                  <a:cubicBezTo>
                    <a:pt x="132" y="19"/>
                    <a:pt x="133" y="19"/>
                    <a:pt x="134" y="19"/>
                  </a:cubicBezTo>
                  <a:cubicBezTo>
                    <a:pt x="134" y="17"/>
                    <a:pt x="134" y="17"/>
                    <a:pt x="134" y="17"/>
                  </a:cubicBezTo>
                  <a:cubicBezTo>
                    <a:pt x="135" y="17"/>
                    <a:pt x="135" y="17"/>
                    <a:pt x="135" y="17"/>
                  </a:cubicBezTo>
                  <a:cubicBezTo>
                    <a:pt x="135" y="18"/>
                    <a:pt x="135" y="18"/>
                    <a:pt x="135" y="18"/>
                  </a:cubicBezTo>
                  <a:cubicBezTo>
                    <a:pt x="139" y="18"/>
                    <a:pt x="141" y="18"/>
                    <a:pt x="141" y="18"/>
                  </a:cubicBezTo>
                  <a:cubicBezTo>
                    <a:pt x="141" y="18"/>
                    <a:pt x="137" y="18"/>
                    <a:pt x="133" y="19"/>
                  </a:cubicBezTo>
                  <a:cubicBezTo>
                    <a:pt x="129" y="21"/>
                    <a:pt x="129" y="22"/>
                    <a:pt x="129" y="22"/>
                  </a:cubicBezTo>
                  <a:cubicBezTo>
                    <a:pt x="127" y="31"/>
                    <a:pt x="127" y="31"/>
                    <a:pt x="127" y="31"/>
                  </a:cubicBezTo>
                  <a:cubicBezTo>
                    <a:pt x="128" y="22"/>
                    <a:pt x="128" y="22"/>
                    <a:pt x="128" y="22"/>
                  </a:cubicBezTo>
                  <a:cubicBezTo>
                    <a:pt x="127" y="22"/>
                    <a:pt x="127" y="22"/>
                    <a:pt x="127" y="22"/>
                  </a:cubicBezTo>
                  <a:cubicBezTo>
                    <a:pt x="127" y="20"/>
                    <a:pt x="127" y="20"/>
                    <a:pt x="127" y="20"/>
                  </a:cubicBezTo>
                  <a:cubicBezTo>
                    <a:pt x="128" y="20"/>
                    <a:pt x="128" y="20"/>
                    <a:pt x="128" y="20"/>
                  </a:cubicBezTo>
                  <a:cubicBezTo>
                    <a:pt x="128" y="22"/>
                    <a:pt x="128" y="22"/>
                    <a:pt x="128" y="22"/>
                  </a:cubicBezTo>
                  <a:cubicBezTo>
                    <a:pt x="128" y="21"/>
                    <a:pt x="129" y="21"/>
                    <a:pt x="129" y="21"/>
                  </a:cubicBezTo>
                  <a:close/>
                  <a:moveTo>
                    <a:pt x="137" y="31"/>
                  </a:moveTo>
                  <a:cubicBezTo>
                    <a:pt x="137" y="31"/>
                    <a:pt x="137" y="31"/>
                    <a:pt x="137" y="31"/>
                  </a:cubicBezTo>
                  <a:cubicBezTo>
                    <a:pt x="137" y="32"/>
                    <a:pt x="137" y="32"/>
                    <a:pt x="137" y="32"/>
                  </a:cubicBezTo>
                  <a:cubicBezTo>
                    <a:pt x="136" y="32"/>
                    <a:pt x="136" y="32"/>
                    <a:pt x="135" y="32"/>
                  </a:cubicBezTo>
                  <a:cubicBezTo>
                    <a:pt x="135" y="32"/>
                    <a:pt x="135" y="32"/>
                    <a:pt x="135" y="32"/>
                  </a:cubicBezTo>
                  <a:lnTo>
                    <a:pt x="137" y="31"/>
                  </a:lnTo>
                  <a:close/>
                  <a:moveTo>
                    <a:pt x="135" y="32"/>
                  </a:moveTo>
                  <a:cubicBezTo>
                    <a:pt x="135" y="32"/>
                    <a:pt x="135" y="32"/>
                    <a:pt x="135" y="32"/>
                  </a:cubicBezTo>
                  <a:cubicBezTo>
                    <a:pt x="135" y="32"/>
                    <a:pt x="135" y="32"/>
                    <a:pt x="135" y="32"/>
                  </a:cubicBezTo>
                  <a:cubicBezTo>
                    <a:pt x="135" y="33"/>
                    <a:pt x="134" y="33"/>
                    <a:pt x="134" y="33"/>
                  </a:cubicBezTo>
                  <a:cubicBezTo>
                    <a:pt x="134" y="32"/>
                    <a:pt x="134" y="32"/>
                    <a:pt x="134" y="32"/>
                  </a:cubicBezTo>
                  <a:lnTo>
                    <a:pt x="135" y="32"/>
                  </a:lnTo>
                  <a:close/>
                  <a:moveTo>
                    <a:pt x="134" y="32"/>
                  </a:moveTo>
                  <a:cubicBezTo>
                    <a:pt x="134" y="32"/>
                    <a:pt x="134" y="32"/>
                    <a:pt x="134" y="32"/>
                  </a:cubicBezTo>
                  <a:cubicBezTo>
                    <a:pt x="134" y="33"/>
                    <a:pt x="134" y="33"/>
                    <a:pt x="134" y="33"/>
                  </a:cubicBezTo>
                  <a:cubicBezTo>
                    <a:pt x="133" y="33"/>
                    <a:pt x="133" y="33"/>
                    <a:pt x="133" y="33"/>
                  </a:cubicBezTo>
                  <a:cubicBezTo>
                    <a:pt x="133" y="33"/>
                    <a:pt x="133" y="33"/>
                    <a:pt x="132" y="33"/>
                  </a:cubicBezTo>
                  <a:cubicBezTo>
                    <a:pt x="132" y="32"/>
                    <a:pt x="132" y="32"/>
                    <a:pt x="132" y="32"/>
                  </a:cubicBezTo>
                  <a:lnTo>
                    <a:pt x="134" y="32"/>
                  </a:lnTo>
                  <a:close/>
                  <a:moveTo>
                    <a:pt x="131" y="32"/>
                  </a:moveTo>
                  <a:cubicBezTo>
                    <a:pt x="131" y="32"/>
                    <a:pt x="131" y="32"/>
                    <a:pt x="131" y="32"/>
                  </a:cubicBezTo>
                  <a:cubicBezTo>
                    <a:pt x="131" y="33"/>
                    <a:pt x="131" y="33"/>
                    <a:pt x="131" y="33"/>
                  </a:cubicBezTo>
                  <a:cubicBezTo>
                    <a:pt x="130" y="33"/>
                    <a:pt x="130" y="33"/>
                    <a:pt x="129" y="33"/>
                  </a:cubicBezTo>
                  <a:cubicBezTo>
                    <a:pt x="129" y="32"/>
                    <a:pt x="129" y="32"/>
                    <a:pt x="129" y="32"/>
                  </a:cubicBezTo>
                  <a:cubicBezTo>
                    <a:pt x="132" y="32"/>
                    <a:pt x="132" y="32"/>
                    <a:pt x="132" y="32"/>
                  </a:cubicBezTo>
                  <a:cubicBezTo>
                    <a:pt x="132" y="33"/>
                    <a:pt x="132" y="33"/>
                    <a:pt x="132" y="33"/>
                  </a:cubicBezTo>
                  <a:cubicBezTo>
                    <a:pt x="132" y="33"/>
                    <a:pt x="131" y="33"/>
                    <a:pt x="131" y="33"/>
                  </a:cubicBezTo>
                  <a:cubicBezTo>
                    <a:pt x="131" y="32"/>
                    <a:pt x="131" y="32"/>
                    <a:pt x="131" y="32"/>
                  </a:cubicBezTo>
                  <a:close/>
                  <a:moveTo>
                    <a:pt x="129" y="32"/>
                  </a:moveTo>
                  <a:cubicBezTo>
                    <a:pt x="129" y="32"/>
                    <a:pt x="129" y="32"/>
                    <a:pt x="129" y="32"/>
                  </a:cubicBezTo>
                  <a:cubicBezTo>
                    <a:pt x="129" y="33"/>
                    <a:pt x="129" y="33"/>
                    <a:pt x="129" y="33"/>
                  </a:cubicBezTo>
                  <a:cubicBezTo>
                    <a:pt x="129" y="33"/>
                    <a:pt x="128" y="33"/>
                    <a:pt x="128" y="33"/>
                  </a:cubicBezTo>
                  <a:cubicBezTo>
                    <a:pt x="128" y="32"/>
                    <a:pt x="128" y="32"/>
                    <a:pt x="128" y="32"/>
                  </a:cubicBezTo>
                  <a:lnTo>
                    <a:pt x="129" y="32"/>
                  </a:lnTo>
                  <a:close/>
                  <a:moveTo>
                    <a:pt x="125" y="31"/>
                  </a:moveTo>
                  <a:cubicBezTo>
                    <a:pt x="125" y="31"/>
                    <a:pt x="125" y="31"/>
                    <a:pt x="125" y="31"/>
                  </a:cubicBezTo>
                  <a:cubicBezTo>
                    <a:pt x="125" y="30"/>
                    <a:pt x="125" y="30"/>
                    <a:pt x="125" y="30"/>
                  </a:cubicBezTo>
                  <a:cubicBezTo>
                    <a:pt x="127" y="30"/>
                    <a:pt x="127" y="30"/>
                    <a:pt x="127" y="30"/>
                  </a:cubicBezTo>
                  <a:cubicBezTo>
                    <a:pt x="127" y="31"/>
                    <a:pt x="127" y="31"/>
                    <a:pt x="127" y="31"/>
                  </a:cubicBezTo>
                  <a:lnTo>
                    <a:pt x="125" y="31"/>
                  </a:lnTo>
                  <a:close/>
                  <a:moveTo>
                    <a:pt x="127" y="32"/>
                  </a:moveTo>
                  <a:cubicBezTo>
                    <a:pt x="127" y="32"/>
                    <a:pt x="127" y="32"/>
                    <a:pt x="127" y="32"/>
                  </a:cubicBezTo>
                  <a:cubicBezTo>
                    <a:pt x="127" y="36"/>
                    <a:pt x="127" y="36"/>
                    <a:pt x="127" y="36"/>
                  </a:cubicBezTo>
                  <a:cubicBezTo>
                    <a:pt x="127" y="37"/>
                    <a:pt x="126" y="38"/>
                    <a:pt x="126" y="40"/>
                  </a:cubicBezTo>
                  <a:cubicBezTo>
                    <a:pt x="126" y="40"/>
                    <a:pt x="126" y="40"/>
                    <a:pt x="126" y="41"/>
                  </a:cubicBezTo>
                  <a:cubicBezTo>
                    <a:pt x="125" y="41"/>
                    <a:pt x="125" y="41"/>
                    <a:pt x="125" y="41"/>
                  </a:cubicBezTo>
                  <a:cubicBezTo>
                    <a:pt x="125" y="33"/>
                    <a:pt x="125" y="33"/>
                    <a:pt x="125" y="33"/>
                  </a:cubicBezTo>
                  <a:lnTo>
                    <a:pt x="127" y="32"/>
                  </a:lnTo>
                  <a:close/>
                  <a:moveTo>
                    <a:pt x="127" y="32"/>
                  </a:moveTo>
                  <a:cubicBezTo>
                    <a:pt x="127" y="32"/>
                    <a:pt x="127" y="32"/>
                    <a:pt x="127" y="32"/>
                  </a:cubicBezTo>
                  <a:cubicBezTo>
                    <a:pt x="128" y="32"/>
                    <a:pt x="128" y="32"/>
                    <a:pt x="128" y="32"/>
                  </a:cubicBezTo>
                  <a:cubicBezTo>
                    <a:pt x="128" y="33"/>
                    <a:pt x="128" y="33"/>
                    <a:pt x="128" y="33"/>
                  </a:cubicBezTo>
                  <a:cubicBezTo>
                    <a:pt x="127" y="33"/>
                    <a:pt x="127" y="33"/>
                    <a:pt x="127" y="33"/>
                  </a:cubicBezTo>
                  <a:cubicBezTo>
                    <a:pt x="127" y="33"/>
                    <a:pt x="127" y="34"/>
                    <a:pt x="127" y="35"/>
                  </a:cubicBezTo>
                  <a:lnTo>
                    <a:pt x="127" y="32"/>
                  </a:lnTo>
                  <a:close/>
                  <a:moveTo>
                    <a:pt x="126" y="15"/>
                  </a:moveTo>
                  <a:cubicBezTo>
                    <a:pt x="126" y="15"/>
                    <a:pt x="126" y="15"/>
                    <a:pt x="126" y="15"/>
                  </a:cubicBezTo>
                  <a:cubicBezTo>
                    <a:pt x="128" y="15"/>
                    <a:pt x="128" y="15"/>
                    <a:pt x="128" y="15"/>
                  </a:cubicBezTo>
                  <a:cubicBezTo>
                    <a:pt x="128" y="17"/>
                    <a:pt x="128" y="17"/>
                    <a:pt x="128" y="17"/>
                  </a:cubicBezTo>
                  <a:cubicBezTo>
                    <a:pt x="126" y="17"/>
                    <a:pt x="126" y="17"/>
                    <a:pt x="126" y="17"/>
                  </a:cubicBezTo>
                  <a:lnTo>
                    <a:pt x="126" y="15"/>
                  </a:lnTo>
                  <a:close/>
                  <a:moveTo>
                    <a:pt x="124" y="16"/>
                  </a:moveTo>
                  <a:cubicBezTo>
                    <a:pt x="124" y="16"/>
                    <a:pt x="124" y="16"/>
                    <a:pt x="124" y="16"/>
                  </a:cubicBezTo>
                  <a:cubicBezTo>
                    <a:pt x="125" y="16"/>
                    <a:pt x="125" y="16"/>
                    <a:pt x="125" y="16"/>
                  </a:cubicBezTo>
                  <a:cubicBezTo>
                    <a:pt x="125" y="18"/>
                    <a:pt x="125" y="18"/>
                    <a:pt x="125" y="18"/>
                  </a:cubicBezTo>
                  <a:cubicBezTo>
                    <a:pt x="124" y="18"/>
                    <a:pt x="124" y="18"/>
                    <a:pt x="124" y="18"/>
                  </a:cubicBezTo>
                  <a:lnTo>
                    <a:pt x="124" y="16"/>
                  </a:lnTo>
                  <a:close/>
                  <a:moveTo>
                    <a:pt x="123" y="20"/>
                  </a:moveTo>
                  <a:cubicBezTo>
                    <a:pt x="123" y="20"/>
                    <a:pt x="123" y="20"/>
                    <a:pt x="123" y="20"/>
                  </a:cubicBezTo>
                  <a:cubicBezTo>
                    <a:pt x="124" y="20"/>
                    <a:pt x="124" y="20"/>
                    <a:pt x="124" y="20"/>
                  </a:cubicBezTo>
                  <a:cubicBezTo>
                    <a:pt x="124" y="22"/>
                    <a:pt x="124" y="22"/>
                    <a:pt x="124" y="22"/>
                  </a:cubicBezTo>
                  <a:cubicBezTo>
                    <a:pt x="123" y="22"/>
                    <a:pt x="123" y="22"/>
                    <a:pt x="123" y="22"/>
                  </a:cubicBezTo>
                  <a:lnTo>
                    <a:pt x="123" y="20"/>
                  </a:lnTo>
                  <a:close/>
                  <a:moveTo>
                    <a:pt x="124" y="23"/>
                  </a:moveTo>
                  <a:cubicBezTo>
                    <a:pt x="124" y="23"/>
                    <a:pt x="124" y="23"/>
                    <a:pt x="124" y="23"/>
                  </a:cubicBezTo>
                  <a:cubicBezTo>
                    <a:pt x="124" y="24"/>
                    <a:pt x="124" y="24"/>
                    <a:pt x="124" y="24"/>
                  </a:cubicBezTo>
                  <a:cubicBezTo>
                    <a:pt x="123" y="24"/>
                    <a:pt x="123" y="24"/>
                    <a:pt x="123" y="24"/>
                  </a:cubicBezTo>
                  <a:cubicBezTo>
                    <a:pt x="123" y="23"/>
                    <a:pt x="123" y="23"/>
                    <a:pt x="123" y="23"/>
                  </a:cubicBezTo>
                  <a:lnTo>
                    <a:pt x="124" y="23"/>
                  </a:lnTo>
                  <a:close/>
                  <a:moveTo>
                    <a:pt x="122" y="28"/>
                  </a:moveTo>
                  <a:cubicBezTo>
                    <a:pt x="122" y="28"/>
                    <a:pt x="122" y="28"/>
                    <a:pt x="122" y="28"/>
                  </a:cubicBezTo>
                  <a:cubicBezTo>
                    <a:pt x="122" y="27"/>
                    <a:pt x="122" y="27"/>
                    <a:pt x="122" y="27"/>
                  </a:cubicBezTo>
                  <a:cubicBezTo>
                    <a:pt x="123" y="27"/>
                    <a:pt x="123" y="27"/>
                    <a:pt x="123" y="27"/>
                  </a:cubicBezTo>
                  <a:cubicBezTo>
                    <a:pt x="123" y="28"/>
                    <a:pt x="123" y="28"/>
                    <a:pt x="123" y="28"/>
                  </a:cubicBezTo>
                  <a:lnTo>
                    <a:pt x="122" y="28"/>
                  </a:lnTo>
                  <a:close/>
                  <a:moveTo>
                    <a:pt x="122" y="29"/>
                  </a:moveTo>
                  <a:cubicBezTo>
                    <a:pt x="122" y="29"/>
                    <a:pt x="122" y="29"/>
                    <a:pt x="122" y="29"/>
                  </a:cubicBezTo>
                  <a:cubicBezTo>
                    <a:pt x="122" y="30"/>
                    <a:pt x="122" y="30"/>
                    <a:pt x="122" y="30"/>
                  </a:cubicBezTo>
                  <a:cubicBezTo>
                    <a:pt x="121" y="30"/>
                    <a:pt x="121" y="30"/>
                    <a:pt x="121" y="30"/>
                  </a:cubicBezTo>
                  <a:cubicBezTo>
                    <a:pt x="121" y="29"/>
                    <a:pt x="121" y="29"/>
                    <a:pt x="121" y="29"/>
                  </a:cubicBezTo>
                  <a:lnTo>
                    <a:pt x="122" y="29"/>
                  </a:lnTo>
                  <a:close/>
                  <a:moveTo>
                    <a:pt x="121" y="19"/>
                  </a:moveTo>
                  <a:cubicBezTo>
                    <a:pt x="121" y="19"/>
                    <a:pt x="121" y="19"/>
                    <a:pt x="121" y="19"/>
                  </a:cubicBezTo>
                  <a:cubicBezTo>
                    <a:pt x="122" y="19"/>
                    <a:pt x="122" y="19"/>
                    <a:pt x="122" y="19"/>
                  </a:cubicBezTo>
                  <a:cubicBezTo>
                    <a:pt x="122" y="21"/>
                    <a:pt x="122" y="21"/>
                    <a:pt x="122" y="21"/>
                  </a:cubicBezTo>
                  <a:cubicBezTo>
                    <a:pt x="121" y="21"/>
                    <a:pt x="121" y="21"/>
                    <a:pt x="121" y="21"/>
                  </a:cubicBezTo>
                  <a:lnTo>
                    <a:pt x="121" y="19"/>
                  </a:lnTo>
                  <a:close/>
                  <a:moveTo>
                    <a:pt x="120" y="18"/>
                  </a:moveTo>
                  <a:cubicBezTo>
                    <a:pt x="120" y="18"/>
                    <a:pt x="120" y="18"/>
                    <a:pt x="120" y="18"/>
                  </a:cubicBezTo>
                  <a:cubicBezTo>
                    <a:pt x="119" y="18"/>
                    <a:pt x="119" y="18"/>
                    <a:pt x="119" y="18"/>
                  </a:cubicBezTo>
                  <a:cubicBezTo>
                    <a:pt x="119" y="17"/>
                    <a:pt x="119" y="17"/>
                    <a:pt x="119" y="17"/>
                  </a:cubicBezTo>
                  <a:cubicBezTo>
                    <a:pt x="120" y="17"/>
                    <a:pt x="120" y="17"/>
                    <a:pt x="120" y="17"/>
                  </a:cubicBezTo>
                  <a:lnTo>
                    <a:pt x="120" y="18"/>
                  </a:lnTo>
                  <a:close/>
                  <a:moveTo>
                    <a:pt x="120" y="26"/>
                  </a:moveTo>
                  <a:cubicBezTo>
                    <a:pt x="120" y="26"/>
                    <a:pt x="120" y="26"/>
                    <a:pt x="120" y="26"/>
                  </a:cubicBezTo>
                  <a:cubicBezTo>
                    <a:pt x="120" y="25"/>
                    <a:pt x="120" y="25"/>
                    <a:pt x="120" y="25"/>
                  </a:cubicBezTo>
                  <a:cubicBezTo>
                    <a:pt x="121" y="25"/>
                    <a:pt x="121" y="25"/>
                    <a:pt x="121" y="25"/>
                  </a:cubicBezTo>
                  <a:cubicBezTo>
                    <a:pt x="121" y="26"/>
                    <a:pt x="121" y="26"/>
                    <a:pt x="121" y="26"/>
                  </a:cubicBezTo>
                  <a:lnTo>
                    <a:pt x="120" y="26"/>
                  </a:lnTo>
                  <a:close/>
                  <a:moveTo>
                    <a:pt x="120" y="48"/>
                  </a:moveTo>
                  <a:cubicBezTo>
                    <a:pt x="120" y="48"/>
                    <a:pt x="120" y="48"/>
                    <a:pt x="120" y="48"/>
                  </a:cubicBezTo>
                  <a:cubicBezTo>
                    <a:pt x="120" y="48"/>
                    <a:pt x="120" y="48"/>
                    <a:pt x="120" y="48"/>
                  </a:cubicBezTo>
                  <a:cubicBezTo>
                    <a:pt x="122" y="48"/>
                    <a:pt x="122" y="48"/>
                    <a:pt x="122" y="48"/>
                  </a:cubicBezTo>
                  <a:lnTo>
                    <a:pt x="120" y="48"/>
                  </a:lnTo>
                  <a:close/>
                  <a:moveTo>
                    <a:pt x="122" y="48"/>
                  </a:moveTo>
                  <a:cubicBezTo>
                    <a:pt x="122" y="48"/>
                    <a:pt x="122" y="48"/>
                    <a:pt x="122" y="48"/>
                  </a:cubicBezTo>
                  <a:cubicBezTo>
                    <a:pt x="120" y="48"/>
                    <a:pt x="120" y="48"/>
                    <a:pt x="120" y="48"/>
                  </a:cubicBezTo>
                  <a:cubicBezTo>
                    <a:pt x="120" y="41"/>
                    <a:pt x="120" y="41"/>
                    <a:pt x="120" y="41"/>
                  </a:cubicBezTo>
                  <a:cubicBezTo>
                    <a:pt x="122" y="41"/>
                    <a:pt x="122" y="41"/>
                    <a:pt x="122" y="41"/>
                  </a:cubicBezTo>
                  <a:lnTo>
                    <a:pt x="122" y="48"/>
                  </a:lnTo>
                  <a:close/>
                  <a:moveTo>
                    <a:pt x="122" y="41"/>
                  </a:moveTo>
                  <a:cubicBezTo>
                    <a:pt x="122" y="41"/>
                    <a:pt x="122" y="41"/>
                    <a:pt x="122" y="41"/>
                  </a:cubicBezTo>
                  <a:cubicBezTo>
                    <a:pt x="120" y="41"/>
                    <a:pt x="120" y="41"/>
                    <a:pt x="120" y="41"/>
                  </a:cubicBezTo>
                  <a:cubicBezTo>
                    <a:pt x="120" y="33"/>
                    <a:pt x="120" y="33"/>
                    <a:pt x="120" y="33"/>
                  </a:cubicBezTo>
                  <a:cubicBezTo>
                    <a:pt x="122" y="33"/>
                    <a:pt x="122" y="33"/>
                    <a:pt x="122" y="33"/>
                  </a:cubicBezTo>
                  <a:lnTo>
                    <a:pt x="122" y="41"/>
                  </a:lnTo>
                  <a:close/>
                  <a:moveTo>
                    <a:pt x="123" y="48"/>
                  </a:moveTo>
                  <a:cubicBezTo>
                    <a:pt x="123" y="48"/>
                    <a:pt x="123" y="48"/>
                    <a:pt x="123" y="48"/>
                  </a:cubicBezTo>
                  <a:cubicBezTo>
                    <a:pt x="123" y="48"/>
                    <a:pt x="123" y="48"/>
                    <a:pt x="123" y="48"/>
                  </a:cubicBezTo>
                  <a:cubicBezTo>
                    <a:pt x="122" y="48"/>
                    <a:pt x="122" y="48"/>
                    <a:pt x="122" y="48"/>
                  </a:cubicBezTo>
                  <a:cubicBezTo>
                    <a:pt x="122" y="48"/>
                    <a:pt x="122" y="48"/>
                    <a:pt x="122" y="48"/>
                  </a:cubicBezTo>
                  <a:cubicBezTo>
                    <a:pt x="123" y="48"/>
                    <a:pt x="123" y="48"/>
                    <a:pt x="123" y="48"/>
                  </a:cubicBezTo>
                  <a:cubicBezTo>
                    <a:pt x="122" y="48"/>
                    <a:pt x="122" y="48"/>
                    <a:pt x="122" y="48"/>
                  </a:cubicBezTo>
                  <a:cubicBezTo>
                    <a:pt x="122" y="41"/>
                    <a:pt x="122" y="41"/>
                    <a:pt x="122" y="41"/>
                  </a:cubicBezTo>
                  <a:cubicBezTo>
                    <a:pt x="123" y="41"/>
                    <a:pt x="123" y="41"/>
                    <a:pt x="123" y="41"/>
                  </a:cubicBezTo>
                  <a:lnTo>
                    <a:pt x="123" y="48"/>
                  </a:lnTo>
                  <a:close/>
                  <a:moveTo>
                    <a:pt x="123" y="41"/>
                  </a:moveTo>
                  <a:cubicBezTo>
                    <a:pt x="123" y="41"/>
                    <a:pt x="123" y="41"/>
                    <a:pt x="123" y="41"/>
                  </a:cubicBezTo>
                  <a:cubicBezTo>
                    <a:pt x="122" y="41"/>
                    <a:pt x="122" y="41"/>
                    <a:pt x="122" y="41"/>
                  </a:cubicBezTo>
                  <a:cubicBezTo>
                    <a:pt x="122" y="33"/>
                    <a:pt x="122" y="33"/>
                    <a:pt x="122" y="33"/>
                  </a:cubicBezTo>
                  <a:cubicBezTo>
                    <a:pt x="123" y="33"/>
                    <a:pt x="123" y="33"/>
                    <a:pt x="123" y="33"/>
                  </a:cubicBezTo>
                  <a:lnTo>
                    <a:pt x="123" y="41"/>
                  </a:lnTo>
                  <a:close/>
                  <a:moveTo>
                    <a:pt x="124" y="48"/>
                  </a:moveTo>
                  <a:cubicBezTo>
                    <a:pt x="124" y="48"/>
                    <a:pt x="124" y="48"/>
                    <a:pt x="124" y="48"/>
                  </a:cubicBezTo>
                  <a:cubicBezTo>
                    <a:pt x="123" y="48"/>
                    <a:pt x="123" y="48"/>
                    <a:pt x="123" y="48"/>
                  </a:cubicBezTo>
                  <a:cubicBezTo>
                    <a:pt x="123" y="41"/>
                    <a:pt x="123" y="41"/>
                    <a:pt x="123" y="41"/>
                  </a:cubicBezTo>
                  <a:cubicBezTo>
                    <a:pt x="124" y="41"/>
                    <a:pt x="124" y="41"/>
                    <a:pt x="124" y="41"/>
                  </a:cubicBezTo>
                  <a:lnTo>
                    <a:pt x="124" y="48"/>
                  </a:lnTo>
                  <a:close/>
                  <a:moveTo>
                    <a:pt x="124" y="41"/>
                  </a:moveTo>
                  <a:cubicBezTo>
                    <a:pt x="124" y="41"/>
                    <a:pt x="124" y="41"/>
                    <a:pt x="124" y="41"/>
                  </a:cubicBezTo>
                  <a:cubicBezTo>
                    <a:pt x="123" y="41"/>
                    <a:pt x="123" y="41"/>
                    <a:pt x="123" y="41"/>
                  </a:cubicBezTo>
                  <a:cubicBezTo>
                    <a:pt x="123" y="33"/>
                    <a:pt x="123" y="33"/>
                    <a:pt x="123" y="33"/>
                  </a:cubicBezTo>
                  <a:cubicBezTo>
                    <a:pt x="124" y="33"/>
                    <a:pt x="124" y="33"/>
                    <a:pt x="124" y="33"/>
                  </a:cubicBezTo>
                  <a:lnTo>
                    <a:pt x="124" y="41"/>
                  </a:lnTo>
                  <a:close/>
                  <a:moveTo>
                    <a:pt x="125" y="48"/>
                  </a:moveTo>
                  <a:cubicBezTo>
                    <a:pt x="125" y="48"/>
                    <a:pt x="125" y="48"/>
                    <a:pt x="125" y="48"/>
                  </a:cubicBezTo>
                  <a:cubicBezTo>
                    <a:pt x="124" y="48"/>
                    <a:pt x="124" y="48"/>
                    <a:pt x="124" y="48"/>
                  </a:cubicBezTo>
                  <a:cubicBezTo>
                    <a:pt x="124" y="41"/>
                    <a:pt x="124" y="41"/>
                    <a:pt x="124" y="41"/>
                  </a:cubicBezTo>
                  <a:cubicBezTo>
                    <a:pt x="125" y="41"/>
                    <a:pt x="125" y="41"/>
                    <a:pt x="125" y="41"/>
                  </a:cubicBezTo>
                  <a:lnTo>
                    <a:pt x="125" y="48"/>
                  </a:lnTo>
                  <a:close/>
                  <a:moveTo>
                    <a:pt x="125" y="41"/>
                  </a:moveTo>
                  <a:cubicBezTo>
                    <a:pt x="125" y="41"/>
                    <a:pt x="125" y="41"/>
                    <a:pt x="125" y="41"/>
                  </a:cubicBezTo>
                  <a:cubicBezTo>
                    <a:pt x="124" y="41"/>
                    <a:pt x="124" y="41"/>
                    <a:pt x="124" y="41"/>
                  </a:cubicBezTo>
                  <a:cubicBezTo>
                    <a:pt x="124" y="33"/>
                    <a:pt x="124" y="33"/>
                    <a:pt x="124" y="33"/>
                  </a:cubicBezTo>
                  <a:cubicBezTo>
                    <a:pt x="125" y="33"/>
                    <a:pt x="125" y="33"/>
                    <a:pt x="125" y="33"/>
                  </a:cubicBezTo>
                  <a:lnTo>
                    <a:pt x="125" y="41"/>
                  </a:lnTo>
                  <a:close/>
                  <a:moveTo>
                    <a:pt x="140" y="49"/>
                  </a:moveTo>
                  <a:cubicBezTo>
                    <a:pt x="140" y="49"/>
                    <a:pt x="140" y="49"/>
                    <a:pt x="140" y="49"/>
                  </a:cubicBezTo>
                  <a:cubicBezTo>
                    <a:pt x="125" y="48"/>
                    <a:pt x="125" y="48"/>
                    <a:pt x="125" y="48"/>
                  </a:cubicBezTo>
                  <a:cubicBezTo>
                    <a:pt x="125" y="41"/>
                    <a:pt x="125" y="41"/>
                    <a:pt x="125" y="41"/>
                  </a:cubicBezTo>
                  <a:cubicBezTo>
                    <a:pt x="126" y="41"/>
                    <a:pt x="126" y="41"/>
                    <a:pt x="126" y="41"/>
                  </a:cubicBezTo>
                  <a:cubicBezTo>
                    <a:pt x="126" y="44"/>
                    <a:pt x="126" y="48"/>
                    <a:pt x="126" y="48"/>
                  </a:cubicBezTo>
                  <a:cubicBezTo>
                    <a:pt x="126" y="48"/>
                    <a:pt x="126" y="48"/>
                    <a:pt x="127" y="48"/>
                  </a:cubicBezTo>
                  <a:cubicBezTo>
                    <a:pt x="127" y="48"/>
                    <a:pt x="127" y="48"/>
                    <a:pt x="127" y="48"/>
                  </a:cubicBezTo>
                  <a:cubicBezTo>
                    <a:pt x="127" y="48"/>
                    <a:pt x="127" y="48"/>
                    <a:pt x="127" y="48"/>
                  </a:cubicBezTo>
                  <a:cubicBezTo>
                    <a:pt x="127" y="48"/>
                    <a:pt x="127" y="48"/>
                    <a:pt x="127" y="48"/>
                  </a:cubicBezTo>
                  <a:cubicBezTo>
                    <a:pt x="127" y="48"/>
                    <a:pt x="127" y="48"/>
                    <a:pt x="128" y="48"/>
                  </a:cubicBezTo>
                  <a:cubicBezTo>
                    <a:pt x="128" y="48"/>
                    <a:pt x="128" y="48"/>
                    <a:pt x="128" y="48"/>
                  </a:cubicBezTo>
                  <a:cubicBezTo>
                    <a:pt x="128" y="48"/>
                    <a:pt x="128" y="48"/>
                    <a:pt x="128" y="48"/>
                  </a:cubicBezTo>
                  <a:cubicBezTo>
                    <a:pt x="128" y="48"/>
                    <a:pt x="128" y="48"/>
                    <a:pt x="128" y="48"/>
                  </a:cubicBezTo>
                  <a:cubicBezTo>
                    <a:pt x="129" y="48"/>
                    <a:pt x="130" y="48"/>
                    <a:pt x="131" y="49"/>
                  </a:cubicBezTo>
                  <a:cubicBezTo>
                    <a:pt x="134" y="49"/>
                    <a:pt x="139" y="49"/>
                    <a:pt x="139" y="49"/>
                  </a:cubicBezTo>
                  <a:cubicBezTo>
                    <a:pt x="139" y="49"/>
                    <a:pt x="139" y="45"/>
                    <a:pt x="139" y="42"/>
                  </a:cubicBezTo>
                  <a:cubicBezTo>
                    <a:pt x="139" y="42"/>
                    <a:pt x="139" y="41"/>
                    <a:pt x="139" y="41"/>
                  </a:cubicBezTo>
                  <a:cubicBezTo>
                    <a:pt x="140" y="40"/>
                    <a:pt x="140" y="40"/>
                    <a:pt x="140" y="40"/>
                  </a:cubicBezTo>
                  <a:lnTo>
                    <a:pt x="140" y="49"/>
                  </a:lnTo>
                  <a:close/>
                  <a:moveTo>
                    <a:pt x="140" y="40"/>
                  </a:moveTo>
                  <a:cubicBezTo>
                    <a:pt x="140" y="40"/>
                    <a:pt x="140" y="40"/>
                    <a:pt x="140" y="40"/>
                  </a:cubicBezTo>
                  <a:cubicBezTo>
                    <a:pt x="139" y="40"/>
                    <a:pt x="139" y="40"/>
                    <a:pt x="139" y="40"/>
                  </a:cubicBezTo>
                  <a:cubicBezTo>
                    <a:pt x="139" y="37"/>
                    <a:pt x="139" y="32"/>
                    <a:pt x="139" y="32"/>
                  </a:cubicBezTo>
                  <a:cubicBezTo>
                    <a:pt x="139" y="32"/>
                    <a:pt x="138" y="32"/>
                    <a:pt x="137" y="32"/>
                  </a:cubicBezTo>
                  <a:cubicBezTo>
                    <a:pt x="137" y="31"/>
                    <a:pt x="137" y="31"/>
                    <a:pt x="137" y="31"/>
                  </a:cubicBezTo>
                  <a:cubicBezTo>
                    <a:pt x="140" y="31"/>
                    <a:pt x="140" y="31"/>
                    <a:pt x="140" y="31"/>
                  </a:cubicBezTo>
                  <a:lnTo>
                    <a:pt x="140" y="40"/>
                  </a:lnTo>
                  <a:close/>
                  <a:moveTo>
                    <a:pt x="155" y="49"/>
                  </a:moveTo>
                  <a:cubicBezTo>
                    <a:pt x="155" y="49"/>
                    <a:pt x="155" y="49"/>
                    <a:pt x="155" y="49"/>
                  </a:cubicBezTo>
                  <a:cubicBezTo>
                    <a:pt x="149" y="49"/>
                    <a:pt x="149" y="49"/>
                    <a:pt x="149" y="49"/>
                  </a:cubicBezTo>
                  <a:cubicBezTo>
                    <a:pt x="140" y="49"/>
                    <a:pt x="140" y="49"/>
                    <a:pt x="140" y="49"/>
                  </a:cubicBezTo>
                  <a:cubicBezTo>
                    <a:pt x="140" y="40"/>
                    <a:pt x="140" y="40"/>
                    <a:pt x="140" y="40"/>
                  </a:cubicBezTo>
                  <a:cubicBezTo>
                    <a:pt x="142" y="40"/>
                    <a:pt x="142" y="40"/>
                    <a:pt x="142" y="40"/>
                  </a:cubicBezTo>
                  <a:cubicBezTo>
                    <a:pt x="142" y="49"/>
                    <a:pt x="142" y="49"/>
                    <a:pt x="142" y="49"/>
                  </a:cubicBezTo>
                  <a:cubicBezTo>
                    <a:pt x="142" y="49"/>
                    <a:pt x="142" y="49"/>
                    <a:pt x="142" y="49"/>
                  </a:cubicBezTo>
                  <a:cubicBezTo>
                    <a:pt x="142" y="40"/>
                    <a:pt x="142" y="40"/>
                    <a:pt x="142" y="40"/>
                  </a:cubicBezTo>
                  <a:cubicBezTo>
                    <a:pt x="143" y="40"/>
                    <a:pt x="143" y="40"/>
                    <a:pt x="143" y="40"/>
                  </a:cubicBezTo>
                  <a:cubicBezTo>
                    <a:pt x="143" y="43"/>
                    <a:pt x="143" y="49"/>
                    <a:pt x="143" y="49"/>
                  </a:cubicBezTo>
                  <a:cubicBezTo>
                    <a:pt x="143" y="49"/>
                    <a:pt x="147" y="49"/>
                    <a:pt x="148" y="49"/>
                  </a:cubicBezTo>
                  <a:cubicBezTo>
                    <a:pt x="150" y="49"/>
                    <a:pt x="154" y="49"/>
                    <a:pt x="154" y="49"/>
                  </a:cubicBezTo>
                  <a:cubicBezTo>
                    <a:pt x="154" y="49"/>
                    <a:pt x="154" y="43"/>
                    <a:pt x="154" y="40"/>
                  </a:cubicBezTo>
                  <a:cubicBezTo>
                    <a:pt x="155" y="40"/>
                    <a:pt x="155" y="40"/>
                    <a:pt x="155" y="40"/>
                  </a:cubicBezTo>
                  <a:lnTo>
                    <a:pt x="155" y="49"/>
                  </a:lnTo>
                  <a:close/>
                  <a:moveTo>
                    <a:pt x="157" y="49"/>
                  </a:moveTo>
                  <a:cubicBezTo>
                    <a:pt x="157" y="49"/>
                    <a:pt x="157" y="49"/>
                    <a:pt x="157" y="49"/>
                  </a:cubicBezTo>
                  <a:cubicBezTo>
                    <a:pt x="155" y="49"/>
                    <a:pt x="155" y="49"/>
                    <a:pt x="155" y="49"/>
                  </a:cubicBezTo>
                  <a:cubicBezTo>
                    <a:pt x="155" y="40"/>
                    <a:pt x="155" y="40"/>
                    <a:pt x="155" y="40"/>
                  </a:cubicBezTo>
                  <a:cubicBezTo>
                    <a:pt x="157" y="40"/>
                    <a:pt x="157" y="40"/>
                    <a:pt x="157" y="40"/>
                  </a:cubicBezTo>
                  <a:lnTo>
                    <a:pt x="157" y="49"/>
                  </a:lnTo>
                  <a:close/>
                  <a:moveTo>
                    <a:pt x="157" y="40"/>
                  </a:moveTo>
                  <a:cubicBezTo>
                    <a:pt x="157" y="40"/>
                    <a:pt x="157" y="40"/>
                    <a:pt x="157" y="40"/>
                  </a:cubicBezTo>
                  <a:cubicBezTo>
                    <a:pt x="155" y="40"/>
                    <a:pt x="155" y="40"/>
                    <a:pt x="155" y="40"/>
                  </a:cubicBezTo>
                  <a:cubicBezTo>
                    <a:pt x="155" y="32"/>
                    <a:pt x="155" y="32"/>
                    <a:pt x="155" y="32"/>
                  </a:cubicBezTo>
                  <a:cubicBezTo>
                    <a:pt x="156" y="33"/>
                    <a:pt x="156" y="33"/>
                    <a:pt x="156" y="33"/>
                  </a:cubicBezTo>
                  <a:cubicBezTo>
                    <a:pt x="156" y="33"/>
                    <a:pt x="156" y="33"/>
                    <a:pt x="157" y="34"/>
                  </a:cubicBezTo>
                  <a:lnTo>
                    <a:pt x="157" y="40"/>
                  </a:lnTo>
                  <a:close/>
                  <a:moveTo>
                    <a:pt x="162" y="39"/>
                  </a:moveTo>
                  <a:cubicBezTo>
                    <a:pt x="162" y="39"/>
                    <a:pt x="162" y="39"/>
                    <a:pt x="162" y="39"/>
                  </a:cubicBezTo>
                  <a:cubicBezTo>
                    <a:pt x="162" y="39"/>
                    <a:pt x="162" y="40"/>
                    <a:pt x="162" y="40"/>
                  </a:cubicBezTo>
                  <a:cubicBezTo>
                    <a:pt x="162" y="40"/>
                    <a:pt x="162" y="40"/>
                    <a:pt x="162" y="40"/>
                  </a:cubicBezTo>
                  <a:lnTo>
                    <a:pt x="162" y="39"/>
                  </a:lnTo>
                  <a:close/>
                  <a:moveTo>
                    <a:pt x="160" y="49"/>
                  </a:moveTo>
                  <a:cubicBezTo>
                    <a:pt x="160" y="49"/>
                    <a:pt x="160" y="49"/>
                    <a:pt x="160" y="49"/>
                  </a:cubicBezTo>
                  <a:cubicBezTo>
                    <a:pt x="157" y="49"/>
                    <a:pt x="157" y="49"/>
                    <a:pt x="157" y="49"/>
                  </a:cubicBezTo>
                  <a:cubicBezTo>
                    <a:pt x="157" y="40"/>
                    <a:pt x="157" y="40"/>
                    <a:pt x="157" y="40"/>
                  </a:cubicBezTo>
                  <a:cubicBezTo>
                    <a:pt x="160" y="40"/>
                    <a:pt x="160" y="40"/>
                    <a:pt x="160" y="40"/>
                  </a:cubicBezTo>
                  <a:lnTo>
                    <a:pt x="160" y="49"/>
                  </a:lnTo>
                  <a:close/>
                  <a:moveTo>
                    <a:pt x="160" y="40"/>
                  </a:moveTo>
                  <a:cubicBezTo>
                    <a:pt x="160" y="40"/>
                    <a:pt x="160" y="40"/>
                    <a:pt x="160" y="40"/>
                  </a:cubicBezTo>
                  <a:cubicBezTo>
                    <a:pt x="157" y="40"/>
                    <a:pt x="157" y="40"/>
                    <a:pt x="157" y="40"/>
                  </a:cubicBezTo>
                  <a:cubicBezTo>
                    <a:pt x="157" y="34"/>
                    <a:pt x="157" y="34"/>
                    <a:pt x="157" y="34"/>
                  </a:cubicBezTo>
                  <a:cubicBezTo>
                    <a:pt x="158" y="35"/>
                    <a:pt x="159" y="35"/>
                    <a:pt x="160" y="36"/>
                  </a:cubicBezTo>
                  <a:lnTo>
                    <a:pt x="160" y="40"/>
                  </a:lnTo>
                  <a:close/>
                  <a:moveTo>
                    <a:pt x="160" y="32"/>
                  </a:moveTo>
                  <a:cubicBezTo>
                    <a:pt x="160" y="32"/>
                    <a:pt x="160" y="32"/>
                    <a:pt x="160" y="32"/>
                  </a:cubicBezTo>
                  <a:cubicBezTo>
                    <a:pt x="159" y="32"/>
                    <a:pt x="158" y="32"/>
                    <a:pt x="157" y="32"/>
                  </a:cubicBezTo>
                  <a:cubicBezTo>
                    <a:pt x="157" y="32"/>
                    <a:pt x="157" y="32"/>
                    <a:pt x="157" y="32"/>
                  </a:cubicBezTo>
                  <a:cubicBezTo>
                    <a:pt x="160" y="32"/>
                    <a:pt x="160" y="32"/>
                    <a:pt x="160" y="32"/>
                  </a:cubicBezTo>
                  <a:close/>
                  <a:moveTo>
                    <a:pt x="162" y="49"/>
                  </a:moveTo>
                  <a:cubicBezTo>
                    <a:pt x="162" y="49"/>
                    <a:pt x="162" y="49"/>
                    <a:pt x="162" y="49"/>
                  </a:cubicBezTo>
                  <a:cubicBezTo>
                    <a:pt x="160" y="49"/>
                    <a:pt x="160" y="49"/>
                    <a:pt x="160" y="49"/>
                  </a:cubicBezTo>
                  <a:cubicBezTo>
                    <a:pt x="160" y="40"/>
                    <a:pt x="160" y="40"/>
                    <a:pt x="160" y="40"/>
                  </a:cubicBezTo>
                  <a:cubicBezTo>
                    <a:pt x="162" y="40"/>
                    <a:pt x="162" y="40"/>
                    <a:pt x="162" y="40"/>
                  </a:cubicBezTo>
                  <a:lnTo>
                    <a:pt x="162" y="49"/>
                  </a:lnTo>
                  <a:close/>
                  <a:moveTo>
                    <a:pt x="162" y="40"/>
                  </a:moveTo>
                  <a:cubicBezTo>
                    <a:pt x="162" y="40"/>
                    <a:pt x="162" y="40"/>
                    <a:pt x="162" y="40"/>
                  </a:cubicBezTo>
                  <a:cubicBezTo>
                    <a:pt x="160" y="40"/>
                    <a:pt x="160" y="40"/>
                    <a:pt x="160" y="40"/>
                  </a:cubicBezTo>
                  <a:cubicBezTo>
                    <a:pt x="160" y="36"/>
                    <a:pt x="160" y="36"/>
                    <a:pt x="160" y="36"/>
                  </a:cubicBezTo>
                  <a:cubicBezTo>
                    <a:pt x="160" y="37"/>
                    <a:pt x="160" y="37"/>
                    <a:pt x="161" y="37"/>
                  </a:cubicBezTo>
                  <a:cubicBezTo>
                    <a:pt x="161" y="38"/>
                    <a:pt x="161" y="38"/>
                    <a:pt x="162" y="39"/>
                  </a:cubicBezTo>
                  <a:lnTo>
                    <a:pt x="162" y="40"/>
                  </a:lnTo>
                  <a:close/>
                  <a:moveTo>
                    <a:pt x="162" y="32"/>
                  </a:moveTo>
                  <a:cubicBezTo>
                    <a:pt x="162" y="32"/>
                    <a:pt x="162" y="32"/>
                    <a:pt x="162" y="32"/>
                  </a:cubicBezTo>
                  <a:cubicBezTo>
                    <a:pt x="161" y="32"/>
                    <a:pt x="160" y="32"/>
                    <a:pt x="160" y="32"/>
                  </a:cubicBezTo>
                  <a:cubicBezTo>
                    <a:pt x="160" y="32"/>
                    <a:pt x="160" y="32"/>
                    <a:pt x="160" y="32"/>
                  </a:cubicBezTo>
                  <a:cubicBezTo>
                    <a:pt x="162" y="32"/>
                    <a:pt x="162" y="32"/>
                    <a:pt x="162" y="32"/>
                  </a:cubicBezTo>
                  <a:close/>
                  <a:moveTo>
                    <a:pt x="175" y="49"/>
                  </a:moveTo>
                  <a:cubicBezTo>
                    <a:pt x="175" y="49"/>
                    <a:pt x="175" y="49"/>
                    <a:pt x="175" y="49"/>
                  </a:cubicBezTo>
                  <a:cubicBezTo>
                    <a:pt x="162" y="49"/>
                    <a:pt x="162" y="49"/>
                    <a:pt x="162" y="49"/>
                  </a:cubicBezTo>
                  <a:cubicBezTo>
                    <a:pt x="162" y="40"/>
                    <a:pt x="162" y="40"/>
                    <a:pt x="162" y="40"/>
                  </a:cubicBezTo>
                  <a:cubicBezTo>
                    <a:pt x="162" y="40"/>
                    <a:pt x="162" y="40"/>
                    <a:pt x="162" y="40"/>
                  </a:cubicBezTo>
                  <a:cubicBezTo>
                    <a:pt x="164" y="44"/>
                    <a:pt x="165" y="49"/>
                    <a:pt x="165" y="49"/>
                  </a:cubicBezTo>
                  <a:cubicBezTo>
                    <a:pt x="165" y="49"/>
                    <a:pt x="167" y="49"/>
                    <a:pt x="169" y="49"/>
                  </a:cubicBezTo>
                  <a:cubicBezTo>
                    <a:pt x="170" y="49"/>
                    <a:pt x="174" y="49"/>
                    <a:pt x="175" y="49"/>
                  </a:cubicBezTo>
                  <a:close/>
                  <a:moveTo>
                    <a:pt x="175" y="48"/>
                  </a:moveTo>
                  <a:cubicBezTo>
                    <a:pt x="175" y="48"/>
                    <a:pt x="175" y="48"/>
                    <a:pt x="175" y="48"/>
                  </a:cubicBezTo>
                  <a:cubicBezTo>
                    <a:pt x="175" y="46"/>
                    <a:pt x="174" y="43"/>
                    <a:pt x="174" y="41"/>
                  </a:cubicBezTo>
                  <a:cubicBezTo>
                    <a:pt x="174" y="41"/>
                    <a:pt x="174" y="41"/>
                    <a:pt x="174" y="40"/>
                  </a:cubicBezTo>
                  <a:cubicBezTo>
                    <a:pt x="175" y="40"/>
                    <a:pt x="175" y="40"/>
                    <a:pt x="175" y="40"/>
                  </a:cubicBezTo>
                  <a:lnTo>
                    <a:pt x="175" y="48"/>
                  </a:lnTo>
                  <a:close/>
                  <a:moveTo>
                    <a:pt x="175" y="40"/>
                  </a:moveTo>
                  <a:cubicBezTo>
                    <a:pt x="175" y="40"/>
                    <a:pt x="175" y="40"/>
                    <a:pt x="175" y="40"/>
                  </a:cubicBezTo>
                  <a:cubicBezTo>
                    <a:pt x="174" y="40"/>
                    <a:pt x="174" y="40"/>
                    <a:pt x="174" y="40"/>
                  </a:cubicBezTo>
                  <a:cubicBezTo>
                    <a:pt x="174" y="37"/>
                    <a:pt x="173" y="32"/>
                    <a:pt x="173" y="32"/>
                  </a:cubicBezTo>
                  <a:cubicBezTo>
                    <a:pt x="173" y="32"/>
                    <a:pt x="167" y="32"/>
                    <a:pt x="163" y="32"/>
                  </a:cubicBezTo>
                  <a:cubicBezTo>
                    <a:pt x="163" y="32"/>
                    <a:pt x="162" y="32"/>
                    <a:pt x="162" y="32"/>
                  </a:cubicBezTo>
                  <a:cubicBezTo>
                    <a:pt x="162" y="32"/>
                    <a:pt x="162" y="32"/>
                    <a:pt x="162" y="32"/>
                  </a:cubicBezTo>
                  <a:cubicBezTo>
                    <a:pt x="173" y="32"/>
                    <a:pt x="173" y="32"/>
                    <a:pt x="173" y="32"/>
                  </a:cubicBezTo>
                  <a:cubicBezTo>
                    <a:pt x="173" y="33"/>
                    <a:pt x="173" y="33"/>
                    <a:pt x="173" y="33"/>
                  </a:cubicBezTo>
                  <a:cubicBezTo>
                    <a:pt x="175" y="33"/>
                    <a:pt x="175" y="33"/>
                    <a:pt x="175" y="33"/>
                  </a:cubicBezTo>
                  <a:lnTo>
                    <a:pt x="175" y="40"/>
                  </a:lnTo>
                  <a:close/>
                  <a:moveTo>
                    <a:pt x="177" y="49"/>
                  </a:moveTo>
                  <a:cubicBezTo>
                    <a:pt x="177" y="49"/>
                    <a:pt x="177" y="49"/>
                    <a:pt x="177" y="49"/>
                  </a:cubicBezTo>
                  <a:cubicBezTo>
                    <a:pt x="175" y="49"/>
                    <a:pt x="175" y="49"/>
                    <a:pt x="175" y="49"/>
                  </a:cubicBezTo>
                  <a:cubicBezTo>
                    <a:pt x="175" y="49"/>
                    <a:pt x="175" y="49"/>
                    <a:pt x="175" y="49"/>
                  </a:cubicBezTo>
                  <a:cubicBezTo>
                    <a:pt x="175" y="49"/>
                    <a:pt x="175" y="49"/>
                    <a:pt x="175" y="49"/>
                  </a:cubicBezTo>
                  <a:cubicBezTo>
                    <a:pt x="175" y="49"/>
                    <a:pt x="175" y="49"/>
                    <a:pt x="175" y="48"/>
                  </a:cubicBezTo>
                  <a:cubicBezTo>
                    <a:pt x="175" y="40"/>
                    <a:pt x="175" y="40"/>
                    <a:pt x="175" y="40"/>
                  </a:cubicBezTo>
                  <a:cubicBezTo>
                    <a:pt x="177" y="40"/>
                    <a:pt x="177" y="40"/>
                    <a:pt x="177" y="40"/>
                  </a:cubicBezTo>
                  <a:lnTo>
                    <a:pt x="177" y="49"/>
                  </a:lnTo>
                  <a:close/>
                  <a:moveTo>
                    <a:pt x="177" y="40"/>
                  </a:moveTo>
                  <a:cubicBezTo>
                    <a:pt x="177" y="40"/>
                    <a:pt x="177" y="40"/>
                    <a:pt x="177" y="40"/>
                  </a:cubicBezTo>
                  <a:cubicBezTo>
                    <a:pt x="175" y="40"/>
                    <a:pt x="175" y="40"/>
                    <a:pt x="175" y="40"/>
                  </a:cubicBezTo>
                  <a:cubicBezTo>
                    <a:pt x="175" y="33"/>
                    <a:pt x="175" y="33"/>
                    <a:pt x="175" y="33"/>
                  </a:cubicBezTo>
                  <a:cubicBezTo>
                    <a:pt x="177" y="33"/>
                    <a:pt x="177" y="33"/>
                    <a:pt x="177" y="33"/>
                  </a:cubicBezTo>
                  <a:lnTo>
                    <a:pt x="177" y="40"/>
                  </a:lnTo>
                  <a:close/>
                  <a:moveTo>
                    <a:pt x="179" y="49"/>
                  </a:moveTo>
                  <a:cubicBezTo>
                    <a:pt x="179" y="49"/>
                    <a:pt x="179" y="49"/>
                    <a:pt x="179" y="49"/>
                  </a:cubicBezTo>
                  <a:cubicBezTo>
                    <a:pt x="177" y="49"/>
                    <a:pt x="177" y="49"/>
                    <a:pt x="177" y="49"/>
                  </a:cubicBezTo>
                  <a:cubicBezTo>
                    <a:pt x="177" y="40"/>
                    <a:pt x="177" y="40"/>
                    <a:pt x="177" y="40"/>
                  </a:cubicBezTo>
                  <a:cubicBezTo>
                    <a:pt x="179" y="40"/>
                    <a:pt x="179" y="40"/>
                    <a:pt x="179" y="40"/>
                  </a:cubicBezTo>
                  <a:lnTo>
                    <a:pt x="179" y="49"/>
                  </a:lnTo>
                  <a:close/>
                  <a:moveTo>
                    <a:pt x="179" y="40"/>
                  </a:moveTo>
                  <a:cubicBezTo>
                    <a:pt x="179" y="40"/>
                    <a:pt x="179" y="40"/>
                    <a:pt x="179" y="40"/>
                  </a:cubicBezTo>
                  <a:cubicBezTo>
                    <a:pt x="177" y="40"/>
                    <a:pt x="177" y="40"/>
                    <a:pt x="177" y="40"/>
                  </a:cubicBezTo>
                  <a:cubicBezTo>
                    <a:pt x="177" y="33"/>
                    <a:pt x="177" y="33"/>
                    <a:pt x="177" y="33"/>
                  </a:cubicBezTo>
                  <a:cubicBezTo>
                    <a:pt x="179" y="33"/>
                    <a:pt x="179" y="33"/>
                    <a:pt x="179" y="33"/>
                  </a:cubicBezTo>
                  <a:lnTo>
                    <a:pt x="179" y="40"/>
                  </a:lnTo>
                  <a:close/>
                  <a:moveTo>
                    <a:pt x="181" y="49"/>
                  </a:moveTo>
                  <a:cubicBezTo>
                    <a:pt x="181" y="49"/>
                    <a:pt x="181" y="49"/>
                    <a:pt x="181" y="49"/>
                  </a:cubicBezTo>
                  <a:cubicBezTo>
                    <a:pt x="179" y="49"/>
                    <a:pt x="179" y="49"/>
                    <a:pt x="179" y="49"/>
                  </a:cubicBezTo>
                  <a:cubicBezTo>
                    <a:pt x="179" y="40"/>
                    <a:pt x="179" y="40"/>
                    <a:pt x="179" y="40"/>
                  </a:cubicBezTo>
                  <a:cubicBezTo>
                    <a:pt x="181" y="40"/>
                    <a:pt x="181" y="40"/>
                    <a:pt x="181" y="40"/>
                  </a:cubicBezTo>
                  <a:lnTo>
                    <a:pt x="181" y="49"/>
                  </a:lnTo>
                  <a:close/>
                  <a:moveTo>
                    <a:pt x="181" y="40"/>
                  </a:moveTo>
                  <a:cubicBezTo>
                    <a:pt x="181" y="40"/>
                    <a:pt x="181" y="40"/>
                    <a:pt x="181" y="40"/>
                  </a:cubicBezTo>
                  <a:cubicBezTo>
                    <a:pt x="179" y="40"/>
                    <a:pt x="179" y="40"/>
                    <a:pt x="179" y="40"/>
                  </a:cubicBezTo>
                  <a:cubicBezTo>
                    <a:pt x="179" y="33"/>
                    <a:pt x="179" y="33"/>
                    <a:pt x="179" y="33"/>
                  </a:cubicBezTo>
                  <a:cubicBezTo>
                    <a:pt x="181" y="32"/>
                    <a:pt x="181" y="32"/>
                    <a:pt x="181" y="32"/>
                  </a:cubicBezTo>
                  <a:lnTo>
                    <a:pt x="1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888" y="4158"/>
              <a:ext cx="435" cy="136"/>
            </a:xfrm>
            <a:custGeom>
              <a:avLst/>
              <a:gdLst>
                <a:gd name="T0" fmla="*/ 46 w 168"/>
                <a:gd name="T1" fmla="*/ 51 h 51"/>
                <a:gd name="T2" fmla="*/ 61 w 168"/>
                <a:gd name="T3" fmla="*/ 38 h 51"/>
                <a:gd name="T4" fmla="*/ 16 w 168"/>
                <a:gd name="T5" fmla="*/ 51 h 51"/>
                <a:gd name="T6" fmla="*/ 70 w 168"/>
                <a:gd name="T7" fmla="*/ 12 h 51"/>
                <a:gd name="T8" fmla="*/ 55 w 168"/>
                <a:gd name="T9" fmla="*/ 37 h 51"/>
                <a:gd name="T10" fmla="*/ 45 w 168"/>
                <a:gd name="T11" fmla="*/ 34 h 51"/>
                <a:gd name="T12" fmla="*/ 28 w 168"/>
                <a:gd name="T13" fmla="*/ 8 h 51"/>
                <a:gd name="T14" fmla="*/ 50 w 168"/>
                <a:gd name="T15" fmla="*/ 9 h 51"/>
                <a:gd name="T16" fmla="*/ 76 w 168"/>
                <a:gd name="T17" fmla="*/ 13 h 51"/>
                <a:gd name="T18" fmla="*/ 90 w 168"/>
                <a:gd name="T19" fmla="*/ 17 h 51"/>
                <a:gd name="T20" fmla="*/ 101 w 168"/>
                <a:gd name="T21" fmla="*/ 20 h 51"/>
                <a:gd name="T22" fmla="*/ 106 w 168"/>
                <a:gd name="T23" fmla="*/ 22 h 51"/>
                <a:gd name="T24" fmla="*/ 110 w 168"/>
                <a:gd name="T25" fmla="*/ 39 h 51"/>
                <a:gd name="T26" fmla="*/ 121 w 168"/>
                <a:gd name="T27" fmla="*/ 29 h 51"/>
                <a:gd name="T28" fmla="*/ 10 w 168"/>
                <a:gd name="T29" fmla="*/ 38 h 51"/>
                <a:gd name="T30" fmla="*/ 19 w 168"/>
                <a:gd name="T31" fmla="*/ 8 h 51"/>
                <a:gd name="T32" fmla="*/ 2 w 168"/>
                <a:gd name="T33" fmla="*/ 12 h 51"/>
                <a:gd name="T34" fmla="*/ 5 w 168"/>
                <a:gd name="T35" fmla="*/ 10 h 51"/>
                <a:gd name="T36" fmla="*/ 57 w 168"/>
                <a:gd name="T37" fmla="*/ 10 h 51"/>
                <a:gd name="T38" fmla="*/ 139 w 168"/>
                <a:gd name="T39" fmla="*/ 41 h 51"/>
                <a:gd name="T40" fmla="*/ 115 w 168"/>
                <a:gd name="T41" fmla="*/ 39 h 51"/>
                <a:gd name="T42" fmla="*/ 107 w 168"/>
                <a:gd name="T43" fmla="*/ 43 h 51"/>
                <a:gd name="T44" fmla="*/ 97 w 168"/>
                <a:gd name="T45" fmla="*/ 40 h 51"/>
                <a:gd name="T46" fmla="*/ 84 w 168"/>
                <a:gd name="T47" fmla="*/ 40 h 51"/>
                <a:gd name="T48" fmla="*/ 67 w 168"/>
                <a:gd name="T49" fmla="*/ 39 h 51"/>
                <a:gd name="T50" fmla="*/ 142 w 168"/>
                <a:gd name="T51" fmla="*/ 42 h 51"/>
                <a:gd name="T52" fmla="*/ 140 w 168"/>
                <a:gd name="T53" fmla="*/ 49 h 51"/>
                <a:gd name="T54" fmla="*/ 142 w 168"/>
                <a:gd name="T55" fmla="*/ 49 h 51"/>
                <a:gd name="T56" fmla="*/ 118 w 168"/>
                <a:gd name="T57" fmla="*/ 43 h 51"/>
                <a:gd name="T58" fmla="*/ 115 w 168"/>
                <a:gd name="T59" fmla="*/ 43 h 51"/>
                <a:gd name="T60" fmla="*/ 109 w 168"/>
                <a:gd name="T61" fmla="*/ 44 h 51"/>
                <a:gd name="T62" fmla="*/ 95 w 168"/>
                <a:gd name="T63" fmla="*/ 44 h 51"/>
                <a:gd name="T64" fmla="*/ 75 w 168"/>
                <a:gd name="T65" fmla="*/ 49 h 51"/>
                <a:gd name="T66" fmla="*/ 91 w 168"/>
                <a:gd name="T67" fmla="*/ 50 h 51"/>
                <a:gd name="T68" fmla="*/ 99 w 168"/>
                <a:gd name="T69" fmla="*/ 50 h 51"/>
                <a:gd name="T70" fmla="*/ 107 w 168"/>
                <a:gd name="T71" fmla="*/ 47 h 51"/>
                <a:gd name="T72" fmla="*/ 110 w 168"/>
                <a:gd name="T73" fmla="*/ 50 h 51"/>
                <a:gd name="T74" fmla="*/ 113 w 168"/>
                <a:gd name="T75" fmla="*/ 50 h 51"/>
                <a:gd name="T76" fmla="*/ 116 w 168"/>
                <a:gd name="T77" fmla="*/ 49 h 51"/>
                <a:gd name="T78" fmla="*/ 120 w 168"/>
                <a:gd name="T79" fmla="*/ 47 h 51"/>
                <a:gd name="T80" fmla="*/ 124 w 168"/>
                <a:gd name="T81" fmla="*/ 49 h 51"/>
                <a:gd name="T82" fmla="*/ 127 w 168"/>
                <a:gd name="T83" fmla="*/ 50 h 51"/>
                <a:gd name="T84" fmla="*/ 128 w 168"/>
                <a:gd name="T85" fmla="*/ 49 h 51"/>
                <a:gd name="T86" fmla="*/ 128 w 168"/>
                <a:gd name="T87" fmla="*/ 47 h 51"/>
                <a:gd name="T88" fmla="*/ 129 w 168"/>
                <a:gd name="T89" fmla="*/ 45 h 51"/>
                <a:gd name="T90" fmla="*/ 74 w 168"/>
                <a:gd name="T91" fmla="*/ 50 h 51"/>
                <a:gd name="T92" fmla="*/ 132 w 168"/>
                <a:gd name="T93" fmla="*/ 45 h 51"/>
                <a:gd name="T94" fmla="*/ 140 w 168"/>
                <a:gd name="T95" fmla="*/ 43 h 51"/>
                <a:gd name="T96" fmla="*/ 135 w 168"/>
                <a:gd name="T97" fmla="*/ 50 h 51"/>
                <a:gd name="T98" fmla="*/ 137 w 168"/>
                <a:gd name="T99" fmla="*/ 47 h 51"/>
                <a:gd name="T100" fmla="*/ 139 w 168"/>
                <a:gd name="T101" fmla="*/ 49 h 51"/>
                <a:gd name="T102" fmla="*/ 139 w 168"/>
                <a:gd name="T103" fmla="*/ 48 h 51"/>
                <a:gd name="T104" fmla="*/ 144 w 168"/>
                <a:gd name="T105" fmla="*/ 45 h 51"/>
                <a:gd name="T106" fmla="*/ 144 w 168"/>
                <a:gd name="T107" fmla="*/ 45 h 51"/>
                <a:gd name="T108" fmla="*/ 148 w 168"/>
                <a:gd name="T109" fmla="*/ 49 h 51"/>
                <a:gd name="T110" fmla="*/ 151 w 168"/>
                <a:gd name="T111" fmla="*/ 46 h 51"/>
                <a:gd name="T112" fmla="*/ 152 w 168"/>
                <a:gd name="T113" fmla="*/ 49 h 51"/>
                <a:gd name="T114" fmla="*/ 157 w 168"/>
                <a:gd name="T115" fmla="*/ 49 h 51"/>
                <a:gd name="T116" fmla="*/ 159 w 168"/>
                <a:gd name="T117" fmla="*/ 49 h 51"/>
                <a:gd name="T118" fmla="*/ 161 w 168"/>
                <a:gd name="T119" fmla="*/ 48 h 51"/>
                <a:gd name="T120" fmla="*/ 117 w 168"/>
                <a:gd name="T121" fmla="*/ 39 h 51"/>
                <a:gd name="T122" fmla="*/ 26 w 168"/>
                <a:gd name="T123" fmla="*/ 51 h 51"/>
                <a:gd name="T124" fmla="*/ 35 w 168"/>
                <a:gd name="T1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51">
                  <a:moveTo>
                    <a:pt x="26" y="51"/>
                  </a:moveTo>
                  <a:cubicBezTo>
                    <a:pt x="26" y="51"/>
                    <a:pt x="26" y="51"/>
                    <a:pt x="26" y="51"/>
                  </a:cubicBezTo>
                  <a:cubicBezTo>
                    <a:pt x="26" y="51"/>
                    <a:pt x="26" y="51"/>
                    <a:pt x="26" y="51"/>
                  </a:cubicBezTo>
                  <a:cubicBezTo>
                    <a:pt x="26" y="51"/>
                    <a:pt x="26" y="51"/>
                    <a:pt x="26" y="51"/>
                  </a:cubicBezTo>
                  <a:close/>
                  <a:moveTo>
                    <a:pt x="29" y="51"/>
                  </a:moveTo>
                  <a:cubicBezTo>
                    <a:pt x="29" y="51"/>
                    <a:pt x="29" y="51"/>
                    <a:pt x="29" y="51"/>
                  </a:cubicBezTo>
                  <a:cubicBezTo>
                    <a:pt x="30" y="51"/>
                    <a:pt x="30" y="51"/>
                    <a:pt x="30" y="51"/>
                  </a:cubicBezTo>
                  <a:cubicBezTo>
                    <a:pt x="30" y="51"/>
                    <a:pt x="30" y="51"/>
                    <a:pt x="30" y="51"/>
                  </a:cubicBezTo>
                  <a:cubicBezTo>
                    <a:pt x="29" y="51"/>
                    <a:pt x="29" y="51"/>
                    <a:pt x="29" y="51"/>
                  </a:cubicBezTo>
                  <a:close/>
                  <a:moveTo>
                    <a:pt x="39" y="51"/>
                  </a:moveTo>
                  <a:cubicBezTo>
                    <a:pt x="39" y="51"/>
                    <a:pt x="39" y="51"/>
                    <a:pt x="39" y="51"/>
                  </a:cubicBezTo>
                  <a:cubicBezTo>
                    <a:pt x="40" y="51"/>
                    <a:pt x="40" y="51"/>
                    <a:pt x="40" y="51"/>
                  </a:cubicBezTo>
                  <a:cubicBezTo>
                    <a:pt x="40" y="51"/>
                    <a:pt x="40" y="51"/>
                    <a:pt x="40" y="51"/>
                  </a:cubicBezTo>
                  <a:cubicBezTo>
                    <a:pt x="40" y="51"/>
                    <a:pt x="39" y="51"/>
                    <a:pt x="39" y="51"/>
                  </a:cubicBezTo>
                  <a:close/>
                  <a:moveTo>
                    <a:pt x="19" y="51"/>
                  </a:moveTo>
                  <a:cubicBezTo>
                    <a:pt x="19" y="51"/>
                    <a:pt x="19" y="51"/>
                    <a:pt x="19" y="51"/>
                  </a:cubicBezTo>
                  <a:cubicBezTo>
                    <a:pt x="20" y="51"/>
                    <a:pt x="20" y="51"/>
                    <a:pt x="20" y="51"/>
                  </a:cubicBezTo>
                  <a:cubicBezTo>
                    <a:pt x="20" y="51"/>
                    <a:pt x="20" y="51"/>
                    <a:pt x="20" y="51"/>
                  </a:cubicBezTo>
                  <a:cubicBezTo>
                    <a:pt x="19" y="51"/>
                    <a:pt x="19" y="51"/>
                    <a:pt x="19" y="51"/>
                  </a:cubicBezTo>
                  <a:close/>
                  <a:moveTo>
                    <a:pt x="73" y="39"/>
                  </a:moveTo>
                  <a:cubicBezTo>
                    <a:pt x="73" y="39"/>
                    <a:pt x="73" y="39"/>
                    <a:pt x="73" y="39"/>
                  </a:cubicBezTo>
                  <a:cubicBezTo>
                    <a:pt x="74" y="39"/>
                    <a:pt x="74" y="39"/>
                    <a:pt x="74" y="39"/>
                  </a:cubicBezTo>
                  <a:cubicBezTo>
                    <a:pt x="74" y="39"/>
                    <a:pt x="74" y="39"/>
                    <a:pt x="74" y="39"/>
                  </a:cubicBezTo>
                  <a:cubicBezTo>
                    <a:pt x="74" y="39"/>
                    <a:pt x="74" y="39"/>
                    <a:pt x="74" y="39"/>
                  </a:cubicBezTo>
                  <a:cubicBezTo>
                    <a:pt x="75" y="13"/>
                    <a:pt x="75" y="13"/>
                    <a:pt x="75" y="13"/>
                  </a:cubicBezTo>
                  <a:cubicBezTo>
                    <a:pt x="73" y="13"/>
                    <a:pt x="73" y="13"/>
                    <a:pt x="73" y="13"/>
                  </a:cubicBezTo>
                  <a:lnTo>
                    <a:pt x="73" y="39"/>
                  </a:lnTo>
                  <a:close/>
                  <a:moveTo>
                    <a:pt x="45" y="51"/>
                  </a:moveTo>
                  <a:cubicBezTo>
                    <a:pt x="45" y="51"/>
                    <a:pt x="45" y="51"/>
                    <a:pt x="45" y="51"/>
                  </a:cubicBezTo>
                  <a:cubicBezTo>
                    <a:pt x="46" y="51"/>
                    <a:pt x="46" y="51"/>
                    <a:pt x="46" y="51"/>
                  </a:cubicBezTo>
                  <a:cubicBezTo>
                    <a:pt x="46" y="51"/>
                    <a:pt x="46" y="51"/>
                    <a:pt x="46" y="51"/>
                  </a:cubicBezTo>
                  <a:cubicBezTo>
                    <a:pt x="45" y="51"/>
                    <a:pt x="45" y="51"/>
                    <a:pt x="45" y="51"/>
                  </a:cubicBezTo>
                  <a:close/>
                  <a:moveTo>
                    <a:pt x="61" y="51"/>
                  </a:moveTo>
                  <a:cubicBezTo>
                    <a:pt x="61" y="51"/>
                    <a:pt x="61" y="51"/>
                    <a:pt x="61" y="51"/>
                  </a:cubicBezTo>
                  <a:cubicBezTo>
                    <a:pt x="61" y="51"/>
                    <a:pt x="61" y="51"/>
                    <a:pt x="61" y="51"/>
                  </a:cubicBezTo>
                  <a:cubicBezTo>
                    <a:pt x="61" y="51"/>
                    <a:pt x="61" y="51"/>
                    <a:pt x="61" y="51"/>
                  </a:cubicBezTo>
                  <a:cubicBezTo>
                    <a:pt x="61" y="51"/>
                    <a:pt x="61" y="51"/>
                    <a:pt x="61" y="51"/>
                  </a:cubicBezTo>
                  <a:close/>
                  <a:moveTo>
                    <a:pt x="50" y="51"/>
                  </a:moveTo>
                  <a:cubicBezTo>
                    <a:pt x="50" y="51"/>
                    <a:pt x="50" y="51"/>
                    <a:pt x="50" y="51"/>
                  </a:cubicBezTo>
                  <a:cubicBezTo>
                    <a:pt x="51" y="51"/>
                    <a:pt x="51" y="51"/>
                    <a:pt x="51" y="51"/>
                  </a:cubicBezTo>
                  <a:cubicBezTo>
                    <a:pt x="51" y="51"/>
                    <a:pt x="51" y="51"/>
                    <a:pt x="51" y="51"/>
                  </a:cubicBezTo>
                  <a:cubicBezTo>
                    <a:pt x="51" y="51"/>
                    <a:pt x="51" y="51"/>
                    <a:pt x="50" y="51"/>
                  </a:cubicBezTo>
                  <a:close/>
                  <a:moveTo>
                    <a:pt x="22" y="51"/>
                  </a:moveTo>
                  <a:cubicBezTo>
                    <a:pt x="22" y="51"/>
                    <a:pt x="22" y="51"/>
                    <a:pt x="22" y="51"/>
                  </a:cubicBezTo>
                  <a:cubicBezTo>
                    <a:pt x="23" y="51"/>
                    <a:pt x="23" y="51"/>
                    <a:pt x="23" y="51"/>
                  </a:cubicBezTo>
                  <a:cubicBezTo>
                    <a:pt x="23" y="51"/>
                    <a:pt x="23" y="51"/>
                    <a:pt x="23" y="51"/>
                  </a:cubicBezTo>
                  <a:cubicBezTo>
                    <a:pt x="22" y="51"/>
                    <a:pt x="22" y="51"/>
                    <a:pt x="22" y="51"/>
                  </a:cubicBezTo>
                  <a:close/>
                  <a:moveTo>
                    <a:pt x="82" y="39"/>
                  </a:moveTo>
                  <a:cubicBezTo>
                    <a:pt x="82" y="39"/>
                    <a:pt x="82" y="39"/>
                    <a:pt x="82" y="39"/>
                  </a:cubicBezTo>
                  <a:cubicBezTo>
                    <a:pt x="83" y="39"/>
                    <a:pt x="83" y="39"/>
                    <a:pt x="83" y="39"/>
                  </a:cubicBezTo>
                  <a:cubicBezTo>
                    <a:pt x="83" y="39"/>
                    <a:pt x="83" y="39"/>
                    <a:pt x="83" y="39"/>
                  </a:cubicBezTo>
                  <a:cubicBezTo>
                    <a:pt x="84" y="15"/>
                    <a:pt x="84" y="15"/>
                    <a:pt x="84" y="15"/>
                  </a:cubicBezTo>
                  <a:cubicBezTo>
                    <a:pt x="83" y="15"/>
                    <a:pt x="83" y="15"/>
                    <a:pt x="83" y="15"/>
                  </a:cubicBezTo>
                  <a:lnTo>
                    <a:pt x="82" y="39"/>
                  </a:lnTo>
                  <a:close/>
                  <a:moveTo>
                    <a:pt x="80" y="39"/>
                  </a:moveTo>
                  <a:cubicBezTo>
                    <a:pt x="80" y="39"/>
                    <a:pt x="80" y="39"/>
                    <a:pt x="80" y="39"/>
                  </a:cubicBezTo>
                  <a:cubicBezTo>
                    <a:pt x="80" y="39"/>
                    <a:pt x="80" y="39"/>
                    <a:pt x="80" y="39"/>
                  </a:cubicBezTo>
                  <a:cubicBezTo>
                    <a:pt x="80" y="39"/>
                    <a:pt x="80" y="39"/>
                    <a:pt x="80" y="39"/>
                  </a:cubicBezTo>
                  <a:cubicBezTo>
                    <a:pt x="82" y="15"/>
                    <a:pt x="82" y="15"/>
                    <a:pt x="82" y="15"/>
                  </a:cubicBezTo>
                  <a:cubicBezTo>
                    <a:pt x="80" y="14"/>
                    <a:pt x="80" y="14"/>
                    <a:pt x="80" y="14"/>
                  </a:cubicBezTo>
                  <a:lnTo>
                    <a:pt x="80" y="39"/>
                  </a:lnTo>
                  <a:close/>
                  <a:moveTo>
                    <a:pt x="61" y="38"/>
                  </a:move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8"/>
                    <a:pt x="63" y="38"/>
                    <a:pt x="63" y="38"/>
                  </a:cubicBezTo>
                  <a:cubicBezTo>
                    <a:pt x="62" y="10"/>
                    <a:pt x="62" y="10"/>
                    <a:pt x="62" y="10"/>
                  </a:cubicBezTo>
                  <a:cubicBezTo>
                    <a:pt x="60" y="10"/>
                    <a:pt x="60" y="10"/>
                    <a:pt x="60" y="10"/>
                  </a:cubicBezTo>
                  <a:lnTo>
                    <a:pt x="61" y="38"/>
                  </a:lnTo>
                  <a:close/>
                  <a:moveTo>
                    <a:pt x="71" y="39"/>
                  </a:moveTo>
                  <a:cubicBezTo>
                    <a:pt x="71" y="39"/>
                    <a:pt x="71" y="39"/>
                    <a:pt x="71" y="39"/>
                  </a:cubicBezTo>
                  <a:cubicBezTo>
                    <a:pt x="72" y="39"/>
                    <a:pt x="72" y="39"/>
                    <a:pt x="72" y="39"/>
                  </a:cubicBezTo>
                  <a:cubicBezTo>
                    <a:pt x="73" y="39"/>
                    <a:pt x="73" y="39"/>
                    <a:pt x="73" y="39"/>
                  </a:cubicBezTo>
                  <a:cubicBezTo>
                    <a:pt x="73" y="13"/>
                    <a:pt x="73" y="13"/>
                    <a:pt x="73" y="13"/>
                  </a:cubicBezTo>
                  <a:cubicBezTo>
                    <a:pt x="71" y="12"/>
                    <a:pt x="71" y="12"/>
                    <a:pt x="71" y="12"/>
                  </a:cubicBezTo>
                  <a:lnTo>
                    <a:pt x="71" y="39"/>
                  </a:lnTo>
                  <a:close/>
                  <a:moveTo>
                    <a:pt x="95" y="40"/>
                  </a:moveTo>
                  <a:cubicBezTo>
                    <a:pt x="95" y="40"/>
                    <a:pt x="95" y="40"/>
                    <a:pt x="95" y="40"/>
                  </a:cubicBezTo>
                  <a:cubicBezTo>
                    <a:pt x="96" y="40"/>
                    <a:pt x="96" y="40"/>
                    <a:pt x="96" y="40"/>
                  </a:cubicBezTo>
                  <a:cubicBezTo>
                    <a:pt x="96" y="40"/>
                    <a:pt x="96" y="40"/>
                    <a:pt x="96" y="40"/>
                  </a:cubicBezTo>
                  <a:cubicBezTo>
                    <a:pt x="96" y="40"/>
                    <a:pt x="96" y="40"/>
                    <a:pt x="96" y="40"/>
                  </a:cubicBezTo>
                  <a:cubicBezTo>
                    <a:pt x="96" y="40"/>
                    <a:pt x="96" y="40"/>
                    <a:pt x="96" y="40"/>
                  </a:cubicBezTo>
                  <a:cubicBezTo>
                    <a:pt x="98" y="19"/>
                    <a:pt x="98" y="19"/>
                    <a:pt x="98" y="19"/>
                  </a:cubicBezTo>
                  <a:cubicBezTo>
                    <a:pt x="97" y="19"/>
                    <a:pt x="97" y="19"/>
                    <a:pt x="97" y="19"/>
                  </a:cubicBezTo>
                  <a:lnTo>
                    <a:pt x="95" y="40"/>
                  </a:lnTo>
                  <a:close/>
                  <a:moveTo>
                    <a:pt x="16" y="51"/>
                  </a:moveTo>
                  <a:cubicBezTo>
                    <a:pt x="16" y="51"/>
                    <a:pt x="16" y="51"/>
                    <a:pt x="16" y="51"/>
                  </a:cubicBezTo>
                  <a:cubicBezTo>
                    <a:pt x="17" y="51"/>
                    <a:pt x="17" y="51"/>
                    <a:pt x="17" y="51"/>
                  </a:cubicBezTo>
                  <a:cubicBezTo>
                    <a:pt x="17" y="51"/>
                    <a:pt x="17" y="51"/>
                    <a:pt x="17" y="51"/>
                  </a:cubicBezTo>
                  <a:cubicBezTo>
                    <a:pt x="16" y="51"/>
                    <a:pt x="16" y="51"/>
                    <a:pt x="16" y="51"/>
                  </a:cubicBezTo>
                  <a:close/>
                  <a:moveTo>
                    <a:pt x="16" y="51"/>
                  </a:moveTo>
                  <a:cubicBezTo>
                    <a:pt x="16" y="51"/>
                    <a:pt x="16" y="51"/>
                    <a:pt x="16" y="51"/>
                  </a:cubicBezTo>
                  <a:cubicBezTo>
                    <a:pt x="16" y="51"/>
                    <a:pt x="16" y="51"/>
                    <a:pt x="16" y="51"/>
                  </a:cubicBezTo>
                  <a:cubicBezTo>
                    <a:pt x="16" y="51"/>
                    <a:pt x="16" y="51"/>
                    <a:pt x="16" y="51"/>
                  </a:cubicBezTo>
                  <a:cubicBezTo>
                    <a:pt x="15" y="51"/>
                    <a:pt x="15" y="51"/>
                    <a:pt x="15" y="51"/>
                  </a:cubicBezTo>
                  <a:lnTo>
                    <a:pt x="16" y="51"/>
                  </a:lnTo>
                  <a:close/>
                  <a:moveTo>
                    <a:pt x="120" y="39"/>
                  </a:moveTo>
                  <a:cubicBezTo>
                    <a:pt x="120" y="39"/>
                    <a:pt x="120" y="39"/>
                    <a:pt x="120" y="39"/>
                  </a:cubicBezTo>
                  <a:cubicBezTo>
                    <a:pt x="120" y="39"/>
                    <a:pt x="120" y="39"/>
                    <a:pt x="120" y="39"/>
                  </a:cubicBezTo>
                  <a:cubicBezTo>
                    <a:pt x="120" y="39"/>
                    <a:pt x="120" y="39"/>
                    <a:pt x="120" y="39"/>
                  </a:cubicBezTo>
                  <a:cubicBezTo>
                    <a:pt x="121" y="39"/>
                    <a:pt x="121" y="39"/>
                    <a:pt x="121" y="39"/>
                  </a:cubicBezTo>
                  <a:cubicBezTo>
                    <a:pt x="121" y="39"/>
                    <a:pt x="121" y="39"/>
                    <a:pt x="121" y="39"/>
                  </a:cubicBezTo>
                  <a:cubicBezTo>
                    <a:pt x="121" y="39"/>
                    <a:pt x="121" y="39"/>
                    <a:pt x="121" y="39"/>
                  </a:cubicBezTo>
                  <a:cubicBezTo>
                    <a:pt x="121" y="38"/>
                    <a:pt x="121" y="38"/>
                    <a:pt x="121" y="38"/>
                  </a:cubicBezTo>
                  <a:cubicBezTo>
                    <a:pt x="121" y="38"/>
                    <a:pt x="121" y="38"/>
                    <a:pt x="121" y="38"/>
                  </a:cubicBezTo>
                  <a:cubicBezTo>
                    <a:pt x="123" y="31"/>
                    <a:pt x="123" y="31"/>
                    <a:pt x="123" y="31"/>
                  </a:cubicBezTo>
                  <a:cubicBezTo>
                    <a:pt x="122" y="31"/>
                    <a:pt x="122" y="31"/>
                    <a:pt x="122" y="31"/>
                  </a:cubicBezTo>
                  <a:cubicBezTo>
                    <a:pt x="122" y="31"/>
                    <a:pt x="122" y="31"/>
                    <a:pt x="122" y="31"/>
                  </a:cubicBezTo>
                  <a:cubicBezTo>
                    <a:pt x="122" y="31"/>
                    <a:pt x="122" y="31"/>
                    <a:pt x="122" y="31"/>
                  </a:cubicBezTo>
                  <a:cubicBezTo>
                    <a:pt x="122" y="33"/>
                    <a:pt x="122" y="36"/>
                    <a:pt x="121" y="37"/>
                  </a:cubicBezTo>
                  <a:cubicBezTo>
                    <a:pt x="121" y="38"/>
                    <a:pt x="121" y="39"/>
                    <a:pt x="120" y="39"/>
                  </a:cubicBezTo>
                  <a:close/>
                  <a:moveTo>
                    <a:pt x="18" y="51"/>
                  </a:moveTo>
                  <a:cubicBezTo>
                    <a:pt x="18" y="51"/>
                    <a:pt x="18" y="51"/>
                    <a:pt x="18" y="51"/>
                  </a:cubicBezTo>
                  <a:cubicBezTo>
                    <a:pt x="18" y="51"/>
                    <a:pt x="18" y="51"/>
                    <a:pt x="18" y="51"/>
                  </a:cubicBezTo>
                  <a:cubicBezTo>
                    <a:pt x="18" y="51"/>
                    <a:pt x="18" y="51"/>
                    <a:pt x="18" y="51"/>
                  </a:cubicBezTo>
                  <a:cubicBezTo>
                    <a:pt x="18" y="51"/>
                    <a:pt x="18" y="51"/>
                    <a:pt x="18" y="51"/>
                  </a:cubicBezTo>
                  <a:close/>
                  <a:moveTo>
                    <a:pt x="69" y="39"/>
                  </a:moveTo>
                  <a:cubicBezTo>
                    <a:pt x="69" y="39"/>
                    <a:pt x="69" y="39"/>
                    <a:pt x="69" y="39"/>
                  </a:cubicBezTo>
                  <a:cubicBezTo>
                    <a:pt x="69" y="39"/>
                    <a:pt x="69" y="39"/>
                    <a:pt x="69" y="39"/>
                  </a:cubicBezTo>
                  <a:cubicBezTo>
                    <a:pt x="70" y="39"/>
                    <a:pt x="70" y="39"/>
                    <a:pt x="70" y="39"/>
                  </a:cubicBezTo>
                  <a:cubicBezTo>
                    <a:pt x="70" y="12"/>
                    <a:pt x="70" y="12"/>
                    <a:pt x="70" y="12"/>
                  </a:cubicBezTo>
                  <a:cubicBezTo>
                    <a:pt x="69" y="11"/>
                    <a:pt x="69" y="11"/>
                    <a:pt x="69" y="11"/>
                  </a:cubicBezTo>
                  <a:lnTo>
                    <a:pt x="69" y="39"/>
                  </a:lnTo>
                  <a:close/>
                  <a:moveTo>
                    <a:pt x="117" y="37"/>
                  </a:moveTo>
                  <a:cubicBezTo>
                    <a:pt x="117" y="37"/>
                    <a:pt x="117" y="37"/>
                    <a:pt x="117" y="37"/>
                  </a:cubicBezTo>
                  <a:cubicBezTo>
                    <a:pt x="117" y="39"/>
                    <a:pt x="117" y="39"/>
                    <a:pt x="117" y="39"/>
                  </a:cubicBezTo>
                  <a:cubicBezTo>
                    <a:pt x="117" y="39"/>
                    <a:pt x="117" y="39"/>
                    <a:pt x="117" y="39"/>
                  </a:cubicBezTo>
                  <a:lnTo>
                    <a:pt x="117" y="37"/>
                  </a:lnTo>
                  <a:close/>
                  <a:moveTo>
                    <a:pt x="115" y="39"/>
                  </a:moveTo>
                  <a:cubicBezTo>
                    <a:pt x="115" y="39"/>
                    <a:pt x="115" y="39"/>
                    <a:pt x="115" y="39"/>
                  </a:cubicBezTo>
                  <a:cubicBezTo>
                    <a:pt x="116" y="36"/>
                    <a:pt x="116" y="36"/>
                    <a:pt x="116" y="36"/>
                  </a:cubicBezTo>
                  <a:cubicBezTo>
                    <a:pt x="115" y="39"/>
                    <a:pt x="115" y="39"/>
                    <a:pt x="115" y="39"/>
                  </a:cubicBezTo>
                  <a:cubicBezTo>
                    <a:pt x="115" y="39"/>
                    <a:pt x="115" y="39"/>
                    <a:pt x="115" y="39"/>
                  </a:cubicBezTo>
                  <a:close/>
                  <a:moveTo>
                    <a:pt x="114" y="39"/>
                  </a:moveTo>
                  <a:cubicBezTo>
                    <a:pt x="114" y="39"/>
                    <a:pt x="114" y="39"/>
                    <a:pt x="114" y="39"/>
                  </a:cubicBezTo>
                  <a:cubicBezTo>
                    <a:pt x="116" y="27"/>
                    <a:pt x="116" y="27"/>
                    <a:pt x="116" y="27"/>
                  </a:cubicBezTo>
                  <a:cubicBezTo>
                    <a:pt x="114" y="39"/>
                    <a:pt x="114" y="39"/>
                    <a:pt x="114" y="39"/>
                  </a:cubicBezTo>
                  <a:cubicBezTo>
                    <a:pt x="114" y="39"/>
                    <a:pt x="114" y="39"/>
                    <a:pt x="114" y="39"/>
                  </a:cubicBezTo>
                  <a:close/>
                  <a:moveTo>
                    <a:pt x="119" y="34"/>
                  </a:moveTo>
                  <a:cubicBezTo>
                    <a:pt x="119" y="34"/>
                    <a:pt x="119" y="34"/>
                    <a:pt x="119" y="34"/>
                  </a:cubicBezTo>
                  <a:cubicBezTo>
                    <a:pt x="118" y="39"/>
                    <a:pt x="118" y="39"/>
                    <a:pt x="118" y="39"/>
                  </a:cubicBezTo>
                  <a:cubicBezTo>
                    <a:pt x="118" y="39"/>
                    <a:pt x="118" y="39"/>
                    <a:pt x="118" y="39"/>
                  </a:cubicBezTo>
                  <a:lnTo>
                    <a:pt x="119" y="34"/>
                  </a:lnTo>
                  <a:close/>
                  <a:moveTo>
                    <a:pt x="14" y="37"/>
                  </a:moveTo>
                  <a:cubicBezTo>
                    <a:pt x="14" y="37"/>
                    <a:pt x="14" y="37"/>
                    <a:pt x="14" y="37"/>
                  </a:cubicBezTo>
                  <a:cubicBezTo>
                    <a:pt x="14" y="37"/>
                    <a:pt x="15" y="36"/>
                    <a:pt x="17" y="35"/>
                  </a:cubicBezTo>
                  <a:cubicBezTo>
                    <a:pt x="20" y="35"/>
                    <a:pt x="30" y="34"/>
                    <a:pt x="46" y="36"/>
                  </a:cubicBezTo>
                  <a:cubicBezTo>
                    <a:pt x="47" y="36"/>
                    <a:pt x="48" y="36"/>
                    <a:pt x="49" y="36"/>
                  </a:cubicBezTo>
                  <a:cubicBezTo>
                    <a:pt x="49" y="36"/>
                    <a:pt x="49" y="36"/>
                    <a:pt x="49" y="36"/>
                  </a:cubicBezTo>
                  <a:cubicBezTo>
                    <a:pt x="50" y="36"/>
                    <a:pt x="50" y="36"/>
                    <a:pt x="50" y="36"/>
                  </a:cubicBezTo>
                  <a:cubicBezTo>
                    <a:pt x="50" y="36"/>
                    <a:pt x="50" y="36"/>
                    <a:pt x="50" y="36"/>
                  </a:cubicBezTo>
                  <a:cubicBezTo>
                    <a:pt x="52" y="37"/>
                    <a:pt x="54" y="37"/>
                    <a:pt x="55" y="37"/>
                  </a:cubicBezTo>
                  <a:cubicBezTo>
                    <a:pt x="53" y="9"/>
                    <a:pt x="53" y="9"/>
                    <a:pt x="53" y="9"/>
                  </a:cubicBezTo>
                  <a:cubicBezTo>
                    <a:pt x="51" y="9"/>
                    <a:pt x="51" y="9"/>
                    <a:pt x="51" y="9"/>
                  </a:cubicBezTo>
                  <a:cubicBezTo>
                    <a:pt x="54" y="34"/>
                    <a:pt x="54" y="34"/>
                    <a:pt x="54" y="34"/>
                  </a:cubicBezTo>
                  <a:cubicBezTo>
                    <a:pt x="51" y="9"/>
                    <a:pt x="51" y="9"/>
                    <a:pt x="51" y="9"/>
                  </a:cubicBezTo>
                  <a:cubicBezTo>
                    <a:pt x="52" y="9"/>
                    <a:pt x="52" y="9"/>
                    <a:pt x="52" y="9"/>
                  </a:cubicBezTo>
                  <a:cubicBezTo>
                    <a:pt x="50" y="8"/>
                    <a:pt x="50" y="8"/>
                    <a:pt x="50" y="8"/>
                  </a:cubicBezTo>
                  <a:cubicBezTo>
                    <a:pt x="50" y="9"/>
                    <a:pt x="50" y="9"/>
                    <a:pt x="50" y="9"/>
                  </a:cubicBezTo>
                  <a:cubicBezTo>
                    <a:pt x="50" y="9"/>
                    <a:pt x="50" y="9"/>
                    <a:pt x="50" y="9"/>
                  </a:cubicBezTo>
                  <a:cubicBezTo>
                    <a:pt x="50" y="9"/>
                    <a:pt x="50" y="9"/>
                    <a:pt x="50" y="9"/>
                  </a:cubicBezTo>
                  <a:cubicBezTo>
                    <a:pt x="53" y="36"/>
                    <a:pt x="53" y="36"/>
                    <a:pt x="53" y="36"/>
                  </a:cubicBezTo>
                  <a:cubicBezTo>
                    <a:pt x="50" y="9"/>
                    <a:pt x="50" y="9"/>
                    <a:pt x="50" y="9"/>
                  </a:cubicBezTo>
                  <a:cubicBezTo>
                    <a:pt x="48" y="9"/>
                    <a:pt x="48" y="9"/>
                    <a:pt x="48" y="9"/>
                  </a:cubicBezTo>
                  <a:cubicBezTo>
                    <a:pt x="51" y="34"/>
                    <a:pt x="51" y="34"/>
                    <a:pt x="51" y="34"/>
                  </a:cubicBezTo>
                  <a:cubicBezTo>
                    <a:pt x="48" y="9"/>
                    <a:pt x="48" y="9"/>
                    <a:pt x="48" y="9"/>
                  </a:cubicBezTo>
                  <a:cubicBezTo>
                    <a:pt x="49" y="9"/>
                    <a:pt x="49" y="9"/>
                    <a:pt x="49" y="9"/>
                  </a:cubicBezTo>
                  <a:cubicBezTo>
                    <a:pt x="47" y="8"/>
                    <a:pt x="47" y="8"/>
                    <a:pt x="47" y="8"/>
                  </a:cubicBezTo>
                  <a:cubicBezTo>
                    <a:pt x="50" y="36"/>
                    <a:pt x="50" y="36"/>
                    <a:pt x="50" y="36"/>
                  </a:cubicBezTo>
                  <a:cubicBezTo>
                    <a:pt x="47" y="8"/>
                    <a:pt x="47" y="8"/>
                    <a:pt x="47" y="8"/>
                  </a:cubicBezTo>
                  <a:cubicBezTo>
                    <a:pt x="45" y="9"/>
                    <a:pt x="45" y="9"/>
                    <a:pt x="45" y="9"/>
                  </a:cubicBezTo>
                  <a:cubicBezTo>
                    <a:pt x="49" y="33"/>
                    <a:pt x="49" y="33"/>
                    <a:pt x="49" y="33"/>
                  </a:cubicBezTo>
                  <a:cubicBezTo>
                    <a:pt x="45" y="9"/>
                    <a:pt x="45" y="9"/>
                    <a:pt x="45" y="9"/>
                  </a:cubicBezTo>
                  <a:cubicBezTo>
                    <a:pt x="46" y="8"/>
                    <a:pt x="46" y="8"/>
                    <a:pt x="46" y="8"/>
                  </a:cubicBezTo>
                  <a:cubicBezTo>
                    <a:pt x="44" y="8"/>
                    <a:pt x="44" y="8"/>
                    <a:pt x="44" y="8"/>
                  </a:cubicBezTo>
                  <a:cubicBezTo>
                    <a:pt x="48" y="35"/>
                    <a:pt x="48" y="35"/>
                    <a:pt x="48" y="35"/>
                  </a:cubicBezTo>
                  <a:cubicBezTo>
                    <a:pt x="44" y="8"/>
                    <a:pt x="44" y="8"/>
                    <a:pt x="44" y="8"/>
                  </a:cubicBezTo>
                  <a:cubicBezTo>
                    <a:pt x="42" y="8"/>
                    <a:pt x="42" y="8"/>
                    <a:pt x="42" y="8"/>
                  </a:cubicBezTo>
                  <a:cubicBezTo>
                    <a:pt x="46" y="33"/>
                    <a:pt x="46" y="33"/>
                    <a:pt x="46" y="33"/>
                  </a:cubicBezTo>
                  <a:cubicBezTo>
                    <a:pt x="41" y="8"/>
                    <a:pt x="41" y="8"/>
                    <a:pt x="41" y="8"/>
                  </a:cubicBezTo>
                  <a:cubicBezTo>
                    <a:pt x="43" y="8"/>
                    <a:pt x="43" y="8"/>
                    <a:pt x="43" y="8"/>
                  </a:cubicBezTo>
                  <a:cubicBezTo>
                    <a:pt x="40" y="7"/>
                    <a:pt x="40" y="7"/>
                    <a:pt x="40" y="7"/>
                  </a:cubicBezTo>
                  <a:cubicBezTo>
                    <a:pt x="45" y="34"/>
                    <a:pt x="45" y="34"/>
                    <a:pt x="45" y="34"/>
                  </a:cubicBezTo>
                  <a:cubicBezTo>
                    <a:pt x="40" y="8"/>
                    <a:pt x="40" y="8"/>
                    <a:pt x="40" y="8"/>
                  </a:cubicBezTo>
                  <a:cubicBezTo>
                    <a:pt x="38" y="8"/>
                    <a:pt x="38" y="8"/>
                    <a:pt x="38" y="8"/>
                  </a:cubicBezTo>
                  <a:cubicBezTo>
                    <a:pt x="43" y="32"/>
                    <a:pt x="43" y="32"/>
                    <a:pt x="43" y="32"/>
                  </a:cubicBezTo>
                  <a:cubicBezTo>
                    <a:pt x="38" y="8"/>
                    <a:pt x="38" y="8"/>
                    <a:pt x="38" y="8"/>
                  </a:cubicBezTo>
                  <a:cubicBezTo>
                    <a:pt x="39" y="8"/>
                    <a:pt x="39" y="8"/>
                    <a:pt x="39" y="8"/>
                  </a:cubicBezTo>
                  <a:cubicBezTo>
                    <a:pt x="37" y="7"/>
                    <a:pt x="37" y="7"/>
                    <a:pt x="37" y="7"/>
                  </a:cubicBezTo>
                  <a:cubicBezTo>
                    <a:pt x="42" y="34"/>
                    <a:pt x="42" y="34"/>
                    <a:pt x="42" y="34"/>
                  </a:cubicBezTo>
                  <a:cubicBezTo>
                    <a:pt x="37" y="8"/>
                    <a:pt x="37" y="8"/>
                    <a:pt x="37" y="8"/>
                  </a:cubicBezTo>
                  <a:cubicBezTo>
                    <a:pt x="35" y="8"/>
                    <a:pt x="35" y="8"/>
                    <a:pt x="35" y="8"/>
                  </a:cubicBezTo>
                  <a:cubicBezTo>
                    <a:pt x="40" y="31"/>
                    <a:pt x="40" y="31"/>
                    <a:pt x="40" y="31"/>
                  </a:cubicBezTo>
                  <a:cubicBezTo>
                    <a:pt x="35" y="8"/>
                    <a:pt x="35" y="8"/>
                    <a:pt x="35" y="8"/>
                  </a:cubicBezTo>
                  <a:cubicBezTo>
                    <a:pt x="36" y="8"/>
                    <a:pt x="36" y="8"/>
                    <a:pt x="36" y="8"/>
                  </a:cubicBezTo>
                  <a:cubicBezTo>
                    <a:pt x="34" y="7"/>
                    <a:pt x="34" y="7"/>
                    <a:pt x="34" y="7"/>
                  </a:cubicBezTo>
                  <a:cubicBezTo>
                    <a:pt x="39" y="35"/>
                    <a:pt x="39" y="35"/>
                    <a:pt x="39" y="35"/>
                  </a:cubicBezTo>
                  <a:cubicBezTo>
                    <a:pt x="34" y="8"/>
                    <a:pt x="34" y="8"/>
                    <a:pt x="34" y="8"/>
                  </a:cubicBezTo>
                  <a:cubicBezTo>
                    <a:pt x="32" y="8"/>
                    <a:pt x="32" y="8"/>
                    <a:pt x="32" y="8"/>
                  </a:cubicBezTo>
                  <a:cubicBezTo>
                    <a:pt x="38" y="34"/>
                    <a:pt x="38" y="34"/>
                    <a:pt x="38" y="34"/>
                  </a:cubicBezTo>
                  <a:cubicBezTo>
                    <a:pt x="32" y="8"/>
                    <a:pt x="32" y="8"/>
                    <a:pt x="32" y="8"/>
                  </a:cubicBezTo>
                  <a:cubicBezTo>
                    <a:pt x="34" y="8"/>
                    <a:pt x="34" y="8"/>
                    <a:pt x="34" y="8"/>
                  </a:cubicBezTo>
                  <a:cubicBezTo>
                    <a:pt x="34" y="8"/>
                    <a:pt x="34" y="8"/>
                    <a:pt x="34" y="8"/>
                  </a:cubicBezTo>
                  <a:cubicBezTo>
                    <a:pt x="31" y="7"/>
                    <a:pt x="31" y="7"/>
                    <a:pt x="31" y="7"/>
                  </a:cubicBezTo>
                  <a:cubicBezTo>
                    <a:pt x="34" y="20"/>
                    <a:pt x="34" y="20"/>
                    <a:pt x="34" y="20"/>
                  </a:cubicBezTo>
                  <a:cubicBezTo>
                    <a:pt x="31" y="8"/>
                    <a:pt x="31" y="8"/>
                    <a:pt x="31" y="8"/>
                  </a:cubicBezTo>
                  <a:cubicBezTo>
                    <a:pt x="29" y="8"/>
                    <a:pt x="29" y="8"/>
                    <a:pt x="29" y="8"/>
                  </a:cubicBezTo>
                  <a:cubicBezTo>
                    <a:pt x="34" y="29"/>
                    <a:pt x="34" y="29"/>
                    <a:pt x="34" y="29"/>
                  </a:cubicBezTo>
                  <a:cubicBezTo>
                    <a:pt x="29" y="8"/>
                    <a:pt x="29" y="8"/>
                    <a:pt x="29" y="8"/>
                  </a:cubicBezTo>
                  <a:cubicBezTo>
                    <a:pt x="31" y="8"/>
                    <a:pt x="31" y="8"/>
                    <a:pt x="31" y="8"/>
                  </a:cubicBezTo>
                  <a:cubicBezTo>
                    <a:pt x="31" y="7"/>
                    <a:pt x="31" y="7"/>
                    <a:pt x="31" y="7"/>
                  </a:cubicBezTo>
                  <a:cubicBezTo>
                    <a:pt x="28" y="7"/>
                    <a:pt x="28" y="7"/>
                    <a:pt x="28" y="7"/>
                  </a:cubicBezTo>
                  <a:cubicBezTo>
                    <a:pt x="33" y="29"/>
                    <a:pt x="33" y="29"/>
                    <a:pt x="33" y="29"/>
                  </a:cubicBezTo>
                  <a:cubicBezTo>
                    <a:pt x="28" y="8"/>
                    <a:pt x="28" y="8"/>
                    <a:pt x="28" y="8"/>
                  </a:cubicBezTo>
                  <a:cubicBezTo>
                    <a:pt x="26" y="8"/>
                    <a:pt x="26" y="8"/>
                    <a:pt x="26" y="8"/>
                  </a:cubicBezTo>
                  <a:cubicBezTo>
                    <a:pt x="32" y="30"/>
                    <a:pt x="32" y="30"/>
                    <a:pt x="32" y="30"/>
                  </a:cubicBezTo>
                  <a:cubicBezTo>
                    <a:pt x="26" y="8"/>
                    <a:pt x="26" y="8"/>
                    <a:pt x="26" y="8"/>
                  </a:cubicBezTo>
                  <a:cubicBezTo>
                    <a:pt x="27" y="7"/>
                    <a:pt x="27" y="7"/>
                    <a:pt x="27" y="7"/>
                  </a:cubicBezTo>
                  <a:cubicBezTo>
                    <a:pt x="25" y="7"/>
                    <a:pt x="25" y="7"/>
                    <a:pt x="25" y="7"/>
                  </a:cubicBezTo>
                  <a:cubicBezTo>
                    <a:pt x="31" y="34"/>
                    <a:pt x="31" y="34"/>
                    <a:pt x="31" y="34"/>
                  </a:cubicBezTo>
                  <a:cubicBezTo>
                    <a:pt x="25" y="8"/>
                    <a:pt x="25" y="8"/>
                    <a:pt x="25" y="8"/>
                  </a:cubicBezTo>
                  <a:cubicBezTo>
                    <a:pt x="24" y="8"/>
                    <a:pt x="24" y="8"/>
                    <a:pt x="24" y="8"/>
                  </a:cubicBezTo>
                  <a:cubicBezTo>
                    <a:pt x="27" y="20"/>
                    <a:pt x="27" y="20"/>
                    <a:pt x="27" y="20"/>
                  </a:cubicBezTo>
                  <a:cubicBezTo>
                    <a:pt x="23" y="8"/>
                    <a:pt x="23" y="8"/>
                    <a:pt x="23" y="8"/>
                  </a:cubicBezTo>
                  <a:cubicBezTo>
                    <a:pt x="24" y="7"/>
                    <a:pt x="24" y="7"/>
                    <a:pt x="24" y="7"/>
                  </a:cubicBezTo>
                  <a:cubicBezTo>
                    <a:pt x="22" y="7"/>
                    <a:pt x="22" y="7"/>
                    <a:pt x="22" y="7"/>
                  </a:cubicBezTo>
                  <a:cubicBezTo>
                    <a:pt x="25" y="7"/>
                    <a:pt x="25" y="7"/>
                    <a:pt x="25" y="7"/>
                  </a:cubicBezTo>
                  <a:cubicBezTo>
                    <a:pt x="25" y="8"/>
                    <a:pt x="25" y="8"/>
                    <a:pt x="25" y="8"/>
                  </a:cubicBezTo>
                  <a:cubicBezTo>
                    <a:pt x="24" y="7"/>
                    <a:pt x="24" y="7"/>
                    <a:pt x="24" y="7"/>
                  </a:cubicBezTo>
                  <a:cubicBezTo>
                    <a:pt x="28" y="7"/>
                    <a:pt x="28" y="7"/>
                    <a:pt x="28" y="7"/>
                  </a:cubicBezTo>
                  <a:cubicBezTo>
                    <a:pt x="28" y="7"/>
                    <a:pt x="28" y="7"/>
                    <a:pt x="28" y="7"/>
                  </a:cubicBezTo>
                  <a:cubicBezTo>
                    <a:pt x="31" y="7"/>
                    <a:pt x="31" y="7"/>
                    <a:pt x="31" y="7"/>
                  </a:cubicBezTo>
                  <a:cubicBezTo>
                    <a:pt x="30" y="7"/>
                    <a:pt x="30" y="7"/>
                    <a:pt x="30" y="7"/>
                  </a:cubicBezTo>
                  <a:cubicBezTo>
                    <a:pt x="34" y="8"/>
                    <a:pt x="34" y="8"/>
                    <a:pt x="34" y="8"/>
                  </a:cubicBezTo>
                  <a:cubicBezTo>
                    <a:pt x="34" y="8"/>
                    <a:pt x="34" y="8"/>
                    <a:pt x="34" y="8"/>
                  </a:cubicBezTo>
                  <a:cubicBezTo>
                    <a:pt x="34" y="7"/>
                    <a:pt x="34" y="7"/>
                    <a:pt x="34" y="7"/>
                  </a:cubicBezTo>
                  <a:cubicBezTo>
                    <a:pt x="37" y="8"/>
                    <a:pt x="37" y="8"/>
                    <a:pt x="37" y="8"/>
                  </a:cubicBezTo>
                  <a:cubicBezTo>
                    <a:pt x="37" y="7"/>
                    <a:pt x="37" y="7"/>
                    <a:pt x="37" y="7"/>
                  </a:cubicBezTo>
                  <a:cubicBezTo>
                    <a:pt x="40" y="8"/>
                    <a:pt x="40" y="8"/>
                    <a:pt x="40" y="8"/>
                  </a:cubicBezTo>
                  <a:cubicBezTo>
                    <a:pt x="40" y="7"/>
                    <a:pt x="40" y="7"/>
                    <a:pt x="40" y="7"/>
                  </a:cubicBezTo>
                  <a:cubicBezTo>
                    <a:pt x="44" y="8"/>
                    <a:pt x="44" y="8"/>
                    <a:pt x="44" y="8"/>
                  </a:cubicBezTo>
                  <a:cubicBezTo>
                    <a:pt x="44" y="7"/>
                    <a:pt x="44" y="7"/>
                    <a:pt x="44" y="7"/>
                  </a:cubicBezTo>
                  <a:cubicBezTo>
                    <a:pt x="47" y="8"/>
                    <a:pt x="47" y="8"/>
                    <a:pt x="47" y="8"/>
                  </a:cubicBezTo>
                  <a:cubicBezTo>
                    <a:pt x="47" y="8"/>
                    <a:pt x="47" y="8"/>
                    <a:pt x="47" y="8"/>
                  </a:cubicBezTo>
                  <a:cubicBezTo>
                    <a:pt x="50" y="9"/>
                    <a:pt x="50" y="9"/>
                    <a:pt x="50" y="9"/>
                  </a:cubicBezTo>
                  <a:cubicBezTo>
                    <a:pt x="50" y="8"/>
                    <a:pt x="50" y="8"/>
                    <a:pt x="50" y="8"/>
                  </a:cubicBezTo>
                  <a:cubicBezTo>
                    <a:pt x="53" y="9"/>
                    <a:pt x="53" y="9"/>
                    <a:pt x="53" y="9"/>
                  </a:cubicBezTo>
                  <a:cubicBezTo>
                    <a:pt x="53" y="8"/>
                    <a:pt x="53" y="8"/>
                    <a:pt x="53" y="8"/>
                  </a:cubicBezTo>
                  <a:cubicBezTo>
                    <a:pt x="56" y="9"/>
                    <a:pt x="56" y="9"/>
                    <a:pt x="56" y="9"/>
                  </a:cubicBezTo>
                  <a:cubicBezTo>
                    <a:pt x="56" y="9"/>
                    <a:pt x="56" y="9"/>
                    <a:pt x="56" y="9"/>
                  </a:cubicBezTo>
                  <a:cubicBezTo>
                    <a:pt x="59" y="10"/>
                    <a:pt x="59" y="10"/>
                    <a:pt x="59" y="10"/>
                  </a:cubicBezTo>
                  <a:cubicBezTo>
                    <a:pt x="60" y="10"/>
                    <a:pt x="60" y="10"/>
                    <a:pt x="60" y="10"/>
                  </a:cubicBezTo>
                  <a:cubicBezTo>
                    <a:pt x="62" y="10"/>
                    <a:pt x="62" y="10"/>
                    <a:pt x="62" y="10"/>
                  </a:cubicBezTo>
                  <a:cubicBezTo>
                    <a:pt x="63" y="10"/>
                    <a:pt x="63" y="10"/>
                    <a:pt x="63" y="10"/>
                  </a:cubicBezTo>
                  <a:cubicBezTo>
                    <a:pt x="64" y="11"/>
                    <a:pt x="64" y="11"/>
                    <a:pt x="64" y="11"/>
                  </a:cubicBezTo>
                  <a:cubicBezTo>
                    <a:pt x="63" y="10"/>
                    <a:pt x="63" y="10"/>
                    <a:pt x="63" y="10"/>
                  </a:cubicBezTo>
                  <a:cubicBezTo>
                    <a:pt x="64" y="38"/>
                    <a:pt x="64" y="38"/>
                    <a:pt x="64" y="38"/>
                  </a:cubicBezTo>
                  <a:cubicBezTo>
                    <a:pt x="64" y="38"/>
                    <a:pt x="64" y="38"/>
                    <a:pt x="64" y="38"/>
                  </a:cubicBezTo>
                  <a:cubicBezTo>
                    <a:pt x="66" y="38"/>
                    <a:pt x="66" y="38"/>
                    <a:pt x="66" y="38"/>
                  </a:cubicBezTo>
                  <a:cubicBezTo>
                    <a:pt x="65" y="11"/>
                    <a:pt x="65" y="11"/>
                    <a:pt x="65" y="11"/>
                  </a:cubicBezTo>
                  <a:cubicBezTo>
                    <a:pt x="66" y="11"/>
                    <a:pt x="66" y="11"/>
                    <a:pt x="66" y="11"/>
                  </a:cubicBezTo>
                  <a:cubicBezTo>
                    <a:pt x="67" y="11"/>
                    <a:pt x="67" y="11"/>
                    <a:pt x="67" y="11"/>
                  </a:cubicBezTo>
                  <a:cubicBezTo>
                    <a:pt x="66" y="11"/>
                    <a:pt x="66" y="11"/>
                    <a:pt x="66" y="11"/>
                  </a:cubicBezTo>
                  <a:cubicBezTo>
                    <a:pt x="67" y="38"/>
                    <a:pt x="67" y="38"/>
                    <a:pt x="67" y="38"/>
                  </a:cubicBezTo>
                  <a:cubicBezTo>
                    <a:pt x="67" y="38"/>
                    <a:pt x="67" y="38"/>
                    <a:pt x="67" y="38"/>
                  </a:cubicBezTo>
                  <a:cubicBezTo>
                    <a:pt x="68" y="38"/>
                    <a:pt x="68" y="38"/>
                    <a:pt x="68" y="38"/>
                  </a:cubicBezTo>
                  <a:cubicBezTo>
                    <a:pt x="67" y="12"/>
                    <a:pt x="67" y="12"/>
                    <a:pt x="67" y="12"/>
                  </a:cubicBezTo>
                  <a:cubicBezTo>
                    <a:pt x="68" y="11"/>
                    <a:pt x="68" y="11"/>
                    <a:pt x="68" y="11"/>
                  </a:cubicBezTo>
                  <a:cubicBezTo>
                    <a:pt x="70" y="12"/>
                    <a:pt x="70" y="12"/>
                    <a:pt x="70" y="12"/>
                  </a:cubicBezTo>
                  <a:cubicBezTo>
                    <a:pt x="71" y="12"/>
                    <a:pt x="71" y="12"/>
                    <a:pt x="71" y="12"/>
                  </a:cubicBezTo>
                  <a:cubicBezTo>
                    <a:pt x="73" y="13"/>
                    <a:pt x="73" y="13"/>
                    <a:pt x="73" y="13"/>
                  </a:cubicBezTo>
                  <a:cubicBezTo>
                    <a:pt x="73" y="12"/>
                    <a:pt x="73" y="12"/>
                    <a:pt x="73" y="12"/>
                  </a:cubicBezTo>
                  <a:cubicBezTo>
                    <a:pt x="75" y="13"/>
                    <a:pt x="75" y="13"/>
                    <a:pt x="75" y="13"/>
                  </a:cubicBezTo>
                  <a:cubicBezTo>
                    <a:pt x="76" y="13"/>
                    <a:pt x="76" y="13"/>
                    <a:pt x="76" y="13"/>
                  </a:cubicBezTo>
                  <a:cubicBezTo>
                    <a:pt x="77" y="13"/>
                    <a:pt x="77" y="13"/>
                    <a:pt x="77" y="13"/>
                  </a:cubicBezTo>
                  <a:cubicBezTo>
                    <a:pt x="76" y="13"/>
                    <a:pt x="76" y="13"/>
                    <a:pt x="76" y="13"/>
                  </a:cubicBezTo>
                  <a:cubicBezTo>
                    <a:pt x="75" y="39"/>
                    <a:pt x="75" y="39"/>
                    <a:pt x="75" y="39"/>
                  </a:cubicBezTo>
                  <a:cubicBezTo>
                    <a:pt x="76" y="39"/>
                    <a:pt x="76" y="39"/>
                    <a:pt x="76" y="39"/>
                  </a:cubicBezTo>
                  <a:cubicBezTo>
                    <a:pt x="77" y="39"/>
                    <a:pt x="77" y="39"/>
                    <a:pt x="77" y="39"/>
                  </a:cubicBezTo>
                  <a:cubicBezTo>
                    <a:pt x="77" y="14"/>
                    <a:pt x="77" y="14"/>
                    <a:pt x="77" y="14"/>
                  </a:cubicBezTo>
                  <a:cubicBezTo>
                    <a:pt x="78" y="13"/>
                    <a:pt x="78" y="13"/>
                    <a:pt x="78" y="13"/>
                  </a:cubicBezTo>
                  <a:cubicBezTo>
                    <a:pt x="79" y="14"/>
                    <a:pt x="79" y="14"/>
                    <a:pt x="79" y="14"/>
                  </a:cubicBezTo>
                  <a:cubicBezTo>
                    <a:pt x="78" y="14"/>
                    <a:pt x="78" y="14"/>
                    <a:pt x="78" y="14"/>
                  </a:cubicBezTo>
                  <a:cubicBezTo>
                    <a:pt x="77" y="39"/>
                    <a:pt x="77" y="39"/>
                    <a:pt x="77" y="39"/>
                  </a:cubicBezTo>
                  <a:cubicBezTo>
                    <a:pt x="77" y="39"/>
                    <a:pt x="77" y="39"/>
                    <a:pt x="77" y="39"/>
                  </a:cubicBezTo>
                  <a:cubicBezTo>
                    <a:pt x="79" y="39"/>
                    <a:pt x="79" y="39"/>
                    <a:pt x="79" y="39"/>
                  </a:cubicBezTo>
                  <a:cubicBezTo>
                    <a:pt x="79" y="39"/>
                    <a:pt x="79" y="39"/>
                    <a:pt x="79" y="39"/>
                  </a:cubicBezTo>
                  <a:cubicBezTo>
                    <a:pt x="79" y="14"/>
                    <a:pt x="79" y="14"/>
                    <a:pt x="79" y="14"/>
                  </a:cubicBezTo>
                  <a:cubicBezTo>
                    <a:pt x="80" y="14"/>
                    <a:pt x="80" y="14"/>
                    <a:pt x="80" y="14"/>
                  </a:cubicBezTo>
                  <a:cubicBezTo>
                    <a:pt x="82" y="15"/>
                    <a:pt x="82" y="15"/>
                    <a:pt x="82" y="15"/>
                  </a:cubicBezTo>
                  <a:cubicBezTo>
                    <a:pt x="83" y="14"/>
                    <a:pt x="83" y="14"/>
                    <a:pt x="83" y="14"/>
                  </a:cubicBezTo>
                  <a:cubicBezTo>
                    <a:pt x="84" y="15"/>
                    <a:pt x="84" y="15"/>
                    <a:pt x="84" y="15"/>
                  </a:cubicBezTo>
                  <a:cubicBezTo>
                    <a:pt x="85" y="15"/>
                    <a:pt x="85" y="15"/>
                    <a:pt x="85" y="15"/>
                  </a:cubicBezTo>
                  <a:cubicBezTo>
                    <a:pt x="86" y="16"/>
                    <a:pt x="86" y="16"/>
                    <a:pt x="86" y="16"/>
                  </a:cubicBezTo>
                  <a:cubicBezTo>
                    <a:pt x="85" y="15"/>
                    <a:pt x="85" y="15"/>
                    <a:pt x="85" y="15"/>
                  </a:cubicBezTo>
                  <a:cubicBezTo>
                    <a:pt x="84" y="40"/>
                    <a:pt x="84" y="40"/>
                    <a:pt x="84" y="40"/>
                  </a:cubicBezTo>
                  <a:cubicBezTo>
                    <a:pt x="84" y="40"/>
                    <a:pt x="84" y="40"/>
                    <a:pt x="84" y="40"/>
                  </a:cubicBezTo>
                  <a:cubicBezTo>
                    <a:pt x="85" y="40"/>
                    <a:pt x="85" y="40"/>
                    <a:pt x="85" y="40"/>
                  </a:cubicBezTo>
                  <a:cubicBezTo>
                    <a:pt x="86" y="16"/>
                    <a:pt x="86" y="16"/>
                    <a:pt x="86" y="16"/>
                  </a:cubicBezTo>
                  <a:cubicBezTo>
                    <a:pt x="87" y="16"/>
                    <a:pt x="87" y="16"/>
                    <a:pt x="87" y="16"/>
                  </a:cubicBezTo>
                  <a:cubicBezTo>
                    <a:pt x="88" y="16"/>
                    <a:pt x="88" y="16"/>
                    <a:pt x="88" y="16"/>
                  </a:cubicBezTo>
                  <a:cubicBezTo>
                    <a:pt x="87" y="16"/>
                    <a:pt x="87" y="16"/>
                    <a:pt x="87" y="16"/>
                  </a:cubicBezTo>
                  <a:cubicBezTo>
                    <a:pt x="86" y="40"/>
                    <a:pt x="86" y="40"/>
                    <a:pt x="86" y="40"/>
                  </a:cubicBezTo>
                  <a:cubicBezTo>
                    <a:pt x="87" y="40"/>
                    <a:pt x="87" y="40"/>
                    <a:pt x="87" y="40"/>
                  </a:cubicBezTo>
                  <a:cubicBezTo>
                    <a:pt x="88" y="16"/>
                    <a:pt x="88" y="16"/>
                    <a:pt x="88" y="16"/>
                  </a:cubicBezTo>
                  <a:cubicBezTo>
                    <a:pt x="89" y="16"/>
                    <a:pt x="89" y="16"/>
                    <a:pt x="89" y="16"/>
                  </a:cubicBezTo>
                  <a:cubicBezTo>
                    <a:pt x="90" y="17"/>
                    <a:pt x="90" y="17"/>
                    <a:pt x="90" y="17"/>
                  </a:cubicBezTo>
                  <a:cubicBezTo>
                    <a:pt x="90" y="17"/>
                    <a:pt x="90" y="17"/>
                    <a:pt x="90" y="17"/>
                  </a:cubicBezTo>
                  <a:cubicBezTo>
                    <a:pt x="91" y="16"/>
                    <a:pt x="91" y="16"/>
                    <a:pt x="91" y="16"/>
                  </a:cubicBezTo>
                  <a:cubicBezTo>
                    <a:pt x="92" y="17"/>
                    <a:pt x="92" y="17"/>
                    <a:pt x="92" y="17"/>
                  </a:cubicBezTo>
                  <a:cubicBezTo>
                    <a:pt x="91" y="16"/>
                    <a:pt x="91" y="16"/>
                    <a:pt x="91" y="16"/>
                  </a:cubicBezTo>
                  <a:cubicBezTo>
                    <a:pt x="89" y="40"/>
                    <a:pt x="89" y="40"/>
                    <a:pt x="89" y="40"/>
                  </a:cubicBezTo>
                  <a:cubicBezTo>
                    <a:pt x="90" y="40"/>
                    <a:pt x="90" y="40"/>
                    <a:pt x="90" y="40"/>
                  </a:cubicBezTo>
                  <a:cubicBezTo>
                    <a:pt x="90" y="40"/>
                    <a:pt x="90" y="40"/>
                    <a:pt x="90" y="40"/>
                  </a:cubicBezTo>
                  <a:cubicBezTo>
                    <a:pt x="90" y="40"/>
                    <a:pt x="90" y="40"/>
                    <a:pt x="90" y="40"/>
                  </a:cubicBezTo>
                  <a:cubicBezTo>
                    <a:pt x="90" y="40"/>
                    <a:pt x="90" y="40"/>
                    <a:pt x="90" y="40"/>
                  </a:cubicBezTo>
                  <a:cubicBezTo>
                    <a:pt x="92" y="17"/>
                    <a:pt x="92" y="17"/>
                    <a:pt x="92" y="17"/>
                  </a:cubicBezTo>
                  <a:cubicBezTo>
                    <a:pt x="93" y="17"/>
                    <a:pt x="93" y="17"/>
                    <a:pt x="93" y="17"/>
                  </a:cubicBezTo>
                  <a:cubicBezTo>
                    <a:pt x="94" y="18"/>
                    <a:pt x="94" y="18"/>
                    <a:pt x="94" y="18"/>
                  </a:cubicBezTo>
                  <a:cubicBezTo>
                    <a:pt x="95" y="18"/>
                    <a:pt x="95" y="18"/>
                    <a:pt x="95" y="18"/>
                  </a:cubicBezTo>
                  <a:cubicBezTo>
                    <a:pt x="96" y="19"/>
                    <a:pt x="96" y="19"/>
                    <a:pt x="96" y="19"/>
                  </a:cubicBezTo>
                  <a:cubicBezTo>
                    <a:pt x="95" y="18"/>
                    <a:pt x="95" y="18"/>
                    <a:pt x="95" y="18"/>
                  </a:cubicBezTo>
                  <a:cubicBezTo>
                    <a:pt x="93" y="40"/>
                    <a:pt x="93" y="40"/>
                    <a:pt x="93" y="40"/>
                  </a:cubicBezTo>
                  <a:cubicBezTo>
                    <a:pt x="94" y="40"/>
                    <a:pt x="94" y="40"/>
                    <a:pt x="94" y="40"/>
                  </a:cubicBezTo>
                  <a:cubicBezTo>
                    <a:pt x="94" y="40"/>
                    <a:pt x="94" y="40"/>
                    <a:pt x="94" y="40"/>
                  </a:cubicBezTo>
                  <a:cubicBezTo>
                    <a:pt x="96" y="19"/>
                    <a:pt x="96" y="19"/>
                    <a:pt x="96" y="19"/>
                  </a:cubicBezTo>
                  <a:cubicBezTo>
                    <a:pt x="97" y="18"/>
                    <a:pt x="97" y="18"/>
                    <a:pt x="97" y="18"/>
                  </a:cubicBezTo>
                  <a:cubicBezTo>
                    <a:pt x="98" y="19"/>
                    <a:pt x="98" y="19"/>
                    <a:pt x="98" y="19"/>
                  </a:cubicBezTo>
                  <a:cubicBezTo>
                    <a:pt x="99" y="19"/>
                    <a:pt x="99" y="19"/>
                    <a:pt x="99" y="19"/>
                  </a:cubicBezTo>
                  <a:cubicBezTo>
                    <a:pt x="99" y="20"/>
                    <a:pt x="99" y="20"/>
                    <a:pt x="99" y="20"/>
                  </a:cubicBezTo>
                  <a:cubicBezTo>
                    <a:pt x="99" y="19"/>
                    <a:pt x="99" y="19"/>
                    <a:pt x="99" y="19"/>
                  </a:cubicBezTo>
                  <a:cubicBezTo>
                    <a:pt x="97" y="40"/>
                    <a:pt x="97" y="40"/>
                    <a:pt x="97" y="40"/>
                  </a:cubicBezTo>
                  <a:cubicBezTo>
                    <a:pt x="97" y="40"/>
                    <a:pt x="97" y="40"/>
                    <a:pt x="97" y="40"/>
                  </a:cubicBezTo>
                  <a:cubicBezTo>
                    <a:pt x="97" y="40"/>
                    <a:pt x="97" y="40"/>
                    <a:pt x="97" y="40"/>
                  </a:cubicBezTo>
                  <a:cubicBezTo>
                    <a:pt x="97" y="40"/>
                    <a:pt x="97" y="40"/>
                    <a:pt x="97" y="40"/>
                  </a:cubicBezTo>
                  <a:cubicBezTo>
                    <a:pt x="100" y="20"/>
                    <a:pt x="100" y="20"/>
                    <a:pt x="100" y="20"/>
                  </a:cubicBezTo>
                  <a:cubicBezTo>
                    <a:pt x="100" y="20"/>
                    <a:pt x="100" y="20"/>
                    <a:pt x="100" y="20"/>
                  </a:cubicBezTo>
                  <a:cubicBezTo>
                    <a:pt x="101" y="20"/>
                    <a:pt x="101" y="20"/>
                    <a:pt x="101" y="20"/>
                  </a:cubicBezTo>
                  <a:cubicBezTo>
                    <a:pt x="100" y="20"/>
                    <a:pt x="100" y="20"/>
                    <a:pt x="100" y="20"/>
                  </a:cubicBezTo>
                  <a:cubicBezTo>
                    <a:pt x="98" y="40"/>
                    <a:pt x="98" y="40"/>
                    <a:pt x="98" y="40"/>
                  </a:cubicBezTo>
                  <a:cubicBezTo>
                    <a:pt x="98" y="40"/>
                    <a:pt x="98" y="40"/>
                    <a:pt x="98" y="40"/>
                  </a:cubicBezTo>
                  <a:cubicBezTo>
                    <a:pt x="99" y="40"/>
                    <a:pt x="99" y="40"/>
                    <a:pt x="99" y="40"/>
                  </a:cubicBezTo>
                  <a:cubicBezTo>
                    <a:pt x="99" y="40"/>
                    <a:pt x="99" y="40"/>
                    <a:pt x="99" y="40"/>
                  </a:cubicBezTo>
                  <a:cubicBezTo>
                    <a:pt x="101" y="20"/>
                    <a:pt x="101" y="20"/>
                    <a:pt x="101" y="20"/>
                  </a:cubicBezTo>
                  <a:cubicBezTo>
                    <a:pt x="102" y="20"/>
                    <a:pt x="102" y="20"/>
                    <a:pt x="102" y="20"/>
                  </a:cubicBezTo>
                  <a:cubicBezTo>
                    <a:pt x="103" y="21"/>
                    <a:pt x="103" y="21"/>
                    <a:pt x="103" y="21"/>
                  </a:cubicBezTo>
                  <a:cubicBezTo>
                    <a:pt x="102" y="20"/>
                    <a:pt x="102" y="20"/>
                    <a:pt x="102" y="2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103" y="21"/>
                    <a:pt x="103" y="21"/>
                    <a:pt x="103" y="21"/>
                  </a:cubicBezTo>
                  <a:cubicBezTo>
                    <a:pt x="104" y="21"/>
                    <a:pt x="104" y="21"/>
                    <a:pt x="104" y="21"/>
                  </a:cubicBezTo>
                  <a:cubicBezTo>
                    <a:pt x="104" y="21"/>
                    <a:pt x="104" y="21"/>
                    <a:pt x="104" y="21"/>
                  </a:cubicBezTo>
                  <a:cubicBezTo>
                    <a:pt x="104" y="21"/>
                    <a:pt x="104" y="21"/>
                    <a:pt x="104" y="21"/>
                  </a:cubicBezTo>
                  <a:cubicBezTo>
                    <a:pt x="101" y="40"/>
                    <a:pt x="101" y="40"/>
                    <a:pt x="101" y="40"/>
                  </a:cubicBezTo>
                  <a:cubicBezTo>
                    <a:pt x="101" y="40"/>
                    <a:pt x="101" y="40"/>
                    <a:pt x="101" y="40"/>
                  </a:cubicBezTo>
                  <a:cubicBezTo>
                    <a:pt x="102" y="40"/>
                    <a:pt x="102" y="40"/>
                    <a:pt x="102" y="40"/>
                  </a:cubicBezTo>
                  <a:cubicBezTo>
                    <a:pt x="102" y="40"/>
                    <a:pt x="102" y="40"/>
                    <a:pt x="102" y="40"/>
                  </a:cubicBezTo>
                  <a:cubicBezTo>
                    <a:pt x="104" y="21"/>
                    <a:pt x="104" y="21"/>
                    <a:pt x="104" y="21"/>
                  </a:cubicBezTo>
                  <a:cubicBezTo>
                    <a:pt x="105" y="21"/>
                    <a:pt x="105" y="21"/>
                    <a:pt x="105" y="21"/>
                  </a:cubicBezTo>
                  <a:cubicBezTo>
                    <a:pt x="105" y="22"/>
                    <a:pt x="105" y="22"/>
                    <a:pt x="105" y="22"/>
                  </a:cubicBezTo>
                  <a:cubicBezTo>
                    <a:pt x="105" y="21"/>
                    <a:pt x="105" y="21"/>
                    <a:pt x="105" y="21"/>
                  </a:cubicBezTo>
                  <a:cubicBezTo>
                    <a:pt x="103" y="40"/>
                    <a:pt x="103" y="40"/>
                    <a:pt x="103" y="40"/>
                  </a:cubicBezTo>
                  <a:cubicBezTo>
                    <a:pt x="103" y="40"/>
                    <a:pt x="103" y="40"/>
                    <a:pt x="103" y="40"/>
                  </a:cubicBezTo>
                  <a:cubicBezTo>
                    <a:pt x="103" y="40"/>
                    <a:pt x="103" y="40"/>
                    <a:pt x="103" y="40"/>
                  </a:cubicBezTo>
                  <a:cubicBezTo>
                    <a:pt x="103" y="39"/>
                    <a:pt x="103" y="39"/>
                    <a:pt x="103" y="40"/>
                  </a:cubicBezTo>
                  <a:cubicBezTo>
                    <a:pt x="106" y="22"/>
                    <a:pt x="106" y="22"/>
                    <a:pt x="106" y="22"/>
                  </a:cubicBezTo>
                  <a:cubicBezTo>
                    <a:pt x="106" y="22"/>
                    <a:pt x="106" y="22"/>
                    <a:pt x="106" y="22"/>
                  </a:cubicBezTo>
                  <a:cubicBezTo>
                    <a:pt x="107" y="22"/>
                    <a:pt x="107" y="22"/>
                    <a:pt x="107" y="22"/>
                  </a:cubicBezTo>
                  <a:cubicBezTo>
                    <a:pt x="106" y="22"/>
                    <a:pt x="106" y="22"/>
                    <a:pt x="106" y="22"/>
                  </a:cubicBezTo>
                  <a:cubicBezTo>
                    <a:pt x="104" y="40"/>
                    <a:pt x="104" y="40"/>
                    <a:pt x="104" y="40"/>
                  </a:cubicBezTo>
                  <a:cubicBezTo>
                    <a:pt x="105" y="40"/>
                    <a:pt x="105" y="40"/>
                    <a:pt x="105" y="40"/>
                  </a:cubicBezTo>
                  <a:cubicBezTo>
                    <a:pt x="107" y="22"/>
                    <a:pt x="107" y="22"/>
                    <a:pt x="107" y="22"/>
                  </a:cubicBezTo>
                  <a:cubicBezTo>
                    <a:pt x="108" y="22"/>
                    <a:pt x="108" y="22"/>
                    <a:pt x="108" y="22"/>
                  </a:cubicBezTo>
                  <a:cubicBezTo>
                    <a:pt x="108" y="23"/>
                    <a:pt x="108" y="23"/>
                    <a:pt x="108" y="23"/>
                  </a:cubicBezTo>
                  <a:cubicBezTo>
                    <a:pt x="108" y="22"/>
                    <a:pt x="108" y="22"/>
                    <a:pt x="108" y="22"/>
                  </a:cubicBezTo>
                  <a:cubicBezTo>
                    <a:pt x="105" y="40"/>
                    <a:pt x="105" y="40"/>
                    <a:pt x="105" y="40"/>
                  </a:cubicBezTo>
                  <a:cubicBezTo>
                    <a:pt x="106" y="40"/>
                    <a:pt x="106" y="40"/>
                    <a:pt x="106" y="40"/>
                  </a:cubicBezTo>
                  <a:cubicBezTo>
                    <a:pt x="106" y="39"/>
                    <a:pt x="106" y="39"/>
                    <a:pt x="106" y="39"/>
                  </a:cubicBezTo>
                  <a:cubicBezTo>
                    <a:pt x="106" y="39"/>
                    <a:pt x="106" y="39"/>
                    <a:pt x="106" y="39"/>
                  </a:cubicBezTo>
                  <a:cubicBezTo>
                    <a:pt x="108" y="23"/>
                    <a:pt x="108" y="23"/>
                    <a:pt x="108" y="23"/>
                  </a:cubicBezTo>
                  <a:cubicBezTo>
                    <a:pt x="109" y="23"/>
                    <a:pt x="109" y="23"/>
                    <a:pt x="109" y="23"/>
                  </a:cubicBezTo>
                  <a:cubicBezTo>
                    <a:pt x="107" y="40"/>
                    <a:pt x="107" y="40"/>
                    <a:pt x="107" y="40"/>
                  </a:cubicBezTo>
                  <a:cubicBezTo>
                    <a:pt x="107" y="40"/>
                    <a:pt x="107" y="40"/>
                    <a:pt x="107" y="40"/>
                  </a:cubicBezTo>
                  <a:cubicBezTo>
                    <a:pt x="107" y="40"/>
                    <a:pt x="107" y="40"/>
                    <a:pt x="107" y="40"/>
                  </a:cubicBezTo>
                  <a:cubicBezTo>
                    <a:pt x="109" y="23"/>
                    <a:pt x="109" y="23"/>
                    <a:pt x="109" y="23"/>
                  </a:cubicBezTo>
                  <a:cubicBezTo>
                    <a:pt x="110" y="23"/>
                    <a:pt x="110" y="23"/>
                    <a:pt x="110" y="23"/>
                  </a:cubicBezTo>
                  <a:cubicBezTo>
                    <a:pt x="108" y="39"/>
                    <a:pt x="108" y="39"/>
                    <a:pt x="108" y="39"/>
                  </a:cubicBezTo>
                  <a:cubicBezTo>
                    <a:pt x="108" y="39"/>
                    <a:pt x="108" y="39"/>
                    <a:pt x="108" y="39"/>
                  </a:cubicBezTo>
                  <a:cubicBezTo>
                    <a:pt x="108" y="39"/>
                    <a:pt x="108" y="39"/>
                    <a:pt x="108" y="39"/>
                  </a:cubicBezTo>
                  <a:cubicBezTo>
                    <a:pt x="108" y="39"/>
                    <a:pt x="108" y="39"/>
                    <a:pt x="108" y="39"/>
                  </a:cubicBezTo>
                  <a:cubicBezTo>
                    <a:pt x="110" y="24"/>
                    <a:pt x="110" y="24"/>
                    <a:pt x="110" y="24"/>
                  </a:cubicBezTo>
                  <a:cubicBezTo>
                    <a:pt x="111" y="23"/>
                    <a:pt x="111" y="23"/>
                    <a:pt x="111" y="23"/>
                  </a:cubicBezTo>
                  <a:cubicBezTo>
                    <a:pt x="109" y="39"/>
                    <a:pt x="109" y="39"/>
                    <a:pt x="109" y="39"/>
                  </a:cubicBezTo>
                  <a:cubicBezTo>
                    <a:pt x="109" y="39"/>
                    <a:pt x="109" y="39"/>
                    <a:pt x="109" y="39"/>
                  </a:cubicBezTo>
                  <a:cubicBezTo>
                    <a:pt x="109" y="39"/>
                    <a:pt x="109" y="39"/>
                    <a:pt x="109" y="39"/>
                  </a:cubicBezTo>
                  <a:cubicBezTo>
                    <a:pt x="111" y="24"/>
                    <a:pt x="111" y="24"/>
                    <a:pt x="111" y="24"/>
                  </a:cubicBezTo>
                  <a:cubicBezTo>
                    <a:pt x="112" y="24"/>
                    <a:pt x="112" y="24"/>
                    <a:pt x="112" y="24"/>
                  </a:cubicBezTo>
                  <a:cubicBezTo>
                    <a:pt x="110" y="39"/>
                    <a:pt x="110" y="39"/>
                    <a:pt x="110" y="39"/>
                  </a:cubicBezTo>
                  <a:cubicBezTo>
                    <a:pt x="110" y="39"/>
                    <a:pt x="110" y="39"/>
                    <a:pt x="110" y="39"/>
                  </a:cubicBezTo>
                  <a:cubicBezTo>
                    <a:pt x="110" y="39"/>
                    <a:pt x="110" y="39"/>
                    <a:pt x="110" y="39"/>
                  </a:cubicBezTo>
                  <a:cubicBezTo>
                    <a:pt x="112" y="25"/>
                    <a:pt x="112" y="25"/>
                    <a:pt x="112" y="25"/>
                  </a:cubicBezTo>
                  <a:cubicBezTo>
                    <a:pt x="113" y="24"/>
                    <a:pt x="113" y="24"/>
                    <a:pt x="113" y="24"/>
                  </a:cubicBezTo>
                  <a:cubicBezTo>
                    <a:pt x="111" y="39"/>
                    <a:pt x="111" y="39"/>
                    <a:pt x="111" y="39"/>
                  </a:cubicBezTo>
                  <a:cubicBezTo>
                    <a:pt x="111" y="39"/>
                    <a:pt x="111" y="39"/>
                    <a:pt x="111" y="39"/>
                  </a:cubicBezTo>
                  <a:cubicBezTo>
                    <a:pt x="111" y="39"/>
                    <a:pt x="111" y="39"/>
                    <a:pt x="111" y="39"/>
                  </a:cubicBezTo>
                  <a:cubicBezTo>
                    <a:pt x="113" y="25"/>
                    <a:pt x="113" y="25"/>
                    <a:pt x="113" y="25"/>
                  </a:cubicBezTo>
                  <a:cubicBezTo>
                    <a:pt x="115" y="25"/>
                    <a:pt x="115" y="25"/>
                    <a:pt x="115" y="25"/>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5" y="26"/>
                    <a:pt x="115" y="26"/>
                    <a:pt x="115" y="26"/>
                  </a:cubicBezTo>
                  <a:cubicBezTo>
                    <a:pt x="116" y="25"/>
                    <a:pt x="116" y="25"/>
                    <a:pt x="116" y="25"/>
                  </a:cubicBezTo>
                  <a:cubicBezTo>
                    <a:pt x="115" y="26"/>
                    <a:pt x="115" y="26"/>
                    <a:pt x="115" y="26"/>
                  </a:cubicBezTo>
                  <a:cubicBezTo>
                    <a:pt x="116" y="26"/>
                    <a:pt x="116" y="26"/>
                    <a:pt x="116" y="26"/>
                  </a:cubicBezTo>
                  <a:cubicBezTo>
                    <a:pt x="116" y="26"/>
                    <a:pt x="116" y="26"/>
                    <a:pt x="116" y="26"/>
                  </a:cubicBezTo>
                  <a:cubicBezTo>
                    <a:pt x="117" y="26"/>
                    <a:pt x="117" y="26"/>
                    <a:pt x="117" y="26"/>
                  </a:cubicBezTo>
                  <a:cubicBezTo>
                    <a:pt x="117" y="27"/>
                    <a:pt x="117" y="27"/>
                    <a:pt x="117" y="27"/>
                  </a:cubicBezTo>
                  <a:cubicBezTo>
                    <a:pt x="118" y="26"/>
                    <a:pt x="118" y="26"/>
                    <a:pt x="118" y="26"/>
                  </a:cubicBezTo>
                  <a:cubicBezTo>
                    <a:pt x="118" y="27"/>
                    <a:pt x="118" y="27"/>
                    <a:pt x="118" y="27"/>
                  </a:cubicBezTo>
                  <a:cubicBezTo>
                    <a:pt x="118" y="27"/>
                    <a:pt x="118" y="27"/>
                    <a:pt x="118" y="27"/>
                  </a:cubicBezTo>
                  <a:cubicBezTo>
                    <a:pt x="118" y="27"/>
                    <a:pt x="118" y="27"/>
                    <a:pt x="118" y="27"/>
                  </a:cubicBezTo>
                  <a:cubicBezTo>
                    <a:pt x="119" y="27"/>
                    <a:pt x="119" y="27"/>
                    <a:pt x="119" y="27"/>
                  </a:cubicBezTo>
                  <a:cubicBezTo>
                    <a:pt x="119" y="28"/>
                    <a:pt x="119" y="28"/>
                    <a:pt x="119" y="28"/>
                  </a:cubicBezTo>
                  <a:cubicBezTo>
                    <a:pt x="120" y="27"/>
                    <a:pt x="120" y="27"/>
                    <a:pt x="120" y="27"/>
                  </a:cubicBezTo>
                  <a:cubicBezTo>
                    <a:pt x="120" y="28"/>
                    <a:pt x="120" y="28"/>
                    <a:pt x="120" y="28"/>
                  </a:cubicBezTo>
                  <a:cubicBezTo>
                    <a:pt x="120" y="28"/>
                    <a:pt x="120" y="28"/>
                    <a:pt x="120" y="28"/>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1" y="30"/>
                    <a:pt x="121" y="30"/>
                    <a:pt x="121" y="30"/>
                  </a:cubicBezTo>
                  <a:cubicBezTo>
                    <a:pt x="122" y="29"/>
                    <a:pt x="122" y="29"/>
                    <a:pt x="122" y="29"/>
                  </a:cubicBezTo>
                  <a:cubicBezTo>
                    <a:pt x="122" y="30"/>
                    <a:pt x="122" y="30"/>
                    <a:pt x="122" y="30"/>
                  </a:cubicBezTo>
                  <a:cubicBezTo>
                    <a:pt x="122" y="30"/>
                    <a:pt x="122" y="30"/>
                    <a:pt x="122" y="30"/>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1"/>
                    <a:pt x="122" y="31"/>
                    <a:pt x="122" y="31"/>
                  </a:cubicBezTo>
                  <a:cubicBezTo>
                    <a:pt x="122" y="30"/>
                    <a:pt x="122" y="29"/>
                    <a:pt x="122" y="28"/>
                  </a:cubicBezTo>
                  <a:cubicBezTo>
                    <a:pt x="121" y="27"/>
                    <a:pt x="120" y="26"/>
                    <a:pt x="119" y="25"/>
                  </a:cubicBezTo>
                  <a:cubicBezTo>
                    <a:pt x="114" y="20"/>
                    <a:pt x="97" y="15"/>
                    <a:pt x="88" y="12"/>
                  </a:cubicBezTo>
                  <a:cubicBezTo>
                    <a:pt x="80" y="9"/>
                    <a:pt x="57" y="3"/>
                    <a:pt x="36" y="2"/>
                  </a:cubicBezTo>
                  <a:cubicBezTo>
                    <a:pt x="16" y="0"/>
                    <a:pt x="7" y="3"/>
                    <a:pt x="4" y="5"/>
                  </a:cubicBezTo>
                  <a:cubicBezTo>
                    <a:pt x="1" y="7"/>
                    <a:pt x="2" y="9"/>
                    <a:pt x="2" y="9"/>
                  </a:cubicBezTo>
                  <a:cubicBezTo>
                    <a:pt x="3" y="10"/>
                    <a:pt x="3" y="10"/>
                    <a:pt x="3" y="10"/>
                  </a:cubicBezTo>
                  <a:cubicBezTo>
                    <a:pt x="2" y="10"/>
                    <a:pt x="2" y="10"/>
                    <a:pt x="2" y="10"/>
                  </a:cubicBezTo>
                  <a:cubicBezTo>
                    <a:pt x="2" y="11"/>
                    <a:pt x="2" y="11"/>
                    <a:pt x="2" y="11"/>
                  </a:cubicBezTo>
                  <a:cubicBezTo>
                    <a:pt x="1" y="11"/>
                    <a:pt x="1" y="11"/>
                    <a:pt x="1" y="11"/>
                  </a:cubicBezTo>
                  <a:cubicBezTo>
                    <a:pt x="2" y="11"/>
                    <a:pt x="2" y="11"/>
                    <a:pt x="2" y="11"/>
                  </a:cubicBezTo>
                  <a:cubicBezTo>
                    <a:pt x="1" y="11"/>
                    <a:pt x="1" y="11"/>
                    <a:pt x="1" y="11"/>
                  </a:cubicBezTo>
                  <a:cubicBezTo>
                    <a:pt x="1" y="12"/>
                    <a:pt x="1" y="12"/>
                    <a:pt x="1" y="12"/>
                  </a:cubicBezTo>
                  <a:cubicBezTo>
                    <a:pt x="1" y="12"/>
                    <a:pt x="1" y="12"/>
                    <a:pt x="1" y="12"/>
                  </a:cubicBezTo>
                  <a:cubicBezTo>
                    <a:pt x="1" y="13"/>
                    <a:pt x="1" y="13"/>
                    <a:pt x="1" y="13"/>
                  </a:cubicBezTo>
                  <a:cubicBezTo>
                    <a:pt x="0" y="13"/>
                    <a:pt x="0" y="13"/>
                    <a:pt x="0" y="13"/>
                  </a:cubicBezTo>
                  <a:cubicBezTo>
                    <a:pt x="1" y="13"/>
                    <a:pt x="1" y="13"/>
                    <a:pt x="1" y="13"/>
                  </a:cubicBezTo>
                  <a:cubicBezTo>
                    <a:pt x="1" y="13"/>
                    <a:pt x="1" y="13"/>
                    <a:pt x="1" y="13"/>
                  </a:cubicBezTo>
                  <a:cubicBezTo>
                    <a:pt x="1" y="13"/>
                    <a:pt x="9" y="36"/>
                    <a:pt x="10" y="38"/>
                  </a:cubicBezTo>
                  <a:cubicBezTo>
                    <a:pt x="11" y="40"/>
                    <a:pt x="13" y="41"/>
                    <a:pt x="13" y="41"/>
                  </a:cubicBezTo>
                  <a:cubicBezTo>
                    <a:pt x="15" y="51"/>
                    <a:pt x="15" y="51"/>
                    <a:pt x="15" y="51"/>
                  </a:cubicBezTo>
                  <a:cubicBezTo>
                    <a:pt x="15" y="51"/>
                    <a:pt x="15" y="51"/>
                    <a:pt x="15" y="51"/>
                  </a:cubicBezTo>
                  <a:cubicBezTo>
                    <a:pt x="13" y="41"/>
                    <a:pt x="13" y="41"/>
                    <a:pt x="13" y="41"/>
                  </a:cubicBezTo>
                  <a:cubicBezTo>
                    <a:pt x="13" y="40"/>
                    <a:pt x="12" y="40"/>
                    <a:pt x="11" y="39"/>
                  </a:cubicBezTo>
                  <a:cubicBezTo>
                    <a:pt x="10" y="37"/>
                    <a:pt x="14" y="36"/>
                    <a:pt x="15" y="36"/>
                  </a:cubicBezTo>
                  <a:cubicBezTo>
                    <a:pt x="15" y="36"/>
                    <a:pt x="14" y="37"/>
                    <a:pt x="13" y="38"/>
                  </a:cubicBezTo>
                  <a:cubicBezTo>
                    <a:pt x="14" y="38"/>
                    <a:pt x="14" y="38"/>
                    <a:pt x="14" y="38"/>
                  </a:cubicBezTo>
                  <a:cubicBezTo>
                    <a:pt x="16" y="51"/>
                    <a:pt x="16" y="51"/>
                    <a:pt x="16" y="51"/>
                  </a:cubicBezTo>
                  <a:cubicBezTo>
                    <a:pt x="16" y="51"/>
                    <a:pt x="16" y="51"/>
                    <a:pt x="16" y="51"/>
                  </a:cubicBezTo>
                  <a:cubicBezTo>
                    <a:pt x="14" y="37"/>
                    <a:pt x="14" y="37"/>
                    <a:pt x="14" y="37"/>
                  </a:cubicBezTo>
                  <a:close/>
                  <a:moveTo>
                    <a:pt x="29" y="34"/>
                  </a:moveTo>
                  <a:cubicBezTo>
                    <a:pt x="29" y="34"/>
                    <a:pt x="29" y="34"/>
                    <a:pt x="29" y="34"/>
                  </a:cubicBezTo>
                  <a:cubicBezTo>
                    <a:pt x="22" y="8"/>
                    <a:pt x="22" y="8"/>
                    <a:pt x="22" y="8"/>
                  </a:cubicBezTo>
                  <a:cubicBezTo>
                    <a:pt x="22" y="7"/>
                    <a:pt x="22" y="7"/>
                    <a:pt x="22" y="7"/>
                  </a:cubicBezTo>
                  <a:lnTo>
                    <a:pt x="29" y="34"/>
                  </a:lnTo>
                  <a:close/>
                  <a:moveTo>
                    <a:pt x="19" y="7"/>
                  </a:moveTo>
                  <a:cubicBezTo>
                    <a:pt x="19" y="7"/>
                    <a:pt x="19" y="7"/>
                    <a:pt x="19" y="7"/>
                  </a:cubicBezTo>
                  <a:cubicBezTo>
                    <a:pt x="22" y="7"/>
                    <a:pt x="22" y="7"/>
                    <a:pt x="22" y="7"/>
                  </a:cubicBezTo>
                  <a:cubicBezTo>
                    <a:pt x="22" y="8"/>
                    <a:pt x="22" y="8"/>
                    <a:pt x="22" y="8"/>
                  </a:cubicBezTo>
                  <a:cubicBezTo>
                    <a:pt x="21" y="8"/>
                    <a:pt x="21" y="8"/>
                    <a:pt x="21" y="8"/>
                  </a:cubicBezTo>
                  <a:cubicBezTo>
                    <a:pt x="25" y="22"/>
                    <a:pt x="25" y="22"/>
                    <a:pt x="25" y="22"/>
                  </a:cubicBezTo>
                  <a:cubicBezTo>
                    <a:pt x="21" y="8"/>
                    <a:pt x="21" y="8"/>
                    <a:pt x="21" y="8"/>
                  </a:cubicBezTo>
                  <a:cubicBezTo>
                    <a:pt x="21" y="7"/>
                    <a:pt x="21" y="7"/>
                    <a:pt x="21" y="7"/>
                  </a:cubicBezTo>
                  <a:cubicBezTo>
                    <a:pt x="19" y="7"/>
                    <a:pt x="19" y="7"/>
                    <a:pt x="19" y="7"/>
                  </a:cubicBezTo>
                  <a:cubicBezTo>
                    <a:pt x="20" y="10"/>
                    <a:pt x="20" y="10"/>
                    <a:pt x="20" y="10"/>
                  </a:cubicBezTo>
                  <a:cubicBezTo>
                    <a:pt x="19" y="7"/>
                    <a:pt x="19" y="7"/>
                    <a:pt x="19" y="7"/>
                  </a:cubicBezTo>
                  <a:close/>
                  <a:moveTo>
                    <a:pt x="19" y="8"/>
                  </a:moveTo>
                  <a:cubicBezTo>
                    <a:pt x="19" y="8"/>
                    <a:pt x="19" y="8"/>
                    <a:pt x="19" y="8"/>
                  </a:cubicBezTo>
                  <a:cubicBezTo>
                    <a:pt x="26" y="32"/>
                    <a:pt x="26" y="32"/>
                    <a:pt x="26" y="32"/>
                  </a:cubicBezTo>
                  <a:cubicBezTo>
                    <a:pt x="19" y="8"/>
                    <a:pt x="19" y="8"/>
                    <a:pt x="19" y="8"/>
                  </a:cubicBezTo>
                  <a:close/>
                  <a:moveTo>
                    <a:pt x="18" y="8"/>
                  </a:moveTo>
                  <a:cubicBezTo>
                    <a:pt x="18" y="8"/>
                    <a:pt x="18" y="8"/>
                    <a:pt x="18" y="8"/>
                  </a:cubicBezTo>
                  <a:cubicBezTo>
                    <a:pt x="17" y="7"/>
                    <a:pt x="17" y="7"/>
                    <a:pt x="17" y="7"/>
                  </a:cubicBezTo>
                  <a:cubicBezTo>
                    <a:pt x="24" y="34"/>
                    <a:pt x="24" y="34"/>
                    <a:pt x="24" y="34"/>
                  </a:cubicBezTo>
                  <a:cubicBezTo>
                    <a:pt x="16" y="7"/>
                    <a:pt x="16" y="7"/>
                    <a:pt x="16" y="7"/>
                  </a:cubicBezTo>
                  <a:lnTo>
                    <a:pt x="18" y="8"/>
                  </a:lnTo>
                  <a:close/>
                  <a:moveTo>
                    <a:pt x="16" y="8"/>
                  </a:moveTo>
                  <a:cubicBezTo>
                    <a:pt x="16" y="8"/>
                    <a:pt x="16" y="8"/>
                    <a:pt x="16" y="8"/>
                  </a:cubicBezTo>
                  <a:cubicBezTo>
                    <a:pt x="14" y="8"/>
                    <a:pt x="14" y="8"/>
                    <a:pt x="14" y="8"/>
                  </a:cubicBezTo>
                  <a:cubicBezTo>
                    <a:pt x="22" y="34"/>
                    <a:pt x="22" y="34"/>
                    <a:pt x="22" y="34"/>
                  </a:cubicBezTo>
                  <a:cubicBezTo>
                    <a:pt x="14" y="7"/>
                    <a:pt x="14" y="7"/>
                    <a:pt x="14" y="7"/>
                  </a:cubicBezTo>
                  <a:lnTo>
                    <a:pt x="16" y="8"/>
                  </a:lnTo>
                  <a:close/>
                  <a:moveTo>
                    <a:pt x="14" y="8"/>
                  </a:moveTo>
                  <a:cubicBezTo>
                    <a:pt x="14" y="8"/>
                    <a:pt x="14" y="8"/>
                    <a:pt x="14" y="8"/>
                  </a:cubicBezTo>
                  <a:cubicBezTo>
                    <a:pt x="12" y="8"/>
                    <a:pt x="12" y="8"/>
                    <a:pt x="12" y="8"/>
                  </a:cubicBezTo>
                  <a:cubicBezTo>
                    <a:pt x="20" y="34"/>
                    <a:pt x="20" y="34"/>
                    <a:pt x="20" y="34"/>
                  </a:cubicBezTo>
                  <a:cubicBezTo>
                    <a:pt x="11" y="8"/>
                    <a:pt x="11" y="8"/>
                    <a:pt x="11" y="8"/>
                  </a:cubicBezTo>
                  <a:cubicBezTo>
                    <a:pt x="11" y="8"/>
                    <a:pt x="14" y="8"/>
                    <a:pt x="14" y="8"/>
                  </a:cubicBezTo>
                  <a:close/>
                  <a:moveTo>
                    <a:pt x="11" y="8"/>
                  </a:moveTo>
                  <a:cubicBezTo>
                    <a:pt x="11" y="8"/>
                    <a:pt x="11" y="8"/>
                    <a:pt x="11" y="8"/>
                  </a:cubicBezTo>
                  <a:cubicBezTo>
                    <a:pt x="10" y="8"/>
                    <a:pt x="10" y="8"/>
                    <a:pt x="10" y="8"/>
                  </a:cubicBezTo>
                  <a:cubicBezTo>
                    <a:pt x="18" y="35"/>
                    <a:pt x="18" y="35"/>
                    <a:pt x="18" y="35"/>
                  </a:cubicBezTo>
                  <a:cubicBezTo>
                    <a:pt x="9" y="8"/>
                    <a:pt x="9" y="8"/>
                    <a:pt x="9" y="8"/>
                  </a:cubicBezTo>
                  <a:lnTo>
                    <a:pt x="11" y="8"/>
                  </a:lnTo>
                  <a:close/>
                  <a:moveTo>
                    <a:pt x="1" y="13"/>
                  </a:moveTo>
                  <a:cubicBezTo>
                    <a:pt x="1" y="13"/>
                    <a:pt x="1" y="13"/>
                    <a:pt x="1" y="13"/>
                  </a:cubicBezTo>
                  <a:cubicBezTo>
                    <a:pt x="1" y="13"/>
                    <a:pt x="1" y="13"/>
                    <a:pt x="1" y="13"/>
                  </a:cubicBezTo>
                  <a:cubicBezTo>
                    <a:pt x="1" y="13"/>
                    <a:pt x="1" y="13"/>
                    <a:pt x="1" y="13"/>
                  </a:cubicBezTo>
                  <a:close/>
                  <a:moveTo>
                    <a:pt x="1" y="12"/>
                  </a:moveTo>
                  <a:cubicBezTo>
                    <a:pt x="1" y="12"/>
                    <a:pt x="1" y="12"/>
                    <a:pt x="1" y="12"/>
                  </a:cubicBezTo>
                  <a:cubicBezTo>
                    <a:pt x="2" y="12"/>
                    <a:pt x="2" y="12"/>
                    <a:pt x="2" y="12"/>
                  </a:cubicBezTo>
                  <a:cubicBezTo>
                    <a:pt x="1" y="12"/>
                    <a:pt x="1" y="12"/>
                    <a:pt x="1" y="12"/>
                  </a:cubicBezTo>
                  <a:cubicBezTo>
                    <a:pt x="2" y="13"/>
                    <a:pt x="2" y="13"/>
                    <a:pt x="2" y="13"/>
                  </a:cubicBezTo>
                  <a:lnTo>
                    <a:pt x="1" y="12"/>
                  </a:lnTo>
                  <a:close/>
                  <a:moveTo>
                    <a:pt x="2" y="11"/>
                  </a:moveTo>
                  <a:cubicBezTo>
                    <a:pt x="2" y="11"/>
                    <a:pt x="2" y="11"/>
                    <a:pt x="2" y="11"/>
                  </a:cubicBezTo>
                  <a:cubicBezTo>
                    <a:pt x="2" y="12"/>
                    <a:pt x="2" y="12"/>
                    <a:pt x="2" y="12"/>
                  </a:cubicBezTo>
                  <a:cubicBezTo>
                    <a:pt x="2" y="12"/>
                    <a:pt x="2" y="12"/>
                    <a:pt x="2" y="12"/>
                  </a:cubicBezTo>
                  <a:cubicBezTo>
                    <a:pt x="2" y="14"/>
                    <a:pt x="2" y="14"/>
                    <a:pt x="2" y="14"/>
                  </a:cubicBezTo>
                  <a:lnTo>
                    <a:pt x="2" y="11"/>
                  </a:lnTo>
                  <a:close/>
                  <a:moveTo>
                    <a:pt x="2" y="11"/>
                  </a:moveTo>
                  <a:cubicBezTo>
                    <a:pt x="2" y="11"/>
                    <a:pt x="2" y="11"/>
                    <a:pt x="2" y="11"/>
                  </a:cubicBezTo>
                  <a:cubicBezTo>
                    <a:pt x="3" y="11"/>
                    <a:pt x="3" y="11"/>
                    <a:pt x="3" y="11"/>
                  </a:cubicBezTo>
                  <a:cubicBezTo>
                    <a:pt x="2" y="11"/>
                    <a:pt x="2" y="11"/>
                    <a:pt x="2" y="11"/>
                  </a:cubicBezTo>
                  <a:cubicBezTo>
                    <a:pt x="4" y="18"/>
                    <a:pt x="4" y="18"/>
                    <a:pt x="4" y="18"/>
                  </a:cubicBezTo>
                  <a:lnTo>
                    <a:pt x="2" y="11"/>
                  </a:lnTo>
                  <a:close/>
                  <a:moveTo>
                    <a:pt x="3" y="10"/>
                  </a:moveTo>
                  <a:cubicBezTo>
                    <a:pt x="3" y="10"/>
                    <a:pt x="3" y="10"/>
                    <a:pt x="3" y="10"/>
                  </a:cubicBezTo>
                  <a:cubicBezTo>
                    <a:pt x="4" y="11"/>
                    <a:pt x="4" y="11"/>
                    <a:pt x="4" y="11"/>
                  </a:cubicBezTo>
                  <a:cubicBezTo>
                    <a:pt x="3" y="11"/>
                    <a:pt x="3" y="11"/>
                    <a:pt x="3" y="11"/>
                  </a:cubicBezTo>
                  <a:cubicBezTo>
                    <a:pt x="8" y="25"/>
                    <a:pt x="8" y="25"/>
                    <a:pt x="8" y="25"/>
                  </a:cubicBezTo>
                  <a:lnTo>
                    <a:pt x="3" y="10"/>
                  </a:lnTo>
                  <a:close/>
                  <a:moveTo>
                    <a:pt x="4" y="10"/>
                  </a:moveTo>
                  <a:cubicBezTo>
                    <a:pt x="4" y="10"/>
                    <a:pt x="4" y="10"/>
                    <a:pt x="4" y="10"/>
                  </a:cubicBezTo>
                  <a:cubicBezTo>
                    <a:pt x="5" y="10"/>
                    <a:pt x="5" y="10"/>
                    <a:pt x="5" y="10"/>
                  </a:cubicBezTo>
                  <a:cubicBezTo>
                    <a:pt x="4" y="10"/>
                    <a:pt x="4" y="10"/>
                    <a:pt x="4" y="10"/>
                  </a:cubicBezTo>
                  <a:cubicBezTo>
                    <a:pt x="13" y="36"/>
                    <a:pt x="13" y="36"/>
                    <a:pt x="13" y="36"/>
                  </a:cubicBezTo>
                  <a:lnTo>
                    <a:pt x="4" y="10"/>
                  </a:lnTo>
                  <a:close/>
                  <a:moveTo>
                    <a:pt x="5" y="9"/>
                  </a:moveTo>
                  <a:cubicBezTo>
                    <a:pt x="5" y="9"/>
                    <a:pt x="5" y="9"/>
                    <a:pt x="5" y="9"/>
                  </a:cubicBezTo>
                  <a:cubicBezTo>
                    <a:pt x="6" y="9"/>
                    <a:pt x="6" y="9"/>
                    <a:pt x="6" y="9"/>
                  </a:cubicBezTo>
                  <a:cubicBezTo>
                    <a:pt x="5" y="10"/>
                    <a:pt x="5" y="10"/>
                    <a:pt x="5" y="10"/>
                  </a:cubicBezTo>
                  <a:cubicBezTo>
                    <a:pt x="13" y="36"/>
                    <a:pt x="13" y="36"/>
                    <a:pt x="13" y="36"/>
                  </a:cubicBezTo>
                  <a:lnTo>
                    <a:pt x="5" y="9"/>
                  </a:lnTo>
                  <a:close/>
                  <a:moveTo>
                    <a:pt x="6" y="9"/>
                  </a:moveTo>
                  <a:cubicBezTo>
                    <a:pt x="6" y="9"/>
                    <a:pt x="6" y="9"/>
                    <a:pt x="6" y="9"/>
                  </a:cubicBezTo>
                  <a:cubicBezTo>
                    <a:pt x="8" y="9"/>
                    <a:pt x="8" y="9"/>
                    <a:pt x="8" y="9"/>
                  </a:cubicBezTo>
                  <a:cubicBezTo>
                    <a:pt x="6" y="9"/>
                    <a:pt x="6" y="9"/>
                    <a:pt x="6" y="9"/>
                  </a:cubicBezTo>
                  <a:cubicBezTo>
                    <a:pt x="14" y="35"/>
                    <a:pt x="14" y="35"/>
                    <a:pt x="14" y="35"/>
                  </a:cubicBezTo>
                  <a:lnTo>
                    <a:pt x="6" y="9"/>
                  </a:lnTo>
                  <a:close/>
                  <a:moveTo>
                    <a:pt x="8" y="9"/>
                  </a:moveTo>
                  <a:cubicBezTo>
                    <a:pt x="8" y="9"/>
                    <a:pt x="8" y="9"/>
                    <a:pt x="8" y="9"/>
                  </a:cubicBezTo>
                  <a:cubicBezTo>
                    <a:pt x="9" y="9"/>
                    <a:pt x="9" y="9"/>
                    <a:pt x="9" y="9"/>
                  </a:cubicBezTo>
                  <a:cubicBezTo>
                    <a:pt x="8" y="9"/>
                    <a:pt x="8" y="9"/>
                    <a:pt x="8" y="9"/>
                  </a:cubicBezTo>
                  <a:cubicBezTo>
                    <a:pt x="16" y="35"/>
                    <a:pt x="16" y="35"/>
                    <a:pt x="16" y="35"/>
                  </a:cubicBezTo>
                  <a:lnTo>
                    <a:pt x="8" y="9"/>
                  </a:lnTo>
                  <a:close/>
                  <a:moveTo>
                    <a:pt x="115" y="29"/>
                  </a:moveTo>
                  <a:cubicBezTo>
                    <a:pt x="115" y="29"/>
                    <a:pt x="115" y="29"/>
                    <a:pt x="115" y="29"/>
                  </a:cubicBezTo>
                  <a:cubicBezTo>
                    <a:pt x="113" y="39"/>
                    <a:pt x="113" y="39"/>
                    <a:pt x="113" y="39"/>
                  </a:cubicBezTo>
                  <a:cubicBezTo>
                    <a:pt x="113" y="39"/>
                    <a:pt x="113" y="39"/>
                    <a:pt x="113" y="39"/>
                  </a:cubicBezTo>
                  <a:lnTo>
                    <a:pt x="115" y="29"/>
                  </a:lnTo>
                  <a:close/>
                  <a:moveTo>
                    <a:pt x="55" y="37"/>
                  </a:moveTo>
                  <a:cubicBezTo>
                    <a:pt x="55" y="37"/>
                    <a:pt x="55" y="37"/>
                    <a:pt x="55" y="37"/>
                  </a:cubicBezTo>
                  <a:cubicBezTo>
                    <a:pt x="56" y="51"/>
                    <a:pt x="56" y="51"/>
                    <a:pt x="56" y="51"/>
                  </a:cubicBezTo>
                  <a:cubicBezTo>
                    <a:pt x="56" y="51"/>
                    <a:pt x="56" y="51"/>
                    <a:pt x="56" y="51"/>
                  </a:cubicBezTo>
                  <a:cubicBezTo>
                    <a:pt x="55" y="37"/>
                    <a:pt x="55" y="37"/>
                    <a:pt x="55" y="37"/>
                  </a:cubicBezTo>
                  <a:cubicBezTo>
                    <a:pt x="53" y="37"/>
                    <a:pt x="52" y="37"/>
                    <a:pt x="50" y="37"/>
                  </a:cubicBezTo>
                  <a:cubicBezTo>
                    <a:pt x="51" y="51"/>
                    <a:pt x="51" y="51"/>
                    <a:pt x="51" y="51"/>
                  </a:cubicBezTo>
                  <a:cubicBezTo>
                    <a:pt x="55" y="51"/>
                    <a:pt x="58" y="51"/>
                    <a:pt x="61" y="51"/>
                  </a:cubicBezTo>
                  <a:cubicBezTo>
                    <a:pt x="61" y="38"/>
                    <a:pt x="61" y="38"/>
                    <a:pt x="61" y="38"/>
                  </a:cubicBezTo>
                  <a:cubicBezTo>
                    <a:pt x="60" y="38"/>
                    <a:pt x="58" y="38"/>
                    <a:pt x="55" y="37"/>
                  </a:cubicBezTo>
                  <a:close/>
                  <a:moveTo>
                    <a:pt x="57" y="10"/>
                  </a:moveTo>
                  <a:cubicBezTo>
                    <a:pt x="57" y="10"/>
                    <a:pt x="57" y="10"/>
                    <a:pt x="57" y="10"/>
                  </a:cubicBezTo>
                  <a:cubicBezTo>
                    <a:pt x="60" y="36"/>
                    <a:pt x="60" y="36"/>
                    <a:pt x="60" y="36"/>
                  </a:cubicBezTo>
                  <a:cubicBezTo>
                    <a:pt x="57" y="10"/>
                    <a:pt x="57" y="10"/>
                    <a:pt x="57" y="10"/>
                  </a:cubicBezTo>
                  <a:cubicBezTo>
                    <a:pt x="58" y="10"/>
                    <a:pt x="58" y="10"/>
                    <a:pt x="58" y="10"/>
                  </a:cubicBezTo>
                  <a:cubicBezTo>
                    <a:pt x="56" y="9"/>
                    <a:pt x="56" y="9"/>
                    <a:pt x="56" y="9"/>
                  </a:cubicBezTo>
                  <a:cubicBezTo>
                    <a:pt x="58" y="37"/>
                    <a:pt x="58" y="37"/>
                    <a:pt x="58" y="37"/>
                  </a:cubicBezTo>
                  <a:cubicBezTo>
                    <a:pt x="56" y="9"/>
                    <a:pt x="56" y="9"/>
                    <a:pt x="56" y="9"/>
                  </a:cubicBezTo>
                  <a:cubicBezTo>
                    <a:pt x="54" y="10"/>
                    <a:pt x="54" y="10"/>
                    <a:pt x="54" y="10"/>
                  </a:cubicBezTo>
                  <a:cubicBezTo>
                    <a:pt x="57" y="35"/>
                    <a:pt x="57" y="35"/>
                    <a:pt x="57" y="35"/>
                  </a:cubicBezTo>
                  <a:cubicBezTo>
                    <a:pt x="54" y="9"/>
                    <a:pt x="54" y="9"/>
                    <a:pt x="54" y="9"/>
                  </a:cubicBezTo>
                  <a:cubicBezTo>
                    <a:pt x="55" y="9"/>
                    <a:pt x="55" y="9"/>
                    <a:pt x="55" y="9"/>
                  </a:cubicBezTo>
                  <a:cubicBezTo>
                    <a:pt x="53" y="9"/>
                    <a:pt x="53" y="9"/>
                    <a:pt x="53" y="9"/>
                  </a:cubicBezTo>
                  <a:cubicBezTo>
                    <a:pt x="55" y="37"/>
                    <a:pt x="55" y="37"/>
                    <a:pt x="55" y="37"/>
                  </a:cubicBezTo>
                  <a:cubicBezTo>
                    <a:pt x="58" y="37"/>
                    <a:pt x="60" y="38"/>
                    <a:pt x="61" y="38"/>
                  </a:cubicBezTo>
                  <a:cubicBezTo>
                    <a:pt x="59" y="10"/>
                    <a:pt x="59" y="10"/>
                    <a:pt x="59" y="10"/>
                  </a:cubicBezTo>
                  <a:lnTo>
                    <a:pt x="57" y="10"/>
                  </a:lnTo>
                  <a:close/>
                  <a:moveTo>
                    <a:pt x="166" y="48"/>
                  </a:moveTo>
                  <a:cubicBezTo>
                    <a:pt x="166" y="48"/>
                    <a:pt x="166" y="48"/>
                    <a:pt x="166" y="48"/>
                  </a:cubicBezTo>
                  <a:cubicBezTo>
                    <a:pt x="166" y="47"/>
                    <a:pt x="166" y="47"/>
                    <a:pt x="166" y="47"/>
                  </a:cubicBezTo>
                  <a:cubicBezTo>
                    <a:pt x="154" y="42"/>
                    <a:pt x="154" y="42"/>
                    <a:pt x="154" y="42"/>
                  </a:cubicBezTo>
                  <a:cubicBezTo>
                    <a:pt x="154" y="42"/>
                    <a:pt x="154" y="42"/>
                    <a:pt x="154" y="42"/>
                  </a:cubicBezTo>
                  <a:cubicBezTo>
                    <a:pt x="154" y="42"/>
                    <a:pt x="146" y="42"/>
                    <a:pt x="145" y="42"/>
                  </a:cubicBezTo>
                  <a:cubicBezTo>
                    <a:pt x="144" y="42"/>
                    <a:pt x="143" y="42"/>
                    <a:pt x="143" y="42"/>
                  </a:cubicBezTo>
                  <a:cubicBezTo>
                    <a:pt x="143" y="41"/>
                    <a:pt x="143" y="41"/>
                    <a:pt x="143" y="41"/>
                  </a:cubicBezTo>
                  <a:cubicBezTo>
                    <a:pt x="141" y="41"/>
                    <a:pt x="141" y="41"/>
                    <a:pt x="141" y="41"/>
                  </a:cubicBezTo>
                  <a:cubicBezTo>
                    <a:pt x="141" y="41"/>
                    <a:pt x="141" y="41"/>
                    <a:pt x="141" y="41"/>
                  </a:cubicBezTo>
                  <a:cubicBezTo>
                    <a:pt x="141" y="41"/>
                    <a:pt x="141" y="41"/>
                    <a:pt x="140" y="42"/>
                  </a:cubicBezTo>
                  <a:cubicBezTo>
                    <a:pt x="140" y="42"/>
                    <a:pt x="140" y="42"/>
                    <a:pt x="140" y="42"/>
                  </a:cubicBezTo>
                  <a:cubicBezTo>
                    <a:pt x="140" y="42"/>
                    <a:pt x="140" y="42"/>
                    <a:pt x="140" y="42"/>
                  </a:cubicBezTo>
                  <a:cubicBezTo>
                    <a:pt x="140" y="41"/>
                    <a:pt x="140" y="41"/>
                    <a:pt x="140" y="41"/>
                  </a:cubicBezTo>
                  <a:cubicBezTo>
                    <a:pt x="139" y="41"/>
                    <a:pt x="139" y="41"/>
                    <a:pt x="139" y="41"/>
                  </a:cubicBezTo>
                  <a:cubicBezTo>
                    <a:pt x="139" y="41"/>
                    <a:pt x="139" y="41"/>
                    <a:pt x="139" y="41"/>
                  </a:cubicBezTo>
                  <a:cubicBezTo>
                    <a:pt x="139" y="41"/>
                    <a:pt x="139" y="41"/>
                    <a:pt x="138" y="41"/>
                  </a:cubicBezTo>
                  <a:cubicBezTo>
                    <a:pt x="136" y="41"/>
                    <a:pt x="133" y="41"/>
                    <a:pt x="129" y="41"/>
                  </a:cubicBezTo>
                  <a:cubicBezTo>
                    <a:pt x="128" y="41"/>
                    <a:pt x="124" y="41"/>
                    <a:pt x="119" y="42"/>
                  </a:cubicBezTo>
                  <a:cubicBezTo>
                    <a:pt x="120" y="41"/>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20" y="39"/>
                    <a:pt x="120" y="39"/>
                    <a:pt x="120" y="39"/>
                  </a:cubicBezTo>
                  <a:cubicBezTo>
                    <a:pt x="119" y="42"/>
                    <a:pt x="119" y="42"/>
                    <a:pt x="119" y="42"/>
                  </a:cubicBezTo>
                  <a:cubicBezTo>
                    <a:pt x="119" y="42"/>
                    <a:pt x="119" y="42"/>
                    <a:pt x="119" y="42"/>
                  </a:cubicBezTo>
                  <a:cubicBezTo>
                    <a:pt x="119" y="39"/>
                    <a:pt x="119" y="39"/>
                    <a:pt x="119" y="39"/>
                  </a:cubicBezTo>
                  <a:cubicBezTo>
                    <a:pt x="119" y="39"/>
                    <a:pt x="119" y="39"/>
                    <a:pt x="119" y="39"/>
                  </a:cubicBezTo>
                  <a:cubicBezTo>
                    <a:pt x="118" y="42"/>
                    <a:pt x="118" y="42"/>
                    <a:pt x="118" y="42"/>
                  </a:cubicBezTo>
                  <a:cubicBezTo>
                    <a:pt x="118" y="42"/>
                    <a:pt x="118" y="42"/>
                    <a:pt x="118" y="42"/>
                  </a:cubicBezTo>
                  <a:cubicBezTo>
                    <a:pt x="118" y="39"/>
                    <a:pt x="118" y="39"/>
                    <a:pt x="118" y="39"/>
                  </a:cubicBezTo>
                  <a:cubicBezTo>
                    <a:pt x="118" y="39"/>
                    <a:pt x="118" y="39"/>
                    <a:pt x="118" y="39"/>
                  </a:cubicBezTo>
                  <a:cubicBezTo>
                    <a:pt x="117" y="42"/>
                    <a:pt x="117" y="42"/>
                    <a:pt x="117" y="42"/>
                  </a:cubicBezTo>
                  <a:cubicBezTo>
                    <a:pt x="117" y="42"/>
                    <a:pt x="117" y="42"/>
                    <a:pt x="117" y="42"/>
                  </a:cubicBezTo>
                  <a:cubicBezTo>
                    <a:pt x="117" y="39"/>
                    <a:pt x="117" y="39"/>
                    <a:pt x="117" y="39"/>
                  </a:cubicBezTo>
                  <a:cubicBezTo>
                    <a:pt x="117" y="39"/>
                    <a:pt x="117" y="39"/>
                    <a:pt x="117" y="39"/>
                  </a:cubicBezTo>
                  <a:cubicBezTo>
                    <a:pt x="116" y="42"/>
                    <a:pt x="116" y="42"/>
                    <a:pt x="116" y="42"/>
                  </a:cubicBezTo>
                  <a:cubicBezTo>
                    <a:pt x="116" y="42"/>
                    <a:pt x="116" y="42"/>
                    <a:pt x="116" y="42"/>
                  </a:cubicBezTo>
                  <a:cubicBezTo>
                    <a:pt x="116" y="39"/>
                    <a:pt x="116" y="39"/>
                    <a:pt x="116" y="39"/>
                  </a:cubicBezTo>
                  <a:cubicBezTo>
                    <a:pt x="116" y="39"/>
                    <a:pt x="116" y="39"/>
                    <a:pt x="116" y="39"/>
                  </a:cubicBezTo>
                  <a:cubicBezTo>
                    <a:pt x="116" y="39"/>
                    <a:pt x="116" y="39"/>
                    <a:pt x="116" y="39"/>
                  </a:cubicBezTo>
                  <a:cubicBezTo>
                    <a:pt x="115" y="39"/>
                    <a:pt x="115" y="39"/>
                    <a:pt x="115" y="39"/>
                  </a:cubicBezTo>
                  <a:cubicBezTo>
                    <a:pt x="115" y="42"/>
                    <a:pt x="115" y="42"/>
                    <a:pt x="115" y="42"/>
                  </a:cubicBezTo>
                  <a:cubicBezTo>
                    <a:pt x="115" y="42"/>
                    <a:pt x="115" y="42"/>
                    <a:pt x="114" y="42"/>
                  </a:cubicBezTo>
                  <a:cubicBezTo>
                    <a:pt x="115" y="39"/>
                    <a:pt x="115" y="39"/>
                    <a:pt x="115" y="39"/>
                  </a:cubicBezTo>
                  <a:cubicBezTo>
                    <a:pt x="114" y="39"/>
                    <a:pt x="114" y="39"/>
                    <a:pt x="114" y="39"/>
                  </a:cubicBezTo>
                  <a:cubicBezTo>
                    <a:pt x="114" y="39"/>
                    <a:pt x="114" y="39"/>
                    <a:pt x="114" y="39"/>
                  </a:cubicBezTo>
                  <a:cubicBezTo>
                    <a:pt x="114" y="39"/>
                    <a:pt x="114" y="39"/>
                    <a:pt x="114" y="39"/>
                  </a:cubicBezTo>
                  <a:cubicBezTo>
                    <a:pt x="114" y="39"/>
                    <a:pt x="114" y="39"/>
                    <a:pt x="114" y="39"/>
                  </a:cubicBezTo>
                  <a:cubicBezTo>
                    <a:pt x="113" y="42"/>
                    <a:pt x="113" y="42"/>
                    <a:pt x="113" y="42"/>
                  </a:cubicBezTo>
                  <a:cubicBezTo>
                    <a:pt x="113" y="42"/>
                    <a:pt x="113" y="42"/>
                    <a:pt x="113" y="42"/>
                  </a:cubicBezTo>
                  <a:cubicBezTo>
                    <a:pt x="113" y="39"/>
                    <a:pt x="113" y="39"/>
                    <a:pt x="113" y="39"/>
                  </a:cubicBezTo>
                  <a:cubicBezTo>
                    <a:pt x="112" y="39"/>
                    <a:pt x="112" y="39"/>
                    <a:pt x="112" y="39"/>
                  </a:cubicBezTo>
                  <a:cubicBezTo>
                    <a:pt x="112" y="39"/>
                    <a:pt x="112" y="39"/>
                    <a:pt x="112" y="39"/>
                  </a:cubicBezTo>
                  <a:cubicBezTo>
                    <a:pt x="112" y="39"/>
                    <a:pt x="112" y="40"/>
                    <a:pt x="112" y="39"/>
                  </a:cubicBezTo>
                  <a:cubicBezTo>
                    <a:pt x="112" y="39"/>
                    <a:pt x="112" y="39"/>
                    <a:pt x="112" y="39"/>
                  </a:cubicBezTo>
                  <a:cubicBezTo>
                    <a:pt x="111" y="43"/>
                    <a:pt x="111" y="43"/>
                    <a:pt x="111" y="43"/>
                  </a:cubicBezTo>
                  <a:cubicBezTo>
                    <a:pt x="111" y="43"/>
                    <a:pt x="111" y="43"/>
                    <a:pt x="111" y="43"/>
                  </a:cubicBezTo>
                  <a:cubicBezTo>
                    <a:pt x="111" y="39"/>
                    <a:pt x="111" y="39"/>
                    <a:pt x="111" y="39"/>
                  </a:cubicBezTo>
                  <a:cubicBezTo>
                    <a:pt x="111" y="39"/>
                    <a:pt x="111" y="39"/>
                    <a:pt x="111" y="39"/>
                  </a:cubicBezTo>
                  <a:cubicBezTo>
                    <a:pt x="111" y="39"/>
                    <a:pt x="111" y="39"/>
                    <a:pt x="111" y="39"/>
                  </a:cubicBezTo>
                  <a:cubicBezTo>
                    <a:pt x="111" y="40"/>
                    <a:pt x="111" y="40"/>
                    <a:pt x="111" y="40"/>
                  </a:cubicBezTo>
                  <a:cubicBezTo>
                    <a:pt x="110" y="40"/>
                    <a:pt x="110" y="40"/>
                    <a:pt x="110" y="40"/>
                  </a:cubicBezTo>
                  <a:cubicBezTo>
                    <a:pt x="110" y="39"/>
                    <a:pt x="110" y="39"/>
                    <a:pt x="110" y="39"/>
                  </a:cubicBezTo>
                  <a:cubicBezTo>
                    <a:pt x="109" y="43"/>
                    <a:pt x="109" y="43"/>
                    <a:pt x="109" y="43"/>
                  </a:cubicBezTo>
                  <a:cubicBezTo>
                    <a:pt x="109" y="43"/>
                    <a:pt x="109" y="43"/>
                    <a:pt x="109" y="43"/>
                  </a:cubicBezTo>
                  <a:cubicBezTo>
                    <a:pt x="109" y="39"/>
                    <a:pt x="109" y="39"/>
                    <a:pt x="109" y="39"/>
                  </a:cubicBezTo>
                  <a:cubicBezTo>
                    <a:pt x="109" y="39"/>
                    <a:pt x="109" y="39"/>
                    <a:pt x="109" y="39"/>
                  </a:cubicBezTo>
                  <a:cubicBezTo>
                    <a:pt x="109" y="40"/>
                    <a:pt x="109" y="40"/>
                    <a:pt x="109" y="40"/>
                  </a:cubicBezTo>
                  <a:cubicBezTo>
                    <a:pt x="109" y="40"/>
                    <a:pt x="109" y="40"/>
                    <a:pt x="109" y="40"/>
                  </a:cubicBezTo>
                  <a:cubicBezTo>
                    <a:pt x="108" y="40"/>
                    <a:pt x="108" y="40"/>
                    <a:pt x="108" y="40"/>
                  </a:cubicBezTo>
                  <a:cubicBezTo>
                    <a:pt x="108" y="40"/>
                    <a:pt x="108" y="40"/>
                    <a:pt x="108" y="40"/>
                  </a:cubicBezTo>
                  <a:cubicBezTo>
                    <a:pt x="108" y="40"/>
                    <a:pt x="108" y="40"/>
                    <a:pt x="108" y="40"/>
                  </a:cubicBezTo>
                  <a:cubicBezTo>
                    <a:pt x="107" y="40"/>
                    <a:pt x="107" y="40"/>
                    <a:pt x="107" y="40"/>
                  </a:cubicBezTo>
                  <a:cubicBezTo>
                    <a:pt x="107" y="43"/>
                    <a:pt x="107" y="43"/>
                    <a:pt x="107" y="43"/>
                  </a:cubicBezTo>
                  <a:cubicBezTo>
                    <a:pt x="107" y="43"/>
                    <a:pt x="107" y="43"/>
                    <a:pt x="107" y="43"/>
                  </a:cubicBezTo>
                  <a:cubicBezTo>
                    <a:pt x="107" y="40"/>
                    <a:pt x="107" y="40"/>
                    <a:pt x="107" y="40"/>
                  </a:cubicBezTo>
                  <a:cubicBezTo>
                    <a:pt x="107" y="40"/>
                    <a:pt x="107" y="40"/>
                    <a:pt x="107" y="40"/>
                  </a:cubicBezTo>
                  <a:cubicBezTo>
                    <a:pt x="107" y="40"/>
                    <a:pt x="107" y="40"/>
                    <a:pt x="107" y="40"/>
                  </a:cubicBezTo>
                  <a:cubicBezTo>
                    <a:pt x="106" y="40"/>
                    <a:pt x="106" y="40"/>
                    <a:pt x="106" y="40"/>
                  </a:cubicBezTo>
                  <a:cubicBezTo>
                    <a:pt x="106" y="40"/>
                    <a:pt x="106" y="40"/>
                    <a:pt x="106" y="40"/>
                  </a:cubicBezTo>
                  <a:cubicBezTo>
                    <a:pt x="106" y="40"/>
                    <a:pt x="106" y="40"/>
                    <a:pt x="106" y="40"/>
                  </a:cubicBezTo>
                  <a:cubicBezTo>
                    <a:pt x="105" y="40"/>
                    <a:pt x="105" y="40"/>
                    <a:pt x="105" y="40"/>
                  </a:cubicBezTo>
                  <a:cubicBezTo>
                    <a:pt x="105" y="43"/>
                    <a:pt x="105" y="43"/>
                    <a:pt x="105" y="43"/>
                  </a:cubicBezTo>
                  <a:cubicBezTo>
                    <a:pt x="105" y="43"/>
                    <a:pt x="104" y="43"/>
                    <a:pt x="104" y="43"/>
                  </a:cubicBezTo>
                  <a:cubicBezTo>
                    <a:pt x="105" y="40"/>
                    <a:pt x="105" y="40"/>
                    <a:pt x="105"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2" y="40"/>
                    <a:pt x="102" y="40"/>
                    <a:pt x="102" y="40"/>
                  </a:cubicBezTo>
                  <a:cubicBezTo>
                    <a:pt x="102" y="43"/>
                    <a:pt x="102" y="43"/>
                    <a:pt x="102" y="43"/>
                  </a:cubicBezTo>
                  <a:cubicBezTo>
                    <a:pt x="102" y="43"/>
                    <a:pt x="101" y="43"/>
                    <a:pt x="101" y="43"/>
                  </a:cubicBezTo>
                  <a:cubicBezTo>
                    <a:pt x="102" y="40"/>
                    <a:pt x="102" y="40"/>
                    <a:pt x="102" y="40"/>
                  </a:cubicBezTo>
                  <a:cubicBezTo>
                    <a:pt x="102" y="40"/>
                    <a:pt x="102" y="40"/>
                    <a:pt x="102" y="40"/>
                  </a:cubicBezTo>
                  <a:cubicBezTo>
                    <a:pt x="102" y="40"/>
                    <a:pt x="102" y="40"/>
                    <a:pt x="102" y="40"/>
                  </a:cubicBezTo>
                  <a:cubicBezTo>
                    <a:pt x="100" y="40"/>
                    <a:pt x="100" y="40"/>
                    <a:pt x="100" y="40"/>
                  </a:cubicBezTo>
                  <a:cubicBezTo>
                    <a:pt x="100" y="40"/>
                    <a:pt x="100" y="40"/>
                    <a:pt x="100" y="40"/>
                  </a:cubicBezTo>
                  <a:cubicBezTo>
                    <a:pt x="100" y="40"/>
                    <a:pt x="100" y="40"/>
                    <a:pt x="100" y="40"/>
                  </a:cubicBezTo>
                  <a:cubicBezTo>
                    <a:pt x="99" y="40"/>
                    <a:pt x="99" y="40"/>
                    <a:pt x="99" y="40"/>
                  </a:cubicBezTo>
                  <a:cubicBezTo>
                    <a:pt x="99" y="44"/>
                    <a:pt x="99" y="44"/>
                    <a:pt x="99" y="44"/>
                  </a:cubicBezTo>
                  <a:cubicBezTo>
                    <a:pt x="99" y="44"/>
                    <a:pt x="99" y="44"/>
                    <a:pt x="99" y="44"/>
                  </a:cubicBezTo>
                  <a:cubicBezTo>
                    <a:pt x="99" y="40"/>
                    <a:pt x="99" y="40"/>
                    <a:pt x="99" y="40"/>
                  </a:cubicBezTo>
                  <a:cubicBezTo>
                    <a:pt x="98" y="40"/>
                    <a:pt x="98" y="40"/>
                    <a:pt x="98" y="40"/>
                  </a:cubicBezTo>
                  <a:cubicBezTo>
                    <a:pt x="98" y="40"/>
                    <a:pt x="98" y="40"/>
                    <a:pt x="98" y="40"/>
                  </a:cubicBezTo>
                  <a:cubicBezTo>
                    <a:pt x="97" y="40"/>
                    <a:pt x="97" y="40"/>
                    <a:pt x="97" y="40"/>
                  </a:cubicBezTo>
                  <a:cubicBezTo>
                    <a:pt x="97" y="40"/>
                    <a:pt x="97" y="40"/>
                    <a:pt x="97" y="40"/>
                  </a:cubicBezTo>
                  <a:cubicBezTo>
                    <a:pt x="96" y="40"/>
                    <a:pt x="96" y="40"/>
                    <a:pt x="96" y="40"/>
                  </a:cubicBezTo>
                  <a:cubicBezTo>
                    <a:pt x="96" y="44"/>
                    <a:pt x="96" y="44"/>
                    <a:pt x="96" y="44"/>
                  </a:cubicBezTo>
                  <a:cubicBezTo>
                    <a:pt x="96" y="44"/>
                    <a:pt x="95" y="44"/>
                    <a:pt x="95" y="44"/>
                  </a:cubicBezTo>
                  <a:cubicBezTo>
                    <a:pt x="96" y="40"/>
                    <a:pt x="96" y="40"/>
                    <a:pt x="96" y="40"/>
                  </a:cubicBezTo>
                  <a:cubicBezTo>
                    <a:pt x="95" y="41"/>
                    <a:pt x="95" y="41"/>
                    <a:pt x="95" y="41"/>
                  </a:cubicBezTo>
                  <a:cubicBezTo>
                    <a:pt x="95" y="41"/>
                    <a:pt x="95" y="41"/>
                    <a:pt x="95" y="41"/>
                  </a:cubicBezTo>
                  <a:cubicBezTo>
                    <a:pt x="95" y="41"/>
                    <a:pt x="95" y="41"/>
                    <a:pt x="95" y="41"/>
                  </a:cubicBezTo>
                  <a:cubicBezTo>
                    <a:pt x="94" y="40"/>
                    <a:pt x="94" y="40"/>
                    <a:pt x="94" y="40"/>
                  </a:cubicBezTo>
                  <a:cubicBezTo>
                    <a:pt x="93" y="40"/>
                    <a:pt x="93" y="40"/>
                    <a:pt x="93" y="40"/>
                  </a:cubicBezTo>
                  <a:cubicBezTo>
                    <a:pt x="93" y="40"/>
                    <a:pt x="93" y="40"/>
                    <a:pt x="93" y="40"/>
                  </a:cubicBezTo>
                  <a:cubicBezTo>
                    <a:pt x="92" y="44"/>
                    <a:pt x="92" y="44"/>
                    <a:pt x="92" y="44"/>
                  </a:cubicBezTo>
                  <a:cubicBezTo>
                    <a:pt x="92" y="44"/>
                    <a:pt x="92" y="45"/>
                    <a:pt x="92" y="45"/>
                  </a:cubicBezTo>
                  <a:cubicBezTo>
                    <a:pt x="92" y="40"/>
                    <a:pt x="92" y="40"/>
                    <a:pt x="92" y="40"/>
                  </a:cubicBezTo>
                  <a:cubicBezTo>
                    <a:pt x="91" y="40"/>
                    <a:pt x="91" y="40"/>
                    <a:pt x="91" y="40"/>
                  </a:cubicBezTo>
                  <a:cubicBezTo>
                    <a:pt x="91" y="40"/>
                    <a:pt x="91" y="40"/>
                    <a:pt x="91" y="40"/>
                  </a:cubicBezTo>
                  <a:cubicBezTo>
                    <a:pt x="90" y="40"/>
                    <a:pt x="90" y="40"/>
                    <a:pt x="90" y="40"/>
                  </a:cubicBezTo>
                  <a:cubicBezTo>
                    <a:pt x="90" y="40"/>
                    <a:pt x="90" y="40"/>
                    <a:pt x="90" y="40"/>
                  </a:cubicBezTo>
                  <a:cubicBezTo>
                    <a:pt x="89" y="40"/>
                    <a:pt x="89" y="40"/>
                    <a:pt x="89" y="40"/>
                  </a:cubicBezTo>
                  <a:cubicBezTo>
                    <a:pt x="88" y="45"/>
                    <a:pt x="88" y="45"/>
                    <a:pt x="88" y="45"/>
                  </a:cubicBezTo>
                  <a:cubicBezTo>
                    <a:pt x="88" y="45"/>
                    <a:pt x="88" y="45"/>
                    <a:pt x="88" y="45"/>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4" y="46"/>
                    <a:pt x="84" y="46"/>
                    <a:pt x="84" y="46"/>
                  </a:cubicBezTo>
                  <a:cubicBezTo>
                    <a:pt x="84" y="46"/>
                    <a:pt x="84" y="46"/>
                    <a:pt x="84" y="46"/>
                  </a:cubicBezTo>
                  <a:cubicBezTo>
                    <a:pt x="84" y="40"/>
                    <a:pt x="84" y="40"/>
                    <a:pt x="84" y="40"/>
                  </a:cubicBezTo>
                  <a:cubicBezTo>
                    <a:pt x="84" y="40"/>
                    <a:pt x="84" y="40"/>
                    <a:pt x="84" y="40"/>
                  </a:cubicBezTo>
                  <a:cubicBezTo>
                    <a:pt x="83" y="40"/>
                    <a:pt x="83" y="40"/>
                    <a:pt x="83" y="40"/>
                  </a:cubicBezTo>
                  <a:cubicBezTo>
                    <a:pt x="81" y="40"/>
                    <a:pt x="81" y="40"/>
                    <a:pt x="81" y="40"/>
                  </a:cubicBezTo>
                  <a:cubicBezTo>
                    <a:pt x="81" y="40"/>
                    <a:pt x="81" y="40"/>
                    <a:pt x="81" y="40"/>
                  </a:cubicBezTo>
                  <a:cubicBezTo>
                    <a:pt x="80" y="40"/>
                    <a:pt x="80" y="40"/>
                    <a:pt x="80" y="40"/>
                  </a:cubicBezTo>
                  <a:cubicBezTo>
                    <a:pt x="80" y="46"/>
                    <a:pt x="80" y="46"/>
                    <a:pt x="80" y="46"/>
                  </a:cubicBezTo>
                  <a:cubicBezTo>
                    <a:pt x="80" y="46"/>
                    <a:pt x="80" y="46"/>
                    <a:pt x="80" y="47"/>
                  </a:cubicBezTo>
                  <a:cubicBezTo>
                    <a:pt x="80" y="40"/>
                    <a:pt x="80" y="40"/>
                    <a:pt x="80" y="40"/>
                  </a:cubicBezTo>
                  <a:cubicBezTo>
                    <a:pt x="80" y="40"/>
                    <a:pt x="80" y="40"/>
                    <a:pt x="80" y="40"/>
                  </a:cubicBezTo>
                  <a:cubicBezTo>
                    <a:pt x="79" y="40"/>
                    <a:pt x="79" y="40"/>
                    <a:pt x="79" y="40"/>
                  </a:cubicBezTo>
                  <a:cubicBezTo>
                    <a:pt x="77" y="40"/>
                    <a:pt x="77" y="40"/>
                    <a:pt x="77" y="40"/>
                  </a:cubicBezTo>
                  <a:cubicBezTo>
                    <a:pt x="77" y="40"/>
                    <a:pt x="77" y="40"/>
                    <a:pt x="77" y="40"/>
                  </a:cubicBezTo>
                  <a:cubicBezTo>
                    <a:pt x="77" y="40"/>
                    <a:pt x="77" y="40"/>
                    <a:pt x="77" y="40"/>
                  </a:cubicBezTo>
                  <a:cubicBezTo>
                    <a:pt x="76" y="39"/>
                    <a:pt x="76" y="39"/>
                    <a:pt x="76" y="39"/>
                  </a:cubicBezTo>
                  <a:cubicBezTo>
                    <a:pt x="76" y="39"/>
                    <a:pt x="76" y="39"/>
                    <a:pt x="76" y="39"/>
                  </a:cubicBezTo>
                  <a:cubicBezTo>
                    <a:pt x="76" y="47"/>
                    <a:pt x="76" y="47"/>
                    <a:pt x="76" y="47"/>
                  </a:cubicBezTo>
                  <a:cubicBezTo>
                    <a:pt x="75" y="47"/>
                    <a:pt x="75" y="47"/>
                    <a:pt x="75" y="47"/>
                  </a:cubicBezTo>
                  <a:cubicBezTo>
                    <a:pt x="75" y="39"/>
                    <a:pt x="75" y="39"/>
                    <a:pt x="75" y="39"/>
                  </a:cubicBezTo>
                  <a:cubicBezTo>
                    <a:pt x="74" y="39"/>
                    <a:pt x="74" y="39"/>
                    <a:pt x="74" y="39"/>
                  </a:cubicBezTo>
                  <a:cubicBezTo>
                    <a:pt x="74" y="39"/>
                    <a:pt x="74" y="39"/>
                    <a:pt x="74" y="39"/>
                  </a:cubicBezTo>
                  <a:cubicBezTo>
                    <a:pt x="74" y="39"/>
                    <a:pt x="74" y="39"/>
                    <a:pt x="74" y="39"/>
                  </a:cubicBezTo>
                  <a:cubicBezTo>
                    <a:pt x="73" y="39"/>
                    <a:pt x="73" y="39"/>
                    <a:pt x="73" y="39"/>
                  </a:cubicBezTo>
                  <a:cubicBezTo>
                    <a:pt x="72" y="39"/>
                    <a:pt x="72" y="39"/>
                    <a:pt x="72" y="39"/>
                  </a:cubicBezTo>
                  <a:cubicBezTo>
                    <a:pt x="71" y="39"/>
                    <a:pt x="71" y="39"/>
                    <a:pt x="71" y="39"/>
                  </a:cubicBezTo>
                  <a:cubicBezTo>
                    <a:pt x="71" y="49"/>
                    <a:pt x="71" y="49"/>
                    <a:pt x="71" y="49"/>
                  </a:cubicBezTo>
                  <a:cubicBezTo>
                    <a:pt x="70" y="49"/>
                    <a:pt x="70" y="49"/>
                    <a:pt x="70" y="49"/>
                  </a:cubicBezTo>
                  <a:cubicBezTo>
                    <a:pt x="70" y="39"/>
                    <a:pt x="70" y="39"/>
                    <a:pt x="70" y="39"/>
                  </a:cubicBezTo>
                  <a:cubicBezTo>
                    <a:pt x="69" y="39"/>
                    <a:pt x="69" y="39"/>
                    <a:pt x="69" y="39"/>
                  </a:cubicBezTo>
                  <a:cubicBezTo>
                    <a:pt x="69" y="39"/>
                    <a:pt x="69" y="39"/>
                    <a:pt x="69" y="39"/>
                  </a:cubicBezTo>
                  <a:cubicBezTo>
                    <a:pt x="68" y="39"/>
                    <a:pt x="68" y="39"/>
                    <a:pt x="68" y="39"/>
                  </a:cubicBezTo>
                  <a:cubicBezTo>
                    <a:pt x="67" y="39"/>
                    <a:pt x="67" y="39"/>
                    <a:pt x="67" y="39"/>
                  </a:cubicBezTo>
                  <a:cubicBezTo>
                    <a:pt x="66" y="39"/>
                    <a:pt x="66" y="39"/>
                    <a:pt x="66" y="39"/>
                  </a:cubicBezTo>
                  <a:cubicBezTo>
                    <a:pt x="66" y="51"/>
                    <a:pt x="66" y="51"/>
                    <a:pt x="66" y="51"/>
                  </a:cubicBezTo>
                  <a:cubicBezTo>
                    <a:pt x="66" y="51"/>
                    <a:pt x="66" y="51"/>
                    <a:pt x="66" y="51"/>
                  </a:cubicBezTo>
                  <a:cubicBezTo>
                    <a:pt x="66" y="38"/>
                    <a:pt x="66" y="38"/>
                    <a:pt x="66" y="38"/>
                  </a:cubicBezTo>
                  <a:cubicBezTo>
                    <a:pt x="64" y="38"/>
                    <a:pt x="64" y="38"/>
                    <a:pt x="64" y="38"/>
                  </a:cubicBezTo>
                  <a:cubicBezTo>
                    <a:pt x="62" y="38"/>
                    <a:pt x="62" y="38"/>
                    <a:pt x="62" y="38"/>
                  </a:cubicBezTo>
                  <a:cubicBezTo>
                    <a:pt x="62" y="38"/>
                    <a:pt x="62" y="38"/>
                    <a:pt x="62" y="38"/>
                  </a:cubicBezTo>
                  <a:cubicBezTo>
                    <a:pt x="62" y="38"/>
                    <a:pt x="62" y="38"/>
                    <a:pt x="62" y="38"/>
                  </a:cubicBezTo>
                  <a:cubicBezTo>
                    <a:pt x="62" y="38"/>
                    <a:pt x="62" y="38"/>
                    <a:pt x="61" y="38"/>
                  </a:cubicBezTo>
                  <a:cubicBezTo>
                    <a:pt x="61" y="51"/>
                    <a:pt x="61" y="51"/>
                    <a:pt x="61" y="51"/>
                  </a:cubicBezTo>
                  <a:cubicBezTo>
                    <a:pt x="63" y="51"/>
                    <a:pt x="64" y="51"/>
                    <a:pt x="64" y="51"/>
                  </a:cubicBezTo>
                  <a:cubicBezTo>
                    <a:pt x="69" y="51"/>
                    <a:pt x="69" y="51"/>
                    <a:pt x="69" y="51"/>
                  </a:cubicBezTo>
                  <a:cubicBezTo>
                    <a:pt x="69" y="51"/>
                    <a:pt x="71" y="51"/>
                    <a:pt x="74" y="50"/>
                  </a:cubicBezTo>
                  <a:cubicBezTo>
                    <a:pt x="74" y="51"/>
                    <a:pt x="74" y="51"/>
                    <a:pt x="74" y="51"/>
                  </a:cubicBezTo>
                  <a:cubicBezTo>
                    <a:pt x="81" y="51"/>
                    <a:pt x="81" y="51"/>
                    <a:pt x="81" y="51"/>
                  </a:cubicBezTo>
                  <a:cubicBezTo>
                    <a:pt x="81" y="51"/>
                    <a:pt x="82" y="51"/>
                    <a:pt x="82" y="51"/>
                  </a:cubicBezTo>
                  <a:cubicBezTo>
                    <a:pt x="86" y="51"/>
                    <a:pt x="97" y="51"/>
                    <a:pt x="103" y="51"/>
                  </a:cubicBezTo>
                  <a:cubicBezTo>
                    <a:pt x="110" y="51"/>
                    <a:pt x="131" y="50"/>
                    <a:pt x="132" y="50"/>
                  </a:cubicBezTo>
                  <a:cubicBezTo>
                    <a:pt x="132" y="50"/>
                    <a:pt x="132" y="50"/>
                    <a:pt x="132" y="50"/>
                  </a:cubicBezTo>
                  <a:cubicBezTo>
                    <a:pt x="132" y="50"/>
                    <a:pt x="132" y="50"/>
                    <a:pt x="132" y="50"/>
                  </a:cubicBezTo>
                  <a:cubicBezTo>
                    <a:pt x="132" y="50"/>
                    <a:pt x="132" y="50"/>
                    <a:pt x="132" y="50"/>
                  </a:cubicBezTo>
                  <a:cubicBezTo>
                    <a:pt x="132" y="50"/>
                    <a:pt x="134" y="48"/>
                    <a:pt x="136" y="47"/>
                  </a:cubicBezTo>
                  <a:cubicBezTo>
                    <a:pt x="138" y="45"/>
                    <a:pt x="139" y="45"/>
                    <a:pt x="139" y="44"/>
                  </a:cubicBezTo>
                  <a:cubicBezTo>
                    <a:pt x="140" y="44"/>
                    <a:pt x="141" y="43"/>
                    <a:pt x="141" y="43"/>
                  </a:cubicBezTo>
                  <a:cubicBezTo>
                    <a:pt x="140" y="43"/>
                    <a:pt x="140" y="43"/>
                    <a:pt x="140" y="43"/>
                  </a:cubicBezTo>
                  <a:cubicBezTo>
                    <a:pt x="140" y="43"/>
                    <a:pt x="140" y="43"/>
                    <a:pt x="140" y="43"/>
                  </a:cubicBezTo>
                  <a:cubicBezTo>
                    <a:pt x="140" y="43"/>
                    <a:pt x="140" y="43"/>
                    <a:pt x="140" y="43"/>
                  </a:cubicBezTo>
                  <a:cubicBezTo>
                    <a:pt x="140" y="43"/>
                    <a:pt x="140" y="43"/>
                    <a:pt x="140" y="43"/>
                  </a:cubicBezTo>
                  <a:cubicBezTo>
                    <a:pt x="140" y="42"/>
                    <a:pt x="140" y="42"/>
                    <a:pt x="141" y="42"/>
                  </a:cubicBezTo>
                  <a:cubicBezTo>
                    <a:pt x="141" y="42"/>
                    <a:pt x="141" y="41"/>
                    <a:pt x="141" y="41"/>
                  </a:cubicBezTo>
                  <a:cubicBezTo>
                    <a:pt x="142" y="42"/>
                    <a:pt x="142" y="42"/>
                    <a:pt x="142" y="42"/>
                  </a:cubicBezTo>
                  <a:cubicBezTo>
                    <a:pt x="142" y="43"/>
                    <a:pt x="142" y="43"/>
                    <a:pt x="142" y="43"/>
                  </a:cubicBezTo>
                  <a:cubicBezTo>
                    <a:pt x="141" y="43"/>
                    <a:pt x="141" y="43"/>
                    <a:pt x="141" y="43"/>
                  </a:cubicBezTo>
                  <a:cubicBezTo>
                    <a:pt x="141" y="43"/>
                    <a:pt x="139" y="45"/>
                    <a:pt x="137" y="46"/>
                  </a:cubicBezTo>
                  <a:cubicBezTo>
                    <a:pt x="135" y="47"/>
                    <a:pt x="132" y="50"/>
                    <a:pt x="132" y="50"/>
                  </a:cubicBezTo>
                  <a:cubicBezTo>
                    <a:pt x="133" y="50"/>
                    <a:pt x="133" y="50"/>
                    <a:pt x="133" y="50"/>
                  </a:cubicBezTo>
                  <a:cubicBezTo>
                    <a:pt x="133" y="50"/>
                    <a:pt x="134" y="50"/>
                    <a:pt x="135" y="49"/>
                  </a:cubicBezTo>
                  <a:cubicBezTo>
                    <a:pt x="135" y="49"/>
                    <a:pt x="135" y="49"/>
                    <a:pt x="135" y="49"/>
                  </a:cubicBezTo>
                  <a:cubicBezTo>
                    <a:pt x="135" y="50"/>
                    <a:pt x="135" y="50"/>
                    <a:pt x="135" y="50"/>
                  </a:cubicBezTo>
                  <a:cubicBezTo>
                    <a:pt x="133" y="50"/>
                    <a:pt x="133" y="50"/>
                    <a:pt x="133" y="50"/>
                  </a:cubicBezTo>
                  <a:cubicBezTo>
                    <a:pt x="133" y="50"/>
                    <a:pt x="134"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0"/>
                    <a:pt x="136" y="50"/>
                    <a:pt x="136" y="50"/>
                  </a:cubicBezTo>
                  <a:cubicBezTo>
                    <a:pt x="136" y="50"/>
                    <a:pt x="136" y="50"/>
                    <a:pt x="136" y="50"/>
                  </a:cubicBezTo>
                  <a:cubicBezTo>
                    <a:pt x="136" y="50"/>
                    <a:pt x="136" y="50"/>
                    <a:pt x="136" y="50"/>
                  </a:cubicBezTo>
                  <a:cubicBezTo>
                    <a:pt x="136" y="50"/>
                    <a:pt x="136" y="50"/>
                    <a:pt x="136" y="50"/>
                  </a:cubicBezTo>
                  <a:cubicBezTo>
                    <a:pt x="136" y="50"/>
                    <a:pt x="136" y="50"/>
                    <a:pt x="137" y="50"/>
                  </a:cubicBezTo>
                  <a:cubicBezTo>
                    <a:pt x="137" y="50"/>
                    <a:pt x="137" y="50"/>
                    <a:pt x="137" y="50"/>
                  </a:cubicBezTo>
                  <a:cubicBezTo>
                    <a:pt x="137" y="50"/>
                    <a:pt x="137" y="50"/>
                    <a:pt x="137" y="50"/>
                  </a:cubicBezTo>
                  <a:cubicBezTo>
                    <a:pt x="137" y="50"/>
                    <a:pt x="137" y="50"/>
                    <a:pt x="137" y="50"/>
                  </a:cubicBezTo>
                  <a:cubicBezTo>
                    <a:pt x="138" y="50"/>
                    <a:pt x="140" y="50"/>
                    <a:pt x="143" y="50"/>
                  </a:cubicBezTo>
                  <a:cubicBezTo>
                    <a:pt x="147" y="50"/>
                    <a:pt x="152" y="50"/>
                    <a:pt x="152" y="50"/>
                  </a:cubicBezTo>
                  <a:cubicBezTo>
                    <a:pt x="141" y="50"/>
                    <a:pt x="141" y="50"/>
                    <a:pt x="141" y="50"/>
                  </a:cubicBezTo>
                  <a:cubicBezTo>
                    <a:pt x="141" y="50"/>
                    <a:pt x="141" y="50"/>
                    <a:pt x="141" y="50"/>
                  </a:cubicBezTo>
                  <a:cubicBezTo>
                    <a:pt x="140" y="50"/>
                    <a:pt x="140" y="50"/>
                    <a:pt x="140" y="50"/>
                  </a:cubicBezTo>
                  <a:cubicBezTo>
                    <a:pt x="140" y="49"/>
                    <a:pt x="140" y="49"/>
                    <a:pt x="140" y="49"/>
                  </a:cubicBezTo>
                  <a:cubicBezTo>
                    <a:pt x="141" y="49"/>
                    <a:pt x="141" y="49"/>
                    <a:pt x="141" y="49"/>
                  </a:cubicBezTo>
                  <a:cubicBezTo>
                    <a:pt x="141" y="48"/>
                    <a:pt x="141" y="48"/>
                    <a:pt x="141" y="48"/>
                  </a:cubicBezTo>
                  <a:cubicBezTo>
                    <a:pt x="140" y="48"/>
                    <a:pt x="140" y="48"/>
                    <a:pt x="140" y="48"/>
                  </a:cubicBezTo>
                  <a:cubicBezTo>
                    <a:pt x="140" y="46"/>
                    <a:pt x="140" y="46"/>
                    <a:pt x="140" y="46"/>
                  </a:cubicBezTo>
                  <a:cubicBezTo>
                    <a:pt x="141" y="46"/>
                    <a:pt x="141" y="46"/>
                    <a:pt x="141" y="46"/>
                  </a:cubicBezTo>
                  <a:cubicBezTo>
                    <a:pt x="141" y="46"/>
                    <a:pt x="141" y="46"/>
                    <a:pt x="141" y="46"/>
                  </a:cubicBezTo>
                  <a:cubicBezTo>
                    <a:pt x="140" y="46"/>
                    <a:pt x="140" y="46"/>
                    <a:pt x="140" y="46"/>
                  </a:cubicBezTo>
                  <a:cubicBezTo>
                    <a:pt x="140" y="45"/>
                    <a:pt x="140" y="45"/>
                    <a:pt x="140" y="45"/>
                  </a:cubicBezTo>
                  <a:cubicBezTo>
                    <a:pt x="141" y="45"/>
                    <a:pt x="141" y="45"/>
                    <a:pt x="141" y="45"/>
                  </a:cubicBezTo>
                  <a:cubicBezTo>
                    <a:pt x="141" y="45"/>
                    <a:pt x="141" y="45"/>
                    <a:pt x="141" y="45"/>
                  </a:cubicBezTo>
                  <a:cubicBezTo>
                    <a:pt x="140" y="45"/>
                    <a:pt x="140" y="45"/>
                    <a:pt x="140" y="45"/>
                  </a:cubicBezTo>
                  <a:cubicBezTo>
                    <a:pt x="140" y="45"/>
                    <a:pt x="140" y="45"/>
                    <a:pt x="140" y="45"/>
                  </a:cubicBezTo>
                  <a:cubicBezTo>
                    <a:pt x="141" y="45"/>
                    <a:pt x="141" y="44"/>
                    <a:pt x="141" y="44"/>
                  </a:cubicBezTo>
                  <a:cubicBezTo>
                    <a:pt x="141" y="44"/>
                    <a:pt x="142" y="44"/>
                    <a:pt x="142" y="44"/>
                  </a:cubicBezTo>
                  <a:cubicBezTo>
                    <a:pt x="142" y="46"/>
                    <a:pt x="142" y="46"/>
                    <a:pt x="142" y="46"/>
                  </a:cubicBezTo>
                  <a:cubicBezTo>
                    <a:pt x="141" y="46"/>
                    <a:pt x="141" y="46"/>
                    <a:pt x="141" y="46"/>
                  </a:cubicBezTo>
                  <a:cubicBezTo>
                    <a:pt x="141" y="46"/>
                    <a:pt x="141" y="46"/>
                    <a:pt x="141" y="46"/>
                  </a:cubicBezTo>
                  <a:cubicBezTo>
                    <a:pt x="142" y="46"/>
                    <a:pt x="142" y="46"/>
                    <a:pt x="142" y="46"/>
                  </a:cubicBezTo>
                  <a:cubicBezTo>
                    <a:pt x="142" y="46"/>
                    <a:pt x="142" y="46"/>
                    <a:pt x="142" y="46"/>
                  </a:cubicBezTo>
                  <a:cubicBezTo>
                    <a:pt x="141" y="46"/>
                    <a:pt x="141" y="46"/>
                    <a:pt x="141" y="46"/>
                  </a:cubicBezTo>
                  <a:cubicBezTo>
                    <a:pt x="141" y="47"/>
                    <a:pt x="141" y="47"/>
                    <a:pt x="141" y="47"/>
                  </a:cubicBezTo>
                  <a:cubicBezTo>
                    <a:pt x="142" y="47"/>
                    <a:pt x="142" y="47"/>
                    <a:pt x="142" y="47"/>
                  </a:cubicBezTo>
                  <a:cubicBezTo>
                    <a:pt x="142" y="48"/>
                    <a:pt x="142" y="48"/>
                    <a:pt x="142" y="48"/>
                  </a:cubicBezTo>
                  <a:cubicBezTo>
                    <a:pt x="141" y="48"/>
                    <a:pt x="141" y="48"/>
                    <a:pt x="141" y="48"/>
                  </a:cubicBezTo>
                  <a:cubicBezTo>
                    <a:pt x="141" y="48"/>
                    <a:pt x="141" y="48"/>
                    <a:pt x="141" y="48"/>
                  </a:cubicBezTo>
                  <a:cubicBezTo>
                    <a:pt x="142" y="48"/>
                    <a:pt x="142" y="48"/>
                    <a:pt x="142" y="48"/>
                  </a:cubicBezTo>
                  <a:cubicBezTo>
                    <a:pt x="142" y="49"/>
                    <a:pt x="142" y="49"/>
                    <a:pt x="142" y="49"/>
                  </a:cubicBezTo>
                  <a:cubicBezTo>
                    <a:pt x="141" y="49"/>
                    <a:pt x="141" y="49"/>
                    <a:pt x="141" y="49"/>
                  </a:cubicBezTo>
                  <a:cubicBezTo>
                    <a:pt x="141" y="49"/>
                    <a:pt x="141" y="49"/>
                    <a:pt x="141" y="49"/>
                  </a:cubicBezTo>
                  <a:cubicBezTo>
                    <a:pt x="142" y="49"/>
                    <a:pt x="142" y="49"/>
                    <a:pt x="142" y="49"/>
                  </a:cubicBezTo>
                  <a:cubicBezTo>
                    <a:pt x="142" y="49"/>
                    <a:pt x="142" y="49"/>
                    <a:pt x="142" y="49"/>
                  </a:cubicBezTo>
                  <a:cubicBezTo>
                    <a:pt x="141" y="49"/>
                    <a:pt x="141" y="49"/>
                    <a:pt x="141" y="49"/>
                  </a:cubicBezTo>
                  <a:cubicBezTo>
                    <a:pt x="141" y="49"/>
                    <a:pt x="141" y="49"/>
                    <a:pt x="141" y="49"/>
                  </a:cubicBezTo>
                  <a:cubicBezTo>
                    <a:pt x="146" y="49"/>
                    <a:pt x="146" y="49"/>
                    <a:pt x="146" y="49"/>
                  </a:cubicBezTo>
                  <a:cubicBezTo>
                    <a:pt x="146" y="49"/>
                    <a:pt x="146" y="49"/>
                    <a:pt x="146" y="49"/>
                  </a:cubicBezTo>
                  <a:cubicBezTo>
                    <a:pt x="146" y="49"/>
                    <a:pt x="146" y="49"/>
                    <a:pt x="146" y="49"/>
                  </a:cubicBezTo>
                  <a:cubicBezTo>
                    <a:pt x="146" y="49"/>
                    <a:pt x="146" y="49"/>
                    <a:pt x="146" y="49"/>
                  </a:cubicBezTo>
                  <a:cubicBezTo>
                    <a:pt x="165" y="49"/>
                    <a:pt x="165" y="49"/>
                    <a:pt x="165" y="49"/>
                  </a:cubicBezTo>
                  <a:cubicBezTo>
                    <a:pt x="165" y="49"/>
                    <a:pt x="165" y="49"/>
                    <a:pt x="165" y="49"/>
                  </a:cubicBezTo>
                  <a:cubicBezTo>
                    <a:pt x="168" y="49"/>
                    <a:pt x="168" y="49"/>
                    <a:pt x="168" y="49"/>
                  </a:cubicBezTo>
                  <a:cubicBezTo>
                    <a:pt x="168" y="49"/>
                    <a:pt x="168" y="49"/>
                    <a:pt x="168" y="49"/>
                  </a:cubicBezTo>
                  <a:lnTo>
                    <a:pt x="166" y="48"/>
                  </a:lnTo>
                  <a:close/>
                  <a:moveTo>
                    <a:pt x="119" y="43"/>
                  </a:moveTo>
                  <a:cubicBezTo>
                    <a:pt x="119" y="43"/>
                    <a:pt x="119" y="43"/>
                    <a:pt x="119" y="43"/>
                  </a:cubicBezTo>
                  <a:cubicBezTo>
                    <a:pt x="119" y="43"/>
                    <a:pt x="119" y="43"/>
                    <a:pt x="119" y="43"/>
                  </a:cubicBezTo>
                  <a:cubicBezTo>
                    <a:pt x="119" y="43"/>
                    <a:pt x="119" y="43"/>
                    <a:pt x="119" y="43"/>
                  </a:cubicBezTo>
                  <a:cubicBezTo>
                    <a:pt x="119" y="42"/>
                    <a:pt x="119" y="42"/>
                    <a:pt x="119" y="42"/>
                  </a:cubicBezTo>
                  <a:cubicBezTo>
                    <a:pt x="119" y="42"/>
                    <a:pt x="119" y="42"/>
                    <a:pt x="119" y="42"/>
                  </a:cubicBezTo>
                  <a:cubicBezTo>
                    <a:pt x="119" y="43"/>
                    <a:pt x="119" y="43"/>
                    <a:pt x="119" y="43"/>
                  </a:cubicBezTo>
                  <a:cubicBezTo>
                    <a:pt x="119" y="43"/>
                    <a:pt x="119" y="43"/>
                    <a:pt x="119" y="43"/>
                  </a:cubicBezTo>
                  <a:close/>
                  <a:moveTo>
                    <a:pt x="118" y="42"/>
                  </a:moveTo>
                  <a:cubicBezTo>
                    <a:pt x="118" y="42"/>
                    <a:pt x="118" y="42"/>
                    <a:pt x="118" y="42"/>
                  </a:cubicBezTo>
                  <a:cubicBezTo>
                    <a:pt x="118" y="42"/>
                    <a:pt x="118" y="42"/>
                    <a:pt x="118" y="42"/>
                  </a:cubicBezTo>
                  <a:cubicBezTo>
                    <a:pt x="118" y="43"/>
                    <a:pt x="118" y="43"/>
                    <a:pt x="118" y="43"/>
                  </a:cubicBezTo>
                  <a:cubicBezTo>
                    <a:pt x="118" y="43"/>
                    <a:pt x="118" y="43"/>
                    <a:pt x="118" y="43"/>
                  </a:cubicBezTo>
                  <a:lnTo>
                    <a:pt x="118" y="42"/>
                  </a:lnTo>
                  <a:close/>
                  <a:moveTo>
                    <a:pt x="118" y="43"/>
                  </a:moveTo>
                  <a:cubicBezTo>
                    <a:pt x="118" y="43"/>
                    <a:pt x="118" y="43"/>
                    <a:pt x="118" y="43"/>
                  </a:cubicBezTo>
                  <a:cubicBezTo>
                    <a:pt x="118" y="43"/>
                    <a:pt x="118" y="43"/>
                    <a:pt x="118" y="43"/>
                  </a:cubicBezTo>
                  <a:cubicBezTo>
                    <a:pt x="118" y="43"/>
                    <a:pt x="118" y="43"/>
                    <a:pt x="118" y="43"/>
                  </a:cubicBezTo>
                  <a:cubicBezTo>
                    <a:pt x="117" y="43"/>
                    <a:pt x="117" y="43"/>
                    <a:pt x="117" y="43"/>
                  </a:cubicBezTo>
                  <a:lnTo>
                    <a:pt x="118" y="43"/>
                  </a:lnTo>
                  <a:close/>
                  <a:moveTo>
                    <a:pt x="117" y="42"/>
                  </a:moveTo>
                  <a:cubicBezTo>
                    <a:pt x="117" y="42"/>
                    <a:pt x="117" y="42"/>
                    <a:pt x="117" y="42"/>
                  </a:cubicBezTo>
                  <a:cubicBezTo>
                    <a:pt x="117" y="42"/>
                    <a:pt x="117" y="42"/>
                    <a:pt x="117" y="42"/>
                  </a:cubicBezTo>
                  <a:cubicBezTo>
                    <a:pt x="117" y="43"/>
                    <a:pt x="117" y="43"/>
                    <a:pt x="117" y="43"/>
                  </a:cubicBezTo>
                  <a:cubicBezTo>
                    <a:pt x="117" y="43"/>
                    <a:pt x="117" y="43"/>
                    <a:pt x="117" y="43"/>
                  </a:cubicBezTo>
                  <a:lnTo>
                    <a:pt x="117" y="42"/>
                  </a:lnTo>
                  <a:close/>
                  <a:moveTo>
                    <a:pt x="117" y="43"/>
                  </a:moveTo>
                  <a:cubicBezTo>
                    <a:pt x="117" y="43"/>
                    <a:pt x="117" y="43"/>
                    <a:pt x="117" y="43"/>
                  </a:cubicBezTo>
                  <a:cubicBezTo>
                    <a:pt x="117" y="43"/>
                    <a:pt x="117" y="43"/>
                    <a:pt x="117" y="43"/>
                  </a:cubicBezTo>
                  <a:cubicBezTo>
                    <a:pt x="117" y="43"/>
                    <a:pt x="117" y="43"/>
                    <a:pt x="117" y="43"/>
                  </a:cubicBezTo>
                  <a:cubicBezTo>
                    <a:pt x="117" y="43"/>
                    <a:pt x="117" y="43"/>
                    <a:pt x="117" y="43"/>
                  </a:cubicBezTo>
                  <a:close/>
                  <a:moveTo>
                    <a:pt x="116" y="42"/>
                  </a:moveTo>
                  <a:cubicBezTo>
                    <a:pt x="116" y="42"/>
                    <a:pt x="116" y="42"/>
                    <a:pt x="116" y="42"/>
                  </a:cubicBezTo>
                  <a:cubicBezTo>
                    <a:pt x="116" y="42"/>
                    <a:pt x="116" y="42"/>
                    <a:pt x="116" y="42"/>
                  </a:cubicBezTo>
                  <a:cubicBezTo>
                    <a:pt x="116" y="43"/>
                    <a:pt x="116" y="43"/>
                    <a:pt x="116" y="43"/>
                  </a:cubicBezTo>
                  <a:cubicBezTo>
                    <a:pt x="116" y="43"/>
                    <a:pt x="116" y="43"/>
                    <a:pt x="115" y="43"/>
                  </a:cubicBezTo>
                  <a:lnTo>
                    <a:pt x="116" y="42"/>
                  </a:lnTo>
                  <a:close/>
                  <a:moveTo>
                    <a:pt x="115" y="43"/>
                  </a:moveTo>
                  <a:cubicBezTo>
                    <a:pt x="115" y="43"/>
                    <a:pt x="115" y="43"/>
                    <a:pt x="115" y="43"/>
                  </a:cubicBezTo>
                  <a:cubicBezTo>
                    <a:pt x="116" y="43"/>
                    <a:pt x="116" y="43"/>
                    <a:pt x="116" y="43"/>
                  </a:cubicBezTo>
                  <a:cubicBezTo>
                    <a:pt x="116" y="43"/>
                    <a:pt x="116" y="43"/>
                    <a:pt x="116" y="43"/>
                  </a:cubicBezTo>
                  <a:cubicBezTo>
                    <a:pt x="115" y="43"/>
                    <a:pt x="115" y="43"/>
                    <a:pt x="115" y="43"/>
                  </a:cubicBezTo>
                  <a:close/>
                  <a:moveTo>
                    <a:pt x="114" y="43"/>
                  </a:moveTo>
                  <a:cubicBezTo>
                    <a:pt x="114" y="43"/>
                    <a:pt x="114" y="43"/>
                    <a:pt x="114" y="43"/>
                  </a:cubicBezTo>
                  <a:cubicBezTo>
                    <a:pt x="114" y="42"/>
                    <a:pt x="115" y="42"/>
                    <a:pt x="115" y="42"/>
                  </a:cubicBezTo>
                  <a:cubicBezTo>
                    <a:pt x="115" y="43"/>
                    <a:pt x="115" y="43"/>
                    <a:pt x="115" y="43"/>
                  </a:cubicBezTo>
                  <a:cubicBezTo>
                    <a:pt x="115" y="43"/>
                    <a:pt x="114" y="43"/>
                    <a:pt x="114" y="43"/>
                  </a:cubicBezTo>
                  <a:close/>
                  <a:moveTo>
                    <a:pt x="114" y="43"/>
                  </a:moveTo>
                  <a:cubicBezTo>
                    <a:pt x="114" y="43"/>
                    <a:pt x="114" y="43"/>
                    <a:pt x="114" y="43"/>
                  </a:cubicBezTo>
                  <a:cubicBezTo>
                    <a:pt x="114" y="43"/>
                    <a:pt x="115" y="43"/>
                    <a:pt x="115" y="43"/>
                  </a:cubicBezTo>
                  <a:cubicBezTo>
                    <a:pt x="115" y="43"/>
                    <a:pt x="115" y="43"/>
                    <a:pt x="115" y="43"/>
                  </a:cubicBezTo>
                  <a:cubicBezTo>
                    <a:pt x="114" y="43"/>
                    <a:pt x="114" y="43"/>
                    <a:pt x="114" y="43"/>
                  </a:cubicBezTo>
                  <a:close/>
                  <a:moveTo>
                    <a:pt x="113" y="43"/>
                  </a:moveTo>
                  <a:cubicBezTo>
                    <a:pt x="113" y="43"/>
                    <a:pt x="113" y="43"/>
                    <a:pt x="113" y="43"/>
                  </a:cubicBezTo>
                  <a:cubicBezTo>
                    <a:pt x="113" y="43"/>
                    <a:pt x="113" y="43"/>
                    <a:pt x="113" y="43"/>
                  </a:cubicBezTo>
                  <a:cubicBezTo>
                    <a:pt x="113" y="43"/>
                    <a:pt x="113" y="43"/>
                    <a:pt x="113" y="43"/>
                  </a:cubicBezTo>
                  <a:cubicBezTo>
                    <a:pt x="113" y="44"/>
                    <a:pt x="113" y="44"/>
                    <a:pt x="113" y="44"/>
                  </a:cubicBezTo>
                  <a:cubicBezTo>
                    <a:pt x="113" y="44"/>
                    <a:pt x="113" y="44"/>
                    <a:pt x="112" y="44"/>
                  </a:cubicBezTo>
                  <a:lnTo>
                    <a:pt x="113" y="43"/>
                  </a:lnTo>
                  <a:close/>
                  <a:moveTo>
                    <a:pt x="112" y="44"/>
                  </a:moveTo>
                  <a:cubicBezTo>
                    <a:pt x="112" y="44"/>
                    <a:pt x="112" y="44"/>
                    <a:pt x="112" y="44"/>
                  </a:cubicBezTo>
                  <a:cubicBezTo>
                    <a:pt x="113" y="44"/>
                    <a:pt x="113" y="44"/>
                    <a:pt x="113" y="44"/>
                  </a:cubicBezTo>
                  <a:cubicBezTo>
                    <a:pt x="112" y="44"/>
                    <a:pt x="112" y="44"/>
                    <a:pt x="112" y="44"/>
                  </a:cubicBezTo>
                  <a:close/>
                  <a:moveTo>
                    <a:pt x="111" y="43"/>
                  </a:moveTo>
                  <a:cubicBezTo>
                    <a:pt x="111" y="43"/>
                    <a:pt x="111" y="43"/>
                    <a:pt x="111" y="43"/>
                  </a:cubicBezTo>
                  <a:cubicBezTo>
                    <a:pt x="111" y="43"/>
                    <a:pt x="111" y="43"/>
                    <a:pt x="111" y="43"/>
                  </a:cubicBezTo>
                  <a:cubicBezTo>
                    <a:pt x="111" y="44"/>
                    <a:pt x="111" y="44"/>
                    <a:pt x="111" y="44"/>
                  </a:cubicBezTo>
                  <a:cubicBezTo>
                    <a:pt x="111" y="44"/>
                    <a:pt x="111" y="44"/>
                    <a:pt x="111" y="44"/>
                  </a:cubicBezTo>
                  <a:lnTo>
                    <a:pt x="111" y="43"/>
                  </a:lnTo>
                  <a:close/>
                  <a:moveTo>
                    <a:pt x="111" y="44"/>
                  </a:moveTo>
                  <a:cubicBezTo>
                    <a:pt x="111" y="44"/>
                    <a:pt x="111" y="44"/>
                    <a:pt x="111" y="44"/>
                  </a:cubicBezTo>
                  <a:cubicBezTo>
                    <a:pt x="111" y="44"/>
                    <a:pt x="111" y="44"/>
                    <a:pt x="111" y="44"/>
                  </a:cubicBezTo>
                  <a:cubicBezTo>
                    <a:pt x="111" y="44"/>
                    <a:pt x="111" y="44"/>
                    <a:pt x="111" y="44"/>
                  </a:cubicBezTo>
                  <a:close/>
                  <a:moveTo>
                    <a:pt x="109" y="43"/>
                  </a:moveTo>
                  <a:cubicBezTo>
                    <a:pt x="109" y="43"/>
                    <a:pt x="109" y="43"/>
                    <a:pt x="109" y="43"/>
                  </a:cubicBezTo>
                  <a:cubicBezTo>
                    <a:pt x="109" y="43"/>
                    <a:pt x="109" y="43"/>
                    <a:pt x="109" y="43"/>
                  </a:cubicBezTo>
                  <a:cubicBezTo>
                    <a:pt x="109" y="44"/>
                    <a:pt x="109" y="44"/>
                    <a:pt x="109" y="44"/>
                  </a:cubicBezTo>
                  <a:cubicBezTo>
                    <a:pt x="109" y="44"/>
                    <a:pt x="109" y="44"/>
                    <a:pt x="109" y="44"/>
                  </a:cubicBezTo>
                  <a:lnTo>
                    <a:pt x="109" y="43"/>
                  </a:lnTo>
                  <a:close/>
                  <a:moveTo>
                    <a:pt x="109" y="44"/>
                  </a:moveTo>
                  <a:cubicBezTo>
                    <a:pt x="109" y="44"/>
                    <a:pt x="109" y="44"/>
                    <a:pt x="109" y="44"/>
                  </a:cubicBezTo>
                  <a:cubicBezTo>
                    <a:pt x="109" y="44"/>
                    <a:pt x="109" y="44"/>
                    <a:pt x="109" y="44"/>
                  </a:cubicBezTo>
                  <a:cubicBezTo>
                    <a:pt x="109" y="44"/>
                    <a:pt x="109" y="44"/>
                    <a:pt x="109" y="44"/>
                  </a:cubicBezTo>
                  <a:close/>
                  <a:moveTo>
                    <a:pt x="107" y="43"/>
                  </a:moveTo>
                  <a:cubicBezTo>
                    <a:pt x="107" y="43"/>
                    <a:pt x="107" y="43"/>
                    <a:pt x="107" y="43"/>
                  </a:cubicBezTo>
                  <a:cubicBezTo>
                    <a:pt x="107" y="43"/>
                    <a:pt x="107" y="43"/>
                    <a:pt x="107" y="43"/>
                  </a:cubicBezTo>
                  <a:cubicBezTo>
                    <a:pt x="107" y="44"/>
                    <a:pt x="107" y="44"/>
                    <a:pt x="107" y="44"/>
                  </a:cubicBezTo>
                  <a:cubicBezTo>
                    <a:pt x="107" y="44"/>
                    <a:pt x="107" y="44"/>
                    <a:pt x="106" y="44"/>
                  </a:cubicBezTo>
                  <a:lnTo>
                    <a:pt x="107" y="43"/>
                  </a:lnTo>
                  <a:close/>
                  <a:moveTo>
                    <a:pt x="106" y="44"/>
                  </a:moveTo>
                  <a:cubicBezTo>
                    <a:pt x="106" y="44"/>
                    <a:pt x="106" y="44"/>
                    <a:pt x="106" y="44"/>
                  </a:cubicBezTo>
                  <a:cubicBezTo>
                    <a:pt x="106" y="44"/>
                    <a:pt x="106" y="44"/>
                    <a:pt x="106" y="44"/>
                  </a:cubicBezTo>
                  <a:cubicBezTo>
                    <a:pt x="106" y="44"/>
                    <a:pt x="106" y="44"/>
                    <a:pt x="106" y="44"/>
                  </a:cubicBezTo>
                  <a:close/>
                  <a:moveTo>
                    <a:pt x="104" y="43"/>
                  </a:moveTo>
                  <a:cubicBezTo>
                    <a:pt x="104" y="43"/>
                    <a:pt x="104" y="43"/>
                    <a:pt x="104" y="43"/>
                  </a:cubicBezTo>
                  <a:cubicBezTo>
                    <a:pt x="104" y="43"/>
                    <a:pt x="105" y="43"/>
                    <a:pt x="105" y="43"/>
                  </a:cubicBezTo>
                  <a:cubicBezTo>
                    <a:pt x="105" y="45"/>
                    <a:pt x="105" y="45"/>
                    <a:pt x="105" y="45"/>
                  </a:cubicBezTo>
                  <a:cubicBezTo>
                    <a:pt x="104" y="45"/>
                    <a:pt x="104" y="45"/>
                    <a:pt x="104" y="45"/>
                  </a:cubicBezTo>
                  <a:lnTo>
                    <a:pt x="104" y="43"/>
                  </a:lnTo>
                  <a:close/>
                  <a:moveTo>
                    <a:pt x="101" y="44"/>
                  </a:moveTo>
                  <a:cubicBezTo>
                    <a:pt x="101" y="44"/>
                    <a:pt x="101" y="44"/>
                    <a:pt x="101" y="44"/>
                  </a:cubicBezTo>
                  <a:cubicBezTo>
                    <a:pt x="101" y="44"/>
                    <a:pt x="102" y="44"/>
                    <a:pt x="102" y="44"/>
                  </a:cubicBezTo>
                  <a:cubicBezTo>
                    <a:pt x="102" y="45"/>
                    <a:pt x="102" y="45"/>
                    <a:pt x="102" y="45"/>
                  </a:cubicBezTo>
                  <a:cubicBezTo>
                    <a:pt x="101" y="45"/>
                    <a:pt x="101" y="45"/>
                    <a:pt x="101" y="45"/>
                  </a:cubicBezTo>
                  <a:lnTo>
                    <a:pt x="101" y="44"/>
                  </a:lnTo>
                  <a:close/>
                  <a:moveTo>
                    <a:pt x="98" y="44"/>
                  </a:moveTo>
                  <a:cubicBezTo>
                    <a:pt x="98" y="44"/>
                    <a:pt x="98" y="44"/>
                    <a:pt x="98" y="44"/>
                  </a:cubicBezTo>
                  <a:cubicBezTo>
                    <a:pt x="99" y="44"/>
                    <a:pt x="99" y="44"/>
                    <a:pt x="99" y="44"/>
                  </a:cubicBezTo>
                  <a:cubicBezTo>
                    <a:pt x="99" y="45"/>
                    <a:pt x="99" y="45"/>
                    <a:pt x="99" y="45"/>
                  </a:cubicBezTo>
                  <a:cubicBezTo>
                    <a:pt x="99" y="45"/>
                    <a:pt x="99" y="45"/>
                    <a:pt x="98" y="45"/>
                  </a:cubicBezTo>
                  <a:lnTo>
                    <a:pt x="98" y="44"/>
                  </a:lnTo>
                  <a:close/>
                  <a:moveTo>
                    <a:pt x="95" y="44"/>
                  </a:moveTo>
                  <a:cubicBezTo>
                    <a:pt x="95" y="44"/>
                    <a:pt x="95" y="44"/>
                    <a:pt x="95" y="44"/>
                  </a:cubicBezTo>
                  <a:cubicBezTo>
                    <a:pt x="95" y="44"/>
                    <a:pt x="96" y="44"/>
                    <a:pt x="96" y="44"/>
                  </a:cubicBezTo>
                  <a:cubicBezTo>
                    <a:pt x="96" y="46"/>
                    <a:pt x="96" y="46"/>
                    <a:pt x="96" y="46"/>
                  </a:cubicBezTo>
                  <a:cubicBezTo>
                    <a:pt x="95" y="46"/>
                    <a:pt x="95" y="46"/>
                    <a:pt x="95" y="46"/>
                  </a:cubicBezTo>
                  <a:lnTo>
                    <a:pt x="95" y="44"/>
                  </a:lnTo>
                  <a:close/>
                  <a:moveTo>
                    <a:pt x="92" y="45"/>
                  </a:moveTo>
                  <a:cubicBezTo>
                    <a:pt x="92" y="45"/>
                    <a:pt x="92" y="45"/>
                    <a:pt x="92" y="45"/>
                  </a:cubicBezTo>
                  <a:cubicBezTo>
                    <a:pt x="92" y="45"/>
                    <a:pt x="92" y="45"/>
                    <a:pt x="92" y="45"/>
                  </a:cubicBezTo>
                  <a:cubicBezTo>
                    <a:pt x="92" y="46"/>
                    <a:pt x="92" y="46"/>
                    <a:pt x="92" y="46"/>
                  </a:cubicBezTo>
                  <a:cubicBezTo>
                    <a:pt x="92" y="46"/>
                    <a:pt x="92" y="46"/>
                    <a:pt x="91" y="46"/>
                  </a:cubicBezTo>
                  <a:lnTo>
                    <a:pt x="92" y="45"/>
                  </a:lnTo>
                  <a:close/>
                  <a:moveTo>
                    <a:pt x="88" y="45"/>
                  </a:moveTo>
                  <a:cubicBezTo>
                    <a:pt x="88" y="45"/>
                    <a:pt x="88" y="45"/>
                    <a:pt x="88" y="45"/>
                  </a:cubicBezTo>
                  <a:cubicBezTo>
                    <a:pt x="88" y="45"/>
                    <a:pt x="88" y="45"/>
                    <a:pt x="88" y="45"/>
                  </a:cubicBezTo>
                  <a:cubicBezTo>
                    <a:pt x="88" y="47"/>
                    <a:pt x="88" y="47"/>
                    <a:pt x="88" y="47"/>
                  </a:cubicBezTo>
                  <a:cubicBezTo>
                    <a:pt x="88" y="47"/>
                    <a:pt x="88" y="47"/>
                    <a:pt x="88" y="47"/>
                  </a:cubicBezTo>
                  <a:lnTo>
                    <a:pt x="88" y="45"/>
                  </a:lnTo>
                  <a:close/>
                  <a:moveTo>
                    <a:pt x="84" y="46"/>
                  </a:moveTo>
                  <a:cubicBezTo>
                    <a:pt x="84" y="46"/>
                    <a:pt x="84" y="46"/>
                    <a:pt x="84" y="46"/>
                  </a:cubicBezTo>
                  <a:cubicBezTo>
                    <a:pt x="84" y="46"/>
                    <a:pt x="84" y="46"/>
                    <a:pt x="84" y="46"/>
                  </a:cubicBezTo>
                  <a:cubicBezTo>
                    <a:pt x="84" y="47"/>
                    <a:pt x="84" y="47"/>
                    <a:pt x="84" y="47"/>
                  </a:cubicBezTo>
                  <a:cubicBezTo>
                    <a:pt x="84" y="47"/>
                    <a:pt x="84" y="47"/>
                    <a:pt x="84" y="47"/>
                  </a:cubicBezTo>
                  <a:lnTo>
                    <a:pt x="84" y="46"/>
                  </a:lnTo>
                  <a:close/>
                  <a:moveTo>
                    <a:pt x="80" y="47"/>
                  </a:moveTo>
                  <a:cubicBezTo>
                    <a:pt x="80" y="47"/>
                    <a:pt x="80" y="47"/>
                    <a:pt x="80" y="47"/>
                  </a:cubicBezTo>
                  <a:cubicBezTo>
                    <a:pt x="80" y="47"/>
                    <a:pt x="80" y="47"/>
                    <a:pt x="80" y="47"/>
                  </a:cubicBezTo>
                  <a:cubicBezTo>
                    <a:pt x="80" y="48"/>
                    <a:pt x="80" y="48"/>
                    <a:pt x="80" y="48"/>
                  </a:cubicBezTo>
                  <a:cubicBezTo>
                    <a:pt x="80" y="48"/>
                    <a:pt x="80" y="48"/>
                    <a:pt x="80" y="48"/>
                  </a:cubicBezTo>
                  <a:lnTo>
                    <a:pt x="80" y="47"/>
                  </a:lnTo>
                  <a:close/>
                  <a:moveTo>
                    <a:pt x="74" y="49"/>
                  </a:moveTo>
                  <a:cubicBezTo>
                    <a:pt x="74" y="49"/>
                    <a:pt x="74" y="49"/>
                    <a:pt x="74" y="49"/>
                  </a:cubicBezTo>
                  <a:cubicBezTo>
                    <a:pt x="74" y="49"/>
                    <a:pt x="75" y="49"/>
                    <a:pt x="75" y="49"/>
                  </a:cubicBezTo>
                  <a:cubicBezTo>
                    <a:pt x="75" y="47"/>
                    <a:pt x="75" y="47"/>
                    <a:pt x="75" y="47"/>
                  </a:cubicBezTo>
                  <a:cubicBezTo>
                    <a:pt x="75" y="47"/>
                    <a:pt x="75" y="47"/>
                    <a:pt x="76" y="47"/>
                  </a:cubicBezTo>
                  <a:cubicBezTo>
                    <a:pt x="76" y="48"/>
                    <a:pt x="76" y="48"/>
                    <a:pt x="76" y="48"/>
                  </a:cubicBezTo>
                  <a:cubicBezTo>
                    <a:pt x="76" y="48"/>
                    <a:pt x="77" y="48"/>
                    <a:pt x="77" y="48"/>
                  </a:cubicBezTo>
                  <a:cubicBezTo>
                    <a:pt x="77" y="48"/>
                    <a:pt x="76" y="48"/>
                    <a:pt x="76" y="49"/>
                  </a:cubicBezTo>
                  <a:cubicBezTo>
                    <a:pt x="76" y="48"/>
                    <a:pt x="76" y="48"/>
                    <a:pt x="76" y="48"/>
                  </a:cubicBezTo>
                  <a:cubicBezTo>
                    <a:pt x="75" y="49"/>
                    <a:pt x="75" y="49"/>
                    <a:pt x="75" y="49"/>
                  </a:cubicBezTo>
                  <a:cubicBezTo>
                    <a:pt x="75" y="49"/>
                    <a:pt x="75" y="49"/>
                    <a:pt x="75" y="49"/>
                  </a:cubicBezTo>
                  <a:cubicBezTo>
                    <a:pt x="75" y="49"/>
                    <a:pt x="75" y="49"/>
                    <a:pt x="75" y="49"/>
                  </a:cubicBezTo>
                  <a:cubicBezTo>
                    <a:pt x="75" y="49"/>
                    <a:pt x="74" y="49"/>
                    <a:pt x="74" y="49"/>
                  </a:cubicBezTo>
                  <a:close/>
                  <a:moveTo>
                    <a:pt x="74" y="49"/>
                  </a:moveTo>
                  <a:cubicBezTo>
                    <a:pt x="74" y="49"/>
                    <a:pt x="74" y="49"/>
                    <a:pt x="74" y="49"/>
                  </a:cubicBezTo>
                  <a:cubicBezTo>
                    <a:pt x="71" y="49"/>
                    <a:pt x="69" y="50"/>
                    <a:pt x="67" y="50"/>
                  </a:cubicBezTo>
                  <a:cubicBezTo>
                    <a:pt x="69" y="50"/>
                    <a:pt x="72" y="49"/>
                    <a:pt x="73" y="49"/>
                  </a:cubicBezTo>
                  <a:cubicBezTo>
                    <a:pt x="73" y="49"/>
                    <a:pt x="74" y="49"/>
                    <a:pt x="74" y="49"/>
                  </a:cubicBezTo>
                  <a:close/>
                  <a:moveTo>
                    <a:pt x="87" y="51"/>
                  </a:moveTo>
                  <a:cubicBezTo>
                    <a:pt x="87" y="51"/>
                    <a:pt x="87" y="51"/>
                    <a:pt x="87" y="51"/>
                  </a:cubicBezTo>
                  <a:cubicBezTo>
                    <a:pt x="85" y="51"/>
                    <a:pt x="84" y="51"/>
                    <a:pt x="83" y="51"/>
                  </a:cubicBezTo>
                  <a:cubicBezTo>
                    <a:pt x="84" y="51"/>
                    <a:pt x="85" y="51"/>
                    <a:pt x="87" y="50"/>
                  </a:cubicBezTo>
                  <a:lnTo>
                    <a:pt x="87" y="51"/>
                  </a:lnTo>
                  <a:close/>
                  <a:moveTo>
                    <a:pt x="89" y="51"/>
                  </a:moveTo>
                  <a:cubicBezTo>
                    <a:pt x="89" y="51"/>
                    <a:pt x="89" y="51"/>
                    <a:pt x="89" y="51"/>
                  </a:cubicBezTo>
                  <a:cubicBezTo>
                    <a:pt x="88" y="51"/>
                    <a:pt x="88" y="51"/>
                    <a:pt x="87" y="51"/>
                  </a:cubicBezTo>
                  <a:cubicBezTo>
                    <a:pt x="87" y="50"/>
                    <a:pt x="87" y="50"/>
                    <a:pt x="87" y="50"/>
                  </a:cubicBezTo>
                  <a:cubicBezTo>
                    <a:pt x="88" y="50"/>
                    <a:pt x="88" y="50"/>
                    <a:pt x="89" y="50"/>
                  </a:cubicBezTo>
                  <a:lnTo>
                    <a:pt x="89" y="51"/>
                  </a:lnTo>
                  <a:close/>
                  <a:moveTo>
                    <a:pt x="91" y="51"/>
                  </a:moveTo>
                  <a:cubicBezTo>
                    <a:pt x="91" y="51"/>
                    <a:pt x="91" y="51"/>
                    <a:pt x="91" y="51"/>
                  </a:cubicBezTo>
                  <a:cubicBezTo>
                    <a:pt x="91" y="51"/>
                    <a:pt x="90" y="51"/>
                    <a:pt x="89" y="51"/>
                  </a:cubicBezTo>
                  <a:cubicBezTo>
                    <a:pt x="89" y="50"/>
                    <a:pt x="89" y="50"/>
                    <a:pt x="89" y="50"/>
                  </a:cubicBezTo>
                  <a:cubicBezTo>
                    <a:pt x="90" y="50"/>
                    <a:pt x="91" y="50"/>
                    <a:pt x="91" y="50"/>
                  </a:cubicBezTo>
                  <a:lnTo>
                    <a:pt x="91" y="51"/>
                  </a:lnTo>
                  <a:close/>
                  <a:moveTo>
                    <a:pt x="93" y="51"/>
                  </a:moveTo>
                  <a:cubicBezTo>
                    <a:pt x="93" y="51"/>
                    <a:pt x="93" y="51"/>
                    <a:pt x="93" y="51"/>
                  </a:cubicBezTo>
                  <a:cubicBezTo>
                    <a:pt x="93" y="51"/>
                    <a:pt x="92" y="51"/>
                    <a:pt x="91" y="51"/>
                  </a:cubicBezTo>
                  <a:cubicBezTo>
                    <a:pt x="91" y="50"/>
                    <a:pt x="91" y="50"/>
                    <a:pt x="91" y="50"/>
                  </a:cubicBezTo>
                  <a:cubicBezTo>
                    <a:pt x="92" y="49"/>
                    <a:pt x="93" y="49"/>
                    <a:pt x="93" y="49"/>
                  </a:cubicBezTo>
                  <a:lnTo>
                    <a:pt x="93" y="51"/>
                  </a:lnTo>
                  <a:close/>
                  <a:moveTo>
                    <a:pt x="95" y="51"/>
                  </a:moveTo>
                  <a:cubicBezTo>
                    <a:pt x="95" y="51"/>
                    <a:pt x="95" y="51"/>
                    <a:pt x="95" y="51"/>
                  </a:cubicBezTo>
                  <a:cubicBezTo>
                    <a:pt x="95" y="51"/>
                    <a:pt x="94" y="51"/>
                    <a:pt x="94" y="51"/>
                  </a:cubicBezTo>
                  <a:cubicBezTo>
                    <a:pt x="94" y="49"/>
                    <a:pt x="94" y="49"/>
                    <a:pt x="94" y="49"/>
                  </a:cubicBezTo>
                  <a:cubicBezTo>
                    <a:pt x="94" y="49"/>
                    <a:pt x="95" y="49"/>
                    <a:pt x="95" y="49"/>
                  </a:cubicBezTo>
                  <a:lnTo>
                    <a:pt x="95" y="51"/>
                  </a:lnTo>
                  <a:close/>
                  <a:moveTo>
                    <a:pt x="98" y="51"/>
                  </a:moveTo>
                  <a:cubicBezTo>
                    <a:pt x="98" y="51"/>
                    <a:pt x="98" y="51"/>
                    <a:pt x="98" y="51"/>
                  </a:cubicBezTo>
                  <a:cubicBezTo>
                    <a:pt x="97" y="51"/>
                    <a:pt x="96" y="51"/>
                    <a:pt x="96" y="51"/>
                  </a:cubicBezTo>
                  <a:cubicBezTo>
                    <a:pt x="96" y="50"/>
                    <a:pt x="96" y="50"/>
                    <a:pt x="96" y="50"/>
                  </a:cubicBezTo>
                  <a:cubicBezTo>
                    <a:pt x="98" y="50"/>
                    <a:pt x="98" y="50"/>
                    <a:pt x="98" y="50"/>
                  </a:cubicBezTo>
                  <a:lnTo>
                    <a:pt x="98" y="51"/>
                  </a:lnTo>
                  <a:close/>
                  <a:moveTo>
                    <a:pt x="98" y="50"/>
                  </a:moveTo>
                  <a:cubicBezTo>
                    <a:pt x="98" y="50"/>
                    <a:pt x="98" y="50"/>
                    <a:pt x="98" y="50"/>
                  </a:cubicBezTo>
                  <a:cubicBezTo>
                    <a:pt x="96" y="50"/>
                    <a:pt x="96" y="50"/>
                    <a:pt x="96" y="50"/>
                  </a:cubicBezTo>
                  <a:cubicBezTo>
                    <a:pt x="96" y="49"/>
                    <a:pt x="96" y="49"/>
                    <a:pt x="96" y="49"/>
                  </a:cubicBezTo>
                  <a:cubicBezTo>
                    <a:pt x="96" y="49"/>
                    <a:pt x="97" y="49"/>
                    <a:pt x="98" y="49"/>
                  </a:cubicBezTo>
                  <a:lnTo>
                    <a:pt x="98" y="50"/>
                  </a:lnTo>
                  <a:close/>
                  <a:moveTo>
                    <a:pt x="100" y="51"/>
                  </a:moveTo>
                  <a:cubicBezTo>
                    <a:pt x="100" y="51"/>
                    <a:pt x="100" y="51"/>
                    <a:pt x="100" y="51"/>
                  </a:cubicBezTo>
                  <a:cubicBezTo>
                    <a:pt x="99" y="51"/>
                    <a:pt x="98" y="51"/>
                    <a:pt x="98" y="51"/>
                  </a:cubicBezTo>
                  <a:cubicBezTo>
                    <a:pt x="98" y="50"/>
                    <a:pt x="98" y="50"/>
                    <a:pt x="98" y="50"/>
                  </a:cubicBezTo>
                  <a:cubicBezTo>
                    <a:pt x="99" y="50"/>
                    <a:pt x="99" y="50"/>
                    <a:pt x="99" y="50"/>
                  </a:cubicBezTo>
                  <a:cubicBezTo>
                    <a:pt x="99" y="50"/>
                    <a:pt x="99" y="50"/>
                    <a:pt x="99" y="50"/>
                  </a:cubicBezTo>
                  <a:cubicBezTo>
                    <a:pt x="98" y="50"/>
                    <a:pt x="98" y="50"/>
                    <a:pt x="98" y="50"/>
                  </a:cubicBezTo>
                  <a:cubicBezTo>
                    <a:pt x="98" y="48"/>
                    <a:pt x="98" y="48"/>
                    <a:pt x="98" y="48"/>
                  </a:cubicBezTo>
                  <a:cubicBezTo>
                    <a:pt x="98" y="48"/>
                    <a:pt x="99" y="48"/>
                    <a:pt x="100" y="48"/>
                  </a:cubicBezTo>
                  <a:lnTo>
                    <a:pt x="100" y="51"/>
                  </a:lnTo>
                  <a:close/>
                  <a:moveTo>
                    <a:pt x="101" y="51"/>
                  </a:moveTo>
                  <a:cubicBezTo>
                    <a:pt x="101" y="51"/>
                    <a:pt x="101" y="51"/>
                    <a:pt x="101" y="51"/>
                  </a:cubicBezTo>
                  <a:cubicBezTo>
                    <a:pt x="101" y="51"/>
                    <a:pt x="100" y="51"/>
                    <a:pt x="100" y="51"/>
                  </a:cubicBezTo>
                  <a:cubicBezTo>
                    <a:pt x="100" y="48"/>
                    <a:pt x="100" y="48"/>
                    <a:pt x="100" y="48"/>
                  </a:cubicBezTo>
                  <a:cubicBezTo>
                    <a:pt x="100" y="48"/>
                    <a:pt x="101" y="48"/>
                    <a:pt x="101" y="48"/>
                  </a:cubicBezTo>
                  <a:lnTo>
                    <a:pt x="101" y="51"/>
                  </a:lnTo>
                  <a:close/>
                  <a:moveTo>
                    <a:pt x="103" y="49"/>
                  </a:moveTo>
                  <a:cubicBezTo>
                    <a:pt x="103" y="49"/>
                    <a:pt x="103" y="49"/>
                    <a:pt x="103" y="49"/>
                  </a:cubicBezTo>
                  <a:cubicBezTo>
                    <a:pt x="103" y="49"/>
                    <a:pt x="103" y="49"/>
                    <a:pt x="103" y="49"/>
                  </a:cubicBezTo>
                  <a:cubicBezTo>
                    <a:pt x="103" y="49"/>
                    <a:pt x="103" y="49"/>
                    <a:pt x="103" y="49"/>
                  </a:cubicBezTo>
                  <a:cubicBezTo>
                    <a:pt x="103" y="49"/>
                    <a:pt x="103" y="49"/>
                    <a:pt x="103" y="49"/>
                  </a:cubicBezTo>
                  <a:cubicBezTo>
                    <a:pt x="103" y="51"/>
                    <a:pt x="103" y="51"/>
                    <a:pt x="103" y="51"/>
                  </a:cubicBezTo>
                  <a:cubicBezTo>
                    <a:pt x="103" y="51"/>
                    <a:pt x="103" y="51"/>
                    <a:pt x="103" y="51"/>
                  </a:cubicBezTo>
                  <a:cubicBezTo>
                    <a:pt x="103" y="51"/>
                    <a:pt x="102" y="51"/>
                    <a:pt x="102" y="51"/>
                  </a:cubicBezTo>
                  <a:cubicBezTo>
                    <a:pt x="102" y="48"/>
                    <a:pt x="102" y="48"/>
                    <a:pt x="102" y="48"/>
                  </a:cubicBezTo>
                  <a:cubicBezTo>
                    <a:pt x="102" y="48"/>
                    <a:pt x="103" y="48"/>
                    <a:pt x="103" y="48"/>
                  </a:cubicBezTo>
                  <a:lnTo>
                    <a:pt x="103" y="49"/>
                  </a:lnTo>
                  <a:close/>
                  <a:moveTo>
                    <a:pt x="108" y="50"/>
                  </a:moveTo>
                  <a:cubicBezTo>
                    <a:pt x="108" y="50"/>
                    <a:pt x="108" y="50"/>
                    <a:pt x="108" y="50"/>
                  </a:cubicBezTo>
                  <a:cubicBezTo>
                    <a:pt x="108" y="50"/>
                    <a:pt x="107" y="50"/>
                    <a:pt x="107" y="50"/>
                  </a:cubicBezTo>
                  <a:cubicBezTo>
                    <a:pt x="107" y="50"/>
                    <a:pt x="107" y="50"/>
                    <a:pt x="107" y="50"/>
                  </a:cubicBezTo>
                  <a:cubicBezTo>
                    <a:pt x="108" y="50"/>
                    <a:pt x="108" y="50"/>
                    <a:pt x="108" y="50"/>
                  </a:cubicBezTo>
                  <a:close/>
                  <a:moveTo>
                    <a:pt x="108" y="50"/>
                  </a:moveTo>
                  <a:cubicBezTo>
                    <a:pt x="108" y="50"/>
                    <a:pt x="108" y="50"/>
                    <a:pt x="108" y="50"/>
                  </a:cubicBezTo>
                  <a:cubicBezTo>
                    <a:pt x="107" y="50"/>
                    <a:pt x="107" y="50"/>
                    <a:pt x="107" y="50"/>
                  </a:cubicBezTo>
                  <a:cubicBezTo>
                    <a:pt x="107" y="47"/>
                    <a:pt x="107" y="47"/>
                    <a:pt x="107" y="47"/>
                  </a:cubicBezTo>
                  <a:cubicBezTo>
                    <a:pt x="107" y="47"/>
                    <a:pt x="107" y="47"/>
                    <a:pt x="107" y="47"/>
                  </a:cubicBezTo>
                  <a:cubicBezTo>
                    <a:pt x="107" y="50"/>
                    <a:pt x="107" y="50"/>
                    <a:pt x="107" y="50"/>
                  </a:cubicBezTo>
                  <a:cubicBezTo>
                    <a:pt x="106" y="50"/>
                    <a:pt x="106" y="50"/>
                    <a:pt x="106" y="50"/>
                  </a:cubicBezTo>
                  <a:cubicBezTo>
                    <a:pt x="106" y="50"/>
                    <a:pt x="106" y="50"/>
                    <a:pt x="106" y="50"/>
                  </a:cubicBezTo>
                  <a:cubicBezTo>
                    <a:pt x="107" y="50"/>
                    <a:pt x="107" y="50"/>
                    <a:pt x="107" y="50"/>
                  </a:cubicBezTo>
                  <a:cubicBezTo>
                    <a:pt x="107" y="50"/>
                    <a:pt x="107" y="50"/>
                    <a:pt x="107" y="50"/>
                  </a:cubicBezTo>
                  <a:cubicBezTo>
                    <a:pt x="106" y="51"/>
                    <a:pt x="105" y="51"/>
                    <a:pt x="104" y="51"/>
                  </a:cubicBezTo>
                  <a:cubicBezTo>
                    <a:pt x="104" y="49"/>
                    <a:pt x="104" y="49"/>
                    <a:pt x="104" y="49"/>
                  </a:cubicBezTo>
                  <a:cubicBezTo>
                    <a:pt x="105" y="49"/>
                    <a:pt x="105" y="49"/>
                    <a:pt x="105" y="49"/>
                  </a:cubicBezTo>
                  <a:cubicBezTo>
                    <a:pt x="105" y="50"/>
                    <a:pt x="105" y="50"/>
                    <a:pt x="105" y="50"/>
                  </a:cubicBezTo>
                  <a:cubicBezTo>
                    <a:pt x="105" y="50"/>
                    <a:pt x="105" y="50"/>
                    <a:pt x="105" y="50"/>
                  </a:cubicBezTo>
                  <a:cubicBezTo>
                    <a:pt x="105" y="49"/>
                    <a:pt x="105" y="49"/>
                    <a:pt x="105" y="49"/>
                  </a:cubicBezTo>
                  <a:cubicBezTo>
                    <a:pt x="106" y="49"/>
                    <a:pt x="106" y="49"/>
                    <a:pt x="106" y="49"/>
                  </a:cubicBezTo>
                  <a:cubicBezTo>
                    <a:pt x="106" y="49"/>
                    <a:pt x="106" y="49"/>
                    <a:pt x="106" y="49"/>
                  </a:cubicBezTo>
                  <a:cubicBezTo>
                    <a:pt x="105" y="49"/>
                    <a:pt x="105" y="49"/>
                    <a:pt x="105" y="49"/>
                  </a:cubicBezTo>
                  <a:cubicBezTo>
                    <a:pt x="105" y="47"/>
                    <a:pt x="105" y="47"/>
                    <a:pt x="105" y="47"/>
                  </a:cubicBezTo>
                  <a:cubicBezTo>
                    <a:pt x="106" y="47"/>
                    <a:pt x="107" y="47"/>
                    <a:pt x="108" y="47"/>
                  </a:cubicBezTo>
                  <a:lnTo>
                    <a:pt x="108" y="50"/>
                  </a:lnTo>
                  <a:close/>
                  <a:moveTo>
                    <a:pt x="104" y="49"/>
                  </a:moveTo>
                  <a:cubicBezTo>
                    <a:pt x="104" y="49"/>
                    <a:pt x="104" y="49"/>
                    <a:pt x="104" y="49"/>
                  </a:cubicBezTo>
                  <a:cubicBezTo>
                    <a:pt x="104" y="48"/>
                    <a:pt x="104" y="48"/>
                    <a:pt x="104" y="48"/>
                  </a:cubicBezTo>
                  <a:cubicBezTo>
                    <a:pt x="104" y="47"/>
                    <a:pt x="105" y="47"/>
                    <a:pt x="105" y="47"/>
                  </a:cubicBezTo>
                  <a:cubicBezTo>
                    <a:pt x="105" y="49"/>
                    <a:pt x="105" y="49"/>
                    <a:pt x="105" y="49"/>
                  </a:cubicBezTo>
                  <a:lnTo>
                    <a:pt x="104" y="49"/>
                  </a:lnTo>
                  <a:close/>
                  <a:moveTo>
                    <a:pt x="112" y="50"/>
                  </a:moveTo>
                  <a:cubicBezTo>
                    <a:pt x="112" y="50"/>
                    <a:pt x="112" y="50"/>
                    <a:pt x="112" y="50"/>
                  </a:cubicBezTo>
                  <a:cubicBezTo>
                    <a:pt x="111" y="50"/>
                    <a:pt x="110" y="50"/>
                    <a:pt x="109" y="50"/>
                  </a:cubicBezTo>
                  <a:cubicBezTo>
                    <a:pt x="109" y="50"/>
                    <a:pt x="109" y="50"/>
                    <a:pt x="109" y="50"/>
                  </a:cubicBezTo>
                  <a:cubicBezTo>
                    <a:pt x="110" y="50"/>
                    <a:pt x="110" y="50"/>
                    <a:pt x="110" y="50"/>
                  </a:cubicBezTo>
                  <a:cubicBezTo>
                    <a:pt x="110" y="50"/>
                    <a:pt x="110" y="50"/>
                    <a:pt x="110" y="50"/>
                  </a:cubicBezTo>
                  <a:cubicBezTo>
                    <a:pt x="110" y="50"/>
                    <a:pt x="110" y="50"/>
                    <a:pt x="110" y="50"/>
                  </a:cubicBezTo>
                  <a:cubicBezTo>
                    <a:pt x="110" y="50"/>
                    <a:pt x="110" y="50"/>
                    <a:pt x="110" y="50"/>
                  </a:cubicBezTo>
                  <a:cubicBezTo>
                    <a:pt x="112" y="50"/>
                    <a:pt x="112" y="50"/>
                    <a:pt x="112" y="50"/>
                  </a:cubicBezTo>
                  <a:cubicBezTo>
                    <a:pt x="112" y="50"/>
                    <a:pt x="112" y="50"/>
                    <a:pt x="112" y="50"/>
                  </a:cubicBezTo>
                  <a:cubicBezTo>
                    <a:pt x="110" y="50"/>
                    <a:pt x="110" y="50"/>
                    <a:pt x="110" y="50"/>
                  </a:cubicBezTo>
                  <a:cubicBezTo>
                    <a:pt x="110" y="47"/>
                    <a:pt x="110" y="47"/>
                    <a:pt x="110" y="47"/>
                  </a:cubicBezTo>
                  <a:cubicBezTo>
                    <a:pt x="111" y="46"/>
                    <a:pt x="111" y="46"/>
                    <a:pt x="112" y="46"/>
                  </a:cubicBezTo>
                  <a:lnTo>
                    <a:pt x="112" y="50"/>
                  </a:lnTo>
                  <a:close/>
                  <a:moveTo>
                    <a:pt x="109" y="50"/>
                  </a:moveTo>
                  <a:cubicBezTo>
                    <a:pt x="109" y="50"/>
                    <a:pt x="109" y="50"/>
                    <a:pt x="109" y="50"/>
                  </a:cubicBezTo>
                  <a:cubicBezTo>
                    <a:pt x="109" y="47"/>
                    <a:pt x="109" y="47"/>
                    <a:pt x="109" y="47"/>
                  </a:cubicBezTo>
                  <a:cubicBezTo>
                    <a:pt x="109" y="47"/>
                    <a:pt x="110" y="47"/>
                    <a:pt x="110" y="47"/>
                  </a:cubicBezTo>
                  <a:cubicBezTo>
                    <a:pt x="110" y="50"/>
                    <a:pt x="110" y="50"/>
                    <a:pt x="110" y="50"/>
                  </a:cubicBezTo>
                  <a:lnTo>
                    <a:pt x="109" y="50"/>
                  </a:lnTo>
                  <a:close/>
                  <a:moveTo>
                    <a:pt x="113" y="47"/>
                  </a:moveTo>
                  <a:cubicBezTo>
                    <a:pt x="113" y="47"/>
                    <a:pt x="113" y="47"/>
                    <a:pt x="113" y="47"/>
                  </a:cubicBezTo>
                  <a:cubicBezTo>
                    <a:pt x="113" y="47"/>
                    <a:pt x="113" y="47"/>
                    <a:pt x="113" y="47"/>
                  </a:cubicBezTo>
                  <a:cubicBezTo>
                    <a:pt x="113" y="47"/>
                    <a:pt x="113" y="47"/>
                    <a:pt x="113" y="47"/>
                  </a:cubicBezTo>
                  <a:cubicBezTo>
                    <a:pt x="113" y="47"/>
                    <a:pt x="113" y="47"/>
                    <a:pt x="113" y="47"/>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3" y="50"/>
                    <a:pt x="113" y="50"/>
                  </a:cubicBezTo>
                  <a:cubicBezTo>
                    <a:pt x="113" y="50"/>
                    <a:pt x="112" y="50"/>
                    <a:pt x="112" y="50"/>
                  </a:cubicBezTo>
                  <a:cubicBezTo>
                    <a:pt x="112" y="46"/>
                    <a:pt x="112" y="46"/>
                    <a:pt x="112" y="46"/>
                  </a:cubicBezTo>
                  <a:cubicBezTo>
                    <a:pt x="112" y="46"/>
                    <a:pt x="112" y="46"/>
                    <a:pt x="112" y="46"/>
                  </a:cubicBezTo>
                  <a:cubicBezTo>
                    <a:pt x="112" y="46"/>
                    <a:pt x="113" y="46"/>
                    <a:pt x="113" y="46"/>
                  </a:cubicBezTo>
                  <a:lnTo>
                    <a:pt x="113" y="47"/>
                  </a:lnTo>
                  <a:close/>
                  <a:moveTo>
                    <a:pt x="115" y="50"/>
                  </a:moveTo>
                  <a:cubicBezTo>
                    <a:pt x="115" y="50"/>
                    <a:pt x="115" y="50"/>
                    <a:pt x="115" y="50"/>
                  </a:cubicBezTo>
                  <a:cubicBezTo>
                    <a:pt x="114" y="50"/>
                    <a:pt x="114" y="50"/>
                    <a:pt x="113" y="50"/>
                  </a:cubicBezTo>
                  <a:cubicBezTo>
                    <a:pt x="113" y="50"/>
                    <a:pt x="113" y="50"/>
                    <a:pt x="113" y="50"/>
                  </a:cubicBezTo>
                  <a:cubicBezTo>
                    <a:pt x="115" y="50"/>
                    <a:pt x="115" y="50"/>
                    <a:pt x="115" y="50"/>
                  </a:cubicBezTo>
                  <a:close/>
                  <a:moveTo>
                    <a:pt x="115" y="50"/>
                  </a:moveTo>
                  <a:cubicBezTo>
                    <a:pt x="115" y="50"/>
                    <a:pt x="115" y="50"/>
                    <a:pt x="115" y="50"/>
                  </a:cubicBezTo>
                  <a:cubicBezTo>
                    <a:pt x="113" y="50"/>
                    <a:pt x="113" y="50"/>
                    <a:pt x="113" y="50"/>
                  </a:cubicBezTo>
                  <a:cubicBezTo>
                    <a:pt x="113" y="47"/>
                    <a:pt x="113" y="47"/>
                    <a:pt x="113" y="47"/>
                  </a:cubicBezTo>
                  <a:cubicBezTo>
                    <a:pt x="115" y="47"/>
                    <a:pt x="115" y="47"/>
                    <a:pt x="115" y="47"/>
                  </a:cubicBezTo>
                  <a:lnTo>
                    <a:pt x="115" y="50"/>
                  </a:lnTo>
                  <a:close/>
                  <a:moveTo>
                    <a:pt x="115" y="47"/>
                  </a:moveTo>
                  <a:cubicBezTo>
                    <a:pt x="115" y="47"/>
                    <a:pt x="115" y="47"/>
                    <a:pt x="115" y="47"/>
                  </a:cubicBezTo>
                  <a:cubicBezTo>
                    <a:pt x="113" y="47"/>
                    <a:pt x="113" y="47"/>
                    <a:pt x="113" y="47"/>
                  </a:cubicBezTo>
                  <a:cubicBezTo>
                    <a:pt x="113" y="46"/>
                    <a:pt x="113" y="46"/>
                    <a:pt x="113" y="46"/>
                  </a:cubicBezTo>
                  <a:cubicBezTo>
                    <a:pt x="114" y="46"/>
                    <a:pt x="114" y="46"/>
                    <a:pt x="115" y="46"/>
                  </a:cubicBezTo>
                  <a:lnTo>
                    <a:pt x="115" y="47"/>
                  </a:lnTo>
                  <a:close/>
                  <a:moveTo>
                    <a:pt x="116" y="49"/>
                  </a:moveTo>
                  <a:cubicBezTo>
                    <a:pt x="116" y="49"/>
                    <a:pt x="116" y="49"/>
                    <a:pt x="116" y="49"/>
                  </a:cubicBezTo>
                  <a:cubicBezTo>
                    <a:pt x="116" y="49"/>
                    <a:pt x="116" y="49"/>
                    <a:pt x="116" y="49"/>
                  </a:cubicBezTo>
                  <a:cubicBezTo>
                    <a:pt x="116" y="49"/>
                    <a:pt x="116" y="49"/>
                    <a:pt x="116" y="49"/>
                  </a:cubicBezTo>
                  <a:cubicBezTo>
                    <a:pt x="116" y="49"/>
                    <a:pt x="116" y="49"/>
                    <a:pt x="116" y="49"/>
                  </a:cubicBezTo>
                  <a:cubicBezTo>
                    <a:pt x="116" y="50"/>
                    <a:pt x="116" y="50"/>
                    <a:pt x="116" y="50"/>
                  </a:cubicBezTo>
                  <a:cubicBezTo>
                    <a:pt x="116" y="50"/>
                    <a:pt x="115" y="50"/>
                    <a:pt x="115" y="50"/>
                  </a:cubicBezTo>
                  <a:cubicBezTo>
                    <a:pt x="115" y="50"/>
                    <a:pt x="115" y="50"/>
                    <a:pt x="115" y="50"/>
                  </a:cubicBezTo>
                  <a:cubicBezTo>
                    <a:pt x="115" y="50"/>
                    <a:pt x="115" y="50"/>
                    <a:pt x="115" y="50"/>
                  </a:cubicBezTo>
                  <a:cubicBezTo>
                    <a:pt x="115" y="50"/>
                    <a:pt x="115" y="50"/>
                    <a:pt x="115" y="50"/>
                  </a:cubicBezTo>
                  <a:cubicBezTo>
                    <a:pt x="115" y="50"/>
                    <a:pt x="115" y="50"/>
                    <a:pt x="115" y="50"/>
                  </a:cubicBezTo>
                  <a:cubicBezTo>
                    <a:pt x="115" y="47"/>
                    <a:pt x="115" y="47"/>
                    <a:pt x="115"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6" y="46"/>
                    <a:pt x="116" y="46"/>
                  </a:cubicBezTo>
                  <a:lnTo>
                    <a:pt x="116" y="49"/>
                  </a:lnTo>
                  <a:close/>
                  <a:moveTo>
                    <a:pt x="117" y="50"/>
                  </a:moveTo>
                  <a:cubicBezTo>
                    <a:pt x="117" y="50"/>
                    <a:pt x="117" y="50"/>
                    <a:pt x="117" y="50"/>
                  </a:cubicBezTo>
                  <a:cubicBezTo>
                    <a:pt x="117" y="50"/>
                    <a:pt x="117" y="50"/>
                    <a:pt x="116" y="50"/>
                  </a:cubicBezTo>
                  <a:cubicBezTo>
                    <a:pt x="116" y="49"/>
                    <a:pt x="116" y="49"/>
                    <a:pt x="116" y="49"/>
                  </a:cubicBezTo>
                  <a:cubicBezTo>
                    <a:pt x="117" y="49"/>
                    <a:pt x="117" y="49"/>
                    <a:pt x="117" y="49"/>
                  </a:cubicBezTo>
                  <a:lnTo>
                    <a:pt x="117" y="50"/>
                  </a:lnTo>
                  <a:close/>
                  <a:moveTo>
                    <a:pt x="117" y="49"/>
                  </a:moveTo>
                  <a:cubicBezTo>
                    <a:pt x="117" y="49"/>
                    <a:pt x="117" y="49"/>
                    <a:pt x="117" y="49"/>
                  </a:cubicBezTo>
                  <a:cubicBezTo>
                    <a:pt x="116" y="49"/>
                    <a:pt x="116" y="49"/>
                    <a:pt x="116" y="49"/>
                  </a:cubicBezTo>
                  <a:cubicBezTo>
                    <a:pt x="116" y="46"/>
                    <a:pt x="116" y="46"/>
                    <a:pt x="116" y="46"/>
                  </a:cubicBezTo>
                  <a:cubicBezTo>
                    <a:pt x="117" y="46"/>
                    <a:pt x="117" y="46"/>
                    <a:pt x="117" y="46"/>
                  </a:cubicBezTo>
                  <a:lnTo>
                    <a:pt x="117" y="49"/>
                  </a:lnTo>
                  <a:close/>
                  <a:moveTo>
                    <a:pt x="119" y="47"/>
                  </a:moveTo>
                  <a:cubicBezTo>
                    <a:pt x="119" y="47"/>
                    <a:pt x="119" y="47"/>
                    <a:pt x="119" y="47"/>
                  </a:cubicBezTo>
                  <a:cubicBezTo>
                    <a:pt x="118" y="47"/>
                    <a:pt x="118" y="47"/>
                    <a:pt x="118" y="47"/>
                  </a:cubicBezTo>
                  <a:cubicBezTo>
                    <a:pt x="118" y="47"/>
                    <a:pt x="118" y="47"/>
                    <a:pt x="118" y="47"/>
                  </a:cubicBezTo>
                  <a:cubicBezTo>
                    <a:pt x="119" y="47"/>
                    <a:pt x="119" y="47"/>
                    <a:pt x="119" y="47"/>
                  </a:cubicBezTo>
                  <a:cubicBezTo>
                    <a:pt x="119" y="50"/>
                    <a:pt x="119" y="50"/>
                    <a:pt x="119" y="50"/>
                  </a:cubicBezTo>
                  <a:cubicBezTo>
                    <a:pt x="118" y="50"/>
                    <a:pt x="118" y="50"/>
                    <a:pt x="118" y="50"/>
                  </a:cubicBezTo>
                  <a:cubicBezTo>
                    <a:pt x="118" y="49"/>
                    <a:pt x="118" y="49"/>
                    <a:pt x="118" y="49"/>
                  </a:cubicBezTo>
                  <a:cubicBezTo>
                    <a:pt x="118" y="49"/>
                    <a:pt x="118" y="49"/>
                    <a:pt x="118" y="49"/>
                  </a:cubicBezTo>
                  <a:cubicBezTo>
                    <a:pt x="118" y="49"/>
                    <a:pt x="118" y="49"/>
                    <a:pt x="118" y="49"/>
                  </a:cubicBezTo>
                  <a:cubicBezTo>
                    <a:pt x="118" y="49"/>
                    <a:pt x="118" y="49"/>
                    <a:pt x="118" y="49"/>
                  </a:cubicBezTo>
                  <a:cubicBezTo>
                    <a:pt x="118" y="46"/>
                    <a:pt x="118" y="46"/>
                    <a:pt x="118" y="46"/>
                  </a:cubicBezTo>
                  <a:cubicBezTo>
                    <a:pt x="118" y="46"/>
                    <a:pt x="118" y="46"/>
                    <a:pt x="119" y="46"/>
                  </a:cubicBezTo>
                  <a:lnTo>
                    <a:pt x="119" y="47"/>
                  </a:lnTo>
                  <a:close/>
                  <a:moveTo>
                    <a:pt x="120" y="50"/>
                  </a:moveTo>
                  <a:cubicBezTo>
                    <a:pt x="120" y="50"/>
                    <a:pt x="120" y="50"/>
                    <a:pt x="120" y="50"/>
                  </a:cubicBezTo>
                  <a:cubicBezTo>
                    <a:pt x="120" y="50"/>
                    <a:pt x="119" y="50"/>
                    <a:pt x="119" y="50"/>
                  </a:cubicBezTo>
                  <a:cubicBezTo>
                    <a:pt x="119" y="47"/>
                    <a:pt x="119" y="47"/>
                    <a:pt x="119" y="47"/>
                  </a:cubicBezTo>
                  <a:cubicBezTo>
                    <a:pt x="120" y="47"/>
                    <a:pt x="120" y="47"/>
                    <a:pt x="120" y="47"/>
                  </a:cubicBezTo>
                  <a:lnTo>
                    <a:pt x="120" y="50"/>
                  </a:lnTo>
                  <a:close/>
                  <a:moveTo>
                    <a:pt x="120" y="47"/>
                  </a:moveTo>
                  <a:cubicBezTo>
                    <a:pt x="120" y="47"/>
                    <a:pt x="120" y="47"/>
                    <a:pt x="120" y="47"/>
                  </a:cubicBezTo>
                  <a:cubicBezTo>
                    <a:pt x="119" y="47"/>
                    <a:pt x="119" y="47"/>
                    <a:pt x="119" y="47"/>
                  </a:cubicBezTo>
                  <a:cubicBezTo>
                    <a:pt x="119" y="46"/>
                    <a:pt x="119" y="46"/>
                    <a:pt x="119" y="46"/>
                  </a:cubicBezTo>
                  <a:cubicBezTo>
                    <a:pt x="119" y="46"/>
                    <a:pt x="120" y="45"/>
                    <a:pt x="120" y="45"/>
                  </a:cubicBezTo>
                  <a:lnTo>
                    <a:pt x="120" y="47"/>
                  </a:lnTo>
                  <a:close/>
                  <a:moveTo>
                    <a:pt x="123" y="50"/>
                  </a:moveTo>
                  <a:cubicBezTo>
                    <a:pt x="123" y="50"/>
                    <a:pt x="123" y="50"/>
                    <a:pt x="123" y="50"/>
                  </a:cubicBezTo>
                  <a:cubicBezTo>
                    <a:pt x="122" y="50"/>
                    <a:pt x="121" y="50"/>
                    <a:pt x="120" y="50"/>
                  </a:cubicBezTo>
                  <a:cubicBezTo>
                    <a:pt x="120" y="47"/>
                    <a:pt x="120" y="47"/>
                    <a:pt x="120" y="47"/>
                  </a:cubicBezTo>
                  <a:cubicBezTo>
                    <a:pt x="121" y="47"/>
                    <a:pt x="121" y="47"/>
                    <a:pt x="121" y="47"/>
                  </a:cubicBezTo>
                  <a:cubicBezTo>
                    <a:pt x="121" y="47"/>
                    <a:pt x="121" y="47"/>
                    <a:pt x="121" y="47"/>
                  </a:cubicBezTo>
                  <a:cubicBezTo>
                    <a:pt x="120" y="47"/>
                    <a:pt x="120" y="47"/>
                    <a:pt x="120" y="47"/>
                  </a:cubicBezTo>
                  <a:cubicBezTo>
                    <a:pt x="120" y="45"/>
                    <a:pt x="120" y="45"/>
                    <a:pt x="120" y="45"/>
                  </a:cubicBezTo>
                  <a:cubicBezTo>
                    <a:pt x="121" y="45"/>
                    <a:pt x="121" y="45"/>
                    <a:pt x="121" y="45"/>
                  </a:cubicBezTo>
                  <a:cubicBezTo>
                    <a:pt x="121" y="50"/>
                    <a:pt x="121" y="50"/>
                    <a:pt x="121" y="50"/>
                  </a:cubicBezTo>
                  <a:cubicBezTo>
                    <a:pt x="122" y="50"/>
                    <a:pt x="122" y="50"/>
                    <a:pt x="122" y="50"/>
                  </a:cubicBezTo>
                  <a:cubicBezTo>
                    <a:pt x="122" y="45"/>
                    <a:pt x="122" y="45"/>
                    <a:pt x="122" y="45"/>
                  </a:cubicBezTo>
                  <a:cubicBezTo>
                    <a:pt x="122" y="45"/>
                    <a:pt x="122" y="45"/>
                    <a:pt x="123" y="45"/>
                  </a:cubicBezTo>
                  <a:lnTo>
                    <a:pt x="123" y="50"/>
                  </a:lnTo>
                  <a:close/>
                  <a:moveTo>
                    <a:pt x="124" y="49"/>
                  </a:moveTo>
                  <a:cubicBezTo>
                    <a:pt x="124" y="49"/>
                    <a:pt x="124" y="49"/>
                    <a:pt x="124" y="49"/>
                  </a:cubicBezTo>
                  <a:cubicBezTo>
                    <a:pt x="123" y="49"/>
                    <a:pt x="123" y="49"/>
                    <a:pt x="123" y="49"/>
                  </a:cubicBezTo>
                  <a:cubicBezTo>
                    <a:pt x="123" y="50"/>
                    <a:pt x="123" y="50"/>
                    <a:pt x="123" y="50"/>
                  </a:cubicBezTo>
                  <a:cubicBezTo>
                    <a:pt x="124" y="50"/>
                    <a:pt x="124" y="50"/>
                    <a:pt x="124" y="50"/>
                  </a:cubicBezTo>
                  <a:cubicBezTo>
                    <a:pt x="124" y="50"/>
                    <a:pt x="124" y="50"/>
                    <a:pt x="124" y="50"/>
                  </a:cubicBezTo>
                  <a:cubicBezTo>
                    <a:pt x="123" y="50"/>
                    <a:pt x="123" y="50"/>
                    <a:pt x="123" y="50"/>
                  </a:cubicBezTo>
                  <a:cubicBezTo>
                    <a:pt x="123" y="45"/>
                    <a:pt x="123" y="45"/>
                    <a:pt x="123" y="45"/>
                  </a:cubicBezTo>
                  <a:cubicBezTo>
                    <a:pt x="123" y="45"/>
                    <a:pt x="123" y="45"/>
                    <a:pt x="124" y="45"/>
                  </a:cubicBezTo>
                  <a:lnTo>
                    <a:pt x="124" y="49"/>
                  </a:lnTo>
                  <a:close/>
                  <a:moveTo>
                    <a:pt x="125" y="50"/>
                  </a:moveTo>
                  <a:cubicBezTo>
                    <a:pt x="125" y="50"/>
                    <a:pt x="125" y="50"/>
                    <a:pt x="125" y="50"/>
                  </a:cubicBezTo>
                  <a:cubicBezTo>
                    <a:pt x="124" y="50"/>
                    <a:pt x="124" y="50"/>
                    <a:pt x="124" y="50"/>
                  </a:cubicBezTo>
                  <a:cubicBezTo>
                    <a:pt x="124" y="50"/>
                    <a:pt x="124" y="50"/>
                    <a:pt x="124" y="50"/>
                  </a:cubicBezTo>
                  <a:cubicBezTo>
                    <a:pt x="125" y="50"/>
                    <a:pt x="125" y="50"/>
                    <a:pt x="125" y="50"/>
                  </a:cubicBezTo>
                  <a:close/>
                  <a:moveTo>
                    <a:pt x="125" y="49"/>
                  </a:moveTo>
                  <a:cubicBezTo>
                    <a:pt x="125" y="49"/>
                    <a:pt x="125" y="49"/>
                    <a:pt x="125" y="49"/>
                  </a:cubicBezTo>
                  <a:cubicBezTo>
                    <a:pt x="124" y="49"/>
                    <a:pt x="124" y="49"/>
                    <a:pt x="124" y="49"/>
                  </a:cubicBezTo>
                  <a:cubicBezTo>
                    <a:pt x="124" y="45"/>
                    <a:pt x="124" y="45"/>
                    <a:pt x="124" y="45"/>
                  </a:cubicBezTo>
                  <a:cubicBezTo>
                    <a:pt x="124" y="45"/>
                    <a:pt x="124" y="45"/>
                    <a:pt x="125" y="45"/>
                  </a:cubicBezTo>
                  <a:lnTo>
                    <a:pt x="125" y="49"/>
                  </a:lnTo>
                  <a:close/>
                  <a:moveTo>
                    <a:pt x="126" y="46"/>
                  </a:moveTo>
                  <a:cubicBezTo>
                    <a:pt x="126" y="46"/>
                    <a:pt x="126" y="46"/>
                    <a:pt x="126" y="46"/>
                  </a:cubicBezTo>
                  <a:cubicBezTo>
                    <a:pt x="125" y="46"/>
                    <a:pt x="125" y="46"/>
                    <a:pt x="125" y="46"/>
                  </a:cubicBezTo>
                  <a:cubicBezTo>
                    <a:pt x="125" y="46"/>
                    <a:pt x="125" y="46"/>
                    <a:pt x="125" y="46"/>
                  </a:cubicBezTo>
                  <a:cubicBezTo>
                    <a:pt x="126" y="46"/>
                    <a:pt x="126" y="46"/>
                    <a:pt x="126" y="46"/>
                  </a:cubicBezTo>
                  <a:cubicBezTo>
                    <a:pt x="126" y="49"/>
                    <a:pt x="126" y="49"/>
                    <a:pt x="126" y="49"/>
                  </a:cubicBezTo>
                  <a:cubicBezTo>
                    <a:pt x="125" y="49"/>
                    <a:pt x="125" y="49"/>
                    <a:pt x="125" y="49"/>
                  </a:cubicBezTo>
                  <a:cubicBezTo>
                    <a:pt x="125" y="49"/>
                    <a:pt x="125" y="49"/>
                    <a:pt x="125" y="49"/>
                  </a:cubicBezTo>
                  <a:cubicBezTo>
                    <a:pt x="126" y="49"/>
                    <a:pt x="126" y="49"/>
                    <a:pt x="126" y="49"/>
                  </a:cubicBezTo>
                  <a:cubicBezTo>
                    <a:pt x="126" y="50"/>
                    <a:pt x="126" y="50"/>
                    <a:pt x="126" y="50"/>
                  </a:cubicBezTo>
                  <a:cubicBezTo>
                    <a:pt x="126" y="50"/>
                    <a:pt x="125" y="50"/>
                    <a:pt x="125" y="50"/>
                  </a:cubicBezTo>
                  <a:cubicBezTo>
                    <a:pt x="125" y="50"/>
                    <a:pt x="125" y="50"/>
                    <a:pt x="125" y="50"/>
                  </a:cubicBezTo>
                  <a:cubicBezTo>
                    <a:pt x="125" y="50"/>
                    <a:pt x="125" y="50"/>
                    <a:pt x="125" y="50"/>
                  </a:cubicBezTo>
                  <a:cubicBezTo>
                    <a:pt x="125" y="49"/>
                    <a:pt x="125" y="49"/>
                    <a:pt x="125" y="49"/>
                  </a:cubicBezTo>
                  <a:cubicBezTo>
                    <a:pt x="125" y="49"/>
                    <a:pt x="125" y="49"/>
                    <a:pt x="125" y="49"/>
                  </a:cubicBezTo>
                  <a:cubicBezTo>
                    <a:pt x="125" y="45"/>
                    <a:pt x="125" y="45"/>
                    <a:pt x="125" y="45"/>
                  </a:cubicBezTo>
                  <a:cubicBezTo>
                    <a:pt x="125" y="45"/>
                    <a:pt x="126" y="45"/>
                    <a:pt x="126" y="45"/>
                  </a:cubicBezTo>
                  <a:lnTo>
                    <a:pt x="126" y="46"/>
                  </a:lnTo>
                  <a:close/>
                  <a:moveTo>
                    <a:pt x="127" y="50"/>
                  </a:moveTo>
                  <a:cubicBezTo>
                    <a:pt x="127" y="50"/>
                    <a:pt x="127" y="50"/>
                    <a:pt x="127" y="50"/>
                  </a:cubicBezTo>
                  <a:cubicBezTo>
                    <a:pt x="127" y="50"/>
                    <a:pt x="126" y="50"/>
                    <a:pt x="126" y="50"/>
                  </a:cubicBezTo>
                  <a:cubicBezTo>
                    <a:pt x="126" y="49"/>
                    <a:pt x="126" y="49"/>
                    <a:pt x="126" y="49"/>
                  </a:cubicBezTo>
                  <a:cubicBezTo>
                    <a:pt x="127" y="49"/>
                    <a:pt x="127" y="49"/>
                    <a:pt x="127" y="49"/>
                  </a:cubicBezTo>
                  <a:lnTo>
                    <a:pt x="127" y="50"/>
                  </a:lnTo>
                  <a:close/>
                  <a:moveTo>
                    <a:pt x="127" y="49"/>
                  </a:moveTo>
                  <a:cubicBezTo>
                    <a:pt x="127" y="49"/>
                    <a:pt x="127" y="49"/>
                    <a:pt x="127" y="49"/>
                  </a:cubicBezTo>
                  <a:cubicBezTo>
                    <a:pt x="126" y="49"/>
                    <a:pt x="126" y="49"/>
                    <a:pt x="126" y="49"/>
                  </a:cubicBezTo>
                  <a:cubicBezTo>
                    <a:pt x="126" y="46"/>
                    <a:pt x="126" y="46"/>
                    <a:pt x="126" y="46"/>
                  </a:cubicBezTo>
                  <a:cubicBezTo>
                    <a:pt x="127" y="46"/>
                    <a:pt x="127" y="46"/>
                    <a:pt x="127" y="46"/>
                  </a:cubicBezTo>
                  <a:lnTo>
                    <a:pt x="127" y="49"/>
                  </a:lnTo>
                  <a:close/>
                  <a:moveTo>
                    <a:pt x="127" y="46"/>
                  </a:moveTo>
                  <a:cubicBezTo>
                    <a:pt x="127" y="46"/>
                    <a:pt x="127" y="46"/>
                    <a:pt x="127" y="46"/>
                  </a:cubicBezTo>
                  <a:cubicBezTo>
                    <a:pt x="126" y="46"/>
                    <a:pt x="126" y="46"/>
                    <a:pt x="126" y="46"/>
                  </a:cubicBezTo>
                  <a:cubicBezTo>
                    <a:pt x="126" y="45"/>
                    <a:pt x="126" y="45"/>
                    <a:pt x="126" y="45"/>
                  </a:cubicBezTo>
                  <a:cubicBezTo>
                    <a:pt x="126" y="45"/>
                    <a:pt x="127" y="45"/>
                    <a:pt x="127" y="45"/>
                  </a:cubicBezTo>
                  <a:lnTo>
                    <a:pt x="127" y="46"/>
                  </a:lnTo>
                  <a:close/>
                  <a:moveTo>
                    <a:pt x="128" y="50"/>
                  </a:moveTo>
                  <a:cubicBezTo>
                    <a:pt x="128" y="50"/>
                    <a:pt x="128" y="50"/>
                    <a:pt x="128" y="50"/>
                  </a:cubicBezTo>
                  <a:cubicBezTo>
                    <a:pt x="128" y="50"/>
                    <a:pt x="127" y="50"/>
                    <a:pt x="127" y="50"/>
                  </a:cubicBezTo>
                  <a:cubicBezTo>
                    <a:pt x="127" y="50"/>
                    <a:pt x="127" y="50"/>
                    <a:pt x="127" y="50"/>
                  </a:cubicBezTo>
                  <a:cubicBezTo>
                    <a:pt x="128" y="50"/>
                    <a:pt x="128" y="50"/>
                    <a:pt x="128" y="50"/>
                  </a:cubicBezTo>
                  <a:close/>
                  <a:moveTo>
                    <a:pt x="128" y="49"/>
                  </a:moveTo>
                  <a:cubicBezTo>
                    <a:pt x="128" y="49"/>
                    <a:pt x="128" y="49"/>
                    <a:pt x="128"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8"/>
                    <a:pt x="127" y="48"/>
                    <a:pt x="127" y="48"/>
                  </a:cubicBezTo>
                  <a:cubicBezTo>
                    <a:pt x="128" y="48"/>
                    <a:pt x="128" y="48"/>
                    <a:pt x="128" y="48"/>
                  </a:cubicBezTo>
                  <a:lnTo>
                    <a:pt x="128" y="49"/>
                  </a:lnTo>
                  <a:close/>
                  <a:moveTo>
                    <a:pt x="128" y="48"/>
                  </a:moveTo>
                  <a:cubicBezTo>
                    <a:pt x="128" y="48"/>
                    <a:pt x="128" y="48"/>
                    <a:pt x="128" y="48"/>
                  </a:cubicBezTo>
                  <a:cubicBezTo>
                    <a:pt x="127" y="48"/>
                    <a:pt x="127" y="48"/>
                    <a:pt x="127" y="48"/>
                  </a:cubicBezTo>
                  <a:cubicBezTo>
                    <a:pt x="127" y="47"/>
                    <a:pt x="127" y="47"/>
                    <a:pt x="127" y="47"/>
                  </a:cubicBezTo>
                  <a:cubicBezTo>
                    <a:pt x="128" y="47"/>
                    <a:pt x="128" y="47"/>
                    <a:pt x="128" y="47"/>
                  </a:cubicBezTo>
                  <a:lnTo>
                    <a:pt x="128" y="48"/>
                  </a:lnTo>
                  <a:close/>
                  <a:moveTo>
                    <a:pt x="128" y="47"/>
                  </a:moveTo>
                  <a:cubicBezTo>
                    <a:pt x="128" y="47"/>
                    <a:pt x="128" y="47"/>
                    <a:pt x="128" y="47"/>
                  </a:cubicBezTo>
                  <a:cubicBezTo>
                    <a:pt x="127" y="47"/>
                    <a:pt x="127" y="47"/>
                    <a:pt x="127" y="47"/>
                  </a:cubicBezTo>
                  <a:cubicBezTo>
                    <a:pt x="127" y="45"/>
                    <a:pt x="127" y="45"/>
                    <a:pt x="127" y="45"/>
                  </a:cubicBezTo>
                  <a:cubicBezTo>
                    <a:pt x="127" y="45"/>
                    <a:pt x="128" y="45"/>
                    <a:pt x="128" y="45"/>
                  </a:cubicBezTo>
                  <a:lnTo>
                    <a:pt x="128" y="47"/>
                  </a:lnTo>
                  <a:close/>
                  <a:moveTo>
                    <a:pt x="128" y="50"/>
                  </a:move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8" y="50"/>
                    <a:pt x="128" y="50"/>
                    <a:pt x="128" y="50"/>
                  </a:cubicBezTo>
                  <a:cubicBezTo>
                    <a:pt x="129" y="50"/>
                    <a:pt x="129" y="50"/>
                    <a:pt x="129" y="50"/>
                  </a:cubicBezTo>
                  <a:cubicBezTo>
                    <a:pt x="129" y="50"/>
                    <a:pt x="129" y="50"/>
                    <a:pt x="129" y="50"/>
                  </a:cubicBezTo>
                  <a:cubicBezTo>
                    <a:pt x="129" y="50"/>
                    <a:pt x="129" y="50"/>
                    <a:pt x="129" y="50"/>
                  </a:cubicBezTo>
                  <a:cubicBezTo>
                    <a:pt x="129" y="50"/>
                    <a:pt x="128" y="50"/>
                    <a:pt x="128" y="50"/>
                  </a:cubicBezTo>
                  <a:close/>
                  <a:moveTo>
                    <a:pt x="129" y="47"/>
                  </a:moveTo>
                  <a:cubicBezTo>
                    <a:pt x="129" y="47"/>
                    <a:pt x="129" y="47"/>
                    <a:pt x="129" y="47"/>
                  </a:cubicBezTo>
                  <a:cubicBezTo>
                    <a:pt x="129" y="48"/>
                    <a:pt x="129" y="48"/>
                    <a:pt x="129" y="48"/>
                  </a:cubicBezTo>
                  <a:cubicBezTo>
                    <a:pt x="128" y="48"/>
                    <a:pt x="128" y="48"/>
                    <a:pt x="128" y="48"/>
                  </a:cubicBezTo>
                  <a:cubicBezTo>
                    <a:pt x="128" y="47"/>
                    <a:pt x="128" y="47"/>
                    <a:pt x="128" y="47"/>
                  </a:cubicBezTo>
                  <a:lnTo>
                    <a:pt x="129" y="47"/>
                  </a:lnTo>
                  <a:close/>
                  <a:moveTo>
                    <a:pt x="128" y="47"/>
                  </a:moveTo>
                  <a:cubicBezTo>
                    <a:pt x="128" y="47"/>
                    <a:pt x="128" y="47"/>
                    <a:pt x="128" y="47"/>
                  </a:cubicBezTo>
                  <a:cubicBezTo>
                    <a:pt x="128" y="45"/>
                    <a:pt x="128" y="45"/>
                    <a:pt x="128" y="45"/>
                  </a:cubicBezTo>
                  <a:cubicBezTo>
                    <a:pt x="128" y="45"/>
                    <a:pt x="129" y="45"/>
                    <a:pt x="129" y="45"/>
                  </a:cubicBezTo>
                  <a:cubicBezTo>
                    <a:pt x="129" y="47"/>
                    <a:pt x="129" y="47"/>
                    <a:pt x="129" y="47"/>
                  </a:cubicBezTo>
                  <a:lnTo>
                    <a:pt x="128" y="47"/>
                  </a:lnTo>
                  <a:close/>
                  <a:moveTo>
                    <a:pt x="129" y="48"/>
                  </a:moveTo>
                  <a:cubicBezTo>
                    <a:pt x="129" y="48"/>
                    <a:pt x="129" y="48"/>
                    <a:pt x="129" y="48"/>
                  </a:cubicBezTo>
                  <a:cubicBezTo>
                    <a:pt x="128" y="48"/>
                    <a:pt x="128" y="48"/>
                    <a:pt x="128" y="48"/>
                  </a:cubicBezTo>
                  <a:cubicBezTo>
                    <a:pt x="128" y="48"/>
                    <a:pt x="128" y="48"/>
                    <a:pt x="128" y="48"/>
                  </a:cubicBezTo>
                  <a:cubicBezTo>
                    <a:pt x="128" y="49"/>
                    <a:pt x="128" y="49"/>
                    <a:pt x="128" y="49"/>
                  </a:cubicBezTo>
                  <a:cubicBezTo>
                    <a:pt x="128" y="49"/>
                    <a:pt x="128" y="49"/>
                    <a:pt x="128" y="49"/>
                  </a:cubicBezTo>
                  <a:cubicBezTo>
                    <a:pt x="128" y="48"/>
                    <a:pt x="128" y="48"/>
                    <a:pt x="128" y="48"/>
                  </a:cubicBezTo>
                  <a:lnTo>
                    <a:pt x="129" y="48"/>
                  </a:lnTo>
                  <a:close/>
                  <a:moveTo>
                    <a:pt x="129" y="48"/>
                  </a:moveTo>
                  <a:cubicBezTo>
                    <a:pt x="129" y="48"/>
                    <a:pt x="129" y="48"/>
                    <a:pt x="129" y="48"/>
                  </a:cubicBezTo>
                  <a:cubicBezTo>
                    <a:pt x="129" y="49"/>
                    <a:pt x="129" y="49"/>
                    <a:pt x="129" y="49"/>
                  </a:cubicBezTo>
                  <a:cubicBezTo>
                    <a:pt x="128" y="49"/>
                    <a:pt x="128" y="49"/>
                    <a:pt x="128" y="49"/>
                  </a:cubicBezTo>
                  <a:cubicBezTo>
                    <a:pt x="128" y="48"/>
                    <a:pt x="128" y="48"/>
                    <a:pt x="128" y="48"/>
                  </a:cubicBezTo>
                  <a:cubicBezTo>
                    <a:pt x="128" y="48"/>
                    <a:pt x="129" y="48"/>
                    <a:pt x="129" y="48"/>
                  </a:cubicBezTo>
                  <a:close/>
                  <a:moveTo>
                    <a:pt x="129" y="50"/>
                  </a:moveTo>
                  <a:cubicBezTo>
                    <a:pt x="129" y="50"/>
                    <a:pt x="129" y="50"/>
                    <a:pt x="129" y="50"/>
                  </a:cubicBezTo>
                  <a:cubicBezTo>
                    <a:pt x="129" y="48"/>
                    <a:pt x="129" y="48"/>
                    <a:pt x="129" y="48"/>
                  </a:cubicBezTo>
                  <a:cubicBezTo>
                    <a:pt x="129" y="48"/>
                    <a:pt x="129" y="48"/>
                    <a:pt x="130" y="47"/>
                  </a:cubicBezTo>
                  <a:cubicBezTo>
                    <a:pt x="130" y="49"/>
                    <a:pt x="130" y="49"/>
                    <a:pt x="130" y="49"/>
                  </a:cubicBezTo>
                  <a:cubicBezTo>
                    <a:pt x="129" y="49"/>
                    <a:pt x="129" y="49"/>
                    <a:pt x="129" y="50"/>
                  </a:cubicBezTo>
                  <a:close/>
                  <a:moveTo>
                    <a:pt x="129" y="45"/>
                  </a:moveTo>
                  <a:cubicBezTo>
                    <a:pt x="129" y="45"/>
                    <a:pt x="129" y="45"/>
                    <a:pt x="129" y="45"/>
                  </a:cubicBezTo>
                  <a:cubicBezTo>
                    <a:pt x="129" y="45"/>
                    <a:pt x="129" y="45"/>
                    <a:pt x="130" y="45"/>
                  </a:cubicBezTo>
                  <a:cubicBezTo>
                    <a:pt x="130" y="47"/>
                    <a:pt x="130" y="47"/>
                    <a:pt x="130" y="47"/>
                  </a:cubicBezTo>
                  <a:cubicBezTo>
                    <a:pt x="129" y="47"/>
                    <a:pt x="129" y="47"/>
                    <a:pt x="129" y="48"/>
                  </a:cubicBezTo>
                  <a:lnTo>
                    <a:pt x="129" y="45"/>
                  </a:lnTo>
                  <a:close/>
                  <a:moveTo>
                    <a:pt x="130" y="49"/>
                  </a:moveTo>
                  <a:cubicBezTo>
                    <a:pt x="130" y="49"/>
                    <a:pt x="130" y="49"/>
                    <a:pt x="130" y="49"/>
                  </a:cubicBezTo>
                  <a:cubicBezTo>
                    <a:pt x="130" y="47"/>
                    <a:pt x="130" y="47"/>
                    <a:pt x="130" y="47"/>
                  </a:cubicBezTo>
                  <a:cubicBezTo>
                    <a:pt x="130" y="47"/>
                    <a:pt x="130" y="47"/>
                    <a:pt x="130" y="47"/>
                  </a:cubicBezTo>
                  <a:cubicBezTo>
                    <a:pt x="130" y="48"/>
                    <a:pt x="130" y="48"/>
                    <a:pt x="130" y="48"/>
                  </a:cubicBezTo>
                  <a:cubicBezTo>
                    <a:pt x="130" y="49"/>
                    <a:pt x="130" y="49"/>
                    <a:pt x="130" y="49"/>
                  </a:cubicBezTo>
                  <a:close/>
                  <a:moveTo>
                    <a:pt x="130" y="45"/>
                  </a:moveTo>
                  <a:cubicBezTo>
                    <a:pt x="130" y="45"/>
                    <a:pt x="130" y="45"/>
                    <a:pt x="130" y="45"/>
                  </a:cubicBezTo>
                  <a:cubicBezTo>
                    <a:pt x="130" y="45"/>
                    <a:pt x="130" y="45"/>
                    <a:pt x="130" y="45"/>
                  </a:cubicBezTo>
                  <a:cubicBezTo>
                    <a:pt x="130" y="47"/>
                    <a:pt x="130" y="47"/>
                    <a:pt x="130" y="47"/>
                  </a:cubicBezTo>
                  <a:cubicBezTo>
                    <a:pt x="130" y="47"/>
                    <a:pt x="130" y="47"/>
                    <a:pt x="130" y="47"/>
                  </a:cubicBezTo>
                  <a:lnTo>
                    <a:pt x="130" y="45"/>
                  </a:lnTo>
                  <a:close/>
                  <a:moveTo>
                    <a:pt x="131" y="45"/>
                  </a:moveTo>
                  <a:cubicBezTo>
                    <a:pt x="131" y="45"/>
                    <a:pt x="131" y="45"/>
                    <a:pt x="131" y="45"/>
                  </a:cubicBezTo>
                  <a:cubicBezTo>
                    <a:pt x="131" y="45"/>
                    <a:pt x="131" y="45"/>
                    <a:pt x="131" y="45"/>
                  </a:cubicBezTo>
                  <a:cubicBezTo>
                    <a:pt x="131" y="46"/>
                    <a:pt x="131" y="46"/>
                    <a:pt x="131" y="46"/>
                  </a:cubicBezTo>
                  <a:cubicBezTo>
                    <a:pt x="131" y="46"/>
                    <a:pt x="131" y="46"/>
                    <a:pt x="131" y="46"/>
                  </a:cubicBezTo>
                  <a:lnTo>
                    <a:pt x="131" y="45"/>
                  </a:lnTo>
                  <a:close/>
                  <a:moveTo>
                    <a:pt x="131" y="48"/>
                  </a:moveTo>
                  <a:cubicBezTo>
                    <a:pt x="131" y="48"/>
                    <a:pt x="131" y="48"/>
                    <a:pt x="131" y="48"/>
                  </a:cubicBezTo>
                  <a:cubicBezTo>
                    <a:pt x="131" y="48"/>
                    <a:pt x="131" y="48"/>
                    <a:pt x="131" y="48"/>
                  </a:cubicBezTo>
                  <a:cubicBezTo>
                    <a:pt x="131" y="48"/>
                    <a:pt x="131" y="48"/>
                    <a:pt x="131" y="48"/>
                  </a:cubicBezTo>
                  <a:cubicBezTo>
                    <a:pt x="131" y="48"/>
                    <a:pt x="131" y="48"/>
                    <a:pt x="131" y="48"/>
                  </a:cubicBezTo>
                  <a:cubicBezTo>
                    <a:pt x="131" y="47"/>
                    <a:pt x="131" y="47"/>
                    <a:pt x="131" y="47"/>
                  </a:cubicBezTo>
                  <a:cubicBezTo>
                    <a:pt x="131" y="47"/>
                    <a:pt x="131" y="46"/>
                    <a:pt x="131" y="46"/>
                  </a:cubicBezTo>
                  <a:cubicBezTo>
                    <a:pt x="131" y="48"/>
                    <a:pt x="131" y="48"/>
                    <a:pt x="131" y="48"/>
                  </a:cubicBezTo>
                  <a:cubicBezTo>
                    <a:pt x="131" y="48"/>
                    <a:pt x="131" y="48"/>
                    <a:pt x="131" y="48"/>
                  </a:cubicBezTo>
                  <a:close/>
                  <a:moveTo>
                    <a:pt x="106" y="45"/>
                  </a:moveTo>
                  <a:cubicBezTo>
                    <a:pt x="106" y="45"/>
                    <a:pt x="106" y="45"/>
                    <a:pt x="106" y="45"/>
                  </a:cubicBezTo>
                  <a:cubicBezTo>
                    <a:pt x="101" y="46"/>
                    <a:pt x="76" y="50"/>
                    <a:pt x="74" y="50"/>
                  </a:cubicBezTo>
                  <a:cubicBezTo>
                    <a:pt x="74" y="50"/>
                    <a:pt x="74" y="50"/>
                    <a:pt x="74" y="50"/>
                  </a:cubicBezTo>
                  <a:cubicBezTo>
                    <a:pt x="79" y="49"/>
                    <a:pt x="86" y="47"/>
                    <a:pt x="91" y="47"/>
                  </a:cubicBezTo>
                  <a:cubicBezTo>
                    <a:pt x="94" y="46"/>
                    <a:pt x="98" y="46"/>
                    <a:pt x="102" y="45"/>
                  </a:cubicBezTo>
                  <a:cubicBezTo>
                    <a:pt x="108" y="44"/>
                    <a:pt x="115" y="43"/>
                    <a:pt x="118" y="43"/>
                  </a:cubicBezTo>
                  <a:cubicBezTo>
                    <a:pt x="134" y="43"/>
                    <a:pt x="134" y="43"/>
                    <a:pt x="134" y="43"/>
                  </a:cubicBezTo>
                  <a:cubicBezTo>
                    <a:pt x="119" y="43"/>
                    <a:pt x="119" y="43"/>
                    <a:pt x="119" y="43"/>
                  </a:cubicBezTo>
                  <a:cubicBezTo>
                    <a:pt x="119" y="43"/>
                    <a:pt x="119" y="42"/>
                    <a:pt x="119" y="42"/>
                  </a:cubicBezTo>
                  <a:cubicBezTo>
                    <a:pt x="124" y="42"/>
                    <a:pt x="128" y="41"/>
                    <a:pt x="129" y="41"/>
                  </a:cubicBezTo>
                  <a:cubicBezTo>
                    <a:pt x="133" y="41"/>
                    <a:pt x="136" y="41"/>
                    <a:pt x="138" y="42"/>
                  </a:cubicBezTo>
                  <a:cubicBezTo>
                    <a:pt x="138" y="42"/>
                    <a:pt x="137" y="42"/>
                    <a:pt x="136" y="43"/>
                  </a:cubicBezTo>
                  <a:cubicBezTo>
                    <a:pt x="134" y="43"/>
                    <a:pt x="134" y="43"/>
                    <a:pt x="134" y="43"/>
                  </a:cubicBezTo>
                  <a:cubicBezTo>
                    <a:pt x="134" y="43"/>
                    <a:pt x="111" y="45"/>
                    <a:pt x="106" y="45"/>
                  </a:cubicBezTo>
                  <a:close/>
                  <a:moveTo>
                    <a:pt x="132" y="45"/>
                  </a:moveTo>
                  <a:cubicBezTo>
                    <a:pt x="132" y="45"/>
                    <a:pt x="132" y="45"/>
                    <a:pt x="132" y="45"/>
                  </a:cubicBezTo>
                  <a:cubicBezTo>
                    <a:pt x="132" y="45"/>
                    <a:pt x="132" y="44"/>
                    <a:pt x="132" y="44"/>
                  </a:cubicBezTo>
                  <a:cubicBezTo>
                    <a:pt x="132" y="45"/>
                    <a:pt x="132" y="45"/>
                    <a:pt x="132" y="45"/>
                  </a:cubicBezTo>
                  <a:cubicBezTo>
                    <a:pt x="132" y="45"/>
                    <a:pt x="132" y="46"/>
                    <a:pt x="132" y="46"/>
                  </a:cubicBezTo>
                  <a:lnTo>
                    <a:pt x="132" y="45"/>
                  </a:lnTo>
                  <a:close/>
                  <a:moveTo>
                    <a:pt x="132" y="48"/>
                  </a:moveTo>
                  <a:cubicBezTo>
                    <a:pt x="132" y="48"/>
                    <a:pt x="132" y="48"/>
                    <a:pt x="132" y="48"/>
                  </a:cubicBezTo>
                  <a:cubicBezTo>
                    <a:pt x="132" y="46"/>
                    <a:pt x="132" y="46"/>
                    <a:pt x="132" y="46"/>
                  </a:cubicBezTo>
                  <a:cubicBezTo>
                    <a:pt x="132" y="46"/>
                    <a:pt x="132" y="46"/>
                    <a:pt x="132" y="46"/>
                  </a:cubicBezTo>
                  <a:cubicBezTo>
                    <a:pt x="132" y="47"/>
                    <a:pt x="132" y="47"/>
                    <a:pt x="132" y="47"/>
                  </a:cubicBezTo>
                  <a:cubicBezTo>
                    <a:pt x="132" y="47"/>
                    <a:pt x="132" y="48"/>
                    <a:pt x="132" y="48"/>
                  </a:cubicBezTo>
                  <a:close/>
                  <a:moveTo>
                    <a:pt x="132" y="44"/>
                  </a:moveTo>
                  <a:cubicBezTo>
                    <a:pt x="132" y="44"/>
                    <a:pt x="132" y="44"/>
                    <a:pt x="132" y="44"/>
                  </a:cubicBezTo>
                  <a:cubicBezTo>
                    <a:pt x="133" y="44"/>
                    <a:pt x="133" y="44"/>
                    <a:pt x="133" y="44"/>
                  </a:cubicBezTo>
                  <a:cubicBezTo>
                    <a:pt x="133" y="45"/>
                    <a:pt x="133" y="45"/>
                    <a:pt x="133" y="45"/>
                  </a:cubicBezTo>
                  <a:cubicBezTo>
                    <a:pt x="133" y="45"/>
                    <a:pt x="133" y="45"/>
                    <a:pt x="133" y="45"/>
                  </a:cubicBezTo>
                  <a:cubicBezTo>
                    <a:pt x="133" y="45"/>
                    <a:pt x="133" y="45"/>
                    <a:pt x="132" y="45"/>
                  </a:cubicBezTo>
                  <a:lnTo>
                    <a:pt x="132" y="44"/>
                  </a:lnTo>
                  <a:close/>
                  <a:moveTo>
                    <a:pt x="132" y="45"/>
                  </a:moveTo>
                  <a:cubicBezTo>
                    <a:pt x="132" y="45"/>
                    <a:pt x="132" y="45"/>
                    <a:pt x="132" y="45"/>
                  </a:cubicBezTo>
                  <a:cubicBezTo>
                    <a:pt x="133" y="45"/>
                    <a:pt x="133" y="45"/>
                    <a:pt x="133" y="45"/>
                  </a:cubicBezTo>
                  <a:cubicBezTo>
                    <a:pt x="133" y="45"/>
                    <a:pt x="133" y="45"/>
                    <a:pt x="133" y="45"/>
                  </a:cubicBezTo>
                  <a:cubicBezTo>
                    <a:pt x="133" y="47"/>
                    <a:pt x="133" y="47"/>
                    <a:pt x="133" y="47"/>
                  </a:cubicBezTo>
                  <a:cubicBezTo>
                    <a:pt x="133" y="47"/>
                    <a:pt x="133" y="47"/>
                    <a:pt x="132" y="47"/>
                  </a:cubicBezTo>
                  <a:lnTo>
                    <a:pt x="132" y="45"/>
                  </a:lnTo>
                  <a:close/>
                  <a:moveTo>
                    <a:pt x="133" y="47"/>
                  </a:moveTo>
                  <a:cubicBezTo>
                    <a:pt x="133" y="47"/>
                    <a:pt x="133" y="47"/>
                    <a:pt x="133" y="47"/>
                  </a:cubicBezTo>
                  <a:cubicBezTo>
                    <a:pt x="133" y="47"/>
                    <a:pt x="133" y="47"/>
                    <a:pt x="133" y="47"/>
                  </a:cubicBezTo>
                  <a:cubicBezTo>
                    <a:pt x="133" y="47"/>
                    <a:pt x="133" y="47"/>
                    <a:pt x="133" y="47"/>
                  </a:cubicBezTo>
                  <a:close/>
                  <a:moveTo>
                    <a:pt x="133" y="44"/>
                  </a:moveTo>
                  <a:cubicBezTo>
                    <a:pt x="133" y="44"/>
                    <a:pt x="133" y="44"/>
                    <a:pt x="133" y="44"/>
                  </a:cubicBezTo>
                  <a:cubicBezTo>
                    <a:pt x="133" y="44"/>
                    <a:pt x="134" y="44"/>
                    <a:pt x="134" y="44"/>
                  </a:cubicBezTo>
                  <a:cubicBezTo>
                    <a:pt x="134" y="44"/>
                    <a:pt x="133" y="45"/>
                    <a:pt x="133" y="45"/>
                  </a:cubicBezTo>
                  <a:lnTo>
                    <a:pt x="133" y="44"/>
                  </a:lnTo>
                  <a:close/>
                  <a:moveTo>
                    <a:pt x="133" y="45"/>
                  </a:moveTo>
                  <a:cubicBezTo>
                    <a:pt x="133" y="45"/>
                    <a:pt x="133" y="45"/>
                    <a:pt x="133" y="45"/>
                  </a:cubicBezTo>
                  <a:cubicBezTo>
                    <a:pt x="134" y="45"/>
                    <a:pt x="134" y="45"/>
                    <a:pt x="134" y="44"/>
                  </a:cubicBezTo>
                  <a:cubicBezTo>
                    <a:pt x="135" y="44"/>
                    <a:pt x="136" y="44"/>
                    <a:pt x="137" y="44"/>
                  </a:cubicBezTo>
                  <a:cubicBezTo>
                    <a:pt x="137" y="44"/>
                    <a:pt x="136" y="45"/>
                    <a:pt x="136" y="45"/>
                  </a:cubicBezTo>
                  <a:cubicBezTo>
                    <a:pt x="135" y="45"/>
                    <a:pt x="134" y="46"/>
                    <a:pt x="133" y="46"/>
                  </a:cubicBezTo>
                  <a:lnTo>
                    <a:pt x="133" y="45"/>
                  </a:lnTo>
                  <a:close/>
                  <a:moveTo>
                    <a:pt x="133" y="47"/>
                  </a:moveTo>
                  <a:cubicBezTo>
                    <a:pt x="133" y="47"/>
                    <a:pt x="133" y="47"/>
                    <a:pt x="133" y="47"/>
                  </a:cubicBezTo>
                  <a:cubicBezTo>
                    <a:pt x="133" y="47"/>
                    <a:pt x="133" y="47"/>
                    <a:pt x="133" y="47"/>
                  </a:cubicBezTo>
                  <a:cubicBezTo>
                    <a:pt x="134" y="46"/>
                    <a:pt x="135" y="45"/>
                    <a:pt x="136" y="45"/>
                  </a:cubicBezTo>
                  <a:cubicBezTo>
                    <a:pt x="137" y="45"/>
                    <a:pt x="137" y="44"/>
                    <a:pt x="138" y="44"/>
                  </a:cubicBezTo>
                  <a:cubicBezTo>
                    <a:pt x="138" y="44"/>
                    <a:pt x="138" y="44"/>
                    <a:pt x="138" y="44"/>
                  </a:cubicBezTo>
                  <a:cubicBezTo>
                    <a:pt x="137" y="45"/>
                    <a:pt x="135" y="46"/>
                    <a:pt x="133" y="47"/>
                  </a:cubicBezTo>
                  <a:close/>
                  <a:moveTo>
                    <a:pt x="140" y="43"/>
                  </a:moveTo>
                  <a:cubicBezTo>
                    <a:pt x="140" y="43"/>
                    <a:pt x="140" y="43"/>
                    <a:pt x="140" y="43"/>
                  </a:cubicBezTo>
                  <a:cubicBezTo>
                    <a:pt x="139" y="43"/>
                    <a:pt x="139" y="43"/>
                    <a:pt x="139" y="43"/>
                  </a:cubicBezTo>
                  <a:cubicBezTo>
                    <a:pt x="139" y="43"/>
                    <a:pt x="139" y="43"/>
                    <a:pt x="140" y="43"/>
                  </a:cubicBezTo>
                  <a:close/>
                  <a:moveTo>
                    <a:pt x="139" y="43"/>
                  </a:moveTo>
                  <a:cubicBezTo>
                    <a:pt x="139" y="43"/>
                    <a:pt x="139" y="43"/>
                    <a:pt x="139" y="43"/>
                  </a:cubicBezTo>
                  <a:cubicBezTo>
                    <a:pt x="137" y="43"/>
                    <a:pt x="137" y="43"/>
                    <a:pt x="137" y="43"/>
                  </a:cubicBezTo>
                  <a:cubicBezTo>
                    <a:pt x="137" y="42"/>
                    <a:pt x="138" y="42"/>
                    <a:pt x="138" y="42"/>
                  </a:cubicBezTo>
                  <a:cubicBezTo>
                    <a:pt x="139" y="42"/>
                    <a:pt x="139" y="42"/>
                    <a:pt x="140" y="42"/>
                  </a:cubicBezTo>
                  <a:cubicBezTo>
                    <a:pt x="140" y="43"/>
                    <a:pt x="140" y="43"/>
                    <a:pt x="140" y="43"/>
                  </a:cubicBezTo>
                  <a:cubicBezTo>
                    <a:pt x="139" y="43"/>
                    <a:pt x="139" y="43"/>
                    <a:pt x="139" y="43"/>
                  </a:cubicBezTo>
                  <a:close/>
                  <a:moveTo>
                    <a:pt x="140" y="42"/>
                  </a:moveTo>
                  <a:cubicBezTo>
                    <a:pt x="140" y="42"/>
                    <a:pt x="140" y="42"/>
                    <a:pt x="140" y="42"/>
                  </a:cubicBezTo>
                  <a:cubicBezTo>
                    <a:pt x="139" y="42"/>
                    <a:pt x="139" y="42"/>
                    <a:pt x="139" y="41"/>
                  </a:cubicBezTo>
                  <a:cubicBezTo>
                    <a:pt x="139" y="41"/>
                    <a:pt x="139" y="41"/>
                    <a:pt x="139" y="41"/>
                  </a:cubicBezTo>
                  <a:cubicBezTo>
                    <a:pt x="140" y="42"/>
                    <a:pt x="140" y="42"/>
                    <a:pt x="140" y="42"/>
                  </a:cubicBezTo>
                  <a:close/>
                  <a:moveTo>
                    <a:pt x="135" y="49"/>
                  </a:moveTo>
                  <a:cubicBezTo>
                    <a:pt x="135" y="49"/>
                    <a:pt x="135" y="49"/>
                    <a:pt x="135" y="49"/>
                  </a:cubicBezTo>
                  <a:cubicBezTo>
                    <a:pt x="135" y="49"/>
                    <a:pt x="135" y="49"/>
                    <a:pt x="135" y="49"/>
                  </a:cubicBezTo>
                  <a:cubicBezTo>
                    <a:pt x="135" y="49"/>
                    <a:pt x="135" y="49"/>
                    <a:pt x="135" y="49"/>
                  </a:cubicBezTo>
                  <a:cubicBezTo>
                    <a:pt x="135" y="49"/>
                    <a:pt x="135" y="49"/>
                    <a:pt x="135" y="49"/>
                  </a:cubicBezTo>
                  <a:close/>
                  <a:moveTo>
                    <a:pt x="135" y="50"/>
                  </a:moveTo>
                  <a:cubicBezTo>
                    <a:pt x="135" y="50"/>
                    <a:pt x="135" y="50"/>
                    <a:pt x="135" y="50"/>
                  </a:cubicBezTo>
                  <a:cubicBezTo>
                    <a:pt x="135" y="49"/>
                    <a:pt x="135" y="49"/>
                    <a:pt x="135" y="49"/>
                  </a:cubicBezTo>
                  <a:cubicBezTo>
                    <a:pt x="135" y="49"/>
                    <a:pt x="135" y="49"/>
                    <a:pt x="135" y="49"/>
                  </a:cubicBezTo>
                  <a:cubicBezTo>
                    <a:pt x="135" y="50"/>
                    <a:pt x="135" y="50"/>
                    <a:pt x="135" y="50"/>
                  </a:cubicBezTo>
                  <a:close/>
                  <a:moveTo>
                    <a:pt x="135" y="49"/>
                  </a:moveTo>
                  <a:cubicBezTo>
                    <a:pt x="135" y="49"/>
                    <a:pt x="135" y="49"/>
                    <a:pt x="135" y="49"/>
                  </a:cubicBezTo>
                  <a:cubicBezTo>
                    <a:pt x="136" y="49"/>
                    <a:pt x="136" y="49"/>
                    <a:pt x="136" y="48"/>
                  </a:cubicBezTo>
                  <a:cubicBezTo>
                    <a:pt x="136" y="49"/>
                    <a:pt x="136" y="49"/>
                    <a:pt x="136" y="49"/>
                  </a:cubicBezTo>
                  <a:cubicBezTo>
                    <a:pt x="135" y="49"/>
                    <a:pt x="135" y="49"/>
                    <a:pt x="135" y="49"/>
                  </a:cubicBezTo>
                  <a:close/>
                  <a:moveTo>
                    <a:pt x="135" y="50"/>
                  </a:moveTo>
                  <a:cubicBezTo>
                    <a:pt x="135" y="50"/>
                    <a:pt x="135" y="50"/>
                    <a:pt x="135" y="50"/>
                  </a:cubicBezTo>
                  <a:cubicBezTo>
                    <a:pt x="135" y="49"/>
                    <a:pt x="135" y="49"/>
                    <a:pt x="135" y="49"/>
                  </a:cubicBezTo>
                  <a:cubicBezTo>
                    <a:pt x="136" y="49"/>
                    <a:pt x="136" y="49"/>
                    <a:pt x="136" y="49"/>
                  </a:cubicBezTo>
                  <a:cubicBezTo>
                    <a:pt x="136" y="50"/>
                    <a:pt x="136" y="50"/>
                    <a:pt x="136" y="50"/>
                  </a:cubicBezTo>
                  <a:lnTo>
                    <a:pt x="135" y="50"/>
                  </a:lnTo>
                  <a:close/>
                  <a:moveTo>
                    <a:pt x="136" y="50"/>
                  </a:moveTo>
                  <a:cubicBezTo>
                    <a:pt x="136" y="50"/>
                    <a:pt x="136" y="50"/>
                    <a:pt x="136" y="50"/>
                  </a:cubicBezTo>
                  <a:cubicBezTo>
                    <a:pt x="136" y="49"/>
                    <a:pt x="136" y="49"/>
                    <a:pt x="136" y="49"/>
                  </a:cubicBezTo>
                  <a:cubicBezTo>
                    <a:pt x="136" y="49"/>
                    <a:pt x="136" y="49"/>
                    <a:pt x="136" y="49"/>
                  </a:cubicBezTo>
                  <a:cubicBezTo>
                    <a:pt x="136" y="49"/>
                    <a:pt x="136" y="49"/>
                    <a:pt x="136" y="49"/>
                  </a:cubicBezTo>
                  <a:cubicBezTo>
                    <a:pt x="136" y="49"/>
                    <a:pt x="136" y="49"/>
                    <a:pt x="136" y="49"/>
                  </a:cubicBezTo>
                  <a:cubicBezTo>
                    <a:pt x="136" y="48"/>
                    <a:pt x="136" y="48"/>
                    <a:pt x="136" y="48"/>
                  </a:cubicBezTo>
                  <a:cubicBezTo>
                    <a:pt x="136" y="48"/>
                    <a:pt x="136" y="48"/>
                    <a:pt x="137" y="48"/>
                  </a:cubicBezTo>
                  <a:cubicBezTo>
                    <a:pt x="137" y="50"/>
                    <a:pt x="137" y="50"/>
                    <a:pt x="137" y="50"/>
                  </a:cubicBezTo>
                  <a:lnTo>
                    <a:pt x="136" y="50"/>
                  </a:ln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48"/>
                  </a:moveTo>
                  <a:cubicBezTo>
                    <a:pt x="137" y="48"/>
                    <a:pt x="137" y="48"/>
                    <a:pt x="137" y="48"/>
                  </a:cubicBezTo>
                  <a:cubicBezTo>
                    <a:pt x="137" y="48"/>
                    <a:pt x="137" y="48"/>
                    <a:pt x="137" y="48"/>
                  </a:cubicBezTo>
                  <a:cubicBezTo>
                    <a:pt x="137" y="48"/>
                    <a:pt x="137" y="48"/>
                    <a:pt x="137" y="48"/>
                  </a:cubicBezTo>
                  <a:cubicBezTo>
                    <a:pt x="137" y="48"/>
                    <a:pt x="137" y="48"/>
                    <a:pt x="137" y="48"/>
                  </a:cubicBezTo>
                  <a:cubicBezTo>
                    <a:pt x="137" y="48"/>
                    <a:pt x="137" y="48"/>
                    <a:pt x="137" y="48"/>
                  </a:cubicBezTo>
                  <a:close/>
                  <a:moveTo>
                    <a:pt x="137" y="50"/>
                  </a:moveTo>
                  <a:cubicBezTo>
                    <a:pt x="137" y="50"/>
                    <a:pt x="137" y="50"/>
                    <a:pt x="137" y="50"/>
                  </a:cubicBezTo>
                  <a:cubicBezTo>
                    <a:pt x="137" y="49"/>
                    <a:pt x="137" y="49"/>
                    <a:pt x="137" y="49"/>
                  </a:cubicBezTo>
                  <a:cubicBezTo>
                    <a:pt x="137" y="49"/>
                    <a:pt x="137" y="49"/>
                    <a:pt x="137" y="49"/>
                  </a:cubicBezTo>
                  <a:cubicBezTo>
                    <a:pt x="137" y="50"/>
                    <a:pt x="137" y="50"/>
                    <a:pt x="137" y="50"/>
                  </a:cubicBezTo>
                  <a:close/>
                  <a:moveTo>
                    <a:pt x="137" y="47"/>
                  </a:moveTo>
                  <a:cubicBezTo>
                    <a:pt x="137" y="47"/>
                    <a:pt x="137" y="47"/>
                    <a:pt x="137" y="47"/>
                  </a:cubicBezTo>
                  <a:cubicBezTo>
                    <a:pt x="138" y="47"/>
                    <a:pt x="138" y="47"/>
                    <a:pt x="138" y="47"/>
                  </a:cubicBezTo>
                  <a:cubicBezTo>
                    <a:pt x="138" y="48"/>
                    <a:pt x="138" y="48"/>
                    <a:pt x="138" y="48"/>
                  </a:cubicBezTo>
                  <a:cubicBezTo>
                    <a:pt x="137" y="48"/>
                    <a:pt x="137" y="48"/>
                    <a:pt x="137" y="48"/>
                  </a:cubicBezTo>
                  <a:lnTo>
                    <a:pt x="137" y="47"/>
                  </a:lnTo>
                  <a:close/>
                  <a:moveTo>
                    <a:pt x="137" y="48"/>
                  </a:moveTo>
                  <a:cubicBezTo>
                    <a:pt x="137" y="48"/>
                    <a:pt x="137" y="48"/>
                    <a:pt x="137" y="48"/>
                  </a:cubicBezTo>
                  <a:cubicBezTo>
                    <a:pt x="138" y="48"/>
                    <a:pt x="138" y="48"/>
                    <a:pt x="138" y="48"/>
                  </a:cubicBezTo>
                  <a:cubicBezTo>
                    <a:pt x="138" y="48"/>
                    <a:pt x="138" y="48"/>
                    <a:pt x="138" y="48"/>
                  </a:cubicBezTo>
                  <a:cubicBezTo>
                    <a:pt x="137" y="48"/>
                    <a:pt x="137" y="48"/>
                    <a:pt x="137" y="48"/>
                  </a:cubicBezTo>
                  <a:close/>
                  <a:moveTo>
                    <a:pt x="137" y="50"/>
                  </a:moveTo>
                  <a:cubicBezTo>
                    <a:pt x="137" y="50"/>
                    <a:pt x="137" y="50"/>
                    <a:pt x="137" y="50"/>
                  </a:cubicBezTo>
                  <a:cubicBezTo>
                    <a:pt x="137" y="49"/>
                    <a:pt x="137" y="49"/>
                    <a:pt x="137" y="49"/>
                  </a:cubicBezTo>
                  <a:cubicBezTo>
                    <a:pt x="138" y="49"/>
                    <a:pt x="138" y="49"/>
                    <a:pt x="138" y="49"/>
                  </a:cubicBezTo>
                  <a:cubicBezTo>
                    <a:pt x="138" y="50"/>
                    <a:pt x="138" y="50"/>
                    <a:pt x="138" y="50"/>
                  </a:cubicBezTo>
                  <a:lnTo>
                    <a:pt x="137" y="50"/>
                  </a:lnTo>
                  <a:close/>
                  <a:moveTo>
                    <a:pt x="138" y="47"/>
                  </a:moveTo>
                  <a:cubicBezTo>
                    <a:pt x="138" y="47"/>
                    <a:pt x="138" y="47"/>
                    <a:pt x="138" y="47"/>
                  </a:cubicBezTo>
                  <a:cubicBezTo>
                    <a:pt x="138" y="47"/>
                    <a:pt x="138" y="47"/>
                    <a:pt x="138" y="47"/>
                  </a:cubicBezTo>
                  <a:cubicBezTo>
                    <a:pt x="138" y="48"/>
                    <a:pt x="138" y="48"/>
                    <a:pt x="138" y="48"/>
                  </a:cubicBezTo>
                  <a:cubicBezTo>
                    <a:pt x="138" y="48"/>
                    <a:pt x="138" y="48"/>
                    <a:pt x="138" y="48"/>
                  </a:cubicBezTo>
                  <a:cubicBezTo>
                    <a:pt x="138" y="47"/>
                    <a:pt x="138" y="47"/>
                    <a:pt x="138" y="47"/>
                  </a:cubicBezTo>
                  <a:cubicBezTo>
                    <a:pt x="138" y="47"/>
                    <a:pt x="138" y="47"/>
                    <a:pt x="138" y="47"/>
                  </a:cubicBezTo>
                  <a:close/>
                  <a:moveTo>
                    <a:pt x="138" y="50"/>
                  </a:moveTo>
                  <a:cubicBezTo>
                    <a:pt x="138" y="50"/>
                    <a:pt x="138" y="50"/>
                    <a:pt x="138" y="50"/>
                  </a:cubicBezTo>
                  <a:cubicBezTo>
                    <a:pt x="138" y="49"/>
                    <a:pt x="138" y="49"/>
                    <a:pt x="138" y="49"/>
                  </a:cubicBezTo>
                  <a:cubicBezTo>
                    <a:pt x="138" y="49"/>
                    <a:pt x="138" y="49"/>
                    <a:pt x="138" y="49"/>
                  </a:cubicBezTo>
                  <a:cubicBezTo>
                    <a:pt x="138" y="50"/>
                    <a:pt x="138" y="50"/>
                    <a:pt x="138" y="50"/>
                  </a:cubicBezTo>
                  <a:close/>
                  <a:moveTo>
                    <a:pt x="139" y="50"/>
                  </a:moveTo>
                  <a:cubicBezTo>
                    <a:pt x="139" y="50"/>
                    <a:pt x="139" y="50"/>
                    <a:pt x="139" y="50"/>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8"/>
                    <a:pt x="139" y="48"/>
                    <a:pt x="139" y="48"/>
                  </a:cubicBezTo>
                  <a:cubicBezTo>
                    <a:pt x="139" y="48"/>
                    <a:pt x="139" y="48"/>
                    <a:pt x="139" y="48"/>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8"/>
                    <a:pt x="139" y="48"/>
                    <a:pt x="139"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39" y="48"/>
                    <a:pt x="139" y="48"/>
                    <a:pt x="139" y="48"/>
                  </a:cubicBezTo>
                  <a:cubicBezTo>
                    <a:pt x="139" y="50"/>
                    <a:pt x="139" y="50"/>
                    <a:pt x="139" y="50"/>
                  </a:cubicBezTo>
                  <a:close/>
                  <a:moveTo>
                    <a:pt x="139" y="46"/>
                  </a:moveTo>
                  <a:cubicBezTo>
                    <a:pt x="139" y="46"/>
                    <a:pt x="139" y="46"/>
                    <a:pt x="139" y="46"/>
                  </a:cubicBezTo>
                  <a:cubicBezTo>
                    <a:pt x="139" y="46"/>
                    <a:pt x="139" y="46"/>
                    <a:pt x="139" y="46"/>
                  </a:cubicBezTo>
                  <a:cubicBezTo>
                    <a:pt x="139" y="46"/>
                    <a:pt x="140" y="46"/>
                    <a:pt x="140" y="46"/>
                  </a:cubicBezTo>
                  <a:cubicBezTo>
                    <a:pt x="140" y="48"/>
                    <a:pt x="140" y="48"/>
                    <a:pt x="140" y="48"/>
                  </a:cubicBezTo>
                  <a:cubicBezTo>
                    <a:pt x="139" y="48"/>
                    <a:pt x="139" y="48"/>
                    <a:pt x="139" y="48"/>
                  </a:cubicBezTo>
                  <a:lnTo>
                    <a:pt x="139" y="46"/>
                  </a:lnTo>
                  <a:close/>
                  <a:moveTo>
                    <a:pt x="139" y="50"/>
                  </a:moveTo>
                  <a:cubicBezTo>
                    <a:pt x="139" y="50"/>
                    <a:pt x="139" y="50"/>
                    <a:pt x="139" y="50"/>
                  </a:cubicBezTo>
                  <a:cubicBezTo>
                    <a:pt x="139" y="48"/>
                    <a:pt x="139" y="48"/>
                    <a:pt x="139" y="48"/>
                  </a:cubicBezTo>
                  <a:cubicBezTo>
                    <a:pt x="140" y="48"/>
                    <a:pt x="140" y="48"/>
                    <a:pt x="140" y="48"/>
                  </a:cubicBezTo>
                  <a:cubicBezTo>
                    <a:pt x="140" y="50"/>
                    <a:pt x="140" y="50"/>
                    <a:pt x="140" y="50"/>
                  </a:cubicBezTo>
                  <a:lnTo>
                    <a:pt x="139" y="50"/>
                  </a:lnTo>
                  <a:close/>
                  <a:moveTo>
                    <a:pt x="140" y="46"/>
                  </a:moveTo>
                  <a:cubicBezTo>
                    <a:pt x="140" y="46"/>
                    <a:pt x="140" y="46"/>
                    <a:pt x="140" y="46"/>
                  </a:cubicBezTo>
                  <a:cubicBezTo>
                    <a:pt x="140" y="46"/>
                    <a:pt x="140" y="46"/>
                    <a:pt x="140" y="45"/>
                  </a:cubicBezTo>
                  <a:cubicBezTo>
                    <a:pt x="140" y="45"/>
                    <a:pt x="140" y="45"/>
                    <a:pt x="140" y="45"/>
                  </a:cubicBezTo>
                  <a:cubicBezTo>
                    <a:pt x="140" y="46"/>
                    <a:pt x="140" y="46"/>
                    <a:pt x="140" y="46"/>
                  </a:cubicBezTo>
                  <a:cubicBezTo>
                    <a:pt x="140" y="46"/>
                    <a:pt x="140" y="46"/>
                    <a:pt x="140" y="46"/>
                  </a:cubicBezTo>
                  <a:close/>
                  <a:moveTo>
                    <a:pt x="140" y="46"/>
                  </a:moveTo>
                  <a:cubicBezTo>
                    <a:pt x="140" y="46"/>
                    <a:pt x="140" y="46"/>
                    <a:pt x="140" y="46"/>
                  </a:cubicBezTo>
                  <a:cubicBezTo>
                    <a:pt x="140" y="48"/>
                    <a:pt x="140" y="48"/>
                    <a:pt x="140" y="48"/>
                  </a:cubicBezTo>
                  <a:cubicBezTo>
                    <a:pt x="140" y="48"/>
                    <a:pt x="140" y="48"/>
                    <a:pt x="140" y="48"/>
                  </a:cubicBezTo>
                  <a:cubicBezTo>
                    <a:pt x="140" y="46"/>
                    <a:pt x="140" y="46"/>
                    <a:pt x="140" y="46"/>
                  </a:cubicBezTo>
                  <a:close/>
                  <a:moveTo>
                    <a:pt x="140" y="50"/>
                  </a:moveTo>
                  <a:cubicBezTo>
                    <a:pt x="140" y="50"/>
                    <a:pt x="140" y="50"/>
                    <a:pt x="140" y="50"/>
                  </a:cubicBezTo>
                  <a:cubicBezTo>
                    <a:pt x="140" y="49"/>
                    <a:pt x="140" y="49"/>
                    <a:pt x="140" y="49"/>
                  </a:cubicBezTo>
                  <a:cubicBezTo>
                    <a:pt x="140" y="49"/>
                    <a:pt x="140" y="49"/>
                    <a:pt x="140" y="49"/>
                  </a:cubicBezTo>
                  <a:cubicBezTo>
                    <a:pt x="140" y="50"/>
                    <a:pt x="140" y="50"/>
                    <a:pt x="140" y="50"/>
                  </a:cubicBezTo>
                  <a:close/>
                  <a:moveTo>
                    <a:pt x="143" y="44"/>
                  </a:moveTo>
                  <a:cubicBezTo>
                    <a:pt x="143" y="44"/>
                    <a:pt x="143" y="44"/>
                    <a:pt x="143" y="44"/>
                  </a:cubicBezTo>
                  <a:cubicBezTo>
                    <a:pt x="143" y="45"/>
                    <a:pt x="144" y="45"/>
                    <a:pt x="144" y="45"/>
                  </a:cubicBezTo>
                  <a:cubicBezTo>
                    <a:pt x="144" y="45"/>
                    <a:pt x="144" y="45"/>
                    <a:pt x="144" y="45"/>
                  </a:cubicBezTo>
                  <a:cubicBezTo>
                    <a:pt x="143" y="45"/>
                    <a:pt x="143" y="45"/>
                    <a:pt x="143" y="45"/>
                  </a:cubicBezTo>
                  <a:lnTo>
                    <a:pt x="143" y="44"/>
                  </a:lnTo>
                  <a:close/>
                  <a:moveTo>
                    <a:pt x="144" y="45"/>
                  </a:moveTo>
                  <a:cubicBezTo>
                    <a:pt x="144" y="45"/>
                    <a:pt x="144" y="45"/>
                    <a:pt x="144" y="45"/>
                  </a:cubicBezTo>
                  <a:cubicBezTo>
                    <a:pt x="144" y="47"/>
                    <a:pt x="144" y="47"/>
                    <a:pt x="144" y="47"/>
                  </a:cubicBezTo>
                  <a:cubicBezTo>
                    <a:pt x="143" y="47"/>
                    <a:pt x="143" y="47"/>
                    <a:pt x="143" y="47"/>
                  </a:cubicBezTo>
                  <a:cubicBezTo>
                    <a:pt x="143" y="45"/>
                    <a:pt x="143" y="45"/>
                    <a:pt x="143" y="45"/>
                  </a:cubicBezTo>
                  <a:lnTo>
                    <a:pt x="144" y="45"/>
                  </a:lnTo>
                  <a:close/>
                  <a:moveTo>
                    <a:pt x="143" y="47"/>
                  </a:moveTo>
                  <a:cubicBezTo>
                    <a:pt x="143" y="47"/>
                    <a:pt x="143" y="47"/>
                    <a:pt x="143" y="47"/>
                  </a:cubicBezTo>
                  <a:cubicBezTo>
                    <a:pt x="144" y="47"/>
                    <a:pt x="144" y="47"/>
                    <a:pt x="144" y="47"/>
                  </a:cubicBezTo>
                  <a:cubicBezTo>
                    <a:pt x="144" y="49"/>
                    <a:pt x="144" y="49"/>
                    <a:pt x="144" y="49"/>
                  </a:cubicBezTo>
                  <a:cubicBezTo>
                    <a:pt x="143" y="49"/>
                    <a:pt x="143" y="49"/>
                    <a:pt x="143" y="49"/>
                  </a:cubicBezTo>
                  <a:lnTo>
                    <a:pt x="143" y="47"/>
                  </a:lnTo>
                  <a:close/>
                  <a:moveTo>
                    <a:pt x="143" y="49"/>
                  </a:moveTo>
                  <a:cubicBezTo>
                    <a:pt x="143" y="49"/>
                    <a:pt x="143" y="49"/>
                    <a:pt x="143" y="49"/>
                  </a:cubicBezTo>
                  <a:cubicBezTo>
                    <a:pt x="143" y="49"/>
                    <a:pt x="143" y="49"/>
                    <a:pt x="143" y="49"/>
                  </a:cubicBezTo>
                  <a:cubicBezTo>
                    <a:pt x="144" y="49"/>
                    <a:pt x="144" y="49"/>
                    <a:pt x="144" y="49"/>
                  </a:cubicBezTo>
                  <a:cubicBezTo>
                    <a:pt x="144" y="49"/>
                    <a:pt x="144" y="49"/>
                    <a:pt x="144" y="49"/>
                  </a:cubicBezTo>
                  <a:lnTo>
                    <a:pt x="143" y="49"/>
                  </a:lnTo>
                  <a:close/>
                  <a:moveTo>
                    <a:pt x="144" y="47"/>
                  </a:moveTo>
                  <a:cubicBezTo>
                    <a:pt x="144" y="47"/>
                    <a:pt x="144" y="47"/>
                    <a:pt x="144" y="47"/>
                  </a:cubicBezTo>
                  <a:cubicBezTo>
                    <a:pt x="145" y="47"/>
                    <a:pt x="145" y="47"/>
                    <a:pt x="145" y="47"/>
                  </a:cubicBezTo>
                  <a:cubicBezTo>
                    <a:pt x="145" y="47"/>
                    <a:pt x="145" y="47"/>
                    <a:pt x="145" y="47"/>
                  </a:cubicBezTo>
                  <a:cubicBezTo>
                    <a:pt x="144" y="47"/>
                    <a:pt x="144" y="47"/>
                    <a:pt x="144" y="47"/>
                  </a:cubicBezTo>
                  <a:cubicBezTo>
                    <a:pt x="144" y="45"/>
                    <a:pt x="144" y="45"/>
                    <a:pt x="144" y="45"/>
                  </a:cubicBezTo>
                  <a:cubicBezTo>
                    <a:pt x="146" y="45"/>
                    <a:pt x="146" y="45"/>
                    <a:pt x="146" y="45"/>
                  </a:cubicBezTo>
                  <a:cubicBezTo>
                    <a:pt x="146" y="46"/>
                    <a:pt x="146" y="46"/>
                    <a:pt x="146" y="46"/>
                  </a:cubicBezTo>
                  <a:cubicBezTo>
                    <a:pt x="145" y="46"/>
                    <a:pt x="145" y="46"/>
                    <a:pt x="145" y="46"/>
                  </a:cubicBezTo>
                  <a:cubicBezTo>
                    <a:pt x="145" y="47"/>
                    <a:pt x="145" y="47"/>
                    <a:pt x="145" y="47"/>
                  </a:cubicBezTo>
                  <a:cubicBezTo>
                    <a:pt x="146" y="47"/>
                    <a:pt x="146" y="47"/>
                    <a:pt x="146" y="47"/>
                  </a:cubicBezTo>
                  <a:cubicBezTo>
                    <a:pt x="146" y="49"/>
                    <a:pt x="146" y="49"/>
                    <a:pt x="146" y="49"/>
                  </a:cubicBezTo>
                  <a:cubicBezTo>
                    <a:pt x="144" y="49"/>
                    <a:pt x="144" y="49"/>
                    <a:pt x="144" y="49"/>
                  </a:cubicBezTo>
                  <a:lnTo>
                    <a:pt x="144" y="47"/>
                  </a:lnTo>
                  <a:close/>
                  <a:moveTo>
                    <a:pt x="144" y="45"/>
                  </a:moveTo>
                  <a:cubicBezTo>
                    <a:pt x="144" y="45"/>
                    <a:pt x="144" y="45"/>
                    <a:pt x="144" y="45"/>
                  </a:cubicBezTo>
                  <a:cubicBezTo>
                    <a:pt x="145" y="45"/>
                    <a:pt x="145" y="45"/>
                    <a:pt x="146" y="45"/>
                  </a:cubicBezTo>
                  <a:cubicBezTo>
                    <a:pt x="146" y="45"/>
                    <a:pt x="146" y="45"/>
                    <a:pt x="146" y="45"/>
                  </a:cubicBezTo>
                  <a:cubicBezTo>
                    <a:pt x="144" y="45"/>
                    <a:pt x="144" y="45"/>
                    <a:pt x="144" y="45"/>
                  </a:cubicBezTo>
                  <a:close/>
                  <a:moveTo>
                    <a:pt x="144" y="49"/>
                  </a:moveTo>
                  <a:cubicBezTo>
                    <a:pt x="144" y="49"/>
                    <a:pt x="144" y="49"/>
                    <a:pt x="144" y="49"/>
                  </a:cubicBezTo>
                  <a:cubicBezTo>
                    <a:pt x="144" y="49"/>
                    <a:pt x="144" y="49"/>
                    <a:pt x="144" y="49"/>
                  </a:cubicBezTo>
                  <a:cubicBezTo>
                    <a:pt x="146" y="49"/>
                    <a:pt x="146" y="49"/>
                    <a:pt x="146" y="49"/>
                  </a:cubicBezTo>
                  <a:cubicBezTo>
                    <a:pt x="146" y="49"/>
                    <a:pt x="146" y="49"/>
                    <a:pt x="146" y="49"/>
                  </a:cubicBezTo>
                  <a:lnTo>
                    <a:pt x="144" y="49"/>
                  </a:lnTo>
                  <a:close/>
                  <a:moveTo>
                    <a:pt x="146" y="45"/>
                  </a:moveTo>
                  <a:cubicBezTo>
                    <a:pt x="146" y="45"/>
                    <a:pt x="146" y="45"/>
                    <a:pt x="146" y="45"/>
                  </a:cubicBezTo>
                  <a:cubicBezTo>
                    <a:pt x="146" y="45"/>
                    <a:pt x="147" y="45"/>
                    <a:pt x="147" y="45"/>
                  </a:cubicBezTo>
                  <a:cubicBezTo>
                    <a:pt x="147" y="45"/>
                    <a:pt x="148" y="45"/>
                    <a:pt x="148" y="45"/>
                  </a:cubicBezTo>
                  <a:cubicBezTo>
                    <a:pt x="148" y="45"/>
                    <a:pt x="148" y="45"/>
                    <a:pt x="148" y="45"/>
                  </a:cubicBezTo>
                  <a:cubicBezTo>
                    <a:pt x="146" y="45"/>
                    <a:pt x="146" y="45"/>
                    <a:pt x="146" y="45"/>
                  </a:cubicBezTo>
                  <a:close/>
                  <a:moveTo>
                    <a:pt x="148" y="45"/>
                  </a:moveTo>
                  <a:cubicBezTo>
                    <a:pt x="148" y="45"/>
                    <a:pt x="148" y="45"/>
                    <a:pt x="148" y="45"/>
                  </a:cubicBezTo>
                  <a:cubicBezTo>
                    <a:pt x="148" y="46"/>
                    <a:pt x="148" y="46"/>
                    <a:pt x="148" y="46"/>
                  </a:cubicBezTo>
                  <a:cubicBezTo>
                    <a:pt x="146" y="46"/>
                    <a:pt x="146" y="46"/>
                    <a:pt x="146" y="46"/>
                  </a:cubicBezTo>
                  <a:cubicBezTo>
                    <a:pt x="146" y="45"/>
                    <a:pt x="146" y="45"/>
                    <a:pt x="146" y="45"/>
                  </a:cubicBezTo>
                  <a:lnTo>
                    <a:pt x="148" y="45"/>
                  </a:lnTo>
                  <a:close/>
                  <a:moveTo>
                    <a:pt x="146" y="49"/>
                  </a:moveTo>
                  <a:cubicBezTo>
                    <a:pt x="146" y="49"/>
                    <a:pt x="146" y="49"/>
                    <a:pt x="146" y="49"/>
                  </a:cubicBezTo>
                  <a:cubicBezTo>
                    <a:pt x="146" y="49"/>
                    <a:pt x="146" y="49"/>
                    <a:pt x="146" y="49"/>
                  </a:cubicBezTo>
                  <a:cubicBezTo>
                    <a:pt x="147" y="49"/>
                    <a:pt x="147" y="49"/>
                    <a:pt x="147" y="49"/>
                  </a:cubicBezTo>
                  <a:cubicBezTo>
                    <a:pt x="147" y="49"/>
                    <a:pt x="147" y="49"/>
                    <a:pt x="147" y="49"/>
                  </a:cubicBezTo>
                  <a:cubicBezTo>
                    <a:pt x="146" y="49"/>
                    <a:pt x="146" y="49"/>
                    <a:pt x="146" y="49"/>
                  </a:cubicBezTo>
                  <a:cubicBezTo>
                    <a:pt x="146" y="47"/>
                    <a:pt x="146" y="47"/>
                    <a:pt x="146" y="47"/>
                  </a:cubicBezTo>
                  <a:cubicBezTo>
                    <a:pt x="148" y="47"/>
                    <a:pt x="148" y="47"/>
                    <a:pt x="148" y="47"/>
                  </a:cubicBezTo>
                  <a:cubicBezTo>
                    <a:pt x="148" y="49"/>
                    <a:pt x="148" y="49"/>
                    <a:pt x="148" y="49"/>
                  </a:cubicBezTo>
                  <a:lnTo>
                    <a:pt x="146" y="49"/>
                  </a:lnTo>
                  <a:close/>
                  <a:moveTo>
                    <a:pt x="148" y="45"/>
                  </a:moveTo>
                  <a:cubicBezTo>
                    <a:pt x="148" y="45"/>
                    <a:pt x="148" y="45"/>
                    <a:pt x="148" y="45"/>
                  </a:cubicBezTo>
                  <a:cubicBezTo>
                    <a:pt x="149" y="45"/>
                    <a:pt x="149" y="45"/>
                    <a:pt x="150" y="45"/>
                  </a:cubicBezTo>
                  <a:cubicBezTo>
                    <a:pt x="150" y="46"/>
                    <a:pt x="150" y="46"/>
                    <a:pt x="150" y="46"/>
                  </a:cubicBezTo>
                  <a:cubicBezTo>
                    <a:pt x="148" y="46"/>
                    <a:pt x="148" y="46"/>
                    <a:pt x="148" y="46"/>
                  </a:cubicBezTo>
                  <a:lnTo>
                    <a:pt x="148" y="45"/>
                  </a:lnTo>
                  <a:close/>
                  <a:moveTo>
                    <a:pt x="148" y="47"/>
                  </a:moveTo>
                  <a:cubicBezTo>
                    <a:pt x="148" y="47"/>
                    <a:pt x="148" y="47"/>
                    <a:pt x="148" y="47"/>
                  </a:cubicBezTo>
                  <a:cubicBezTo>
                    <a:pt x="148" y="47"/>
                    <a:pt x="148" y="47"/>
                    <a:pt x="148" y="47"/>
                  </a:cubicBezTo>
                  <a:cubicBezTo>
                    <a:pt x="148" y="46"/>
                    <a:pt x="148" y="46"/>
                    <a:pt x="148" y="46"/>
                  </a:cubicBezTo>
                  <a:cubicBezTo>
                    <a:pt x="148" y="46"/>
                    <a:pt x="148" y="46"/>
                    <a:pt x="148" y="46"/>
                  </a:cubicBezTo>
                  <a:cubicBezTo>
                    <a:pt x="148" y="46"/>
                    <a:pt x="148" y="46"/>
                    <a:pt x="148" y="46"/>
                  </a:cubicBezTo>
                  <a:cubicBezTo>
                    <a:pt x="150" y="46"/>
                    <a:pt x="150" y="46"/>
                    <a:pt x="150" y="46"/>
                  </a:cubicBezTo>
                  <a:cubicBezTo>
                    <a:pt x="150" y="47"/>
                    <a:pt x="150" y="47"/>
                    <a:pt x="150" y="47"/>
                  </a:cubicBezTo>
                  <a:cubicBezTo>
                    <a:pt x="148" y="47"/>
                    <a:pt x="148" y="47"/>
                    <a:pt x="148" y="47"/>
                  </a:cubicBezTo>
                  <a:close/>
                  <a:moveTo>
                    <a:pt x="148" y="49"/>
                  </a:moveTo>
                  <a:cubicBezTo>
                    <a:pt x="148" y="49"/>
                    <a:pt x="148" y="49"/>
                    <a:pt x="148" y="49"/>
                  </a:cubicBezTo>
                  <a:cubicBezTo>
                    <a:pt x="148" y="47"/>
                    <a:pt x="148" y="47"/>
                    <a:pt x="148" y="47"/>
                  </a:cubicBezTo>
                  <a:cubicBezTo>
                    <a:pt x="150" y="47"/>
                    <a:pt x="150" y="47"/>
                    <a:pt x="150" y="47"/>
                  </a:cubicBezTo>
                  <a:cubicBezTo>
                    <a:pt x="150" y="49"/>
                    <a:pt x="150" y="49"/>
                    <a:pt x="150" y="49"/>
                  </a:cubicBezTo>
                  <a:lnTo>
                    <a:pt x="148" y="49"/>
                  </a:lnTo>
                  <a:close/>
                  <a:moveTo>
                    <a:pt x="150" y="49"/>
                  </a:moveTo>
                  <a:cubicBezTo>
                    <a:pt x="150" y="49"/>
                    <a:pt x="150" y="49"/>
                    <a:pt x="150" y="49"/>
                  </a:cubicBezTo>
                  <a:cubicBezTo>
                    <a:pt x="150" y="47"/>
                    <a:pt x="150" y="47"/>
                    <a:pt x="150" y="47"/>
                  </a:cubicBezTo>
                  <a:cubicBezTo>
                    <a:pt x="151" y="47"/>
                    <a:pt x="151" y="47"/>
                    <a:pt x="151" y="47"/>
                  </a:cubicBezTo>
                  <a:cubicBezTo>
                    <a:pt x="151" y="47"/>
                    <a:pt x="151" y="47"/>
                    <a:pt x="151" y="47"/>
                  </a:cubicBezTo>
                  <a:cubicBezTo>
                    <a:pt x="150" y="47"/>
                    <a:pt x="150" y="47"/>
                    <a:pt x="150" y="47"/>
                  </a:cubicBezTo>
                  <a:cubicBezTo>
                    <a:pt x="150" y="46"/>
                    <a:pt x="150" y="46"/>
                    <a:pt x="150" y="46"/>
                  </a:cubicBezTo>
                  <a:cubicBezTo>
                    <a:pt x="151" y="46"/>
                    <a:pt x="151" y="46"/>
                    <a:pt x="151" y="46"/>
                  </a:cubicBezTo>
                  <a:cubicBezTo>
                    <a:pt x="151" y="46"/>
                    <a:pt x="151" y="46"/>
                    <a:pt x="151" y="46"/>
                  </a:cubicBezTo>
                  <a:cubicBezTo>
                    <a:pt x="150" y="46"/>
                    <a:pt x="150" y="46"/>
                    <a:pt x="150" y="46"/>
                  </a:cubicBezTo>
                  <a:cubicBezTo>
                    <a:pt x="150" y="45"/>
                    <a:pt x="150" y="45"/>
                    <a:pt x="150" y="45"/>
                  </a:cubicBezTo>
                  <a:cubicBezTo>
                    <a:pt x="151" y="45"/>
                    <a:pt x="151" y="45"/>
                    <a:pt x="152" y="45"/>
                  </a:cubicBezTo>
                  <a:cubicBezTo>
                    <a:pt x="152" y="46"/>
                    <a:pt x="152" y="46"/>
                    <a:pt x="152" y="46"/>
                  </a:cubicBezTo>
                  <a:cubicBezTo>
                    <a:pt x="151" y="46"/>
                    <a:pt x="151" y="46"/>
                    <a:pt x="151" y="46"/>
                  </a:cubicBezTo>
                  <a:cubicBezTo>
                    <a:pt x="151" y="47"/>
                    <a:pt x="151" y="47"/>
                    <a:pt x="151" y="47"/>
                  </a:cubicBezTo>
                  <a:cubicBezTo>
                    <a:pt x="152" y="47"/>
                    <a:pt x="152" y="47"/>
                    <a:pt x="152" y="47"/>
                  </a:cubicBezTo>
                  <a:cubicBezTo>
                    <a:pt x="152" y="49"/>
                    <a:pt x="152" y="49"/>
                    <a:pt x="152" y="49"/>
                  </a:cubicBezTo>
                  <a:cubicBezTo>
                    <a:pt x="151" y="49"/>
                    <a:pt x="151" y="49"/>
                    <a:pt x="151" y="49"/>
                  </a:cubicBezTo>
                  <a:cubicBezTo>
                    <a:pt x="151" y="49"/>
                    <a:pt x="151" y="49"/>
                    <a:pt x="151" y="49"/>
                  </a:cubicBezTo>
                  <a:cubicBezTo>
                    <a:pt x="152" y="49"/>
                    <a:pt x="152" y="49"/>
                    <a:pt x="152" y="49"/>
                  </a:cubicBezTo>
                  <a:cubicBezTo>
                    <a:pt x="152" y="49"/>
                    <a:pt x="152" y="49"/>
                    <a:pt x="152" y="49"/>
                  </a:cubicBezTo>
                  <a:lnTo>
                    <a:pt x="150" y="49"/>
                  </a:lnTo>
                  <a:close/>
                  <a:moveTo>
                    <a:pt x="152" y="45"/>
                  </a:moveTo>
                  <a:cubicBezTo>
                    <a:pt x="152" y="45"/>
                    <a:pt x="152" y="45"/>
                    <a:pt x="152" y="45"/>
                  </a:cubicBezTo>
                  <a:cubicBezTo>
                    <a:pt x="153" y="45"/>
                    <a:pt x="153" y="45"/>
                    <a:pt x="154" y="45"/>
                  </a:cubicBezTo>
                  <a:cubicBezTo>
                    <a:pt x="154" y="46"/>
                    <a:pt x="154" y="46"/>
                    <a:pt x="154" y="46"/>
                  </a:cubicBezTo>
                  <a:cubicBezTo>
                    <a:pt x="152" y="46"/>
                    <a:pt x="152" y="46"/>
                    <a:pt x="152" y="46"/>
                  </a:cubicBezTo>
                  <a:lnTo>
                    <a:pt x="152" y="45"/>
                  </a:lnTo>
                  <a:close/>
                  <a:moveTo>
                    <a:pt x="152" y="47"/>
                  </a:moveTo>
                  <a:cubicBezTo>
                    <a:pt x="152" y="47"/>
                    <a:pt x="152" y="47"/>
                    <a:pt x="152" y="47"/>
                  </a:cubicBezTo>
                  <a:cubicBezTo>
                    <a:pt x="154" y="47"/>
                    <a:pt x="154" y="47"/>
                    <a:pt x="154" y="47"/>
                  </a:cubicBezTo>
                  <a:cubicBezTo>
                    <a:pt x="154" y="49"/>
                    <a:pt x="154" y="49"/>
                    <a:pt x="154" y="49"/>
                  </a:cubicBezTo>
                  <a:cubicBezTo>
                    <a:pt x="152" y="49"/>
                    <a:pt x="152" y="49"/>
                    <a:pt x="152" y="49"/>
                  </a:cubicBezTo>
                  <a:lnTo>
                    <a:pt x="152" y="47"/>
                  </a:lnTo>
                  <a:close/>
                  <a:moveTo>
                    <a:pt x="152" y="49"/>
                  </a:moveTo>
                  <a:cubicBezTo>
                    <a:pt x="152" y="49"/>
                    <a:pt x="152" y="49"/>
                    <a:pt x="152" y="49"/>
                  </a:cubicBezTo>
                  <a:cubicBezTo>
                    <a:pt x="152" y="49"/>
                    <a:pt x="152" y="49"/>
                    <a:pt x="152" y="49"/>
                  </a:cubicBezTo>
                  <a:cubicBezTo>
                    <a:pt x="154" y="49"/>
                    <a:pt x="154" y="49"/>
                    <a:pt x="154" y="49"/>
                  </a:cubicBezTo>
                  <a:cubicBezTo>
                    <a:pt x="154" y="49"/>
                    <a:pt x="154" y="49"/>
                    <a:pt x="154" y="49"/>
                  </a:cubicBezTo>
                  <a:lnTo>
                    <a:pt x="152" y="49"/>
                  </a:lnTo>
                  <a:close/>
                  <a:moveTo>
                    <a:pt x="154" y="49"/>
                  </a:moveTo>
                  <a:cubicBezTo>
                    <a:pt x="154" y="49"/>
                    <a:pt x="154" y="49"/>
                    <a:pt x="154" y="49"/>
                  </a:cubicBezTo>
                  <a:cubicBezTo>
                    <a:pt x="154" y="49"/>
                    <a:pt x="154" y="49"/>
                    <a:pt x="154" y="49"/>
                  </a:cubicBezTo>
                  <a:cubicBezTo>
                    <a:pt x="154" y="49"/>
                    <a:pt x="154" y="49"/>
                    <a:pt x="154" y="49"/>
                  </a:cubicBezTo>
                  <a:cubicBezTo>
                    <a:pt x="154" y="49"/>
                    <a:pt x="154" y="49"/>
                    <a:pt x="154" y="49"/>
                  </a:cubicBezTo>
                  <a:cubicBezTo>
                    <a:pt x="154" y="49"/>
                    <a:pt x="154" y="49"/>
                    <a:pt x="154" y="49"/>
                  </a:cubicBezTo>
                  <a:cubicBezTo>
                    <a:pt x="154" y="47"/>
                    <a:pt x="154" y="47"/>
                    <a:pt x="154" y="47"/>
                  </a:cubicBezTo>
                  <a:cubicBezTo>
                    <a:pt x="154" y="47"/>
                    <a:pt x="154" y="47"/>
                    <a:pt x="154" y="47"/>
                  </a:cubicBezTo>
                  <a:cubicBezTo>
                    <a:pt x="154" y="46"/>
                    <a:pt x="154" y="46"/>
                    <a:pt x="154" y="46"/>
                  </a:cubicBezTo>
                  <a:cubicBezTo>
                    <a:pt x="154" y="46"/>
                    <a:pt x="154" y="46"/>
                    <a:pt x="154" y="46"/>
                  </a:cubicBezTo>
                  <a:cubicBezTo>
                    <a:pt x="154" y="45"/>
                    <a:pt x="154" y="45"/>
                    <a:pt x="154" y="45"/>
                  </a:cubicBezTo>
                  <a:cubicBezTo>
                    <a:pt x="154" y="45"/>
                    <a:pt x="154" y="45"/>
                    <a:pt x="154" y="45"/>
                  </a:cubicBezTo>
                  <a:cubicBezTo>
                    <a:pt x="155" y="45"/>
                    <a:pt x="155" y="45"/>
                    <a:pt x="155" y="45"/>
                  </a:cubicBezTo>
                  <a:cubicBezTo>
                    <a:pt x="155" y="48"/>
                    <a:pt x="155" y="48"/>
                    <a:pt x="155" y="48"/>
                  </a:cubicBezTo>
                  <a:cubicBezTo>
                    <a:pt x="154" y="48"/>
                    <a:pt x="154" y="48"/>
                    <a:pt x="154" y="48"/>
                  </a:cubicBezTo>
                  <a:cubicBezTo>
                    <a:pt x="154" y="48"/>
                    <a:pt x="154" y="48"/>
                    <a:pt x="154" y="48"/>
                  </a:cubicBezTo>
                  <a:cubicBezTo>
                    <a:pt x="155" y="48"/>
                    <a:pt x="155" y="48"/>
                    <a:pt x="155" y="48"/>
                  </a:cubicBezTo>
                  <a:cubicBezTo>
                    <a:pt x="155" y="49"/>
                    <a:pt x="155" y="49"/>
                    <a:pt x="155" y="49"/>
                  </a:cubicBezTo>
                  <a:lnTo>
                    <a:pt x="154" y="49"/>
                  </a:lnTo>
                  <a:close/>
                  <a:moveTo>
                    <a:pt x="155" y="45"/>
                  </a:moveTo>
                  <a:cubicBezTo>
                    <a:pt x="155" y="45"/>
                    <a:pt x="155" y="45"/>
                    <a:pt x="155" y="45"/>
                  </a:cubicBezTo>
                  <a:cubicBezTo>
                    <a:pt x="156" y="46"/>
                    <a:pt x="156" y="46"/>
                    <a:pt x="156" y="46"/>
                  </a:cubicBezTo>
                  <a:cubicBezTo>
                    <a:pt x="156" y="48"/>
                    <a:pt x="156" y="48"/>
                    <a:pt x="156" y="48"/>
                  </a:cubicBezTo>
                  <a:cubicBezTo>
                    <a:pt x="155" y="48"/>
                    <a:pt x="155" y="48"/>
                    <a:pt x="155" y="48"/>
                  </a:cubicBezTo>
                  <a:lnTo>
                    <a:pt x="155" y="45"/>
                  </a:lnTo>
                  <a:close/>
                  <a:moveTo>
                    <a:pt x="155" y="49"/>
                  </a:moveTo>
                  <a:cubicBezTo>
                    <a:pt x="155" y="49"/>
                    <a:pt x="155" y="49"/>
                    <a:pt x="155" y="49"/>
                  </a:cubicBezTo>
                  <a:cubicBezTo>
                    <a:pt x="155" y="48"/>
                    <a:pt x="155" y="48"/>
                    <a:pt x="155" y="48"/>
                  </a:cubicBezTo>
                  <a:cubicBezTo>
                    <a:pt x="156" y="48"/>
                    <a:pt x="156" y="48"/>
                    <a:pt x="156" y="48"/>
                  </a:cubicBezTo>
                  <a:cubicBezTo>
                    <a:pt x="156" y="49"/>
                    <a:pt x="156" y="49"/>
                    <a:pt x="156" y="49"/>
                  </a:cubicBezTo>
                  <a:cubicBezTo>
                    <a:pt x="157" y="49"/>
                    <a:pt x="157" y="49"/>
                    <a:pt x="157" y="49"/>
                  </a:cubicBezTo>
                  <a:cubicBezTo>
                    <a:pt x="157" y="48"/>
                    <a:pt x="157" y="48"/>
                    <a:pt x="157" y="48"/>
                  </a:cubicBezTo>
                  <a:cubicBezTo>
                    <a:pt x="157" y="48"/>
                    <a:pt x="157" y="48"/>
                    <a:pt x="157" y="48"/>
                  </a:cubicBezTo>
                  <a:cubicBezTo>
                    <a:pt x="157" y="48"/>
                    <a:pt x="157" y="48"/>
                    <a:pt x="157" y="48"/>
                  </a:cubicBezTo>
                  <a:cubicBezTo>
                    <a:pt x="157" y="48"/>
                    <a:pt x="157" y="48"/>
                    <a:pt x="157" y="48"/>
                  </a:cubicBezTo>
                  <a:cubicBezTo>
                    <a:pt x="157" y="46"/>
                    <a:pt x="157" y="46"/>
                    <a:pt x="157" y="46"/>
                  </a:cubicBezTo>
                  <a:cubicBezTo>
                    <a:pt x="158" y="46"/>
                    <a:pt x="158" y="46"/>
                    <a:pt x="158" y="46"/>
                  </a:cubicBezTo>
                  <a:cubicBezTo>
                    <a:pt x="158" y="47"/>
                    <a:pt x="158" y="47"/>
                    <a:pt x="158" y="47"/>
                  </a:cubicBezTo>
                  <a:cubicBezTo>
                    <a:pt x="157" y="47"/>
                    <a:pt x="157" y="47"/>
                    <a:pt x="157" y="47"/>
                  </a:cubicBezTo>
                  <a:cubicBezTo>
                    <a:pt x="157" y="47"/>
                    <a:pt x="157" y="47"/>
                    <a:pt x="157" y="47"/>
                  </a:cubicBezTo>
                  <a:cubicBezTo>
                    <a:pt x="158" y="47"/>
                    <a:pt x="158" y="47"/>
                    <a:pt x="158" y="47"/>
                  </a:cubicBezTo>
                  <a:cubicBezTo>
                    <a:pt x="158" y="49"/>
                    <a:pt x="158" y="49"/>
                    <a:pt x="158" y="49"/>
                  </a:cubicBezTo>
                  <a:cubicBezTo>
                    <a:pt x="157" y="49"/>
                    <a:pt x="157" y="49"/>
                    <a:pt x="157" y="49"/>
                  </a:cubicBezTo>
                  <a:cubicBezTo>
                    <a:pt x="157" y="49"/>
                    <a:pt x="157" y="49"/>
                    <a:pt x="157" y="49"/>
                  </a:cubicBezTo>
                  <a:cubicBezTo>
                    <a:pt x="158" y="49"/>
                    <a:pt x="158" y="49"/>
                    <a:pt x="158" y="49"/>
                  </a:cubicBezTo>
                  <a:cubicBezTo>
                    <a:pt x="158" y="49"/>
                    <a:pt x="158" y="49"/>
                    <a:pt x="158" y="49"/>
                  </a:cubicBezTo>
                  <a:lnTo>
                    <a:pt x="155" y="49"/>
                  </a:lnTo>
                  <a:close/>
                  <a:moveTo>
                    <a:pt x="158" y="47"/>
                  </a:moveTo>
                  <a:cubicBezTo>
                    <a:pt x="158" y="47"/>
                    <a:pt x="158" y="47"/>
                    <a:pt x="158" y="47"/>
                  </a:cubicBezTo>
                  <a:cubicBezTo>
                    <a:pt x="159" y="47"/>
                    <a:pt x="159" y="47"/>
                    <a:pt x="159" y="47"/>
                  </a:cubicBezTo>
                  <a:cubicBezTo>
                    <a:pt x="159" y="47"/>
                    <a:pt x="159" y="47"/>
                    <a:pt x="159" y="47"/>
                  </a:cubicBezTo>
                  <a:cubicBezTo>
                    <a:pt x="158" y="47"/>
                    <a:pt x="158" y="47"/>
                    <a:pt x="158" y="47"/>
                  </a:cubicBezTo>
                  <a:close/>
                  <a:moveTo>
                    <a:pt x="158" y="47"/>
                  </a:moveTo>
                  <a:cubicBezTo>
                    <a:pt x="158" y="47"/>
                    <a:pt x="158" y="47"/>
                    <a:pt x="158" y="47"/>
                  </a:cubicBezTo>
                  <a:cubicBezTo>
                    <a:pt x="159" y="47"/>
                    <a:pt x="159" y="47"/>
                    <a:pt x="159" y="47"/>
                  </a:cubicBezTo>
                  <a:cubicBezTo>
                    <a:pt x="159" y="49"/>
                    <a:pt x="159" y="49"/>
                    <a:pt x="159" y="49"/>
                  </a:cubicBezTo>
                  <a:cubicBezTo>
                    <a:pt x="158" y="49"/>
                    <a:pt x="158" y="49"/>
                    <a:pt x="158" y="49"/>
                  </a:cubicBezTo>
                  <a:lnTo>
                    <a:pt x="158" y="47"/>
                  </a:lnTo>
                  <a:close/>
                  <a:moveTo>
                    <a:pt x="158" y="49"/>
                  </a:moveTo>
                  <a:cubicBezTo>
                    <a:pt x="158" y="49"/>
                    <a:pt x="158" y="49"/>
                    <a:pt x="158" y="49"/>
                  </a:cubicBezTo>
                  <a:cubicBezTo>
                    <a:pt x="158" y="49"/>
                    <a:pt x="158" y="49"/>
                    <a:pt x="158" y="49"/>
                  </a:cubicBezTo>
                  <a:cubicBezTo>
                    <a:pt x="159" y="49"/>
                    <a:pt x="159" y="49"/>
                    <a:pt x="159" y="49"/>
                  </a:cubicBezTo>
                  <a:cubicBezTo>
                    <a:pt x="159" y="49"/>
                    <a:pt x="159" y="49"/>
                    <a:pt x="159" y="49"/>
                  </a:cubicBezTo>
                  <a:lnTo>
                    <a:pt x="158" y="49"/>
                  </a:lnTo>
                  <a:close/>
                  <a:moveTo>
                    <a:pt x="159" y="49"/>
                  </a:moveTo>
                  <a:cubicBezTo>
                    <a:pt x="159" y="49"/>
                    <a:pt x="159" y="49"/>
                    <a:pt x="159" y="49"/>
                  </a:cubicBezTo>
                  <a:cubicBezTo>
                    <a:pt x="159" y="49"/>
                    <a:pt x="159" y="49"/>
                    <a:pt x="159" y="49"/>
                  </a:cubicBezTo>
                  <a:cubicBezTo>
                    <a:pt x="160" y="49"/>
                    <a:pt x="160" y="49"/>
                    <a:pt x="160" y="49"/>
                  </a:cubicBezTo>
                  <a:cubicBezTo>
                    <a:pt x="160" y="49"/>
                    <a:pt x="160" y="49"/>
                    <a:pt x="160" y="49"/>
                  </a:cubicBezTo>
                  <a:cubicBezTo>
                    <a:pt x="159" y="49"/>
                    <a:pt x="159" y="49"/>
                    <a:pt x="159" y="49"/>
                  </a:cubicBezTo>
                  <a:cubicBezTo>
                    <a:pt x="159" y="47"/>
                    <a:pt x="159" y="47"/>
                    <a:pt x="159" y="47"/>
                  </a:cubicBezTo>
                  <a:cubicBezTo>
                    <a:pt x="160" y="47"/>
                    <a:pt x="160" y="47"/>
                    <a:pt x="160" y="47"/>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8"/>
                    <a:pt x="160" y="48"/>
                    <a:pt x="160" y="48"/>
                  </a:cubicBezTo>
                  <a:cubicBezTo>
                    <a:pt x="160" y="49"/>
                    <a:pt x="160" y="49"/>
                    <a:pt x="160" y="49"/>
                  </a:cubicBezTo>
                  <a:lnTo>
                    <a:pt x="159" y="49"/>
                  </a:lnTo>
                  <a:close/>
                  <a:moveTo>
                    <a:pt x="161" y="49"/>
                  </a:moveTo>
                  <a:cubicBezTo>
                    <a:pt x="161" y="49"/>
                    <a:pt x="161" y="49"/>
                    <a:pt x="161" y="49"/>
                  </a:cubicBezTo>
                  <a:cubicBezTo>
                    <a:pt x="161" y="48"/>
                    <a:pt x="161" y="48"/>
                    <a:pt x="161" y="48"/>
                  </a:cubicBezTo>
                  <a:cubicBezTo>
                    <a:pt x="161" y="48"/>
                    <a:pt x="161" y="48"/>
                    <a:pt x="161" y="48"/>
                  </a:cubicBezTo>
                  <a:cubicBezTo>
                    <a:pt x="162" y="48"/>
                    <a:pt x="162" y="48"/>
                    <a:pt x="162" y="48"/>
                  </a:cubicBezTo>
                  <a:cubicBezTo>
                    <a:pt x="162" y="49"/>
                    <a:pt x="162" y="49"/>
                    <a:pt x="162" y="49"/>
                  </a:cubicBezTo>
                  <a:cubicBezTo>
                    <a:pt x="162" y="49"/>
                    <a:pt x="162" y="49"/>
                    <a:pt x="162" y="49"/>
                  </a:cubicBezTo>
                  <a:cubicBezTo>
                    <a:pt x="162" y="48"/>
                    <a:pt x="162" y="48"/>
                    <a:pt x="162" y="48"/>
                  </a:cubicBezTo>
                  <a:cubicBezTo>
                    <a:pt x="163" y="49"/>
                    <a:pt x="163" y="49"/>
                    <a:pt x="163" y="49"/>
                  </a:cubicBezTo>
                  <a:cubicBezTo>
                    <a:pt x="163" y="49"/>
                    <a:pt x="163" y="49"/>
                    <a:pt x="163" y="49"/>
                  </a:cubicBezTo>
                  <a:lnTo>
                    <a:pt x="161" y="49"/>
                  </a:lnTo>
                  <a:close/>
                  <a:moveTo>
                    <a:pt x="161" y="48"/>
                  </a:moveTo>
                  <a:cubicBezTo>
                    <a:pt x="161" y="48"/>
                    <a:pt x="161" y="48"/>
                    <a:pt x="161" y="48"/>
                  </a:cubicBezTo>
                  <a:cubicBezTo>
                    <a:pt x="161" y="48"/>
                    <a:pt x="161" y="48"/>
                    <a:pt x="161" y="48"/>
                  </a:cubicBezTo>
                  <a:cubicBezTo>
                    <a:pt x="161" y="48"/>
                    <a:pt x="161" y="48"/>
                    <a:pt x="161" y="48"/>
                  </a:cubicBezTo>
                  <a:close/>
                  <a:moveTo>
                    <a:pt x="163" y="49"/>
                  </a:moveTo>
                  <a:cubicBezTo>
                    <a:pt x="163" y="49"/>
                    <a:pt x="163" y="49"/>
                    <a:pt x="163" y="49"/>
                  </a:cubicBezTo>
                  <a:cubicBezTo>
                    <a:pt x="163" y="49"/>
                    <a:pt x="163" y="49"/>
                    <a:pt x="163" y="49"/>
                  </a:cubicBezTo>
                  <a:cubicBezTo>
                    <a:pt x="165" y="49"/>
                    <a:pt x="165" y="49"/>
                    <a:pt x="165" y="49"/>
                  </a:cubicBezTo>
                  <a:lnTo>
                    <a:pt x="163" y="49"/>
                  </a:lnTo>
                  <a:close/>
                  <a:moveTo>
                    <a:pt x="166" y="48"/>
                  </a:moveTo>
                  <a:cubicBezTo>
                    <a:pt x="166" y="48"/>
                    <a:pt x="166" y="48"/>
                    <a:pt x="166" y="48"/>
                  </a:cubicBezTo>
                  <a:cubicBezTo>
                    <a:pt x="156" y="44"/>
                    <a:pt x="156" y="44"/>
                    <a:pt x="156" y="44"/>
                  </a:cubicBezTo>
                  <a:cubicBezTo>
                    <a:pt x="156" y="44"/>
                    <a:pt x="146" y="44"/>
                    <a:pt x="145" y="44"/>
                  </a:cubicBezTo>
                  <a:cubicBezTo>
                    <a:pt x="144" y="43"/>
                    <a:pt x="143" y="43"/>
                    <a:pt x="143" y="43"/>
                  </a:cubicBezTo>
                  <a:cubicBezTo>
                    <a:pt x="143" y="43"/>
                    <a:pt x="143" y="43"/>
                    <a:pt x="143" y="43"/>
                  </a:cubicBezTo>
                  <a:cubicBezTo>
                    <a:pt x="143" y="42"/>
                    <a:pt x="143" y="42"/>
                    <a:pt x="143" y="42"/>
                  </a:cubicBezTo>
                  <a:cubicBezTo>
                    <a:pt x="143" y="42"/>
                    <a:pt x="144" y="42"/>
                    <a:pt x="145" y="42"/>
                  </a:cubicBezTo>
                  <a:cubicBezTo>
                    <a:pt x="146" y="43"/>
                    <a:pt x="153" y="43"/>
                    <a:pt x="154" y="43"/>
                  </a:cubicBezTo>
                  <a:cubicBezTo>
                    <a:pt x="166" y="48"/>
                    <a:pt x="166" y="48"/>
                    <a:pt x="166" y="48"/>
                  </a:cubicBezTo>
                  <a:close/>
                  <a:moveTo>
                    <a:pt x="88" y="40"/>
                  </a:moveTo>
                  <a:cubicBezTo>
                    <a:pt x="88" y="40"/>
                    <a:pt x="88" y="40"/>
                    <a:pt x="88" y="40"/>
                  </a:cubicBezTo>
                  <a:cubicBezTo>
                    <a:pt x="90" y="17"/>
                    <a:pt x="90" y="17"/>
                    <a:pt x="90" y="17"/>
                  </a:cubicBezTo>
                  <a:cubicBezTo>
                    <a:pt x="89" y="16"/>
                    <a:pt x="89" y="16"/>
                    <a:pt x="89" y="16"/>
                  </a:cubicBezTo>
                  <a:cubicBezTo>
                    <a:pt x="88" y="40"/>
                    <a:pt x="88" y="40"/>
                    <a:pt x="88" y="40"/>
                  </a:cubicBezTo>
                  <a:cubicBezTo>
                    <a:pt x="88" y="40"/>
                    <a:pt x="88" y="40"/>
                    <a:pt x="88" y="40"/>
                  </a:cubicBezTo>
                  <a:close/>
                  <a:moveTo>
                    <a:pt x="92" y="40"/>
                  </a:moveTo>
                  <a:cubicBezTo>
                    <a:pt x="92" y="40"/>
                    <a:pt x="92" y="40"/>
                    <a:pt x="92" y="40"/>
                  </a:cubicBezTo>
                  <a:cubicBezTo>
                    <a:pt x="94" y="18"/>
                    <a:pt x="94" y="18"/>
                    <a:pt x="94" y="18"/>
                  </a:cubicBezTo>
                  <a:cubicBezTo>
                    <a:pt x="94" y="18"/>
                    <a:pt x="94" y="18"/>
                    <a:pt x="94" y="18"/>
                  </a:cubicBezTo>
                  <a:cubicBezTo>
                    <a:pt x="93" y="17"/>
                    <a:pt x="93" y="17"/>
                    <a:pt x="93" y="17"/>
                  </a:cubicBezTo>
                  <a:cubicBezTo>
                    <a:pt x="91" y="40"/>
                    <a:pt x="91" y="40"/>
                    <a:pt x="91" y="40"/>
                  </a:cubicBezTo>
                  <a:cubicBezTo>
                    <a:pt x="92" y="40"/>
                    <a:pt x="92" y="40"/>
                    <a:pt x="92" y="40"/>
                  </a:cubicBezTo>
                  <a:close/>
                  <a:moveTo>
                    <a:pt x="117" y="39"/>
                  </a:moveTo>
                  <a:cubicBezTo>
                    <a:pt x="117" y="39"/>
                    <a:pt x="117" y="39"/>
                    <a:pt x="117" y="39"/>
                  </a:cubicBezTo>
                  <a:cubicBezTo>
                    <a:pt x="117" y="39"/>
                    <a:pt x="117" y="39"/>
                    <a:pt x="117" y="39"/>
                  </a:cubicBezTo>
                  <a:cubicBezTo>
                    <a:pt x="117" y="39"/>
                    <a:pt x="117" y="39"/>
                    <a:pt x="117" y="39"/>
                  </a:cubicBezTo>
                  <a:cubicBezTo>
                    <a:pt x="117" y="39"/>
                    <a:pt x="117" y="39"/>
                    <a:pt x="117" y="39"/>
                  </a:cubicBezTo>
                  <a:cubicBezTo>
                    <a:pt x="117" y="39"/>
                    <a:pt x="117" y="39"/>
                    <a:pt x="117" y="39"/>
                  </a:cubicBezTo>
                  <a:close/>
                  <a:moveTo>
                    <a:pt x="20" y="37"/>
                  </a:moveTo>
                  <a:cubicBezTo>
                    <a:pt x="20" y="37"/>
                    <a:pt x="20" y="37"/>
                    <a:pt x="20" y="37"/>
                  </a:cubicBezTo>
                  <a:cubicBezTo>
                    <a:pt x="23" y="51"/>
                    <a:pt x="23" y="51"/>
                    <a:pt x="23" y="51"/>
                  </a:cubicBezTo>
                  <a:cubicBezTo>
                    <a:pt x="26" y="51"/>
                    <a:pt x="26" y="51"/>
                    <a:pt x="26" y="51"/>
                  </a:cubicBezTo>
                  <a:cubicBezTo>
                    <a:pt x="23" y="37"/>
                    <a:pt x="23" y="37"/>
                    <a:pt x="23" y="37"/>
                  </a:cubicBezTo>
                  <a:cubicBezTo>
                    <a:pt x="22" y="37"/>
                    <a:pt x="21" y="37"/>
                    <a:pt x="20" y="37"/>
                  </a:cubicBezTo>
                  <a:close/>
                  <a:moveTo>
                    <a:pt x="18" y="37"/>
                  </a:moveTo>
                  <a:cubicBezTo>
                    <a:pt x="18" y="37"/>
                    <a:pt x="18" y="37"/>
                    <a:pt x="18" y="37"/>
                  </a:cubicBezTo>
                  <a:cubicBezTo>
                    <a:pt x="20" y="51"/>
                    <a:pt x="20" y="51"/>
                    <a:pt x="20" y="51"/>
                  </a:cubicBezTo>
                  <a:cubicBezTo>
                    <a:pt x="22" y="51"/>
                    <a:pt x="22" y="51"/>
                    <a:pt x="22" y="51"/>
                  </a:cubicBezTo>
                  <a:cubicBezTo>
                    <a:pt x="20" y="37"/>
                    <a:pt x="20" y="37"/>
                    <a:pt x="20" y="37"/>
                  </a:cubicBezTo>
                  <a:cubicBezTo>
                    <a:pt x="19" y="37"/>
                    <a:pt x="18" y="37"/>
                    <a:pt x="18" y="37"/>
                  </a:cubicBezTo>
                  <a:close/>
                  <a:moveTo>
                    <a:pt x="44" y="37"/>
                  </a:moveTo>
                  <a:cubicBezTo>
                    <a:pt x="44" y="37"/>
                    <a:pt x="44" y="37"/>
                    <a:pt x="44" y="37"/>
                  </a:cubicBezTo>
                  <a:cubicBezTo>
                    <a:pt x="46" y="51"/>
                    <a:pt x="46" y="51"/>
                    <a:pt x="46" y="51"/>
                  </a:cubicBezTo>
                  <a:cubicBezTo>
                    <a:pt x="47" y="51"/>
                    <a:pt x="49" y="51"/>
                    <a:pt x="50" y="51"/>
                  </a:cubicBezTo>
                  <a:cubicBezTo>
                    <a:pt x="49" y="37"/>
                    <a:pt x="49" y="37"/>
                    <a:pt x="49" y="37"/>
                  </a:cubicBezTo>
                  <a:cubicBezTo>
                    <a:pt x="47" y="37"/>
                    <a:pt x="46" y="37"/>
                    <a:pt x="44" y="37"/>
                  </a:cubicBezTo>
                  <a:close/>
                  <a:moveTo>
                    <a:pt x="15" y="38"/>
                  </a:moveTo>
                  <a:cubicBezTo>
                    <a:pt x="15" y="38"/>
                    <a:pt x="15" y="38"/>
                    <a:pt x="15" y="38"/>
                  </a:cubicBezTo>
                  <a:cubicBezTo>
                    <a:pt x="17" y="51"/>
                    <a:pt x="17" y="51"/>
                    <a:pt x="17" y="51"/>
                  </a:cubicBezTo>
                  <a:cubicBezTo>
                    <a:pt x="18" y="51"/>
                    <a:pt x="18" y="51"/>
                    <a:pt x="18" y="51"/>
                  </a:cubicBezTo>
                  <a:cubicBezTo>
                    <a:pt x="15" y="37"/>
                    <a:pt x="15" y="37"/>
                    <a:pt x="15" y="37"/>
                  </a:cubicBezTo>
                  <a:cubicBezTo>
                    <a:pt x="15" y="37"/>
                    <a:pt x="15" y="37"/>
                    <a:pt x="15" y="38"/>
                  </a:cubicBezTo>
                  <a:close/>
                  <a:moveTo>
                    <a:pt x="24" y="37"/>
                  </a:moveTo>
                  <a:cubicBezTo>
                    <a:pt x="24" y="37"/>
                    <a:pt x="24" y="37"/>
                    <a:pt x="24" y="37"/>
                  </a:cubicBezTo>
                  <a:cubicBezTo>
                    <a:pt x="26" y="51"/>
                    <a:pt x="26" y="51"/>
                    <a:pt x="26" y="51"/>
                  </a:cubicBezTo>
                  <a:cubicBezTo>
                    <a:pt x="29" y="51"/>
                    <a:pt x="29" y="51"/>
                    <a:pt x="29" y="51"/>
                  </a:cubicBezTo>
                  <a:cubicBezTo>
                    <a:pt x="27" y="37"/>
                    <a:pt x="27" y="37"/>
                    <a:pt x="27" y="37"/>
                  </a:cubicBezTo>
                  <a:cubicBezTo>
                    <a:pt x="26" y="37"/>
                    <a:pt x="25" y="37"/>
                    <a:pt x="24" y="37"/>
                  </a:cubicBezTo>
                  <a:close/>
                  <a:moveTo>
                    <a:pt x="16" y="37"/>
                  </a:moveTo>
                  <a:cubicBezTo>
                    <a:pt x="16" y="37"/>
                    <a:pt x="16" y="37"/>
                    <a:pt x="16" y="37"/>
                  </a:cubicBezTo>
                  <a:cubicBezTo>
                    <a:pt x="18" y="51"/>
                    <a:pt x="18" y="51"/>
                    <a:pt x="18" y="51"/>
                  </a:cubicBezTo>
                  <a:cubicBezTo>
                    <a:pt x="19" y="51"/>
                    <a:pt x="19" y="51"/>
                    <a:pt x="19" y="51"/>
                  </a:cubicBezTo>
                  <a:cubicBezTo>
                    <a:pt x="17" y="37"/>
                    <a:pt x="17" y="37"/>
                    <a:pt x="17" y="37"/>
                  </a:cubicBezTo>
                  <a:cubicBezTo>
                    <a:pt x="16" y="37"/>
                    <a:pt x="16" y="37"/>
                    <a:pt x="16" y="37"/>
                  </a:cubicBezTo>
                  <a:close/>
                  <a:moveTo>
                    <a:pt x="38" y="36"/>
                  </a:moveTo>
                  <a:cubicBezTo>
                    <a:pt x="38" y="36"/>
                    <a:pt x="38" y="36"/>
                    <a:pt x="38" y="36"/>
                  </a:cubicBezTo>
                  <a:cubicBezTo>
                    <a:pt x="40" y="51"/>
                    <a:pt x="40" y="51"/>
                    <a:pt x="40" y="51"/>
                  </a:cubicBezTo>
                  <a:cubicBezTo>
                    <a:pt x="41" y="51"/>
                    <a:pt x="43" y="51"/>
                    <a:pt x="45" y="51"/>
                  </a:cubicBezTo>
                  <a:cubicBezTo>
                    <a:pt x="43" y="37"/>
                    <a:pt x="43" y="37"/>
                    <a:pt x="43" y="37"/>
                  </a:cubicBezTo>
                  <a:cubicBezTo>
                    <a:pt x="41" y="37"/>
                    <a:pt x="40" y="37"/>
                    <a:pt x="38" y="36"/>
                  </a:cubicBezTo>
                  <a:close/>
                  <a:moveTo>
                    <a:pt x="33" y="36"/>
                  </a:moveTo>
                  <a:cubicBezTo>
                    <a:pt x="33" y="36"/>
                    <a:pt x="33" y="36"/>
                    <a:pt x="33" y="36"/>
                  </a:cubicBezTo>
                  <a:cubicBezTo>
                    <a:pt x="33" y="36"/>
                    <a:pt x="33" y="36"/>
                    <a:pt x="33" y="36"/>
                  </a:cubicBezTo>
                  <a:cubicBezTo>
                    <a:pt x="35" y="51"/>
                    <a:pt x="35" y="51"/>
                    <a:pt x="35" y="51"/>
                  </a:cubicBezTo>
                  <a:cubicBezTo>
                    <a:pt x="36" y="51"/>
                    <a:pt x="38" y="51"/>
                    <a:pt x="39" y="51"/>
                  </a:cubicBezTo>
                  <a:cubicBezTo>
                    <a:pt x="37" y="36"/>
                    <a:pt x="37" y="36"/>
                    <a:pt x="37" y="36"/>
                  </a:cubicBezTo>
                  <a:cubicBezTo>
                    <a:pt x="36" y="36"/>
                    <a:pt x="34" y="36"/>
                    <a:pt x="33" y="36"/>
                  </a:cubicBezTo>
                  <a:close/>
                  <a:moveTo>
                    <a:pt x="28" y="37"/>
                  </a:moveTo>
                  <a:cubicBezTo>
                    <a:pt x="28" y="37"/>
                    <a:pt x="28" y="37"/>
                    <a:pt x="28" y="37"/>
                  </a:cubicBezTo>
                  <a:cubicBezTo>
                    <a:pt x="30" y="51"/>
                    <a:pt x="30" y="51"/>
                    <a:pt x="30" y="51"/>
                  </a:cubicBezTo>
                  <a:cubicBezTo>
                    <a:pt x="34" y="51"/>
                    <a:pt x="34" y="51"/>
                    <a:pt x="34" y="51"/>
                  </a:cubicBezTo>
                  <a:cubicBezTo>
                    <a:pt x="32" y="36"/>
                    <a:pt x="32" y="36"/>
                    <a:pt x="32" y="36"/>
                  </a:cubicBezTo>
                  <a:cubicBezTo>
                    <a:pt x="31" y="36"/>
                    <a:pt x="29" y="36"/>
                    <a:pt x="28" y="37"/>
                  </a:cubicBezTo>
                  <a:close/>
                  <a:moveTo>
                    <a:pt x="34" y="51"/>
                  </a:moveTo>
                  <a:cubicBezTo>
                    <a:pt x="34" y="51"/>
                    <a:pt x="34" y="51"/>
                    <a:pt x="34" y="51"/>
                  </a:cubicBezTo>
                  <a:cubicBezTo>
                    <a:pt x="35" y="51"/>
                    <a:pt x="35" y="51"/>
                    <a:pt x="35" y="51"/>
                  </a:cubicBezTo>
                  <a:cubicBezTo>
                    <a:pt x="35" y="51"/>
                    <a:pt x="35" y="51"/>
                    <a:pt x="35" y="51"/>
                  </a:cubicBezTo>
                  <a:cubicBezTo>
                    <a:pt x="34" y="51"/>
                    <a:pt x="34" y="51"/>
                    <a:pt x="3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10"/>
            <p:cNvSpPr>
              <a:spLocks noChangeArrowheads="1"/>
            </p:cNvSpPr>
            <p:nvPr/>
          </p:nvSpPr>
          <p:spPr bwMode="auto">
            <a:xfrm>
              <a:off x="0" y="4299"/>
              <a:ext cx="5775"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4947" y="4133"/>
              <a:ext cx="122" cy="131"/>
            </a:xfrm>
            <a:custGeom>
              <a:avLst/>
              <a:gdLst>
                <a:gd name="T0" fmla="*/ 34 w 47"/>
                <a:gd name="T1" fmla="*/ 3 h 49"/>
                <a:gd name="T2" fmla="*/ 34 w 47"/>
                <a:gd name="T3" fmla="*/ 5 h 49"/>
                <a:gd name="T4" fmla="*/ 33 w 47"/>
                <a:gd name="T5" fmla="*/ 12 h 49"/>
                <a:gd name="T6" fmla="*/ 37 w 47"/>
                <a:gd name="T7" fmla="*/ 12 h 49"/>
                <a:gd name="T8" fmla="*/ 40 w 47"/>
                <a:gd name="T9" fmla="*/ 12 h 49"/>
                <a:gd name="T10" fmla="*/ 47 w 47"/>
                <a:gd name="T11" fmla="*/ 15 h 49"/>
                <a:gd name="T12" fmla="*/ 43 w 47"/>
                <a:gd name="T13" fmla="*/ 16 h 49"/>
                <a:gd name="T14" fmla="*/ 37 w 47"/>
                <a:gd name="T15" fmla="*/ 16 h 49"/>
                <a:gd name="T16" fmla="*/ 36 w 47"/>
                <a:gd name="T17" fmla="*/ 18 h 49"/>
                <a:gd name="T18" fmla="*/ 32 w 47"/>
                <a:gd name="T19" fmla="*/ 25 h 49"/>
                <a:gd name="T20" fmla="*/ 32 w 47"/>
                <a:gd name="T21" fmla="*/ 30 h 49"/>
                <a:gd name="T22" fmla="*/ 32 w 47"/>
                <a:gd name="T23" fmla="*/ 31 h 49"/>
                <a:gd name="T24" fmla="*/ 33 w 47"/>
                <a:gd name="T25" fmla="*/ 37 h 49"/>
                <a:gd name="T26" fmla="*/ 33 w 47"/>
                <a:gd name="T27" fmla="*/ 39 h 49"/>
                <a:gd name="T28" fmla="*/ 33 w 47"/>
                <a:gd name="T29" fmla="*/ 43 h 49"/>
                <a:gd name="T30" fmla="*/ 31 w 47"/>
                <a:gd name="T31" fmla="*/ 49 h 49"/>
                <a:gd name="T32" fmla="*/ 28 w 47"/>
                <a:gd name="T33" fmla="*/ 45 h 49"/>
                <a:gd name="T34" fmla="*/ 27 w 47"/>
                <a:gd name="T35" fmla="*/ 40 h 49"/>
                <a:gd name="T36" fmla="*/ 26 w 47"/>
                <a:gd name="T37" fmla="*/ 37 h 49"/>
                <a:gd name="T38" fmla="*/ 28 w 47"/>
                <a:gd name="T39" fmla="*/ 36 h 49"/>
                <a:gd name="T40" fmla="*/ 28 w 47"/>
                <a:gd name="T41" fmla="*/ 34 h 49"/>
                <a:gd name="T42" fmla="*/ 28 w 47"/>
                <a:gd name="T43" fmla="*/ 29 h 49"/>
                <a:gd name="T44" fmla="*/ 25 w 47"/>
                <a:gd name="T45" fmla="*/ 33 h 49"/>
                <a:gd name="T46" fmla="*/ 22 w 47"/>
                <a:gd name="T47" fmla="*/ 36 h 49"/>
                <a:gd name="T48" fmla="*/ 21 w 47"/>
                <a:gd name="T49" fmla="*/ 37 h 49"/>
                <a:gd name="T50" fmla="*/ 16 w 47"/>
                <a:gd name="T51" fmla="*/ 40 h 49"/>
                <a:gd name="T52" fmla="*/ 16 w 47"/>
                <a:gd name="T53" fmla="*/ 36 h 49"/>
                <a:gd name="T54" fmla="*/ 14 w 47"/>
                <a:gd name="T55" fmla="*/ 36 h 49"/>
                <a:gd name="T56" fmla="*/ 18 w 47"/>
                <a:gd name="T57" fmla="*/ 30 h 49"/>
                <a:gd name="T58" fmla="*/ 21 w 47"/>
                <a:gd name="T59" fmla="*/ 27 h 49"/>
                <a:gd name="T60" fmla="*/ 25 w 47"/>
                <a:gd name="T61" fmla="*/ 23 h 49"/>
                <a:gd name="T62" fmla="*/ 28 w 47"/>
                <a:gd name="T63" fmla="*/ 18 h 49"/>
                <a:gd name="T64" fmla="*/ 26 w 47"/>
                <a:gd name="T65" fmla="*/ 17 h 49"/>
                <a:gd name="T66" fmla="*/ 26 w 47"/>
                <a:gd name="T67" fmla="*/ 17 h 49"/>
                <a:gd name="T68" fmla="*/ 19 w 47"/>
                <a:gd name="T69" fmla="*/ 20 h 49"/>
                <a:gd name="T70" fmla="*/ 16 w 47"/>
                <a:gd name="T71" fmla="*/ 21 h 49"/>
                <a:gd name="T72" fmla="*/ 10 w 47"/>
                <a:gd name="T73" fmla="*/ 24 h 49"/>
                <a:gd name="T74" fmla="*/ 1 w 47"/>
                <a:gd name="T75" fmla="*/ 23 h 49"/>
                <a:gd name="T76" fmla="*/ 4 w 47"/>
                <a:gd name="T77" fmla="*/ 21 h 49"/>
                <a:gd name="T78" fmla="*/ 8 w 47"/>
                <a:gd name="T79" fmla="*/ 21 h 49"/>
                <a:gd name="T80" fmla="*/ 11 w 47"/>
                <a:gd name="T81" fmla="*/ 20 h 49"/>
                <a:gd name="T82" fmla="*/ 17 w 47"/>
                <a:gd name="T83" fmla="*/ 18 h 49"/>
                <a:gd name="T84" fmla="*/ 29 w 47"/>
                <a:gd name="T85" fmla="*/ 8 h 49"/>
                <a:gd name="T86" fmla="*/ 29 w 47"/>
                <a:gd name="T87" fmla="*/ 4 h 49"/>
                <a:gd name="T88" fmla="*/ 27 w 47"/>
                <a:gd name="T89" fmla="*/ 1 h 49"/>
                <a:gd name="T90" fmla="*/ 33 w 47"/>
                <a:gd name="T9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49">
                  <a:moveTo>
                    <a:pt x="33" y="1"/>
                  </a:moveTo>
                  <a:cubicBezTo>
                    <a:pt x="34" y="1"/>
                    <a:pt x="33" y="2"/>
                    <a:pt x="34" y="3"/>
                  </a:cubicBezTo>
                  <a:cubicBezTo>
                    <a:pt x="34" y="3"/>
                    <a:pt x="34" y="3"/>
                    <a:pt x="34" y="3"/>
                  </a:cubicBezTo>
                  <a:cubicBezTo>
                    <a:pt x="34" y="4"/>
                    <a:pt x="34" y="5"/>
                    <a:pt x="34" y="5"/>
                  </a:cubicBezTo>
                  <a:cubicBezTo>
                    <a:pt x="34" y="8"/>
                    <a:pt x="33" y="10"/>
                    <a:pt x="33" y="12"/>
                  </a:cubicBezTo>
                  <a:cubicBezTo>
                    <a:pt x="33" y="12"/>
                    <a:pt x="33" y="12"/>
                    <a:pt x="33" y="12"/>
                  </a:cubicBezTo>
                  <a:cubicBezTo>
                    <a:pt x="34" y="13"/>
                    <a:pt x="34" y="12"/>
                    <a:pt x="34" y="12"/>
                  </a:cubicBezTo>
                  <a:cubicBezTo>
                    <a:pt x="35" y="12"/>
                    <a:pt x="36" y="12"/>
                    <a:pt x="37" y="12"/>
                  </a:cubicBezTo>
                  <a:cubicBezTo>
                    <a:pt x="37" y="12"/>
                    <a:pt x="37" y="12"/>
                    <a:pt x="38" y="12"/>
                  </a:cubicBezTo>
                  <a:cubicBezTo>
                    <a:pt x="38" y="12"/>
                    <a:pt x="39" y="12"/>
                    <a:pt x="40" y="12"/>
                  </a:cubicBezTo>
                  <a:cubicBezTo>
                    <a:pt x="42" y="12"/>
                    <a:pt x="43" y="13"/>
                    <a:pt x="45" y="13"/>
                  </a:cubicBezTo>
                  <a:cubicBezTo>
                    <a:pt x="45" y="14"/>
                    <a:pt x="46" y="14"/>
                    <a:pt x="47" y="15"/>
                  </a:cubicBezTo>
                  <a:cubicBezTo>
                    <a:pt x="46" y="16"/>
                    <a:pt x="47" y="17"/>
                    <a:pt x="45" y="17"/>
                  </a:cubicBezTo>
                  <a:cubicBezTo>
                    <a:pt x="45" y="16"/>
                    <a:pt x="44" y="17"/>
                    <a:pt x="43" y="16"/>
                  </a:cubicBezTo>
                  <a:cubicBezTo>
                    <a:pt x="43" y="16"/>
                    <a:pt x="42" y="16"/>
                    <a:pt x="41" y="16"/>
                  </a:cubicBezTo>
                  <a:cubicBezTo>
                    <a:pt x="40" y="16"/>
                    <a:pt x="39" y="16"/>
                    <a:pt x="37" y="16"/>
                  </a:cubicBezTo>
                  <a:cubicBezTo>
                    <a:pt x="37" y="16"/>
                    <a:pt x="37" y="16"/>
                    <a:pt x="37" y="16"/>
                  </a:cubicBezTo>
                  <a:cubicBezTo>
                    <a:pt x="37" y="17"/>
                    <a:pt x="37" y="18"/>
                    <a:pt x="36" y="18"/>
                  </a:cubicBezTo>
                  <a:cubicBezTo>
                    <a:pt x="36" y="19"/>
                    <a:pt x="36" y="20"/>
                    <a:pt x="36" y="20"/>
                  </a:cubicBezTo>
                  <a:cubicBezTo>
                    <a:pt x="34" y="22"/>
                    <a:pt x="33" y="23"/>
                    <a:pt x="32" y="25"/>
                  </a:cubicBezTo>
                  <a:cubicBezTo>
                    <a:pt x="32" y="25"/>
                    <a:pt x="32" y="26"/>
                    <a:pt x="32" y="26"/>
                  </a:cubicBezTo>
                  <a:cubicBezTo>
                    <a:pt x="32" y="27"/>
                    <a:pt x="32" y="28"/>
                    <a:pt x="32" y="30"/>
                  </a:cubicBezTo>
                  <a:cubicBezTo>
                    <a:pt x="32" y="30"/>
                    <a:pt x="32" y="30"/>
                    <a:pt x="32" y="31"/>
                  </a:cubicBezTo>
                  <a:cubicBezTo>
                    <a:pt x="32" y="31"/>
                    <a:pt x="32" y="31"/>
                    <a:pt x="32" y="31"/>
                  </a:cubicBezTo>
                  <a:cubicBezTo>
                    <a:pt x="32" y="31"/>
                    <a:pt x="32" y="32"/>
                    <a:pt x="33" y="33"/>
                  </a:cubicBezTo>
                  <a:cubicBezTo>
                    <a:pt x="32" y="34"/>
                    <a:pt x="32" y="35"/>
                    <a:pt x="33" y="37"/>
                  </a:cubicBezTo>
                  <a:cubicBezTo>
                    <a:pt x="33" y="37"/>
                    <a:pt x="32" y="37"/>
                    <a:pt x="33" y="38"/>
                  </a:cubicBezTo>
                  <a:cubicBezTo>
                    <a:pt x="33" y="38"/>
                    <a:pt x="32" y="39"/>
                    <a:pt x="33" y="39"/>
                  </a:cubicBezTo>
                  <a:cubicBezTo>
                    <a:pt x="32" y="40"/>
                    <a:pt x="33" y="41"/>
                    <a:pt x="33" y="42"/>
                  </a:cubicBezTo>
                  <a:cubicBezTo>
                    <a:pt x="33" y="42"/>
                    <a:pt x="33" y="42"/>
                    <a:pt x="33" y="43"/>
                  </a:cubicBezTo>
                  <a:cubicBezTo>
                    <a:pt x="33" y="44"/>
                    <a:pt x="33" y="45"/>
                    <a:pt x="33" y="46"/>
                  </a:cubicBezTo>
                  <a:cubicBezTo>
                    <a:pt x="32" y="47"/>
                    <a:pt x="32" y="48"/>
                    <a:pt x="31" y="49"/>
                  </a:cubicBezTo>
                  <a:cubicBezTo>
                    <a:pt x="30" y="49"/>
                    <a:pt x="30" y="49"/>
                    <a:pt x="29" y="49"/>
                  </a:cubicBezTo>
                  <a:cubicBezTo>
                    <a:pt x="30" y="47"/>
                    <a:pt x="28" y="47"/>
                    <a:pt x="28" y="45"/>
                  </a:cubicBezTo>
                  <a:cubicBezTo>
                    <a:pt x="27" y="45"/>
                    <a:pt x="27" y="43"/>
                    <a:pt x="28" y="42"/>
                  </a:cubicBezTo>
                  <a:cubicBezTo>
                    <a:pt x="28" y="41"/>
                    <a:pt x="27" y="41"/>
                    <a:pt x="27" y="40"/>
                  </a:cubicBezTo>
                  <a:cubicBezTo>
                    <a:pt x="27" y="39"/>
                    <a:pt x="26" y="39"/>
                    <a:pt x="26" y="38"/>
                  </a:cubicBezTo>
                  <a:cubicBezTo>
                    <a:pt x="26" y="38"/>
                    <a:pt x="27" y="38"/>
                    <a:pt x="26" y="37"/>
                  </a:cubicBezTo>
                  <a:cubicBezTo>
                    <a:pt x="27" y="37"/>
                    <a:pt x="27" y="38"/>
                    <a:pt x="27" y="38"/>
                  </a:cubicBezTo>
                  <a:cubicBezTo>
                    <a:pt x="28" y="38"/>
                    <a:pt x="28" y="37"/>
                    <a:pt x="28" y="36"/>
                  </a:cubicBezTo>
                  <a:cubicBezTo>
                    <a:pt x="28" y="36"/>
                    <a:pt x="28" y="36"/>
                    <a:pt x="28" y="36"/>
                  </a:cubicBezTo>
                  <a:cubicBezTo>
                    <a:pt x="28" y="35"/>
                    <a:pt x="28" y="34"/>
                    <a:pt x="28" y="34"/>
                  </a:cubicBezTo>
                  <a:cubicBezTo>
                    <a:pt x="28" y="33"/>
                    <a:pt x="28" y="31"/>
                    <a:pt x="28" y="30"/>
                  </a:cubicBezTo>
                  <a:cubicBezTo>
                    <a:pt x="28" y="29"/>
                    <a:pt x="29" y="29"/>
                    <a:pt x="28" y="29"/>
                  </a:cubicBezTo>
                  <a:cubicBezTo>
                    <a:pt x="27" y="29"/>
                    <a:pt x="27" y="31"/>
                    <a:pt x="26" y="31"/>
                  </a:cubicBezTo>
                  <a:cubicBezTo>
                    <a:pt x="26" y="32"/>
                    <a:pt x="25" y="32"/>
                    <a:pt x="25" y="33"/>
                  </a:cubicBezTo>
                  <a:cubicBezTo>
                    <a:pt x="23" y="34"/>
                    <a:pt x="23" y="34"/>
                    <a:pt x="23" y="34"/>
                  </a:cubicBezTo>
                  <a:cubicBezTo>
                    <a:pt x="23" y="35"/>
                    <a:pt x="22" y="35"/>
                    <a:pt x="22" y="36"/>
                  </a:cubicBezTo>
                  <a:cubicBezTo>
                    <a:pt x="21" y="36"/>
                    <a:pt x="21" y="36"/>
                    <a:pt x="21" y="36"/>
                  </a:cubicBezTo>
                  <a:cubicBezTo>
                    <a:pt x="21" y="37"/>
                    <a:pt x="21" y="37"/>
                    <a:pt x="21" y="37"/>
                  </a:cubicBezTo>
                  <a:cubicBezTo>
                    <a:pt x="20" y="36"/>
                    <a:pt x="20" y="37"/>
                    <a:pt x="20" y="37"/>
                  </a:cubicBezTo>
                  <a:cubicBezTo>
                    <a:pt x="19" y="38"/>
                    <a:pt x="18" y="39"/>
                    <a:pt x="16" y="40"/>
                  </a:cubicBezTo>
                  <a:cubicBezTo>
                    <a:pt x="16" y="40"/>
                    <a:pt x="16" y="39"/>
                    <a:pt x="16" y="39"/>
                  </a:cubicBezTo>
                  <a:cubicBezTo>
                    <a:pt x="16" y="38"/>
                    <a:pt x="16" y="37"/>
                    <a:pt x="16" y="36"/>
                  </a:cubicBezTo>
                  <a:cubicBezTo>
                    <a:pt x="15" y="36"/>
                    <a:pt x="15" y="36"/>
                    <a:pt x="15" y="36"/>
                  </a:cubicBezTo>
                  <a:cubicBezTo>
                    <a:pt x="15" y="36"/>
                    <a:pt x="15" y="36"/>
                    <a:pt x="14" y="36"/>
                  </a:cubicBezTo>
                  <a:cubicBezTo>
                    <a:pt x="14" y="35"/>
                    <a:pt x="16" y="34"/>
                    <a:pt x="16" y="33"/>
                  </a:cubicBezTo>
                  <a:cubicBezTo>
                    <a:pt x="17" y="32"/>
                    <a:pt x="17" y="31"/>
                    <a:pt x="18" y="30"/>
                  </a:cubicBezTo>
                  <a:cubicBezTo>
                    <a:pt x="18" y="30"/>
                    <a:pt x="19" y="30"/>
                    <a:pt x="19" y="29"/>
                  </a:cubicBezTo>
                  <a:cubicBezTo>
                    <a:pt x="20" y="28"/>
                    <a:pt x="20" y="28"/>
                    <a:pt x="21" y="27"/>
                  </a:cubicBezTo>
                  <a:cubicBezTo>
                    <a:pt x="21" y="26"/>
                    <a:pt x="22" y="27"/>
                    <a:pt x="22" y="26"/>
                  </a:cubicBezTo>
                  <a:cubicBezTo>
                    <a:pt x="23" y="25"/>
                    <a:pt x="24" y="24"/>
                    <a:pt x="25" y="23"/>
                  </a:cubicBezTo>
                  <a:cubicBezTo>
                    <a:pt x="25" y="22"/>
                    <a:pt x="25" y="22"/>
                    <a:pt x="26" y="21"/>
                  </a:cubicBezTo>
                  <a:cubicBezTo>
                    <a:pt x="27" y="20"/>
                    <a:pt x="28" y="19"/>
                    <a:pt x="28" y="18"/>
                  </a:cubicBezTo>
                  <a:cubicBezTo>
                    <a:pt x="28" y="17"/>
                    <a:pt x="30" y="17"/>
                    <a:pt x="29" y="16"/>
                  </a:cubicBezTo>
                  <a:cubicBezTo>
                    <a:pt x="28" y="16"/>
                    <a:pt x="27" y="17"/>
                    <a:pt x="26" y="17"/>
                  </a:cubicBezTo>
                  <a:cubicBezTo>
                    <a:pt x="26" y="17"/>
                    <a:pt x="26" y="17"/>
                    <a:pt x="26" y="17"/>
                  </a:cubicBezTo>
                  <a:cubicBezTo>
                    <a:pt x="26" y="17"/>
                    <a:pt x="26" y="17"/>
                    <a:pt x="26" y="17"/>
                  </a:cubicBezTo>
                  <a:cubicBezTo>
                    <a:pt x="25" y="17"/>
                    <a:pt x="24" y="18"/>
                    <a:pt x="23" y="18"/>
                  </a:cubicBezTo>
                  <a:cubicBezTo>
                    <a:pt x="22" y="19"/>
                    <a:pt x="20" y="19"/>
                    <a:pt x="19" y="20"/>
                  </a:cubicBezTo>
                  <a:cubicBezTo>
                    <a:pt x="18" y="20"/>
                    <a:pt x="18" y="21"/>
                    <a:pt x="17" y="21"/>
                  </a:cubicBezTo>
                  <a:cubicBezTo>
                    <a:pt x="16" y="21"/>
                    <a:pt x="16" y="21"/>
                    <a:pt x="16" y="21"/>
                  </a:cubicBezTo>
                  <a:cubicBezTo>
                    <a:pt x="14" y="22"/>
                    <a:pt x="13" y="23"/>
                    <a:pt x="12" y="23"/>
                  </a:cubicBezTo>
                  <a:cubicBezTo>
                    <a:pt x="12" y="24"/>
                    <a:pt x="10" y="23"/>
                    <a:pt x="10" y="24"/>
                  </a:cubicBezTo>
                  <a:cubicBezTo>
                    <a:pt x="8" y="25"/>
                    <a:pt x="6" y="26"/>
                    <a:pt x="3" y="26"/>
                  </a:cubicBezTo>
                  <a:cubicBezTo>
                    <a:pt x="3" y="25"/>
                    <a:pt x="2" y="24"/>
                    <a:pt x="1" y="23"/>
                  </a:cubicBezTo>
                  <a:cubicBezTo>
                    <a:pt x="2" y="22"/>
                    <a:pt x="0" y="22"/>
                    <a:pt x="2" y="21"/>
                  </a:cubicBezTo>
                  <a:cubicBezTo>
                    <a:pt x="2" y="21"/>
                    <a:pt x="3" y="22"/>
                    <a:pt x="4" y="21"/>
                  </a:cubicBezTo>
                  <a:cubicBezTo>
                    <a:pt x="4" y="22"/>
                    <a:pt x="4" y="22"/>
                    <a:pt x="4" y="22"/>
                  </a:cubicBezTo>
                  <a:cubicBezTo>
                    <a:pt x="5" y="21"/>
                    <a:pt x="7" y="21"/>
                    <a:pt x="8" y="21"/>
                  </a:cubicBezTo>
                  <a:cubicBezTo>
                    <a:pt x="8" y="21"/>
                    <a:pt x="8" y="20"/>
                    <a:pt x="8" y="21"/>
                  </a:cubicBezTo>
                  <a:cubicBezTo>
                    <a:pt x="9" y="20"/>
                    <a:pt x="10" y="20"/>
                    <a:pt x="11" y="20"/>
                  </a:cubicBezTo>
                  <a:cubicBezTo>
                    <a:pt x="12" y="20"/>
                    <a:pt x="13" y="19"/>
                    <a:pt x="14" y="19"/>
                  </a:cubicBezTo>
                  <a:cubicBezTo>
                    <a:pt x="15" y="19"/>
                    <a:pt x="16" y="18"/>
                    <a:pt x="17" y="18"/>
                  </a:cubicBezTo>
                  <a:cubicBezTo>
                    <a:pt x="21" y="16"/>
                    <a:pt x="25" y="15"/>
                    <a:pt x="29" y="14"/>
                  </a:cubicBezTo>
                  <a:cubicBezTo>
                    <a:pt x="29" y="12"/>
                    <a:pt x="29" y="10"/>
                    <a:pt x="29" y="8"/>
                  </a:cubicBezTo>
                  <a:cubicBezTo>
                    <a:pt x="29" y="8"/>
                    <a:pt x="30" y="8"/>
                    <a:pt x="30" y="8"/>
                  </a:cubicBezTo>
                  <a:cubicBezTo>
                    <a:pt x="29" y="4"/>
                    <a:pt x="29" y="4"/>
                    <a:pt x="29" y="4"/>
                  </a:cubicBezTo>
                  <a:cubicBezTo>
                    <a:pt x="29" y="3"/>
                    <a:pt x="29" y="2"/>
                    <a:pt x="28" y="2"/>
                  </a:cubicBezTo>
                  <a:cubicBezTo>
                    <a:pt x="28" y="1"/>
                    <a:pt x="26" y="2"/>
                    <a:pt x="27" y="1"/>
                  </a:cubicBezTo>
                  <a:cubicBezTo>
                    <a:pt x="27" y="0"/>
                    <a:pt x="28" y="0"/>
                    <a:pt x="28" y="0"/>
                  </a:cubicBezTo>
                  <a:cubicBezTo>
                    <a:pt x="30" y="0"/>
                    <a:pt x="32"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4833" y="4128"/>
              <a:ext cx="140" cy="142"/>
            </a:xfrm>
            <a:custGeom>
              <a:avLst/>
              <a:gdLst>
                <a:gd name="T0" fmla="*/ 15 w 54"/>
                <a:gd name="T1" fmla="*/ 0 h 53"/>
                <a:gd name="T2" fmla="*/ 20 w 54"/>
                <a:gd name="T3" fmla="*/ 7 h 53"/>
                <a:gd name="T4" fmla="*/ 23 w 54"/>
                <a:gd name="T5" fmla="*/ 11 h 53"/>
                <a:gd name="T6" fmla="*/ 25 w 54"/>
                <a:gd name="T7" fmla="*/ 15 h 53"/>
                <a:gd name="T8" fmla="*/ 30 w 54"/>
                <a:gd name="T9" fmla="*/ 22 h 53"/>
                <a:gd name="T10" fmla="*/ 33 w 54"/>
                <a:gd name="T11" fmla="*/ 27 h 53"/>
                <a:gd name="T12" fmla="*/ 36 w 54"/>
                <a:gd name="T13" fmla="*/ 25 h 53"/>
                <a:gd name="T14" fmla="*/ 35 w 54"/>
                <a:gd name="T15" fmla="*/ 18 h 53"/>
                <a:gd name="T16" fmla="*/ 39 w 54"/>
                <a:gd name="T17" fmla="*/ 18 h 53"/>
                <a:gd name="T18" fmla="*/ 41 w 54"/>
                <a:gd name="T19" fmla="*/ 25 h 53"/>
                <a:gd name="T20" fmla="*/ 39 w 54"/>
                <a:gd name="T21" fmla="*/ 35 h 53"/>
                <a:gd name="T22" fmla="*/ 42 w 54"/>
                <a:gd name="T23" fmla="*/ 41 h 53"/>
                <a:gd name="T24" fmla="*/ 48 w 54"/>
                <a:gd name="T25" fmla="*/ 46 h 53"/>
                <a:gd name="T26" fmla="*/ 51 w 54"/>
                <a:gd name="T27" fmla="*/ 45 h 53"/>
                <a:gd name="T28" fmla="*/ 54 w 54"/>
                <a:gd name="T29" fmla="*/ 51 h 53"/>
                <a:gd name="T30" fmla="*/ 53 w 54"/>
                <a:gd name="T31" fmla="*/ 53 h 53"/>
                <a:gd name="T32" fmla="*/ 51 w 54"/>
                <a:gd name="T33" fmla="*/ 53 h 53"/>
                <a:gd name="T34" fmla="*/ 44 w 54"/>
                <a:gd name="T35" fmla="*/ 48 h 53"/>
                <a:gd name="T36" fmla="*/ 37 w 54"/>
                <a:gd name="T37" fmla="*/ 40 h 53"/>
                <a:gd name="T38" fmla="*/ 32 w 54"/>
                <a:gd name="T39" fmla="*/ 42 h 53"/>
                <a:gd name="T40" fmla="*/ 27 w 54"/>
                <a:gd name="T41" fmla="*/ 44 h 53"/>
                <a:gd name="T42" fmla="*/ 25 w 54"/>
                <a:gd name="T43" fmla="*/ 43 h 53"/>
                <a:gd name="T44" fmla="*/ 30 w 54"/>
                <a:gd name="T45" fmla="*/ 41 h 53"/>
                <a:gd name="T46" fmla="*/ 34 w 54"/>
                <a:gd name="T47" fmla="*/ 35 h 53"/>
                <a:gd name="T48" fmla="*/ 32 w 54"/>
                <a:gd name="T49" fmla="*/ 31 h 53"/>
                <a:gd name="T50" fmla="*/ 26 w 54"/>
                <a:gd name="T51" fmla="*/ 34 h 53"/>
                <a:gd name="T52" fmla="*/ 22 w 54"/>
                <a:gd name="T53" fmla="*/ 38 h 53"/>
                <a:gd name="T54" fmla="*/ 17 w 54"/>
                <a:gd name="T55" fmla="*/ 44 h 53"/>
                <a:gd name="T56" fmla="*/ 14 w 54"/>
                <a:gd name="T57" fmla="*/ 45 h 53"/>
                <a:gd name="T58" fmla="*/ 12 w 54"/>
                <a:gd name="T59" fmla="*/ 37 h 53"/>
                <a:gd name="T60" fmla="*/ 19 w 54"/>
                <a:gd name="T61" fmla="*/ 34 h 53"/>
                <a:gd name="T62" fmla="*/ 24 w 54"/>
                <a:gd name="T63" fmla="*/ 27 h 53"/>
                <a:gd name="T64" fmla="*/ 19 w 54"/>
                <a:gd name="T65" fmla="*/ 28 h 53"/>
                <a:gd name="T66" fmla="*/ 16 w 54"/>
                <a:gd name="T67" fmla="*/ 29 h 53"/>
                <a:gd name="T68" fmla="*/ 9 w 54"/>
                <a:gd name="T69" fmla="*/ 34 h 53"/>
                <a:gd name="T70" fmla="*/ 7 w 54"/>
                <a:gd name="T71" fmla="*/ 42 h 53"/>
                <a:gd name="T72" fmla="*/ 3 w 54"/>
                <a:gd name="T73" fmla="*/ 42 h 53"/>
                <a:gd name="T74" fmla="*/ 2 w 54"/>
                <a:gd name="T75" fmla="*/ 38 h 53"/>
                <a:gd name="T76" fmla="*/ 4 w 54"/>
                <a:gd name="T77" fmla="*/ 29 h 53"/>
                <a:gd name="T78" fmla="*/ 1 w 54"/>
                <a:gd name="T79" fmla="*/ 23 h 53"/>
                <a:gd name="T80" fmla="*/ 7 w 54"/>
                <a:gd name="T81" fmla="*/ 28 h 53"/>
                <a:gd name="T82" fmla="*/ 10 w 54"/>
                <a:gd name="T83" fmla="*/ 27 h 53"/>
                <a:gd name="T84" fmla="*/ 13 w 54"/>
                <a:gd name="T85" fmla="*/ 23 h 53"/>
                <a:gd name="T86" fmla="*/ 14 w 54"/>
                <a:gd name="T87" fmla="*/ 21 h 53"/>
                <a:gd name="T88" fmla="*/ 16 w 54"/>
                <a:gd name="T89" fmla="*/ 19 h 53"/>
                <a:gd name="T90" fmla="*/ 15 w 54"/>
                <a:gd name="T91" fmla="*/ 17 h 53"/>
                <a:gd name="T92" fmla="*/ 10 w 54"/>
                <a:gd name="T93" fmla="*/ 20 h 53"/>
                <a:gd name="T94" fmla="*/ 6 w 54"/>
                <a:gd name="T95" fmla="*/ 20 h 53"/>
                <a:gd name="T96" fmla="*/ 3 w 54"/>
                <a:gd name="T97" fmla="*/ 19 h 53"/>
                <a:gd name="T98" fmla="*/ 11 w 54"/>
                <a:gd name="T99" fmla="*/ 16 h 53"/>
                <a:gd name="T100" fmla="*/ 19 w 54"/>
                <a:gd name="T101" fmla="*/ 12 h 53"/>
                <a:gd name="T102" fmla="*/ 16 w 54"/>
                <a:gd name="T103" fmla="*/ 8 h 53"/>
                <a:gd name="T104" fmla="*/ 10 w 54"/>
                <a:gd name="T105" fmla="*/ 1 h 53"/>
                <a:gd name="T106" fmla="*/ 31 w 54"/>
                <a:gd name="T107" fmla="*/ 4 h 53"/>
                <a:gd name="T108" fmla="*/ 33 w 54"/>
                <a:gd name="T109" fmla="*/ 8 h 53"/>
                <a:gd name="T110" fmla="*/ 29 w 54"/>
                <a:gd name="T111" fmla="*/ 9 h 53"/>
                <a:gd name="T112" fmla="*/ 27 w 54"/>
                <a:gd name="T113" fmla="*/ 3 h 53"/>
                <a:gd name="T114" fmla="*/ 29 w 54"/>
                <a:gd name="T115" fmla="*/ 4 h 53"/>
                <a:gd name="T116" fmla="*/ 25 w 54"/>
                <a:gd name="T117" fmla="*/ 19 h 53"/>
                <a:gd name="T118" fmla="*/ 18 w 54"/>
                <a:gd name="T119" fmla="*/ 25 h 53"/>
                <a:gd name="T120" fmla="*/ 23 w 54"/>
                <a:gd name="T121" fmla="*/ 17 h 53"/>
                <a:gd name="T122" fmla="*/ 12 w 54"/>
                <a:gd name="T12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3">
                  <a:moveTo>
                    <a:pt x="12" y="0"/>
                  </a:moveTo>
                  <a:cubicBezTo>
                    <a:pt x="12" y="0"/>
                    <a:pt x="13" y="0"/>
                    <a:pt x="14" y="0"/>
                  </a:cubicBezTo>
                  <a:cubicBezTo>
                    <a:pt x="14" y="0"/>
                    <a:pt x="14" y="0"/>
                    <a:pt x="14" y="0"/>
                  </a:cubicBezTo>
                  <a:cubicBezTo>
                    <a:pt x="14" y="0"/>
                    <a:pt x="15" y="0"/>
                    <a:pt x="15" y="0"/>
                  </a:cubicBezTo>
                  <a:cubicBezTo>
                    <a:pt x="16" y="1"/>
                    <a:pt x="16" y="1"/>
                    <a:pt x="16" y="2"/>
                  </a:cubicBezTo>
                  <a:cubicBezTo>
                    <a:pt x="17" y="2"/>
                    <a:pt x="17" y="3"/>
                    <a:pt x="17" y="3"/>
                  </a:cubicBezTo>
                  <a:cubicBezTo>
                    <a:pt x="17" y="4"/>
                    <a:pt x="18" y="4"/>
                    <a:pt x="18" y="5"/>
                  </a:cubicBezTo>
                  <a:cubicBezTo>
                    <a:pt x="19" y="6"/>
                    <a:pt x="19" y="6"/>
                    <a:pt x="20" y="7"/>
                  </a:cubicBezTo>
                  <a:cubicBezTo>
                    <a:pt x="20" y="8"/>
                    <a:pt x="22" y="8"/>
                    <a:pt x="21" y="10"/>
                  </a:cubicBezTo>
                  <a:cubicBezTo>
                    <a:pt x="21" y="10"/>
                    <a:pt x="22" y="10"/>
                    <a:pt x="23" y="11"/>
                  </a:cubicBezTo>
                  <a:cubicBezTo>
                    <a:pt x="23" y="10"/>
                    <a:pt x="23" y="10"/>
                    <a:pt x="23" y="10"/>
                  </a:cubicBezTo>
                  <a:cubicBezTo>
                    <a:pt x="23" y="11"/>
                    <a:pt x="23" y="11"/>
                    <a:pt x="23" y="11"/>
                  </a:cubicBezTo>
                  <a:cubicBezTo>
                    <a:pt x="24" y="10"/>
                    <a:pt x="25" y="10"/>
                    <a:pt x="26" y="10"/>
                  </a:cubicBezTo>
                  <a:cubicBezTo>
                    <a:pt x="26" y="10"/>
                    <a:pt x="27" y="11"/>
                    <a:pt x="27" y="12"/>
                  </a:cubicBezTo>
                  <a:cubicBezTo>
                    <a:pt x="27" y="12"/>
                    <a:pt x="26" y="12"/>
                    <a:pt x="27" y="12"/>
                  </a:cubicBezTo>
                  <a:cubicBezTo>
                    <a:pt x="26" y="13"/>
                    <a:pt x="26" y="14"/>
                    <a:pt x="25" y="15"/>
                  </a:cubicBezTo>
                  <a:cubicBezTo>
                    <a:pt x="24" y="16"/>
                    <a:pt x="26" y="16"/>
                    <a:pt x="26" y="18"/>
                  </a:cubicBezTo>
                  <a:cubicBezTo>
                    <a:pt x="27" y="18"/>
                    <a:pt x="27" y="19"/>
                    <a:pt x="27" y="19"/>
                  </a:cubicBezTo>
                  <a:cubicBezTo>
                    <a:pt x="28" y="20"/>
                    <a:pt x="28" y="21"/>
                    <a:pt x="28" y="21"/>
                  </a:cubicBezTo>
                  <a:cubicBezTo>
                    <a:pt x="29" y="21"/>
                    <a:pt x="29" y="21"/>
                    <a:pt x="30" y="22"/>
                  </a:cubicBezTo>
                  <a:cubicBezTo>
                    <a:pt x="31" y="22"/>
                    <a:pt x="32" y="23"/>
                    <a:pt x="31" y="25"/>
                  </a:cubicBezTo>
                  <a:cubicBezTo>
                    <a:pt x="31" y="25"/>
                    <a:pt x="31" y="25"/>
                    <a:pt x="31" y="25"/>
                  </a:cubicBezTo>
                  <a:cubicBezTo>
                    <a:pt x="31" y="25"/>
                    <a:pt x="31" y="26"/>
                    <a:pt x="31" y="26"/>
                  </a:cubicBezTo>
                  <a:cubicBezTo>
                    <a:pt x="32" y="26"/>
                    <a:pt x="32" y="27"/>
                    <a:pt x="33" y="27"/>
                  </a:cubicBezTo>
                  <a:cubicBezTo>
                    <a:pt x="33" y="28"/>
                    <a:pt x="34" y="30"/>
                    <a:pt x="35" y="30"/>
                  </a:cubicBezTo>
                  <a:cubicBezTo>
                    <a:pt x="36" y="30"/>
                    <a:pt x="35" y="29"/>
                    <a:pt x="36" y="28"/>
                  </a:cubicBezTo>
                  <a:cubicBezTo>
                    <a:pt x="36" y="28"/>
                    <a:pt x="36" y="26"/>
                    <a:pt x="37" y="26"/>
                  </a:cubicBezTo>
                  <a:cubicBezTo>
                    <a:pt x="36" y="25"/>
                    <a:pt x="36" y="25"/>
                    <a:pt x="36" y="25"/>
                  </a:cubicBezTo>
                  <a:cubicBezTo>
                    <a:pt x="36" y="23"/>
                    <a:pt x="37" y="21"/>
                    <a:pt x="36" y="20"/>
                  </a:cubicBezTo>
                  <a:cubicBezTo>
                    <a:pt x="36" y="19"/>
                    <a:pt x="36" y="19"/>
                    <a:pt x="36" y="19"/>
                  </a:cubicBezTo>
                  <a:cubicBezTo>
                    <a:pt x="35" y="19"/>
                    <a:pt x="35" y="18"/>
                    <a:pt x="35" y="18"/>
                  </a:cubicBezTo>
                  <a:cubicBezTo>
                    <a:pt x="35" y="18"/>
                    <a:pt x="35" y="18"/>
                    <a:pt x="35" y="18"/>
                  </a:cubicBezTo>
                  <a:cubicBezTo>
                    <a:pt x="35" y="18"/>
                    <a:pt x="35" y="18"/>
                    <a:pt x="36" y="18"/>
                  </a:cubicBezTo>
                  <a:cubicBezTo>
                    <a:pt x="36" y="18"/>
                    <a:pt x="37" y="19"/>
                    <a:pt x="38" y="18"/>
                  </a:cubicBezTo>
                  <a:cubicBezTo>
                    <a:pt x="38" y="19"/>
                    <a:pt x="38" y="19"/>
                    <a:pt x="38" y="19"/>
                  </a:cubicBezTo>
                  <a:cubicBezTo>
                    <a:pt x="39" y="18"/>
                    <a:pt x="39" y="18"/>
                    <a:pt x="39" y="18"/>
                  </a:cubicBezTo>
                  <a:cubicBezTo>
                    <a:pt x="40" y="19"/>
                    <a:pt x="39" y="20"/>
                    <a:pt x="40" y="21"/>
                  </a:cubicBezTo>
                  <a:cubicBezTo>
                    <a:pt x="40" y="21"/>
                    <a:pt x="40" y="21"/>
                    <a:pt x="40" y="21"/>
                  </a:cubicBezTo>
                  <a:cubicBezTo>
                    <a:pt x="41" y="21"/>
                    <a:pt x="40" y="22"/>
                    <a:pt x="41" y="22"/>
                  </a:cubicBezTo>
                  <a:cubicBezTo>
                    <a:pt x="40" y="23"/>
                    <a:pt x="41" y="24"/>
                    <a:pt x="41" y="25"/>
                  </a:cubicBezTo>
                  <a:cubicBezTo>
                    <a:pt x="40" y="26"/>
                    <a:pt x="40" y="26"/>
                    <a:pt x="40" y="26"/>
                  </a:cubicBezTo>
                  <a:cubicBezTo>
                    <a:pt x="41" y="26"/>
                    <a:pt x="41" y="26"/>
                    <a:pt x="41" y="26"/>
                  </a:cubicBezTo>
                  <a:cubicBezTo>
                    <a:pt x="40" y="27"/>
                    <a:pt x="41" y="28"/>
                    <a:pt x="40" y="28"/>
                  </a:cubicBezTo>
                  <a:cubicBezTo>
                    <a:pt x="39" y="30"/>
                    <a:pt x="40" y="33"/>
                    <a:pt x="39" y="35"/>
                  </a:cubicBezTo>
                  <a:cubicBezTo>
                    <a:pt x="39" y="35"/>
                    <a:pt x="39" y="35"/>
                    <a:pt x="39" y="35"/>
                  </a:cubicBezTo>
                  <a:cubicBezTo>
                    <a:pt x="38" y="36"/>
                    <a:pt x="39" y="36"/>
                    <a:pt x="39" y="37"/>
                  </a:cubicBezTo>
                  <a:cubicBezTo>
                    <a:pt x="41" y="38"/>
                    <a:pt x="40" y="40"/>
                    <a:pt x="42" y="40"/>
                  </a:cubicBezTo>
                  <a:cubicBezTo>
                    <a:pt x="41" y="41"/>
                    <a:pt x="42" y="41"/>
                    <a:pt x="42" y="41"/>
                  </a:cubicBezTo>
                  <a:cubicBezTo>
                    <a:pt x="43" y="41"/>
                    <a:pt x="44" y="42"/>
                    <a:pt x="44" y="43"/>
                  </a:cubicBezTo>
                  <a:cubicBezTo>
                    <a:pt x="45" y="44"/>
                    <a:pt x="45" y="44"/>
                    <a:pt x="45" y="44"/>
                  </a:cubicBezTo>
                  <a:cubicBezTo>
                    <a:pt x="46" y="45"/>
                    <a:pt x="46" y="45"/>
                    <a:pt x="47" y="45"/>
                  </a:cubicBezTo>
                  <a:cubicBezTo>
                    <a:pt x="47" y="45"/>
                    <a:pt x="47" y="46"/>
                    <a:pt x="48" y="46"/>
                  </a:cubicBezTo>
                  <a:cubicBezTo>
                    <a:pt x="48" y="46"/>
                    <a:pt x="48" y="47"/>
                    <a:pt x="48" y="47"/>
                  </a:cubicBezTo>
                  <a:cubicBezTo>
                    <a:pt x="48" y="46"/>
                    <a:pt x="49" y="46"/>
                    <a:pt x="49" y="45"/>
                  </a:cubicBezTo>
                  <a:cubicBezTo>
                    <a:pt x="49" y="45"/>
                    <a:pt x="48" y="44"/>
                    <a:pt x="49" y="44"/>
                  </a:cubicBezTo>
                  <a:cubicBezTo>
                    <a:pt x="50" y="44"/>
                    <a:pt x="50" y="45"/>
                    <a:pt x="51" y="45"/>
                  </a:cubicBezTo>
                  <a:cubicBezTo>
                    <a:pt x="50" y="46"/>
                    <a:pt x="52" y="47"/>
                    <a:pt x="52" y="48"/>
                  </a:cubicBezTo>
                  <a:cubicBezTo>
                    <a:pt x="53" y="48"/>
                    <a:pt x="52" y="49"/>
                    <a:pt x="53" y="50"/>
                  </a:cubicBezTo>
                  <a:cubicBezTo>
                    <a:pt x="53" y="50"/>
                    <a:pt x="53" y="51"/>
                    <a:pt x="53" y="51"/>
                  </a:cubicBezTo>
                  <a:cubicBezTo>
                    <a:pt x="53" y="51"/>
                    <a:pt x="54" y="51"/>
                    <a:pt x="54" y="51"/>
                  </a:cubicBezTo>
                  <a:cubicBezTo>
                    <a:pt x="54" y="51"/>
                    <a:pt x="54" y="51"/>
                    <a:pt x="54" y="51"/>
                  </a:cubicBezTo>
                  <a:cubicBezTo>
                    <a:pt x="54" y="51"/>
                    <a:pt x="53" y="52"/>
                    <a:pt x="53" y="52"/>
                  </a:cubicBezTo>
                  <a:cubicBezTo>
                    <a:pt x="53" y="52"/>
                    <a:pt x="54" y="52"/>
                    <a:pt x="53" y="53"/>
                  </a:cubicBezTo>
                  <a:cubicBezTo>
                    <a:pt x="53" y="53"/>
                    <a:pt x="53" y="53"/>
                    <a:pt x="53" y="53"/>
                  </a:cubicBezTo>
                  <a:cubicBezTo>
                    <a:pt x="52" y="53"/>
                    <a:pt x="52" y="53"/>
                    <a:pt x="52" y="53"/>
                  </a:cubicBezTo>
                  <a:cubicBezTo>
                    <a:pt x="52" y="53"/>
                    <a:pt x="52" y="53"/>
                    <a:pt x="51" y="53"/>
                  </a:cubicBezTo>
                  <a:cubicBezTo>
                    <a:pt x="51" y="53"/>
                    <a:pt x="51" y="53"/>
                    <a:pt x="51" y="53"/>
                  </a:cubicBezTo>
                  <a:cubicBezTo>
                    <a:pt x="51" y="53"/>
                    <a:pt x="51" y="53"/>
                    <a:pt x="51" y="53"/>
                  </a:cubicBezTo>
                  <a:cubicBezTo>
                    <a:pt x="50" y="52"/>
                    <a:pt x="49" y="53"/>
                    <a:pt x="49" y="52"/>
                  </a:cubicBezTo>
                  <a:cubicBezTo>
                    <a:pt x="49" y="52"/>
                    <a:pt x="48" y="51"/>
                    <a:pt x="48" y="51"/>
                  </a:cubicBezTo>
                  <a:cubicBezTo>
                    <a:pt x="49" y="50"/>
                    <a:pt x="47" y="51"/>
                    <a:pt x="46" y="50"/>
                  </a:cubicBezTo>
                  <a:cubicBezTo>
                    <a:pt x="46" y="49"/>
                    <a:pt x="44" y="49"/>
                    <a:pt x="44" y="48"/>
                  </a:cubicBezTo>
                  <a:cubicBezTo>
                    <a:pt x="44" y="48"/>
                    <a:pt x="43" y="47"/>
                    <a:pt x="42" y="47"/>
                  </a:cubicBezTo>
                  <a:cubicBezTo>
                    <a:pt x="42" y="46"/>
                    <a:pt x="42" y="46"/>
                    <a:pt x="42" y="46"/>
                  </a:cubicBezTo>
                  <a:cubicBezTo>
                    <a:pt x="41" y="45"/>
                    <a:pt x="39" y="43"/>
                    <a:pt x="39" y="42"/>
                  </a:cubicBezTo>
                  <a:cubicBezTo>
                    <a:pt x="39" y="41"/>
                    <a:pt x="38" y="40"/>
                    <a:pt x="37" y="40"/>
                  </a:cubicBezTo>
                  <a:cubicBezTo>
                    <a:pt x="37" y="40"/>
                    <a:pt x="37" y="39"/>
                    <a:pt x="37" y="39"/>
                  </a:cubicBezTo>
                  <a:cubicBezTo>
                    <a:pt x="36" y="40"/>
                    <a:pt x="35" y="40"/>
                    <a:pt x="35" y="40"/>
                  </a:cubicBezTo>
                  <a:cubicBezTo>
                    <a:pt x="33" y="40"/>
                    <a:pt x="33" y="42"/>
                    <a:pt x="32" y="42"/>
                  </a:cubicBezTo>
                  <a:cubicBezTo>
                    <a:pt x="32" y="42"/>
                    <a:pt x="32" y="42"/>
                    <a:pt x="32" y="42"/>
                  </a:cubicBezTo>
                  <a:cubicBezTo>
                    <a:pt x="31" y="42"/>
                    <a:pt x="31" y="42"/>
                    <a:pt x="31" y="42"/>
                  </a:cubicBezTo>
                  <a:cubicBezTo>
                    <a:pt x="31" y="42"/>
                    <a:pt x="31" y="43"/>
                    <a:pt x="31" y="43"/>
                  </a:cubicBezTo>
                  <a:cubicBezTo>
                    <a:pt x="30" y="43"/>
                    <a:pt x="30" y="42"/>
                    <a:pt x="29" y="42"/>
                  </a:cubicBezTo>
                  <a:cubicBezTo>
                    <a:pt x="29" y="43"/>
                    <a:pt x="27" y="42"/>
                    <a:pt x="27" y="44"/>
                  </a:cubicBezTo>
                  <a:cubicBezTo>
                    <a:pt x="26" y="43"/>
                    <a:pt x="25" y="45"/>
                    <a:pt x="24" y="43"/>
                  </a:cubicBezTo>
                  <a:cubicBezTo>
                    <a:pt x="24" y="43"/>
                    <a:pt x="24" y="43"/>
                    <a:pt x="24" y="43"/>
                  </a:cubicBezTo>
                  <a:cubicBezTo>
                    <a:pt x="25" y="43"/>
                    <a:pt x="25" y="43"/>
                    <a:pt x="25" y="43"/>
                  </a:cubicBezTo>
                  <a:cubicBezTo>
                    <a:pt x="25" y="43"/>
                    <a:pt x="25" y="43"/>
                    <a:pt x="25" y="43"/>
                  </a:cubicBezTo>
                  <a:cubicBezTo>
                    <a:pt x="26" y="43"/>
                    <a:pt x="26" y="43"/>
                    <a:pt x="26" y="43"/>
                  </a:cubicBezTo>
                  <a:cubicBezTo>
                    <a:pt x="26" y="43"/>
                    <a:pt x="27" y="42"/>
                    <a:pt x="27" y="42"/>
                  </a:cubicBezTo>
                  <a:cubicBezTo>
                    <a:pt x="28" y="42"/>
                    <a:pt x="28" y="42"/>
                    <a:pt x="29" y="41"/>
                  </a:cubicBezTo>
                  <a:cubicBezTo>
                    <a:pt x="29" y="42"/>
                    <a:pt x="29" y="41"/>
                    <a:pt x="30" y="41"/>
                  </a:cubicBezTo>
                  <a:cubicBezTo>
                    <a:pt x="29" y="41"/>
                    <a:pt x="30" y="41"/>
                    <a:pt x="30" y="41"/>
                  </a:cubicBezTo>
                  <a:cubicBezTo>
                    <a:pt x="31" y="41"/>
                    <a:pt x="32" y="40"/>
                    <a:pt x="32" y="39"/>
                  </a:cubicBezTo>
                  <a:cubicBezTo>
                    <a:pt x="33" y="39"/>
                    <a:pt x="33" y="38"/>
                    <a:pt x="34" y="37"/>
                  </a:cubicBezTo>
                  <a:cubicBezTo>
                    <a:pt x="34" y="37"/>
                    <a:pt x="34" y="36"/>
                    <a:pt x="34" y="35"/>
                  </a:cubicBezTo>
                  <a:cubicBezTo>
                    <a:pt x="34" y="35"/>
                    <a:pt x="33" y="35"/>
                    <a:pt x="33" y="34"/>
                  </a:cubicBezTo>
                  <a:cubicBezTo>
                    <a:pt x="33" y="33"/>
                    <a:pt x="32" y="32"/>
                    <a:pt x="32" y="31"/>
                  </a:cubicBezTo>
                  <a:cubicBezTo>
                    <a:pt x="32" y="31"/>
                    <a:pt x="31" y="31"/>
                    <a:pt x="31" y="31"/>
                  </a:cubicBezTo>
                  <a:cubicBezTo>
                    <a:pt x="32" y="31"/>
                    <a:pt x="32" y="31"/>
                    <a:pt x="32" y="31"/>
                  </a:cubicBezTo>
                  <a:cubicBezTo>
                    <a:pt x="31" y="30"/>
                    <a:pt x="31" y="28"/>
                    <a:pt x="29" y="28"/>
                  </a:cubicBezTo>
                  <a:cubicBezTo>
                    <a:pt x="29" y="29"/>
                    <a:pt x="28" y="29"/>
                    <a:pt x="28" y="30"/>
                  </a:cubicBezTo>
                  <a:cubicBezTo>
                    <a:pt x="27" y="31"/>
                    <a:pt x="27" y="32"/>
                    <a:pt x="26" y="33"/>
                  </a:cubicBezTo>
                  <a:cubicBezTo>
                    <a:pt x="26" y="33"/>
                    <a:pt x="26" y="33"/>
                    <a:pt x="26" y="34"/>
                  </a:cubicBezTo>
                  <a:cubicBezTo>
                    <a:pt x="26" y="34"/>
                    <a:pt x="25" y="35"/>
                    <a:pt x="25" y="35"/>
                  </a:cubicBezTo>
                  <a:cubicBezTo>
                    <a:pt x="24" y="35"/>
                    <a:pt x="24" y="35"/>
                    <a:pt x="24" y="35"/>
                  </a:cubicBezTo>
                  <a:cubicBezTo>
                    <a:pt x="24" y="35"/>
                    <a:pt x="25" y="36"/>
                    <a:pt x="24" y="36"/>
                  </a:cubicBezTo>
                  <a:cubicBezTo>
                    <a:pt x="23" y="37"/>
                    <a:pt x="23" y="38"/>
                    <a:pt x="22" y="38"/>
                  </a:cubicBezTo>
                  <a:cubicBezTo>
                    <a:pt x="21" y="38"/>
                    <a:pt x="22" y="40"/>
                    <a:pt x="21" y="40"/>
                  </a:cubicBezTo>
                  <a:cubicBezTo>
                    <a:pt x="20" y="40"/>
                    <a:pt x="20" y="41"/>
                    <a:pt x="19" y="41"/>
                  </a:cubicBezTo>
                  <a:cubicBezTo>
                    <a:pt x="19" y="42"/>
                    <a:pt x="18" y="42"/>
                    <a:pt x="18" y="43"/>
                  </a:cubicBezTo>
                  <a:cubicBezTo>
                    <a:pt x="18" y="43"/>
                    <a:pt x="17" y="43"/>
                    <a:pt x="17" y="44"/>
                  </a:cubicBezTo>
                  <a:cubicBezTo>
                    <a:pt x="17" y="43"/>
                    <a:pt x="17" y="43"/>
                    <a:pt x="17" y="43"/>
                  </a:cubicBezTo>
                  <a:cubicBezTo>
                    <a:pt x="16" y="44"/>
                    <a:pt x="15" y="43"/>
                    <a:pt x="15" y="44"/>
                  </a:cubicBezTo>
                  <a:cubicBezTo>
                    <a:pt x="15" y="44"/>
                    <a:pt x="15" y="44"/>
                    <a:pt x="15" y="44"/>
                  </a:cubicBezTo>
                  <a:cubicBezTo>
                    <a:pt x="15" y="44"/>
                    <a:pt x="14" y="45"/>
                    <a:pt x="14" y="45"/>
                  </a:cubicBezTo>
                  <a:cubicBezTo>
                    <a:pt x="12" y="44"/>
                    <a:pt x="13" y="42"/>
                    <a:pt x="12" y="40"/>
                  </a:cubicBezTo>
                  <a:cubicBezTo>
                    <a:pt x="12" y="40"/>
                    <a:pt x="11" y="39"/>
                    <a:pt x="12" y="38"/>
                  </a:cubicBezTo>
                  <a:cubicBezTo>
                    <a:pt x="11" y="38"/>
                    <a:pt x="11" y="38"/>
                    <a:pt x="11" y="38"/>
                  </a:cubicBezTo>
                  <a:cubicBezTo>
                    <a:pt x="11" y="37"/>
                    <a:pt x="12" y="37"/>
                    <a:pt x="12" y="37"/>
                  </a:cubicBezTo>
                  <a:cubicBezTo>
                    <a:pt x="13" y="38"/>
                    <a:pt x="14" y="39"/>
                    <a:pt x="16" y="39"/>
                  </a:cubicBezTo>
                  <a:cubicBezTo>
                    <a:pt x="16" y="40"/>
                    <a:pt x="16" y="39"/>
                    <a:pt x="17" y="39"/>
                  </a:cubicBezTo>
                  <a:cubicBezTo>
                    <a:pt x="16" y="38"/>
                    <a:pt x="18" y="38"/>
                    <a:pt x="17" y="37"/>
                  </a:cubicBezTo>
                  <a:cubicBezTo>
                    <a:pt x="18" y="36"/>
                    <a:pt x="19" y="36"/>
                    <a:pt x="19" y="34"/>
                  </a:cubicBezTo>
                  <a:cubicBezTo>
                    <a:pt x="19" y="34"/>
                    <a:pt x="20" y="33"/>
                    <a:pt x="20" y="33"/>
                  </a:cubicBezTo>
                  <a:cubicBezTo>
                    <a:pt x="20" y="31"/>
                    <a:pt x="22" y="31"/>
                    <a:pt x="22" y="30"/>
                  </a:cubicBezTo>
                  <a:cubicBezTo>
                    <a:pt x="22" y="29"/>
                    <a:pt x="23" y="28"/>
                    <a:pt x="23" y="28"/>
                  </a:cubicBezTo>
                  <a:cubicBezTo>
                    <a:pt x="24" y="27"/>
                    <a:pt x="24" y="27"/>
                    <a:pt x="24" y="27"/>
                  </a:cubicBezTo>
                  <a:cubicBezTo>
                    <a:pt x="24" y="26"/>
                    <a:pt x="26" y="26"/>
                    <a:pt x="24" y="25"/>
                  </a:cubicBezTo>
                  <a:cubicBezTo>
                    <a:pt x="23" y="25"/>
                    <a:pt x="22" y="26"/>
                    <a:pt x="21" y="26"/>
                  </a:cubicBezTo>
                  <a:cubicBezTo>
                    <a:pt x="21" y="27"/>
                    <a:pt x="20" y="27"/>
                    <a:pt x="20" y="27"/>
                  </a:cubicBezTo>
                  <a:cubicBezTo>
                    <a:pt x="19" y="27"/>
                    <a:pt x="19" y="28"/>
                    <a:pt x="19" y="28"/>
                  </a:cubicBezTo>
                  <a:cubicBezTo>
                    <a:pt x="18" y="28"/>
                    <a:pt x="18" y="29"/>
                    <a:pt x="17" y="28"/>
                  </a:cubicBezTo>
                  <a:cubicBezTo>
                    <a:pt x="16" y="29"/>
                    <a:pt x="16" y="29"/>
                    <a:pt x="16" y="29"/>
                  </a:cubicBezTo>
                  <a:cubicBezTo>
                    <a:pt x="16" y="29"/>
                    <a:pt x="16" y="29"/>
                    <a:pt x="16" y="29"/>
                  </a:cubicBezTo>
                  <a:cubicBezTo>
                    <a:pt x="16" y="29"/>
                    <a:pt x="16" y="29"/>
                    <a:pt x="16" y="29"/>
                  </a:cubicBezTo>
                  <a:cubicBezTo>
                    <a:pt x="16" y="29"/>
                    <a:pt x="16" y="29"/>
                    <a:pt x="16" y="29"/>
                  </a:cubicBezTo>
                  <a:cubicBezTo>
                    <a:pt x="16" y="30"/>
                    <a:pt x="14" y="30"/>
                    <a:pt x="14" y="32"/>
                  </a:cubicBezTo>
                  <a:cubicBezTo>
                    <a:pt x="13" y="32"/>
                    <a:pt x="13" y="32"/>
                    <a:pt x="13" y="32"/>
                  </a:cubicBezTo>
                  <a:cubicBezTo>
                    <a:pt x="12" y="33"/>
                    <a:pt x="10" y="34"/>
                    <a:pt x="9" y="34"/>
                  </a:cubicBezTo>
                  <a:cubicBezTo>
                    <a:pt x="8" y="35"/>
                    <a:pt x="8" y="35"/>
                    <a:pt x="8" y="36"/>
                  </a:cubicBezTo>
                  <a:cubicBezTo>
                    <a:pt x="8" y="37"/>
                    <a:pt x="8" y="38"/>
                    <a:pt x="8" y="39"/>
                  </a:cubicBezTo>
                  <a:cubicBezTo>
                    <a:pt x="8" y="39"/>
                    <a:pt x="8" y="40"/>
                    <a:pt x="7" y="41"/>
                  </a:cubicBezTo>
                  <a:cubicBezTo>
                    <a:pt x="8" y="42"/>
                    <a:pt x="6" y="42"/>
                    <a:pt x="7" y="42"/>
                  </a:cubicBezTo>
                  <a:cubicBezTo>
                    <a:pt x="7" y="43"/>
                    <a:pt x="6" y="43"/>
                    <a:pt x="5" y="43"/>
                  </a:cubicBezTo>
                  <a:cubicBezTo>
                    <a:pt x="5" y="43"/>
                    <a:pt x="5" y="43"/>
                    <a:pt x="5" y="43"/>
                  </a:cubicBezTo>
                  <a:cubicBezTo>
                    <a:pt x="5" y="44"/>
                    <a:pt x="5" y="44"/>
                    <a:pt x="4" y="44"/>
                  </a:cubicBezTo>
                  <a:cubicBezTo>
                    <a:pt x="4" y="43"/>
                    <a:pt x="4" y="43"/>
                    <a:pt x="3" y="42"/>
                  </a:cubicBezTo>
                  <a:cubicBezTo>
                    <a:pt x="4" y="41"/>
                    <a:pt x="2" y="41"/>
                    <a:pt x="3" y="40"/>
                  </a:cubicBezTo>
                  <a:cubicBezTo>
                    <a:pt x="2" y="39"/>
                    <a:pt x="2" y="38"/>
                    <a:pt x="2" y="37"/>
                  </a:cubicBezTo>
                  <a:cubicBezTo>
                    <a:pt x="2" y="37"/>
                    <a:pt x="2" y="37"/>
                    <a:pt x="2" y="37"/>
                  </a:cubicBezTo>
                  <a:cubicBezTo>
                    <a:pt x="2" y="38"/>
                    <a:pt x="2" y="38"/>
                    <a:pt x="2" y="38"/>
                  </a:cubicBezTo>
                  <a:cubicBezTo>
                    <a:pt x="3" y="37"/>
                    <a:pt x="3" y="36"/>
                    <a:pt x="4" y="36"/>
                  </a:cubicBezTo>
                  <a:cubicBezTo>
                    <a:pt x="4" y="35"/>
                    <a:pt x="4" y="34"/>
                    <a:pt x="4" y="32"/>
                  </a:cubicBezTo>
                  <a:cubicBezTo>
                    <a:pt x="4" y="32"/>
                    <a:pt x="4" y="31"/>
                    <a:pt x="4" y="31"/>
                  </a:cubicBezTo>
                  <a:cubicBezTo>
                    <a:pt x="4" y="31"/>
                    <a:pt x="4" y="30"/>
                    <a:pt x="4" y="29"/>
                  </a:cubicBezTo>
                  <a:cubicBezTo>
                    <a:pt x="4" y="28"/>
                    <a:pt x="3" y="28"/>
                    <a:pt x="3" y="27"/>
                  </a:cubicBezTo>
                  <a:cubicBezTo>
                    <a:pt x="3" y="26"/>
                    <a:pt x="1" y="26"/>
                    <a:pt x="1" y="24"/>
                  </a:cubicBezTo>
                  <a:cubicBezTo>
                    <a:pt x="1" y="24"/>
                    <a:pt x="0" y="24"/>
                    <a:pt x="0" y="23"/>
                  </a:cubicBezTo>
                  <a:cubicBezTo>
                    <a:pt x="0" y="23"/>
                    <a:pt x="0" y="23"/>
                    <a:pt x="1" y="23"/>
                  </a:cubicBezTo>
                  <a:cubicBezTo>
                    <a:pt x="2" y="24"/>
                    <a:pt x="3" y="23"/>
                    <a:pt x="3" y="24"/>
                  </a:cubicBezTo>
                  <a:cubicBezTo>
                    <a:pt x="4" y="23"/>
                    <a:pt x="4" y="25"/>
                    <a:pt x="5" y="24"/>
                  </a:cubicBezTo>
                  <a:cubicBezTo>
                    <a:pt x="5" y="25"/>
                    <a:pt x="6" y="25"/>
                    <a:pt x="6" y="26"/>
                  </a:cubicBezTo>
                  <a:cubicBezTo>
                    <a:pt x="7" y="27"/>
                    <a:pt x="6" y="28"/>
                    <a:pt x="7" y="28"/>
                  </a:cubicBezTo>
                  <a:cubicBezTo>
                    <a:pt x="7" y="29"/>
                    <a:pt x="7" y="29"/>
                    <a:pt x="7" y="30"/>
                  </a:cubicBezTo>
                  <a:cubicBezTo>
                    <a:pt x="7" y="30"/>
                    <a:pt x="8" y="30"/>
                    <a:pt x="9" y="31"/>
                  </a:cubicBezTo>
                  <a:cubicBezTo>
                    <a:pt x="9" y="30"/>
                    <a:pt x="9" y="30"/>
                    <a:pt x="10" y="29"/>
                  </a:cubicBezTo>
                  <a:cubicBezTo>
                    <a:pt x="9" y="28"/>
                    <a:pt x="10" y="28"/>
                    <a:pt x="10" y="27"/>
                  </a:cubicBezTo>
                  <a:cubicBezTo>
                    <a:pt x="11" y="27"/>
                    <a:pt x="10" y="26"/>
                    <a:pt x="12" y="25"/>
                  </a:cubicBezTo>
                  <a:cubicBezTo>
                    <a:pt x="11" y="24"/>
                    <a:pt x="13" y="25"/>
                    <a:pt x="12" y="23"/>
                  </a:cubicBezTo>
                  <a:cubicBezTo>
                    <a:pt x="13" y="23"/>
                    <a:pt x="13" y="23"/>
                    <a:pt x="13" y="23"/>
                  </a:cubicBezTo>
                  <a:cubicBezTo>
                    <a:pt x="13" y="23"/>
                    <a:pt x="13" y="23"/>
                    <a:pt x="13" y="23"/>
                  </a:cubicBezTo>
                  <a:cubicBezTo>
                    <a:pt x="13" y="22"/>
                    <a:pt x="13" y="22"/>
                    <a:pt x="13" y="22"/>
                  </a:cubicBezTo>
                  <a:cubicBezTo>
                    <a:pt x="13" y="23"/>
                    <a:pt x="13" y="23"/>
                    <a:pt x="14" y="23"/>
                  </a:cubicBezTo>
                  <a:cubicBezTo>
                    <a:pt x="14" y="22"/>
                    <a:pt x="14" y="21"/>
                    <a:pt x="14" y="21"/>
                  </a:cubicBezTo>
                  <a:cubicBezTo>
                    <a:pt x="14" y="21"/>
                    <a:pt x="14" y="21"/>
                    <a:pt x="14" y="21"/>
                  </a:cubicBezTo>
                  <a:cubicBezTo>
                    <a:pt x="14" y="21"/>
                    <a:pt x="14" y="21"/>
                    <a:pt x="14" y="21"/>
                  </a:cubicBezTo>
                  <a:cubicBezTo>
                    <a:pt x="14" y="20"/>
                    <a:pt x="16" y="20"/>
                    <a:pt x="15" y="19"/>
                  </a:cubicBezTo>
                  <a:cubicBezTo>
                    <a:pt x="16" y="18"/>
                    <a:pt x="16" y="18"/>
                    <a:pt x="16" y="18"/>
                  </a:cubicBezTo>
                  <a:cubicBezTo>
                    <a:pt x="16" y="19"/>
                    <a:pt x="16" y="19"/>
                    <a:pt x="16" y="19"/>
                  </a:cubicBezTo>
                  <a:cubicBezTo>
                    <a:pt x="17" y="19"/>
                    <a:pt x="16" y="18"/>
                    <a:pt x="16" y="18"/>
                  </a:cubicBezTo>
                  <a:cubicBezTo>
                    <a:pt x="16" y="18"/>
                    <a:pt x="16" y="17"/>
                    <a:pt x="16" y="17"/>
                  </a:cubicBezTo>
                  <a:cubicBezTo>
                    <a:pt x="15" y="18"/>
                    <a:pt x="15" y="18"/>
                    <a:pt x="15" y="18"/>
                  </a:cubicBezTo>
                  <a:cubicBezTo>
                    <a:pt x="15" y="17"/>
                    <a:pt x="15" y="17"/>
                    <a:pt x="15" y="17"/>
                  </a:cubicBezTo>
                  <a:cubicBezTo>
                    <a:pt x="14" y="18"/>
                    <a:pt x="13" y="19"/>
                    <a:pt x="12" y="19"/>
                  </a:cubicBezTo>
                  <a:cubicBezTo>
                    <a:pt x="12" y="19"/>
                    <a:pt x="12" y="19"/>
                    <a:pt x="12" y="19"/>
                  </a:cubicBezTo>
                  <a:cubicBezTo>
                    <a:pt x="12" y="20"/>
                    <a:pt x="10" y="19"/>
                    <a:pt x="10" y="20"/>
                  </a:cubicBezTo>
                  <a:cubicBezTo>
                    <a:pt x="10" y="20"/>
                    <a:pt x="10" y="20"/>
                    <a:pt x="10" y="20"/>
                  </a:cubicBezTo>
                  <a:cubicBezTo>
                    <a:pt x="9" y="21"/>
                    <a:pt x="9" y="21"/>
                    <a:pt x="9" y="21"/>
                  </a:cubicBezTo>
                  <a:cubicBezTo>
                    <a:pt x="9" y="20"/>
                    <a:pt x="9" y="20"/>
                    <a:pt x="9" y="20"/>
                  </a:cubicBezTo>
                  <a:cubicBezTo>
                    <a:pt x="9" y="21"/>
                    <a:pt x="8" y="20"/>
                    <a:pt x="7" y="21"/>
                  </a:cubicBezTo>
                  <a:cubicBezTo>
                    <a:pt x="7" y="21"/>
                    <a:pt x="6" y="21"/>
                    <a:pt x="6" y="20"/>
                  </a:cubicBezTo>
                  <a:cubicBezTo>
                    <a:pt x="6" y="21"/>
                    <a:pt x="6" y="21"/>
                    <a:pt x="6" y="21"/>
                  </a:cubicBezTo>
                  <a:cubicBezTo>
                    <a:pt x="5" y="20"/>
                    <a:pt x="4" y="21"/>
                    <a:pt x="4" y="20"/>
                  </a:cubicBezTo>
                  <a:cubicBezTo>
                    <a:pt x="4" y="20"/>
                    <a:pt x="4" y="20"/>
                    <a:pt x="4" y="20"/>
                  </a:cubicBezTo>
                  <a:cubicBezTo>
                    <a:pt x="3" y="20"/>
                    <a:pt x="4" y="20"/>
                    <a:pt x="3" y="19"/>
                  </a:cubicBezTo>
                  <a:cubicBezTo>
                    <a:pt x="4" y="19"/>
                    <a:pt x="5" y="18"/>
                    <a:pt x="6" y="19"/>
                  </a:cubicBezTo>
                  <a:cubicBezTo>
                    <a:pt x="6" y="18"/>
                    <a:pt x="6" y="18"/>
                    <a:pt x="6" y="18"/>
                  </a:cubicBezTo>
                  <a:cubicBezTo>
                    <a:pt x="7" y="19"/>
                    <a:pt x="7" y="18"/>
                    <a:pt x="8" y="18"/>
                  </a:cubicBezTo>
                  <a:cubicBezTo>
                    <a:pt x="9" y="17"/>
                    <a:pt x="10" y="17"/>
                    <a:pt x="11" y="16"/>
                  </a:cubicBezTo>
                  <a:cubicBezTo>
                    <a:pt x="13" y="16"/>
                    <a:pt x="13" y="14"/>
                    <a:pt x="15" y="14"/>
                  </a:cubicBezTo>
                  <a:cubicBezTo>
                    <a:pt x="15" y="14"/>
                    <a:pt x="15" y="14"/>
                    <a:pt x="15" y="14"/>
                  </a:cubicBezTo>
                  <a:cubicBezTo>
                    <a:pt x="15" y="14"/>
                    <a:pt x="16" y="14"/>
                    <a:pt x="17" y="13"/>
                  </a:cubicBezTo>
                  <a:cubicBezTo>
                    <a:pt x="18" y="14"/>
                    <a:pt x="18" y="12"/>
                    <a:pt x="19" y="12"/>
                  </a:cubicBezTo>
                  <a:cubicBezTo>
                    <a:pt x="19" y="11"/>
                    <a:pt x="18" y="10"/>
                    <a:pt x="18" y="9"/>
                  </a:cubicBezTo>
                  <a:cubicBezTo>
                    <a:pt x="17" y="9"/>
                    <a:pt x="17" y="9"/>
                    <a:pt x="17" y="9"/>
                  </a:cubicBezTo>
                  <a:cubicBezTo>
                    <a:pt x="17" y="8"/>
                    <a:pt x="17" y="8"/>
                    <a:pt x="16" y="7"/>
                  </a:cubicBezTo>
                  <a:cubicBezTo>
                    <a:pt x="16" y="8"/>
                    <a:pt x="16" y="8"/>
                    <a:pt x="16" y="8"/>
                  </a:cubicBezTo>
                  <a:cubicBezTo>
                    <a:pt x="16" y="7"/>
                    <a:pt x="15" y="7"/>
                    <a:pt x="14" y="6"/>
                  </a:cubicBezTo>
                  <a:cubicBezTo>
                    <a:pt x="14" y="5"/>
                    <a:pt x="13" y="5"/>
                    <a:pt x="13" y="4"/>
                  </a:cubicBezTo>
                  <a:cubicBezTo>
                    <a:pt x="12" y="3"/>
                    <a:pt x="10" y="5"/>
                    <a:pt x="10" y="3"/>
                  </a:cubicBezTo>
                  <a:cubicBezTo>
                    <a:pt x="10" y="2"/>
                    <a:pt x="9" y="2"/>
                    <a:pt x="10" y="1"/>
                  </a:cubicBezTo>
                  <a:cubicBezTo>
                    <a:pt x="10" y="1"/>
                    <a:pt x="10" y="0"/>
                    <a:pt x="11" y="0"/>
                  </a:cubicBezTo>
                  <a:cubicBezTo>
                    <a:pt x="11" y="0"/>
                    <a:pt x="12" y="0"/>
                    <a:pt x="12" y="0"/>
                  </a:cubicBezTo>
                  <a:close/>
                  <a:moveTo>
                    <a:pt x="31" y="4"/>
                  </a:moveTo>
                  <a:cubicBezTo>
                    <a:pt x="31" y="4"/>
                    <a:pt x="31" y="4"/>
                    <a:pt x="31" y="4"/>
                  </a:cubicBezTo>
                  <a:cubicBezTo>
                    <a:pt x="31" y="5"/>
                    <a:pt x="32" y="4"/>
                    <a:pt x="33" y="6"/>
                  </a:cubicBezTo>
                  <a:cubicBezTo>
                    <a:pt x="33" y="6"/>
                    <a:pt x="32" y="6"/>
                    <a:pt x="32" y="7"/>
                  </a:cubicBezTo>
                  <a:cubicBezTo>
                    <a:pt x="33" y="7"/>
                    <a:pt x="33" y="7"/>
                    <a:pt x="33" y="7"/>
                  </a:cubicBezTo>
                  <a:cubicBezTo>
                    <a:pt x="33" y="8"/>
                    <a:pt x="33" y="8"/>
                    <a:pt x="33" y="8"/>
                  </a:cubicBezTo>
                  <a:cubicBezTo>
                    <a:pt x="33" y="8"/>
                    <a:pt x="33" y="8"/>
                    <a:pt x="33" y="8"/>
                  </a:cubicBezTo>
                  <a:cubicBezTo>
                    <a:pt x="32" y="8"/>
                    <a:pt x="33" y="10"/>
                    <a:pt x="32" y="9"/>
                  </a:cubicBezTo>
                  <a:cubicBezTo>
                    <a:pt x="31" y="9"/>
                    <a:pt x="30" y="9"/>
                    <a:pt x="30" y="9"/>
                  </a:cubicBezTo>
                  <a:cubicBezTo>
                    <a:pt x="29" y="9"/>
                    <a:pt x="29" y="9"/>
                    <a:pt x="29" y="9"/>
                  </a:cubicBezTo>
                  <a:cubicBezTo>
                    <a:pt x="28" y="8"/>
                    <a:pt x="29" y="7"/>
                    <a:pt x="28" y="6"/>
                  </a:cubicBezTo>
                  <a:cubicBezTo>
                    <a:pt x="28" y="5"/>
                    <a:pt x="27" y="5"/>
                    <a:pt x="27" y="4"/>
                  </a:cubicBezTo>
                  <a:cubicBezTo>
                    <a:pt x="26" y="4"/>
                    <a:pt x="25" y="4"/>
                    <a:pt x="25" y="4"/>
                  </a:cubicBezTo>
                  <a:cubicBezTo>
                    <a:pt x="26" y="4"/>
                    <a:pt x="26" y="3"/>
                    <a:pt x="27" y="3"/>
                  </a:cubicBezTo>
                  <a:cubicBezTo>
                    <a:pt x="28" y="4"/>
                    <a:pt x="27" y="3"/>
                    <a:pt x="28" y="3"/>
                  </a:cubicBezTo>
                  <a:cubicBezTo>
                    <a:pt x="28" y="4"/>
                    <a:pt x="28" y="4"/>
                    <a:pt x="28" y="4"/>
                  </a:cubicBezTo>
                  <a:cubicBezTo>
                    <a:pt x="28" y="3"/>
                    <a:pt x="28" y="3"/>
                    <a:pt x="28" y="3"/>
                  </a:cubicBezTo>
                  <a:cubicBezTo>
                    <a:pt x="28" y="4"/>
                    <a:pt x="29" y="4"/>
                    <a:pt x="29" y="4"/>
                  </a:cubicBezTo>
                  <a:cubicBezTo>
                    <a:pt x="30" y="3"/>
                    <a:pt x="30" y="3"/>
                    <a:pt x="30" y="3"/>
                  </a:cubicBezTo>
                  <a:cubicBezTo>
                    <a:pt x="30" y="3"/>
                    <a:pt x="30" y="4"/>
                    <a:pt x="31" y="4"/>
                  </a:cubicBezTo>
                  <a:close/>
                  <a:moveTo>
                    <a:pt x="25" y="19"/>
                  </a:moveTo>
                  <a:cubicBezTo>
                    <a:pt x="25" y="19"/>
                    <a:pt x="25" y="19"/>
                    <a:pt x="25" y="19"/>
                  </a:cubicBezTo>
                  <a:cubicBezTo>
                    <a:pt x="25" y="20"/>
                    <a:pt x="26" y="20"/>
                    <a:pt x="26" y="21"/>
                  </a:cubicBezTo>
                  <a:cubicBezTo>
                    <a:pt x="25" y="21"/>
                    <a:pt x="24" y="22"/>
                    <a:pt x="24" y="22"/>
                  </a:cubicBezTo>
                  <a:cubicBezTo>
                    <a:pt x="23" y="22"/>
                    <a:pt x="23" y="23"/>
                    <a:pt x="21" y="23"/>
                  </a:cubicBezTo>
                  <a:cubicBezTo>
                    <a:pt x="21" y="24"/>
                    <a:pt x="19" y="24"/>
                    <a:pt x="18" y="25"/>
                  </a:cubicBezTo>
                  <a:cubicBezTo>
                    <a:pt x="18" y="25"/>
                    <a:pt x="17" y="25"/>
                    <a:pt x="18" y="24"/>
                  </a:cubicBezTo>
                  <a:cubicBezTo>
                    <a:pt x="18" y="24"/>
                    <a:pt x="18" y="24"/>
                    <a:pt x="18" y="23"/>
                  </a:cubicBezTo>
                  <a:cubicBezTo>
                    <a:pt x="19" y="22"/>
                    <a:pt x="20" y="21"/>
                    <a:pt x="21" y="20"/>
                  </a:cubicBezTo>
                  <a:cubicBezTo>
                    <a:pt x="21" y="19"/>
                    <a:pt x="23" y="18"/>
                    <a:pt x="23" y="17"/>
                  </a:cubicBezTo>
                  <a:cubicBezTo>
                    <a:pt x="24" y="17"/>
                    <a:pt x="24" y="19"/>
                    <a:pt x="25" y="19"/>
                  </a:cubicBezTo>
                  <a:close/>
                  <a:moveTo>
                    <a:pt x="12" y="24"/>
                  </a:moveTo>
                  <a:cubicBezTo>
                    <a:pt x="12" y="24"/>
                    <a:pt x="12" y="24"/>
                    <a:pt x="12" y="24"/>
                  </a:cubicBezTo>
                  <a:cubicBezTo>
                    <a:pt x="12" y="23"/>
                    <a:pt x="12" y="23"/>
                    <a:pt x="12" y="23"/>
                  </a:cubicBezTo>
                  <a:cubicBezTo>
                    <a:pt x="12" y="23"/>
                    <a:pt x="12" y="24"/>
                    <a:pt x="1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a:spLocks noEditPoints="1"/>
            </p:cNvSpPr>
            <p:nvPr/>
          </p:nvSpPr>
          <p:spPr bwMode="auto">
            <a:xfrm>
              <a:off x="4541" y="4120"/>
              <a:ext cx="145" cy="158"/>
            </a:xfrm>
            <a:custGeom>
              <a:avLst/>
              <a:gdLst>
                <a:gd name="T0" fmla="*/ 35 w 56"/>
                <a:gd name="T1" fmla="*/ 2 h 59"/>
                <a:gd name="T2" fmla="*/ 37 w 56"/>
                <a:gd name="T3" fmla="*/ 6 h 59"/>
                <a:gd name="T4" fmla="*/ 35 w 56"/>
                <a:gd name="T5" fmla="*/ 10 h 59"/>
                <a:gd name="T6" fmla="*/ 28 w 56"/>
                <a:gd name="T7" fmla="*/ 12 h 59"/>
                <a:gd name="T8" fmla="*/ 25 w 56"/>
                <a:gd name="T9" fmla="*/ 8 h 59"/>
                <a:gd name="T10" fmla="*/ 19 w 56"/>
                <a:gd name="T11" fmla="*/ 3 h 59"/>
                <a:gd name="T12" fmla="*/ 20 w 56"/>
                <a:gd name="T13" fmla="*/ 0 h 59"/>
                <a:gd name="T14" fmla="*/ 27 w 56"/>
                <a:gd name="T15" fmla="*/ 1 h 59"/>
                <a:gd name="T16" fmla="*/ 43 w 56"/>
                <a:gd name="T17" fmla="*/ 18 h 59"/>
                <a:gd name="T18" fmla="*/ 48 w 56"/>
                <a:gd name="T19" fmla="*/ 21 h 59"/>
                <a:gd name="T20" fmla="*/ 47 w 56"/>
                <a:gd name="T21" fmla="*/ 25 h 59"/>
                <a:gd name="T22" fmla="*/ 43 w 56"/>
                <a:gd name="T23" fmla="*/ 26 h 59"/>
                <a:gd name="T24" fmla="*/ 39 w 56"/>
                <a:gd name="T25" fmla="*/ 25 h 59"/>
                <a:gd name="T26" fmla="*/ 34 w 56"/>
                <a:gd name="T27" fmla="*/ 26 h 59"/>
                <a:gd name="T28" fmla="*/ 28 w 56"/>
                <a:gd name="T29" fmla="*/ 27 h 59"/>
                <a:gd name="T30" fmla="*/ 23 w 56"/>
                <a:gd name="T31" fmla="*/ 28 h 59"/>
                <a:gd name="T32" fmla="*/ 15 w 56"/>
                <a:gd name="T33" fmla="*/ 27 h 59"/>
                <a:gd name="T34" fmla="*/ 8 w 56"/>
                <a:gd name="T35" fmla="*/ 23 h 59"/>
                <a:gd name="T36" fmla="*/ 20 w 56"/>
                <a:gd name="T37" fmla="*/ 21 h 59"/>
                <a:gd name="T38" fmla="*/ 29 w 56"/>
                <a:gd name="T39" fmla="*/ 20 h 59"/>
                <a:gd name="T40" fmla="*/ 32 w 56"/>
                <a:gd name="T41" fmla="*/ 20 h 59"/>
                <a:gd name="T42" fmla="*/ 39 w 56"/>
                <a:gd name="T43" fmla="*/ 19 h 59"/>
                <a:gd name="T44" fmla="*/ 42 w 56"/>
                <a:gd name="T45" fmla="*/ 18 h 59"/>
                <a:gd name="T46" fmla="*/ 44 w 56"/>
                <a:gd name="T47" fmla="*/ 33 h 59"/>
                <a:gd name="T48" fmla="*/ 39 w 56"/>
                <a:gd name="T49" fmla="*/ 39 h 59"/>
                <a:gd name="T50" fmla="*/ 34 w 56"/>
                <a:gd name="T51" fmla="*/ 43 h 59"/>
                <a:gd name="T52" fmla="*/ 34 w 56"/>
                <a:gd name="T53" fmla="*/ 44 h 59"/>
                <a:gd name="T54" fmla="*/ 30 w 56"/>
                <a:gd name="T55" fmla="*/ 44 h 59"/>
                <a:gd name="T56" fmla="*/ 35 w 56"/>
                <a:gd name="T57" fmla="*/ 36 h 59"/>
                <a:gd name="T58" fmla="*/ 38 w 56"/>
                <a:gd name="T59" fmla="*/ 30 h 59"/>
                <a:gd name="T60" fmla="*/ 23 w 56"/>
                <a:gd name="T61" fmla="*/ 36 h 59"/>
                <a:gd name="T62" fmla="*/ 28 w 56"/>
                <a:gd name="T63" fmla="*/ 35 h 59"/>
                <a:gd name="T64" fmla="*/ 25 w 56"/>
                <a:gd name="T65" fmla="*/ 40 h 59"/>
                <a:gd name="T66" fmla="*/ 22 w 56"/>
                <a:gd name="T67" fmla="*/ 45 h 59"/>
                <a:gd name="T68" fmla="*/ 21 w 56"/>
                <a:gd name="T69" fmla="*/ 45 h 59"/>
                <a:gd name="T70" fmla="*/ 17 w 56"/>
                <a:gd name="T71" fmla="*/ 43 h 59"/>
                <a:gd name="T72" fmla="*/ 14 w 56"/>
                <a:gd name="T73" fmla="*/ 42 h 59"/>
                <a:gd name="T74" fmla="*/ 19 w 56"/>
                <a:gd name="T75" fmla="*/ 35 h 59"/>
                <a:gd name="T76" fmla="*/ 24 w 56"/>
                <a:gd name="T77" fmla="*/ 31 h 59"/>
                <a:gd name="T78" fmla="*/ 34 w 56"/>
                <a:gd name="T79" fmla="*/ 42 h 59"/>
                <a:gd name="T80" fmla="*/ 54 w 56"/>
                <a:gd name="T81" fmla="*/ 48 h 59"/>
                <a:gd name="T82" fmla="*/ 56 w 56"/>
                <a:gd name="T83" fmla="*/ 50 h 59"/>
                <a:gd name="T84" fmla="*/ 55 w 56"/>
                <a:gd name="T85" fmla="*/ 52 h 59"/>
                <a:gd name="T86" fmla="*/ 51 w 56"/>
                <a:gd name="T87" fmla="*/ 52 h 59"/>
                <a:gd name="T88" fmla="*/ 48 w 56"/>
                <a:gd name="T89" fmla="*/ 52 h 59"/>
                <a:gd name="T90" fmla="*/ 45 w 56"/>
                <a:gd name="T91" fmla="*/ 53 h 59"/>
                <a:gd name="T92" fmla="*/ 35 w 56"/>
                <a:gd name="T93" fmla="*/ 53 h 59"/>
                <a:gd name="T94" fmla="*/ 26 w 56"/>
                <a:gd name="T95" fmla="*/ 54 h 59"/>
                <a:gd name="T96" fmla="*/ 24 w 56"/>
                <a:gd name="T97" fmla="*/ 55 h 59"/>
                <a:gd name="T98" fmla="*/ 17 w 56"/>
                <a:gd name="T99" fmla="*/ 56 h 59"/>
                <a:gd name="T100" fmla="*/ 11 w 56"/>
                <a:gd name="T101" fmla="*/ 58 h 59"/>
                <a:gd name="T102" fmla="*/ 6 w 56"/>
                <a:gd name="T103" fmla="*/ 57 h 59"/>
                <a:gd name="T104" fmla="*/ 1 w 56"/>
                <a:gd name="T105" fmla="*/ 55 h 59"/>
                <a:gd name="T106" fmla="*/ 4 w 56"/>
                <a:gd name="T107" fmla="*/ 52 h 59"/>
                <a:gd name="T108" fmla="*/ 10 w 56"/>
                <a:gd name="T109" fmla="*/ 52 h 59"/>
                <a:gd name="T110" fmla="*/ 16 w 56"/>
                <a:gd name="T111" fmla="*/ 50 h 59"/>
                <a:gd name="T112" fmla="*/ 23 w 56"/>
                <a:gd name="T113" fmla="*/ 49 h 59"/>
                <a:gd name="T114" fmla="*/ 30 w 56"/>
                <a:gd name="T115" fmla="*/ 48 h 59"/>
                <a:gd name="T116" fmla="*/ 39 w 56"/>
                <a:gd name="T117" fmla="*/ 47 h 59"/>
                <a:gd name="T118" fmla="*/ 47 w 56"/>
                <a:gd name="T119" fmla="*/ 46 h 59"/>
                <a:gd name="T120" fmla="*/ 11 w 56"/>
                <a:gd name="T121"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59">
                  <a:moveTo>
                    <a:pt x="29" y="1"/>
                  </a:moveTo>
                  <a:cubicBezTo>
                    <a:pt x="30" y="0"/>
                    <a:pt x="32" y="0"/>
                    <a:pt x="32" y="1"/>
                  </a:cubicBezTo>
                  <a:cubicBezTo>
                    <a:pt x="33" y="1"/>
                    <a:pt x="33" y="0"/>
                    <a:pt x="33" y="1"/>
                  </a:cubicBezTo>
                  <a:cubicBezTo>
                    <a:pt x="34" y="1"/>
                    <a:pt x="34" y="2"/>
                    <a:pt x="35" y="2"/>
                  </a:cubicBezTo>
                  <a:cubicBezTo>
                    <a:pt x="35" y="3"/>
                    <a:pt x="35" y="3"/>
                    <a:pt x="36" y="4"/>
                  </a:cubicBezTo>
                  <a:cubicBezTo>
                    <a:pt x="36" y="5"/>
                    <a:pt x="36" y="5"/>
                    <a:pt x="36" y="5"/>
                  </a:cubicBezTo>
                  <a:cubicBezTo>
                    <a:pt x="36" y="5"/>
                    <a:pt x="37" y="6"/>
                    <a:pt x="37" y="7"/>
                  </a:cubicBezTo>
                  <a:cubicBezTo>
                    <a:pt x="37" y="6"/>
                    <a:pt x="37" y="6"/>
                    <a:pt x="37" y="6"/>
                  </a:cubicBezTo>
                  <a:cubicBezTo>
                    <a:pt x="37" y="7"/>
                    <a:pt x="37" y="7"/>
                    <a:pt x="37" y="7"/>
                  </a:cubicBezTo>
                  <a:cubicBezTo>
                    <a:pt x="36" y="7"/>
                    <a:pt x="38" y="8"/>
                    <a:pt x="36" y="8"/>
                  </a:cubicBezTo>
                  <a:cubicBezTo>
                    <a:pt x="36" y="7"/>
                    <a:pt x="36" y="7"/>
                    <a:pt x="36" y="7"/>
                  </a:cubicBezTo>
                  <a:cubicBezTo>
                    <a:pt x="35" y="8"/>
                    <a:pt x="36" y="10"/>
                    <a:pt x="35" y="10"/>
                  </a:cubicBezTo>
                  <a:cubicBezTo>
                    <a:pt x="34" y="11"/>
                    <a:pt x="33" y="11"/>
                    <a:pt x="32" y="11"/>
                  </a:cubicBezTo>
                  <a:cubicBezTo>
                    <a:pt x="31" y="12"/>
                    <a:pt x="31" y="13"/>
                    <a:pt x="30" y="13"/>
                  </a:cubicBezTo>
                  <a:cubicBezTo>
                    <a:pt x="29" y="13"/>
                    <a:pt x="29" y="14"/>
                    <a:pt x="28" y="13"/>
                  </a:cubicBezTo>
                  <a:cubicBezTo>
                    <a:pt x="27" y="13"/>
                    <a:pt x="28" y="12"/>
                    <a:pt x="28" y="12"/>
                  </a:cubicBezTo>
                  <a:cubicBezTo>
                    <a:pt x="28" y="11"/>
                    <a:pt x="30" y="10"/>
                    <a:pt x="28" y="9"/>
                  </a:cubicBezTo>
                  <a:cubicBezTo>
                    <a:pt x="28" y="9"/>
                    <a:pt x="28" y="7"/>
                    <a:pt x="27" y="8"/>
                  </a:cubicBezTo>
                  <a:cubicBezTo>
                    <a:pt x="27" y="8"/>
                    <a:pt x="26" y="8"/>
                    <a:pt x="25" y="8"/>
                  </a:cubicBezTo>
                  <a:cubicBezTo>
                    <a:pt x="25" y="8"/>
                    <a:pt x="25" y="8"/>
                    <a:pt x="25" y="8"/>
                  </a:cubicBezTo>
                  <a:cubicBezTo>
                    <a:pt x="24" y="8"/>
                    <a:pt x="24" y="7"/>
                    <a:pt x="23" y="7"/>
                  </a:cubicBezTo>
                  <a:cubicBezTo>
                    <a:pt x="22" y="7"/>
                    <a:pt x="22" y="7"/>
                    <a:pt x="21" y="7"/>
                  </a:cubicBezTo>
                  <a:cubicBezTo>
                    <a:pt x="21" y="6"/>
                    <a:pt x="20" y="6"/>
                    <a:pt x="20" y="6"/>
                  </a:cubicBezTo>
                  <a:cubicBezTo>
                    <a:pt x="19" y="5"/>
                    <a:pt x="20" y="4"/>
                    <a:pt x="19" y="3"/>
                  </a:cubicBezTo>
                  <a:cubicBezTo>
                    <a:pt x="19" y="3"/>
                    <a:pt x="19" y="3"/>
                    <a:pt x="18" y="3"/>
                  </a:cubicBezTo>
                  <a:cubicBezTo>
                    <a:pt x="19" y="2"/>
                    <a:pt x="19" y="2"/>
                    <a:pt x="19" y="2"/>
                  </a:cubicBezTo>
                  <a:cubicBezTo>
                    <a:pt x="18" y="2"/>
                    <a:pt x="18" y="2"/>
                    <a:pt x="18" y="2"/>
                  </a:cubicBezTo>
                  <a:cubicBezTo>
                    <a:pt x="19" y="1"/>
                    <a:pt x="20" y="1"/>
                    <a:pt x="20" y="0"/>
                  </a:cubicBezTo>
                  <a:cubicBezTo>
                    <a:pt x="21" y="0"/>
                    <a:pt x="21" y="1"/>
                    <a:pt x="22" y="0"/>
                  </a:cubicBezTo>
                  <a:cubicBezTo>
                    <a:pt x="23" y="0"/>
                    <a:pt x="24" y="0"/>
                    <a:pt x="25" y="1"/>
                  </a:cubicBezTo>
                  <a:cubicBezTo>
                    <a:pt x="25" y="1"/>
                    <a:pt x="25" y="0"/>
                    <a:pt x="25" y="0"/>
                  </a:cubicBezTo>
                  <a:cubicBezTo>
                    <a:pt x="26" y="1"/>
                    <a:pt x="26" y="1"/>
                    <a:pt x="27" y="1"/>
                  </a:cubicBezTo>
                  <a:cubicBezTo>
                    <a:pt x="28" y="1"/>
                    <a:pt x="28" y="1"/>
                    <a:pt x="29" y="0"/>
                  </a:cubicBezTo>
                  <a:lnTo>
                    <a:pt x="29" y="1"/>
                  </a:lnTo>
                  <a:close/>
                  <a:moveTo>
                    <a:pt x="43" y="18"/>
                  </a:moveTo>
                  <a:cubicBezTo>
                    <a:pt x="43" y="18"/>
                    <a:pt x="43" y="18"/>
                    <a:pt x="43" y="18"/>
                  </a:cubicBezTo>
                  <a:cubicBezTo>
                    <a:pt x="44" y="19"/>
                    <a:pt x="44" y="18"/>
                    <a:pt x="45" y="18"/>
                  </a:cubicBezTo>
                  <a:cubicBezTo>
                    <a:pt x="45" y="18"/>
                    <a:pt x="46" y="19"/>
                    <a:pt x="46" y="18"/>
                  </a:cubicBezTo>
                  <a:cubicBezTo>
                    <a:pt x="47" y="19"/>
                    <a:pt x="45" y="20"/>
                    <a:pt x="46" y="20"/>
                  </a:cubicBezTo>
                  <a:cubicBezTo>
                    <a:pt x="47" y="20"/>
                    <a:pt x="48" y="20"/>
                    <a:pt x="48" y="21"/>
                  </a:cubicBezTo>
                  <a:cubicBezTo>
                    <a:pt x="48" y="21"/>
                    <a:pt x="50" y="22"/>
                    <a:pt x="49" y="22"/>
                  </a:cubicBezTo>
                  <a:cubicBezTo>
                    <a:pt x="50" y="23"/>
                    <a:pt x="49" y="24"/>
                    <a:pt x="50" y="24"/>
                  </a:cubicBezTo>
                  <a:cubicBezTo>
                    <a:pt x="50" y="25"/>
                    <a:pt x="50" y="25"/>
                    <a:pt x="49" y="25"/>
                  </a:cubicBezTo>
                  <a:cubicBezTo>
                    <a:pt x="48" y="24"/>
                    <a:pt x="48" y="26"/>
                    <a:pt x="47" y="25"/>
                  </a:cubicBezTo>
                  <a:cubicBezTo>
                    <a:pt x="46" y="25"/>
                    <a:pt x="46" y="25"/>
                    <a:pt x="46" y="25"/>
                  </a:cubicBezTo>
                  <a:cubicBezTo>
                    <a:pt x="46" y="25"/>
                    <a:pt x="45" y="25"/>
                    <a:pt x="44" y="26"/>
                  </a:cubicBezTo>
                  <a:cubicBezTo>
                    <a:pt x="43" y="25"/>
                    <a:pt x="43" y="25"/>
                    <a:pt x="43" y="25"/>
                  </a:cubicBezTo>
                  <a:cubicBezTo>
                    <a:pt x="43" y="26"/>
                    <a:pt x="43" y="26"/>
                    <a:pt x="43" y="26"/>
                  </a:cubicBezTo>
                  <a:cubicBezTo>
                    <a:pt x="43" y="25"/>
                    <a:pt x="42" y="25"/>
                    <a:pt x="41" y="25"/>
                  </a:cubicBezTo>
                  <a:cubicBezTo>
                    <a:pt x="41" y="25"/>
                    <a:pt x="40" y="25"/>
                    <a:pt x="40" y="25"/>
                  </a:cubicBezTo>
                  <a:cubicBezTo>
                    <a:pt x="40" y="25"/>
                    <a:pt x="40" y="25"/>
                    <a:pt x="40" y="25"/>
                  </a:cubicBezTo>
                  <a:cubicBezTo>
                    <a:pt x="39" y="25"/>
                    <a:pt x="39" y="25"/>
                    <a:pt x="39" y="25"/>
                  </a:cubicBezTo>
                  <a:cubicBezTo>
                    <a:pt x="39" y="25"/>
                    <a:pt x="39" y="25"/>
                    <a:pt x="39" y="25"/>
                  </a:cubicBezTo>
                  <a:cubicBezTo>
                    <a:pt x="38" y="26"/>
                    <a:pt x="38" y="26"/>
                    <a:pt x="38" y="26"/>
                  </a:cubicBezTo>
                  <a:cubicBezTo>
                    <a:pt x="37" y="25"/>
                    <a:pt x="36" y="26"/>
                    <a:pt x="35" y="25"/>
                  </a:cubicBezTo>
                  <a:cubicBezTo>
                    <a:pt x="35" y="26"/>
                    <a:pt x="34" y="26"/>
                    <a:pt x="34" y="26"/>
                  </a:cubicBezTo>
                  <a:cubicBezTo>
                    <a:pt x="34" y="26"/>
                    <a:pt x="34" y="26"/>
                    <a:pt x="34" y="26"/>
                  </a:cubicBezTo>
                  <a:cubicBezTo>
                    <a:pt x="33" y="25"/>
                    <a:pt x="32" y="26"/>
                    <a:pt x="32" y="26"/>
                  </a:cubicBezTo>
                  <a:cubicBezTo>
                    <a:pt x="31" y="26"/>
                    <a:pt x="30" y="26"/>
                    <a:pt x="29" y="26"/>
                  </a:cubicBezTo>
                  <a:cubicBezTo>
                    <a:pt x="29" y="26"/>
                    <a:pt x="28" y="26"/>
                    <a:pt x="28" y="27"/>
                  </a:cubicBezTo>
                  <a:cubicBezTo>
                    <a:pt x="27" y="27"/>
                    <a:pt x="26" y="27"/>
                    <a:pt x="26" y="26"/>
                  </a:cubicBezTo>
                  <a:cubicBezTo>
                    <a:pt x="26" y="26"/>
                    <a:pt x="26" y="27"/>
                    <a:pt x="25" y="27"/>
                  </a:cubicBezTo>
                  <a:cubicBezTo>
                    <a:pt x="25" y="26"/>
                    <a:pt x="25" y="26"/>
                    <a:pt x="25" y="26"/>
                  </a:cubicBezTo>
                  <a:cubicBezTo>
                    <a:pt x="24" y="27"/>
                    <a:pt x="24" y="27"/>
                    <a:pt x="23" y="28"/>
                  </a:cubicBezTo>
                  <a:cubicBezTo>
                    <a:pt x="23" y="27"/>
                    <a:pt x="22" y="27"/>
                    <a:pt x="21" y="28"/>
                  </a:cubicBezTo>
                  <a:cubicBezTo>
                    <a:pt x="20" y="27"/>
                    <a:pt x="20" y="28"/>
                    <a:pt x="18" y="28"/>
                  </a:cubicBezTo>
                  <a:cubicBezTo>
                    <a:pt x="18" y="28"/>
                    <a:pt x="18" y="29"/>
                    <a:pt x="17" y="28"/>
                  </a:cubicBezTo>
                  <a:cubicBezTo>
                    <a:pt x="17" y="28"/>
                    <a:pt x="15" y="28"/>
                    <a:pt x="15" y="27"/>
                  </a:cubicBezTo>
                  <a:cubicBezTo>
                    <a:pt x="14" y="27"/>
                    <a:pt x="12" y="27"/>
                    <a:pt x="12" y="26"/>
                  </a:cubicBezTo>
                  <a:cubicBezTo>
                    <a:pt x="11" y="25"/>
                    <a:pt x="10" y="25"/>
                    <a:pt x="9" y="24"/>
                  </a:cubicBezTo>
                  <a:cubicBezTo>
                    <a:pt x="10" y="24"/>
                    <a:pt x="9" y="24"/>
                    <a:pt x="9" y="23"/>
                  </a:cubicBezTo>
                  <a:cubicBezTo>
                    <a:pt x="9" y="24"/>
                    <a:pt x="8" y="23"/>
                    <a:pt x="8" y="23"/>
                  </a:cubicBezTo>
                  <a:cubicBezTo>
                    <a:pt x="8" y="22"/>
                    <a:pt x="9" y="23"/>
                    <a:pt x="9" y="22"/>
                  </a:cubicBezTo>
                  <a:cubicBezTo>
                    <a:pt x="11" y="22"/>
                    <a:pt x="14" y="22"/>
                    <a:pt x="16" y="21"/>
                  </a:cubicBezTo>
                  <a:cubicBezTo>
                    <a:pt x="17" y="21"/>
                    <a:pt x="18" y="21"/>
                    <a:pt x="18" y="21"/>
                  </a:cubicBezTo>
                  <a:cubicBezTo>
                    <a:pt x="19" y="21"/>
                    <a:pt x="19" y="21"/>
                    <a:pt x="20" y="21"/>
                  </a:cubicBezTo>
                  <a:cubicBezTo>
                    <a:pt x="21" y="21"/>
                    <a:pt x="22" y="21"/>
                    <a:pt x="22" y="21"/>
                  </a:cubicBezTo>
                  <a:cubicBezTo>
                    <a:pt x="23" y="21"/>
                    <a:pt x="23" y="20"/>
                    <a:pt x="24" y="20"/>
                  </a:cubicBezTo>
                  <a:cubicBezTo>
                    <a:pt x="25" y="20"/>
                    <a:pt x="26" y="21"/>
                    <a:pt x="26" y="20"/>
                  </a:cubicBezTo>
                  <a:cubicBezTo>
                    <a:pt x="27" y="21"/>
                    <a:pt x="28" y="20"/>
                    <a:pt x="29" y="20"/>
                  </a:cubicBezTo>
                  <a:cubicBezTo>
                    <a:pt x="29" y="20"/>
                    <a:pt x="30" y="20"/>
                    <a:pt x="31" y="20"/>
                  </a:cubicBezTo>
                  <a:cubicBezTo>
                    <a:pt x="31" y="20"/>
                    <a:pt x="31" y="20"/>
                    <a:pt x="31" y="20"/>
                  </a:cubicBezTo>
                  <a:cubicBezTo>
                    <a:pt x="31" y="20"/>
                    <a:pt x="31" y="20"/>
                    <a:pt x="31" y="20"/>
                  </a:cubicBezTo>
                  <a:cubicBezTo>
                    <a:pt x="32" y="20"/>
                    <a:pt x="32" y="20"/>
                    <a:pt x="32" y="20"/>
                  </a:cubicBezTo>
                  <a:cubicBezTo>
                    <a:pt x="32" y="19"/>
                    <a:pt x="34" y="20"/>
                    <a:pt x="35" y="19"/>
                  </a:cubicBezTo>
                  <a:cubicBezTo>
                    <a:pt x="36" y="20"/>
                    <a:pt x="36" y="19"/>
                    <a:pt x="38" y="19"/>
                  </a:cubicBezTo>
                  <a:cubicBezTo>
                    <a:pt x="38" y="19"/>
                    <a:pt x="38" y="19"/>
                    <a:pt x="38" y="19"/>
                  </a:cubicBezTo>
                  <a:cubicBezTo>
                    <a:pt x="39" y="19"/>
                    <a:pt x="39" y="19"/>
                    <a:pt x="39" y="19"/>
                  </a:cubicBezTo>
                  <a:cubicBezTo>
                    <a:pt x="39" y="19"/>
                    <a:pt x="39" y="19"/>
                    <a:pt x="39" y="19"/>
                  </a:cubicBezTo>
                  <a:cubicBezTo>
                    <a:pt x="39" y="19"/>
                    <a:pt x="39" y="19"/>
                    <a:pt x="39" y="19"/>
                  </a:cubicBezTo>
                  <a:cubicBezTo>
                    <a:pt x="40" y="19"/>
                    <a:pt x="39" y="18"/>
                    <a:pt x="40" y="18"/>
                  </a:cubicBezTo>
                  <a:cubicBezTo>
                    <a:pt x="41" y="19"/>
                    <a:pt x="42" y="18"/>
                    <a:pt x="42" y="18"/>
                  </a:cubicBezTo>
                  <a:lnTo>
                    <a:pt x="43" y="18"/>
                  </a:lnTo>
                  <a:close/>
                  <a:moveTo>
                    <a:pt x="41" y="31"/>
                  </a:moveTo>
                  <a:cubicBezTo>
                    <a:pt x="41" y="31"/>
                    <a:pt x="41" y="31"/>
                    <a:pt x="42" y="31"/>
                  </a:cubicBezTo>
                  <a:cubicBezTo>
                    <a:pt x="42" y="32"/>
                    <a:pt x="43" y="32"/>
                    <a:pt x="44" y="33"/>
                  </a:cubicBezTo>
                  <a:cubicBezTo>
                    <a:pt x="44" y="33"/>
                    <a:pt x="44" y="33"/>
                    <a:pt x="44" y="33"/>
                  </a:cubicBezTo>
                  <a:cubicBezTo>
                    <a:pt x="44" y="33"/>
                    <a:pt x="44" y="34"/>
                    <a:pt x="44" y="34"/>
                  </a:cubicBezTo>
                  <a:cubicBezTo>
                    <a:pt x="43" y="35"/>
                    <a:pt x="43" y="36"/>
                    <a:pt x="42" y="37"/>
                  </a:cubicBezTo>
                  <a:cubicBezTo>
                    <a:pt x="41" y="38"/>
                    <a:pt x="40" y="39"/>
                    <a:pt x="39" y="39"/>
                  </a:cubicBezTo>
                  <a:cubicBezTo>
                    <a:pt x="38" y="40"/>
                    <a:pt x="37" y="41"/>
                    <a:pt x="37" y="42"/>
                  </a:cubicBezTo>
                  <a:cubicBezTo>
                    <a:pt x="36" y="42"/>
                    <a:pt x="36" y="43"/>
                    <a:pt x="35" y="43"/>
                  </a:cubicBezTo>
                  <a:cubicBezTo>
                    <a:pt x="34" y="43"/>
                    <a:pt x="34" y="43"/>
                    <a:pt x="34" y="43"/>
                  </a:cubicBezTo>
                  <a:cubicBezTo>
                    <a:pt x="34" y="43"/>
                    <a:pt x="34" y="43"/>
                    <a:pt x="34" y="43"/>
                  </a:cubicBezTo>
                  <a:cubicBezTo>
                    <a:pt x="33" y="43"/>
                    <a:pt x="33" y="43"/>
                    <a:pt x="33" y="43"/>
                  </a:cubicBezTo>
                  <a:cubicBezTo>
                    <a:pt x="33" y="43"/>
                    <a:pt x="33" y="43"/>
                    <a:pt x="33" y="43"/>
                  </a:cubicBezTo>
                  <a:cubicBezTo>
                    <a:pt x="33" y="43"/>
                    <a:pt x="33" y="43"/>
                    <a:pt x="33" y="43"/>
                  </a:cubicBezTo>
                  <a:cubicBezTo>
                    <a:pt x="33" y="43"/>
                    <a:pt x="34" y="43"/>
                    <a:pt x="34" y="44"/>
                  </a:cubicBezTo>
                  <a:cubicBezTo>
                    <a:pt x="33" y="44"/>
                    <a:pt x="32" y="45"/>
                    <a:pt x="31" y="45"/>
                  </a:cubicBezTo>
                  <a:cubicBezTo>
                    <a:pt x="31" y="46"/>
                    <a:pt x="30" y="46"/>
                    <a:pt x="29" y="47"/>
                  </a:cubicBezTo>
                  <a:cubicBezTo>
                    <a:pt x="29" y="47"/>
                    <a:pt x="28" y="46"/>
                    <a:pt x="29" y="46"/>
                  </a:cubicBezTo>
                  <a:cubicBezTo>
                    <a:pt x="28" y="45"/>
                    <a:pt x="30" y="45"/>
                    <a:pt x="30" y="44"/>
                  </a:cubicBezTo>
                  <a:cubicBezTo>
                    <a:pt x="31" y="44"/>
                    <a:pt x="30" y="43"/>
                    <a:pt x="32" y="42"/>
                  </a:cubicBezTo>
                  <a:cubicBezTo>
                    <a:pt x="32" y="42"/>
                    <a:pt x="33" y="41"/>
                    <a:pt x="33" y="40"/>
                  </a:cubicBezTo>
                  <a:cubicBezTo>
                    <a:pt x="33" y="40"/>
                    <a:pt x="33" y="39"/>
                    <a:pt x="34" y="38"/>
                  </a:cubicBezTo>
                  <a:cubicBezTo>
                    <a:pt x="34" y="37"/>
                    <a:pt x="35" y="37"/>
                    <a:pt x="35" y="36"/>
                  </a:cubicBezTo>
                  <a:cubicBezTo>
                    <a:pt x="36" y="36"/>
                    <a:pt x="37" y="35"/>
                    <a:pt x="36" y="34"/>
                  </a:cubicBezTo>
                  <a:cubicBezTo>
                    <a:pt x="37" y="34"/>
                    <a:pt x="37" y="33"/>
                    <a:pt x="37" y="33"/>
                  </a:cubicBezTo>
                  <a:cubicBezTo>
                    <a:pt x="37" y="32"/>
                    <a:pt x="39" y="31"/>
                    <a:pt x="38" y="31"/>
                  </a:cubicBezTo>
                  <a:cubicBezTo>
                    <a:pt x="38" y="31"/>
                    <a:pt x="38" y="30"/>
                    <a:pt x="38" y="30"/>
                  </a:cubicBezTo>
                  <a:cubicBezTo>
                    <a:pt x="39" y="30"/>
                    <a:pt x="40" y="30"/>
                    <a:pt x="41" y="31"/>
                  </a:cubicBezTo>
                  <a:close/>
                  <a:moveTo>
                    <a:pt x="26" y="30"/>
                  </a:moveTo>
                  <a:cubicBezTo>
                    <a:pt x="25" y="31"/>
                    <a:pt x="25" y="33"/>
                    <a:pt x="24" y="33"/>
                  </a:cubicBezTo>
                  <a:cubicBezTo>
                    <a:pt x="24" y="34"/>
                    <a:pt x="23" y="35"/>
                    <a:pt x="23" y="36"/>
                  </a:cubicBezTo>
                  <a:cubicBezTo>
                    <a:pt x="23" y="37"/>
                    <a:pt x="23" y="38"/>
                    <a:pt x="24" y="38"/>
                  </a:cubicBezTo>
                  <a:cubicBezTo>
                    <a:pt x="25" y="38"/>
                    <a:pt x="26" y="38"/>
                    <a:pt x="26" y="37"/>
                  </a:cubicBezTo>
                  <a:cubicBezTo>
                    <a:pt x="27" y="37"/>
                    <a:pt x="27" y="36"/>
                    <a:pt x="28" y="36"/>
                  </a:cubicBezTo>
                  <a:cubicBezTo>
                    <a:pt x="28" y="35"/>
                    <a:pt x="28" y="35"/>
                    <a:pt x="28" y="35"/>
                  </a:cubicBezTo>
                  <a:cubicBezTo>
                    <a:pt x="29" y="35"/>
                    <a:pt x="28" y="36"/>
                    <a:pt x="28" y="36"/>
                  </a:cubicBezTo>
                  <a:cubicBezTo>
                    <a:pt x="27" y="36"/>
                    <a:pt x="28" y="38"/>
                    <a:pt x="27" y="37"/>
                  </a:cubicBezTo>
                  <a:cubicBezTo>
                    <a:pt x="26" y="38"/>
                    <a:pt x="25" y="39"/>
                    <a:pt x="26" y="40"/>
                  </a:cubicBezTo>
                  <a:cubicBezTo>
                    <a:pt x="25" y="40"/>
                    <a:pt x="25" y="40"/>
                    <a:pt x="25" y="40"/>
                  </a:cubicBezTo>
                  <a:cubicBezTo>
                    <a:pt x="25" y="41"/>
                    <a:pt x="25" y="41"/>
                    <a:pt x="25" y="41"/>
                  </a:cubicBezTo>
                  <a:cubicBezTo>
                    <a:pt x="24" y="41"/>
                    <a:pt x="25" y="42"/>
                    <a:pt x="24" y="42"/>
                  </a:cubicBezTo>
                  <a:cubicBezTo>
                    <a:pt x="24" y="43"/>
                    <a:pt x="23" y="43"/>
                    <a:pt x="23" y="44"/>
                  </a:cubicBezTo>
                  <a:cubicBezTo>
                    <a:pt x="22" y="44"/>
                    <a:pt x="23" y="45"/>
                    <a:pt x="22" y="45"/>
                  </a:cubicBezTo>
                  <a:cubicBezTo>
                    <a:pt x="22" y="45"/>
                    <a:pt x="22" y="45"/>
                    <a:pt x="22" y="45"/>
                  </a:cubicBezTo>
                  <a:cubicBezTo>
                    <a:pt x="21" y="45"/>
                    <a:pt x="21" y="45"/>
                    <a:pt x="21" y="45"/>
                  </a:cubicBezTo>
                  <a:cubicBezTo>
                    <a:pt x="21" y="45"/>
                    <a:pt x="21" y="45"/>
                    <a:pt x="21" y="45"/>
                  </a:cubicBezTo>
                  <a:cubicBezTo>
                    <a:pt x="21" y="45"/>
                    <a:pt x="21" y="45"/>
                    <a:pt x="21" y="45"/>
                  </a:cubicBezTo>
                  <a:cubicBezTo>
                    <a:pt x="20" y="45"/>
                    <a:pt x="20" y="45"/>
                    <a:pt x="20" y="45"/>
                  </a:cubicBezTo>
                  <a:cubicBezTo>
                    <a:pt x="20" y="44"/>
                    <a:pt x="20" y="44"/>
                    <a:pt x="20" y="44"/>
                  </a:cubicBezTo>
                  <a:cubicBezTo>
                    <a:pt x="19" y="44"/>
                    <a:pt x="19" y="44"/>
                    <a:pt x="19" y="44"/>
                  </a:cubicBezTo>
                  <a:cubicBezTo>
                    <a:pt x="19" y="43"/>
                    <a:pt x="18" y="44"/>
                    <a:pt x="17" y="43"/>
                  </a:cubicBezTo>
                  <a:cubicBezTo>
                    <a:pt x="17" y="43"/>
                    <a:pt x="17" y="43"/>
                    <a:pt x="17" y="43"/>
                  </a:cubicBezTo>
                  <a:cubicBezTo>
                    <a:pt x="17" y="42"/>
                    <a:pt x="16" y="43"/>
                    <a:pt x="15" y="42"/>
                  </a:cubicBezTo>
                  <a:cubicBezTo>
                    <a:pt x="15" y="43"/>
                    <a:pt x="15" y="43"/>
                    <a:pt x="15" y="43"/>
                  </a:cubicBezTo>
                  <a:cubicBezTo>
                    <a:pt x="14" y="43"/>
                    <a:pt x="15" y="42"/>
                    <a:pt x="14" y="42"/>
                  </a:cubicBezTo>
                  <a:cubicBezTo>
                    <a:pt x="14" y="41"/>
                    <a:pt x="13" y="40"/>
                    <a:pt x="14" y="40"/>
                  </a:cubicBezTo>
                  <a:cubicBezTo>
                    <a:pt x="15" y="40"/>
                    <a:pt x="16" y="39"/>
                    <a:pt x="16" y="39"/>
                  </a:cubicBezTo>
                  <a:cubicBezTo>
                    <a:pt x="16" y="37"/>
                    <a:pt x="17" y="37"/>
                    <a:pt x="18" y="36"/>
                  </a:cubicBezTo>
                  <a:cubicBezTo>
                    <a:pt x="19" y="36"/>
                    <a:pt x="18" y="35"/>
                    <a:pt x="19" y="35"/>
                  </a:cubicBezTo>
                  <a:cubicBezTo>
                    <a:pt x="20" y="34"/>
                    <a:pt x="21" y="35"/>
                    <a:pt x="21" y="34"/>
                  </a:cubicBezTo>
                  <a:cubicBezTo>
                    <a:pt x="21" y="33"/>
                    <a:pt x="21" y="33"/>
                    <a:pt x="22" y="33"/>
                  </a:cubicBezTo>
                  <a:cubicBezTo>
                    <a:pt x="22" y="33"/>
                    <a:pt x="22" y="33"/>
                    <a:pt x="22" y="33"/>
                  </a:cubicBezTo>
                  <a:cubicBezTo>
                    <a:pt x="23" y="32"/>
                    <a:pt x="24" y="32"/>
                    <a:pt x="24" y="31"/>
                  </a:cubicBezTo>
                  <a:cubicBezTo>
                    <a:pt x="25" y="31"/>
                    <a:pt x="25" y="30"/>
                    <a:pt x="26" y="30"/>
                  </a:cubicBezTo>
                  <a:close/>
                  <a:moveTo>
                    <a:pt x="35" y="42"/>
                  </a:moveTo>
                  <a:cubicBezTo>
                    <a:pt x="34" y="42"/>
                    <a:pt x="34" y="42"/>
                    <a:pt x="34" y="42"/>
                  </a:cubicBezTo>
                  <a:cubicBezTo>
                    <a:pt x="34" y="42"/>
                    <a:pt x="34" y="42"/>
                    <a:pt x="34" y="42"/>
                  </a:cubicBezTo>
                  <a:cubicBezTo>
                    <a:pt x="34" y="42"/>
                    <a:pt x="35" y="42"/>
                    <a:pt x="35" y="42"/>
                  </a:cubicBezTo>
                  <a:close/>
                  <a:moveTo>
                    <a:pt x="51" y="47"/>
                  </a:moveTo>
                  <a:cubicBezTo>
                    <a:pt x="52" y="46"/>
                    <a:pt x="53" y="47"/>
                    <a:pt x="53" y="46"/>
                  </a:cubicBezTo>
                  <a:cubicBezTo>
                    <a:pt x="53" y="47"/>
                    <a:pt x="54" y="47"/>
                    <a:pt x="54" y="48"/>
                  </a:cubicBezTo>
                  <a:cubicBezTo>
                    <a:pt x="55" y="48"/>
                    <a:pt x="55" y="48"/>
                    <a:pt x="55" y="48"/>
                  </a:cubicBezTo>
                  <a:cubicBezTo>
                    <a:pt x="55" y="48"/>
                    <a:pt x="55" y="48"/>
                    <a:pt x="55" y="48"/>
                  </a:cubicBezTo>
                  <a:cubicBezTo>
                    <a:pt x="54" y="48"/>
                    <a:pt x="55" y="49"/>
                    <a:pt x="54" y="49"/>
                  </a:cubicBezTo>
                  <a:cubicBezTo>
                    <a:pt x="55" y="49"/>
                    <a:pt x="55" y="50"/>
                    <a:pt x="56" y="50"/>
                  </a:cubicBezTo>
                  <a:cubicBezTo>
                    <a:pt x="56" y="50"/>
                    <a:pt x="56" y="51"/>
                    <a:pt x="55" y="51"/>
                  </a:cubicBezTo>
                  <a:cubicBezTo>
                    <a:pt x="56" y="51"/>
                    <a:pt x="56" y="52"/>
                    <a:pt x="56" y="52"/>
                  </a:cubicBezTo>
                  <a:cubicBezTo>
                    <a:pt x="56" y="53"/>
                    <a:pt x="55" y="53"/>
                    <a:pt x="55" y="53"/>
                  </a:cubicBezTo>
                  <a:cubicBezTo>
                    <a:pt x="55" y="52"/>
                    <a:pt x="55" y="52"/>
                    <a:pt x="55" y="52"/>
                  </a:cubicBezTo>
                  <a:cubicBezTo>
                    <a:pt x="54" y="53"/>
                    <a:pt x="54" y="53"/>
                    <a:pt x="54" y="53"/>
                  </a:cubicBezTo>
                  <a:cubicBezTo>
                    <a:pt x="54" y="53"/>
                    <a:pt x="54" y="53"/>
                    <a:pt x="54" y="53"/>
                  </a:cubicBezTo>
                  <a:cubicBezTo>
                    <a:pt x="53" y="53"/>
                    <a:pt x="52" y="52"/>
                    <a:pt x="52" y="53"/>
                  </a:cubicBezTo>
                  <a:cubicBezTo>
                    <a:pt x="51" y="52"/>
                    <a:pt x="51" y="52"/>
                    <a:pt x="51" y="52"/>
                  </a:cubicBezTo>
                  <a:cubicBezTo>
                    <a:pt x="51" y="53"/>
                    <a:pt x="50" y="52"/>
                    <a:pt x="49" y="52"/>
                  </a:cubicBezTo>
                  <a:cubicBezTo>
                    <a:pt x="49" y="52"/>
                    <a:pt x="49" y="52"/>
                    <a:pt x="49" y="52"/>
                  </a:cubicBezTo>
                  <a:cubicBezTo>
                    <a:pt x="49" y="52"/>
                    <a:pt x="49" y="52"/>
                    <a:pt x="49" y="52"/>
                  </a:cubicBezTo>
                  <a:cubicBezTo>
                    <a:pt x="48" y="52"/>
                    <a:pt x="48" y="52"/>
                    <a:pt x="48" y="52"/>
                  </a:cubicBezTo>
                  <a:cubicBezTo>
                    <a:pt x="48" y="52"/>
                    <a:pt x="47" y="53"/>
                    <a:pt x="46" y="53"/>
                  </a:cubicBezTo>
                  <a:cubicBezTo>
                    <a:pt x="46" y="53"/>
                    <a:pt x="46" y="53"/>
                    <a:pt x="46" y="53"/>
                  </a:cubicBezTo>
                  <a:cubicBezTo>
                    <a:pt x="46" y="53"/>
                    <a:pt x="46" y="53"/>
                    <a:pt x="46" y="53"/>
                  </a:cubicBezTo>
                  <a:cubicBezTo>
                    <a:pt x="45" y="53"/>
                    <a:pt x="45" y="53"/>
                    <a:pt x="45" y="53"/>
                  </a:cubicBezTo>
                  <a:cubicBezTo>
                    <a:pt x="45" y="53"/>
                    <a:pt x="44" y="52"/>
                    <a:pt x="43" y="53"/>
                  </a:cubicBezTo>
                  <a:cubicBezTo>
                    <a:pt x="42" y="53"/>
                    <a:pt x="41" y="53"/>
                    <a:pt x="40" y="53"/>
                  </a:cubicBezTo>
                  <a:cubicBezTo>
                    <a:pt x="40" y="53"/>
                    <a:pt x="39" y="53"/>
                    <a:pt x="39" y="53"/>
                  </a:cubicBezTo>
                  <a:cubicBezTo>
                    <a:pt x="37" y="53"/>
                    <a:pt x="36" y="54"/>
                    <a:pt x="35" y="53"/>
                  </a:cubicBezTo>
                  <a:cubicBezTo>
                    <a:pt x="34" y="54"/>
                    <a:pt x="33" y="54"/>
                    <a:pt x="33" y="54"/>
                  </a:cubicBezTo>
                  <a:cubicBezTo>
                    <a:pt x="32" y="54"/>
                    <a:pt x="31" y="53"/>
                    <a:pt x="30" y="54"/>
                  </a:cubicBezTo>
                  <a:cubicBezTo>
                    <a:pt x="29" y="54"/>
                    <a:pt x="28" y="54"/>
                    <a:pt x="27" y="54"/>
                  </a:cubicBezTo>
                  <a:cubicBezTo>
                    <a:pt x="27" y="53"/>
                    <a:pt x="27" y="54"/>
                    <a:pt x="26" y="54"/>
                  </a:cubicBezTo>
                  <a:cubicBezTo>
                    <a:pt x="26" y="54"/>
                    <a:pt x="26" y="55"/>
                    <a:pt x="26" y="55"/>
                  </a:cubicBezTo>
                  <a:cubicBezTo>
                    <a:pt x="26" y="55"/>
                    <a:pt x="26" y="54"/>
                    <a:pt x="25" y="54"/>
                  </a:cubicBezTo>
                  <a:cubicBezTo>
                    <a:pt x="25" y="55"/>
                    <a:pt x="25" y="55"/>
                    <a:pt x="25" y="55"/>
                  </a:cubicBezTo>
                  <a:cubicBezTo>
                    <a:pt x="24" y="55"/>
                    <a:pt x="24" y="55"/>
                    <a:pt x="24" y="55"/>
                  </a:cubicBezTo>
                  <a:cubicBezTo>
                    <a:pt x="24" y="55"/>
                    <a:pt x="24" y="55"/>
                    <a:pt x="24" y="55"/>
                  </a:cubicBezTo>
                  <a:cubicBezTo>
                    <a:pt x="23" y="55"/>
                    <a:pt x="23" y="55"/>
                    <a:pt x="23" y="55"/>
                  </a:cubicBezTo>
                  <a:cubicBezTo>
                    <a:pt x="23" y="56"/>
                    <a:pt x="21" y="55"/>
                    <a:pt x="20" y="55"/>
                  </a:cubicBezTo>
                  <a:cubicBezTo>
                    <a:pt x="19" y="55"/>
                    <a:pt x="18" y="56"/>
                    <a:pt x="17" y="56"/>
                  </a:cubicBezTo>
                  <a:cubicBezTo>
                    <a:pt x="16" y="57"/>
                    <a:pt x="15" y="56"/>
                    <a:pt x="14" y="57"/>
                  </a:cubicBezTo>
                  <a:cubicBezTo>
                    <a:pt x="13" y="56"/>
                    <a:pt x="12" y="58"/>
                    <a:pt x="12" y="57"/>
                  </a:cubicBezTo>
                  <a:cubicBezTo>
                    <a:pt x="12" y="56"/>
                    <a:pt x="12" y="56"/>
                    <a:pt x="11" y="56"/>
                  </a:cubicBezTo>
                  <a:cubicBezTo>
                    <a:pt x="11" y="57"/>
                    <a:pt x="11" y="57"/>
                    <a:pt x="11" y="58"/>
                  </a:cubicBezTo>
                  <a:cubicBezTo>
                    <a:pt x="10" y="58"/>
                    <a:pt x="9" y="58"/>
                    <a:pt x="9" y="58"/>
                  </a:cubicBezTo>
                  <a:cubicBezTo>
                    <a:pt x="9" y="58"/>
                    <a:pt x="9" y="57"/>
                    <a:pt x="9" y="57"/>
                  </a:cubicBezTo>
                  <a:cubicBezTo>
                    <a:pt x="8" y="58"/>
                    <a:pt x="7" y="59"/>
                    <a:pt x="7" y="58"/>
                  </a:cubicBezTo>
                  <a:cubicBezTo>
                    <a:pt x="6" y="58"/>
                    <a:pt x="6" y="58"/>
                    <a:pt x="6" y="57"/>
                  </a:cubicBezTo>
                  <a:cubicBezTo>
                    <a:pt x="5" y="58"/>
                    <a:pt x="5" y="58"/>
                    <a:pt x="5" y="58"/>
                  </a:cubicBezTo>
                  <a:cubicBezTo>
                    <a:pt x="5" y="57"/>
                    <a:pt x="3" y="57"/>
                    <a:pt x="3" y="56"/>
                  </a:cubicBezTo>
                  <a:cubicBezTo>
                    <a:pt x="2" y="57"/>
                    <a:pt x="2" y="56"/>
                    <a:pt x="1" y="56"/>
                  </a:cubicBezTo>
                  <a:cubicBezTo>
                    <a:pt x="1" y="55"/>
                    <a:pt x="1" y="55"/>
                    <a:pt x="1" y="55"/>
                  </a:cubicBezTo>
                  <a:cubicBezTo>
                    <a:pt x="1" y="55"/>
                    <a:pt x="1" y="55"/>
                    <a:pt x="1" y="55"/>
                  </a:cubicBezTo>
                  <a:cubicBezTo>
                    <a:pt x="0" y="54"/>
                    <a:pt x="1" y="54"/>
                    <a:pt x="1" y="53"/>
                  </a:cubicBezTo>
                  <a:cubicBezTo>
                    <a:pt x="1" y="54"/>
                    <a:pt x="1" y="54"/>
                    <a:pt x="1" y="54"/>
                  </a:cubicBezTo>
                  <a:cubicBezTo>
                    <a:pt x="2" y="53"/>
                    <a:pt x="3" y="53"/>
                    <a:pt x="4" y="52"/>
                  </a:cubicBezTo>
                  <a:cubicBezTo>
                    <a:pt x="4" y="53"/>
                    <a:pt x="5" y="53"/>
                    <a:pt x="5" y="53"/>
                  </a:cubicBezTo>
                  <a:cubicBezTo>
                    <a:pt x="5" y="52"/>
                    <a:pt x="7" y="53"/>
                    <a:pt x="8" y="52"/>
                  </a:cubicBezTo>
                  <a:cubicBezTo>
                    <a:pt x="8" y="52"/>
                    <a:pt x="9" y="52"/>
                    <a:pt x="9" y="51"/>
                  </a:cubicBezTo>
                  <a:cubicBezTo>
                    <a:pt x="9" y="52"/>
                    <a:pt x="10" y="52"/>
                    <a:pt x="10" y="52"/>
                  </a:cubicBezTo>
                  <a:cubicBezTo>
                    <a:pt x="11" y="51"/>
                    <a:pt x="12" y="51"/>
                    <a:pt x="13" y="51"/>
                  </a:cubicBezTo>
                  <a:cubicBezTo>
                    <a:pt x="13" y="51"/>
                    <a:pt x="13" y="51"/>
                    <a:pt x="13" y="51"/>
                  </a:cubicBezTo>
                  <a:cubicBezTo>
                    <a:pt x="14" y="51"/>
                    <a:pt x="14" y="51"/>
                    <a:pt x="14" y="51"/>
                  </a:cubicBezTo>
                  <a:cubicBezTo>
                    <a:pt x="14" y="51"/>
                    <a:pt x="15" y="50"/>
                    <a:pt x="16" y="50"/>
                  </a:cubicBezTo>
                  <a:cubicBezTo>
                    <a:pt x="17" y="51"/>
                    <a:pt x="18" y="50"/>
                    <a:pt x="18" y="49"/>
                  </a:cubicBezTo>
                  <a:cubicBezTo>
                    <a:pt x="19" y="50"/>
                    <a:pt x="19" y="50"/>
                    <a:pt x="20" y="50"/>
                  </a:cubicBezTo>
                  <a:cubicBezTo>
                    <a:pt x="20" y="49"/>
                    <a:pt x="21" y="50"/>
                    <a:pt x="21" y="49"/>
                  </a:cubicBezTo>
                  <a:cubicBezTo>
                    <a:pt x="22" y="50"/>
                    <a:pt x="23" y="49"/>
                    <a:pt x="23" y="49"/>
                  </a:cubicBezTo>
                  <a:cubicBezTo>
                    <a:pt x="24" y="49"/>
                    <a:pt x="24" y="49"/>
                    <a:pt x="24" y="49"/>
                  </a:cubicBezTo>
                  <a:cubicBezTo>
                    <a:pt x="25" y="49"/>
                    <a:pt x="26" y="49"/>
                    <a:pt x="27" y="49"/>
                  </a:cubicBezTo>
                  <a:cubicBezTo>
                    <a:pt x="28" y="49"/>
                    <a:pt x="29" y="48"/>
                    <a:pt x="29" y="49"/>
                  </a:cubicBezTo>
                  <a:cubicBezTo>
                    <a:pt x="29" y="49"/>
                    <a:pt x="30" y="49"/>
                    <a:pt x="30" y="48"/>
                  </a:cubicBezTo>
                  <a:cubicBezTo>
                    <a:pt x="30" y="49"/>
                    <a:pt x="30" y="49"/>
                    <a:pt x="30" y="49"/>
                  </a:cubicBezTo>
                  <a:cubicBezTo>
                    <a:pt x="31" y="48"/>
                    <a:pt x="32" y="49"/>
                    <a:pt x="33" y="49"/>
                  </a:cubicBezTo>
                  <a:cubicBezTo>
                    <a:pt x="34" y="49"/>
                    <a:pt x="35" y="48"/>
                    <a:pt x="36" y="48"/>
                  </a:cubicBezTo>
                  <a:cubicBezTo>
                    <a:pt x="36" y="47"/>
                    <a:pt x="38" y="49"/>
                    <a:pt x="39" y="47"/>
                  </a:cubicBezTo>
                  <a:cubicBezTo>
                    <a:pt x="40" y="47"/>
                    <a:pt x="41" y="49"/>
                    <a:pt x="41" y="47"/>
                  </a:cubicBezTo>
                  <a:cubicBezTo>
                    <a:pt x="42" y="47"/>
                    <a:pt x="42" y="47"/>
                    <a:pt x="42" y="47"/>
                  </a:cubicBezTo>
                  <a:cubicBezTo>
                    <a:pt x="42" y="48"/>
                    <a:pt x="43" y="47"/>
                    <a:pt x="44" y="47"/>
                  </a:cubicBezTo>
                  <a:cubicBezTo>
                    <a:pt x="45" y="47"/>
                    <a:pt x="46" y="47"/>
                    <a:pt x="47" y="46"/>
                  </a:cubicBezTo>
                  <a:cubicBezTo>
                    <a:pt x="47" y="47"/>
                    <a:pt x="48" y="47"/>
                    <a:pt x="49" y="47"/>
                  </a:cubicBezTo>
                  <a:cubicBezTo>
                    <a:pt x="49" y="46"/>
                    <a:pt x="51" y="46"/>
                    <a:pt x="51" y="47"/>
                  </a:cubicBezTo>
                  <a:close/>
                  <a:moveTo>
                    <a:pt x="11" y="57"/>
                  </a:moveTo>
                  <a:cubicBezTo>
                    <a:pt x="11" y="57"/>
                    <a:pt x="11" y="57"/>
                    <a:pt x="11" y="57"/>
                  </a:cubicBezTo>
                  <a:cubicBezTo>
                    <a:pt x="10" y="57"/>
                    <a:pt x="10" y="57"/>
                    <a:pt x="10" y="57"/>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a:spLocks noEditPoints="1"/>
            </p:cNvSpPr>
            <p:nvPr/>
          </p:nvSpPr>
          <p:spPr bwMode="auto">
            <a:xfrm>
              <a:off x="4696" y="4155"/>
              <a:ext cx="101" cy="112"/>
            </a:xfrm>
            <a:custGeom>
              <a:avLst/>
              <a:gdLst>
                <a:gd name="T0" fmla="*/ 20 w 39"/>
                <a:gd name="T1" fmla="*/ 3 h 42"/>
                <a:gd name="T2" fmla="*/ 20 w 39"/>
                <a:gd name="T3" fmla="*/ 8 h 42"/>
                <a:gd name="T4" fmla="*/ 23 w 39"/>
                <a:gd name="T5" fmla="*/ 9 h 42"/>
                <a:gd name="T6" fmla="*/ 24 w 39"/>
                <a:gd name="T7" fmla="*/ 10 h 42"/>
                <a:gd name="T8" fmla="*/ 22 w 39"/>
                <a:gd name="T9" fmla="*/ 13 h 42"/>
                <a:gd name="T10" fmla="*/ 20 w 39"/>
                <a:gd name="T11" fmla="*/ 18 h 42"/>
                <a:gd name="T12" fmla="*/ 23 w 39"/>
                <a:gd name="T13" fmla="*/ 19 h 42"/>
                <a:gd name="T14" fmla="*/ 19 w 39"/>
                <a:gd name="T15" fmla="*/ 22 h 42"/>
                <a:gd name="T16" fmla="*/ 15 w 39"/>
                <a:gd name="T17" fmla="*/ 24 h 42"/>
                <a:gd name="T18" fmla="*/ 11 w 39"/>
                <a:gd name="T19" fmla="*/ 26 h 42"/>
                <a:gd name="T20" fmla="*/ 6 w 39"/>
                <a:gd name="T21" fmla="*/ 32 h 42"/>
                <a:gd name="T22" fmla="*/ 4 w 39"/>
                <a:gd name="T23" fmla="*/ 35 h 42"/>
                <a:gd name="T24" fmla="*/ 1 w 39"/>
                <a:gd name="T25" fmla="*/ 39 h 42"/>
                <a:gd name="T26" fmla="*/ 1 w 39"/>
                <a:gd name="T27" fmla="*/ 36 h 42"/>
                <a:gd name="T28" fmla="*/ 2 w 39"/>
                <a:gd name="T29" fmla="*/ 32 h 42"/>
                <a:gd name="T30" fmla="*/ 7 w 39"/>
                <a:gd name="T31" fmla="*/ 28 h 42"/>
                <a:gd name="T32" fmla="*/ 10 w 39"/>
                <a:gd name="T33" fmla="*/ 25 h 42"/>
                <a:gd name="T34" fmla="*/ 9 w 39"/>
                <a:gd name="T35" fmla="*/ 20 h 42"/>
                <a:gd name="T36" fmla="*/ 9 w 39"/>
                <a:gd name="T37" fmla="*/ 20 h 42"/>
                <a:gd name="T38" fmla="*/ 12 w 39"/>
                <a:gd name="T39" fmla="*/ 20 h 42"/>
                <a:gd name="T40" fmla="*/ 15 w 39"/>
                <a:gd name="T41" fmla="*/ 18 h 42"/>
                <a:gd name="T42" fmla="*/ 13 w 39"/>
                <a:gd name="T43" fmla="*/ 16 h 42"/>
                <a:gd name="T44" fmla="*/ 8 w 39"/>
                <a:gd name="T45" fmla="*/ 15 h 42"/>
                <a:gd name="T46" fmla="*/ 6 w 39"/>
                <a:gd name="T47" fmla="*/ 14 h 42"/>
                <a:gd name="T48" fmla="*/ 13 w 39"/>
                <a:gd name="T49" fmla="*/ 12 h 42"/>
                <a:gd name="T50" fmla="*/ 15 w 39"/>
                <a:gd name="T51" fmla="*/ 6 h 42"/>
                <a:gd name="T52" fmla="*/ 15 w 39"/>
                <a:gd name="T53" fmla="*/ 2 h 42"/>
                <a:gd name="T54" fmla="*/ 15 w 39"/>
                <a:gd name="T55" fmla="*/ 1 h 42"/>
                <a:gd name="T56" fmla="*/ 16 w 39"/>
                <a:gd name="T57" fmla="*/ 1 h 42"/>
                <a:gd name="T58" fmla="*/ 32 w 39"/>
                <a:gd name="T59" fmla="*/ 25 h 42"/>
                <a:gd name="T60" fmla="*/ 35 w 39"/>
                <a:gd name="T61" fmla="*/ 26 h 42"/>
                <a:gd name="T62" fmla="*/ 39 w 39"/>
                <a:gd name="T63" fmla="*/ 29 h 42"/>
                <a:gd name="T64" fmla="*/ 36 w 39"/>
                <a:gd name="T65" fmla="*/ 31 h 42"/>
                <a:gd name="T66" fmla="*/ 34 w 39"/>
                <a:gd name="T67" fmla="*/ 30 h 42"/>
                <a:gd name="T68" fmla="*/ 32 w 39"/>
                <a:gd name="T69" fmla="*/ 27 h 42"/>
                <a:gd name="T70" fmla="*/ 31 w 39"/>
                <a:gd name="T71" fmla="*/ 27 h 42"/>
                <a:gd name="T72" fmla="*/ 32 w 39"/>
                <a:gd name="T73" fmla="*/ 25 h 42"/>
                <a:gd name="T74" fmla="*/ 24 w 39"/>
                <a:gd name="T75" fmla="*/ 28 h 42"/>
                <a:gd name="T76" fmla="*/ 25 w 39"/>
                <a:gd name="T77" fmla="*/ 30 h 42"/>
                <a:gd name="T78" fmla="*/ 29 w 39"/>
                <a:gd name="T79" fmla="*/ 34 h 42"/>
                <a:gd name="T80" fmla="*/ 31 w 39"/>
                <a:gd name="T81" fmla="*/ 37 h 42"/>
                <a:gd name="T82" fmla="*/ 27 w 39"/>
                <a:gd name="T83" fmla="*/ 40 h 42"/>
                <a:gd name="T84" fmla="*/ 23 w 39"/>
                <a:gd name="T85" fmla="*/ 41 h 42"/>
                <a:gd name="T86" fmla="*/ 17 w 39"/>
                <a:gd name="T87" fmla="*/ 41 h 42"/>
                <a:gd name="T88" fmla="*/ 12 w 39"/>
                <a:gd name="T89" fmla="*/ 37 h 42"/>
                <a:gd name="T90" fmla="*/ 10 w 39"/>
                <a:gd name="T91" fmla="*/ 33 h 42"/>
                <a:gd name="T92" fmla="*/ 9 w 39"/>
                <a:gd name="T93" fmla="*/ 31 h 42"/>
                <a:gd name="T94" fmla="*/ 11 w 39"/>
                <a:gd name="T95" fmla="*/ 32 h 42"/>
                <a:gd name="T96" fmla="*/ 17 w 39"/>
                <a:gd name="T97" fmla="*/ 37 h 42"/>
                <a:gd name="T98" fmla="*/ 24 w 39"/>
                <a:gd name="T99" fmla="*/ 37 h 42"/>
                <a:gd name="T100" fmla="*/ 25 w 39"/>
                <a:gd name="T101" fmla="*/ 35 h 42"/>
                <a:gd name="T102" fmla="*/ 23 w 39"/>
                <a:gd name="T103" fmla="*/ 32 h 42"/>
                <a:gd name="T104" fmla="*/ 22 w 39"/>
                <a:gd name="T105" fmla="*/ 30 h 42"/>
                <a:gd name="T106" fmla="*/ 21 w 39"/>
                <a:gd name="T107" fmla="*/ 29 h 42"/>
                <a:gd name="T108" fmla="*/ 19 w 39"/>
                <a:gd name="T109" fmla="*/ 28 h 42"/>
                <a:gd name="T110" fmla="*/ 18 w 39"/>
                <a:gd name="T111" fmla="*/ 31 h 42"/>
                <a:gd name="T112" fmla="*/ 20 w 39"/>
                <a:gd name="T113" fmla="*/ 33 h 42"/>
                <a:gd name="T114" fmla="*/ 18 w 39"/>
                <a:gd name="T115" fmla="*/ 35 h 42"/>
                <a:gd name="T116" fmla="*/ 16 w 39"/>
                <a:gd name="T117" fmla="*/ 30 h 42"/>
                <a:gd name="T118" fmla="*/ 17 w 39"/>
                <a:gd name="T119" fmla="*/ 28 h 42"/>
                <a:gd name="T120" fmla="*/ 22 w 39"/>
                <a:gd name="T1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42">
                  <a:moveTo>
                    <a:pt x="18" y="1"/>
                  </a:moveTo>
                  <a:cubicBezTo>
                    <a:pt x="19" y="1"/>
                    <a:pt x="19" y="2"/>
                    <a:pt x="19" y="2"/>
                  </a:cubicBezTo>
                  <a:cubicBezTo>
                    <a:pt x="20" y="3"/>
                    <a:pt x="20" y="3"/>
                    <a:pt x="20" y="3"/>
                  </a:cubicBezTo>
                  <a:cubicBezTo>
                    <a:pt x="20" y="3"/>
                    <a:pt x="20" y="4"/>
                    <a:pt x="20" y="4"/>
                  </a:cubicBezTo>
                  <a:cubicBezTo>
                    <a:pt x="20" y="5"/>
                    <a:pt x="20" y="7"/>
                    <a:pt x="20" y="8"/>
                  </a:cubicBezTo>
                  <a:cubicBezTo>
                    <a:pt x="20" y="8"/>
                    <a:pt x="20" y="8"/>
                    <a:pt x="20" y="8"/>
                  </a:cubicBezTo>
                  <a:cubicBezTo>
                    <a:pt x="21" y="8"/>
                    <a:pt x="21" y="8"/>
                    <a:pt x="21" y="8"/>
                  </a:cubicBezTo>
                  <a:cubicBezTo>
                    <a:pt x="21" y="8"/>
                    <a:pt x="22" y="8"/>
                    <a:pt x="23" y="9"/>
                  </a:cubicBezTo>
                  <a:cubicBezTo>
                    <a:pt x="23" y="9"/>
                    <a:pt x="23" y="9"/>
                    <a:pt x="23" y="9"/>
                  </a:cubicBezTo>
                  <a:cubicBezTo>
                    <a:pt x="23" y="9"/>
                    <a:pt x="23" y="10"/>
                    <a:pt x="24" y="10"/>
                  </a:cubicBezTo>
                  <a:cubicBezTo>
                    <a:pt x="24" y="10"/>
                    <a:pt x="24" y="10"/>
                    <a:pt x="24" y="10"/>
                  </a:cubicBezTo>
                  <a:cubicBezTo>
                    <a:pt x="24" y="10"/>
                    <a:pt x="24" y="10"/>
                    <a:pt x="24" y="10"/>
                  </a:cubicBezTo>
                  <a:cubicBezTo>
                    <a:pt x="24" y="11"/>
                    <a:pt x="25" y="11"/>
                    <a:pt x="24" y="11"/>
                  </a:cubicBezTo>
                  <a:cubicBezTo>
                    <a:pt x="23" y="11"/>
                    <a:pt x="24" y="12"/>
                    <a:pt x="24" y="12"/>
                  </a:cubicBezTo>
                  <a:cubicBezTo>
                    <a:pt x="23" y="13"/>
                    <a:pt x="22" y="12"/>
                    <a:pt x="22" y="13"/>
                  </a:cubicBezTo>
                  <a:cubicBezTo>
                    <a:pt x="21" y="13"/>
                    <a:pt x="20" y="14"/>
                    <a:pt x="20" y="15"/>
                  </a:cubicBezTo>
                  <a:cubicBezTo>
                    <a:pt x="19" y="15"/>
                    <a:pt x="20" y="15"/>
                    <a:pt x="19" y="15"/>
                  </a:cubicBezTo>
                  <a:cubicBezTo>
                    <a:pt x="20" y="16"/>
                    <a:pt x="18" y="18"/>
                    <a:pt x="20" y="18"/>
                  </a:cubicBezTo>
                  <a:cubicBezTo>
                    <a:pt x="20" y="18"/>
                    <a:pt x="21" y="18"/>
                    <a:pt x="21" y="18"/>
                  </a:cubicBezTo>
                  <a:cubicBezTo>
                    <a:pt x="22" y="18"/>
                    <a:pt x="22" y="19"/>
                    <a:pt x="22" y="19"/>
                  </a:cubicBezTo>
                  <a:cubicBezTo>
                    <a:pt x="22" y="19"/>
                    <a:pt x="23" y="19"/>
                    <a:pt x="23" y="19"/>
                  </a:cubicBezTo>
                  <a:cubicBezTo>
                    <a:pt x="23" y="20"/>
                    <a:pt x="23" y="20"/>
                    <a:pt x="22" y="21"/>
                  </a:cubicBezTo>
                  <a:cubicBezTo>
                    <a:pt x="23" y="21"/>
                    <a:pt x="22" y="21"/>
                    <a:pt x="22" y="22"/>
                  </a:cubicBezTo>
                  <a:cubicBezTo>
                    <a:pt x="21" y="22"/>
                    <a:pt x="20" y="22"/>
                    <a:pt x="19" y="22"/>
                  </a:cubicBezTo>
                  <a:cubicBezTo>
                    <a:pt x="19" y="22"/>
                    <a:pt x="18" y="22"/>
                    <a:pt x="18" y="22"/>
                  </a:cubicBezTo>
                  <a:cubicBezTo>
                    <a:pt x="18" y="23"/>
                    <a:pt x="17" y="23"/>
                    <a:pt x="17" y="23"/>
                  </a:cubicBezTo>
                  <a:cubicBezTo>
                    <a:pt x="16" y="23"/>
                    <a:pt x="16" y="25"/>
                    <a:pt x="15" y="24"/>
                  </a:cubicBezTo>
                  <a:cubicBezTo>
                    <a:pt x="14" y="24"/>
                    <a:pt x="14" y="24"/>
                    <a:pt x="13" y="24"/>
                  </a:cubicBezTo>
                  <a:cubicBezTo>
                    <a:pt x="13" y="24"/>
                    <a:pt x="13" y="24"/>
                    <a:pt x="12" y="24"/>
                  </a:cubicBezTo>
                  <a:cubicBezTo>
                    <a:pt x="12" y="25"/>
                    <a:pt x="11" y="25"/>
                    <a:pt x="11" y="26"/>
                  </a:cubicBezTo>
                  <a:cubicBezTo>
                    <a:pt x="9" y="28"/>
                    <a:pt x="8" y="30"/>
                    <a:pt x="6" y="31"/>
                  </a:cubicBezTo>
                  <a:cubicBezTo>
                    <a:pt x="6" y="31"/>
                    <a:pt x="5" y="31"/>
                    <a:pt x="5" y="32"/>
                  </a:cubicBezTo>
                  <a:cubicBezTo>
                    <a:pt x="6" y="32"/>
                    <a:pt x="6" y="32"/>
                    <a:pt x="6" y="32"/>
                  </a:cubicBezTo>
                  <a:cubicBezTo>
                    <a:pt x="6" y="32"/>
                    <a:pt x="5" y="32"/>
                    <a:pt x="5" y="33"/>
                  </a:cubicBezTo>
                  <a:cubicBezTo>
                    <a:pt x="4" y="33"/>
                    <a:pt x="5" y="34"/>
                    <a:pt x="4" y="34"/>
                  </a:cubicBezTo>
                  <a:cubicBezTo>
                    <a:pt x="5" y="34"/>
                    <a:pt x="4" y="35"/>
                    <a:pt x="4" y="35"/>
                  </a:cubicBezTo>
                  <a:cubicBezTo>
                    <a:pt x="4" y="35"/>
                    <a:pt x="4" y="35"/>
                    <a:pt x="4" y="36"/>
                  </a:cubicBezTo>
                  <a:cubicBezTo>
                    <a:pt x="4" y="36"/>
                    <a:pt x="4" y="36"/>
                    <a:pt x="4" y="37"/>
                  </a:cubicBezTo>
                  <a:cubicBezTo>
                    <a:pt x="3" y="38"/>
                    <a:pt x="3" y="39"/>
                    <a:pt x="1" y="39"/>
                  </a:cubicBezTo>
                  <a:cubicBezTo>
                    <a:pt x="1" y="39"/>
                    <a:pt x="1" y="38"/>
                    <a:pt x="0" y="37"/>
                  </a:cubicBezTo>
                  <a:cubicBezTo>
                    <a:pt x="1" y="37"/>
                    <a:pt x="1" y="37"/>
                    <a:pt x="1" y="37"/>
                  </a:cubicBezTo>
                  <a:cubicBezTo>
                    <a:pt x="1" y="37"/>
                    <a:pt x="1" y="37"/>
                    <a:pt x="1" y="36"/>
                  </a:cubicBezTo>
                  <a:cubicBezTo>
                    <a:pt x="1" y="36"/>
                    <a:pt x="1" y="35"/>
                    <a:pt x="1" y="35"/>
                  </a:cubicBezTo>
                  <a:cubicBezTo>
                    <a:pt x="1" y="34"/>
                    <a:pt x="1" y="33"/>
                    <a:pt x="2" y="33"/>
                  </a:cubicBezTo>
                  <a:cubicBezTo>
                    <a:pt x="2" y="33"/>
                    <a:pt x="2" y="33"/>
                    <a:pt x="2" y="32"/>
                  </a:cubicBezTo>
                  <a:cubicBezTo>
                    <a:pt x="3" y="32"/>
                    <a:pt x="3" y="31"/>
                    <a:pt x="3" y="31"/>
                  </a:cubicBezTo>
                  <a:cubicBezTo>
                    <a:pt x="3" y="31"/>
                    <a:pt x="4" y="31"/>
                    <a:pt x="4" y="30"/>
                  </a:cubicBezTo>
                  <a:cubicBezTo>
                    <a:pt x="5" y="29"/>
                    <a:pt x="6" y="29"/>
                    <a:pt x="7" y="28"/>
                  </a:cubicBezTo>
                  <a:cubicBezTo>
                    <a:pt x="7" y="28"/>
                    <a:pt x="8" y="27"/>
                    <a:pt x="8" y="27"/>
                  </a:cubicBezTo>
                  <a:cubicBezTo>
                    <a:pt x="8" y="27"/>
                    <a:pt x="9" y="26"/>
                    <a:pt x="9" y="26"/>
                  </a:cubicBezTo>
                  <a:cubicBezTo>
                    <a:pt x="9" y="26"/>
                    <a:pt x="10" y="26"/>
                    <a:pt x="10" y="25"/>
                  </a:cubicBezTo>
                  <a:cubicBezTo>
                    <a:pt x="10" y="25"/>
                    <a:pt x="11" y="24"/>
                    <a:pt x="12" y="24"/>
                  </a:cubicBezTo>
                  <a:cubicBezTo>
                    <a:pt x="12" y="23"/>
                    <a:pt x="10" y="23"/>
                    <a:pt x="10" y="22"/>
                  </a:cubicBezTo>
                  <a:cubicBezTo>
                    <a:pt x="10" y="22"/>
                    <a:pt x="9" y="21"/>
                    <a:pt x="9" y="20"/>
                  </a:cubicBezTo>
                  <a:cubicBezTo>
                    <a:pt x="9" y="20"/>
                    <a:pt x="9" y="20"/>
                    <a:pt x="9" y="20"/>
                  </a:cubicBezTo>
                  <a:cubicBezTo>
                    <a:pt x="9" y="20"/>
                    <a:pt x="9" y="20"/>
                    <a:pt x="9" y="20"/>
                  </a:cubicBezTo>
                  <a:cubicBezTo>
                    <a:pt x="9" y="20"/>
                    <a:pt x="9" y="20"/>
                    <a:pt x="9" y="20"/>
                  </a:cubicBezTo>
                  <a:cubicBezTo>
                    <a:pt x="9" y="19"/>
                    <a:pt x="9" y="20"/>
                    <a:pt x="9" y="19"/>
                  </a:cubicBezTo>
                  <a:cubicBezTo>
                    <a:pt x="10" y="20"/>
                    <a:pt x="10" y="19"/>
                    <a:pt x="11" y="20"/>
                  </a:cubicBezTo>
                  <a:cubicBezTo>
                    <a:pt x="11" y="20"/>
                    <a:pt x="12" y="19"/>
                    <a:pt x="12" y="20"/>
                  </a:cubicBezTo>
                  <a:cubicBezTo>
                    <a:pt x="12" y="20"/>
                    <a:pt x="13" y="20"/>
                    <a:pt x="13" y="20"/>
                  </a:cubicBezTo>
                  <a:cubicBezTo>
                    <a:pt x="14" y="20"/>
                    <a:pt x="14" y="19"/>
                    <a:pt x="14" y="19"/>
                  </a:cubicBezTo>
                  <a:cubicBezTo>
                    <a:pt x="14" y="19"/>
                    <a:pt x="15" y="19"/>
                    <a:pt x="15" y="18"/>
                  </a:cubicBezTo>
                  <a:cubicBezTo>
                    <a:pt x="15" y="18"/>
                    <a:pt x="16" y="17"/>
                    <a:pt x="16" y="17"/>
                  </a:cubicBezTo>
                  <a:cubicBezTo>
                    <a:pt x="15" y="16"/>
                    <a:pt x="14" y="17"/>
                    <a:pt x="14" y="17"/>
                  </a:cubicBezTo>
                  <a:cubicBezTo>
                    <a:pt x="14" y="16"/>
                    <a:pt x="13" y="16"/>
                    <a:pt x="13" y="16"/>
                  </a:cubicBezTo>
                  <a:cubicBezTo>
                    <a:pt x="12" y="16"/>
                    <a:pt x="11" y="16"/>
                    <a:pt x="10" y="16"/>
                  </a:cubicBezTo>
                  <a:cubicBezTo>
                    <a:pt x="9" y="15"/>
                    <a:pt x="8" y="15"/>
                    <a:pt x="8" y="15"/>
                  </a:cubicBezTo>
                  <a:cubicBezTo>
                    <a:pt x="8" y="15"/>
                    <a:pt x="8" y="15"/>
                    <a:pt x="8" y="15"/>
                  </a:cubicBezTo>
                  <a:cubicBezTo>
                    <a:pt x="7" y="15"/>
                    <a:pt x="7" y="15"/>
                    <a:pt x="7" y="15"/>
                  </a:cubicBezTo>
                  <a:cubicBezTo>
                    <a:pt x="7" y="14"/>
                    <a:pt x="7" y="14"/>
                    <a:pt x="7" y="14"/>
                  </a:cubicBezTo>
                  <a:cubicBezTo>
                    <a:pt x="7" y="14"/>
                    <a:pt x="6" y="14"/>
                    <a:pt x="6" y="14"/>
                  </a:cubicBezTo>
                  <a:cubicBezTo>
                    <a:pt x="6" y="14"/>
                    <a:pt x="6" y="14"/>
                    <a:pt x="6" y="13"/>
                  </a:cubicBezTo>
                  <a:cubicBezTo>
                    <a:pt x="6" y="14"/>
                    <a:pt x="6" y="14"/>
                    <a:pt x="7" y="13"/>
                  </a:cubicBezTo>
                  <a:cubicBezTo>
                    <a:pt x="9" y="13"/>
                    <a:pt x="11" y="13"/>
                    <a:pt x="13" y="12"/>
                  </a:cubicBezTo>
                  <a:cubicBezTo>
                    <a:pt x="14" y="11"/>
                    <a:pt x="15" y="11"/>
                    <a:pt x="15" y="10"/>
                  </a:cubicBezTo>
                  <a:cubicBezTo>
                    <a:pt x="16" y="10"/>
                    <a:pt x="16" y="10"/>
                    <a:pt x="16" y="10"/>
                  </a:cubicBezTo>
                  <a:cubicBezTo>
                    <a:pt x="16" y="8"/>
                    <a:pt x="15" y="7"/>
                    <a:pt x="15" y="6"/>
                  </a:cubicBezTo>
                  <a:cubicBezTo>
                    <a:pt x="15" y="6"/>
                    <a:pt x="15" y="5"/>
                    <a:pt x="14" y="5"/>
                  </a:cubicBezTo>
                  <a:cubicBezTo>
                    <a:pt x="14" y="4"/>
                    <a:pt x="15" y="4"/>
                    <a:pt x="15" y="4"/>
                  </a:cubicBezTo>
                  <a:cubicBezTo>
                    <a:pt x="15" y="3"/>
                    <a:pt x="15" y="2"/>
                    <a:pt x="15" y="2"/>
                  </a:cubicBezTo>
                  <a:cubicBezTo>
                    <a:pt x="16" y="2"/>
                    <a:pt x="16" y="2"/>
                    <a:pt x="16" y="1"/>
                  </a:cubicBezTo>
                  <a:cubicBezTo>
                    <a:pt x="16" y="1"/>
                    <a:pt x="16" y="1"/>
                    <a:pt x="15" y="1"/>
                  </a:cubicBezTo>
                  <a:cubicBezTo>
                    <a:pt x="15" y="1"/>
                    <a:pt x="15" y="1"/>
                    <a:pt x="15" y="1"/>
                  </a:cubicBezTo>
                  <a:cubicBezTo>
                    <a:pt x="15" y="1"/>
                    <a:pt x="16" y="1"/>
                    <a:pt x="16" y="1"/>
                  </a:cubicBezTo>
                  <a:cubicBezTo>
                    <a:pt x="16" y="1"/>
                    <a:pt x="16" y="1"/>
                    <a:pt x="16" y="1"/>
                  </a:cubicBezTo>
                  <a:cubicBezTo>
                    <a:pt x="16" y="1"/>
                    <a:pt x="16" y="1"/>
                    <a:pt x="16" y="1"/>
                  </a:cubicBezTo>
                  <a:cubicBezTo>
                    <a:pt x="16" y="1"/>
                    <a:pt x="17" y="0"/>
                    <a:pt x="18" y="1"/>
                  </a:cubicBezTo>
                  <a:close/>
                  <a:moveTo>
                    <a:pt x="32" y="25"/>
                  </a:moveTo>
                  <a:cubicBezTo>
                    <a:pt x="32" y="25"/>
                    <a:pt x="32" y="25"/>
                    <a:pt x="32" y="25"/>
                  </a:cubicBezTo>
                  <a:cubicBezTo>
                    <a:pt x="32" y="26"/>
                    <a:pt x="32" y="26"/>
                    <a:pt x="32" y="26"/>
                  </a:cubicBezTo>
                  <a:cubicBezTo>
                    <a:pt x="33" y="25"/>
                    <a:pt x="34" y="26"/>
                    <a:pt x="35" y="26"/>
                  </a:cubicBezTo>
                  <a:cubicBezTo>
                    <a:pt x="35" y="26"/>
                    <a:pt x="35" y="26"/>
                    <a:pt x="35" y="26"/>
                  </a:cubicBezTo>
                  <a:cubicBezTo>
                    <a:pt x="36" y="26"/>
                    <a:pt x="36" y="26"/>
                    <a:pt x="37" y="27"/>
                  </a:cubicBezTo>
                  <a:cubicBezTo>
                    <a:pt x="38" y="27"/>
                    <a:pt x="39" y="28"/>
                    <a:pt x="39" y="29"/>
                  </a:cubicBezTo>
                  <a:cubicBezTo>
                    <a:pt x="39" y="29"/>
                    <a:pt x="39" y="29"/>
                    <a:pt x="39" y="29"/>
                  </a:cubicBezTo>
                  <a:cubicBezTo>
                    <a:pt x="39" y="30"/>
                    <a:pt x="39" y="30"/>
                    <a:pt x="39" y="31"/>
                  </a:cubicBezTo>
                  <a:cubicBezTo>
                    <a:pt x="38" y="31"/>
                    <a:pt x="38" y="31"/>
                    <a:pt x="38" y="31"/>
                  </a:cubicBezTo>
                  <a:cubicBezTo>
                    <a:pt x="38" y="31"/>
                    <a:pt x="37" y="31"/>
                    <a:pt x="36" y="31"/>
                  </a:cubicBezTo>
                  <a:cubicBezTo>
                    <a:pt x="36" y="31"/>
                    <a:pt x="35" y="31"/>
                    <a:pt x="36" y="30"/>
                  </a:cubicBezTo>
                  <a:cubicBezTo>
                    <a:pt x="35" y="30"/>
                    <a:pt x="35" y="30"/>
                    <a:pt x="34" y="29"/>
                  </a:cubicBezTo>
                  <a:cubicBezTo>
                    <a:pt x="34" y="30"/>
                    <a:pt x="34" y="30"/>
                    <a:pt x="34" y="30"/>
                  </a:cubicBezTo>
                  <a:cubicBezTo>
                    <a:pt x="34" y="29"/>
                    <a:pt x="34" y="29"/>
                    <a:pt x="33" y="28"/>
                  </a:cubicBezTo>
                  <a:cubicBezTo>
                    <a:pt x="33" y="28"/>
                    <a:pt x="33" y="28"/>
                    <a:pt x="33" y="28"/>
                  </a:cubicBezTo>
                  <a:cubicBezTo>
                    <a:pt x="33" y="28"/>
                    <a:pt x="33" y="27"/>
                    <a:pt x="32" y="27"/>
                  </a:cubicBezTo>
                  <a:cubicBezTo>
                    <a:pt x="32" y="27"/>
                    <a:pt x="32" y="27"/>
                    <a:pt x="32" y="27"/>
                  </a:cubicBezTo>
                  <a:cubicBezTo>
                    <a:pt x="32" y="27"/>
                    <a:pt x="32" y="27"/>
                    <a:pt x="32" y="27"/>
                  </a:cubicBezTo>
                  <a:cubicBezTo>
                    <a:pt x="31" y="26"/>
                    <a:pt x="31" y="27"/>
                    <a:pt x="31" y="27"/>
                  </a:cubicBezTo>
                  <a:cubicBezTo>
                    <a:pt x="31" y="26"/>
                    <a:pt x="30" y="26"/>
                    <a:pt x="31" y="26"/>
                  </a:cubicBezTo>
                  <a:cubicBezTo>
                    <a:pt x="31" y="26"/>
                    <a:pt x="31" y="25"/>
                    <a:pt x="30" y="26"/>
                  </a:cubicBezTo>
                  <a:cubicBezTo>
                    <a:pt x="31" y="25"/>
                    <a:pt x="31" y="26"/>
                    <a:pt x="32" y="25"/>
                  </a:cubicBezTo>
                  <a:close/>
                  <a:moveTo>
                    <a:pt x="22" y="27"/>
                  </a:moveTo>
                  <a:cubicBezTo>
                    <a:pt x="22" y="28"/>
                    <a:pt x="23" y="28"/>
                    <a:pt x="23" y="28"/>
                  </a:cubicBezTo>
                  <a:cubicBezTo>
                    <a:pt x="24" y="28"/>
                    <a:pt x="24" y="28"/>
                    <a:pt x="24" y="28"/>
                  </a:cubicBezTo>
                  <a:cubicBezTo>
                    <a:pt x="24" y="28"/>
                    <a:pt x="24" y="28"/>
                    <a:pt x="24" y="28"/>
                  </a:cubicBezTo>
                  <a:cubicBezTo>
                    <a:pt x="24" y="28"/>
                    <a:pt x="24" y="28"/>
                    <a:pt x="24" y="28"/>
                  </a:cubicBezTo>
                  <a:cubicBezTo>
                    <a:pt x="25" y="29"/>
                    <a:pt x="25" y="29"/>
                    <a:pt x="25" y="30"/>
                  </a:cubicBezTo>
                  <a:cubicBezTo>
                    <a:pt x="26" y="30"/>
                    <a:pt x="26" y="31"/>
                    <a:pt x="27" y="32"/>
                  </a:cubicBezTo>
                  <a:cubicBezTo>
                    <a:pt x="27" y="32"/>
                    <a:pt x="27" y="33"/>
                    <a:pt x="28" y="33"/>
                  </a:cubicBezTo>
                  <a:cubicBezTo>
                    <a:pt x="28" y="33"/>
                    <a:pt x="29" y="34"/>
                    <a:pt x="29" y="34"/>
                  </a:cubicBezTo>
                  <a:cubicBezTo>
                    <a:pt x="29" y="35"/>
                    <a:pt x="31" y="35"/>
                    <a:pt x="30" y="36"/>
                  </a:cubicBezTo>
                  <a:cubicBezTo>
                    <a:pt x="31" y="37"/>
                    <a:pt x="31" y="37"/>
                    <a:pt x="31" y="37"/>
                  </a:cubicBezTo>
                  <a:cubicBezTo>
                    <a:pt x="31" y="37"/>
                    <a:pt x="31" y="37"/>
                    <a:pt x="31" y="37"/>
                  </a:cubicBezTo>
                  <a:cubicBezTo>
                    <a:pt x="32" y="37"/>
                    <a:pt x="32" y="38"/>
                    <a:pt x="32" y="39"/>
                  </a:cubicBezTo>
                  <a:cubicBezTo>
                    <a:pt x="31" y="40"/>
                    <a:pt x="30" y="40"/>
                    <a:pt x="28" y="40"/>
                  </a:cubicBezTo>
                  <a:cubicBezTo>
                    <a:pt x="27" y="40"/>
                    <a:pt x="27" y="40"/>
                    <a:pt x="27" y="40"/>
                  </a:cubicBezTo>
                  <a:cubicBezTo>
                    <a:pt x="26" y="40"/>
                    <a:pt x="26" y="41"/>
                    <a:pt x="25" y="41"/>
                  </a:cubicBezTo>
                  <a:cubicBezTo>
                    <a:pt x="25" y="41"/>
                    <a:pt x="24" y="41"/>
                    <a:pt x="23" y="41"/>
                  </a:cubicBezTo>
                  <a:cubicBezTo>
                    <a:pt x="23" y="41"/>
                    <a:pt x="23" y="41"/>
                    <a:pt x="23" y="41"/>
                  </a:cubicBezTo>
                  <a:cubicBezTo>
                    <a:pt x="22" y="41"/>
                    <a:pt x="21" y="41"/>
                    <a:pt x="21" y="41"/>
                  </a:cubicBezTo>
                  <a:cubicBezTo>
                    <a:pt x="20" y="41"/>
                    <a:pt x="20" y="42"/>
                    <a:pt x="19" y="41"/>
                  </a:cubicBezTo>
                  <a:cubicBezTo>
                    <a:pt x="19" y="42"/>
                    <a:pt x="18" y="41"/>
                    <a:pt x="17" y="41"/>
                  </a:cubicBezTo>
                  <a:cubicBezTo>
                    <a:pt x="17" y="41"/>
                    <a:pt x="16" y="41"/>
                    <a:pt x="16" y="41"/>
                  </a:cubicBezTo>
                  <a:cubicBezTo>
                    <a:pt x="15" y="41"/>
                    <a:pt x="15" y="40"/>
                    <a:pt x="15" y="41"/>
                  </a:cubicBezTo>
                  <a:cubicBezTo>
                    <a:pt x="13" y="40"/>
                    <a:pt x="12" y="38"/>
                    <a:pt x="12" y="37"/>
                  </a:cubicBezTo>
                  <a:cubicBezTo>
                    <a:pt x="11" y="37"/>
                    <a:pt x="11" y="36"/>
                    <a:pt x="11" y="35"/>
                  </a:cubicBezTo>
                  <a:cubicBezTo>
                    <a:pt x="10" y="34"/>
                    <a:pt x="10" y="34"/>
                    <a:pt x="10" y="33"/>
                  </a:cubicBezTo>
                  <a:cubicBezTo>
                    <a:pt x="9" y="33"/>
                    <a:pt x="10" y="33"/>
                    <a:pt x="10" y="33"/>
                  </a:cubicBezTo>
                  <a:cubicBezTo>
                    <a:pt x="10" y="33"/>
                    <a:pt x="9" y="33"/>
                    <a:pt x="9" y="33"/>
                  </a:cubicBezTo>
                  <a:cubicBezTo>
                    <a:pt x="9" y="32"/>
                    <a:pt x="10" y="32"/>
                    <a:pt x="10" y="32"/>
                  </a:cubicBezTo>
                  <a:cubicBezTo>
                    <a:pt x="9" y="32"/>
                    <a:pt x="9" y="31"/>
                    <a:pt x="9" y="31"/>
                  </a:cubicBezTo>
                  <a:cubicBezTo>
                    <a:pt x="10" y="31"/>
                    <a:pt x="10" y="31"/>
                    <a:pt x="10" y="31"/>
                  </a:cubicBezTo>
                  <a:cubicBezTo>
                    <a:pt x="10" y="31"/>
                    <a:pt x="10" y="31"/>
                    <a:pt x="10" y="31"/>
                  </a:cubicBezTo>
                  <a:cubicBezTo>
                    <a:pt x="11" y="31"/>
                    <a:pt x="11" y="31"/>
                    <a:pt x="11" y="32"/>
                  </a:cubicBezTo>
                  <a:cubicBezTo>
                    <a:pt x="11" y="32"/>
                    <a:pt x="12" y="32"/>
                    <a:pt x="12" y="33"/>
                  </a:cubicBezTo>
                  <a:cubicBezTo>
                    <a:pt x="13" y="34"/>
                    <a:pt x="14" y="36"/>
                    <a:pt x="16" y="37"/>
                  </a:cubicBezTo>
                  <a:cubicBezTo>
                    <a:pt x="16" y="37"/>
                    <a:pt x="17" y="37"/>
                    <a:pt x="17" y="37"/>
                  </a:cubicBezTo>
                  <a:cubicBezTo>
                    <a:pt x="18" y="37"/>
                    <a:pt x="19" y="37"/>
                    <a:pt x="20" y="37"/>
                  </a:cubicBezTo>
                  <a:cubicBezTo>
                    <a:pt x="21" y="38"/>
                    <a:pt x="21" y="37"/>
                    <a:pt x="22" y="37"/>
                  </a:cubicBezTo>
                  <a:cubicBezTo>
                    <a:pt x="22" y="37"/>
                    <a:pt x="23" y="38"/>
                    <a:pt x="24" y="37"/>
                  </a:cubicBezTo>
                  <a:cubicBezTo>
                    <a:pt x="24" y="37"/>
                    <a:pt x="24" y="37"/>
                    <a:pt x="24" y="37"/>
                  </a:cubicBezTo>
                  <a:cubicBezTo>
                    <a:pt x="24" y="37"/>
                    <a:pt x="25" y="37"/>
                    <a:pt x="26" y="37"/>
                  </a:cubicBezTo>
                  <a:cubicBezTo>
                    <a:pt x="25" y="36"/>
                    <a:pt x="26" y="35"/>
                    <a:pt x="25" y="35"/>
                  </a:cubicBezTo>
                  <a:cubicBezTo>
                    <a:pt x="25" y="34"/>
                    <a:pt x="24" y="34"/>
                    <a:pt x="24" y="33"/>
                  </a:cubicBezTo>
                  <a:cubicBezTo>
                    <a:pt x="24" y="33"/>
                    <a:pt x="24" y="33"/>
                    <a:pt x="24" y="33"/>
                  </a:cubicBezTo>
                  <a:cubicBezTo>
                    <a:pt x="24" y="33"/>
                    <a:pt x="24" y="32"/>
                    <a:pt x="23" y="32"/>
                  </a:cubicBezTo>
                  <a:cubicBezTo>
                    <a:pt x="23" y="32"/>
                    <a:pt x="23" y="32"/>
                    <a:pt x="23" y="31"/>
                  </a:cubicBezTo>
                  <a:cubicBezTo>
                    <a:pt x="23" y="31"/>
                    <a:pt x="23" y="31"/>
                    <a:pt x="23" y="31"/>
                  </a:cubicBezTo>
                  <a:cubicBezTo>
                    <a:pt x="23" y="31"/>
                    <a:pt x="22" y="30"/>
                    <a:pt x="22" y="30"/>
                  </a:cubicBezTo>
                  <a:cubicBezTo>
                    <a:pt x="22" y="30"/>
                    <a:pt x="22" y="30"/>
                    <a:pt x="23" y="30"/>
                  </a:cubicBezTo>
                  <a:cubicBezTo>
                    <a:pt x="23" y="29"/>
                    <a:pt x="22" y="29"/>
                    <a:pt x="22" y="29"/>
                  </a:cubicBezTo>
                  <a:cubicBezTo>
                    <a:pt x="22" y="29"/>
                    <a:pt x="22" y="29"/>
                    <a:pt x="21" y="29"/>
                  </a:cubicBezTo>
                  <a:cubicBezTo>
                    <a:pt x="21" y="28"/>
                    <a:pt x="21" y="29"/>
                    <a:pt x="20" y="29"/>
                  </a:cubicBezTo>
                  <a:cubicBezTo>
                    <a:pt x="20" y="29"/>
                    <a:pt x="20" y="29"/>
                    <a:pt x="20" y="29"/>
                  </a:cubicBezTo>
                  <a:cubicBezTo>
                    <a:pt x="20" y="28"/>
                    <a:pt x="20" y="28"/>
                    <a:pt x="19" y="28"/>
                  </a:cubicBezTo>
                  <a:cubicBezTo>
                    <a:pt x="19" y="28"/>
                    <a:pt x="19" y="28"/>
                    <a:pt x="19" y="28"/>
                  </a:cubicBezTo>
                  <a:cubicBezTo>
                    <a:pt x="19" y="28"/>
                    <a:pt x="19" y="28"/>
                    <a:pt x="18" y="28"/>
                  </a:cubicBezTo>
                  <a:cubicBezTo>
                    <a:pt x="18" y="29"/>
                    <a:pt x="18" y="30"/>
                    <a:pt x="18" y="31"/>
                  </a:cubicBezTo>
                  <a:cubicBezTo>
                    <a:pt x="18" y="31"/>
                    <a:pt x="18" y="31"/>
                    <a:pt x="18" y="31"/>
                  </a:cubicBezTo>
                  <a:cubicBezTo>
                    <a:pt x="18" y="31"/>
                    <a:pt x="18" y="31"/>
                    <a:pt x="18" y="31"/>
                  </a:cubicBezTo>
                  <a:cubicBezTo>
                    <a:pt x="18" y="31"/>
                    <a:pt x="19" y="32"/>
                    <a:pt x="20" y="33"/>
                  </a:cubicBezTo>
                  <a:cubicBezTo>
                    <a:pt x="20" y="33"/>
                    <a:pt x="19" y="34"/>
                    <a:pt x="19" y="34"/>
                  </a:cubicBezTo>
                  <a:cubicBezTo>
                    <a:pt x="19" y="34"/>
                    <a:pt x="19" y="35"/>
                    <a:pt x="18" y="35"/>
                  </a:cubicBezTo>
                  <a:cubicBezTo>
                    <a:pt x="18" y="34"/>
                    <a:pt x="18" y="35"/>
                    <a:pt x="18" y="35"/>
                  </a:cubicBezTo>
                  <a:cubicBezTo>
                    <a:pt x="17" y="35"/>
                    <a:pt x="17" y="34"/>
                    <a:pt x="17" y="34"/>
                  </a:cubicBezTo>
                  <a:cubicBezTo>
                    <a:pt x="17" y="32"/>
                    <a:pt x="17" y="31"/>
                    <a:pt x="16" y="30"/>
                  </a:cubicBezTo>
                  <a:cubicBezTo>
                    <a:pt x="16" y="30"/>
                    <a:pt x="16" y="30"/>
                    <a:pt x="16" y="30"/>
                  </a:cubicBezTo>
                  <a:cubicBezTo>
                    <a:pt x="16" y="30"/>
                    <a:pt x="16" y="29"/>
                    <a:pt x="16" y="28"/>
                  </a:cubicBezTo>
                  <a:cubicBezTo>
                    <a:pt x="16" y="28"/>
                    <a:pt x="17" y="28"/>
                    <a:pt x="17" y="27"/>
                  </a:cubicBezTo>
                  <a:cubicBezTo>
                    <a:pt x="17" y="28"/>
                    <a:pt x="17" y="28"/>
                    <a:pt x="17" y="28"/>
                  </a:cubicBezTo>
                  <a:cubicBezTo>
                    <a:pt x="18" y="27"/>
                    <a:pt x="19" y="26"/>
                    <a:pt x="20" y="27"/>
                  </a:cubicBezTo>
                  <a:cubicBezTo>
                    <a:pt x="21" y="26"/>
                    <a:pt x="21" y="26"/>
                    <a:pt x="21" y="26"/>
                  </a:cubicBezTo>
                  <a:cubicBezTo>
                    <a:pt x="22" y="27"/>
                    <a:pt x="22" y="27"/>
                    <a:pt x="2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a:spLocks noEditPoints="1"/>
            </p:cNvSpPr>
            <p:nvPr/>
          </p:nvSpPr>
          <p:spPr bwMode="auto">
            <a:xfrm>
              <a:off x="5268" y="4115"/>
              <a:ext cx="98" cy="115"/>
            </a:xfrm>
            <a:custGeom>
              <a:avLst/>
              <a:gdLst>
                <a:gd name="T0" fmla="*/ 35 w 38"/>
                <a:gd name="T1" fmla="*/ 4 h 43"/>
                <a:gd name="T2" fmla="*/ 38 w 38"/>
                <a:gd name="T3" fmla="*/ 8 h 43"/>
                <a:gd name="T4" fmla="*/ 36 w 38"/>
                <a:gd name="T5" fmla="*/ 15 h 43"/>
                <a:gd name="T6" fmla="*/ 36 w 38"/>
                <a:gd name="T7" fmla="*/ 19 h 43"/>
                <a:gd name="T8" fmla="*/ 36 w 38"/>
                <a:gd name="T9" fmla="*/ 31 h 43"/>
                <a:gd name="T10" fmla="*/ 37 w 38"/>
                <a:gd name="T11" fmla="*/ 33 h 43"/>
                <a:gd name="T12" fmla="*/ 34 w 38"/>
                <a:gd name="T13" fmla="*/ 42 h 43"/>
                <a:gd name="T14" fmla="*/ 33 w 38"/>
                <a:gd name="T15" fmla="*/ 40 h 43"/>
                <a:gd name="T16" fmla="*/ 32 w 38"/>
                <a:gd name="T17" fmla="*/ 37 h 43"/>
                <a:gd name="T18" fmla="*/ 32 w 38"/>
                <a:gd name="T19" fmla="*/ 36 h 43"/>
                <a:gd name="T20" fmla="*/ 32 w 38"/>
                <a:gd name="T21" fmla="*/ 35 h 43"/>
                <a:gd name="T22" fmla="*/ 32 w 38"/>
                <a:gd name="T23" fmla="*/ 35 h 43"/>
                <a:gd name="T24" fmla="*/ 33 w 38"/>
                <a:gd name="T25" fmla="*/ 21 h 43"/>
                <a:gd name="T26" fmla="*/ 32 w 38"/>
                <a:gd name="T27" fmla="*/ 5 h 43"/>
                <a:gd name="T28" fmla="*/ 25 w 38"/>
                <a:gd name="T29" fmla="*/ 3 h 43"/>
                <a:gd name="T30" fmla="*/ 17 w 38"/>
                <a:gd name="T31" fmla="*/ 4 h 43"/>
                <a:gd name="T32" fmla="*/ 14 w 38"/>
                <a:gd name="T33" fmla="*/ 5 h 43"/>
                <a:gd name="T34" fmla="*/ 18 w 38"/>
                <a:gd name="T35" fmla="*/ 0 h 43"/>
                <a:gd name="T36" fmla="*/ 28 w 38"/>
                <a:gd name="T37" fmla="*/ 0 h 43"/>
                <a:gd name="T38" fmla="*/ 17 w 38"/>
                <a:gd name="T39" fmla="*/ 14 h 43"/>
                <a:gd name="T40" fmla="*/ 17 w 38"/>
                <a:gd name="T41" fmla="*/ 19 h 43"/>
                <a:gd name="T42" fmla="*/ 21 w 38"/>
                <a:gd name="T43" fmla="*/ 21 h 43"/>
                <a:gd name="T44" fmla="*/ 23 w 38"/>
                <a:gd name="T45" fmla="*/ 24 h 43"/>
                <a:gd name="T46" fmla="*/ 19 w 38"/>
                <a:gd name="T47" fmla="*/ 26 h 43"/>
                <a:gd name="T48" fmla="*/ 15 w 38"/>
                <a:gd name="T49" fmla="*/ 27 h 43"/>
                <a:gd name="T50" fmla="*/ 10 w 38"/>
                <a:gd name="T51" fmla="*/ 26 h 43"/>
                <a:gd name="T52" fmla="*/ 10 w 38"/>
                <a:gd name="T53" fmla="*/ 21 h 43"/>
                <a:gd name="T54" fmla="*/ 10 w 38"/>
                <a:gd name="T55" fmla="*/ 19 h 43"/>
                <a:gd name="T56" fmla="*/ 8 w 38"/>
                <a:gd name="T57" fmla="*/ 17 h 43"/>
                <a:gd name="T58" fmla="*/ 15 w 38"/>
                <a:gd name="T59" fmla="*/ 14 h 43"/>
                <a:gd name="T60" fmla="*/ 12 w 38"/>
                <a:gd name="T61" fmla="*/ 11 h 43"/>
                <a:gd name="T62" fmla="*/ 5 w 38"/>
                <a:gd name="T63" fmla="*/ 10 h 43"/>
                <a:gd name="T64" fmla="*/ 6 w 38"/>
                <a:gd name="T65" fmla="*/ 19 h 43"/>
                <a:gd name="T66" fmla="*/ 4 w 38"/>
                <a:gd name="T67" fmla="*/ 24 h 43"/>
                <a:gd name="T68" fmla="*/ 4 w 38"/>
                <a:gd name="T69" fmla="*/ 30 h 43"/>
                <a:gd name="T70" fmla="*/ 5 w 38"/>
                <a:gd name="T71" fmla="*/ 35 h 43"/>
                <a:gd name="T72" fmla="*/ 4 w 38"/>
                <a:gd name="T73" fmla="*/ 36 h 43"/>
                <a:gd name="T74" fmla="*/ 0 w 38"/>
                <a:gd name="T75" fmla="*/ 30 h 43"/>
                <a:gd name="T76" fmla="*/ 0 w 38"/>
                <a:gd name="T77" fmla="*/ 28 h 43"/>
                <a:gd name="T78" fmla="*/ 3 w 38"/>
                <a:gd name="T79" fmla="*/ 10 h 43"/>
                <a:gd name="T80" fmla="*/ 23 w 38"/>
                <a:gd name="T81" fmla="*/ 14 h 43"/>
                <a:gd name="T82" fmla="*/ 26 w 38"/>
                <a:gd name="T83" fmla="*/ 18 h 43"/>
                <a:gd name="T84" fmla="*/ 22 w 38"/>
                <a:gd name="T85" fmla="*/ 13 h 43"/>
                <a:gd name="T86" fmla="*/ 24 w 38"/>
                <a:gd name="T87" fmla="*/ 31 h 43"/>
                <a:gd name="T88" fmla="*/ 21 w 38"/>
                <a:gd name="T89" fmla="*/ 34 h 43"/>
                <a:gd name="T90" fmla="*/ 16 w 38"/>
                <a:gd name="T91" fmla="*/ 34 h 43"/>
                <a:gd name="T92" fmla="*/ 9 w 38"/>
                <a:gd name="T93" fmla="*/ 34 h 43"/>
                <a:gd name="T94" fmla="*/ 9 w 38"/>
                <a:gd name="T95" fmla="*/ 32 h 43"/>
                <a:gd name="T96" fmla="*/ 22 w 38"/>
                <a:gd name="T9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3">
                  <a:moveTo>
                    <a:pt x="28" y="0"/>
                  </a:moveTo>
                  <a:cubicBezTo>
                    <a:pt x="30" y="0"/>
                    <a:pt x="31" y="1"/>
                    <a:pt x="32" y="2"/>
                  </a:cubicBezTo>
                  <a:cubicBezTo>
                    <a:pt x="34" y="2"/>
                    <a:pt x="34" y="3"/>
                    <a:pt x="35" y="4"/>
                  </a:cubicBezTo>
                  <a:cubicBezTo>
                    <a:pt x="35" y="4"/>
                    <a:pt x="35" y="5"/>
                    <a:pt x="36" y="5"/>
                  </a:cubicBezTo>
                  <a:cubicBezTo>
                    <a:pt x="36" y="6"/>
                    <a:pt x="36" y="7"/>
                    <a:pt x="37" y="7"/>
                  </a:cubicBezTo>
                  <a:cubicBezTo>
                    <a:pt x="37" y="8"/>
                    <a:pt x="38" y="8"/>
                    <a:pt x="38" y="8"/>
                  </a:cubicBezTo>
                  <a:cubicBezTo>
                    <a:pt x="37" y="9"/>
                    <a:pt x="38" y="10"/>
                    <a:pt x="37" y="11"/>
                  </a:cubicBezTo>
                  <a:cubicBezTo>
                    <a:pt x="37" y="12"/>
                    <a:pt x="37" y="12"/>
                    <a:pt x="36" y="13"/>
                  </a:cubicBezTo>
                  <a:cubicBezTo>
                    <a:pt x="37" y="14"/>
                    <a:pt x="36" y="15"/>
                    <a:pt x="36" y="15"/>
                  </a:cubicBezTo>
                  <a:cubicBezTo>
                    <a:pt x="36" y="15"/>
                    <a:pt x="36" y="16"/>
                    <a:pt x="36" y="16"/>
                  </a:cubicBezTo>
                  <a:cubicBezTo>
                    <a:pt x="36" y="16"/>
                    <a:pt x="36" y="17"/>
                    <a:pt x="36" y="17"/>
                  </a:cubicBezTo>
                  <a:cubicBezTo>
                    <a:pt x="36" y="18"/>
                    <a:pt x="36" y="18"/>
                    <a:pt x="36" y="19"/>
                  </a:cubicBezTo>
                  <a:cubicBezTo>
                    <a:pt x="36" y="20"/>
                    <a:pt x="35" y="21"/>
                    <a:pt x="36" y="21"/>
                  </a:cubicBezTo>
                  <a:cubicBezTo>
                    <a:pt x="36" y="22"/>
                    <a:pt x="35" y="22"/>
                    <a:pt x="36" y="23"/>
                  </a:cubicBezTo>
                  <a:cubicBezTo>
                    <a:pt x="35" y="26"/>
                    <a:pt x="37" y="28"/>
                    <a:pt x="36" y="31"/>
                  </a:cubicBezTo>
                  <a:cubicBezTo>
                    <a:pt x="36" y="31"/>
                    <a:pt x="36" y="31"/>
                    <a:pt x="36" y="31"/>
                  </a:cubicBezTo>
                  <a:cubicBezTo>
                    <a:pt x="36" y="32"/>
                    <a:pt x="36" y="32"/>
                    <a:pt x="36" y="33"/>
                  </a:cubicBezTo>
                  <a:cubicBezTo>
                    <a:pt x="37" y="33"/>
                    <a:pt x="37" y="33"/>
                    <a:pt x="37" y="33"/>
                  </a:cubicBezTo>
                  <a:cubicBezTo>
                    <a:pt x="36" y="33"/>
                    <a:pt x="36" y="33"/>
                    <a:pt x="36" y="33"/>
                  </a:cubicBezTo>
                  <a:cubicBezTo>
                    <a:pt x="37" y="36"/>
                    <a:pt x="37" y="38"/>
                    <a:pt x="37" y="41"/>
                  </a:cubicBezTo>
                  <a:cubicBezTo>
                    <a:pt x="36" y="42"/>
                    <a:pt x="35" y="43"/>
                    <a:pt x="34" y="42"/>
                  </a:cubicBezTo>
                  <a:cubicBezTo>
                    <a:pt x="33" y="42"/>
                    <a:pt x="33" y="41"/>
                    <a:pt x="33" y="41"/>
                  </a:cubicBezTo>
                  <a:cubicBezTo>
                    <a:pt x="33" y="41"/>
                    <a:pt x="33" y="41"/>
                    <a:pt x="33" y="41"/>
                  </a:cubicBezTo>
                  <a:cubicBezTo>
                    <a:pt x="33" y="40"/>
                    <a:pt x="33" y="40"/>
                    <a:pt x="33" y="40"/>
                  </a:cubicBezTo>
                  <a:cubicBezTo>
                    <a:pt x="32" y="39"/>
                    <a:pt x="32" y="39"/>
                    <a:pt x="32" y="38"/>
                  </a:cubicBezTo>
                  <a:cubicBezTo>
                    <a:pt x="32" y="38"/>
                    <a:pt x="33" y="38"/>
                    <a:pt x="33" y="38"/>
                  </a:cubicBezTo>
                  <a:cubicBezTo>
                    <a:pt x="32" y="38"/>
                    <a:pt x="32" y="38"/>
                    <a:pt x="32" y="37"/>
                  </a:cubicBezTo>
                  <a:cubicBezTo>
                    <a:pt x="32" y="37"/>
                    <a:pt x="32" y="37"/>
                    <a:pt x="32" y="37"/>
                  </a:cubicBezTo>
                  <a:cubicBezTo>
                    <a:pt x="32" y="37"/>
                    <a:pt x="32" y="37"/>
                    <a:pt x="32" y="37"/>
                  </a:cubicBezTo>
                  <a:cubicBezTo>
                    <a:pt x="32" y="37"/>
                    <a:pt x="32" y="36"/>
                    <a:pt x="32" y="36"/>
                  </a:cubicBezTo>
                  <a:cubicBezTo>
                    <a:pt x="32" y="36"/>
                    <a:pt x="32" y="36"/>
                    <a:pt x="32" y="35"/>
                  </a:cubicBezTo>
                  <a:cubicBezTo>
                    <a:pt x="32" y="35"/>
                    <a:pt x="32" y="35"/>
                    <a:pt x="32" y="35"/>
                  </a:cubicBezTo>
                  <a:cubicBezTo>
                    <a:pt x="32" y="35"/>
                    <a:pt x="32" y="36"/>
                    <a:pt x="32" y="35"/>
                  </a:cubicBezTo>
                  <a:cubicBezTo>
                    <a:pt x="32" y="35"/>
                    <a:pt x="32" y="35"/>
                    <a:pt x="32" y="35"/>
                  </a:cubicBezTo>
                  <a:cubicBezTo>
                    <a:pt x="32" y="35"/>
                    <a:pt x="32" y="35"/>
                    <a:pt x="32" y="35"/>
                  </a:cubicBezTo>
                  <a:cubicBezTo>
                    <a:pt x="33" y="35"/>
                    <a:pt x="32" y="35"/>
                    <a:pt x="32" y="35"/>
                  </a:cubicBezTo>
                  <a:cubicBezTo>
                    <a:pt x="33" y="35"/>
                    <a:pt x="33" y="35"/>
                    <a:pt x="33" y="35"/>
                  </a:cubicBezTo>
                  <a:cubicBezTo>
                    <a:pt x="33" y="30"/>
                    <a:pt x="32" y="26"/>
                    <a:pt x="33" y="21"/>
                  </a:cubicBezTo>
                  <a:cubicBezTo>
                    <a:pt x="33" y="21"/>
                    <a:pt x="33" y="21"/>
                    <a:pt x="33" y="21"/>
                  </a:cubicBezTo>
                  <a:cubicBezTo>
                    <a:pt x="33" y="16"/>
                    <a:pt x="33" y="11"/>
                    <a:pt x="32" y="6"/>
                  </a:cubicBezTo>
                  <a:cubicBezTo>
                    <a:pt x="32" y="6"/>
                    <a:pt x="32" y="6"/>
                    <a:pt x="32" y="6"/>
                  </a:cubicBezTo>
                  <a:cubicBezTo>
                    <a:pt x="33" y="5"/>
                    <a:pt x="32" y="6"/>
                    <a:pt x="32" y="5"/>
                  </a:cubicBezTo>
                  <a:cubicBezTo>
                    <a:pt x="31" y="4"/>
                    <a:pt x="30" y="3"/>
                    <a:pt x="29" y="3"/>
                  </a:cubicBezTo>
                  <a:cubicBezTo>
                    <a:pt x="28" y="3"/>
                    <a:pt x="27" y="3"/>
                    <a:pt x="26" y="3"/>
                  </a:cubicBezTo>
                  <a:cubicBezTo>
                    <a:pt x="25" y="2"/>
                    <a:pt x="25" y="3"/>
                    <a:pt x="25" y="3"/>
                  </a:cubicBezTo>
                  <a:cubicBezTo>
                    <a:pt x="23" y="3"/>
                    <a:pt x="22" y="3"/>
                    <a:pt x="21" y="3"/>
                  </a:cubicBezTo>
                  <a:cubicBezTo>
                    <a:pt x="20" y="3"/>
                    <a:pt x="19" y="3"/>
                    <a:pt x="19" y="4"/>
                  </a:cubicBezTo>
                  <a:cubicBezTo>
                    <a:pt x="18" y="4"/>
                    <a:pt x="18" y="4"/>
                    <a:pt x="17" y="4"/>
                  </a:cubicBezTo>
                  <a:cubicBezTo>
                    <a:pt x="17" y="4"/>
                    <a:pt x="16" y="4"/>
                    <a:pt x="16" y="4"/>
                  </a:cubicBezTo>
                  <a:cubicBezTo>
                    <a:pt x="16" y="5"/>
                    <a:pt x="15" y="4"/>
                    <a:pt x="15" y="5"/>
                  </a:cubicBezTo>
                  <a:cubicBezTo>
                    <a:pt x="15" y="4"/>
                    <a:pt x="14" y="5"/>
                    <a:pt x="14" y="5"/>
                  </a:cubicBezTo>
                  <a:cubicBezTo>
                    <a:pt x="13" y="5"/>
                    <a:pt x="12" y="5"/>
                    <a:pt x="11" y="4"/>
                  </a:cubicBezTo>
                  <a:cubicBezTo>
                    <a:pt x="11" y="3"/>
                    <a:pt x="13" y="3"/>
                    <a:pt x="13" y="2"/>
                  </a:cubicBezTo>
                  <a:cubicBezTo>
                    <a:pt x="15" y="2"/>
                    <a:pt x="17" y="1"/>
                    <a:pt x="18" y="0"/>
                  </a:cubicBezTo>
                  <a:cubicBezTo>
                    <a:pt x="19" y="0"/>
                    <a:pt x="21" y="0"/>
                    <a:pt x="22" y="0"/>
                  </a:cubicBezTo>
                  <a:cubicBezTo>
                    <a:pt x="24" y="0"/>
                    <a:pt x="25" y="0"/>
                    <a:pt x="27" y="0"/>
                  </a:cubicBezTo>
                  <a:cubicBezTo>
                    <a:pt x="27" y="0"/>
                    <a:pt x="28" y="0"/>
                    <a:pt x="28" y="0"/>
                  </a:cubicBezTo>
                  <a:close/>
                  <a:moveTo>
                    <a:pt x="17" y="10"/>
                  </a:moveTo>
                  <a:cubicBezTo>
                    <a:pt x="18" y="11"/>
                    <a:pt x="17" y="13"/>
                    <a:pt x="17" y="14"/>
                  </a:cubicBezTo>
                  <a:cubicBezTo>
                    <a:pt x="17" y="14"/>
                    <a:pt x="17" y="14"/>
                    <a:pt x="17" y="14"/>
                  </a:cubicBezTo>
                  <a:cubicBezTo>
                    <a:pt x="18" y="15"/>
                    <a:pt x="18" y="15"/>
                    <a:pt x="19" y="15"/>
                  </a:cubicBezTo>
                  <a:cubicBezTo>
                    <a:pt x="19" y="16"/>
                    <a:pt x="21" y="16"/>
                    <a:pt x="20" y="17"/>
                  </a:cubicBezTo>
                  <a:cubicBezTo>
                    <a:pt x="20" y="18"/>
                    <a:pt x="18" y="19"/>
                    <a:pt x="17" y="19"/>
                  </a:cubicBezTo>
                  <a:cubicBezTo>
                    <a:pt x="17" y="20"/>
                    <a:pt x="16" y="20"/>
                    <a:pt x="17" y="21"/>
                  </a:cubicBezTo>
                  <a:cubicBezTo>
                    <a:pt x="18" y="21"/>
                    <a:pt x="19" y="21"/>
                    <a:pt x="20" y="21"/>
                  </a:cubicBezTo>
                  <a:cubicBezTo>
                    <a:pt x="20" y="21"/>
                    <a:pt x="21" y="20"/>
                    <a:pt x="21" y="21"/>
                  </a:cubicBezTo>
                  <a:cubicBezTo>
                    <a:pt x="22" y="21"/>
                    <a:pt x="22" y="21"/>
                    <a:pt x="22" y="22"/>
                  </a:cubicBezTo>
                  <a:cubicBezTo>
                    <a:pt x="22" y="22"/>
                    <a:pt x="23" y="22"/>
                    <a:pt x="22" y="23"/>
                  </a:cubicBezTo>
                  <a:cubicBezTo>
                    <a:pt x="22" y="23"/>
                    <a:pt x="23" y="23"/>
                    <a:pt x="23" y="24"/>
                  </a:cubicBezTo>
                  <a:cubicBezTo>
                    <a:pt x="23" y="25"/>
                    <a:pt x="22" y="25"/>
                    <a:pt x="21" y="25"/>
                  </a:cubicBezTo>
                  <a:cubicBezTo>
                    <a:pt x="21" y="25"/>
                    <a:pt x="20" y="25"/>
                    <a:pt x="20" y="25"/>
                  </a:cubicBezTo>
                  <a:cubicBezTo>
                    <a:pt x="20" y="26"/>
                    <a:pt x="19" y="25"/>
                    <a:pt x="19" y="26"/>
                  </a:cubicBezTo>
                  <a:cubicBezTo>
                    <a:pt x="19" y="26"/>
                    <a:pt x="19" y="26"/>
                    <a:pt x="19" y="26"/>
                  </a:cubicBezTo>
                  <a:cubicBezTo>
                    <a:pt x="19" y="27"/>
                    <a:pt x="18" y="26"/>
                    <a:pt x="17" y="26"/>
                  </a:cubicBezTo>
                  <a:cubicBezTo>
                    <a:pt x="17" y="27"/>
                    <a:pt x="16" y="26"/>
                    <a:pt x="15" y="27"/>
                  </a:cubicBezTo>
                  <a:cubicBezTo>
                    <a:pt x="15" y="26"/>
                    <a:pt x="15" y="27"/>
                    <a:pt x="14" y="27"/>
                  </a:cubicBezTo>
                  <a:cubicBezTo>
                    <a:pt x="14" y="27"/>
                    <a:pt x="13" y="27"/>
                    <a:pt x="13" y="27"/>
                  </a:cubicBezTo>
                  <a:cubicBezTo>
                    <a:pt x="12" y="27"/>
                    <a:pt x="11" y="27"/>
                    <a:pt x="10" y="26"/>
                  </a:cubicBezTo>
                  <a:cubicBezTo>
                    <a:pt x="10" y="26"/>
                    <a:pt x="10" y="25"/>
                    <a:pt x="10" y="24"/>
                  </a:cubicBezTo>
                  <a:cubicBezTo>
                    <a:pt x="9" y="24"/>
                    <a:pt x="10" y="23"/>
                    <a:pt x="10" y="23"/>
                  </a:cubicBezTo>
                  <a:cubicBezTo>
                    <a:pt x="10" y="22"/>
                    <a:pt x="9" y="21"/>
                    <a:pt x="10" y="21"/>
                  </a:cubicBezTo>
                  <a:cubicBezTo>
                    <a:pt x="9" y="20"/>
                    <a:pt x="11" y="20"/>
                    <a:pt x="11" y="19"/>
                  </a:cubicBezTo>
                  <a:cubicBezTo>
                    <a:pt x="11" y="19"/>
                    <a:pt x="11" y="19"/>
                    <a:pt x="11" y="19"/>
                  </a:cubicBezTo>
                  <a:cubicBezTo>
                    <a:pt x="10" y="19"/>
                    <a:pt x="10" y="19"/>
                    <a:pt x="10" y="19"/>
                  </a:cubicBezTo>
                  <a:cubicBezTo>
                    <a:pt x="10" y="19"/>
                    <a:pt x="10" y="19"/>
                    <a:pt x="10" y="19"/>
                  </a:cubicBezTo>
                  <a:cubicBezTo>
                    <a:pt x="10" y="19"/>
                    <a:pt x="9" y="19"/>
                    <a:pt x="9" y="18"/>
                  </a:cubicBezTo>
                  <a:cubicBezTo>
                    <a:pt x="8" y="17"/>
                    <a:pt x="8" y="17"/>
                    <a:pt x="8" y="17"/>
                  </a:cubicBezTo>
                  <a:cubicBezTo>
                    <a:pt x="8" y="16"/>
                    <a:pt x="9" y="16"/>
                    <a:pt x="9" y="16"/>
                  </a:cubicBezTo>
                  <a:cubicBezTo>
                    <a:pt x="10" y="16"/>
                    <a:pt x="11" y="16"/>
                    <a:pt x="12" y="15"/>
                  </a:cubicBezTo>
                  <a:cubicBezTo>
                    <a:pt x="13" y="15"/>
                    <a:pt x="15" y="15"/>
                    <a:pt x="15" y="14"/>
                  </a:cubicBezTo>
                  <a:cubicBezTo>
                    <a:pt x="15" y="13"/>
                    <a:pt x="15" y="12"/>
                    <a:pt x="15" y="12"/>
                  </a:cubicBezTo>
                  <a:cubicBezTo>
                    <a:pt x="14" y="13"/>
                    <a:pt x="13" y="12"/>
                    <a:pt x="12" y="12"/>
                  </a:cubicBezTo>
                  <a:cubicBezTo>
                    <a:pt x="13" y="11"/>
                    <a:pt x="12" y="11"/>
                    <a:pt x="12" y="11"/>
                  </a:cubicBezTo>
                  <a:cubicBezTo>
                    <a:pt x="13" y="10"/>
                    <a:pt x="15" y="9"/>
                    <a:pt x="16" y="10"/>
                  </a:cubicBezTo>
                  <a:lnTo>
                    <a:pt x="17" y="10"/>
                  </a:lnTo>
                  <a:close/>
                  <a:moveTo>
                    <a:pt x="5" y="10"/>
                  </a:moveTo>
                  <a:cubicBezTo>
                    <a:pt x="5" y="11"/>
                    <a:pt x="6" y="12"/>
                    <a:pt x="6" y="12"/>
                  </a:cubicBezTo>
                  <a:cubicBezTo>
                    <a:pt x="6" y="13"/>
                    <a:pt x="6" y="14"/>
                    <a:pt x="6" y="15"/>
                  </a:cubicBezTo>
                  <a:cubicBezTo>
                    <a:pt x="6" y="16"/>
                    <a:pt x="6" y="17"/>
                    <a:pt x="6" y="19"/>
                  </a:cubicBezTo>
                  <a:cubicBezTo>
                    <a:pt x="6" y="20"/>
                    <a:pt x="5" y="20"/>
                    <a:pt x="5" y="21"/>
                  </a:cubicBezTo>
                  <a:cubicBezTo>
                    <a:pt x="5" y="22"/>
                    <a:pt x="5" y="22"/>
                    <a:pt x="4" y="22"/>
                  </a:cubicBezTo>
                  <a:cubicBezTo>
                    <a:pt x="5" y="23"/>
                    <a:pt x="5" y="24"/>
                    <a:pt x="4" y="24"/>
                  </a:cubicBezTo>
                  <a:cubicBezTo>
                    <a:pt x="5" y="25"/>
                    <a:pt x="4" y="25"/>
                    <a:pt x="4" y="26"/>
                  </a:cubicBezTo>
                  <a:cubicBezTo>
                    <a:pt x="4" y="26"/>
                    <a:pt x="4" y="26"/>
                    <a:pt x="4" y="26"/>
                  </a:cubicBezTo>
                  <a:cubicBezTo>
                    <a:pt x="4" y="28"/>
                    <a:pt x="5" y="28"/>
                    <a:pt x="4" y="30"/>
                  </a:cubicBezTo>
                  <a:cubicBezTo>
                    <a:pt x="5" y="31"/>
                    <a:pt x="5" y="31"/>
                    <a:pt x="5" y="32"/>
                  </a:cubicBezTo>
                  <a:cubicBezTo>
                    <a:pt x="5" y="32"/>
                    <a:pt x="5" y="33"/>
                    <a:pt x="6" y="34"/>
                  </a:cubicBezTo>
                  <a:cubicBezTo>
                    <a:pt x="6" y="35"/>
                    <a:pt x="5" y="35"/>
                    <a:pt x="5" y="35"/>
                  </a:cubicBezTo>
                  <a:cubicBezTo>
                    <a:pt x="5" y="35"/>
                    <a:pt x="5" y="35"/>
                    <a:pt x="5" y="36"/>
                  </a:cubicBezTo>
                  <a:cubicBezTo>
                    <a:pt x="5" y="36"/>
                    <a:pt x="5" y="36"/>
                    <a:pt x="5" y="36"/>
                  </a:cubicBezTo>
                  <a:cubicBezTo>
                    <a:pt x="5" y="36"/>
                    <a:pt x="4" y="36"/>
                    <a:pt x="4" y="36"/>
                  </a:cubicBezTo>
                  <a:cubicBezTo>
                    <a:pt x="3" y="35"/>
                    <a:pt x="2" y="35"/>
                    <a:pt x="2" y="34"/>
                  </a:cubicBezTo>
                  <a:cubicBezTo>
                    <a:pt x="1" y="33"/>
                    <a:pt x="2" y="32"/>
                    <a:pt x="1" y="31"/>
                  </a:cubicBezTo>
                  <a:cubicBezTo>
                    <a:pt x="1" y="30"/>
                    <a:pt x="0" y="30"/>
                    <a:pt x="0" y="30"/>
                  </a:cubicBezTo>
                  <a:cubicBezTo>
                    <a:pt x="0" y="29"/>
                    <a:pt x="1" y="29"/>
                    <a:pt x="1" y="29"/>
                  </a:cubicBezTo>
                  <a:cubicBezTo>
                    <a:pt x="0" y="29"/>
                    <a:pt x="1" y="28"/>
                    <a:pt x="0" y="28"/>
                  </a:cubicBezTo>
                  <a:cubicBezTo>
                    <a:pt x="0" y="28"/>
                    <a:pt x="0" y="28"/>
                    <a:pt x="0" y="28"/>
                  </a:cubicBezTo>
                  <a:cubicBezTo>
                    <a:pt x="0" y="24"/>
                    <a:pt x="0" y="22"/>
                    <a:pt x="1" y="19"/>
                  </a:cubicBezTo>
                  <a:cubicBezTo>
                    <a:pt x="1" y="19"/>
                    <a:pt x="1" y="19"/>
                    <a:pt x="1" y="18"/>
                  </a:cubicBezTo>
                  <a:cubicBezTo>
                    <a:pt x="1" y="15"/>
                    <a:pt x="3" y="13"/>
                    <a:pt x="3" y="10"/>
                  </a:cubicBezTo>
                  <a:cubicBezTo>
                    <a:pt x="3" y="10"/>
                    <a:pt x="3" y="9"/>
                    <a:pt x="4" y="9"/>
                  </a:cubicBezTo>
                  <a:cubicBezTo>
                    <a:pt x="4" y="9"/>
                    <a:pt x="5" y="10"/>
                    <a:pt x="5" y="10"/>
                  </a:cubicBezTo>
                  <a:close/>
                  <a:moveTo>
                    <a:pt x="23" y="14"/>
                  </a:moveTo>
                  <a:cubicBezTo>
                    <a:pt x="23" y="13"/>
                    <a:pt x="23" y="14"/>
                    <a:pt x="23" y="14"/>
                  </a:cubicBezTo>
                  <a:cubicBezTo>
                    <a:pt x="25" y="14"/>
                    <a:pt x="27" y="15"/>
                    <a:pt x="27" y="16"/>
                  </a:cubicBezTo>
                  <a:cubicBezTo>
                    <a:pt x="27" y="17"/>
                    <a:pt x="26" y="17"/>
                    <a:pt x="26" y="18"/>
                  </a:cubicBezTo>
                  <a:cubicBezTo>
                    <a:pt x="25" y="18"/>
                    <a:pt x="25" y="18"/>
                    <a:pt x="24" y="18"/>
                  </a:cubicBezTo>
                  <a:cubicBezTo>
                    <a:pt x="23" y="16"/>
                    <a:pt x="22" y="15"/>
                    <a:pt x="21" y="14"/>
                  </a:cubicBezTo>
                  <a:cubicBezTo>
                    <a:pt x="21" y="13"/>
                    <a:pt x="22" y="13"/>
                    <a:pt x="22" y="13"/>
                  </a:cubicBezTo>
                  <a:lnTo>
                    <a:pt x="23" y="14"/>
                  </a:lnTo>
                  <a:close/>
                  <a:moveTo>
                    <a:pt x="22" y="31"/>
                  </a:moveTo>
                  <a:cubicBezTo>
                    <a:pt x="23" y="31"/>
                    <a:pt x="24" y="30"/>
                    <a:pt x="24" y="31"/>
                  </a:cubicBezTo>
                  <a:cubicBezTo>
                    <a:pt x="24" y="31"/>
                    <a:pt x="24" y="32"/>
                    <a:pt x="24" y="32"/>
                  </a:cubicBezTo>
                  <a:cubicBezTo>
                    <a:pt x="23" y="32"/>
                    <a:pt x="24" y="33"/>
                    <a:pt x="23" y="33"/>
                  </a:cubicBezTo>
                  <a:cubicBezTo>
                    <a:pt x="23" y="34"/>
                    <a:pt x="22" y="34"/>
                    <a:pt x="21" y="34"/>
                  </a:cubicBezTo>
                  <a:cubicBezTo>
                    <a:pt x="21" y="34"/>
                    <a:pt x="21" y="34"/>
                    <a:pt x="20" y="34"/>
                  </a:cubicBezTo>
                  <a:cubicBezTo>
                    <a:pt x="20" y="34"/>
                    <a:pt x="20" y="34"/>
                    <a:pt x="20" y="34"/>
                  </a:cubicBezTo>
                  <a:cubicBezTo>
                    <a:pt x="18" y="34"/>
                    <a:pt x="17" y="33"/>
                    <a:pt x="16" y="34"/>
                  </a:cubicBezTo>
                  <a:cubicBezTo>
                    <a:pt x="16" y="34"/>
                    <a:pt x="15" y="34"/>
                    <a:pt x="14" y="34"/>
                  </a:cubicBezTo>
                  <a:cubicBezTo>
                    <a:pt x="13" y="35"/>
                    <a:pt x="12" y="35"/>
                    <a:pt x="11" y="34"/>
                  </a:cubicBezTo>
                  <a:cubicBezTo>
                    <a:pt x="10" y="34"/>
                    <a:pt x="10" y="34"/>
                    <a:pt x="9" y="34"/>
                  </a:cubicBezTo>
                  <a:cubicBezTo>
                    <a:pt x="9" y="34"/>
                    <a:pt x="9" y="33"/>
                    <a:pt x="8" y="33"/>
                  </a:cubicBezTo>
                  <a:cubicBezTo>
                    <a:pt x="8" y="33"/>
                    <a:pt x="8" y="33"/>
                    <a:pt x="8" y="33"/>
                  </a:cubicBezTo>
                  <a:cubicBezTo>
                    <a:pt x="8" y="32"/>
                    <a:pt x="9" y="32"/>
                    <a:pt x="9" y="32"/>
                  </a:cubicBezTo>
                  <a:cubicBezTo>
                    <a:pt x="10" y="31"/>
                    <a:pt x="11" y="31"/>
                    <a:pt x="12" y="31"/>
                  </a:cubicBezTo>
                  <a:cubicBezTo>
                    <a:pt x="15" y="31"/>
                    <a:pt x="17" y="30"/>
                    <a:pt x="20" y="30"/>
                  </a:cubicBezTo>
                  <a:cubicBezTo>
                    <a:pt x="20" y="31"/>
                    <a:pt x="22" y="31"/>
                    <a:pt x="2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a:spLocks noEditPoints="1"/>
            </p:cNvSpPr>
            <p:nvPr/>
          </p:nvSpPr>
          <p:spPr bwMode="auto">
            <a:xfrm>
              <a:off x="5537" y="4091"/>
              <a:ext cx="202" cy="222"/>
            </a:xfrm>
            <a:custGeom>
              <a:avLst/>
              <a:gdLst>
                <a:gd name="T0" fmla="*/ 43 w 78"/>
                <a:gd name="T1" fmla="*/ 32 h 83"/>
                <a:gd name="T2" fmla="*/ 45 w 78"/>
                <a:gd name="T3" fmla="*/ 40 h 83"/>
                <a:gd name="T4" fmla="*/ 62 w 78"/>
                <a:gd name="T5" fmla="*/ 67 h 83"/>
                <a:gd name="T6" fmla="*/ 69 w 78"/>
                <a:gd name="T7" fmla="*/ 67 h 83"/>
                <a:gd name="T8" fmla="*/ 71 w 78"/>
                <a:gd name="T9" fmla="*/ 66 h 83"/>
                <a:gd name="T10" fmla="*/ 73 w 78"/>
                <a:gd name="T11" fmla="*/ 62 h 83"/>
                <a:gd name="T12" fmla="*/ 75 w 78"/>
                <a:gd name="T13" fmla="*/ 66 h 83"/>
                <a:gd name="T14" fmla="*/ 76 w 78"/>
                <a:gd name="T15" fmla="*/ 68 h 83"/>
                <a:gd name="T16" fmla="*/ 77 w 78"/>
                <a:gd name="T17" fmla="*/ 72 h 83"/>
                <a:gd name="T18" fmla="*/ 78 w 78"/>
                <a:gd name="T19" fmla="*/ 74 h 83"/>
                <a:gd name="T20" fmla="*/ 78 w 78"/>
                <a:gd name="T21" fmla="*/ 79 h 83"/>
                <a:gd name="T22" fmla="*/ 59 w 78"/>
                <a:gd name="T23" fmla="*/ 76 h 83"/>
                <a:gd name="T24" fmla="*/ 35 w 78"/>
                <a:gd name="T25" fmla="*/ 53 h 83"/>
                <a:gd name="T26" fmla="*/ 19 w 78"/>
                <a:gd name="T27" fmla="*/ 66 h 83"/>
                <a:gd name="T28" fmla="*/ 5 w 78"/>
                <a:gd name="T29" fmla="*/ 73 h 83"/>
                <a:gd name="T30" fmla="*/ 0 w 78"/>
                <a:gd name="T31" fmla="*/ 63 h 83"/>
                <a:gd name="T32" fmla="*/ 2 w 78"/>
                <a:gd name="T33" fmla="*/ 53 h 83"/>
                <a:gd name="T34" fmla="*/ 3 w 78"/>
                <a:gd name="T35" fmla="*/ 38 h 83"/>
                <a:gd name="T36" fmla="*/ 2 w 78"/>
                <a:gd name="T37" fmla="*/ 33 h 83"/>
                <a:gd name="T38" fmla="*/ 5 w 78"/>
                <a:gd name="T39" fmla="*/ 17 h 83"/>
                <a:gd name="T40" fmla="*/ 10 w 78"/>
                <a:gd name="T41" fmla="*/ 14 h 83"/>
                <a:gd name="T42" fmla="*/ 11 w 78"/>
                <a:gd name="T43" fmla="*/ 35 h 83"/>
                <a:gd name="T44" fmla="*/ 24 w 78"/>
                <a:gd name="T45" fmla="*/ 31 h 83"/>
                <a:gd name="T46" fmla="*/ 18 w 78"/>
                <a:gd name="T47" fmla="*/ 22 h 83"/>
                <a:gd name="T48" fmla="*/ 29 w 78"/>
                <a:gd name="T49" fmla="*/ 15 h 83"/>
                <a:gd name="T50" fmla="*/ 26 w 78"/>
                <a:gd name="T51" fmla="*/ 12 h 83"/>
                <a:gd name="T52" fmla="*/ 15 w 78"/>
                <a:gd name="T53" fmla="*/ 12 h 83"/>
                <a:gd name="T54" fmla="*/ 26 w 78"/>
                <a:gd name="T55" fmla="*/ 4 h 83"/>
                <a:gd name="T56" fmla="*/ 45 w 78"/>
                <a:gd name="T57" fmla="*/ 0 h 83"/>
                <a:gd name="T58" fmla="*/ 50 w 78"/>
                <a:gd name="T59" fmla="*/ 7 h 83"/>
                <a:gd name="T60" fmla="*/ 47 w 78"/>
                <a:gd name="T61" fmla="*/ 18 h 83"/>
                <a:gd name="T62" fmla="*/ 52 w 78"/>
                <a:gd name="T63" fmla="*/ 23 h 83"/>
                <a:gd name="T64" fmla="*/ 35 w 78"/>
                <a:gd name="T65" fmla="*/ 24 h 83"/>
                <a:gd name="T66" fmla="*/ 74 w 78"/>
                <a:gd name="T67" fmla="*/ 39 h 83"/>
                <a:gd name="T68" fmla="*/ 72 w 78"/>
                <a:gd name="T69" fmla="*/ 33 h 83"/>
                <a:gd name="T70" fmla="*/ 72 w 78"/>
                <a:gd name="T71" fmla="*/ 31 h 83"/>
                <a:gd name="T72" fmla="*/ 71 w 78"/>
                <a:gd name="T73" fmla="*/ 35 h 83"/>
                <a:gd name="T74" fmla="*/ 70 w 78"/>
                <a:gd name="T75" fmla="*/ 46 h 83"/>
                <a:gd name="T76" fmla="*/ 71 w 78"/>
                <a:gd name="T77" fmla="*/ 50 h 83"/>
                <a:gd name="T78" fmla="*/ 69 w 78"/>
                <a:gd name="T79" fmla="*/ 57 h 83"/>
                <a:gd name="T80" fmla="*/ 68 w 78"/>
                <a:gd name="T81" fmla="*/ 50 h 83"/>
                <a:gd name="T82" fmla="*/ 69 w 78"/>
                <a:gd name="T83" fmla="*/ 43 h 83"/>
                <a:gd name="T84" fmla="*/ 70 w 78"/>
                <a:gd name="T85" fmla="*/ 32 h 83"/>
                <a:gd name="T86" fmla="*/ 33 w 78"/>
                <a:gd name="T87" fmla="*/ 42 h 83"/>
                <a:gd name="T88" fmla="*/ 12 w 78"/>
                <a:gd name="T89" fmla="*/ 60 h 83"/>
                <a:gd name="T90" fmla="*/ 9 w 78"/>
                <a:gd name="T91" fmla="*/ 52 h 83"/>
                <a:gd name="T92" fmla="*/ 23 w 78"/>
                <a:gd name="T93" fmla="*/ 43 h 83"/>
                <a:gd name="T94" fmla="*/ 34 w 78"/>
                <a:gd name="T95" fmla="*/ 41 h 83"/>
                <a:gd name="T96" fmla="*/ 74 w 78"/>
                <a:gd name="T97" fmla="*/ 48 h 83"/>
                <a:gd name="T98" fmla="*/ 72 w 78"/>
                <a:gd name="T99" fmla="*/ 53 h 83"/>
                <a:gd name="T100" fmla="*/ 72 w 78"/>
                <a:gd name="T101" fmla="*/ 48 h 83"/>
                <a:gd name="T102" fmla="*/ 73 w 78"/>
                <a:gd name="T103" fmla="*/ 45 h 83"/>
                <a:gd name="T104" fmla="*/ 70 w 78"/>
                <a:gd name="T105" fmla="*/ 54 h 83"/>
                <a:gd name="T106" fmla="*/ 70 w 78"/>
                <a:gd name="T107" fmla="*/ 66 h 83"/>
                <a:gd name="T108" fmla="*/ 72 w 78"/>
                <a:gd name="T109" fmla="*/ 67 h 83"/>
                <a:gd name="T110" fmla="*/ 74 w 78"/>
                <a:gd name="T111" fmla="*/ 69 h 83"/>
                <a:gd name="T112" fmla="*/ 76 w 78"/>
                <a:gd name="T113"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3">
                  <a:moveTo>
                    <a:pt x="52" y="23"/>
                  </a:moveTo>
                  <a:cubicBezTo>
                    <a:pt x="53" y="26"/>
                    <a:pt x="52" y="27"/>
                    <a:pt x="51" y="28"/>
                  </a:cubicBezTo>
                  <a:cubicBezTo>
                    <a:pt x="51" y="31"/>
                    <a:pt x="48" y="30"/>
                    <a:pt x="46" y="31"/>
                  </a:cubicBezTo>
                  <a:cubicBezTo>
                    <a:pt x="45" y="31"/>
                    <a:pt x="44" y="33"/>
                    <a:pt x="43" y="32"/>
                  </a:cubicBezTo>
                  <a:cubicBezTo>
                    <a:pt x="42" y="32"/>
                    <a:pt x="42" y="32"/>
                    <a:pt x="42" y="32"/>
                  </a:cubicBezTo>
                  <a:cubicBezTo>
                    <a:pt x="40" y="31"/>
                    <a:pt x="40" y="34"/>
                    <a:pt x="39" y="34"/>
                  </a:cubicBezTo>
                  <a:cubicBezTo>
                    <a:pt x="40" y="36"/>
                    <a:pt x="40" y="38"/>
                    <a:pt x="42" y="39"/>
                  </a:cubicBezTo>
                  <a:cubicBezTo>
                    <a:pt x="43" y="39"/>
                    <a:pt x="44" y="40"/>
                    <a:pt x="45" y="40"/>
                  </a:cubicBezTo>
                  <a:cubicBezTo>
                    <a:pt x="44" y="41"/>
                    <a:pt x="45" y="42"/>
                    <a:pt x="44" y="43"/>
                  </a:cubicBezTo>
                  <a:cubicBezTo>
                    <a:pt x="45" y="45"/>
                    <a:pt x="47" y="47"/>
                    <a:pt x="49" y="49"/>
                  </a:cubicBezTo>
                  <a:cubicBezTo>
                    <a:pt x="50" y="50"/>
                    <a:pt x="49" y="53"/>
                    <a:pt x="51" y="53"/>
                  </a:cubicBezTo>
                  <a:cubicBezTo>
                    <a:pt x="54" y="58"/>
                    <a:pt x="58" y="62"/>
                    <a:pt x="62" y="67"/>
                  </a:cubicBezTo>
                  <a:cubicBezTo>
                    <a:pt x="64" y="69"/>
                    <a:pt x="66" y="71"/>
                    <a:pt x="68" y="72"/>
                  </a:cubicBezTo>
                  <a:cubicBezTo>
                    <a:pt x="69" y="71"/>
                    <a:pt x="69" y="71"/>
                    <a:pt x="69" y="71"/>
                  </a:cubicBezTo>
                  <a:cubicBezTo>
                    <a:pt x="68" y="70"/>
                    <a:pt x="69" y="69"/>
                    <a:pt x="68" y="67"/>
                  </a:cubicBezTo>
                  <a:cubicBezTo>
                    <a:pt x="69" y="67"/>
                    <a:pt x="69" y="67"/>
                    <a:pt x="69" y="67"/>
                  </a:cubicBezTo>
                  <a:cubicBezTo>
                    <a:pt x="68" y="66"/>
                    <a:pt x="69" y="64"/>
                    <a:pt x="68" y="63"/>
                  </a:cubicBezTo>
                  <a:cubicBezTo>
                    <a:pt x="69" y="60"/>
                    <a:pt x="69" y="60"/>
                    <a:pt x="69" y="60"/>
                  </a:cubicBezTo>
                  <a:cubicBezTo>
                    <a:pt x="69" y="61"/>
                    <a:pt x="70" y="62"/>
                    <a:pt x="71" y="62"/>
                  </a:cubicBezTo>
                  <a:cubicBezTo>
                    <a:pt x="71" y="63"/>
                    <a:pt x="71" y="65"/>
                    <a:pt x="71" y="66"/>
                  </a:cubicBezTo>
                  <a:cubicBezTo>
                    <a:pt x="73" y="66"/>
                    <a:pt x="71" y="64"/>
                    <a:pt x="72" y="63"/>
                  </a:cubicBezTo>
                  <a:cubicBezTo>
                    <a:pt x="72" y="62"/>
                    <a:pt x="70" y="60"/>
                    <a:pt x="72" y="59"/>
                  </a:cubicBezTo>
                  <a:cubicBezTo>
                    <a:pt x="73" y="60"/>
                    <a:pt x="72" y="61"/>
                    <a:pt x="73" y="61"/>
                  </a:cubicBezTo>
                  <a:cubicBezTo>
                    <a:pt x="73" y="62"/>
                    <a:pt x="73" y="62"/>
                    <a:pt x="73" y="62"/>
                  </a:cubicBezTo>
                  <a:cubicBezTo>
                    <a:pt x="73" y="63"/>
                    <a:pt x="73" y="63"/>
                    <a:pt x="73" y="63"/>
                  </a:cubicBezTo>
                  <a:cubicBezTo>
                    <a:pt x="73" y="64"/>
                    <a:pt x="74" y="65"/>
                    <a:pt x="73" y="67"/>
                  </a:cubicBezTo>
                  <a:cubicBezTo>
                    <a:pt x="73" y="67"/>
                    <a:pt x="74" y="67"/>
                    <a:pt x="74" y="68"/>
                  </a:cubicBezTo>
                  <a:cubicBezTo>
                    <a:pt x="75" y="67"/>
                    <a:pt x="75" y="67"/>
                    <a:pt x="75" y="66"/>
                  </a:cubicBezTo>
                  <a:cubicBezTo>
                    <a:pt x="75" y="67"/>
                    <a:pt x="75" y="69"/>
                    <a:pt x="77" y="68"/>
                  </a:cubicBezTo>
                  <a:cubicBezTo>
                    <a:pt x="78" y="68"/>
                    <a:pt x="77" y="69"/>
                    <a:pt x="78" y="69"/>
                  </a:cubicBezTo>
                  <a:cubicBezTo>
                    <a:pt x="78" y="70"/>
                    <a:pt x="77" y="70"/>
                    <a:pt x="77" y="70"/>
                  </a:cubicBezTo>
                  <a:cubicBezTo>
                    <a:pt x="76" y="69"/>
                    <a:pt x="77" y="69"/>
                    <a:pt x="76" y="68"/>
                  </a:cubicBezTo>
                  <a:cubicBezTo>
                    <a:pt x="75" y="69"/>
                    <a:pt x="75" y="70"/>
                    <a:pt x="76" y="71"/>
                  </a:cubicBezTo>
                  <a:cubicBezTo>
                    <a:pt x="76" y="71"/>
                    <a:pt x="76" y="71"/>
                    <a:pt x="76" y="71"/>
                  </a:cubicBezTo>
                  <a:cubicBezTo>
                    <a:pt x="76" y="71"/>
                    <a:pt x="77" y="71"/>
                    <a:pt x="77" y="71"/>
                  </a:cubicBezTo>
                  <a:cubicBezTo>
                    <a:pt x="77" y="71"/>
                    <a:pt x="77" y="72"/>
                    <a:pt x="77" y="72"/>
                  </a:cubicBezTo>
                  <a:cubicBezTo>
                    <a:pt x="78" y="72"/>
                    <a:pt x="78" y="72"/>
                    <a:pt x="78" y="72"/>
                  </a:cubicBezTo>
                  <a:cubicBezTo>
                    <a:pt x="78" y="73"/>
                    <a:pt x="78" y="73"/>
                    <a:pt x="78" y="73"/>
                  </a:cubicBezTo>
                  <a:cubicBezTo>
                    <a:pt x="77" y="73"/>
                    <a:pt x="77" y="73"/>
                    <a:pt x="77" y="73"/>
                  </a:cubicBezTo>
                  <a:cubicBezTo>
                    <a:pt x="76" y="73"/>
                    <a:pt x="77" y="74"/>
                    <a:pt x="78" y="74"/>
                  </a:cubicBezTo>
                  <a:cubicBezTo>
                    <a:pt x="78" y="74"/>
                    <a:pt x="78" y="74"/>
                    <a:pt x="78" y="74"/>
                  </a:cubicBezTo>
                  <a:cubicBezTo>
                    <a:pt x="78" y="75"/>
                    <a:pt x="77" y="75"/>
                    <a:pt x="77" y="77"/>
                  </a:cubicBezTo>
                  <a:cubicBezTo>
                    <a:pt x="77" y="77"/>
                    <a:pt x="77" y="77"/>
                    <a:pt x="77" y="77"/>
                  </a:cubicBezTo>
                  <a:cubicBezTo>
                    <a:pt x="78" y="77"/>
                    <a:pt x="77" y="78"/>
                    <a:pt x="78" y="79"/>
                  </a:cubicBezTo>
                  <a:cubicBezTo>
                    <a:pt x="78" y="80"/>
                    <a:pt x="77" y="80"/>
                    <a:pt x="78" y="80"/>
                  </a:cubicBezTo>
                  <a:cubicBezTo>
                    <a:pt x="77" y="81"/>
                    <a:pt x="77" y="83"/>
                    <a:pt x="75" y="82"/>
                  </a:cubicBezTo>
                  <a:cubicBezTo>
                    <a:pt x="74" y="83"/>
                    <a:pt x="72" y="82"/>
                    <a:pt x="70" y="82"/>
                  </a:cubicBezTo>
                  <a:cubicBezTo>
                    <a:pt x="66" y="81"/>
                    <a:pt x="63" y="78"/>
                    <a:pt x="59" y="76"/>
                  </a:cubicBezTo>
                  <a:cubicBezTo>
                    <a:pt x="59" y="75"/>
                    <a:pt x="58" y="75"/>
                    <a:pt x="57" y="74"/>
                  </a:cubicBezTo>
                  <a:cubicBezTo>
                    <a:pt x="50" y="67"/>
                    <a:pt x="45" y="59"/>
                    <a:pt x="40" y="50"/>
                  </a:cubicBezTo>
                  <a:cubicBezTo>
                    <a:pt x="40" y="50"/>
                    <a:pt x="39" y="49"/>
                    <a:pt x="39" y="50"/>
                  </a:cubicBezTo>
                  <a:cubicBezTo>
                    <a:pt x="37" y="51"/>
                    <a:pt x="36" y="52"/>
                    <a:pt x="35" y="53"/>
                  </a:cubicBezTo>
                  <a:cubicBezTo>
                    <a:pt x="34" y="54"/>
                    <a:pt x="32" y="55"/>
                    <a:pt x="32" y="56"/>
                  </a:cubicBezTo>
                  <a:cubicBezTo>
                    <a:pt x="29" y="58"/>
                    <a:pt x="27" y="61"/>
                    <a:pt x="24" y="62"/>
                  </a:cubicBezTo>
                  <a:cubicBezTo>
                    <a:pt x="22" y="63"/>
                    <a:pt x="21" y="65"/>
                    <a:pt x="18" y="65"/>
                  </a:cubicBezTo>
                  <a:cubicBezTo>
                    <a:pt x="18" y="66"/>
                    <a:pt x="19" y="66"/>
                    <a:pt x="19" y="66"/>
                  </a:cubicBezTo>
                  <a:cubicBezTo>
                    <a:pt x="18" y="67"/>
                    <a:pt x="16" y="67"/>
                    <a:pt x="15" y="68"/>
                  </a:cubicBezTo>
                  <a:cubicBezTo>
                    <a:pt x="14" y="68"/>
                    <a:pt x="14" y="69"/>
                    <a:pt x="12" y="69"/>
                  </a:cubicBezTo>
                  <a:cubicBezTo>
                    <a:pt x="12" y="70"/>
                    <a:pt x="10" y="71"/>
                    <a:pt x="9" y="73"/>
                  </a:cubicBezTo>
                  <a:cubicBezTo>
                    <a:pt x="8" y="73"/>
                    <a:pt x="7" y="72"/>
                    <a:pt x="5" y="73"/>
                  </a:cubicBezTo>
                  <a:cubicBezTo>
                    <a:pt x="5" y="71"/>
                    <a:pt x="3" y="71"/>
                    <a:pt x="3" y="70"/>
                  </a:cubicBezTo>
                  <a:cubicBezTo>
                    <a:pt x="2" y="69"/>
                    <a:pt x="1" y="68"/>
                    <a:pt x="0" y="67"/>
                  </a:cubicBezTo>
                  <a:cubicBezTo>
                    <a:pt x="0" y="66"/>
                    <a:pt x="0" y="65"/>
                    <a:pt x="0" y="65"/>
                  </a:cubicBezTo>
                  <a:cubicBezTo>
                    <a:pt x="0" y="64"/>
                    <a:pt x="1" y="64"/>
                    <a:pt x="0" y="63"/>
                  </a:cubicBezTo>
                  <a:cubicBezTo>
                    <a:pt x="1" y="61"/>
                    <a:pt x="1" y="59"/>
                    <a:pt x="1" y="56"/>
                  </a:cubicBezTo>
                  <a:cubicBezTo>
                    <a:pt x="1" y="55"/>
                    <a:pt x="1" y="55"/>
                    <a:pt x="1" y="55"/>
                  </a:cubicBezTo>
                  <a:cubicBezTo>
                    <a:pt x="1" y="55"/>
                    <a:pt x="1" y="55"/>
                    <a:pt x="1" y="55"/>
                  </a:cubicBezTo>
                  <a:cubicBezTo>
                    <a:pt x="1" y="54"/>
                    <a:pt x="2" y="53"/>
                    <a:pt x="2" y="53"/>
                  </a:cubicBezTo>
                  <a:cubicBezTo>
                    <a:pt x="3" y="49"/>
                    <a:pt x="2" y="46"/>
                    <a:pt x="3" y="43"/>
                  </a:cubicBezTo>
                  <a:cubicBezTo>
                    <a:pt x="2" y="43"/>
                    <a:pt x="2" y="43"/>
                    <a:pt x="2" y="43"/>
                  </a:cubicBezTo>
                  <a:cubicBezTo>
                    <a:pt x="3" y="42"/>
                    <a:pt x="2" y="42"/>
                    <a:pt x="2" y="42"/>
                  </a:cubicBezTo>
                  <a:cubicBezTo>
                    <a:pt x="3" y="41"/>
                    <a:pt x="2" y="40"/>
                    <a:pt x="3" y="38"/>
                  </a:cubicBezTo>
                  <a:cubicBezTo>
                    <a:pt x="2" y="38"/>
                    <a:pt x="2" y="38"/>
                    <a:pt x="2" y="37"/>
                  </a:cubicBezTo>
                  <a:cubicBezTo>
                    <a:pt x="3" y="37"/>
                    <a:pt x="3" y="36"/>
                    <a:pt x="3" y="35"/>
                  </a:cubicBezTo>
                  <a:cubicBezTo>
                    <a:pt x="3" y="35"/>
                    <a:pt x="3" y="34"/>
                    <a:pt x="3" y="34"/>
                  </a:cubicBezTo>
                  <a:cubicBezTo>
                    <a:pt x="2" y="33"/>
                    <a:pt x="2" y="33"/>
                    <a:pt x="2" y="33"/>
                  </a:cubicBezTo>
                  <a:cubicBezTo>
                    <a:pt x="3" y="33"/>
                    <a:pt x="3" y="33"/>
                    <a:pt x="3" y="33"/>
                  </a:cubicBezTo>
                  <a:cubicBezTo>
                    <a:pt x="4" y="30"/>
                    <a:pt x="2" y="27"/>
                    <a:pt x="4" y="24"/>
                  </a:cubicBezTo>
                  <a:cubicBezTo>
                    <a:pt x="3" y="23"/>
                    <a:pt x="4" y="22"/>
                    <a:pt x="4" y="21"/>
                  </a:cubicBezTo>
                  <a:cubicBezTo>
                    <a:pt x="4" y="20"/>
                    <a:pt x="4" y="18"/>
                    <a:pt x="5" y="17"/>
                  </a:cubicBezTo>
                  <a:cubicBezTo>
                    <a:pt x="5" y="16"/>
                    <a:pt x="5" y="16"/>
                    <a:pt x="5" y="16"/>
                  </a:cubicBezTo>
                  <a:cubicBezTo>
                    <a:pt x="5" y="16"/>
                    <a:pt x="5" y="16"/>
                    <a:pt x="5" y="16"/>
                  </a:cubicBezTo>
                  <a:cubicBezTo>
                    <a:pt x="5" y="15"/>
                    <a:pt x="6" y="15"/>
                    <a:pt x="7" y="15"/>
                  </a:cubicBezTo>
                  <a:cubicBezTo>
                    <a:pt x="8" y="14"/>
                    <a:pt x="9" y="14"/>
                    <a:pt x="10" y="14"/>
                  </a:cubicBezTo>
                  <a:cubicBezTo>
                    <a:pt x="13" y="16"/>
                    <a:pt x="14" y="19"/>
                    <a:pt x="15" y="21"/>
                  </a:cubicBezTo>
                  <a:cubicBezTo>
                    <a:pt x="14" y="22"/>
                    <a:pt x="16" y="23"/>
                    <a:pt x="15" y="24"/>
                  </a:cubicBezTo>
                  <a:cubicBezTo>
                    <a:pt x="15" y="26"/>
                    <a:pt x="15" y="29"/>
                    <a:pt x="13" y="30"/>
                  </a:cubicBezTo>
                  <a:cubicBezTo>
                    <a:pt x="12" y="32"/>
                    <a:pt x="14" y="34"/>
                    <a:pt x="11" y="35"/>
                  </a:cubicBezTo>
                  <a:cubicBezTo>
                    <a:pt x="11" y="36"/>
                    <a:pt x="11" y="37"/>
                    <a:pt x="11" y="38"/>
                  </a:cubicBezTo>
                  <a:cubicBezTo>
                    <a:pt x="12" y="39"/>
                    <a:pt x="12" y="37"/>
                    <a:pt x="14" y="36"/>
                  </a:cubicBezTo>
                  <a:cubicBezTo>
                    <a:pt x="16" y="35"/>
                    <a:pt x="19" y="34"/>
                    <a:pt x="21" y="33"/>
                  </a:cubicBezTo>
                  <a:cubicBezTo>
                    <a:pt x="22" y="33"/>
                    <a:pt x="24" y="32"/>
                    <a:pt x="24" y="31"/>
                  </a:cubicBezTo>
                  <a:cubicBezTo>
                    <a:pt x="26" y="31"/>
                    <a:pt x="28" y="30"/>
                    <a:pt x="28" y="29"/>
                  </a:cubicBezTo>
                  <a:cubicBezTo>
                    <a:pt x="26" y="26"/>
                    <a:pt x="26" y="26"/>
                    <a:pt x="26" y="26"/>
                  </a:cubicBezTo>
                  <a:cubicBezTo>
                    <a:pt x="23" y="25"/>
                    <a:pt x="21" y="31"/>
                    <a:pt x="18" y="27"/>
                  </a:cubicBezTo>
                  <a:cubicBezTo>
                    <a:pt x="16" y="26"/>
                    <a:pt x="18" y="24"/>
                    <a:pt x="18" y="22"/>
                  </a:cubicBezTo>
                  <a:cubicBezTo>
                    <a:pt x="19" y="21"/>
                    <a:pt x="20" y="20"/>
                    <a:pt x="21" y="19"/>
                  </a:cubicBezTo>
                  <a:cubicBezTo>
                    <a:pt x="22" y="19"/>
                    <a:pt x="22" y="18"/>
                    <a:pt x="23" y="18"/>
                  </a:cubicBezTo>
                  <a:cubicBezTo>
                    <a:pt x="25" y="18"/>
                    <a:pt x="23" y="14"/>
                    <a:pt x="26" y="15"/>
                  </a:cubicBezTo>
                  <a:cubicBezTo>
                    <a:pt x="27" y="15"/>
                    <a:pt x="28" y="16"/>
                    <a:pt x="29" y="15"/>
                  </a:cubicBezTo>
                  <a:cubicBezTo>
                    <a:pt x="31" y="14"/>
                    <a:pt x="32" y="13"/>
                    <a:pt x="33" y="12"/>
                  </a:cubicBezTo>
                  <a:cubicBezTo>
                    <a:pt x="33" y="11"/>
                    <a:pt x="34" y="11"/>
                    <a:pt x="34" y="10"/>
                  </a:cubicBezTo>
                  <a:cubicBezTo>
                    <a:pt x="32" y="10"/>
                    <a:pt x="31" y="11"/>
                    <a:pt x="29" y="11"/>
                  </a:cubicBezTo>
                  <a:cubicBezTo>
                    <a:pt x="29" y="12"/>
                    <a:pt x="27" y="12"/>
                    <a:pt x="26" y="12"/>
                  </a:cubicBezTo>
                  <a:cubicBezTo>
                    <a:pt x="26" y="13"/>
                    <a:pt x="25" y="12"/>
                    <a:pt x="24" y="13"/>
                  </a:cubicBezTo>
                  <a:cubicBezTo>
                    <a:pt x="24" y="13"/>
                    <a:pt x="23" y="14"/>
                    <a:pt x="23" y="13"/>
                  </a:cubicBezTo>
                  <a:cubicBezTo>
                    <a:pt x="22" y="14"/>
                    <a:pt x="21" y="13"/>
                    <a:pt x="20" y="14"/>
                  </a:cubicBezTo>
                  <a:cubicBezTo>
                    <a:pt x="19" y="12"/>
                    <a:pt x="16" y="13"/>
                    <a:pt x="15" y="12"/>
                  </a:cubicBezTo>
                  <a:cubicBezTo>
                    <a:pt x="15" y="12"/>
                    <a:pt x="15" y="12"/>
                    <a:pt x="15" y="12"/>
                  </a:cubicBezTo>
                  <a:cubicBezTo>
                    <a:pt x="15" y="10"/>
                    <a:pt x="12" y="11"/>
                    <a:pt x="13" y="9"/>
                  </a:cubicBezTo>
                  <a:cubicBezTo>
                    <a:pt x="13" y="8"/>
                    <a:pt x="14" y="6"/>
                    <a:pt x="15" y="6"/>
                  </a:cubicBezTo>
                  <a:cubicBezTo>
                    <a:pt x="19" y="5"/>
                    <a:pt x="22" y="4"/>
                    <a:pt x="26" y="4"/>
                  </a:cubicBezTo>
                  <a:cubicBezTo>
                    <a:pt x="27" y="4"/>
                    <a:pt x="29" y="3"/>
                    <a:pt x="31" y="3"/>
                  </a:cubicBezTo>
                  <a:cubicBezTo>
                    <a:pt x="32" y="2"/>
                    <a:pt x="34" y="3"/>
                    <a:pt x="35" y="2"/>
                  </a:cubicBezTo>
                  <a:cubicBezTo>
                    <a:pt x="38" y="2"/>
                    <a:pt x="40" y="1"/>
                    <a:pt x="42" y="0"/>
                  </a:cubicBezTo>
                  <a:cubicBezTo>
                    <a:pt x="42" y="0"/>
                    <a:pt x="44" y="0"/>
                    <a:pt x="45" y="0"/>
                  </a:cubicBezTo>
                  <a:cubicBezTo>
                    <a:pt x="45" y="0"/>
                    <a:pt x="45" y="0"/>
                    <a:pt x="45" y="0"/>
                  </a:cubicBezTo>
                  <a:cubicBezTo>
                    <a:pt x="47" y="1"/>
                    <a:pt x="50" y="1"/>
                    <a:pt x="51" y="3"/>
                  </a:cubicBezTo>
                  <a:cubicBezTo>
                    <a:pt x="50" y="4"/>
                    <a:pt x="52" y="4"/>
                    <a:pt x="52" y="5"/>
                  </a:cubicBezTo>
                  <a:cubicBezTo>
                    <a:pt x="52" y="6"/>
                    <a:pt x="50" y="5"/>
                    <a:pt x="50" y="7"/>
                  </a:cubicBezTo>
                  <a:cubicBezTo>
                    <a:pt x="47" y="8"/>
                    <a:pt x="45" y="11"/>
                    <a:pt x="43" y="13"/>
                  </a:cubicBezTo>
                  <a:cubicBezTo>
                    <a:pt x="42" y="14"/>
                    <a:pt x="42" y="14"/>
                    <a:pt x="42" y="14"/>
                  </a:cubicBezTo>
                  <a:cubicBezTo>
                    <a:pt x="44" y="15"/>
                    <a:pt x="45" y="14"/>
                    <a:pt x="46" y="15"/>
                  </a:cubicBezTo>
                  <a:cubicBezTo>
                    <a:pt x="46" y="16"/>
                    <a:pt x="46" y="17"/>
                    <a:pt x="47" y="18"/>
                  </a:cubicBezTo>
                  <a:cubicBezTo>
                    <a:pt x="46" y="19"/>
                    <a:pt x="45" y="20"/>
                    <a:pt x="43" y="20"/>
                  </a:cubicBezTo>
                  <a:cubicBezTo>
                    <a:pt x="43" y="21"/>
                    <a:pt x="42" y="21"/>
                    <a:pt x="42" y="21"/>
                  </a:cubicBezTo>
                  <a:cubicBezTo>
                    <a:pt x="45" y="22"/>
                    <a:pt x="47" y="21"/>
                    <a:pt x="49" y="22"/>
                  </a:cubicBezTo>
                  <a:cubicBezTo>
                    <a:pt x="50" y="23"/>
                    <a:pt x="51" y="22"/>
                    <a:pt x="52" y="23"/>
                  </a:cubicBezTo>
                  <a:close/>
                  <a:moveTo>
                    <a:pt x="40" y="24"/>
                  </a:moveTo>
                  <a:cubicBezTo>
                    <a:pt x="40" y="25"/>
                    <a:pt x="38" y="25"/>
                    <a:pt x="37" y="26"/>
                  </a:cubicBezTo>
                  <a:cubicBezTo>
                    <a:pt x="36" y="26"/>
                    <a:pt x="36" y="26"/>
                    <a:pt x="35" y="26"/>
                  </a:cubicBezTo>
                  <a:cubicBezTo>
                    <a:pt x="34" y="26"/>
                    <a:pt x="36" y="25"/>
                    <a:pt x="35" y="24"/>
                  </a:cubicBezTo>
                  <a:cubicBezTo>
                    <a:pt x="36" y="24"/>
                    <a:pt x="37" y="22"/>
                    <a:pt x="38" y="23"/>
                  </a:cubicBezTo>
                  <a:cubicBezTo>
                    <a:pt x="39" y="23"/>
                    <a:pt x="39" y="25"/>
                    <a:pt x="40" y="24"/>
                  </a:cubicBezTo>
                  <a:close/>
                  <a:moveTo>
                    <a:pt x="73" y="36"/>
                  </a:moveTo>
                  <a:cubicBezTo>
                    <a:pt x="73" y="37"/>
                    <a:pt x="73" y="38"/>
                    <a:pt x="74" y="39"/>
                  </a:cubicBezTo>
                  <a:cubicBezTo>
                    <a:pt x="73" y="40"/>
                    <a:pt x="73" y="42"/>
                    <a:pt x="74" y="44"/>
                  </a:cubicBezTo>
                  <a:cubicBezTo>
                    <a:pt x="74" y="44"/>
                    <a:pt x="72" y="44"/>
                    <a:pt x="72" y="44"/>
                  </a:cubicBezTo>
                  <a:cubicBezTo>
                    <a:pt x="72" y="41"/>
                    <a:pt x="72" y="37"/>
                    <a:pt x="72" y="33"/>
                  </a:cubicBezTo>
                  <a:cubicBezTo>
                    <a:pt x="72" y="33"/>
                    <a:pt x="72" y="33"/>
                    <a:pt x="72" y="33"/>
                  </a:cubicBezTo>
                  <a:cubicBezTo>
                    <a:pt x="73" y="33"/>
                    <a:pt x="72" y="33"/>
                    <a:pt x="73" y="32"/>
                  </a:cubicBezTo>
                  <a:cubicBezTo>
                    <a:pt x="72" y="32"/>
                    <a:pt x="72" y="32"/>
                    <a:pt x="72" y="32"/>
                  </a:cubicBezTo>
                  <a:cubicBezTo>
                    <a:pt x="72" y="32"/>
                    <a:pt x="72" y="32"/>
                    <a:pt x="72" y="32"/>
                  </a:cubicBezTo>
                  <a:cubicBezTo>
                    <a:pt x="72" y="32"/>
                    <a:pt x="72" y="32"/>
                    <a:pt x="72" y="31"/>
                  </a:cubicBezTo>
                  <a:cubicBezTo>
                    <a:pt x="72" y="31"/>
                    <a:pt x="73" y="30"/>
                    <a:pt x="73" y="30"/>
                  </a:cubicBezTo>
                  <a:cubicBezTo>
                    <a:pt x="72" y="29"/>
                    <a:pt x="73" y="28"/>
                    <a:pt x="73" y="27"/>
                  </a:cubicBezTo>
                  <a:cubicBezTo>
                    <a:pt x="73" y="29"/>
                    <a:pt x="73" y="33"/>
                    <a:pt x="73" y="36"/>
                  </a:cubicBezTo>
                  <a:close/>
                  <a:moveTo>
                    <a:pt x="71" y="35"/>
                  </a:moveTo>
                  <a:cubicBezTo>
                    <a:pt x="71" y="35"/>
                    <a:pt x="70" y="36"/>
                    <a:pt x="71" y="37"/>
                  </a:cubicBezTo>
                  <a:cubicBezTo>
                    <a:pt x="70" y="37"/>
                    <a:pt x="71" y="38"/>
                    <a:pt x="71" y="39"/>
                  </a:cubicBezTo>
                  <a:cubicBezTo>
                    <a:pt x="70" y="40"/>
                    <a:pt x="71" y="43"/>
                    <a:pt x="70" y="44"/>
                  </a:cubicBezTo>
                  <a:cubicBezTo>
                    <a:pt x="70" y="44"/>
                    <a:pt x="71" y="45"/>
                    <a:pt x="70" y="46"/>
                  </a:cubicBezTo>
                  <a:cubicBezTo>
                    <a:pt x="71" y="46"/>
                    <a:pt x="70" y="47"/>
                    <a:pt x="70" y="48"/>
                  </a:cubicBezTo>
                  <a:cubicBezTo>
                    <a:pt x="69" y="49"/>
                    <a:pt x="70" y="50"/>
                    <a:pt x="70" y="51"/>
                  </a:cubicBezTo>
                  <a:cubicBezTo>
                    <a:pt x="70" y="51"/>
                    <a:pt x="70" y="51"/>
                    <a:pt x="70" y="51"/>
                  </a:cubicBezTo>
                  <a:cubicBezTo>
                    <a:pt x="71" y="51"/>
                    <a:pt x="70" y="50"/>
                    <a:pt x="71" y="50"/>
                  </a:cubicBezTo>
                  <a:cubicBezTo>
                    <a:pt x="70" y="51"/>
                    <a:pt x="71" y="52"/>
                    <a:pt x="70" y="53"/>
                  </a:cubicBezTo>
                  <a:cubicBezTo>
                    <a:pt x="71" y="54"/>
                    <a:pt x="71" y="56"/>
                    <a:pt x="71" y="57"/>
                  </a:cubicBezTo>
                  <a:cubicBezTo>
                    <a:pt x="70" y="57"/>
                    <a:pt x="70" y="56"/>
                    <a:pt x="70" y="56"/>
                  </a:cubicBezTo>
                  <a:cubicBezTo>
                    <a:pt x="70" y="57"/>
                    <a:pt x="69" y="57"/>
                    <a:pt x="69" y="57"/>
                  </a:cubicBezTo>
                  <a:cubicBezTo>
                    <a:pt x="70" y="58"/>
                    <a:pt x="69" y="59"/>
                    <a:pt x="69" y="60"/>
                  </a:cubicBezTo>
                  <a:cubicBezTo>
                    <a:pt x="68" y="60"/>
                    <a:pt x="69" y="59"/>
                    <a:pt x="68" y="59"/>
                  </a:cubicBezTo>
                  <a:cubicBezTo>
                    <a:pt x="69" y="57"/>
                    <a:pt x="69" y="56"/>
                    <a:pt x="68" y="55"/>
                  </a:cubicBezTo>
                  <a:cubicBezTo>
                    <a:pt x="67" y="53"/>
                    <a:pt x="69" y="52"/>
                    <a:pt x="68" y="50"/>
                  </a:cubicBezTo>
                  <a:cubicBezTo>
                    <a:pt x="69" y="50"/>
                    <a:pt x="68" y="49"/>
                    <a:pt x="69" y="49"/>
                  </a:cubicBezTo>
                  <a:cubicBezTo>
                    <a:pt x="68" y="48"/>
                    <a:pt x="68" y="48"/>
                    <a:pt x="68" y="48"/>
                  </a:cubicBezTo>
                  <a:cubicBezTo>
                    <a:pt x="68" y="47"/>
                    <a:pt x="69" y="46"/>
                    <a:pt x="69" y="44"/>
                  </a:cubicBezTo>
                  <a:cubicBezTo>
                    <a:pt x="69" y="44"/>
                    <a:pt x="69" y="44"/>
                    <a:pt x="69" y="43"/>
                  </a:cubicBezTo>
                  <a:cubicBezTo>
                    <a:pt x="69" y="43"/>
                    <a:pt x="68" y="43"/>
                    <a:pt x="68" y="43"/>
                  </a:cubicBezTo>
                  <a:cubicBezTo>
                    <a:pt x="71" y="43"/>
                    <a:pt x="68" y="40"/>
                    <a:pt x="69" y="39"/>
                  </a:cubicBezTo>
                  <a:cubicBezTo>
                    <a:pt x="68" y="38"/>
                    <a:pt x="71" y="37"/>
                    <a:pt x="69" y="36"/>
                  </a:cubicBezTo>
                  <a:cubicBezTo>
                    <a:pt x="70" y="35"/>
                    <a:pt x="70" y="33"/>
                    <a:pt x="70" y="32"/>
                  </a:cubicBezTo>
                  <a:cubicBezTo>
                    <a:pt x="71" y="35"/>
                    <a:pt x="71" y="35"/>
                    <a:pt x="71" y="35"/>
                  </a:cubicBezTo>
                  <a:close/>
                  <a:moveTo>
                    <a:pt x="34" y="41"/>
                  </a:moveTo>
                  <a:cubicBezTo>
                    <a:pt x="33" y="40"/>
                    <a:pt x="33" y="40"/>
                    <a:pt x="33" y="40"/>
                  </a:cubicBezTo>
                  <a:cubicBezTo>
                    <a:pt x="33" y="40"/>
                    <a:pt x="33" y="41"/>
                    <a:pt x="33" y="42"/>
                  </a:cubicBezTo>
                  <a:cubicBezTo>
                    <a:pt x="33" y="42"/>
                    <a:pt x="34" y="43"/>
                    <a:pt x="34" y="44"/>
                  </a:cubicBezTo>
                  <a:cubicBezTo>
                    <a:pt x="32" y="46"/>
                    <a:pt x="29" y="47"/>
                    <a:pt x="28" y="49"/>
                  </a:cubicBezTo>
                  <a:cubicBezTo>
                    <a:pt x="27" y="49"/>
                    <a:pt x="27" y="50"/>
                    <a:pt x="26" y="50"/>
                  </a:cubicBezTo>
                  <a:cubicBezTo>
                    <a:pt x="21" y="53"/>
                    <a:pt x="17" y="57"/>
                    <a:pt x="12" y="60"/>
                  </a:cubicBezTo>
                  <a:cubicBezTo>
                    <a:pt x="12" y="60"/>
                    <a:pt x="12" y="60"/>
                    <a:pt x="11" y="60"/>
                  </a:cubicBezTo>
                  <a:cubicBezTo>
                    <a:pt x="11" y="60"/>
                    <a:pt x="11" y="59"/>
                    <a:pt x="10" y="59"/>
                  </a:cubicBezTo>
                  <a:cubicBezTo>
                    <a:pt x="11" y="57"/>
                    <a:pt x="10" y="56"/>
                    <a:pt x="10" y="56"/>
                  </a:cubicBezTo>
                  <a:cubicBezTo>
                    <a:pt x="10" y="54"/>
                    <a:pt x="11" y="53"/>
                    <a:pt x="9" y="52"/>
                  </a:cubicBezTo>
                  <a:cubicBezTo>
                    <a:pt x="11" y="50"/>
                    <a:pt x="10" y="47"/>
                    <a:pt x="10" y="45"/>
                  </a:cubicBezTo>
                  <a:cubicBezTo>
                    <a:pt x="12" y="47"/>
                    <a:pt x="14" y="45"/>
                    <a:pt x="17" y="46"/>
                  </a:cubicBezTo>
                  <a:cubicBezTo>
                    <a:pt x="17" y="45"/>
                    <a:pt x="18" y="45"/>
                    <a:pt x="18" y="45"/>
                  </a:cubicBezTo>
                  <a:cubicBezTo>
                    <a:pt x="20" y="44"/>
                    <a:pt x="21" y="43"/>
                    <a:pt x="23" y="43"/>
                  </a:cubicBezTo>
                  <a:cubicBezTo>
                    <a:pt x="24" y="43"/>
                    <a:pt x="24" y="41"/>
                    <a:pt x="26" y="42"/>
                  </a:cubicBezTo>
                  <a:cubicBezTo>
                    <a:pt x="27" y="41"/>
                    <a:pt x="28" y="39"/>
                    <a:pt x="30" y="39"/>
                  </a:cubicBezTo>
                  <a:cubicBezTo>
                    <a:pt x="30" y="38"/>
                    <a:pt x="31" y="38"/>
                    <a:pt x="32" y="37"/>
                  </a:cubicBezTo>
                  <a:cubicBezTo>
                    <a:pt x="33" y="38"/>
                    <a:pt x="34" y="40"/>
                    <a:pt x="34" y="41"/>
                  </a:cubicBezTo>
                  <a:close/>
                  <a:moveTo>
                    <a:pt x="74" y="46"/>
                  </a:moveTo>
                  <a:cubicBezTo>
                    <a:pt x="73" y="46"/>
                    <a:pt x="73" y="47"/>
                    <a:pt x="73" y="48"/>
                  </a:cubicBezTo>
                  <a:cubicBezTo>
                    <a:pt x="73" y="48"/>
                    <a:pt x="73" y="48"/>
                    <a:pt x="73" y="48"/>
                  </a:cubicBezTo>
                  <a:cubicBezTo>
                    <a:pt x="74" y="48"/>
                    <a:pt x="74" y="48"/>
                    <a:pt x="74" y="48"/>
                  </a:cubicBezTo>
                  <a:cubicBezTo>
                    <a:pt x="74" y="49"/>
                    <a:pt x="74" y="50"/>
                    <a:pt x="73" y="51"/>
                  </a:cubicBezTo>
                  <a:cubicBezTo>
                    <a:pt x="74" y="52"/>
                    <a:pt x="74" y="54"/>
                    <a:pt x="73" y="55"/>
                  </a:cubicBezTo>
                  <a:cubicBezTo>
                    <a:pt x="73" y="55"/>
                    <a:pt x="73" y="56"/>
                    <a:pt x="73" y="56"/>
                  </a:cubicBezTo>
                  <a:cubicBezTo>
                    <a:pt x="73" y="56"/>
                    <a:pt x="71" y="54"/>
                    <a:pt x="72" y="53"/>
                  </a:cubicBezTo>
                  <a:cubicBezTo>
                    <a:pt x="72" y="54"/>
                    <a:pt x="72" y="54"/>
                    <a:pt x="72" y="54"/>
                  </a:cubicBezTo>
                  <a:cubicBezTo>
                    <a:pt x="73" y="54"/>
                    <a:pt x="73" y="52"/>
                    <a:pt x="73" y="51"/>
                  </a:cubicBezTo>
                  <a:cubicBezTo>
                    <a:pt x="72" y="50"/>
                    <a:pt x="73" y="49"/>
                    <a:pt x="72" y="49"/>
                  </a:cubicBezTo>
                  <a:cubicBezTo>
                    <a:pt x="73" y="49"/>
                    <a:pt x="72" y="48"/>
                    <a:pt x="72" y="48"/>
                  </a:cubicBezTo>
                  <a:cubicBezTo>
                    <a:pt x="72" y="48"/>
                    <a:pt x="72" y="48"/>
                    <a:pt x="72" y="48"/>
                  </a:cubicBezTo>
                  <a:cubicBezTo>
                    <a:pt x="72" y="47"/>
                    <a:pt x="72" y="47"/>
                    <a:pt x="72" y="47"/>
                  </a:cubicBezTo>
                  <a:cubicBezTo>
                    <a:pt x="73" y="47"/>
                    <a:pt x="73" y="47"/>
                    <a:pt x="73" y="47"/>
                  </a:cubicBezTo>
                  <a:cubicBezTo>
                    <a:pt x="73" y="46"/>
                    <a:pt x="71" y="45"/>
                    <a:pt x="73" y="45"/>
                  </a:cubicBezTo>
                  <a:cubicBezTo>
                    <a:pt x="74" y="45"/>
                    <a:pt x="74" y="45"/>
                    <a:pt x="74" y="45"/>
                  </a:cubicBezTo>
                  <a:lnTo>
                    <a:pt x="74" y="46"/>
                  </a:lnTo>
                  <a:close/>
                  <a:moveTo>
                    <a:pt x="70" y="55"/>
                  </a:moveTo>
                  <a:cubicBezTo>
                    <a:pt x="70" y="54"/>
                    <a:pt x="70" y="54"/>
                    <a:pt x="70" y="54"/>
                  </a:cubicBezTo>
                  <a:cubicBezTo>
                    <a:pt x="70" y="54"/>
                    <a:pt x="70" y="54"/>
                    <a:pt x="70" y="54"/>
                  </a:cubicBezTo>
                  <a:lnTo>
                    <a:pt x="70" y="55"/>
                  </a:lnTo>
                  <a:close/>
                  <a:moveTo>
                    <a:pt x="70" y="68"/>
                  </a:moveTo>
                  <a:cubicBezTo>
                    <a:pt x="70" y="67"/>
                    <a:pt x="69" y="67"/>
                    <a:pt x="70" y="66"/>
                  </a:cubicBezTo>
                  <a:cubicBezTo>
                    <a:pt x="70" y="68"/>
                    <a:pt x="70" y="68"/>
                    <a:pt x="70" y="68"/>
                  </a:cubicBezTo>
                  <a:close/>
                  <a:moveTo>
                    <a:pt x="72" y="68"/>
                  </a:moveTo>
                  <a:cubicBezTo>
                    <a:pt x="72" y="67"/>
                    <a:pt x="71" y="68"/>
                    <a:pt x="71" y="67"/>
                  </a:cubicBezTo>
                  <a:cubicBezTo>
                    <a:pt x="72" y="67"/>
                    <a:pt x="72" y="67"/>
                    <a:pt x="72" y="67"/>
                  </a:cubicBezTo>
                  <a:lnTo>
                    <a:pt x="72" y="68"/>
                  </a:lnTo>
                  <a:close/>
                  <a:moveTo>
                    <a:pt x="74" y="70"/>
                  </a:moveTo>
                  <a:cubicBezTo>
                    <a:pt x="74" y="70"/>
                    <a:pt x="74" y="70"/>
                    <a:pt x="74" y="70"/>
                  </a:cubicBezTo>
                  <a:cubicBezTo>
                    <a:pt x="74" y="69"/>
                    <a:pt x="74" y="69"/>
                    <a:pt x="74" y="69"/>
                  </a:cubicBezTo>
                  <a:cubicBezTo>
                    <a:pt x="74" y="69"/>
                    <a:pt x="74" y="69"/>
                    <a:pt x="74" y="70"/>
                  </a:cubicBezTo>
                  <a:close/>
                  <a:moveTo>
                    <a:pt x="76" y="76"/>
                  </a:moveTo>
                  <a:cubicBezTo>
                    <a:pt x="76" y="76"/>
                    <a:pt x="76" y="77"/>
                    <a:pt x="76" y="77"/>
                  </a:cubicBezTo>
                  <a:cubicBezTo>
                    <a:pt x="75" y="76"/>
                    <a:pt x="76"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a:spLocks noEditPoints="1"/>
            </p:cNvSpPr>
            <p:nvPr/>
          </p:nvSpPr>
          <p:spPr bwMode="auto">
            <a:xfrm>
              <a:off x="5416" y="4133"/>
              <a:ext cx="121" cy="110"/>
            </a:xfrm>
            <a:custGeom>
              <a:avLst/>
              <a:gdLst>
                <a:gd name="T0" fmla="*/ 18 w 47"/>
                <a:gd name="T1" fmla="*/ 5 h 41"/>
                <a:gd name="T2" fmla="*/ 14 w 47"/>
                <a:gd name="T3" fmla="*/ 9 h 41"/>
                <a:gd name="T4" fmla="*/ 11 w 47"/>
                <a:gd name="T5" fmla="*/ 9 h 41"/>
                <a:gd name="T6" fmla="*/ 11 w 47"/>
                <a:gd name="T7" fmla="*/ 0 h 41"/>
                <a:gd name="T8" fmla="*/ 34 w 47"/>
                <a:gd name="T9" fmla="*/ 7 h 41"/>
                <a:gd name="T10" fmla="*/ 33 w 47"/>
                <a:gd name="T11" fmla="*/ 11 h 41"/>
                <a:gd name="T12" fmla="*/ 26 w 47"/>
                <a:gd name="T13" fmla="*/ 17 h 41"/>
                <a:gd name="T14" fmla="*/ 36 w 47"/>
                <a:gd name="T15" fmla="*/ 23 h 41"/>
                <a:gd name="T16" fmla="*/ 40 w 47"/>
                <a:gd name="T17" fmla="*/ 24 h 41"/>
                <a:gd name="T18" fmla="*/ 45 w 47"/>
                <a:gd name="T19" fmla="*/ 24 h 41"/>
                <a:gd name="T20" fmla="*/ 47 w 47"/>
                <a:gd name="T21" fmla="*/ 26 h 41"/>
                <a:gd name="T22" fmla="*/ 45 w 47"/>
                <a:gd name="T23" fmla="*/ 28 h 41"/>
                <a:gd name="T24" fmla="*/ 36 w 47"/>
                <a:gd name="T25" fmla="*/ 27 h 41"/>
                <a:gd name="T26" fmla="*/ 25 w 47"/>
                <a:gd name="T27" fmla="*/ 19 h 41"/>
                <a:gd name="T28" fmla="*/ 20 w 47"/>
                <a:gd name="T29" fmla="*/ 29 h 41"/>
                <a:gd name="T30" fmla="*/ 16 w 47"/>
                <a:gd name="T31" fmla="*/ 32 h 41"/>
                <a:gd name="T32" fmla="*/ 16 w 47"/>
                <a:gd name="T33" fmla="*/ 28 h 41"/>
                <a:gd name="T34" fmla="*/ 24 w 47"/>
                <a:gd name="T35" fmla="*/ 17 h 41"/>
                <a:gd name="T36" fmla="*/ 24 w 47"/>
                <a:gd name="T37" fmla="*/ 17 h 41"/>
                <a:gd name="T38" fmla="*/ 26 w 47"/>
                <a:gd name="T39" fmla="*/ 15 h 41"/>
                <a:gd name="T40" fmla="*/ 34 w 47"/>
                <a:gd name="T41" fmla="*/ 7 h 41"/>
                <a:gd name="T42" fmla="*/ 23 w 47"/>
                <a:gd name="T43" fmla="*/ 11 h 41"/>
                <a:gd name="T44" fmla="*/ 19 w 47"/>
                <a:gd name="T45" fmla="*/ 14 h 41"/>
                <a:gd name="T46" fmla="*/ 22 w 47"/>
                <a:gd name="T47" fmla="*/ 9 h 41"/>
                <a:gd name="T48" fmla="*/ 13 w 47"/>
                <a:gd name="T49" fmla="*/ 20 h 41"/>
                <a:gd name="T50" fmla="*/ 17 w 47"/>
                <a:gd name="T51" fmla="*/ 21 h 41"/>
                <a:gd name="T52" fmla="*/ 12 w 47"/>
                <a:gd name="T53" fmla="*/ 35 h 41"/>
                <a:gd name="T54" fmla="*/ 9 w 47"/>
                <a:gd name="T55" fmla="*/ 39 h 41"/>
                <a:gd name="T56" fmla="*/ 7 w 47"/>
                <a:gd name="T57" fmla="*/ 33 h 41"/>
                <a:gd name="T58" fmla="*/ 4 w 47"/>
                <a:gd name="T59" fmla="*/ 37 h 41"/>
                <a:gd name="T60" fmla="*/ 2 w 47"/>
                <a:gd name="T61" fmla="*/ 32 h 41"/>
                <a:gd name="T62" fmla="*/ 5 w 47"/>
                <a:gd name="T63" fmla="*/ 26 h 41"/>
                <a:gd name="T64" fmla="*/ 0 w 47"/>
                <a:gd name="T65" fmla="*/ 22 h 41"/>
                <a:gd name="T66" fmla="*/ 3 w 47"/>
                <a:gd name="T67" fmla="*/ 21 h 41"/>
                <a:gd name="T68" fmla="*/ 11 w 47"/>
                <a:gd name="T69" fmla="*/ 19 h 41"/>
                <a:gd name="T70" fmla="*/ 31 w 47"/>
                <a:gd name="T71" fmla="*/ 26 h 41"/>
                <a:gd name="T72" fmla="*/ 33 w 47"/>
                <a:gd name="T73" fmla="*/ 37 h 41"/>
                <a:gd name="T74" fmla="*/ 27 w 47"/>
                <a:gd name="T75" fmla="*/ 38 h 41"/>
                <a:gd name="T76" fmla="*/ 27 w 47"/>
                <a:gd name="T77" fmla="*/ 30 h 41"/>
                <a:gd name="T78" fmla="*/ 21 w 47"/>
                <a:gd name="T79" fmla="*/ 31 h 41"/>
                <a:gd name="T80" fmla="*/ 24 w 47"/>
                <a:gd name="T81" fmla="*/ 40 h 41"/>
                <a:gd name="T82" fmla="*/ 23 w 47"/>
                <a:gd name="T83" fmla="*/ 40 h 41"/>
                <a:gd name="T84" fmla="*/ 20 w 47"/>
                <a:gd name="T85" fmla="*/ 34 h 41"/>
                <a:gd name="T86" fmla="*/ 22 w 47"/>
                <a:gd name="T8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1">
                  <a:moveTo>
                    <a:pt x="14" y="3"/>
                  </a:moveTo>
                  <a:cubicBezTo>
                    <a:pt x="15" y="3"/>
                    <a:pt x="15" y="4"/>
                    <a:pt x="15" y="3"/>
                  </a:cubicBezTo>
                  <a:cubicBezTo>
                    <a:pt x="16" y="4"/>
                    <a:pt x="17" y="4"/>
                    <a:pt x="18" y="5"/>
                  </a:cubicBezTo>
                  <a:cubicBezTo>
                    <a:pt x="18" y="6"/>
                    <a:pt x="17" y="6"/>
                    <a:pt x="17" y="7"/>
                  </a:cubicBezTo>
                  <a:cubicBezTo>
                    <a:pt x="16" y="8"/>
                    <a:pt x="16" y="7"/>
                    <a:pt x="16" y="8"/>
                  </a:cubicBezTo>
                  <a:cubicBezTo>
                    <a:pt x="15" y="8"/>
                    <a:pt x="15" y="9"/>
                    <a:pt x="14" y="9"/>
                  </a:cubicBezTo>
                  <a:cubicBezTo>
                    <a:pt x="13" y="9"/>
                    <a:pt x="13" y="9"/>
                    <a:pt x="13" y="9"/>
                  </a:cubicBezTo>
                  <a:cubicBezTo>
                    <a:pt x="12" y="10"/>
                    <a:pt x="11" y="11"/>
                    <a:pt x="10" y="11"/>
                  </a:cubicBezTo>
                  <a:cubicBezTo>
                    <a:pt x="10" y="11"/>
                    <a:pt x="11" y="10"/>
                    <a:pt x="11" y="9"/>
                  </a:cubicBezTo>
                  <a:cubicBezTo>
                    <a:pt x="11" y="8"/>
                    <a:pt x="12" y="7"/>
                    <a:pt x="12" y="6"/>
                  </a:cubicBezTo>
                  <a:cubicBezTo>
                    <a:pt x="11" y="4"/>
                    <a:pt x="10" y="3"/>
                    <a:pt x="10" y="2"/>
                  </a:cubicBezTo>
                  <a:cubicBezTo>
                    <a:pt x="11" y="1"/>
                    <a:pt x="11" y="1"/>
                    <a:pt x="11" y="0"/>
                  </a:cubicBezTo>
                  <a:cubicBezTo>
                    <a:pt x="12" y="0"/>
                    <a:pt x="12" y="0"/>
                    <a:pt x="12" y="0"/>
                  </a:cubicBezTo>
                  <a:lnTo>
                    <a:pt x="14" y="3"/>
                  </a:lnTo>
                  <a:close/>
                  <a:moveTo>
                    <a:pt x="34" y="7"/>
                  </a:moveTo>
                  <a:cubicBezTo>
                    <a:pt x="35" y="8"/>
                    <a:pt x="36" y="9"/>
                    <a:pt x="36" y="10"/>
                  </a:cubicBezTo>
                  <a:cubicBezTo>
                    <a:pt x="35" y="11"/>
                    <a:pt x="34" y="11"/>
                    <a:pt x="33" y="11"/>
                  </a:cubicBezTo>
                  <a:cubicBezTo>
                    <a:pt x="33" y="11"/>
                    <a:pt x="33" y="11"/>
                    <a:pt x="33" y="11"/>
                  </a:cubicBezTo>
                  <a:cubicBezTo>
                    <a:pt x="32" y="12"/>
                    <a:pt x="31" y="12"/>
                    <a:pt x="30" y="13"/>
                  </a:cubicBezTo>
                  <a:cubicBezTo>
                    <a:pt x="30" y="13"/>
                    <a:pt x="29" y="13"/>
                    <a:pt x="29" y="13"/>
                  </a:cubicBezTo>
                  <a:cubicBezTo>
                    <a:pt x="28" y="15"/>
                    <a:pt x="27" y="16"/>
                    <a:pt x="26" y="17"/>
                  </a:cubicBezTo>
                  <a:cubicBezTo>
                    <a:pt x="27" y="18"/>
                    <a:pt x="28" y="19"/>
                    <a:pt x="29" y="19"/>
                  </a:cubicBezTo>
                  <a:cubicBezTo>
                    <a:pt x="30" y="20"/>
                    <a:pt x="31" y="21"/>
                    <a:pt x="33" y="22"/>
                  </a:cubicBezTo>
                  <a:cubicBezTo>
                    <a:pt x="34" y="22"/>
                    <a:pt x="35" y="23"/>
                    <a:pt x="36" y="23"/>
                  </a:cubicBezTo>
                  <a:cubicBezTo>
                    <a:pt x="37" y="23"/>
                    <a:pt x="38" y="23"/>
                    <a:pt x="39" y="24"/>
                  </a:cubicBezTo>
                  <a:cubicBezTo>
                    <a:pt x="39" y="24"/>
                    <a:pt x="39" y="24"/>
                    <a:pt x="39" y="24"/>
                  </a:cubicBezTo>
                  <a:cubicBezTo>
                    <a:pt x="39" y="24"/>
                    <a:pt x="39" y="24"/>
                    <a:pt x="40" y="24"/>
                  </a:cubicBezTo>
                  <a:cubicBezTo>
                    <a:pt x="40" y="24"/>
                    <a:pt x="40" y="24"/>
                    <a:pt x="40" y="24"/>
                  </a:cubicBezTo>
                  <a:cubicBezTo>
                    <a:pt x="40" y="24"/>
                    <a:pt x="40" y="24"/>
                    <a:pt x="40" y="24"/>
                  </a:cubicBezTo>
                  <a:cubicBezTo>
                    <a:pt x="45" y="24"/>
                    <a:pt x="45" y="24"/>
                    <a:pt x="45" y="24"/>
                  </a:cubicBezTo>
                  <a:cubicBezTo>
                    <a:pt x="45" y="25"/>
                    <a:pt x="46" y="24"/>
                    <a:pt x="46" y="25"/>
                  </a:cubicBezTo>
                  <a:cubicBezTo>
                    <a:pt x="46" y="26"/>
                    <a:pt x="47" y="26"/>
                    <a:pt x="47" y="26"/>
                  </a:cubicBezTo>
                  <a:cubicBezTo>
                    <a:pt x="47" y="26"/>
                    <a:pt x="47" y="26"/>
                    <a:pt x="47" y="26"/>
                  </a:cubicBezTo>
                  <a:cubicBezTo>
                    <a:pt x="47" y="27"/>
                    <a:pt x="47" y="27"/>
                    <a:pt x="47" y="27"/>
                  </a:cubicBezTo>
                  <a:cubicBezTo>
                    <a:pt x="47" y="27"/>
                    <a:pt x="47" y="27"/>
                    <a:pt x="46" y="27"/>
                  </a:cubicBezTo>
                  <a:cubicBezTo>
                    <a:pt x="46" y="27"/>
                    <a:pt x="45" y="27"/>
                    <a:pt x="45" y="28"/>
                  </a:cubicBezTo>
                  <a:cubicBezTo>
                    <a:pt x="43" y="28"/>
                    <a:pt x="41" y="28"/>
                    <a:pt x="39" y="27"/>
                  </a:cubicBezTo>
                  <a:cubicBezTo>
                    <a:pt x="38" y="27"/>
                    <a:pt x="37" y="27"/>
                    <a:pt x="36" y="27"/>
                  </a:cubicBezTo>
                  <a:cubicBezTo>
                    <a:pt x="36" y="27"/>
                    <a:pt x="36" y="27"/>
                    <a:pt x="36" y="27"/>
                  </a:cubicBezTo>
                  <a:cubicBezTo>
                    <a:pt x="35" y="26"/>
                    <a:pt x="33" y="26"/>
                    <a:pt x="32" y="25"/>
                  </a:cubicBezTo>
                  <a:cubicBezTo>
                    <a:pt x="30" y="24"/>
                    <a:pt x="29" y="22"/>
                    <a:pt x="27" y="21"/>
                  </a:cubicBezTo>
                  <a:cubicBezTo>
                    <a:pt x="27" y="20"/>
                    <a:pt x="26" y="20"/>
                    <a:pt x="25" y="19"/>
                  </a:cubicBezTo>
                  <a:cubicBezTo>
                    <a:pt x="25" y="20"/>
                    <a:pt x="24" y="21"/>
                    <a:pt x="24" y="22"/>
                  </a:cubicBezTo>
                  <a:cubicBezTo>
                    <a:pt x="23" y="23"/>
                    <a:pt x="23" y="24"/>
                    <a:pt x="22" y="25"/>
                  </a:cubicBezTo>
                  <a:cubicBezTo>
                    <a:pt x="21" y="26"/>
                    <a:pt x="21" y="28"/>
                    <a:pt x="20" y="29"/>
                  </a:cubicBezTo>
                  <a:cubicBezTo>
                    <a:pt x="18" y="30"/>
                    <a:pt x="18" y="32"/>
                    <a:pt x="17" y="33"/>
                  </a:cubicBezTo>
                  <a:cubicBezTo>
                    <a:pt x="16" y="32"/>
                    <a:pt x="16" y="32"/>
                    <a:pt x="16" y="32"/>
                  </a:cubicBezTo>
                  <a:cubicBezTo>
                    <a:pt x="16" y="32"/>
                    <a:pt x="16" y="32"/>
                    <a:pt x="16" y="32"/>
                  </a:cubicBezTo>
                  <a:cubicBezTo>
                    <a:pt x="16" y="32"/>
                    <a:pt x="16" y="32"/>
                    <a:pt x="16" y="32"/>
                  </a:cubicBezTo>
                  <a:cubicBezTo>
                    <a:pt x="16" y="32"/>
                    <a:pt x="16" y="31"/>
                    <a:pt x="16" y="31"/>
                  </a:cubicBezTo>
                  <a:cubicBezTo>
                    <a:pt x="15" y="30"/>
                    <a:pt x="15" y="29"/>
                    <a:pt x="16" y="28"/>
                  </a:cubicBezTo>
                  <a:cubicBezTo>
                    <a:pt x="18" y="25"/>
                    <a:pt x="21" y="21"/>
                    <a:pt x="23" y="18"/>
                  </a:cubicBezTo>
                  <a:cubicBezTo>
                    <a:pt x="23" y="17"/>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5" y="16"/>
                    <a:pt x="25" y="16"/>
                  </a:cubicBezTo>
                  <a:cubicBezTo>
                    <a:pt x="25" y="15"/>
                    <a:pt x="25" y="15"/>
                    <a:pt x="26" y="15"/>
                  </a:cubicBezTo>
                  <a:cubicBezTo>
                    <a:pt x="26" y="13"/>
                    <a:pt x="28" y="13"/>
                    <a:pt x="29" y="11"/>
                  </a:cubicBezTo>
                  <a:cubicBezTo>
                    <a:pt x="30" y="10"/>
                    <a:pt x="32" y="9"/>
                    <a:pt x="32" y="8"/>
                  </a:cubicBezTo>
                  <a:cubicBezTo>
                    <a:pt x="33" y="7"/>
                    <a:pt x="34" y="8"/>
                    <a:pt x="34" y="7"/>
                  </a:cubicBezTo>
                  <a:close/>
                  <a:moveTo>
                    <a:pt x="28" y="8"/>
                  </a:moveTo>
                  <a:cubicBezTo>
                    <a:pt x="27" y="9"/>
                    <a:pt x="26" y="9"/>
                    <a:pt x="25" y="9"/>
                  </a:cubicBezTo>
                  <a:cubicBezTo>
                    <a:pt x="24" y="10"/>
                    <a:pt x="23" y="10"/>
                    <a:pt x="23" y="11"/>
                  </a:cubicBezTo>
                  <a:cubicBezTo>
                    <a:pt x="22" y="11"/>
                    <a:pt x="23" y="12"/>
                    <a:pt x="22" y="12"/>
                  </a:cubicBezTo>
                  <a:cubicBezTo>
                    <a:pt x="22" y="12"/>
                    <a:pt x="22" y="12"/>
                    <a:pt x="22" y="12"/>
                  </a:cubicBezTo>
                  <a:cubicBezTo>
                    <a:pt x="21" y="13"/>
                    <a:pt x="21" y="15"/>
                    <a:pt x="19" y="14"/>
                  </a:cubicBezTo>
                  <a:cubicBezTo>
                    <a:pt x="18" y="14"/>
                    <a:pt x="18" y="13"/>
                    <a:pt x="17" y="12"/>
                  </a:cubicBezTo>
                  <a:cubicBezTo>
                    <a:pt x="17" y="11"/>
                    <a:pt x="18" y="11"/>
                    <a:pt x="18" y="11"/>
                  </a:cubicBezTo>
                  <a:cubicBezTo>
                    <a:pt x="19" y="10"/>
                    <a:pt x="21" y="10"/>
                    <a:pt x="22" y="9"/>
                  </a:cubicBezTo>
                  <a:cubicBezTo>
                    <a:pt x="24" y="8"/>
                    <a:pt x="25" y="8"/>
                    <a:pt x="27" y="8"/>
                  </a:cubicBezTo>
                  <a:cubicBezTo>
                    <a:pt x="27" y="8"/>
                    <a:pt x="28" y="7"/>
                    <a:pt x="28" y="8"/>
                  </a:cubicBezTo>
                  <a:close/>
                  <a:moveTo>
                    <a:pt x="13" y="20"/>
                  </a:moveTo>
                  <a:cubicBezTo>
                    <a:pt x="14" y="21"/>
                    <a:pt x="13" y="22"/>
                    <a:pt x="13" y="23"/>
                  </a:cubicBezTo>
                  <a:cubicBezTo>
                    <a:pt x="17" y="20"/>
                    <a:pt x="17" y="20"/>
                    <a:pt x="17" y="20"/>
                  </a:cubicBezTo>
                  <a:cubicBezTo>
                    <a:pt x="18" y="20"/>
                    <a:pt x="18" y="21"/>
                    <a:pt x="17" y="21"/>
                  </a:cubicBezTo>
                  <a:cubicBezTo>
                    <a:pt x="16" y="23"/>
                    <a:pt x="14" y="24"/>
                    <a:pt x="14" y="26"/>
                  </a:cubicBezTo>
                  <a:cubicBezTo>
                    <a:pt x="13" y="27"/>
                    <a:pt x="13" y="28"/>
                    <a:pt x="13" y="29"/>
                  </a:cubicBezTo>
                  <a:cubicBezTo>
                    <a:pt x="13" y="31"/>
                    <a:pt x="12" y="33"/>
                    <a:pt x="12" y="35"/>
                  </a:cubicBezTo>
                  <a:cubicBezTo>
                    <a:pt x="12" y="36"/>
                    <a:pt x="11" y="38"/>
                    <a:pt x="11" y="40"/>
                  </a:cubicBezTo>
                  <a:cubicBezTo>
                    <a:pt x="10" y="40"/>
                    <a:pt x="10" y="39"/>
                    <a:pt x="10" y="40"/>
                  </a:cubicBezTo>
                  <a:cubicBezTo>
                    <a:pt x="9" y="40"/>
                    <a:pt x="9" y="39"/>
                    <a:pt x="9" y="39"/>
                  </a:cubicBezTo>
                  <a:cubicBezTo>
                    <a:pt x="9" y="39"/>
                    <a:pt x="9" y="39"/>
                    <a:pt x="9" y="39"/>
                  </a:cubicBezTo>
                  <a:cubicBezTo>
                    <a:pt x="8" y="38"/>
                    <a:pt x="8" y="37"/>
                    <a:pt x="7" y="36"/>
                  </a:cubicBezTo>
                  <a:cubicBezTo>
                    <a:pt x="7" y="35"/>
                    <a:pt x="7" y="34"/>
                    <a:pt x="7" y="33"/>
                  </a:cubicBezTo>
                  <a:cubicBezTo>
                    <a:pt x="7" y="33"/>
                    <a:pt x="7" y="34"/>
                    <a:pt x="6" y="34"/>
                  </a:cubicBezTo>
                  <a:cubicBezTo>
                    <a:pt x="6" y="35"/>
                    <a:pt x="5" y="34"/>
                    <a:pt x="5" y="35"/>
                  </a:cubicBezTo>
                  <a:cubicBezTo>
                    <a:pt x="5" y="36"/>
                    <a:pt x="4" y="36"/>
                    <a:pt x="4" y="37"/>
                  </a:cubicBezTo>
                  <a:cubicBezTo>
                    <a:pt x="4" y="36"/>
                    <a:pt x="2" y="35"/>
                    <a:pt x="3" y="34"/>
                  </a:cubicBezTo>
                  <a:cubicBezTo>
                    <a:pt x="2" y="34"/>
                    <a:pt x="2" y="33"/>
                    <a:pt x="2" y="33"/>
                  </a:cubicBezTo>
                  <a:cubicBezTo>
                    <a:pt x="2" y="32"/>
                    <a:pt x="2" y="32"/>
                    <a:pt x="2" y="32"/>
                  </a:cubicBezTo>
                  <a:cubicBezTo>
                    <a:pt x="2" y="32"/>
                    <a:pt x="2" y="31"/>
                    <a:pt x="3" y="31"/>
                  </a:cubicBezTo>
                  <a:cubicBezTo>
                    <a:pt x="4" y="29"/>
                    <a:pt x="6" y="28"/>
                    <a:pt x="7" y="26"/>
                  </a:cubicBezTo>
                  <a:cubicBezTo>
                    <a:pt x="6" y="26"/>
                    <a:pt x="6" y="26"/>
                    <a:pt x="5" y="26"/>
                  </a:cubicBezTo>
                  <a:cubicBezTo>
                    <a:pt x="5" y="26"/>
                    <a:pt x="4" y="26"/>
                    <a:pt x="4" y="26"/>
                  </a:cubicBezTo>
                  <a:cubicBezTo>
                    <a:pt x="4" y="26"/>
                    <a:pt x="3" y="26"/>
                    <a:pt x="3" y="25"/>
                  </a:cubicBezTo>
                  <a:cubicBezTo>
                    <a:pt x="2" y="24"/>
                    <a:pt x="1" y="23"/>
                    <a:pt x="0" y="22"/>
                  </a:cubicBezTo>
                  <a:cubicBezTo>
                    <a:pt x="0" y="22"/>
                    <a:pt x="1" y="21"/>
                    <a:pt x="0" y="21"/>
                  </a:cubicBezTo>
                  <a:cubicBezTo>
                    <a:pt x="1" y="20"/>
                    <a:pt x="1" y="20"/>
                    <a:pt x="1" y="20"/>
                  </a:cubicBezTo>
                  <a:cubicBezTo>
                    <a:pt x="1" y="20"/>
                    <a:pt x="2" y="21"/>
                    <a:pt x="3" y="21"/>
                  </a:cubicBezTo>
                  <a:cubicBezTo>
                    <a:pt x="5" y="22"/>
                    <a:pt x="6" y="21"/>
                    <a:pt x="8" y="21"/>
                  </a:cubicBezTo>
                  <a:cubicBezTo>
                    <a:pt x="9" y="20"/>
                    <a:pt x="10" y="19"/>
                    <a:pt x="11" y="19"/>
                  </a:cubicBezTo>
                  <a:cubicBezTo>
                    <a:pt x="11" y="19"/>
                    <a:pt x="11" y="19"/>
                    <a:pt x="11" y="19"/>
                  </a:cubicBezTo>
                  <a:cubicBezTo>
                    <a:pt x="12" y="18"/>
                    <a:pt x="12" y="18"/>
                    <a:pt x="12" y="18"/>
                  </a:cubicBezTo>
                  <a:cubicBezTo>
                    <a:pt x="12" y="19"/>
                    <a:pt x="12" y="20"/>
                    <a:pt x="13" y="20"/>
                  </a:cubicBezTo>
                  <a:close/>
                  <a:moveTo>
                    <a:pt x="31" y="26"/>
                  </a:moveTo>
                  <a:cubicBezTo>
                    <a:pt x="32" y="27"/>
                    <a:pt x="34" y="28"/>
                    <a:pt x="34" y="29"/>
                  </a:cubicBezTo>
                  <a:cubicBezTo>
                    <a:pt x="34" y="32"/>
                    <a:pt x="32" y="33"/>
                    <a:pt x="31" y="34"/>
                  </a:cubicBezTo>
                  <a:cubicBezTo>
                    <a:pt x="32" y="35"/>
                    <a:pt x="33" y="35"/>
                    <a:pt x="33" y="37"/>
                  </a:cubicBezTo>
                  <a:cubicBezTo>
                    <a:pt x="33" y="37"/>
                    <a:pt x="32" y="37"/>
                    <a:pt x="33" y="38"/>
                  </a:cubicBezTo>
                  <a:cubicBezTo>
                    <a:pt x="32" y="38"/>
                    <a:pt x="31" y="40"/>
                    <a:pt x="30" y="40"/>
                  </a:cubicBezTo>
                  <a:cubicBezTo>
                    <a:pt x="29" y="39"/>
                    <a:pt x="28" y="39"/>
                    <a:pt x="27" y="38"/>
                  </a:cubicBezTo>
                  <a:cubicBezTo>
                    <a:pt x="26" y="38"/>
                    <a:pt x="26" y="37"/>
                    <a:pt x="25" y="36"/>
                  </a:cubicBezTo>
                  <a:cubicBezTo>
                    <a:pt x="25" y="35"/>
                    <a:pt x="24" y="34"/>
                    <a:pt x="25" y="33"/>
                  </a:cubicBezTo>
                  <a:cubicBezTo>
                    <a:pt x="26" y="31"/>
                    <a:pt x="27" y="31"/>
                    <a:pt x="27" y="30"/>
                  </a:cubicBezTo>
                  <a:cubicBezTo>
                    <a:pt x="27" y="30"/>
                    <a:pt x="26" y="30"/>
                    <a:pt x="26" y="30"/>
                  </a:cubicBezTo>
                  <a:cubicBezTo>
                    <a:pt x="25" y="30"/>
                    <a:pt x="24" y="31"/>
                    <a:pt x="23" y="30"/>
                  </a:cubicBezTo>
                  <a:cubicBezTo>
                    <a:pt x="22" y="30"/>
                    <a:pt x="22" y="31"/>
                    <a:pt x="21" y="31"/>
                  </a:cubicBezTo>
                  <a:cubicBezTo>
                    <a:pt x="22" y="33"/>
                    <a:pt x="22" y="36"/>
                    <a:pt x="24" y="38"/>
                  </a:cubicBezTo>
                  <a:cubicBezTo>
                    <a:pt x="24" y="38"/>
                    <a:pt x="24" y="39"/>
                    <a:pt x="24" y="40"/>
                  </a:cubicBezTo>
                  <a:cubicBezTo>
                    <a:pt x="24" y="40"/>
                    <a:pt x="24" y="40"/>
                    <a:pt x="24" y="40"/>
                  </a:cubicBezTo>
                  <a:cubicBezTo>
                    <a:pt x="24" y="39"/>
                    <a:pt x="24" y="39"/>
                    <a:pt x="24" y="39"/>
                  </a:cubicBezTo>
                  <a:cubicBezTo>
                    <a:pt x="24" y="40"/>
                    <a:pt x="24" y="40"/>
                    <a:pt x="23" y="40"/>
                  </a:cubicBezTo>
                  <a:cubicBezTo>
                    <a:pt x="23" y="40"/>
                    <a:pt x="23" y="40"/>
                    <a:pt x="23" y="40"/>
                  </a:cubicBezTo>
                  <a:cubicBezTo>
                    <a:pt x="23" y="40"/>
                    <a:pt x="23" y="40"/>
                    <a:pt x="23" y="41"/>
                  </a:cubicBezTo>
                  <a:cubicBezTo>
                    <a:pt x="23" y="41"/>
                    <a:pt x="23" y="41"/>
                    <a:pt x="23" y="41"/>
                  </a:cubicBezTo>
                  <a:cubicBezTo>
                    <a:pt x="21" y="38"/>
                    <a:pt x="20" y="37"/>
                    <a:pt x="20" y="34"/>
                  </a:cubicBezTo>
                  <a:cubicBezTo>
                    <a:pt x="19" y="32"/>
                    <a:pt x="20" y="31"/>
                    <a:pt x="20" y="30"/>
                  </a:cubicBezTo>
                  <a:cubicBezTo>
                    <a:pt x="21" y="30"/>
                    <a:pt x="21" y="30"/>
                    <a:pt x="21" y="30"/>
                  </a:cubicBezTo>
                  <a:cubicBezTo>
                    <a:pt x="21" y="30"/>
                    <a:pt x="22" y="29"/>
                    <a:pt x="22" y="29"/>
                  </a:cubicBezTo>
                  <a:cubicBezTo>
                    <a:pt x="24" y="27"/>
                    <a:pt x="27" y="27"/>
                    <a:pt x="29" y="26"/>
                  </a:cubicBezTo>
                  <a:cubicBezTo>
                    <a:pt x="30" y="27"/>
                    <a:pt x="30" y="2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a:spLocks noEditPoints="1"/>
            </p:cNvSpPr>
            <p:nvPr/>
          </p:nvSpPr>
          <p:spPr bwMode="auto">
            <a:xfrm>
              <a:off x="5110" y="4136"/>
              <a:ext cx="158" cy="147"/>
            </a:xfrm>
            <a:custGeom>
              <a:avLst/>
              <a:gdLst>
                <a:gd name="T0" fmla="*/ 22 w 61"/>
                <a:gd name="T1" fmla="*/ 5 h 55"/>
                <a:gd name="T2" fmla="*/ 23 w 61"/>
                <a:gd name="T3" fmla="*/ 5 h 55"/>
                <a:gd name="T4" fmla="*/ 27 w 61"/>
                <a:gd name="T5" fmla="*/ 8 h 55"/>
                <a:gd name="T6" fmla="*/ 35 w 61"/>
                <a:gd name="T7" fmla="*/ 5 h 55"/>
                <a:gd name="T8" fmla="*/ 41 w 61"/>
                <a:gd name="T9" fmla="*/ 3 h 55"/>
                <a:gd name="T10" fmla="*/ 50 w 61"/>
                <a:gd name="T11" fmla="*/ 6 h 55"/>
                <a:gd name="T12" fmla="*/ 52 w 61"/>
                <a:gd name="T13" fmla="*/ 11 h 55"/>
                <a:gd name="T14" fmla="*/ 51 w 61"/>
                <a:gd name="T15" fmla="*/ 13 h 55"/>
                <a:gd name="T16" fmla="*/ 48 w 61"/>
                <a:gd name="T17" fmla="*/ 17 h 55"/>
                <a:gd name="T18" fmla="*/ 43 w 61"/>
                <a:gd name="T19" fmla="*/ 21 h 55"/>
                <a:gd name="T20" fmla="*/ 41 w 61"/>
                <a:gd name="T21" fmla="*/ 21 h 55"/>
                <a:gd name="T22" fmla="*/ 45 w 61"/>
                <a:gd name="T23" fmla="*/ 5 h 55"/>
                <a:gd name="T24" fmla="*/ 38 w 61"/>
                <a:gd name="T25" fmla="*/ 6 h 55"/>
                <a:gd name="T26" fmla="*/ 32 w 61"/>
                <a:gd name="T27" fmla="*/ 8 h 55"/>
                <a:gd name="T28" fmla="*/ 22 w 61"/>
                <a:gd name="T29" fmla="*/ 14 h 55"/>
                <a:gd name="T30" fmla="*/ 21 w 61"/>
                <a:gd name="T31" fmla="*/ 19 h 55"/>
                <a:gd name="T32" fmla="*/ 21 w 61"/>
                <a:gd name="T33" fmla="*/ 32 h 55"/>
                <a:gd name="T34" fmla="*/ 20 w 61"/>
                <a:gd name="T35" fmla="*/ 46 h 55"/>
                <a:gd name="T36" fmla="*/ 17 w 61"/>
                <a:gd name="T37" fmla="*/ 54 h 55"/>
                <a:gd name="T38" fmla="*/ 13 w 61"/>
                <a:gd name="T39" fmla="*/ 50 h 55"/>
                <a:gd name="T40" fmla="*/ 4 w 61"/>
                <a:gd name="T41" fmla="*/ 35 h 55"/>
                <a:gd name="T42" fmla="*/ 5 w 61"/>
                <a:gd name="T43" fmla="*/ 32 h 55"/>
                <a:gd name="T44" fmla="*/ 6 w 61"/>
                <a:gd name="T45" fmla="*/ 26 h 55"/>
                <a:gd name="T46" fmla="*/ 13 w 61"/>
                <a:gd name="T47" fmla="*/ 18 h 55"/>
                <a:gd name="T48" fmla="*/ 3 w 61"/>
                <a:gd name="T49" fmla="*/ 18 h 55"/>
                <a:gd name="T50" fmla="*/ 0 w 61"/>
                <a:gd name="T51" fmla="*/ 14 h 55"/>
                <a:gd name="T52" fmla="*/ 0 w 61"/>
                <a:gd name="T53" fmla="*/ 13 h 55"/>
                <a:gd name="T54" fmla="*/ 6 w 61"/>
                <a:gd name="T55" fmla="*/ 13 h 55"/>
                <a:gd name="T56" fmla="*/ 15 w 61"/>
                <a:gd name="T57" fmla="*/ 11 h 55"/>
                <a:gd name="T58" fmla="*/ 20 w 61"/>
                <a:gd name="T59" fmla="*/ 3 h 55"/>
                <a:gd name="T60" fmla="*/ 22 w 61"/>
                <a:gd name="T61" fmla="*/ 1 h 55"/>
                <a:gd name="T62" fmla="*/ 36 w 61"/>
                <a:gd name="T63" fmla="*/ 21 h 55"/>
                <a:gd name="T64" fmla="*/ 36 w 61"/>
                <a:gd name="T65" fmla="*/ 30 h 55"/>
                <a:gd name="T66" fmla="*/ 47 w 61"/>
                <a:gd name="T67" fmla="*/ 23 h 55"/>
                <a:gd name="T68" fmla="*/ 52 w 61"/>
                <a:gd name="T69" fmla="*/ 24 h 55"/>
                <a:gd name="T70" fmla="*/ 55 w 61"/>
                <a:gd name="T71" fmla="*/ 30 h 55"/>
                <a:gd name="T72" fmla="*/ 52 w 61"/>
                <a:gd name="T73" fmla="*/ 40 h 55"/>
                <a:gd name="T74" fmla="*/ 58 w 61"/>
                <a:gd name="T75" fmla="*/ 46 h 55"/>
                <a:gd name="T76" fmla="*/ 60 w 61"/>
                <a:gd name="T77" fmla="*/ 52 h 55"/>
                <a:gd name="T78" fmla="*/ 52 w 61"/>
                <a:gd name="T79" fmla="*/ 48 h 55"/>
                <a:gd name="T80" fmla="*/ 45 w 61"/>
                <a:gd name="T81" fmla="*/ 48 h 55"/>
                <a:gd name="T82" fmla="*/ 41 w 61"/>
                <a:gd name="T83" fmla="*/ 49 h 55"/>
                <a:gd name="T84" fmla="*/ 33 w 61"/>
                <a:gd name="T85" fmla="*/ 48 h 55"/>
                <a:gd name="T86" fmla="*/ 29 w 61"/>
                <a:gd name="T87" fmla="*/ 44 h 55"/>
                <a:gd name="T88" fmla="*/ 29 w 61"/>
                <a:gd name="T89" fmla="*/ 38 h 55"/>
                <a:gd name="T90" fmla="*/ 30 w 61"/>
                <a:gd name="T91" fmla="*/ 34 h 55"/>
                <a:gd name="T92" fmla="*/ 32 w 61"/>
                <a:gd name="T93" fmla="*/ 26 h 55"/>
                <a:gd name="T94" fmla="*/ 34 w 61"/>
                <a:gd name="T95" fmla="*/ 21 h 55"/>
                <a:gd name="T96" fmla="*/ 35 w 61"/>
                <a:gd name="T97" fmla="*/ 17 h 55"/>
                <a:gd name="T98" fmla="*/ 16 w 61"/>
                <a:gd name="T99" fmla="*/ 27 h 55"/>
                <a:gd name="T100" fmla="*/ 16 w 61"/>
                <a:gd name="T101" fmla="*/ 30 h 55"/>
                <a:gd name="T102" fmla="*/ 15 w 61"/>
                <a:gd name="T103" fmla="*/ 42 h 55"/>
                <a:gd name="T104" fmla="*/ 11 w 61"/>
                <a:gd name="T105" fmla="*/ 42 h 55"/>
                <a:gd name="T106" fmla="*/ 9 w 61"/>
                <a:gd name="T107" fmla="*/ 34 h 55"/>
                <a:gd name="T108" fmla="*/ 14 w 61"/>
                <a:gd name="T109" fmla="*/ 24 h 55"/>
                <a:gd name="T110" fmla="*/ 46 w 61"/>
                <a:gd name="T111" fmla="*/ 27 h 55"/>
                <a:gd name="T112" fmla="*/ 48 w 61"/>
                <a:gd name="T113" fmla="*/ 32 h 55"/>
                <a:gd name="T114" fmla="*/ 46 w 61"/>
                <a:gd name="T115" fmla="*/ 37 h 55"/>
                <a:gd name="T116" fmla="*/ 44 w 61"/>
                <a:gd name="T117" fmla="*/ 27 h 55"/>
                <a:gd name="T118" fmla="*/ 40 w 61"/>
                <a:gd name="T119" fmla="*/ 38 h 55"/>
                <a:gd name="T120" fmla="*/ 40 w 61"/>
                <a:gd name="T121" fmla="*/ 43 h 55"/>
                <a:gd name="T122" fmla="*/ 35 w 61"/>
                <a:gd name="T123" fmla="*/ 41 h 55"/>
                <a:gd name="T124" fmla="*/ 39 w 61"/>
                <a:gd name="T12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55">
                  <a:moveTo>
                    <a:pt x="22" y="1"/>
                  </a:moveTo>
                  <a:cubicBezTo>
                    <a:pt x="24" y="2"/>
                    <a:pt x="21" y="3"/>
                    <a:pt x="22" y="4"/>
                  </a:cubicBezTo>
                  <a:cubicBezTo>
                    <a:pt x="22" y="4"/>
                    <a:pt x="21" y="5"/>
                    <a:pt x="22" y="5"/>
                  </a:cubicBezTo>
                  <a:cubicBezTo>
                    <a:pt x="22" y="6"/>
                    <a:pt x="22" y="6"/>
                    <a:pt x="22" y="6"/>
                  </a:cubicBezTo>
                  <a:cubicBezTo>
                    <a:pt x="22" y="6"/>
                    <a:pt x="22" y="6"/>
                    <a:pt x="23" y="6"/>
                  </a:cubicBezTo>
                  <a:cubicBezTo>
                    <a:pt x="23" y="6"/>
                    <a:pt x="23" y="5"/>
                    <a:pt x="23" y="5"/>
                  </a:cubicBezTo>
                  <a:cubicBezTo>
                    <a:pt x="24" y="5"/>
                    <a:pt x="24" y="6"/>
                    <a:pt x="24" y="6"/>
                  </a:cubicBezTo>
                  <a:cubicBezTo>
                    <a:pt x="25" y="6"/>
                    <a:pt x="25" y="7"/>
                    <a:pt x="25" y="7"/>
                  </a:cubicBezTo>
                  <a:cubicBezTo>
                    <a:pt x="26" y="7"/>
                    <a:pt x="26" y="8"/>
                    <a:pt x="27" y="8"/>
                  </a:cubicBezTo>
                  <a:cubicBezTo>
                    <a:pt x="27" y="8"/>
                    <a:pt x="27" y="8"/>
                    <a:pt x="27" y="8"/>
                  </a:cubicBezTo>
                  <a:cubicBezTo>
                    <a:pt x="27" y="8"/>
                    <a:pt x="27" y="8"/>
                    <a:pt x="27" y="8"/>
                  </a:cubicBezTo>
                  <a:cubicBezTo>
                    <a:pt x="29" y="7"/>
                    <a:pt x="32" y="6"/>
                    <a:pt x="35" y="5"/>
                  </a:cubicBezTo>
                  <a:cubicBezTo>
                    <a:pt x="35" y="5"/>
                    <a:pt x="36" y="4"/>
                    <a:pt x="37" y="4"/>
                  </a:cubicBezTo>
                  <a:cubicBezTo>
                    <a:pt x="38" y="4"/>
                    <a:pt x="39" y="4"/>
                    <a:pt x="39" y="4"/>
                  </a:cubicBezTo>
                  <a:cubicBezTo>
                    <a:pt x="40" y="4"/>
                    <a:pt x="40" y="3"/>
                    <a:pt x="41" y="3"/>
                  </a:cubicBezTo>
                  <a:cubicBezTo>
                    <a:pt x="42" y="3"/>
                    <a:pt x="42" y="3"/>
                    <a:pt x="42" y="3"/>
                  </a:cubicBezTo>
                  <a:cubicBezTo>
                    <a:pt x="43" y="3"/>
                    <a:pt x="45" y="3"/>
                    <a:pt x="47" y="4"/>
                  </a:cubicBezTo>
                  <a:cubicBezTo>
                    <a:pt x="48" y="4"/>
                    <a:pt x="49" y="5"/>
                    <a:pt x="50" y="6"/>
                  </a:cubicBezTo>
                  <a:cubicBezTo>
                    <a:pt x="52" y="6"/>
                    <a:pt x="52" y="8"/>
                    <a:pt x="53" y="9"/>
                  </a:cubicBezTo>
                  <a:cubicBezTo>
                    <a:pt x="52" y="9"/>
                    <a:pt x="52" y="10"/>
                    <a:pt x="52" y="10"/>
                  </a:cubicBezTo>
                  <a:cubicBezTo>
                    <a:pt x="52" y="10"/>
                    <a:pt x="52" y="10"/>
                    <a:pt x="52" y="11"/>
                  </a:cubicBezTo>
                  <a:cubicBezTo>
                    <a:pt x="52" y="11"/>
                    <a:pt x="52" y="11"/>
                    <a:pt x="52" y="11"/>
                  </a:cubicBezTo>
                  <a:cubicBezTo>
                    <a:pt x="52" y="11"/>
                    <a:pt x="51" y="11"/>
                    <a:pt x="52" y="12"/>
                  </a:cubicBezTo>
                  <a:cubicBezTo>
                    <a:pt x="51" y="12"/>
                    <a:pt x="51" y="13"/>
                    <a:pt x="51" y="13"/>
                  </a:cubicBezTo>
                  <a:cubicBezTo>
                    <a:pt x="51" y="13"/>
                    <a:pt x="51" y="13"/>
                    <a:pt x="51" y="13"/>
                  </a:cubicBezTo>
                  <a:cubicBezTo>
                    <a:pt x="51" y="14"/>
                    <a:pt x="51" y="15"/>
                    <a:pt x="50" y="15"/>
                  </a:cubicBezTo>
                  <a:cubicBezTo>
                    <a:pt x="50" y="16"/>
                    <a:pt x="49" y="16"/>
                    <a:pt x="48" y="17"/>
                  </a:cubicBezTo>
                  <a:cubicBezTo>
                    <a:pt x="48" y="17"/>
                    <a:pt x="48" y="17"/>
                    <a:pt x="48" y="17"/>
                  </a:cubicBezTo>
                  <a:cubicBezTo>
                    <a:pt x="46" y="18"/>
                    <a:pt x="45" y="20"/>
                    <a:pt x="43" y="21"/>
                  </a:cubicBezTo>
                  <a:cubicBezTo>
                    <a:pt x="43" y="21"/>
                    <a:pt x="43" y="20"/>
                    <a:pt x="43" y="21"/>
                  </a:cubicBezTo>
                  <a:cubicBezTo>
                    <a:pt x="42" y="21"/>
                    <a:pt x="42" y="21"/>
                    <a:pt x="42" y="21"/>
                  </a:cubicBezTo>
                  <a:cubicBezTo>
                    <a:pt x="43" y="20"/>
                    <a:pt x="43" y="20"/>
                    <a:pt x="43" y="20"/>
                  </a:cubicBezTo>
                  <a:cubicBezTo>
                    <a:pt x="42" y="20"/>
                    <a:pt x="41" y="21"/>
                    <a:pt x="41" y="21"/>
                  </a:cubicBezTo>
                  <a:cubicBezTo>
                    <a:pt x="40" y="21"/>
                    <a:pt x="40" y="22"/>
                    <a:pt x="39" y="22"/>
                  </a:cubicBezTo>
                  <a:cubicBezTo>
                    <a:pt x="42" y="17"/>
                    <a:pt x="47" y="15"/>
                    <a:pt x="48" y="10"/>
                  </a:cubicBezTo>
                  <a:cubicBezTo>
                    <a:pt x="48" y="8"/>
                    <a:pt x="47" y="6"/>
                    <a:pt x="45" y="5"/>
                  </a:cubicBezTo>
                  <a:cubicBezTo>
                    <a:pt x="44" y="6"/>
                    <a:pt x="43" y="5"/>
                    <a:pt x="42" y="6"/>
                  </a:cubicBezTo>
                  <a:cubicBezTo>
                    <a:pt x="42" y="6"/>
                    <a:pt x="41" y="5"/>
                    <a:pt x="40" y="5"/>
                  </a:cubicBezTo>
                  <a:cubicBezTo>
                    <a:pt x="39" y="6"/>
                    <a:pt x="38" y="6"/>
                    <a:pt x="38" y="6"/>
                  </a:cubicBezTo>
                  <a:cubicBezTo>
                    <a:pt x="37" y="6"/>
                    <a:pt x="37" y="6"/>
                    <a:pt x="37" y="6"/>
                  </a:cubicBezTo>
                  <a:cubicBezTo>
                    <a:pt x="37" y="6"/>
                    <a:pt x="36" y="7"/>
                    <a:pt x="36" y="7"/>
                  </a:cubicBezTo>
                  <a:cubicBezTo>
                    <a:pt x="34" y="6"/>
                    <a:pt x="33" y="8"/>
                    <a:pt x="32" y="8"/>
                  </a:cubicBezTo>
                  <a:cubicBezTo>
                    <a:pt x="31" y="8"/>
                    <a:pt x="30" y="9"/>
                    <a:pt x="29" y="9"/>
                  </a:cubicBezTo>
                  <a:cubicBezTo>
                    <a:pt x="28" y="10"/>
                    <a:pt x="26" y="11"/>
                    <a:pt x="25" y="11"/>
                  </a:cubicBezTo>
                  <a:cubicBezTo>
                    <a:pt x="24" y="13"/>
                    <a:pt x="23" y="13"/>
                    <a:pt x="22" y="14"/>
                  </a:cubicBezTo>
                  <a:cubicBezTo>
                    <a:pt x="21" y="14"/>
                    <a:pt x="22" y="15"/>
                    <a:pt x="21" y="16"/>
                  </a:cubicBezTo>
                  <a:cubicBezTo>
                    <a:pt x="22" y="17"/>
                    <a:pt x="21" y="17"/>
                    <a:pt x="21" y="18"/>
                  </a:cubicBezTo>
                  <a:cubicBezTo>
                    <a:pt x="21" y="18"/>
                    <a:pt x="22" y="19"/>
                    <a:pt x="21" y="19"/>
                  </a:cubicBezTo>
                  <a:cubicBezTo>
                    <a:pt x="21" y="20"/>
                    <a:pt x="21" y="21"/>
                    <a:pt x="21" y="22"/>
                  </a:cubicBezTo>
                  <a:cubicBezTo>
                    <a:pt x="21" y="24"/>
                    <a:pt x="21" y="27"/>
                    <a:pt x="21" y="29"/>
                  </a:cubicBezTo>
                  <a:cubicBezTo>
                    <a:pt x="21" y="30"/>
                    <a:pt x="21" y="31"/>
                    <a:pt x="21" y="32"/>
                  </a:cubicBezTo>
                  <a:cubicBezTo>
                    <a:pt x="21" y="34"/>
                    <a:pt x="21" y="36"/>
                    <a:pt x="21" y="38"/>
                  </a:cubicBezTo>
                  <a:cubicBezTo>
                    <a:pt x="21" y="40"/>
                    <a:pt x="20" y="41"/>
                    <a:pt x="20" y="42"/>
                  </a:cubicBezTo>
                  <a:cubicBezTo>
                    <a:pt x="20" y="43"/>
                    <a:pt x="21" y="45"/>
                    <a:pt x="20" y="46"/>
                  </a:cubicBezTo>
                  <a:cubicBezTo>
                    <a:pt x="20" y="47"/>
                    <a:pt x="19" y="48"/>
                    <a:pt x="20" y="49"/>
                  </a:cubicBezTo>
                  <a:cubicBezTo>
                    <a:pt x="18" y="50"/>
                    <a:pt x="19" y="51"/>
                    <a:pt x="19" y="52"/>
                  </a:cubicBezTo>
                  <a:cubicBezTo>
                    <a:pt x="19" y="53"/>
                    <a:pt x="18" y="54"/>
                    <a:pt x="17" y="54"/>
                  </a:cubicBezTo>
                  <a:cubicBezTo>
                    <a:pt x="17" y="54"/>
                    <a:pt x="16" y="55"/>
                    <a:pt x="16" y="54"/>
                  </a:cubicBezTo>
                  <a:cubicBezTo>
                    <a:pt x="16" y="53"/>
                    <a:pt x="16" y="53"/>
                    <a:pt x="15" y="52"/>
                  </a:cubicBezTo>
                  <a:cubicBezTo>
                    <a:pt x="14" y="52"/>
                    <a:pt x="13" y="51"/>
                    <a:pt x="13" y="50"/>
                  </a:cubicBezTo>
                  <a:cubicBezTo>
                    <a:pt x="10" y="47"/>
                    <a:pt x="7" y="45"/>
                    <a:pt x="6" y="41"/>
                  </a:cubicBezTo>
                  <a:cubicBezTo>
                    <a:pt x="5" y="40"/>
                    <a:pt x="5" y="39"/>
                    <a:pt x="4" y="38"/>
                  </a:cubicBezTo>
                  <a:cubicBezTo>
                    <a:pt x="5" y="37"/>
                    <a:pt x="4" y="37"/>
                    <a:pt x="4" y="35"/>
                  </a:cubicBezTo>
                  <a:cubicBezTo>
                    <a:pt x="4" y="35"/>
                    <a:pt x="5" y="35"/>
                    <a:pt x="4" y="34"/>
                  </a:cubicBezTo>
                  <a:cubicBezTo>
                    <a:pt x="4" y="34"/>
                    <a:pt x="4" y="34"/>
                    <a:pt x="4" y="34"/>
                  </a:cubicBezTo>
                  <a:cubicBezTo>
                    <a:pt x="4" y="33"/>
                    <a:pt x="5" y="33"/>
                    <a:pt x="5" y="32"/>
                  </a:cubicBezTo>
                  <a:cubicBezTo>
                    <a:pt x="5" y="32"/>
                    <a:pt x="5" y="32"/>
                    <a:pt x="5" y="31"/>
                  </a:cubicBezTo>
                  <a:cubicBezTo>
                    <a:pt x="4" y="31"/>
                    <a:pt x="5" y="31"/>
                    <a:pt x="4" y="30"/>
                  </a:cubicBezTo>
                  <a:cubicBezTo>
                    <a:pt x="5" y="29"/>
                    <a:pt x="6" y="27"/>
                    <a:pt x="6" y="26"/>
                  </a:cubicBezTo>
                  <a:cubicBezTo>
                    <a:pt x="7" y="26"/>
                    <a:pt x="7" y="25"/>
                    <a:pt x="8" y="24"/>
                  </a:cubicBezTo>
                  <a:cubicBezTo>
                    <a:pt x="10" y="22"/>
                    <a:pt x="11" y="20"/>
                    <a:pt x="13" y="18"/>
                  </a:cubicBezTo>
                  <a:cubicBezTo>
                    <a:pt x="13" y="18"/>
                    <a:pt x="13" y="18"/>
                    <a:pt x="13" y="18"/>
                  </a:cubicBezTo>
                  <a:cubicBezTo>
                    <a:pt x="13" y="19"/>
                    <a:pt x="12" y="19"/>
                    <a:pt x="12" y="19"/>
                  </a:cubicBezTo>
                  <a:cubicBezTo>
                    <a:pt x="10" y="20"/>
                    <a:pt x="9" y="21"/>
                    <a:pt x="7" y="20"/>
                  </a:cubicBezTo>
                  <a:cubicBezTo>
                    <a:pt x="5" y="19"/>
                    <a:pt x="4" y="20"/>
                    <a:pt x="3" y="18"/>
                  </a:cubicBezTo>
                  <a:cubicBezTo>
                    <a:pt x="2" y="18"/>
                    <a:pt x="2" y="17"/>
                    <a:pt x="1" y="16"/>
                  </a:cubicBezTo>
                  <a:cubicBezTo>
                    <a:pt x="0" y="16"/>
                    <a:pt x="0" y="15"/>
                    <a:pt x="0" y="15"/>
                  </a:cubicBezTo>
                  <a:cubicBezTo>
                    <a:pt x="0" y="14"/>
                    <a:pt x="0" y="14"/>
                    <a:pt x="0" y="14"/>
                  </a:cubicBezTo>
                  <a:cubicBezTo>
                    <a:pt x="0" y="15"/>
                    <a:pt x="1" y="15"/>
                    <a:pt x="1" y="15"/>
                  </a:cubicBezTo>
                  <a:cubicBezTo>
                    <a:pt x="1" y="14"/>
                    <a:pt x="1" y="14"/>
                    <a:pt x="1" y="14"/>
                  </a:cubicBezTo>
                  <a:cubicBezTo>
                    <a:pt x="1" y="14"/>
                    <a:pt x="0" y="14"/>
                    <a:pt x="0" y="13"/>
                  </a:cubicBezTo>
                  <a:cubicBezTo>
                    <a:pt x="1" y="12"/>
                    <a:pt x="2" y="14"/>
                    <a:pt x="2" y="14"/>
                  </a:cubicBezTo>
                  <a:cubicBezTo>
                    <a:pt x="3" y="13"/>
                    <a:pt x="4" y="14"/>
                    <a:pt x="5" y="14"/>
                  </a:cubicBezTo>
                  <a:cubicBezTo>
                    <a:pt x="5" y="14"/>
                    <a:pt x="6" y="13"/>
                    <a:pt x="6" y="13"/>
                  </a:cubicBezTo>
                  <a:cubicBezTo>
                    <a:pt x="7" y="13"/>
                    <a:pt x="8" y="13"/>
                    <a:pt x="9" y="13"/>
                  </a:cubicBezTo>
                  <a:cubicBezTo>
                    <a:pt x="10" y="12"/>
                    <a:pt x="11" y="11"/>
                    <a:pt x="12" y="12"/>
                  </a:cubicBezTo>
                  <a:cubicBezTo>
                    <a:pt x="13" y="11"/>
                    <a:pt x="14" y="11"/>
                    <a:pt x="15" y="11"/>
                  </a:cubicBezTo>
                  <a:cubicBezTo>
                    <a:pt x="16" y="11"/>
                    <a:pt x="16" y="9"/>
                    <a:pt x="17" y="10"/>
                  </a:cubicBezTo>
                  <a:cubicBezTo>
                    <a:pt x="19" y="9"/>
                    <a:pt x="18" y="7"/>
                    <a:pt x="19" y="6"/>
                  </a:cubicBezTo>
                  <a:cubicBezTo>
                    <a:pt x="19" y="5"/>
                    <a:pt x="19" y="4"/>
                    <a:pt x="20" y="3"/>
                  </a:cubicBezTo>
                  <a:cubicBezTo>
                    <a:pt x="19" y="3"/>
                    <a:pt x="20" y="3"/>
                    <a:pt x="19" y="2"/>
                  </a:cubicBezTo>
                  <a:cubicBezTo>
                    <a:pt x="21" y="2"/>
                    <a:pt x="19" y="0"/>
                    <a:pt x="21" y="0"/>
                  </a:cubicBezTo>
                  <a:cubicBezTo>
                    <a:pt x="21" y="0"/>
                    <a:pt x="21" y="1"/>
                    <a:pt x="22" y="1"/>
                  </a:cubicBezTo>
                  <a:close/>
                  <a:moveTo>
                    <a:pt x="36" y="19"/>
                  </a:moveTo>
                  <a:cubicBezTo>
                    <a:pt x="37" y="19"/>
                    <a:pt x="37" y="20"/>
                    <a:pt x="37" y="21"/>
                  </a:cubicBezTo>
                  <a:cubicBezTo>
                    <a:pt x="36" y="21"/>
                    <a:pt x="36" y="21"/>
                    <a:pt x="36" y="21"/>
                  </a:cubicBezTo>
                  <a:cubicBezTo>
                    <a:pt x="36" y="21"/>
                    <a:pt x="36" y="21"/>
                    <a:pt x="36" y="21"/>
                  </a:cubicBezTo>
                  <a:cubicBezTo>
                    <a:pt x="37" y="21"/>
                    <a:pt x="36" y="22"/>
                    <a:pt x="36" y="23"/>
                  </a:cubicBezTo>
                  <a:cubicBezTo>
                    <a:pt x="37" y="26"/>
                    <a:pt x="35" y="28"/>
                    <a:pt x="36" y="30"/>
                  </a:cubicBezTo>
                  <a:cubicBezTo>
                    <a:pt x="37" y="28"/>
                    <a:pt x="39" y="26"/>
                    <a:pt x="41" y="25"/>
                  </a:cubicBezTo>
                  <a:cubicBezTo>
                    <a:pt x="43" y="24"/>
                    <a:pt x="44" y="23"/>
                    <a:pt x="46" y="23"/>
                  </a:cubicBezTo>
                  <a:cubicBezTo>
                    <a:pt x="46" y="23"/>
                    <a:pt x="47" y="23"/>
                    <a:pt x="47" y="23"/>
                  </a:cubicBezTo>
                  <a:cubicBezTo>
                    <a:pt x="47" y="22"/>
                    <a:pt x="47" y="22"/>
                    <a:pt x="47" y="22"/>
                  </a:cubicBezTo>
                  <a:cubicBezTo>
                    <a:pt x="48" y="23"/>
                    <a:pt x="49" y="22"/>
                    <a:pt x="50" y="23"/>
                  </a:cubicBezTo>
                  <a:cubicBezTo>
                    <a:pt x="51" y="22"/>
                    <a:pt x="51" y="24"/>
                    <a:pt x="52" y="24"/>
                  </a:cubicBezTo>
                  <a:cubicBezTo>
                    <a:pt x="53" y="25"/>
                    <a:pt x="53" y="25"/>
                    <a:pt x="53" y="25"/>
                  </a:cubicBezTo>
                  <a:cubicBezTo>
                    <a:pt x="53" y="26"/>
                    <a:pt x="54" y="27"/>
                    <a:pt x="54" y="28"/>
                  </a:cubicBezTo>
                  <a:cubicBezTo>
                    <a:pt x="55" y="29"/>
                    <a:pt x="55" y="29"/>
                    <a:pt x="55" y="30"/>
                  </a:cubicBezTo>
                  <a:cubicBezTo>
                    <a:pt x="55" y="31"/>
                    <a:pt x="55" y="32"/>
                    <a:pt x="55" y="32"/>
                  </a:cubicBezTo>
                  <a:cubicBezTo>
                    <a:pt x="56" y="33"/>
                    <a:pt x="55" y="33"/>
                    <a:pt x="55" y="33"/>
                  </a:cubicBezTo>
                  <a:cubicBezTo>
                    <a:pt x="54" y="36"/>
                    <a:pt x="53" y="38"/>
                    <a:pt x="52" y="40"/>
                  </a:cubicBezTo>
                  <a:cubicBezTo>
                    <a:pt x="52" y="41"/>
                    <a:pt x="53" y="42"/>
                    <a:pt x="53" y="42"/>
                  </a:cubicBezTo>
                  <a:cubicBezTo>
                    <a:pt x="55" y="43"/>
                    <a:pt x="55" y="44"/>
                    <a:pt x="57" y="45"/>
                  </a:cubicBezTo>
                  <a:cubicBezTo>
                    <a:pt x="57" y="45"/>
                    <a:pt x="57" y="46"/>
                    <a:pt x="58" y="46"/>
                  </a:cubicBezTo>
                  <a:cubicBezTo>
                    <a:pt x="59" y="47"/>
                    <a:pt x="60" y="48"/>
                    <a:pt x="60" y="49"/>
                  </a:cubicBezTo>
                  <a:cubicBezTo>
                    <a:pt x="60" y="50"/>
                    <a:pt x="61" y="50"/>
                    <a:pt x="60" y="51"/>
                  </a:cubicBezTo>
                  <a:cubicBezTo>
                    <a:pt x="61" y="51"/>
                    <a:pt x="60" y="52"/>
                    <a:pt x="60" y="52"/>
                  </a:cubicBezTo>
                  <a:cubicBezTo>
                    <a:pt x="59" y="52"/>
                    <a:pt x="57" y="52"/>
                    <a:pt x="56" y="52"/>
                  </a:cubicBezTo>
                  <a:cubicBezTo>
                    <a:pt x="55" y="51"/>
                    <a:pt x="55" y="50"/>
                    <a:pt x="54" y="50"/>
                  </a:cubicBezTo>
                  <a:cubicBezTo>
                    <a:pt x="54" y="48"/>
                    <a:pt x="52" y="49"/>
                    <a:pt x="52" y="48"/>
                  </a:cubicBezTo>
                  <a:cubicBezTo>
                    <a:pt x="51" y="48"/>
                    <a:pt x="50" y="47"/>
                    <a:pt x="49" y="46"/>
                  </a:cubicBezTo>
                  <a:cubicBezTo>
                    <a:pt x="48" y="46"/>
                    <a:pt x="48" y="47"/>
                    <a:pt x="47" y="47"/>
                  </a:cubicBezTo>
                  <a:cubicBezTo>
                    <a:pt x="47" y="48"/>
                    <a:pt x="45" y="48"/>
                    <a:pt x="45" y="48"/>
                  </a:cubicBezTo>
                  <a:cubicBezTo>
                    <a:pt x="43" y="49"/>
                    <a:pt x="42" y="50"/>
                    <a:pt x="41" y="50"/>
                  </a:cubicBezTo>
                  <a:cubicBezTo>
                    <a:pt x="40" y="50"/>
                    <a:pt x="40" y="50"/>
                    <a:pt x="40" y="50"/>
                  </a:cubicBezTo>
                  <a:cubicBezTo>
                    <a:pt x="41" y="50"/>
                    <a:pt x="41" y="50"/>
                    <a:pt x="41" y="49"/>
                  </a:cubicBezTo>
                  <a:cubicBezTo>
                    <a:pt x="40" y="49"/>
                    <a:pt x="40" y="49"/>
                    <a:pt x="39" y="49"/>
                  </a:cubicBezTo>
                  <a:cubicBezTo>
                    <a:pt x="38" y="50"/>
                    <a:pt x="37" y="49"/>
                    <a:pt x="36" y="49"/>
                  </a:cubicBezTo>
                  <a:cubicBezTo>
                    <a:pt x="35" y="49"/>
                    <a:pt x="34" y="48"/>
                    <a:pt x="33" y="48"/>
                  </a:cubicBezTo>
                  <a:cubicBezTo>
                    <a:pt x="33" y="49"/>
                    <a:pt x="33" y="49"/>
                    <a:pt x="33" y="49"/>
                  </a:cubicBezTo>
                  <a:cubicBezTo>
                    <a:pt x="32" y="48"/>
                    <a:pt x="31" y="47"/>
                    <a:pt x="30" y="46"/>
                  </a:cubicBezTo>
                  <a:cubicBezTo>
                    <a:pt x="29" y="46"/>
                    <a:pt x="30" y="45"/>
                    <a:pt x="29" y="44"/>
                  </a:cubicBezTo>
                  <a:cubicBezTo>
                    <a:pt x="29" y="43"/>
                    <a:pt x="29" y="42"/>
                    <a:pt x="28" y="42"/>
                  </a:cubicBezTo>
                  <a:cubicBezTo>
                    <a:pt x="29" y="41"/>
                    <a:pt x="29" y="39"/>
                    <a:pt x="30" y="38"/>
                  </a:cubicBezTo>
                  <a:cubicBezTo>
                    <a:pt x="30" y="38"/>
                    <a:pt x="30" y="38"/>
                    <a:pt x="29" y="38"/>
                  </a:cubicBezTo>
                  <a:cubicBezTo>
                    <a:pt x="29" y="37"/>
                    <a:pt x="30" y="36"/>
                    <a:pt x="30" y="36"/>
                  </a:cubicBezTo>
                  <a:cubicBezTo>
                    <a:pt x="30" y="36"/>
                    <a:pt x="30" y="36"/>
                    <a:pt x="30" y="36"/>
                  </a:cubicBezTo>
                  <a:cubicBezTo>
                    <a:pt x="30" y="35"/>
                    <a:pt x="30" y="34"/>
                    <a:pt x="30" y="34"/>
                  </a:cubicBezTo>
                  <a:cubicBezTo>
                    <a:pt x="30" y="33"/>
                    <a:pt x="30" y="32"/>
                    <a:pt x="31" y="30"/>
                  </a:cubicBezTo>
                  <a:cubicBezTo>
                    <a:pt x="32" y="30"/>
                    <a:pt x="31" y="29"/>
                    <a:pt x="31" y="29"/>
                  </a:cubicBezTo>
                  <a:cubicBezTo>
                    <a:pt x="31" y="27"/>
                    <a:pt x="33" y="27"/>
                    <a:pt x="32" y="26"/>
                  </a:cubicBezTo>
                  <a:cubicBezTo>
                    <a:pt x="32" y="26"/>
                    <a:pt x="33" y="25"/>
                    <a:pt x="32" y="25"/>
                  </a:cubicBezTo>
                  <a:cubicBezTo>
                    <a:pt x="33" y="24"/>
                    <a:pt x="33" y="23"/>
                    <a:pt x="33" y="21"/>
                  </a:cubicBezTo>
                  <a:cubicBezTo>
                    <a:pt x="33" y="22"/>
                    <a:pt x="34" y="22"/>
                    <a:pt x="34" y="21"/>
                  </a:cubicBezTo>
                  <a:cubicBezTo>
                    <a:pt x="34" y="20"/>
                    <a:pt x="33" y="20"/>
                    <a:pt x="33" y="19"/>
                  </a:cubicBezTo>
                  <a:cubicBezTo>
                    <a:pt x="33" y="18"/>
                    <a:pt x="33" y="18"/>
                    <a:pt x="33" y="18"/>
                  </a:cubicBezTo>
                  <a:cubicBezTo>
                    <a:pt x="34" y="18"/>
                    <a:pt x="34" y="17"/>
                    <a:pt x="35" y="17"/>
                  </a:cubicBezTo>
                  <a:lnTo>
                    <a:pt x="36" y="19"/>
                  </a:lnTo>
                  <a:close/>
                  <a:moveTo>
                    <a:pt x="16" y="23"/>
                  </a:moveTo>
                  <a:cubicBezTo>
                    <a:pt x="17" y="25"/>
                    <a:pt x="16" y="26"/>
                    <a:pt x="16" y="27"/>
                  </a:cubicBezTo>
                  <a:cubicBezTo>
                    <a:pt x="16" y="28"/>
                    <a:pt x="16" y="28"/>
                    <a:pt x="16" y="28"/>
                  </a:cubicBezTo>
                  <a:cubicBezTo>
                    <a:pt x="16" y="29"/>
                    <a:pt x="15" y="30"/>
                    <a:pt x="16" y="30"/>
                  </a:cubicBezTo>
                  <a:cubicBezTo>
                    <a:pt x="16" y="30"/>
                    <a:pt x="16" y="30"/>
                    <a:pt x="16" y="30"/>
                  </a:cubicBezTo>
                  <a:cubicBezTo>
                    <a:pt x="16" y="33"/>
                    <a:pt x="16" y="34"/>
                    <a:pt x="15" y="37"/>
                  </a:cubicBezTo>
                  <a:cubicBezTo>
                    <a:pt x="16" y="37"/>
                    <a:pt x="16" y="38"/>
                    <a:pt x="16" y="39"/>
                  </a:cubicBezTo>
                  <a:cubicBezTo>
                    <a:pt x="16" y="40"/>
                    <a:pt x="16" y="41"/>
                    <a:pt x="15" y="42"/>
                  </a:cubicBezTo>
                  <a:cubicBezTo>
                    <a:pt x="15" y="43"/>
                    <a:pt x="15" y="43"/>
                    <a:pt x="15" y="44"/>
                  </a:cubicBezTo>
                  <a:cubicBezTo>
                    <a:pt x="15" y="44"/>
                    <a:pt x="15" y="44"/>
                    <a:pt x="15" y="44"/>
                  </a:cubicBezTo>
                  <a:cubicBezTo>
                    <a:pt x="14" y="43"/>
                    <a:pt x="12" y="43"/>
                    <a:pt x="11" y="42"/>
                  </a:cubicBezTo>
                  <a:cubicBezTo>
                    <a:pt x="11" y="41"/>
                    <a:pt x="10" y="41"/>
                    <a:pt x="10" y="40"/>
                  </a:cubicBezTo>
                  <a:cubicBezTo>
                    <a:pt x="9" y="38"/>
                    <a:pt x="9" y="37"/>
                    <a:pt x="9" y="35"/>
                  </a:cubicBezTo>
                  <a:cubicBezTo>
                    <a:pt x="9" y="35"/>
                    <a:pt x="10" y="34"/>
                    <a:pt x="9" y="34"/>
                  </a:cubicBezTo>
                  <a:cubicBezTo>
                    <a:pt x="10" y="33"/>
                    <a:pt x="9" y="33"/>
                    <a:pt x="9" y="33"/>
                  </a:cubicBezTo>
                  <a:cubicBezTo>
                    <a:pt x="10" y="31"/>
                    <a:pt x="10" y="28"/>
                    <a:pt x="12" y="27"/>
                  </a:cubicBezTo>
                  <a:cubicBezTo>
                    <a:pt x="12" y="26"/>
                    <a:pt x="13" y="25"/>
                    <a:pt x="14" y="24"/>
                  </a:cubicBezTo>
                  <a:cubicBezTo>
                    <a:pt x="14" y="23"/>
                    <a:pt x="15" y="22"/>
                    <a:pt x="16" y="20"/>
                  </a:cubicBezTo>
                  <a:cubicBezTo>
                    <a:pt x="16" y="22"/>
                    <a:pt x="17" y="23"/>
                    <a:pt x="16" y="23"/>
                  </a:cubicBezTo>
                  <a:close/>
                  <a:moveTo>
                    <a:pt x="46" y="27"/>
                  </a:moveTo>
                  <a:cubicBezTo>
                    <a:pt x="46" y="26"/>
                    <a:pt x="46" y="27"/>
                    <a:pt x="47" y="27"/>
                  </a:cubicBezTo>
                  <a:cubicBezTo>
                    <a:pt x="47" y="27"/>
                    <a:pt x="48" y="27"/>
                    <a:pt x="48" y="28"/>
                  </a:cubicBezTo>
                  <a:cubicBezTo>
                    <a:pt x="48" y="29"/>
                    <a:pt x="48" y="31"/>
                    <a:pt x="48" y="32"/>
                  </a:cubicBezTo>
                  <a:cubicBezTo>
                    <a:pt x="49" y="33"/>
                    <a:pt x="48" y="33"/>
                    <a:pt x="48" y="34"/>
                  </a:cubicBezTo>
                  <a:cubicBezTo>
                    <a:pt x="48" y="35"/>
                    <a:pt x="47" y="35"/>
                    <a:pt x="47" y="36"/>
                  </a:cubicBezTo>
                  <a:cubicBezTo>
                    <a:pt x="47" y="37"/>
                    <a:pt x="46" y="37"/>
                    <a:pt x="46" y="37"/>
                  </a:cubicBezTo>
                  <a:cubicBezTo>
                    <a:pt x="44" y="36"/>
                    <a:pt x="41" y="36"/>
                    <a:pt x="39" y="33"/>
                  </a:cubicBezTo>
                  <a:cubicBezTo>
                    <a:pt x="39" y="33"/>
                    <a:pt x="40" y="32"/>
                    <a:pt x="40" y="32"/>
                  </a:cubicBezTo>
                  <a:cubicBezTo>
                    <a:pt x="41" y="30"/>
                    <a:pt x="42" y="28"/>
                    <a:pt x="44" y="27"/>
                  </a:cubicBezTo>
                  <a:cubicBezTo>
                    <a:pt x="45" y="27"/>
                    <a:pt x="45" y="26"/>
                    <a:pt x="46" y="27"/>
                  </a:cubicBezTo>
                  <a:close/>
                  <a:moveTo>
                    <a:pt x="39" y="37"/>
                  </a:moveTo>
                  <a:cubicBezTo>
                    <a:pt x="39" y="38"/>
                    <a:pt x="39" y="38"/>
                    <a:pt x="40" y="38"/>
                  </a:cubicBezTo>
                  <a:cubicBezTo>
                    <a:pt x="41" y="39"/>
                    <a:pt x="41" y="39"/>
                    <a:pt x="42" y="39"/>
                  </a:cubicBezTo>
                  <a:cubicBezTo>
                    <a:pt x="43" y="41"/>
                    <a:pt x="43" y="41"/>
                    <a:pt x="43" y="41"/>
                  </a:cubicBezTo>
                  <a:cubicBezTo>
                    <a:pt x="42" y="42"/>
                    <a:pt x="42" y="44"/>
                    <a:pt x="40" y="43"/>
                  </a:cubicBezTo>
                  <a:cubicBezTo>
                    <a:pt x="40" y="44"/>
                    <a:pt x="39" y="43"/>
                    <a:pt x="38" y="43"/>
                  </a:cubicBezTo>
                  <a:cubicBezTo>
                    <a:pt x="37" y="44"/>
                    <a:pt x="36" y="43"/>
                    <a:pt x="35" y="44"/>
                  </a:cubicBezTo>
                  <a:cubicBezTo>
                    <a:pt x="35" y="43"/>
                    <a:pt x="35" y="42"/>
                    <a:pt x="35" y="41"/>
                  </a:cubicBezTo>
                  <a:cubicBezTo>
                    <a:pt x="35" y="40"/>
                    <a:pt x="37" y="39"/>
                    <a:pt x="37" y="37"/>
                  </a:cubicBezTo>
                  <a:cubicBezTo>
                    <a:pt x="37" y="37"/>
                    <a:pt x="37" y="35"/>
                    <a:pt x="38" y="36"/>
                  </a:cubicBezTo>
                  <a:lnTo>
                    <a:pt x="39"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文本占位符 3"/>
          <p:cNvSpPr>
            <a:spLocks noGrp="1"/>
          </p:cNvSpPr>
          <p:nvPr>
            <p:ph type="body" sz="quarter" idx="10" hasCustomPrompt="1"/>
          </p:nvPr>
        </p:nvSpPr>
        <p:spPr>
          <a:xfrm>
            <a:off x="863600" y="1579654"/>
            <a:ext cx="10309225" cy="46466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4B51F-5022-4B9A-B1DC-58E2D82F8E58}" type="datetimeFigureOut">
              <a:rPr lang="zh-CN" altLang="en-US" smtClean="0"/>
              <a:t>2024/9/4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BB207-5EAB-47C3-B719-5632B4BE83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desy.de/research/facilities__projects/regae/index_eng.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94846" y="495643"/>
            <a:ext cx="11897154" cy="2156165"/>
          </a:xfrm>
        </p:spPr>
        <p:txBody>
          <a:bodyPr/>
          <a:lstStyle/>
          <a:p>
            <a:pPr>
              <a:lnSpc>
                <a:spcPct val="100000"/>
              </a:lnSpc>
            </a:pPr>
            <a:r>
              <a:rPr lang="en-US" altLang="zh-CN" sz="4800" dirty="0"/>
              <a:t>REGAE GUN laser diagnostic upgrade</a:t>
            </a:r>
            <a:endParaRPr lang="zh-CN" altLang="en-US" sz="4800" dirty="0"/>
          </a:p>
        </p:txBody>
      </p:sp>
      <p:sp>
        <p:nvSpPr>
          <p:cNvPr id="2" name="文本框 1">
            <a:extLst>
              <a:ext uri="{FF2B5EF4-FFF2-40B4-BE49-F238E27FC236}">
                <a16:creationId xmlns:a16="http://schemas.microsoft.com/office/drawing/2014/main" id="{02180A6C-CDEF-7422-DFD8-2B65673A01CC}"/>
              </a:ext>
            </a:extLst>
          </p:cNvPr>
          <p:cNvSpPr txBox="1"/>
          <p:nvPr/>
        </p:nvSpPr>
        <p:spPr>
          <a:xfrm>
            <a:off x="4698629" y="2968981"/>
            <a:ext cx="4267201" cy="1685911"/>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altLang="zh-CN" sz="2800" dirty="0">
                <a:solidFill>
                  <a:schemeClr val="bg1"/>
                </a:solidFill>
              </a:rPr>
              <a:t>Theory</a:t>
            </a:r>
          </a:p>
          <a:p>
            <a:pPr marL="285750" indent="-285750">
              <a:lnSpc>
                <a:spcPct val="200000"/>
              </a:lnSpc>
              <a:buFont typeface="Wingdings" panose="05000000000000000000" pitchFamily="2" charset="2"/>
              <a:buChar char="Ø"/>
            </a:pPr>
            <a:r>
              <a:rPr lang="en-US" altLang="zh-CN" sz="2800" dirty="0">
                <a:solidFill>
                  <a:schemeClr val="bg1"/>
                </a:solidFill>
              </a:rPr>
              <a:t>Experiment</a:t>
            </a:r>
            <a:endParaRPr lang="zh-CN" altLang="en-US" sz="2800" dirty="0">
              <a:solidFill>
                <a:schemeClr val="bg1"/>
              </a:solidFill>
            </a:endParaRPr>
          </a:p>
        </p:txBody>
      </p:sp>
      <p:sp>
        <p:nvSpPr>
          <p:cNvPr id="3" name="文本框 2">
            <a:extLst>
              <a:ext uri="{FF2B5EF4-FFF2-40B4-BE49-F238E27FC236}">
                <a16:creationId xmlns:a16="http://schemas.microsoft.com/office/drawing/2014/main" id="{777B9FD3-757C-5557-301B-73568B838F14}"/>
              </a:ext>
            </a:extLst>
          </p:cNvPr>
          <p:cNvSpPr txBox="1"/>
          <p:nvPr/>
        </p:nvSpPr>
        <p:spPr>
          <a:xfrm>
            <a:off x="4134157" y="5232569"/>
            <a:ext cx="4218532" cy="1135054"/>
          </a:xfrm>
          <a:prstGeom prst="rect">
            <a:avLst/>
          </a:prstGeom>
          <a:noFill/>
        </p:spPr>
        <p:txBody>
          <a:bodyPr wrap="square" rtlCol="0">
            <a:spAutoFit/>
          </a:bodyPr>
          <a:lstStyle/>
          <a:p>
            <a:pPr>
              <a:lnSpc>
                <a:spcPct val="150000"/>
              </a:lnSpc>
            </a:pPr>
            <a:r>
              <a:rPr lang="en-US" altLang="zh-CN" sz="2400" dirty="0">
                <a:solidFill>
                  <a:schemeClr val="bg1"/>
                </a:solidFill>
              </a:rPr>
              <a:t>Speaker</a:t>
            </a:r>
            <a:r>
              <a:rPr lang="zh-CN" altLang="en-US" dirty="0">
                <a:solidFill>
                  <a:schemeClr val="bg1"/>
                </a:solidFill>
              </a:rPr>
              <a:t>：</a:t>
            </a:r>
            <a:r>
              <a:rPr lang="en-US" altLang="zh-CN" dirty="0" err="1">
                <a:solidFill>
                  <a:schemeClr val="bg1"/>
                </a:solidFill>
              </a:rPr>
              <a:t>Nengyuan</a:t>
            </a:r>
            <a:r>
              <a:rPr lang="en-US" altLang="zh-CN" dirty="0">
                <a:solidFill>
                  <a:schemeClr val="bg1"/>
                </a:solidFill>
              </a:rPr>
              <a:t> Zhang</a:t>
            </a:r>
          </a:p>
          <a:p>
            <a:pPr>
              <a:lnSpc>
                <a:spcPct val="150000"/>
              </a:lnSpc>
            </a:pPr>
            <a:r>
              <a:rPr lang="en-US" altLang="zh-CN" sz="2400" dirty="0">
                <a:solidFill>
                  <a:schemeClr val="bg1"/>
                </a:solidFill>
              </a:rPr>
              <a:t>Supervisor</a:t>
            </a:r>
            <a:r>
              <a:rPr lang="zh-CN" altLang="en-US" dirty="0">
                <a:solidFill>
                  <a:schemeClr val="bg1"/>
                </a:solidFill>
              </a:rPr>
              <a:t>：</a:t>
            </a:r>
            <a:r>
              <a:rPr lang="en-US" altLang="zh-CN" dirty="0">
                <a:solidFill>
                  <a:schemeClr val="bg1"/>
                </a:solidFill>
              </a:rPr>
              <a:t>Max </a:t>
            </a:r>
            <a:r>
              <a:rPr lang="en-US" altLang="zh-CN" dirty="0" err="1">
                <a:solidFill>
                  <a:schemeClr val="bg1"/>
                </a:solidFill>
              </a:rPr>
              <a:t>Hachmann</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Scan at virtual mirror</a:t>
            </a:r>
            <a:endParaRPr lang="zh-CN" altLang="en-US" dirty="0"/>
          </a:p>
        </p:txBody>
      </p:sp>
      <p:pic>
        <p:nvPicPr>
          <p:cNvPr id="6" name="图片 5">
            <a:extLst>
              <a:ext uri="{FF2B5EF4-FFF2-40B4-BE49-F238E27FC236}">
                <a16:creationId xmlns:a16="http://schemas.microsoft.com/office/drawing/2014/main" id="{EC880988-DE1F-0A2A-D590-53303B842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776" y="1504950"/>
            <a:ext cx="6082328" cy="4491566"/>
          </a:xfrm>
          <a:prstGeom prst="rect">
            <a:avLst/>
          </a:prstGeom>
        </p:spPr>
      </p:pic>
      <p:pic>
        <p:nvPicPr>
          <p:cNvPr id="5" name="图片 4">
            <a:extLst>
              <a:ext uri="{FF2B5EF4-FFF2-40B4-BE49-F238E27FC236}">
                <a16:creationId xmlns:a16="http://schemas.microsoft.com/office/drawing/2014/main" id="{C8531C99-6876-D445-8D68-8E365CD3E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9333"/>
            <a:ext cx="6216869" cy="4622800"/>
          </a:xfrm>
          <a:prstGeom prst="rect">
            <a:avLst/>
          </a:prstGeom>
        </p:spPr>
      </p:pic>
      <p:sp>
        <p:nvSpPr>
          <p:cNvPr id="3" name="文本框 2">
            <a:extLst>
              <a:ext uri="{FF2B5EF4-FFF2-40B4-BE49-F238E27FC236}">
                <a16:creationId xmlns:a16="http://schemas.microsoft.com/office/drawing/2014/main" id="{50BE5609-7DFB-54E8-3123-F96E71A29DC7}"/>
              </a:ext>
            </a:extLst>
          </p:cNvPr>
          <p:cNvSpPr txBox="1"/>
          <p:nvPr/>
        </p:nvSpPr>
        <p:spPr>
          <a:xfrm rot="16200000">
            <a:off x="-297201" y="2898973"/>
            <a:ext cx="899160" cy="307777"/>
          </a:xfrm>
          <a:prstGeom prst="rect">
            <a:avLst/>
          </a:prstGeom>
          <a:noFill/>
        </p:spPr>
        <p:txBody>
          <a:bodyPr wrap="square" rtlCol="0">
            <a:spAutoFit/>
          </a:bodyPr>
          <a:lstStyle/>
          <a:p>
            <a:r>
              <a:rPr lang="en-US" altLang="zh-CN" sz="1400" dirty="0">
                <a:solidFill>
                  <a:srgbClr val="2E2E2E"/>
                </a:solidFill>
              </a:rPr>
              <a:t>/ pixels</a:t>
            </a:r>
            <a:endParaRPr lang="zh-CN" altLang="en-US" sz="1400" dirty="0">
              <a:solidFill>
                <a:srgbClr val="2E2E2E"/>
              </a:solidFill>
            </a:endParaRPr>
          </a:p>
        </p:txBody>
      </p:sp>
      <p:sp>
        <p:nvSpPr>
          <p:cNvPr id="4" name="文本框 3">
            <a:extLst>
              <a:ext uri="{FF2B5EF4-FFF2-40B4-BE49-F238E27FC236}">
                <a16:creationId xmlns:a16="http://schemas.microsoft.com/office/drawing/2014/main" id="{D1618EBD-F57F-8D07-03B7-A002032CC463}"/>
              </a:ext>
            </a:extLst>
          </p:cNvPr>
          <p:cNvSpPr txBox="1"/>
          <p:nvPr/>
        </p:nvSpPr>
        <p:spPr>
          <a:xfrm>
            <a:off x="2860040" y="5701439"/>
            <a:ext cx="899160" cy="307777"/>
          </a:xfrm>
          <a:prstGeom prst="rect">
            <a:avLst/>
          </a:prstGeom>
          <a:noFill/>
        </p:spPr>
        <p:txBody>
          <a:bodyPr wrap="square" rtlCol="0">
            <a:spAutoFit/>
          </a:bodyPr>
          <a:lstStyle/>
          <a:p>
            <a:r>
              <a:rPr lang="en-US" altLang="zh-CN" sz="1400" dirty="0">
                <a:solidFill>
                  <a:srgbClr val="2E2E2E"/>
                </a:solidFill>
              </a:rPr>
              <a:t>/ pixels</a:t>
            </a:r>
            <a:endParaRPr lang="zh-CN" altLang="en-US" sz="1400" dirty="0">
              <a:solidFill>
                <a:srgbClr val="2E2E2E"/>
              </a:solidFill>
            </a:endParaRPr>
          </a:p>
        </p:txBody>
      </p:sp>
      <p:sp>
        <p:nvSpPr>
          <p:cNvPr id="8" name="文本框 7">
            <a:extLst>
              <a:ext uri="{FF2B5EF4-FFF2-40B4-BE49-F238E27FC236}">
                <a16:creationId xmlns:a16="http://schemas.microsoft.com/office/drawing/2014/main" id="{6F4060BF-6919-2A2A-03E7-49C49BEC7C6E}"/>
              </a:ext>
            </a:extLst>
          </p:cNvPr>
          <p:cNvSpPr txBox="1"/>
          <p:nvPr/>
        </p:nvSpPr>
        <p:spPr>
          <a:xfrm>
            <a:off x="8771890" y="5642001"/>
            <a:ext cx="899160" cy="307777"/>
          </a:xfrm>
          <a:prstGeom prst="rect">
            <a:avLst/>
          </a:prstGeom>
          <a:noFill/>
        </p:spPr>
        <p:txBody>
          <a:bodyPr wrap="square" rtlCol="0">
            <a:spAutoFit/>
          </a:bodyPr>
          <a:lstStyle/>
          <a:p>
            <a:r>
              <a:rPr lang="en-US" altLang="zh-CN" sz="1400" dirty="0">
                <a:solidFill>
                  <a:srgbClr val="2E2E2E"/>
                </a:solidFill>
              </a:rPr>
              <a:t>/ pixels</a:t>
            </a:r>
            <a:endParaRPr lang="zh-CN" altLang="en-US" sz="1400" dirty="0">
              <a:solidFill>
                <a:srgbClr val="2E2E2E"/>
              </a:solidFill>
            </a:endParaRPr>
          </a:p>
        </p:txBody>
      </p:sp>
      <p:sp>
        <p:nvSpPr>
          <p:cNvPr id="9" name="文本框 8">
            <a:extLst>
              <a:ext uri="{FF2B5EF4-FFF2-40B4-BE49-F238E27FC236}">
                <a16:creationId xmlns:a16="http://schemas.microsoft.com/office/drawing/2014/main" id="{942CFE94-3DB8-0736-AAD8-9D615FA30504}"/>
              </a:ext>
            </a:extLst>
          </p:cNvPr>
          <p:cNvSpPr txBox="1"/>
          <p:nvPr/>
        </p:nvSpPr>
        <p:spPr>
          <a:xfrm rot="16200000">
            <a:off x="11395458" y="2943251"/>
            <a:ext cx="899160" cy="307777"/>
          </a:xfrm>
          <a:prstGeom prst="rect">
            <a:avLst/>
          </a:prstGeom>
          <a:noFill/>
        </p:spPr>
        <p:txBody>
          <a:bodyPr wrap="square" rtlCol="0">
            <a:spAutoFit/>
          </a:bodyPr>
          <a:lstStyle/>
          <a:p>
            <a:r>
              <a:rPr lang="en-US" altLang="zh-CN" sz="1400" dirty="0">
                <a:solidFill>
                  <a:srgbClr val="2E2E2E"/>
                </a:solidFill>
              </a:rPr>
              <a:t>/ </a:t>
            </a:r>
            <a:r>
              <a:rPr lang="en-US" altLang="zh-CN" sz="1400" dirty="0" err="1">
                <a:solidFill>
                  <a:srgbClr val="2E2E2E"/>
                </a:solidFill>
              </a:rPr>
              <a:t>pC</a:t>
            </a:r>
            <a:endParaRPr lang="zh-CN" altLang="en-US" sz="1400" dirty="0">
              <a:solidFill>
                <a:srgbClr val="2E2E2E"/>
              </a:solidFill>
            </a:endParaRPr>
          </a:p>
        </p:txBody>
      </p:sp>
    </p:spTree>
    <p:extLst>
      <p:ext uri="{BB962C8B-B14F-4D97-AF65-F5344CB8AC3E}">
        <p14:creationId xmlns:p14="http://schemas.microsoft.com/office/powerpoint/2010/main" val="296087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What could we do in the future</a:t>
            </a:r>
            <a:endParaRPr lang="zh-CN" altLang="en-US" dirty="0"/>
          </a:p>
        </p:txBody>
      </p:sp>
      <p:grpSp>
        <p:nvGrpSpPr>
          <p:cNvPr id="44" name="组合 43">
            <a:extLst>
              <a:ext uri="{FF2B5EF4-FFF2-40B4-BE49-F238E27FC236}">
                <a16:creationId xmlns:a16="http://schemas.microsoft.com/office/drawing/2014/main" id="{7E031BE1-F725-B5EA-6C8D-8CFDC4783F36}"/>
              </a:ext>
            </a:extLst>
          </p:cNvPr>
          <p:cNvGrpSpPr/>
          <p:nvPr/>
        </p:nvGrpSpPr>
        <p:grpSpPr>
          <a:xfrm>
            <a:off x="397533" y="1800043"/>
            <a:ext cx="5418134" cy="3817557"/>
            <a:chOff x="397533" y="1800043"/>
            <a:chExt cx="5418134" cy="3817557"/>
          </a:xfrm>
        </p:grpSpPr>
        <p:sp>
          <p:nvSpPr>
            <p:cNvPr id="4" name="矩形 3">
              <a:extLst>
                <a:ext uri="{FF2B5EF4-FFF2-40B4-BE49-F238E27FC236}">
                  <a16:creationId xmlns:a16="http://schemas.microsoft.com/office/drawing/2014/main" id="{D3417219-22D1-A9F8-194D-D8893B2595FA}"/>
                </a:ext>
              </a:extLst>
            </p:cNvPr>
            <p:cNvSpPr/>
            <p:nvPr/>
          </p:nvSpPr>
          <p:spPr>
            <a:xfrm>
              <a:off x="397533" y="1800043"/>
              <a:ext cx="895636" cy="644106"/>
            </a:xfrm>
            <a:prstGeom prst="rect">
              <a:avLst/>
            </a:prstGeom>
            <a:solidFill>
              <a:schemeClr val="tx2">
                <a:lumMod val="20000"/>
                <a:lumOff val="80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6660A5D9-D2F5-6F5A-D6CF-1F22C5B8A562}"/>
                </a:ext>
              </a:extLst>
            </p:cNvPr>
            <p:cNvSpPr txBox="1"/>
            <p:nvPr/>
          </p:nvSpPr>
          <p:spPr>
            <a:xfrm>
              <a:off x="465558" y="1933541"/>
              <a:ext cx="827611" cy="400110"/>
            </a:xfrm>
            <a:prstGeom prst="rect">
              <a:avLst/>
            </a:prstGeom>
            <a:noFill/>
          </p:spPr>
          <p:txBody>
            <a:bodyPr wrap="square" rtlCol="0">
              <a:spAutoFit/>
            </a:bodyPr>
            <a:lstStyle/>
            <a:p>
              <a:r>
                <a:rPr lang="en-US" altLang="zh-CN" sz="2000" dirty="0"/>
                <a:t>Laser</a:t>
              </a:r>
              <a:endParaRPr lang="zh-CN" altLang="en-US" sz="2000" dirty="0"/>
            </a:p>
          </p:txBody>
        </p:sp>
        <p:cxnSp>
          <p:nvCxnSpPr>
            <p:cNvPr id="7" name="直接连接符 6">
              <a:extLst>
                <a:ext uri="{FF2B5EF4-FFF2-40B4-BE49-F238E27FC236}">
                  <a16:creationId xmlns:a16="http://schemas.microsoft.com/office/drawing/2014/main" id="{B79C2A01-3D5A-1479-8C8E-89338EC59061}"/>
                </a:ext>
              </a:extLst>
            </p:cNvPr>
            <p:cNvCxnSpPr/>
            <p:nvPr/>
          </p:nvCxnSpPr>
          <p:spPr>
            <a:xfrm>
              <a:off x="5244155" y="1819093"/>
              <a:ext cx="571512" cy="523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4BD5AD2F-C321-8FDA-2D79-8988EF5E95D4}"/>
                </a:ext>
              </a:extLst>
            </p:cNvPr>
            <p:cNvCxnSpPr>
              <a:cxnSpLocks/>
            </p:cNvCxnSpPr>
            <p:nvPr/>
          </p:nvCxnSpPr>
          <p:spPr>
            <a:xfrm>
              <a:off x="3064841" y="2122096"/>
              <a:ext cx="17984" cy="27039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9129E760-3B6B-F725-8474-BA13001AA50C}"/>
                </a:ext>
              </a:extLst>
            </p:cNvPr>
            <p:cNvGrpSpPr/>
            <p:nvPr/>
          </p:nvGrpSpPr>
          <p:grpSpPr>
            <a:xfrm>
              <a:off x="2788433" y="4893875"/>
              <a:ext cx="694440" cy="568748"/>
              <a:chOff x="3214456" y="4075857"/>
              <a:chExt cx="761684" cy="568748"/>
            </a:xfrm>
          </p:grpSpPr>
          <p:sp>
            <p:nvSpPr>
              <p:cNvPr id="13" name="矩形 12">
                <a:extLst>
                  <a:ext uri="{FF2B5EF4-FFF2-40B4-BE49-F238E27FC236}">
                    <a16:creationId xmlns:a16="http://schemas.microsoft.com/office/drawing/2014/main" id="{3FBA6BE2-73AA-FE43-3CB1-48DEEAC6797E}"/>
                  </a:ext>
                </a:extLst>
              </p:cNvPr>
              <p:cNvSpPr/>
              <p:nvPr/>
            </p:nvSpPr>
            <p:spPr>
              <a:xfrm>
                <a:off x="3249282" y="4207533"/>
                <a:ext cx="626853" cy="437072"/>
              </a:xfrm>
              <a:prstGeom prst="rect">
                <a:avLst/>
              </a:prstGeom>
              <a:solidFill>
                <a:schemeClr val="tx1">
                  <a:lumMod val="50000"/>
                  <a:lumOff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1303B6F-AA4C-0FBB-C446-5702B5237DF6}"/>
                  </a:ext>
                </a:extLst>
              </p:cNvPr>
              <p:cNvSpPr/>
              <p:nvPr/>
            </p:nvSpPr>
            <p:spPr>
              <a:xfrm>
                <a:off x="3429402" y="4075857"/>
                <a:ext cx="273171" cy="129397"/>
              </a:xfrm>
              <a:prstGeom prst="rect">
                <a:avLst/>
              </a:prstGeom>
              <a:solidFill>
                <a:schemeClr val="tx1">
                  <a:lumMod val="50000"/>
                  <a:lumOff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DF1DABAC-9A7E-21F1-0AA3-FA7F0B73AE82}"/>
                  </a:ext>
                </a:extLst>
              </p:cNvPr>
              <p:cNvSpPr txBox="1"/>
              <p:nvPr/>
            </p:nvSpPr>
            <p:spPr>
              <a:xfrm>
                <a:off x="3214456" y="4256792"/>
                <a:ext cx="761684" cy="338554"/>
              </a:xfrm>
              <a:prstGeom prst="rect">
                <a:avLst/>
              </a:prstGeom>
              <a:noFill/>
            </p:spPr>
            <p:txBody>
              <a:bodyPr wrap="square" rtlCol="0">
                <a:spAutoFit/>
              </a:bodyPr>
              <a:lstStyle/>
              <a:p>
                <a:r>
                  <a:rPr lang="en-US" altLang="zh-CN" sz="1600" dirty="0">
                    <a:solidFill>
                      <a:schemeClr val="bg1">
                        <a:lumMod val="95000"/>
                      </a:schemeClr>
                    </a:solidFill>
                  </a:rPr>
                  <a:t>CCD</a:t>
                </a:r>
                <a:endParaRPr lang="zh-CN" altLang="en-US" sz="1600" dirty="0">
                  <a:solidFill>
                    <a:schemeClr val="bg1">
                      <a:lumMod val="95000"/>
                    </a:schemeClr>
                  </a:solidFill>
                </a:endParaRPr>
              </a:p>
            </p:txBody>
          </p:sp>
        </p:grpSp>
        <p:grpSp>
          <p:nvGrpSpPr>
            <p:cNvPr id="10" name="组合 9">
              <a:extLst>
                <a:ext uri="{FF2B5EF4-FFF2-40B4-BE49-F238E27FC236}">
                  <a16:creationId xmlns:a16="http://schemas.microsoft.com/office/drawing/2014/main" id="{762715E6-5DF5-4B5B-396B-67314598B8F4}"/>
                </a:ext>
              </a:extLst>
            </p:cNvPr>
            <p:cNvGrpSpPr/>
            <p:nvPr/>
          </p:nvGrpSpPr>
          <p:grpSpPr>
            <a:xfrm rot="5400000">
              <a:off x="5014623" y="3608337"/>
              <a:ext cx="979777" cy="621103"/>
              <a:chOff x="5392168" y="2591096"/>
              <a:chExt cx="1074651" cy="621103"/>
            </a:xfrm>
          </p:grpSpPr>
          <p:sp>
            <p:nvSpPr>
              <p:cNvPr id="11" name="矩形 10">
                <a:extLst>
                  <a:ext uri="{FF2B5EF4-FFF2-40B4-BE49-F238E27FC236}">
                    <a16:creationId xmlns:a16="http://schemas.microsoft.com/office/drawing/2014/main" id="{9287EB0D-4494-606C-0A60-81CF03A0EE22}"/>
                  </a:ext>
                </a:extLst>
              </p:cNvPr>
              <p:cNvSpPr/>
              <p:nvPr/>
            </p:nvSpPr>
            <p:spPr>
              <a:xfrm>
                <a:off x="5483420" y="2591096"/>
                <a:ext cx="983399" cy="621103"/>
              </a:xfrm>
              <a:prstGeom prst="rect">
                <a:avLst/>
              </a:prstGeom>
              <a:solidFill>
                <a:srgbClr val="52537B"/>
              </a:solidFill>
              <a:ln>
                <a:solidFill>
                  <a:srgbClr val="5253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C562A5D-D530-D680-7C6E-F6929976D503}"/>
                  </a:ext>
                </a:extLst>
              </p:cNvPr>
              <p:cNvSpPr/>
              <p:nvPr/>
            </p:nvSpPr>
            <p:spPr>
              <a:xfrm>
                <a:off x="5392168" y="2674166"/>
                <a:ext cx="81728" cy="454961"/>
              </a:xfrm>
              <a:prstGeom prst="rect">
                <a:avLst/>
              </a:prstGeom>
              <a:solidFill>
                <a:srgbClr val="E79136"/>
              </a:solidFill>
              <a:ln>
                <a:solidFill>
                  <a:srgbClr val="E791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连接符: 肘形 19">
              <a:extLst>
                <a:ext uri="{FF2B5EF4-FFF2-40B4-BE49-F238E27FC236}">
                  <a16:creationId xmlns:a16="http://schemas.microsoft.com/office/drawing/2014/main" id="{D4051544-17FD-AEA6-1901-0464B570FD9B}"/>
                </a:ext>
              </a:extLst>
            </p:cNvPr>
            <p:cNvCxnSpPr>
              <a:stCxn id="4" idx="3"/>
              <a:endCxn id="12" idx="1"/>
            </p:cNvCxnSpPr>
            <p:nvPr/>
          </p:nvCxnSpPr>
          <p:spPr>
            <a:xfrm>
              <a:off x="1293169" y="2122096"/>
              <a:ext cx="4211343" cy="130690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EA53B40-AF09-810E-F0FC-81DFBE63310A}"/>
                </a:ext>
              </a:extLst>
            </p:cNvPr>
            <p:cNvCxnSpPr/>
            <p:nvPr/>
          </p:nvCxnSpPr>
          <p:spPr>
            <a:xfrm>
              <a:off x="2818698" y="1854849"/>
              <a:ext cx="571512" cy="5233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5C8A694-F7FC-8A6D-9478-CEF0C6202EC2}"/>
                </a:ext>
              </a:extLst>
            </p:cNvPr>
            <p:cNvCxnSpPr>
              <a:cxnSpLocks/>
            </p:cNvCxnSpPr>
            <p:nvPr/>
          </p:nvCxnSpPr>
          <p:spPr>
            <a:xfrm>
              <a:off x="4058255" y="1816099"/>
              <a:ext cx="571512" cy="5233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D3C4BDFC-31E8-8A92-6A72-F91A7DC1910B}"/>
                </a:ext>
              </a:extLst>
            </p:cNvPr>
            <p:cNvCxnSpPr>
              <a:cxnSpLocks/>
            </p:cNvCxnSpPr>
            <p:nvPr/>
          </p:nvCxnSpPr>
          <p:spPr>
            <a:xfrm>
              <a:off x="4338416" y="2141748"/>
              <a:ext cx="0" cy="2887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888B625E-1630-2AF9-776C-0496B9BE4A8D}"/>
                </a:ext>
              </a:extLst>
            </p:cNvPr>
            <p:cNvGrpSpPr/>
            <p:nvPr/>
          </p:nvGrpSpPr>
          <p:grpSpPr>
            <a:xfrm>
              <a:off x="4026505" y="5048852"/>
              <a:ext cx="694440" cy="568748"/>
              <a:chOff x="3214456" y="4075857"/>
              <a:chExt cx="761684" cy="568748"/>
            </a:xfrm>
          </p:grpSpPr>
          <p:sp>
            <p:nvSpPr>
              <p:cNvPr id="35" name="矩形 34">
                <a:extLst>
                  <a:ext uri="{FF2B5EF4-FFF2-40B4-BE49-F238E27FC236}">
                    <a16:creationId xmlns:a16="http://schemas.microsoft.com/office/drawing/2014/main" id="{D86CF8E4-2285-546D-8B0F-50DFD0C2FD1D}"/>
                  </a:ext>
                </a:extLst>
              </p:cNvPr>
              <p:cNvSpPr/>
              <p:nvPr/>
            </p:nvSpPr>
            <p:spPr>
              <a:xfrm>
                <a:off x="3249282" y="4207533"/>
                <a:ext cx="626853" cy="437072"/>
              </a:xfrm>
              <a:prstGeom prst="rect">
                <a:avLst/>
              </a:prstGeom>
              <a:solidFill>
                <a:schemeClr val="tx1">
                  <a:lumMod val="50000"/>
                  <a:lumOff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C7B17D91-F3C0-F678-F267-53E2E222164E}"/>
                  </a:ext>
                </a:extLst>
              </p:cNvPr>
              <p:cNvSpPr/>
              <p:nvPr/>
            </p:nvSpPr>
            <p:spPr>
              <a:xfrm>
                <a:off x="3429402" y="4075857"/>
                <a:ext cx="273171" cy="129397"/>
              </a:xfrm>
              <a:prstGeom prst="rect">
                <a:avLst/>
              </a:prstGeom>
              <a:solidFill>
                <a:schemeClr val="tx1">
                  <a:lumMod val="50000"/>
                  <a:lumOff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3C27C45B-6C06-D8B8-9C8D-BC5F456CEB19}"/>
                  </a:ext>
                </a:extLst>
              </p:cNvPr>
              <p:cNvSpPr txBox="1"/>
              <p:nvPr/>
            </p:nvSpPr>
            <p:spPr>
              <a:xfrm>
                <a:off x="3214456" y="4256792"/>
                <a:ext cx="761684" cy="338554"/>
              </a:xfrm>
              <a:prstGeom prst="rect">
                <a:avLst/>
              </a:prstGeom>
              <a:noFill/>
            </p:spPr>
            <p:txBody>
              <a:bodyPr wrap="square" rtlCol="0">
                <a:spAutoFit/>
              </a:bodyPr>
              <a:lstStyle/>
              <a:p>
                <a:r>
                  <a:rPr lang="en-US" altLang="zh-CN" sz="1600" dirty="0">
                    <a:solidFill>
                      <a:schemeClr val="bg1">
                        <a:lumMod val="95000"/>
                      </a:schemeClr>
                    </a:solidFill>
                  </a:rPr>
                  <a:t>CCD</a:t>
                </a:r>
                <a:endParaRPr lang="zh-CN" altLang="en-US" sz="1600" dirty="0">
                  <a:solidFill>
                    <a:schemeClr val="bg1">
                      <a:lumMod val="95000"/>
                    </a:schemeClr>
                  </a:solidFill>
                </a:endParaRPr>
              </a:p>
            </p:txBody>
          </p:sp>
        </p:grpSp>
      </p:grpSp>
      <p:sp>
        <p:nvSpPr>
          <p:cNvPr id="38" name="文本框 37">
            <a:extLst>
              <a:ext uri="{FF2B5EF4-FFF2-40B4-BE49-F238E27FC236}">
                <a16:creationId xmlns:a16="http://schemas.microsoft.com/office/drawing/2014/main" id="{B0C8527B-FBF6-472B-FEE2-A1C4B2855F65}"/>
              </a:ext>
            </a:extLst>
          </p:cNvPr>
          <p:cNvSpPr txBox="1"/>
          <p:nvPr/>
        </p:nvSpPr>
        <p:spPr>
          <a:xfrm>
            <a:off x="5005130" y="4524543"/>
            <a:ext cx="1238072" cy="369332"/>
          </a:xfrm>
          <a:prstGeom prst="rect">
            <a:avLst/>
          </a:prstGeom>
          <a:noFill/>
        </p:spPr>
        <p:txBody>
          <a:bodyPr wrap="square" rtlCol="0">
            <a:spAutoFit/>
          </a:bodyPr>
          <a:lstStyle/>
          <a:p>
            <a:r>
              <a:rPr lang="en-US" altLang="zh-CN" dirty="0"/>
              <a:t>cathode</a:t>
            </a:r>
            <a:endParaRPr lang="zh-CN" altLang="en-US" dirty="0"/>
          </a:p>
        </p:txBody>
      </p:sp>
      <p:sp>
        <p:nvSpPr>
          <p:cNvPr id="39" name="文本框 38">
            <a:extLst>
              <a:ext uri="{FF2B5EF4-FFF2-40B4-BE49-F238E27FC236}">
                <a16:creationId xmlns:a16="http://schemas.microsoft.com/office/drawing/2014/main" id="{56E35B81-420A-87AA-569E-0783899092BA}"/>
              </a:ext>
            </a:extLst>
          </p:cNvPr>
          <p:cNvSpPr txBox="1"/>
          <p:nvPr/>
        </p:nvSpPr>
        <p:spPr>
          <a:xfrm>
            <a:off x="5559231" y="1711644"/>
            <a:ext cx="1238072" cy="369332"/>
          </a:xfrm>
          <a:prstGeom prst="rect">
            <a:avLst/>
          </a:prstGeom>
          <a:noFill/>
        </p:spPr>
        <p:txBody>
          <a:bodyPr wrap="square" rtlCol="0">
            <a:spAutoFit/>
          </a:bodyPr>
          <a:lstStyle/>
          <a:p>
            <a:r>
              <a:rPr lang="en-US" altLang="zh-CN" dirty="0"/>
              <a:t>mirror</a:t>
            </a:r>
            <a:endParaRPr lang="zh-CN" altLang="en-US" dirty="0"/>
          </a:p>
        </p:txBody>
      </p:sp>
      <p:sp>
        <p:nvSpPr>
          <p:cNvPr id="40" name="文本框 39">
            <a:extLst>
              <a:ext uri="{FF2B5EF4-FFF2-40B4-BE49-F238E27FC236}">
                <a16:creationId xmlns:a16="http://schemas.microsoft.com/office/drawing/2014/main" id="{497D2D4F-1DF2-A1C5-54A1-773830A4AD86}"/>
              </a:ext>
            </a:extLst>
          </p:cNvPr>
          <p:cNvSpPr txBox="1"/>
          <p:nvPr/>
        </p:nvSpPr>
        <p:spPr>
          <a:xfrm>
            <a:off x="2222633" y="1444636"/>
            <a:ext cx="1644681" cy="369332"/>
          </a:xfrm>
          <a:prstGeom prst="rect">
            <a:avLst/>
          </a:prstGeom>
          <a:noFill/>
        </p:spPr>
        <p:txBody>
          <a:bodyPr wrap="none" rtlCol="0">
            <a:spAutoFit/>
          </a:bodyPr>
          <a:lstStyle/>
          <a:p>
            <a:r>
              <a:rPr lang="en-US" altLang="zh-CN" dirty="0"/>
              <a:t>beam splitter</a:t>
            </a:r>
            <a:endParaRPr lang="zh-CN" altLang="en-US" dirty="0"/>
          </a:p>
        </p:txBody>
      </p:sp>
      <p:sp>
        <p:nvSpPr>
          <p:cNvPr id="41" name="文本框 40">
            <a:extLst>
              <a:ext uri="{FF2B5EF4-FFF2-40B4-BE49-F238E27FC236}">
                <a16:creationId xmlns:a16="http://schemas.microsoft.com/office/drawing/2014/main" id="{D768FF36-6C90-1016-9A95-83053ED8467C}"/>
              </a:ext>
            </a:extLst>
          </p:cNvPr>
          <p:cNvSpPr txBox="1"/>
          <p:nvPr/>
        </p:nvSpPr>
        <p:spPr>
          <a:xfrm>
            <a:off x="3599474" y="2370320"/>
            <a:ext cx="1644681" cy="369332"/>
          </a:xfrm>
          <a:prstGeom prst="rect">
            <a:avLst/>
          </a:prstGeom>
          <a:noFill/>
        </p:spPr>
        <p:txBody>
          <a:bodyPr wrap="none" rtlCol="0">
            <a:spAutoFit/>
          </a:bodyPr>
          <a:lstStyle/>
          <a:p>
            <a:r>
              <a:rPr lang="en-US" altLang="zh-CN" dirty="0"/>
              <a:t>beam splitter</a:t>
            </a:r>
            <a:endParaRPr lang="zh-CN" altLang="en-US" dirty="0"/>
          </a:p>
        </p:txBody>
      </p:sp>
      <p:sp>
        <p:nvSpPr>
          <p:cNvPr id="42" name="文本框 41">
            <a:extLst>
              <a:ext uri="{FF2B5EF4-FFF2-40B4-BE49-F238E27FC236}">
                <a16:creationId xmlns:a16="http://schemas.microsoft.com/office/drawing/2014/main" id="{87C8F8D2-2BE1-31E7-EA3F-AA0062296752}"/>
              </a:ext>
            </a:extLst>
          </p:cNvPr>
          <p:cNvSpPr txBox="1"/>
          <p:nvPr/>
        </p:nvSpPr>
        <p:spPr>
          <a:xfrm>
            <a:off x="3988765" y="5705463"/>
            <a:ext cx="1288267" cy="646331"/>
          </a:xfrm>
          <a:prstGeom prst="rect">
            <a:avLst/>
          </a:prstGeom>
          <a:noFill/>
        </p:spPr>
        <p:txBody>
          <a:bodyPr wrap="square" rtlCol="0">
            <a:spAutoFit/>
          </a:bodyPr>
          <a:lstStyle/>
          <a:p>
            <a:r>
              <a:rPr lang="en-US" altLang="zh-CN" dirty="0" err="1"/>
              <a:t>Virt</a:t>
            </a:r>
            <a:r>
              <a:rPr lang="en-US" altLang="zh-CN" dirty="0"/>
              <a:t>. cathode</a:t>
            </a:r>
            <a:endParaRPr lang="zh-CN" altLang="en-US" dirty="0"/>
          </a:p>
        </p:txBody>
      </p:sp>
      <p:sp>
        <p:nvSpPr>
          <p:cNvPr id="43" name="文本框 42">
            <a:extLst>
              <a:ext uri="{FF2B5EF4-FFF2-40B4-BE49-F238E27FC236}">
                <a16:creationId xmlns:a16="http://schemas.microsoft.com/office/drawing/2014/main" id="{AF80B062-AC53-A4DA-D839-3CD80D42016B}"/>
              </a:ext>
            </a:extLst>
          </p:cNvPr>
          <p:cNvSpPr txBox="1"/>
          <p:nvPr/>
        </p:nvSpPr>
        <p:spPr>
          <a:xfrm>
            <a:off x="2647061" y="5511882"/>
            <a:ext cx="1288267" cy="646331"/>
          </a:xfrm>
          <a:prstGeom prst="rect">
            <a:avLst/>
          </a:prstGeom>
          <a:noFill/>
        </p:spPr>
        <p:txBody>
          <a:bodyPr wrap="square" rtlCol="0">
            <a:spAutoFit/>
          </a:bodyPr>
          <a:lstStyle/>
          <a:p>
            <a:r>
              <a:rPr lang="en-US" altLang="zh-CN" dirty="0" err="1"/>
              <a:t>Virt</a:t>
            </a:r>
            <a:r>
              <a:rPr lang="en-US" altLang="zh-CN" dirty="0"/>
              <a:t>. mirror</a:t>
            </a:r>
            <a:endParaRPr lang="zh-CN" altLang="en-US" dirty="0"/>
          </a:p>
        </p:txBody>
      </p:sp>
      <p:sp>
        <p:nvSpPr>
          <p:cNvPr id="46" name="文本框 45">
            <a:extLst>
              <a:ext uri="{FF2B5EF4-FFF2-40B4-BE49-F238E27FC236}">
                <a16:creationId xmlns:a16="http://schemas.microsoft.com/office/drawing/2014/main" id="{43E74652-0AF0-4920-0B78-80FB1EF05F16}"/>
              </a:ext>
            </a:extLst>
          </p:cNvPr>
          <p:cNvSpPr txBox="1"/>
          <p:nvPr/>
        </p:nvSpPr>
        <p:spPr>
          <a:xfrm>
            <a:off x="6809885" y="2444149"/>
            <a:ext cx="5123861" cy="2951898"/>
          </a:xfrm>
          <a:prstGeom prst="rect">
            <a:avLst/>
          </a:prstGeom>
          <a:noFill/>
        </p:spPr>
        <p:txBody>
          <a:bodyPr wrap="square">
            <a:spAutoFit/>
          </a:bodyPr>
          <a:lstStyle/>
          <a:p>
            <a:pPr>
              <a:lnSpc>
                <a:spcPct val="150000"/>
              </a:lnSpc>
            </a:pPr>
            <a:r>
              <a:rPr lang="en-US" altLang="zh-CN" dirty="0"/>
              <a:t>In future plans, </a:t>
            </a:r>
            <a:r>
              <a:rPr lang="zh-CN" altLang="en-US" dirty="0"/>
              <a:t>the position of the beam on the mirror can be fixed, and the position focused on the photocathode can be varied to measure the quantum efficiency at different incidence points, thereby creating a quantum efficiency topographical map of the photocathode.</a:t>
            </a:r>
          </a:p>
        </p:txBody>
      </p:sp>
    </p:spTree>
    <p:extLst>
      <p:ext uri="{BB962C8B-B14F-4D97-AF65-F5344CB8AC3E}">
        <p14:creationId xmlns:p14="http://schemas.microsoft.com/office/powerpoint/2010/main" val="34934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596C17-C3CE-8614-3B33-C2A3662E7B4B}"/>
              </a:ext>
            </a:extLst>
          </p:cNvPr>
          <p:cNvSpPr txBox="1"/>
          <p:nvPr/>
        </p:nvSpPr>
        <p:spPr>
          <a:xfrm>
            <a:off x="2063461" y="2814707"/>
            <a:ext cx="8065078" cy="769441"/>
          </a:xfrm>
          <a:prstGeom prst="rect">
            <a:avLst/>
          </a:prstGeom>
          <a:noFill/>
        </p:spPr>
        <p:txBody>
          <a:bodyPr wrap="square" rtlCol="0">
            <a:spAutoFit/>
          </a:bodyPr>
          <a:lstStyle/>
          <a:p>
            <a:r>
              <a:rPr lang="en-US" altLang="zh-CN" sz="4400" b="1" dirty="0">
                <a:solidFill>
                  <a:schemeClr val="bg1"/>
                </a:solidFill>
                <a:latin typeface="Arial" panose="020B0604020202020204" pitchFamily="34" charset="0"/>
                <a:cs typeface="Arial" panose="020B0604020202020204" pitchFamily="34" charset="0"/>
              </a:rPr>
              <a:t>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2600" y="165100"/>
            <a:ext cx="2451100" cy="890270"/>
          </a:xfrm>
        </p:spPr>
        <p:txBody>
          <a:bodyPr>
            <a:noAutofit/>
          </a:bodyPr>
          <a:lstStyle/>
          <a:p>
            <a:pPr algn="ctr"/>
            <a:r>
              <a:rPr lang="en-US" dirty="0"/>
              <a:t>Outline</a:t>
            </a:r>
            <a:endParaRPr dirty="0"/>
          </a:p>
        </p:txBody>
      </p:sp>
      <p:sp>
        <p:nvSpPr>
          <p:cNvPr id="9" name="矩形 8"/>
          <p:cNvSpPr/>
          <p:nvPr/>
        </p:nvSpPr>
        <p:spPr>
          <a:xfrm>
            <a:off x="3634691" y="3160990"/>
            <a:ext cx="6117252" cy="2797048"/>
          </a:xfrm>
          <a:prstGeom prst="rect">
            <a:avLst/>
          </a:prstGeom>
        </p:spPr>
        <p:txBody>
          <a:bodyPr wrap="square">
            <a:spAutoFit/>
          </a:bodyPr>
          <a:lstStyle/>
          <a:p>
            <a:pPr>
              <a:lnSpc>
                <a:spcPct val="150000"/>
              </a:lnSpc>
              <a:buFont typeface="Wingdings" panose="05000000000000000000" pitchFamily="2" charset="2"/>
              <a:buChar char="Ø"/>
            </a:pPr>
            <a:r>
              <a:rPr lang="en-US" altLang="zh-CN" sz="2400" b="1" dirty="0">
                <a:latin typeface="微软雅黑" panose="020B0503020204020204" charset="-122"/>
                <a:ea typeface="微软雅黑" panose="020B0503020204020204" charset="-122"/>
              </a:rPr>
              <a:t>Experiment</a:t>
            </a:r>
          </a:p>
          <a:p>
            <a:pPr>
              <a:lnSpc>
                <a:spcPct val="150000"/>
              </a:lnSpc>
            </a:pPr>
            <a:r>
              <a:rPr lang="en-US" altLang="zh-CN" sz="2400" b="1" dirty="0">
                <a:latin typeface="微软雅黑" panose="020B0503020204020204" charset="-122"/>
                <a:ea typeface="微软雅黑" panose="020B0503020204020204" charset="-122"/>
              </a:rPr>
              <a:t>   · </a:t>
            </a:r>
            <a:r>
              <a:rPr lang="en-US" altLang="zh-CN" sz="2200" b="1" dirty="0">
                <a:latin typeface="Calibri" panose="020F0502020204030204" pitchFamily="34" charset="0"/>
                <a:ea typeface="Calibri" panose="020F0502020204030204" pitchFamily="34" charset="0"/>
                <a:cs typeface="Calibri" panose="020F0502020204030204" pitchFamily="34" charset="0"/>
              </a:rPr>
              <a:t>Virtual cathode of REGAE</a:t>
            </a:r>
          </a:p>
          <a:p>
            <a:pPr>
              <a:lnSpc>
                <a:spcPct val="150000"/>
              </a:lnSpc>
            </a:pPr>
            <a:r>
              <a:rPr lang="en-US" altLang="zh-CN" sz="2400" b="1" dirty="0">
                <a:latin typeface="微软雅黑" panose="020B0503020204020204" charset="-122"/>
                <a:ea typeface="微软雅黑" panose="020B0503020204020204" charset="-122"/>
              </a:rPr>
              <a:t>   · </a:t>
            </a:r>
            <a:r>
              <a:rPr lang="en-US" altLang="zh-CN" sz="2200" b="1" dirty="0">
                <a:latin typeface="Calibri" panose="020F0502020204030204" pitchFamily="34" charset="0"/>
                <a:ea typeface="Calibri" panose="020F0502020204030204" pitchFamily="34" charset="0"/>
                <a:cs typeface="Calibri" panose="020F0502020204030204" pitchFamily="34" charset="0"/>
              </a:rPr>
              <a:t>How to setup new diagnostic system</a:t>
            </a:r>
          </a:p>
          <a:p>
            <a:pPr>
              <a:lnSpc>
                <a:spcPct val="150000"/>
              </a:lnSpc>
            </a:pPr>
            <a:r>
              <a:rPr lang="en-US" altLang="zh-CN" sz="2400" b="1" dirty="0">
                <a:latin typeface="微软雅黑" panose="020B0503020204020204" charset="-122"/>
                <a:ea typeface="微软雅黑" panose="020B0503020204020204" charset="-122"/>
              </a:rPr>
              <a:t>   · </a:t>
            </a:r>
            <a:r>
              <a:rPr lang="en-US" altLang="zh-CN" sz="2200" b="1" dirty="0">
                <a:latin typeface="Calibri" panose="020F0502020204030204" pitchFamily="34" charset="0"/>
                <a:ea typeface="Calibri" panose="020F0502020204030204" pitchFamily="34" charset="0"/>
                <a:cs typeface="Calibri" panose="020F0502020204030204" pitchFamily="34" charset="0"/>
              </a:rPr>
              <a:t>Scan at virtual mirror</a:t>
            </a:r>
          </a:p>
          <a:p>
            <a:pPr>
              <a:lnSpc>
                <a:spcPct val="150000"/>
              </a:lnSpc>
            </a:pPr>
            <a:r>
              <a:rPr lang="en-US" altLang="zh-CN" sz="2400" b="1" dirty="0">
                <a:latin typeface="微软雅黑" panose="020B0503020204020204" charset="-122"/>
                <a:ea typeface="微软雅黑" panose="020B0503020204020204" charset="-122"/>
              </a:rPr>
              <a:t>   · </a:t>
            </a:r>
            <a:r>
              <a:rPr lang="en-US" altLang="zh-CN" sz="2200" b="1" dirty="0">
                <a:latin typeface="Calibri" panose="020F0502020204030204" pitchFamily="34" charset="0"/>
                <a:ea typeface="Calibri" panose="020F0502020204030204" pitchFamily="34" charset="0"/>
                <a:cs typeface="Calibri" panose="020F0502020204030204" pitchFamily="34" charset="0"/>
              </a:rPr>
              <a:t>What could we do in the future</a:t>
            </a:r>
          </a:p>
        </p:txBody>
      </p:sp>
      <p:sp>
        <p:nvSpPr>
          <p:cNvPr id="4" name="矩形 3">
            <a:extLst>
              <a:ext uri="{FF2B5EF4-FFF2-40B4-BE49-F238E27FC236}">
                <a16:creationId xmlns:a16="http://schemas.microsoft.com/office/drawing/2014/main" id="{77618E34-22DC-C931-4FA8-680BEAF739F7}"/>
              </a:ext>
            </a:extLst>
          </p:cNvPr>
          <p:cNvSpPr/>
          <p:nvPr/>
        </p:nvSpPr>
        <p:spPr>
          <a:xfrm>
            <a:off x="3634691" y="936706"/>
            <a:ext cx="6117252" cy="2244076"/>
          </a:xfrm>
          <a:prstGeom prst="rect">
            <a:avLst/>
          </a:prstGeom>
        </p:spPr>
        <p:txBody>
          <a:bodyPr wrap="square">
            <a:spAutoFit/>
          </a:bodyPr>
          <a:lstStyle/>
          <a:p>
            <a:pPr>
              <a:lnSpc>
                <a:spcPct val="150000"/>
              </a:lnSpc>
              <a:buFont typeface="Wingdings" panose="05000000000000000000" pitchFamily="2" charset="2"/>
              <a:buChar char="Ø"/>
            </a:pPr>
            <a:r>
              <a:rPr lang="en-US" altLang="zh-CN" sz="2400" b="1" dirty="0">
                <a:latin typeface="微软雅黑" panose="020B0503020204020204" charset="-122"/>
                <a:ea typeface="微软雅黑" panose="020B0503020204020204" charset="-122"/>
              </a:rPr>
              <a:t>Theory</a:t>
            </a:r>
          </a:p>
          <a:p>
            <a:pPr>
              <a:lnSpc>
                <a:spcPct val="150000"/>
              </a:lnSpc>
            </a:pPr>
            <a:r>
              <a:rPr lang="en-US" altLang="zh-CN" sz="2400" b="1" dirty="0">
                <a:latin typeface="微软雅黑" panose="020B0503020204020204" charset="-122"/>
                <a:ea typeface="微软雅黑" panose="020B0503020204020204" charset="-122"/>
              </a:rPr>
              <a:t>   · </a:t>
            </a:r>
            <a:r>
              <a:rPr lang="en-US" altLang="zh-CN" sz="2200" b="1" dirty="0">
                <a:latin typeface="Calibri" panose="020F0502020204030204" pitchFamily="34" charset="0"/>
                <a:ea typeface="宋体" panose="02010600030101010101" pitchFamily="2" charset="-122"/>
                <a:cs typeface="Calibri" panose="020F0502020204030204" pitchFamily="34" charset="0"/>
              </a:rPr>
              <a:t>Introduction of REGAE</a:t>
            </a:r>
            <a:r>
              <a:rPr lang="en-US" altLang="zh-CN" sz="2400" b="1" dirty="0">
                <a:latin typeface="微软雅黑" panose="020B0503020204020204" charset="-122"/>
                <a:ea typeface="微软雅黑" panose="020B0503020204020204" charset="-122"/>
              </a:rPr>
              <a:t>   </a:t>
            </a:r>
          </a:p>
          <a:p>
            <a:pPr>
              <a:lnSpc>
                <a:spcPct val="150000"/>
              </a:lnSpc>
            </a:pPr>
            <a:r>
              <a:rPr lang="en-US" altLang="zh-CN" sz="2400" b="1" dirty="0">
                <a:latin typeface="微软雅黑" panose="020B0503020204020204" charset="-122"/>
                <a:ea typeface="微软雅黑" panose="020B0503020204020204" charset="-122"/>
              </a:rPr>
              <a:t>   · </a:t>
            </a:r>
            <a:r>
              <a:rPr lang="en-US" altLang="zh-CN" sz="2200" b="1" dirty="0">
                <a:latin typeface="Calibri" panose="020F0502020204030204" pitchFamily="34" charset="0"/>
                <a:ea typeface="Calibri" panose="020F0502020204030204" pitchFamily="34" charset="0"/>
                <a:cs typeface="Calibri" panose="020F0502020204030204" pitchFamily="34" charset="0"/>
              </a:rPr>
              <a:t>Introduction</a:t>
            </a:r>
            <a:r>
              <a:rPr lang="zh-CN" altLang="en-US" sz="2200" b="1" dirty="0">
                <a:latin typeface="Calibri" panose="020F0502020204030204" pitchFamily="34" charset="0"/>
                <a:ea typeface="宋体" panose="02010600030101010101" pitchFamily="2" charset="-122"/>
                <a:cs typeface="Calibri" panose="020F0502020204030204" pitchFamily="34" charset="0"/>
              </a:rPr>
              <a:t> </a:t>
            </a:r>
            <a:r>
              <a:rPr lang="en-US" altLang="zh-CN" sz="2200" b="1" dirty="0">
                <a:latin typeface="Calibri" panose="020F0502020204030204" pitchFamily="34" charset="0"/>
                <a:ea typeface="Calibri" panose="020F0502020204030204" pitchFamily="34" charset="0"/>
                <a:cs typeface="Calibri" panose="020F0502020204030204" pitchFamily="34" charset="0"/>
              </a:rPr>
              <a:t>of</a:t>
            </a:r>
            <a:r>
              <a:rPr lang="zh-CN" altLang="en-US" sz="2200" b="1" dirty="0">
                <a:latin typeface="Calibri" panose="020F0502020204030204" pitchFamily="34" charset="0"/>
                <a:ea typeface="宋体" panose="02010600030101010101" pitchFamily="2" charset="-122"/>
                <a:cs typeface="Calibri" panose="020F0502020204030204" pitchFamily="34" charset="0"/>
              </a:rPr>
              <a:t> </a:t>
            </a:r>
            <a:r>
              <a:rPr lang="en-US" altLang="zh-CN" sz="2200" b="1" dirty="0">
                <a:latin typeface="Calibri" panose="020F0502020204030204" pitchFamily="34" charset="0"/>
                <a:ea typeface="Calibri" panose="020F0502020204030204" pitchFamily="34" charset="0"/>
                <a:cs typeface="Calibri" panose="020F0502020204030204" pitchFamily="34" charset="0"/>
              </a:rPr>
              <a:t>photocathode</a:t>
            </a:r>
          </a:p>
          <a:p>
            <a:pPr>
              <a:lnSpc>
                <a:spcPct val="150000"/>
              </a:lnSpc>
            </a:pPr>
            <a:r>
              <a:rPr lang="en-US" altLang="zh-CN" sz="2400" b="1" dirty="0">
                <a:latin typeface="微软雅黑" panose="020B0503020204020204" charset="-122"/>
                <a:ea typeface="微软雅黑" panose="020B0503020204020204" charset="-122"/>
              </a:rPr>
              <a:t>   · </a:t>
            </a:r>
            <a:r>
              <a:rPr lang="en-US" altLang="zh-CN" sz="2200" b="1" dirty="0">
                <a:latin typeface="Calibri" panose="020F0502020204030204" pitchFamily="34" charset="0"/>
                <a:ea typeface="Calibri" panose="020F0502020204030204" pitchFamily="34" charset="0"/>
                <a:cs typeface="Calibri" panose="020F0502020204030204" pitchFamily="34" charset="0"/>
              </a:rPr>
              <a:t>Concept of virtual cathode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40D8C1E-7961-D183-CD65-151FDBFA8419}"/>
              </a:ext>
            </a:extLst>
          </p:cNvPr>
          <p:cNvSpPr/>
          <p:nvPr/>
        </p:nvSpPr>
        <p:spPr>
          <a:xfrm>
            <a:off x="1312817" y="1318475"/>
            <a:ext cx="7413172" cy="63442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a:noFill/>
        </p:spPr>
        <p:txBody>
          <a:bodyPr/>
          <a:lstStyle/>
          <a:p>
            <a:r>
              <a:rPr lang="en-US" altLang="zh-CN" dirty="0"/>
              <a:t>Introduction of</a:t>
            </a:r>
            <a:r>
              <a:rPr lang="zh-CN" altLang="en-US" dirty="0"/>
              <a:t> </a:t>
            </a:r>
            <a:r>
              <a:rPr lang="en-US" altLang="zh-CN" dirty="0"/>
              <a:t>REGAE</a:t>
            </a:r>
            <a:endParaRPr lang="zh-CN" altLang="en-US" dirty="0"/>
          </a:p>
        </p:txBody>
      </p:sp>
      <p:sp>
        <p:nvSpPr>
          <p:cNvPr id="3" name="文本框 2">
            <a:extLst>
              <a:ext uri="{FF2B5EF4-FFF2-40B4-BE49-F238E27FC236}">
                <a16:creationId xmlns:a16="http://schemas.microsoft.com/office/drawing/2014/main" id="{0526C9A5-A63A-E603-DD9B-351D917F4216}"/>
              </a:ext>
            </a:extLst>
          </p:cNvPr>
          <p:cNvSpPr txBox="1"/>
          <p:nvPr/>
        </p:nvSpPr>
        <p:spPr>
          <a:xfrm>
            <a:off x="1457048" y="1414540"/>
            <a:ext cx="7485797" cy="461665"/>
          </a:xfrm>
          <a:prstGeom prst="rect">
            <a:avLst/>
          </a:prstGeom>
          <a:noFill/>
        </p:spPr>
        <p:txBody>
          <a:bodyPr wrap="square" rtlCol="0">
            <a:spAutoFit/>
          </a:bodyPr>
          <a:lstStyle/>
          <a:p>
            <a:r>
              <a:rPr lang="en-US" altLang="zh-CN" sz="2400" b="1" dirty="0"/>
              <a:t>R</a:t>
            </a:r>
            <a:r>
              <a:rPr lang="en-US" altLang="zh-CN" sz="2400" dirty="0"/>
              <a:t>elativistic </a:t>
            </a:r>
            <a:r>
              <a:rPr lang="en-US" altLang="zh-CN" sz="2400" b="1" dirty="0"/>
              <a:t>E</a:t>
            </a:r>
            <a:r>
              <a:rPr lang="en-US" altLang="zh-CN" sz="2400" dirty="0"/>
              <a:t>lectron </a:t>
            </a:r>
            <a:r>
              <a:rPr lang="en-US" altLang="zh-CN" sz="2400" b="1" dirty="0"/>
              <a:t>G</a:t>
            </a:r>
            <a:r>
              <a:rPr lang="en-US" altLang="zh-CN" sz="2400" dirty="0"/>
              <a:t>un for </a:t>
            </a:r>
            <a:r>
              <a:rPr lang="en-US" altLang="zh-CN" sz="2400" b="1" dirty="0"/>
              <a:t>A</a:t>
            </a:r>
            <a:r>
              <a:rPr lang="en-US" altLang="zh-CN" sz="2400" dirty="0"/>
              <a:t>tomic </a:t>
            </a:r>
            <a:r>
              <a:rPr lang="en-US" altLang="zh-CN" sz="2400" b="1" dirty="0"/>
              <a:t>E</a:t>
            </a:r>
            <a:r>
              <a:rPr lang="en-US" altLang="zh-CN" sz="2400" dirty="0"/>
              <a:t>xploration</a:t>
            </a:r>
            <a:endParaRPr lang="zh-CN" altLang="en-US" sz="2400" dirty="0"/>
          </a:p>
        </p:txBody>
      </p:sp>
      <p:sp>
        <p:nvSpPr>
          <p:cNvPr id="5" name="文本框 4">
            <a:extLst>
              <a:ext uri="{FF2B5EF4-FFF2-40B4-BE49-F238E27FC236}">
                <a16:creationId xmlns:a16="http://schemas.microsoft.com/office/drawing/2014/main" id="{1F575660-28BD-BE7A-6A98-71B71CAB0DCC}"/>
              </a:ext>
            </a:extLst>
          </p:cNvPr>
          <p:cNvSpPr txBox="1"/>
          <p:nvPr/>
        </p:nvSpPr>
        <p:spPr>
          <a:xfrm>
            <a:off x="590415" y="5973955"/>
            <a:ext cx="4766330" cy="307777"/>
          </a:xfrm>
          <a:prstGeom prst="rect">
            <a:avLst/>
          </a:prstGeom>
          <a:noFill/>
        </p:spPr>
        <p:txBody>
          <a:bodyPr wrap="square">
            <a:spAutoFit/>
          </a:bodyPr>
          <a:lstStyle/>
          <a:p>
            <a:r>
              <a:rPr lang="en-US" altLang="zh-CN" sz="1400" dirty="0">
                <a:hlinkClick r:id="rId3"/>
              </a:rPr>
              <a:t>REGAE - </a:t>
            </a:r>
            <a:r>
              <a:rPr lang="en-US" altLang="zh-CN" sz="1400" dirty="0" err="1">
                <a:hlinkClick r:id="rId3"/>
              </a:rPr>
              <a:t>Deutsches</a:t>
            </a:r>
            <a:r>
              <a:rPr lang="en-US" altLang="zh-CN" sz="1400" dirty="0">
                <a:hlinkClick r:id="rId3"/>
              </a:rPr>
              <a:t> </a:t>
            </a:r>
            <a:r>
              <a:rPr lang="en-US" altLang="zh-CN" sz="1400" dirty="0" err="1">
                <a:hlinkClick r:id="rId3"/>
              </a:rPr>
              <a:t>Elektronen</a:t>
            </a:r>
            <a:r>
              <a:rPr lang="en-US" altLang="zh-CN" sz="1400" dirty="0">
                <a:hlinkClick r:id="rId3"/>
              </a:rPr>
              <a:t>-Synchrotron DESY</a:t>
            </a:r>
            <a:endParaRPr lang="zh-CN" altLang="en-US" sz="1400" dirty="0"/>
          </a:p>
        </p:txBody>
      </p:sp>
      <p:sp>
        <p:nvSpPr>
          <p:cNvPr id="15" name="文本框 14">
            <a:extLst>
              <a:ext uri="{FF2B5EF4-FFF2-40B4-BE49-F238E27FC236}">
                <a16:creationId xmlns:a16="http://schemas.microsoft.com/office/drawing/2014/main" id="{A3227AB8-AB81-3BEC-1C25-BB109DBD7196}"/>
              </a:ext>
            </a:extLst>
          </p:cNvPr>
          <p:cNvSpPr txBox="1"/>
          <p:nvPr/>
        </p:nvSpPr>
        <p:spPr>
          <a:xfrm>
            <a:off x="1113938" y="5163229"/>
            <a:ext cx="3719285" cy="707886"/>
          </a:xfrm>
          <a:prstGeom prst="rect">
            <a:avLst/>
          </a:prstGeom>
          <a:noFill/>
        </p:spPr>
        <p:txBody>
          <a:bodyPr wrap="square" rtlCol="0">
            <a:spAutoFit/>
          </a:bodyPr>
          <a:lstStyle/>
          <a:p>
            <a:r>
              <a:rPr lang="en-US" altLang="zh-CN" sz="2000" dirty="0"/>
              <a:t>5 MeV injector for Ultrafast Electron Diffraction (UED)</a:t>
            </a:r>
            <a:endParaRPr lang="zh-CN" altLang="en-US" sz="2000" dirty="0"/>
          </a:p>
        </p:txBody>
      </p:sp>
      <p:pic>
        <p:nvPicPr>
          <p:cNvPr id="18" name="图片 17">
            <a:extLst>
              <a:ext uri="{FF2B5EF4-FFF2-40B4-BE49-F238E27FC236}">
                <a16:creationId xmlns:a16="http://schemas.microsoft.com/office/drawing/2014/main" id="{D06CDAD8-D047-4304-D6FB-26559A110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48" y="2280465"/>
            <a:ext cx="5310479" cy="2735217"/>
          </a:xfrm>
          <a:prstGeom prst="rect">
            <a:avLst/>
          </a:prstGeom>
        </p:spPr>
      </p:pic>
      <p:sp>
        <p:nvSpPr>
          <p:cNvPr id="26" name="文本框 25">
            <a:extLst>
              <a:ext uri="{FF2B5EF4-FFF2-40B4-BE49-F238E27FC236}">
                <a16:creationId xmlns:a16="http://schemas.microsoft.com/office/drawing/2014/main" id="{68073544-31A0-4EF3-3112-8F8660248501}"/>
              </a:ext>
            </a:extLst>
          </p:cNvPr>
          <p:cNvSpPr txBox="1"/>
          <p:nvPr/>
        </p:nvSpPr>
        <p:spPr>
          <a:xfrm>
            <a:off x="5739961" y="2184400"/>
            <a:ext cx="6405769" cy="333277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b="1" dirty="0"/>
              <a:t>Good diffraction quality need good electron bunch</a:t>
            </a:r>
          </a:p>
          <a:p>
            <a:pPr marL="285750" indent="-285750">
              <a:lnSpc>
                <a:spcPct val="200000"/>
              </a:lnSpc>
              <a:buFont typeface="Arial" panose="020B0604020202020204" pitchFamily="34" charset="0"/>
              <a:buChar char="•"/>
            </a:pPr>
            <a:r>
              <a:rPr lang="en-US" altLang="zh-CN" dirty="0"/>
              <a:t>Smaller emittance allows smaller beam diameters and a shorter pulse length</a:t>
            </a:r>
          </a:p>
          <a:p>
            <a:pPr marL="285750" indent="-285750">
              <a:lnSpc>
                <a:spcPct val="200000"/>
              </a:lnSpc>
              <a:buFont typeface="Arial" panose="020B0604020202020204" pitchFamily="34" charset="0"/>
              <a:buChar char="•"/>
            </a:pPr>
            <a:r>
              <a:rPr lang="en-US" altLang="zh-CN" dirty="0"/>
              <a:t>High bunch charge for good signal-to-noise</a:t>
            </a:r>
          </a:p>
          <a:p>
            <a:pPr marL="285750" indent="-285750">
              <a:lnSpc>
                <a:spcPct val="200000"/>
              </a:lnSpc>
              <a:buFont typeface="Arial" panose="020B0604020202020204" pitchFamily="34" charset="0"/>
              <a:buChar char="•"/>
            </a:pPr>
            <a:r>
              <a:rPr lang="en-US" altLang="zh-CN" dirty="0"/>
              <a:t>Higher bunch charge means higher space-charge forces on cathode -&gt; worse emittance</a:t>
            </a:r>
            <a:endParaRPr lang="zh-CN" altLang="en-US" dirty="0"/>
          </a:p>
        </p:txBody>
      </p:sp>
      <p:sp>
        <p:nvSpPr>
          <p:cNvPr id="29" name="文本框 28">
            <a:extLst>
              <a:ext uri="{FF2B5EF4-FFF2-40B4-BE49-F238E27FC236}">
                <a16:creationId xmlns:a16="http://schemas.microsoft.com/office/drawing/2014/main" id="{994B1CA0-833B-CA22-F43B-24751E6B0F76}"/>
              </a:ext>
            </a:extLst>
          </p:cNvPr>
          <p:cNvSpPr txBox="1"/>
          <p:nvPr/>
        </p:nvSpPr>
        <p:spPr>
          <a:xfrm>
            <a:off x="590415" y="6281732"/>
            <a:ext cx="9133615" cy="523220"/>
          </a:xfrm>
          <a:prstGeom prst="rect">
            <a:avLst/>
          </a:prstGeom>
          <a:noFill/>
        </p:spPr>
        <p:txBody>
          <a:bodyPr wrap="square">
            <a:spAutoFit/>
          </a:bodyPr>
          <a:lstStyle/>
          <a:p>
            <a:r>
              <a:rPr lang="en-US" altLang="zh-CN" sz="1400" dirty="0" err="1"/>
              <a:t>Hirscht</a:t>
            </a:r>
            <a:r>
              <a:rPr lang="en-US" altLang="zh-CN" sz="1400" dirty="0"/>
              <a:t>, J., </a:t>
            </a:r>
            <a:r>
              <a:rPr lang="en-US" altLang="zh-CN" sz="1400" dirty="0" err="1"/>
              <a:t>Mazurenko</a:t>
            </a:r>
            <a:r>
              <a:rPr lang="en-US" altLang="zh-CN" sz="1400" dirty="0"/>
              <a:t>, D. A., Zhang, D., </a:t>
            </a:r>
            <a:r>
              <a:rPr lang="en-US" altLang="zh-CN" sz="1400" dirty="0" err="1"/>
              <a:t>Hada</a:t>
            </a:r>
            <a:r>
              <a:rPr lang="en-US" altLang="zh-CN" sz="1400" dirty="0"/>
              <a:t>, M., </a:t>
            </a:r>
            <a:r>
              <a:rPr lang="en-US" altLang="zh-CN" sz="1400" dirty="0" err="1"/>
              <a:t>Bayesteh</a:t>
            </a:r>
            <a:r>
              <a:rPr lang="en-US" altLang="zh-CN" sz="1400" dirty="0"/>
              <a:t>, S., </a:t>
            </a:r>
            <a:r>
              <a:rPr lang="en-US" altLang="zh-CN" sz="1400" dirty="0" err="1"/>
              <a:t>Delsim</a:t>
            </a:r>
            <a:r>
              <a:rPr lang="en-US" altLang="zh-CN" sz="1400" dirty="0"/>
              <a:t>-Hashemi, H., ... &amp; Miller, R. J. (2011). REGAE: New Source for Atomically Resolved Dynamics.</a:t>
            </a:r>
            <a:endParaRPr lang="zh-CN" altLang="en-US" sz="1400" dirty="0"/>
          </a:p>
        </p:txBody>
      </p:sp>
    </p:spTree>
    <p:extLst>
      <p:ext uri="{BB962C8B-B14F-4D97-AF65-F5344CB8AC3E}">
        <p14:creationId xmlns:p14="http://schemas.microsoft.com/office/powerpoint/2010/main" val="398824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Introduction of</a:t>
            </a:r>
            <a:r>
              <a:rPr lang="zh-CN" altLang="en-US" dirty="0"/>
              <a:t> </a:t>
            </a:r>
            <a:r>
              <a:rPr lang="en-US" altLang="zh-CN" dirty="0"/>
              <a:t>photocathode</a:t>
            </a:r>
            <a:endParaRPr lang="zh-CN" altLang="en-US" dirty="0"/>
          </a:p>
        </p:txBody>
      </p:sp>
      <p:pic>
        <p:nvPicPr>
          <p:cNvPr id="4" name="图片 3">
            <a:extLst>
              <a:ext uri="{FF2B5EF4-FFF2-40B4-BE49-F238E27FC236}">
                <a16:creationId xmlns:a16="http://schemas.microsoft.com/office/drawing/2014/main" id="{5606FD36-7C47-71AE-DEDE-66C3C8C38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50" y="2081965"/>
            <a:ext cx="4748247" cy="2786083"/>
          </a:xfrm>
          <a:prstGeom prst="rect">
            <a:avLst/>
          </a:prstGeom>
        </p:spPr>
      </p:pic>
      <p:sp>
        <p:nvSpPr>
          <p:cNvPr id="6" name="文本框 5">
            <a:extLst>
              <a:ext uri="{FF2B5EF4-FFF2-40B4-BE49-F238E27FC236}">
                <a16:creationId xmlns:a16="http://schemas.microsoft.com/office/drawing/2014/main" id="{13BD0A06-24FA-9795-D7E2-CBAD116C12D6}"/>
              </a:ext>
            </a:extLst>
          </p:cNvPr>
          <p:cNvSpPr txBox="1"/>
          <p:nvPr/>
        </p:nvSpPr>
        <p:spPr>
          <a:xfrm>
            <a:off x="419819" y="5944885"/>
            <a:ext cx="9379788" cy="523220"/>
          </a:xfrm>
          <a:prstGeom prst="rect">
            <a:avLst/>
          </a:prstGeom>
          <a:noFill/>
        </p:spPr>
        <p:txBody>
          <a:bodyPr wrap="square">
            <a:spAutoFit/>
          </a:bodyPr>
          <a:lstStyle/>
          <a:p>
            <a:r>
              <a:rPr lang="zh-CN" altLang="en-US" sz="1400" dirty="0"/>
              <a:t>Panofski, E., et al. "VIRTUAL CATHODE DIAGNOSTICS WITH A LARGE DYNAMIC RANGE FOR A CONTINUOUS WAVE SRF PHOTOINJECTOR."</a:t>
            </a:r>
          </a:p>
        </p:txBody>
      </p:sp>
      <p:sp>
        <p:nvSpPr>
          <p:cNvPr id="14" name="文本框 13">
            <a:extLst>
              <a:ext uri="{FF2B5EF4-FFF2-40B4-BE49-F238E27FC236}">
                <a16:creationId xmlns:a16="http://schemas.microsoft.com/office/drawing/2014/main" id="{52679717-2F51-8CDE-9AAE-EF4CEFCA6E6B}"/>
              </a:ext>
            </a:extLst>
          </p:cNvPr>
          <p:cNvSpPr txBox="1"/>
          <p:nvPr/>
        </p:nvSpPr>
        <p:spPr>
          <a:xfrm>
            <a:off x="5064650" y="2135696"/>
            <a:ext cx="2755015" cy="646331"/>
          </a:xfrm>
          <a:prstGeom prst="rect">
            <a:avLst/>
          </a:prstGeom>
          <a:noFill/>
        </p:spPr>
        <p:txBody>
          <a:bodyPr wrap="square" rtlCol="0">
            <a:spAutoFit/>
          </a:bodyPr>
          <a:lstStyle/>
          <a:p>
            <a:r>
              <a:rPr lang="en-US" altLang="zh-CN" dirty="0"/>
              <a:t>Laser spot size on the photocathode</a:t>
            </a:r>
            <a:endParaRPr lang="zh-CN" altLang="en-US" dirty="0"/>
          </a:p>
        </p:txBody>
      </p:sp>
      <p:sp>
        <p:nvSpPr>
          <p:cNvPr id="16" name="文本框 15">
            <a:extLst>
              <a:ext uri="{FF2B5EF4-FFF2-40B4-BE49-F238E27FC236}">
                <a16:creationId xmlns:a16="http://schemas.microsoft.com/office/drawing/2014/main" id="{400BECAF-979F-F8C6-3916-41C552943B4C}"/>
              </a:ext>
            </a:extLst>
          </p:cNvPr>
          <p:cNvSpPr txBox="1"/>
          <p:nvPr/>
        </p:nvSpPr>
        <p:spPr>
          <a:xfrm>
            <a:off x="8518272" y="1728370"/>
            <a:ext cx="3536831" cy="12899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Transverse dimension </a:t>
            </a:r>
          </a:p>
          <a:p>
            <a:pPr marL="285750" indent="-285750">
              <a:lnSpc>
                <a:spcPct val="150000"/>
              </a:lnSpc>
              <a:buFont typeface="Arial" panose="020B0604020202020204" pitchFamily="34" charset="0"/>
              <a:buChar char="•"/>
            </a:pPr>
            <a:r>
              <a:rPr lang="en-US" altLang="zh-CN" dirty="0"/>
              <a:t>Initial emittance</a:t>
            </a:r>
          </a:p>
          <a:p>
            <a:pPr marL="285750" indent="-285750">
              <a:lnSpc>
                <a:spcPct val="150000"/>
              </a:lnSpc>
              <a:buFont typeface="Arial" panose="020B0604020202020204" pitchFamily="34" charset="0"/>
              <a:buChar char="•"/>
            </a:pPr>
            <a:r>
              <a:rPr lang="en-US" altLang="zh-CN" dirty="0"/>
              <a:t>Space charge phenomena</a:t>
            </a:r>
            <a:endParaRPr lang="zh-CN" altLang="en-US" dirty="0"/>
          </a:p>
        </p:txBody>
      </p:sp>
      <p:sp>
        <p:nvSpPr>
          <p:cNvPr id="19" name="文本框 18">
            <a:extLst>
              <a:ext uri="{FF2B5EF4-FFF2-40B4-BE49-F238E27FC236}">
                <a16:creationId xmlns:a16="http://schemas.microsoft.com/office/drawing/2014/main" id="{91BBA9EE-4BDE-7C45-B7B7-2AF11DA1D92F}"/>
              </a:ext>
            </a:extLst>
          </p:cNvPr>
          <p:cNvSpPr txBox="1"/>
          <p:nvPr/>
        </p:nvSpPr>
        <p:spPr>
          <a:xfrm>
            <a:off x="5064650" y="3666932"/>
            <a:ext cx="2755015" cy="369332"/>
          </a:xfrm>
          <a:prstGeom prst="rect">
            <a:avLst/>
          </a:prstGeom>
          <a:noFill/>
        </p:spPr>
        <p:txBody>
          <a:bodyPr wrap="square" rtlCol="0">
            <a:spAutoFit/>
          </a:bodyPr>
          <a:lstStyle/>
          <a:p>
            <a:r>
              <a:rPr lang="en-US" altLang="zh-CN" dirty="0"/>
              <a:t>Laser pulse intensity</a:t>
            </a:r>
            <a:endParaRPr lang="zh-CN" altLang="en-US" dirty="0"/>
          </a:p>
        </p:txBody>
      </p:sp>
      <p:sp>
        <p:nvSpPr>
          <p:cNvPr id="20" name="文本框 19">
            <a:extLst>
              <a:ext uri="{FF2B5EF4-FFF2-40B4-BE49-F238E27FC236}">
                <a16:creationId xmlns:a16="http://schemas.microsoft.com/office/drawing/2014/main" id="{5E36D0E2-888F-277C-47F3-30D4CC9C45DF}"/>
              </a:ext>
            </a:extLst>
          </p:cNvPr>
          <p:cNvSpPr txBox="1"/>
          <p:nvPr/>
        </p:nvSpPr>
        <p:spPr>
          <a:xfrm>
            <a:off x="8518271" y="3571605"/>
            <a:ext cx="3536831" cy="4589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Bunch charge</a:t>
            </a:r>
            <a:endParaRPr lang="zh-CN" altLang="en-US" dirty="0"/>
          </a:p>
        </p:txBody>
      </p:sp>
      <p:sp>
        <p:nvSpPr>
          <p:cNvPr id="21" name="文本框 20">
            <a:extLst>
              <a:ext uri="{FF2B5EF4-FFF2-40B4-BE49-F238E27FC236}">
                <a16:creationId xmlns:a16="http://schemas.microsoft.com/office/drawing/2014/main" id="{19765031-FD77-5CFB-9B3B-66046B7FD348}"/>
              </a:ext>
            </a:extLst>
          </p:cNvPr>
          <p:cNvSpPr txBox="1"/>
          <p:nvPr/>
        </p:nvSpPr>
        <p:spPr>
          <a:xfrm>
            <a:off x="5064650" y="4852469"/>
            <a:ext cx="2755015" cy="369332"/>
          </a:xfrm>
          <a:prstGeom prst="rect">
            <a:avLst/>
          </a:prstGeom>
          <a:noFill/>
        </p:spPr>
        <p:txBody>
          <a:bodyPr wrap="square" rtlCol="0">
            <a:spAutoFit/>
          </a:bodyPr>
          <a:lstStyle/>
          <a:p>
            <a:r>
              <a:rPr lang="en-US" altLang="zh-CN" dirty="0"/>
              <a:t>Laser pulse length</a:t>
            </a:r>
            <a:endParaRPr lang="zh-CN" altLang="en-US" dirty="0"/>
          </a:p>
        </p:txBody>
      </p:sp>
      <p:sp>
        <p:nvSpPr>
          <p:cNvPr id="22" name="文本框 21">
            <a:extLst>
              <a:ext uri="{FF2B5EF4-FFF2-40B4-BE49-F238E27FC236}">
                <a16:creationId xmlns:a16="http://schemas.microsoft.com/office/drawing/2014/main" id="{55C44D19-BF70-9D27-C4EB-85E9D39C67FF}"/>
              </a:ext>
            </a:extLst>
          </p:cNvPr>
          <p:cNvSpPr txBox="1"/>
          <p:nvPr/>
        </p:nvSpPr>
        <p:spPr>
          <a:xfrm>
            <a:off x="8518271" y="4592052"/>
            <a:ext cx="3536831" cy="8744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Electron bunch length</a:t>
            </a:r>
          </a:p>
          <a:p>
            <a:pPr marL="285750" indent="-285750">
              <a:lnSpc>
                <a:spcPct val="150000"/>
              </a:lnSpc>
              <a:buFont typeface="Arial" panose="020B0604020202020204" pitchFamily="34" charset="0"/>
              <a:buChar char="•"/>
            </a:pPr>
            <a:r>
              <a:rPr lang="en-US" altLang="zh-CN" dirty="0"/>
              <a:t>Peak current</a:t>
            </a:r>
            <a:endParaRPr lang="zh-CN" altLang="en-US" dirty="0"/>
          </a:p>
        </p:txBody>
      </p:sp>
      <p:sp>
        <p:nvSpPr>
          <p:cNvPr id="23" name="箭头: 左右 22">
            <a:extLst>
              <a:ext uri="{FF2B5EF4-FFF2-40B4-BE49-F238E27FC236}">
                <a16:creationId xmlns:a16="http://schemas.microsoft.com/office/drawing/2014/main" id="{D32E9D2E-440C-2309-AFBB-E6B59621981A}"/>
              </a:ext>
            </a:extLst>
          </p:cNvPr>
          <p:cNvSpPr/>
          <p:nvPr/>
        </p:nvSpPr>
        <p:spPr>
          <a:xfrm>
            <a:off x="7706264" y="2261364"/>
            <a:ext cx="760248" cy="369332"/>
          </a:xfrm>
          <a:prstGeom prst="leftRightArrow">
            <a:avLst/>
          </a:prstGeom>
          <a:noFill/>
          <a:ln w="19050">
            <a:solidFill>
              <a:srgbClr val="A40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左右 23">
            <a:extLst>
              <a:ext uri="{FF2B5EF4-FFF2-40B4-BE49-F238E27FC236}">
                <a16:creationId xmlns:a16="http://schemas.microsoft.com/office/drawing/2014/main" id="{86F9FA5E-1D68-DAA5-24C6-1C72DAB0F9DB}"/>
              </a:ext>
            </a:extLst>
          </p:cNvPr>
          <p:cNvSpPr/>
          <p:nvPr/>
        </p:nvSpPr>
        <p:spPr>
          <a:xfrm>
            <a:off x="7706264" y="3666932"/>
            <a:ext cx="760248" cy="369332"/>
          </a:xfrm>
          <a:prstGeom prst="leftRightArrow">
            <a:avLst/>
          </a:prstGeom>
          <a:noFill/>
          <a:ln w="19050">
            <a:solidFill>
              <a:srgbClr val="A40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左右 24">
            <a:extLst>
              <a:ext uri="{FF2B5EF4-FFF2-40B4-BE49-F238E27FC236}">
                <a16:creationId xmlns:a16="http://schemas.microsoft.com/office/drawing/2014/main" id="{73036FF4-C968-DF2F-8D28-21095D1E7ADB}"/>
              </a:ext>
            </a:extLst>
          </p:cNvPr>
          <p:cNvSpPr/>
          <p:nvPr/>
        </p:nvSpPr>
        <p:spPr>
          <a:xfrm>
            <a:off x="7706264" y="4831645"/>
            <a:ext cx="760248" cy="369332"/>
          </a:xfrm>
          <a:prstGeom prst="leftRightArrow">
            <a:avLst/>
          </a:prstGeom>
          <a:noFill/>
          <a:ln w="19050">
            <a:solidFill>
              <a:srgbClr val="A40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260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Why we need virtual cathode</a:t>
            </a:r>
            <a:endParaRPr lang="zh-CN" altLang="en-US" dirty="0"/>
          </a:p>
        </p:txBody>
      </p:sp>
      <p:sp>
        <p:nvSpPr>
          <p:cNvPr id="7" name="文本框 6">
            <a:extLst>
              <a:ext uri="{FF2B5EF4-FFF2-40B4-BE49-F238E27FC236}">
                <a16:creationId xmlns:a16="http://schemas.microsoft.com/office/drawing/2014/main" id="{9FD3D608-F16F-1AE1-832A-26CCEFA2E2F1}"/>
              </a:ext>
            </a:extLst>
          </p:cNvPr>
          <p:cNvSpPr txBox="1"/>
          <p:nvPr/>
        </p:nvSpPr>
        <p:spPr>
          <a:xfrm>
            <a:off x="419819" y="5944885"/>
            <a:ext cx="9379788" cy="523220"/>
          </a:xfrm>
          <a:prstGeom prst="rect">
            <a:avLst/>
          </a:prstGeom>
          <a:noFill/>
        </p:spPr>
        <p:txBody>
          <a:bodyPr wrap="square">
            <a:spAutoFit/>
          </a:bodyPr>
          <a:lstStyle/>
          <a:p>
            <a:r>
              <a:rPr lang="zh-CN" altLang="en-US" sz="1400" dirty="0"/>
              <a:t>Panofski, E., et al. "VIRTUAL CATHODE DIAGNOSTICS WITH A LARGE DYNAMIC RANGE FOR A CONTINUOUS WAVE SRF PHOTOINJECTOR."</a:t>
            </a:r>
          </a:p>
        </p:txBody>
      </p:sp>
      <p:grpSp>
        <p:nvGrpSpPr>
          <p:cNvPr id="33" name="组合 32">
            <a:extLst>
              <a:ext uri="{FF2B5EF4-FFF2-40B4-BE49-F238E27FC236}">
                <a16:creationId xmlns:a16="http://schemas.microsoft.com/office/drawing/2014/main" id="{28757E8A-50CB-23A9-5EC5-6F0D25F29F2D}"/>
              </a:ext>
            </a:extLst>
          </p:cNvPr>
          <p:cNvGrpSpPr/>
          <p:nvPr/>
        </p:nvGrpSpPr>
        <p:grpSpPr>
          <a:xfrm>
            <a:off x="334033" y="1800043"/>
            <a:ext cx="5698467" cy="2649028"/>
            <a:chOff x="511833" y="1800043"/>
            <a:chExt cx="6250261" cy="2649028"/>
          </a:xfrm>
        </p:grpSpPr>
        <p:sp>
          <p:nvSpPr>
            <p:cNvPr id="10" name="矩形 9">
              <a:extLst>
                <a:ext uri="{FF2B5EF4-FFF2-40B4-BE49-F238E27FC236}">
                  <a16:creationId xmlns:a16="http://schemas.microsoft.com/office/drawing/2014/main" id="{866B8CEB-2947-A06C-E638-56DB7ABA320E}"/>
                </a:ext>
              </a:extLst>
            </p:cNvPr>
            <p:cNvSpPr/>
            <p:nvPr/>
          </p:nvSpPr>
          <p:spPr>
            <a:xfrm>
              <a:off x="511833" y="1800043"/>
              <a:ext cx="982362" cy="644106"/>
            </a:xfrm>
            <a:prstGeom prst="rect">
              <a:avLst/>
            </a:prstGeom>
            <a:solidFill>
              <a:schemeClr val="tx2">
                <a:lumMod val="20000"/>
                <a:lumOff val="80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E240B1FB-52E6-3673-2ADE-5E57A89C7F9A}"/>
                </a:ext>
              </a:extLst>
            </p:cNvPr>
            <p:cNvSpPr txBox="1"/>
            <p:nvPr/>
          </p:nvSpPr>
          <p:spPr>
            <a:xfrm>
              <a:off x="586445" y="1933541"/>
              <a:ext cx="907750" cy="400110"/>
            </a:xfrm>
            <a:prstGeom prst="rect">
              <a:avLst/>
            </a:prstGeom>
            <a:noFill/>
          </p:spPr>
          <p:txBody>
            <a:bodyPr wrap="square" rtlCol="0">
              <a:spAutoFit/>
            </a:bodyPr>
            <a:lstStyle/>
            <a:p>
              <a:r>
                <a:rPr lang="en-US" altLang="zh-CN" sz="2000" dirty="0"/>
                <a:t>Laser</a:t>
              </a:r>
              <a:endParaRPr lang="zh-CN" altLang="en-US" sz="2000" dirty="0"/>
            </a:p>
          </p:txBody>
        </p:sp>
        <p:cxnSp>
          <p:nvCxnSpPr>
            <p:cNvPr id="13" name="直接箭头连接符 12">
              <a:extLst>
                <a:ext uri="{FF2B5EF4-FFF2-40B4-BE49-F238E27FC236}">
                  <a16:creationId xmlns:a16="http://schemas.microsoft.com/office/drawing/2014/main" id="{E76F6747-FE77-C210-22BF-FB4ABE757F36}"/>
                </a:ext>
              </a:extLst>
            </p:cNvPr>
            <p:cNvCxnSpPr>
              <a:cxnSpLocks/>
              <a:stCxn id="10" idx="3"/>
            </p:cNvCxnSpPr>
            <p:nvPr/>
          </p:nvCxnSpPr>
          <p:spPr>
            <a:xfrm>
              <a:off x="1494195" y="2122096"/>
              <a:ext cx="41474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0EF3A204-5F86-2046-CAE2-5F1215C8E0FE}"/>
                </a:ext>
              </a:extLst>
            </p:cNvPr>
            <p:cNvCxnSpPr/>
            <p:nvPr/>
          </p:nvCxnSpPr>
          <p:spPr>
            <a:xfrm>
              <a:off x="3249281" y="1851801"/>
              <a:ext cx="626853" cy="5233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2A9AF14-D4CF-E447-6A62-F9094504D51E}"/>
                </a:ext>
              </a:extLst>
            </p:cNvPr>
            <p:cNvCxnSpPr>
              <a:cxnSpLocks/>
            </p:cNvCxnSpPr>
            <p:nvPr/>
          </p:nvCxnSpPr>
          <p:spPr>
            <a:xfrm>
              <a:off x="3554083" y="2122096"/>
              <a:ext cx="8624" cy="16688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AB2679D4-C710-A4B8-D70D-88F9E0D59B32}"/>
                </a:ext>
              </a:extLst>
            </p:cNvPr>
            <p:cNvGrpSpPr/>
            <p:nvPr/>
          </p:nvGrpSpPr>
          <p:grpSpPr>
            <a:xfrm>
              <a:off x="3214456" y="3880323"/>
              <a:ext cx="761684" cy="568748"/>
              <a:chOff x="3214456" y="4075857"/>
              <a:chExt cx="761684" cy="568748"/>
            </a:xfrm>
          </p:grpSpPr>
          <p:sp>
            <p:nvSpPr>
              <p:cNvPr id="20" name="矩形 19">
                <a:extLst>
                  <a:ext uri="{FF2B5EF4-FFF2-40B4-BE49-F238E27FC236}">
                    <a16:creationId xmlns:a16="http://schemas.microsoft.com/office/drawing/2014/main" id="{48AD82EB-15C9-8B16-FFED-06453647698D}"/>
                  </a:ext>
                </a:extLst>
              </p:cNvPr>
              <p:cNvSpPr/>
              <p:nvPr/>
            </p:nvSpPr>
            <p:spPr>
              <a:xfrm>
                <a:off x="3249282" y="4207533"/>
                <a:ext cx="626853" cy="437072"/>
              </a:xfrm>
              <a:prstGeom prst="rect">
                <a:avLst/>
              </a:prstGeom>
              <a:solidFill>
                <a:schemeClr val="tx1">
                  <a:lumMod val="50000"/>
                  <a:lumOff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9D2C55D9-90C5-082A-A52B-77CF3D7331C6}"/>
                  </a:ext>
                </a:extLst>
              </p:cNvPr>
              <p:cNvSpPr/>
              <p:nvPr/>
            </p:nvSpPr>
            <p:spPr>
              <a:xfrm>
                <a:off x="3429402" y="4075857"/>
                <a:ext cx="273171" cy="129397"/>
              </a:xfrm>
              <a:prstGeom prst="rect">
                <a:avLst/>
              </a:prstGeom>
              <a:solidFill>
                <a:schemeClr val="tx1">
                  <a:lumMod val="50000"/>
                  <a:lumOff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3C0F081E-9532-FF3E-FE3D-1C45DE90C812}"/>
                  </a:ext>
                </a:extLst>
              </p:cNvPr>
              <p:cNvSpPr txBox="1"/>
              <p:nvPr/>
            </p:nvSpPr>
            <p:spPr>
              <a:xfrm>
                <a:off x="3214456" y="4256792"/>
                <a:ext cx="761684" cy="338554"/>
              </a:xfrm>
              <a:prstGeom prst="rect">
                <a:avLst/>
              </a:prstGeom>
              <a:noFill/>
            </p:spPr>
            <p:txBody>
              <a:bodyPr wrap="square" rtlCol="0">
                <a:spAutoFit/>
              </a:bodyPr>
              <a:lstStyle/>
              <a:p>
                <a:r>
                  <a:rPr lang="en-US" altLang="zh-CN" sz="1600" dirty="0">
                    <a:solidFill>
                      <a:schemeClr val="bg1">
                        <a:lumMod val="95000"/>
                      </a:schemeClr>
                    </a:solidFill>
                  </a:rPr>
                  <a:t>CCD</a:t>
                </a:r>
                <a:endParaRPr lang="zh-CN" altLang="en-US" sz="1600" dirty="0">
                  <a:solidFill>
                    <a:schemeClr val="bg1">
                      <a:lumMod val="95000"/>
                    </a:schemeClr>
                  </a:solidFill>
                </a:endParaRPr>
              </a:p>
            </p:txBody>
          </p:sp>
        </p:grpSp>
        <p:grpSp>
          <p:nvGrpSpPr>
            <p:cNvPr id="28" name="组合 27">
              <a:extLst>
                <a:ext uri="{FF2B5EF4-FFF2-40B4-BE49-F238E27FC236}">
                  <a16:creationId xmlns:a16="http://schemas.microsoft.com/office/drawing/2014/main" id="{1C8DD555-E800-E2D1-5140-CDDF25ABFC5A}"/>
                </a:ext>
              </a:extLst>
            </p:cNvPr>
            <p:cNvGrpSpPr/>
            <p:nvPr/>
          </p:nvGrpSpPr>
          <p:grpSpPr>
            <a:xfrm>
              <a:off x="5687443" y="1823046"/>
              <a:ext cx="1074651" cy="621103"/>
              <a:chOff x="5392168" y="2591096"/>
              <a:chExt cx="1074651" cy="621103"/>
            </a:xfrm>
          </p:grpSpPr>
          <p:sp>
            <p:nvSpPr>
              <p:cNvPr id="25" name="矩形 24">
                <a:extLst>
                  <a:ext uri="{FF2B5EF4-FFF2-40B4-BE49-F238E27FC236}">
                    <a16:creationId xmlns:a16="http://schemas.microsoft.com/office/drawing/2014/main" id="{019741F4-B79A-BB3A-09C1-62ED547B3D6A}"/>
                  </a:ext>
                </a:extLst>
              </p:cNvPr>
              <p:cNvSpPr/>
              <p:nvPr/>
            </p:nvSpPr>
            <p:spPr>
              <a:xfrm>
                <a:off x="5483420" y="2591096"/>
                <a:ext cx="983399" cy="621103"/>
              </a:xfrm>
              <a:prstGeom prst="rect">
                <a:avLst/>
              </a:prstGeom>
              <a:solidFill>
                <a:srgbClr val="52537B"/>
              </a:solidFill>
              <a:ln>
                <a:solidFill>
                  <a:srgbClr val="5253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DAECBB59-2421-5736-195E-BCF0D6A59C10}"/>
                  </a:ext>
                </a:extLst>
              </p:cNvPr>
              <p:cNvSpPr/>
              <p:nvPr/>
            </p:nvSpPr>
            <p:spPr>
              <a:xfrm>
                <a:off x="5392168" y="2674166"/>
                <a:ext cx="81728" cy="454961"/>
              </a:xfrm>
              <a:prstGeom prst="rect">
                <a:avLst/>
              </a:prstGeom>
              <a:solidFill>
                <a:srgbClr val="E79136"/>
              </a:solidFill>
              <a:ln>
                <a:solidFill>
                  <a:srgbClr val="E791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9" name="文本框 28">
            <a:extLst>
              <a:ext uri="{FF2B5EF4-FFF2-40B4-BE49-F238E27FC236}">
                <a16:creationId xmlns:a16="http://schemas.microsoft.com/office/drawing/2014/main" id="{AD9CB458-61FE-4D81-12B1-2B5B8B28A6DA}"/>
              </a:ext>
            </a:extLst>
          </p:cNvPr>
          <p:cNvSpPr txBox="1"/>
          <p:nvPr/>
        </p:nvSpPr>
        <p:spPr>
          <a:xfrm>
            <a:off x="2674913" y="4597590"/>
            <a:ext cx="992579" cy="369332"/>
          </a:xfrm>
          <a:prstGeom prst="rect">
            <a:avLst/>
          </a:prstGeom>
          <a:noFill/>
        </p:spPr>
        <p:txBody>
          <a:bodyPr wrap="none" rtlCol="0">
            <a:spAutoFit/>
          </a:bodyPr>
          <a:lstStyle/>
          <a:p>
            <a:r>
              <a:rPr lang="en-US" altLang="zh-CN" dirty="0"/>
              <a:t>camera</a:t>
            </a:r>
            <a:endParaRPr lang="zh-CN" altLang="en-US" dirty="0"/>
          </a:p>
        </p:txBody>
      </p:sp>
      <p:sp>
        <p:nvSpPr>
          <p:cNvPr id="30" name="文本框 29">
            <a:extLst>
              <a:ext uri="{FF2B5EF4-FFF2-40B4-BE49-F238E27FC236}">
                <a16:creationId xmlns:a16="http://schemas.microsoft.com/office/drawing/2014/main" id="{2841B88A-F232-950A-40EA-525FC05E2712}"/>
              </a:ext>
            </a:extLst>
          </p:cNvPr>
          <p:cNvSpPr txBox="1"/>
          <p:nvPr/>
        </p:nvSpPr>
        <p:spPr>
          <a:xfrm>
            <a:off x="5008273" y="2629623"/>
            <a:ext cx="1083951" cy="369332"/>
          </a:xfrm>
          <a:prstGeom prst="rect">
            <a:avLst/>
          </a:prstGeom>
          <a:noFill/>
        </p:spPr>
        <p:txBody>
          <a:bodyPr wrap="none" rtlCol="0">
            <a:spAutoFit/>
          </a:bodyPr>
          <a:lstStyle/>
          <a:p>
            <a:r>
              <a:rPr lang="en-US" altLang="zh-CN" dirty="0"/>
              <a:t>cathode</a:t>
            </a:r>
            <a:endParaRPr lang="zh-CN" altLang="en-US" dirty="0"/>
          </a:p>
        </p:txBody>
      </p:sp>
      <p:sp>
        <p:nvSpPr>
          <p:cNvPr id="31" name="文本框 30">
            <a:extLst>
              <a:ext uri="{FF2B5EF4-FFF2-40B4-BE49-F238E27FC236}">
                <a16:creationId xmlns:a16="http://schemas.microsoft.com/office/drawing/2014/main" id="{FA90BFF6-5D1E-4112-5BE9-16F821D70988}"/>
              </a:ext>
            </a:extLst>
          </p:cNvPr>
          <p:cNvSpPr txBox="1"/>
          <p:nvPr/>
        </p:nvSpPr>
        <p:spPr>
          <a:xfrm>
            <a:off x="2337054" y="1494330"/>
            <a:ext cx="1644681" cy="369332"/>
          </a:xfrm>
          <a:prstGeom prst="rect">
            <a:avLst/>
          </a:prstGeom>
          <a:noFill/>
        </p:spPr>
        <p:txBody>
          <a:bodyPr wrap="none" rtlCol="0">
            <a:spAutoFit/>
          </a:bodyPr>
          <a:lstStyle/>
          <a:p>
            <a:r>
              <a:rPr lang="en-US" altLang="zh-CN" dirty="0"/>
              <a:t>beam splitter</a:t>
            </a:r>
            <a:endParaRPr lang="zh-CN" altLang="en-US" dirty="0"/>
          </a:p>
        </p:txBody>
      </p:sp>
      <p:sp>
        <p:nvSpPr>
          <p:cNvPr id="8" name="文本框 7">
            <a:extLst>
              <a:ext uri="{FF2B5EF4-FFF2-40B4-BE49-F238E27FC236}">
                <a16:creationId xmlns:a16="http://schemas.microsoft.com/office/drawing/2014/main" id="{1703D522-0DD7-39CB-DFD3-D83BD88E3F78}"/>
              </a:ext>
            </a:extLst>
          </p:cNvPr>
          <p:cNvSpPr txBox="1"/>
          <p:nvPr/>
        </p:nvSpPr>
        <p:spPr>
          <a:xfrm>
            <a:off x="6461010" y="1532172"/>
            <a:ext cx="5101569" cy="12899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Close relationship between laser and generated electron bunch requires continuous monitoring</a:t>
            </a:r>
          </a:p>
        </p:txBody>
      </p:sp>
      <p:grpSp>
        <p:nvGrpSpPr>
          <p:cNvPr id="52" name="组合 51">
            <a:extLst>
              <a:ext uri="{FF2B5EF4-FFF2-40B4-BE49-F238E27FC236}">
                <a16:creationId xmlns:a16="http://schemas.microsoft.com/office/drawing/2014/main" id="{4DEC2680-9E1A-A5A0-D818-789DE28A4C38}"/>
              </a:ext>
            </a:extLst>
          </p:cNvPr>
          <p:cNvGrpSpPr/>
          <p:nvPr/>
        </p:nvGrpSpPr>
        <p:grpSpPr>
          <a:xfrm>
            <a:off x="6264319" y="3489994"/>
            <a:ext cx="4299046" cy="2081595"/>
            <a:chOff x="6858000" y="3544586"/>
            <a:chExt cx="4299046" cy="2081595"/>
          </a:xfrm>
        </p:grpSpPr>
        <p:sp>
          <p:nvSpPr>
            <p:cNvPr id="9" name="文本框 8">
              <a:extLst>
                <a:ext uri="{FF2B5EF4-FFF2-40B4-BE49-F238E27FC236}">
                  <a16:creationId xmlns:a16="http://schemas.microsoft.com/office/drawing/2014/main" id="{CFA2ACDF-0BFA-CBD6-16E5-3F890A5E86F0}"/>
                </a:ext>
              </a:extLst>
            </p:cNvPr>
            <p:cNvSpPr txBox="1"/>
            <p:nvPr/>
          </p:nvSpPr>
          <p:spPr>
            <a:xfrm>
              <a:off x="7323058" y="3544586"/>
              <a:ext cx="2943764" cy="369332"/>
            </a:xfrm>
            <a:prstGeom prst="rect">
              <a:avLst/>
            </a:prstGeom>
            <a:noFill/>
          </p:spPr>
          <p:txBody>
            <a:bodyPr wrap="square" rtlCol="0">
              <a:spAutoFit/>
            </a:bodyPr>
            <a:lstStyle/>
            <a:p>
              <a:pPr algn="ctr"/>
              <a:r>
                <a:rPr lang="en-US" altLang="zh-CN" dirty="0"/>
                <a:t>High diffraction quality</a:t>
              </a:r>
              <a:endParaRPr lang="zh-CN" altLang="en-US" dirty="0"/>
            </a:p>
          </p:txBody>
        </p:sp>
        <p:sp>
          <p:nvSpPr>
            <p:cNvPr id="12" name="文本框 11">
              <a:extLst>
                <a:ext uri="{FF2B5EF4-FFF2-40B4-BE49-F238E27FC236}">
                  <a16:creationId xmlns:a16="http://schemas.microsoft.com/office/drawing/2014/main" id="{3CA2B07F-3428-9EA5-AB6C-CEF617588260}"/>
                </a:ext>
              </a:extLst>
            </p:cNvPr>
            <p:cNvSpPr txBox="1"/>
            <p:nvPr/>
          </p:nvSpPr>
          <p:spPr>
            <a:xfrm>
              <a:off x="7110483" y="4402840"/>
              <a:ext cx="3395179" cy="369332"/>
            </a:xfrm>
            <a:prstGeom prst="rect">
              <a:avLst/>
            </a:prstGeom>
            <a:noFill/>
          </p:spPr>
          <p:txBody>
            <a:bodyPr wrap="square" rtlCol="0">
              <a:spAutoFit/>
            </a:bodyPr>
            <a:lstStyle/>
            <a:p>
              <a:pPr algn="ctr"/>
              <a:r>
                <a:rPr lang="en-US" altLang="zh-CN" dirty="0"/>
                <a:t>High quality electron beam</a:t>
              </a:r>
              <a:endParaRPr lang="zh-CN" altLang="en-US" dirty="0"/>
            </a:p>
          </p:txBody>
        </p:sp>
        <p:sp>
          <p:nvSpPr>
            <p:cNvPr id="14" name="文本框 13">
              <a:extLst>
                <a:ext uri="{FF2B5EF4-FFF2-40B4-BE49-F238E27FC236}">
                  <a16:creationId xmlns:a16="http://schemas.microsoft.com/office/drawing/2014/main" id="{A16E5307-DBE1-6AC6-B043-6720BE9764BC}"/>
                </a:ext>
              </a:extLst>
            </p:cNvPr>
            <p:cNvSpPr txBox="1"/>
            <p:nvPr/>
          </p:nvSpPr>
          <p:spPr>
            <a:xfrm>
              <a:off x="6858000" y="5256849"/>
              <a:ext cx="4299046" cy="369332"/>
            </a:xfrm>
            <a:prstGeom prst="rect">
              <a:avLst/>
            </a:prstGeom>
            <a:noFill/>
          </p:spPr>
          <p:txBody>
            <a:bodyPr wrap="square" rtlCol="0">
              <a:spAutoFit/>
            </a:bodyPr>
            <a:lstStyle/>
            <a:p>
              <a:pPr algn="ctr"/>
              <a:r>
                <a:rPr lang="en-US" altLang="zh-CN" dirty="0"/>
                <a:t>Determine &amp; Control laser parameter</a:t>
              </a:r>
              <a:endParaRPr lang="zh-CN" altLang="en-US" dirty="0"/>
            </a:p>
          </p:txBody>
        </p:sp>
        <p:cxnSp>
          <p:nvCxnSpPr>
            <p:cNvPr id="21" name="连接符: 曲线 20">
              <a:extLst>
                <a:ext uri="{FF2B5EF4-FFF2-40B4-BE49-F238E27FC236}">
                  <a16:creationId xmlns:a16="http://schemas.microsoft.com/office/drawing/2014/main" id="{C2144B1D-6FFC-AD22-D89E-A2B279EDB778}"/>
                </a:ext>
              </a:extLst>
            </p:cNvPr>
            <p:cNvCxnSpPr>
              <a:cxnSpLocks/>
              <a:stCxn id="12" idx="1"/>
              <a:endCxn id="14" idx="1"/>
            </p:cNvCxnSpPr>
            <p:nvPr/>
          </p:nvCxnSpPr>
          <p:spPr>
            <a:xfrm rot="10800000" flipV="1">
              <a:off x="6858001" y="4587505"/>
              <a:ext cx="252483" cy="854009"/>
            </a:xfrm>
            <a:prstGeom prst="curvedConnector3">
              <a:avLst>
                <a:gd name="adj1" fmla="val 19054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ADBA03F5-0D04-68E5-1BB8-5FA8FBAFB214}"/>
                </a:ext>
              </a:extLst>
            </p:cNvPr>
            <p:cNvCxnSpPr>
              <a:cxnSpLocks/>
              <a:stCxn id="9" idx="3"/>
              <a:endCxn id="12" idx="3"/>
            </p:cNvCxnSpPr>
            <p:nvPr/>
          </p:nvCxnSpPr>
          <p:spPr>
            <a:xfrm>
              <a:off x="10266822" y="3729252"/>
              <a:ext cx="238840" cy="858254"/>
            </a:xfrm>
            <a:prstGeom prst="curvedConnector3">
              <a:avLst>
                <a:gd name="adj1" fmla="val 19571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62019835-2FEC-479C-C5FA-CBAAFBF457E3}"/>
              </a:ext>
            </a:extLst>
          </p:cNvPr>
          <p:cNvSpPr txBox="1"/>
          <p:nvPr/>
        </p:nvSpPr>
        <p:spPr>
          <a:xfrm>
            <a:off x="1455926" y="2270616"/>
            <a:ext cx="1234937" cy="369332"/>
          </a:xfrm>
          <a:prstGeom prst="rect">
            <a:avLst/>
          </a:prstGeom>
          <a:noFill/>
        </p:spPr>
        <p:txBody>
          <a:bodyPr wrap="square" rtlCol="0">
            <a:spAutoFit/>
          </a:bodyPr>
          <a:lstStyle/>
          <a:p>
            <a:r>
              <a:rPr lang="en-US" altLang="zh-CN" dirty="0"/>
              <a:t>UV light</a:t>
            </a:r>
            <a:endParaRPr lang="zh-CN" altLang="en-US" dirty="0"/>
          </a:p>
        </p:txBody>
      </p:sp>
    </p:spTree>
    <p:extLst>
      <p:ext uri="{BB962C8B-B14F-4D97-AF65-F5344CB8AC3E}">
        <p14:creationId xmlns:p14="http://schemas.microsoft.com/office/powerpoint/2010/main" val="8820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Virtual cathode of REGAE</a:t>
            </a:r>
            <a:endParaRPr lang="zh-CN" altLang="en-US" dirty="0"/>
          </a:p>
        </p:txBody>
      </p:sp>
      <p:pic>
        <p:nvPicPr>
          <p:cNvPr id="4" name="图片 3">
            <a:extLst>
              <a:ext uri="{FF2B5EF4-FFF2-40B4-BE49-F238E27FC236}">
                <a16:creationId xmlns:a16="http://schemas.microsoft.com/office/drawing/2014/main" id="{61A683B8-F894-0EEB-D5FE-15DC08432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674" y="1318475"/>
            <a:ext cx="3325542" cy="4434056"/>
          </a:xfrm>
          <a:prstGeom prst="rect">
            <a:avLst/>
          </a:prstGeom>
        </p:spPr>
      </p:pic>
      <p:pic>
        <p:nvPicPr>
          <p:cNvPr id="6" name="图片 5">
            <a:extLst>
              <a:ext uri="{FF2B5EF4-FFF2-40B4-BE49-F238E27FC236}">
                <a16:creationId xmlns:a16="http://schemas.microsoft.com/office/drawing/2014/main" id="{E83C0A84-1092-46E8-8C34-5A32EB7D9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596" y="1318475"/>
            <a:ext cx="5912074" cy="4434056"/>
          </a:xfrm>
          <a:prstGeom prst="rect">
            <a:avLst/>
          </a:prstGeom>
        </p:spPr>
      </p:pic>
      <p:sp>
        <p:nvSpPr>
          <p:cNvPr id="10" name="文本框 9">
            <a:extLst>
              <a:ext uri="{FF2B5EF4-FFF2-40B4-BE49-F238E27FC236}">
                <a16:creationId xmlns:a16="http://schemas.microsoft.com/office/drawing/2014/main" id="{47355140-8986-E914-5F1C-79FF8F4BA3EA}"/>
              </a:ext>
            </a:extLst>
          </p:cNvPr>
          <p:cNvSpPr txBox="1"/>
          <p:nvPr/>
        </p:nvSpPr>
        <p:spPr>
          <a:xfrm>
            <a:off x="2470150" y="5839254"/>
            <a:ext cx="1866900" cy="461665"/>
          </a:xfrm>
          <a:prstGeom prst="rect">
            <a:avLst/>
          </a:prstGeom>
          <a:noFill/>
        </p:spPr>
        <p:txBody>
          <a:bodyPr wrap="square" rtlCol="0">
            <a:spAutoFit/>
          </a:bodyPr>
          <a:lstStyle/>
          <a:p>
            <a:r>
              <a:rPr lang="en-US" altLang="zh-CN" sz="2400" b="1" dirty="0">
                <a:solidFill>
                  <a:srgbClr val="C00000"/>
                </a:solidFill>
              </a:rPr>
              <a:t>OLD</a:t>
            </a:r>
            <a:endParaRPr lang="zh-CN" altLang="en-US" sz="2400" b="1" dirty="0">
              <a:solidFill>
                <a:srgbClr val="C00000"/>
              </a:solidFill>
            </a:endParaRPr>
          </a:p>
        </p:txBody>
      </p:sp>
      <p:sp>
        <p:nvSpPr>
          <p:cNvPr id="11" name="文本框 10">
            <a:extLst>
              <a:ext uri="{FF2B5EF4-FFF2-40B4-BE49-F238E27FC236}">
                <a16:creationId xmlns:a16="http://schemas.microsoft.com/office/drawing/2014/main" id="{2912F449-3A33-427C-FA6F-756770EA9B21}"/>
              </a:ext>
            </a:extLst>
          </p:cNvPr>
          <p:cNvSpPr txBox="1"/>
          <p:nvPr/>
        </p:nvSpPr>
        <p:spPr>
          <a:xfrm>
            <a:off x="8420100" y="5839254"/>
            <a:ext cx="1866900" cy="461665"/>
          </a:xfrm>
          <a:prstGeom prst="rect">
            <a:avLst/>
          </a:prstGeom>
          <a:noFill/>
        </p:spPr>
        <p:txBody>
          <a:bodyPr wrap="square" rtlCol="0">
            <a:spAutoFit/>
          </a:bodyPr>
          <a:lstStyle/>
          <a:p>
            <a:r>
              <a:rPr lang="en-US" altLang="zh-CN" sz="2400" b="1" dirty="0">
                <a:solidFill>
                  <a:srgbClr val="FF0000"/>
                </a:solidFill>
              </a:rPr>
              <a:t>NEW</a:t>
            </a:r>
            <a:endParaRPr lang="zh-CN" altLang="en-US" sz="2400" b="1" dirty="0">
              <a:solidFill>
                <a:srgbClr val="FF0000"/>
              </a:solidFill>
            </a:endParaRPr>
          </a:p>
        </p:txBody>
      </p:sp>
    </p:spTree>
    <p:extLst>
      <p:ext uri="{BB962C8B-B14F-4D97-AF65-F5344CB8AC3E}">
        <p14:creationId xmlns:p14="http://schemas.microsoft.com/office/powerpoint/2010/main" val="358683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How to setup new diagnostic system</a:t>
            </a:r>
            <a:endParaRPr lang="zh-CN" altLang="en-US" dirty="0"/>
          </a:p>
        </p:txBody>
      </p:sp>
      <p:pic>
        <p:nvPicPr>
          <p:cNvPr id="7" name="图片 6">
            <a:extLst>
              <a:ext uri="{FF2B5EF4-FFF2-40B4-BE49-F238E27FC236}">
                <a16:creationId xmlns:a16="http://schemas.microsoft.com/office/drawing/2014/main" id="{235F197C-CE0C-47F2-570E-F2A973E54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071" y="966024"/>
            <a:ext cx="8020629" cy="5891976"/>
          </a:xfrm>
          <a:prstGeom prst="rect">
            <a:avLst/>
          </a:prstGeom>
        </p:spPr>
      </p:pic>
      <p:pic>
        <p:nvPicPr>
          <p:cNvPr id="4" name="图片 3">
            <a:extLst>
              <a:ext uri="{FF2B5EF4-FFF2-40B4-BE49-F238E27FC236}">
                <a16:creationId xmlns:a16="http://schemas.microsoft.com/office/drawing/2014/main" id="{E31EA5C1-E04E-F0F9-56E9-4D103E8EC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94" t="4728" r="65672" b="89237"/>
          <a:stretch/>
        </p:blipFill>
        <p:spPr>
          <a:xfrm>
            <a:off x="5321300" y="966024"/>
            <a:ext cx="1282700" cy="1282700"/>
          </a:xfrm>
          <a:prstGeom prst="ellipse">
            <a:avLst/>
          </a:prstGeom>
          <a:ln w="38100">
            <a:solidFill>
              <a:srgbClr val="FF0000"/>
            </a:solidFill>
          </a:ln>
        </p:spPr>
      </p:pic>
      <p:sp>
        <p:nvSpPr>
          <p:cNvPr id="5" name="椭圆 4">
            <a:extLst>
              <a:ext uri="{FF2B5EF4-FFF2-40B4-BE49-F238E27FC236}">
                <a16:creationId xmlns:a16="http://schemas.microsoft.com/office/drawing/2014/main" id="{04D1A2CE-901D-404A-C087-D4C5E10D40F5}"/>
              </a:ext>
            </a:extLst>
          </p:cNvPr>
          <p:cNvSpPr/>
          <p:nvPr/>
        </p:nvSpPr>
        <p:spPr>
          <a:xfrm>
            <a:off x="4107656" y="1328740"/>
            <a:ext cx="204788" cy="2047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E25CD61A-5CF5-B787-AD84-27001E705F3E}"/>
              </a:ext>
            </a:extLst>
          </p:cNvPr>
          <p:cNvCxnSpPr>
            <a:cxnSpLocks/>
            <a:stCxn id="5" idx="0"/>
          </p:cNvCxnSpPr>
          <p:nvPr/>
        </p:nvCxnSpPr>
        <p:spPr>
          <a:xfrm flipV="1">
            <a:off x="4210050" y="1000125"/>
            <a:ext cx="1500188" cy="3286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B42FB996-C81A-4B01-C978-E9ECA6DD8578}"/>
              </a:ext>
            </a:extLst>
          </p:cNvPr>
          <p:cNvCxnSpPr>
            <a:stCxn id="5" idx="4"/>
          </p:cNvCxnSpPr>
          <p:nvPr/>
        </p:nvCxnSpPr>
        <p:spPr>
          <a:xfrm>
            <a:off x="4210050" y="1533528"/>
            <a:ext cx="1476375" cy="6857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id="{34AF2B2D-9C22-4831-BFC5-21C95FDE07C0}"/>
              </a:ext>
            </a:extLst>
          </p:cNvPr>
          <p:cNvSpPr/>
          <p:nvPr/>
        </p:nvSpPr>
        <p:spPr>
          <a:xfrm>
            <a:off x="4586514" y="2856023"/>
            <a:ext cx="1509486" cy="338164"/>
          </a:xfrm>
          <a:prstGeom prst="round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21DC1843-8126-D944-30F8-381787937F7E}"/>
              </a:ext>
            </a:extLst>
          </p:cNvPr>
          <p:cNvSpPr/>
          <p:nvPr/>
        </p:nvSpPr>
        <p:spPr>
          <a:xfrm>
            <a:off x="4586514" y="4356838"/>
            <a:ext cx="834799" cy="426300"/>
          </a:xfrm>
          <a:prstGeom prst="round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C96D914A-8C9C-CD08-3F76-1E1A7D8D40BF}"/>
              </a:ext>
            </a:extLst>
          </p:cNvPr>
          <p:cNvSpPr/>
          <p:nvPr/>
        </p:nvSpPr>
        <p:spPr>
          <a:xfrm>
            <a:off x="4574383" y="5857875"/>
            <a:ext cx="424656" cy="426300"/>
          </a:xfrm>
          <a:prstGeom prst="round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193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How to setup new diagnostic system</a:t>
            </a:r>
            <a:endParaRPr lang="zh-CN" altLang="en-US" dirty="0"/>
          </a:p>
        </p:txBody>
      </p:sp>
      <p:grpSp>
        <p:nvGrpSpPr>
          <p:cNvPr id="23" name="组合 22">
            <a:extLst>
              <a:ext uri="{FF2B5EF4-FFF2-40B4-BE49-F238E27FC236}">
                <a16:creationId xmlns:a16="http://schemas.microsoft.com/office/drawing/2014/main" id="{8BDAF54A-4F9A-30D1-4CAA-5F80D0A26494}"/>
              </a:ext>
            </a:extLst>
          </p:cNvPr>
          <p:cNvGrpSpPr/>
          <p:nvPr/>
        </p:nvGrpSpPr>
        <p:grpSpPr>
          <a:xfrm>
            <a:off x="292100" y="1065307"/>
            <a:ext cx="4083050" cy="5745488"/>
            <a:chOff x="425450" y="1065307"/>
            <a:chExt cx="4083050" cy="5745488"/>
          </a:xfrm>
        </p:grpSpPr>
        <p:pic>
          <p:nvPicPr>
            <p:cNvPr id="4" name="图片 3">
              <a:extLst>
                <a:ext uri="{FF2B5EF4-FFF2-40B4-BE49-F238E27FC236}">
                  <a16:creationId xmlns:a16="http://schemas.microsoft.com/office/drawing/2014/main" id="{FE670074-37BC-455C-F755-A1AF850E85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15" t="278" r="58294" b="27315"/>
            <a:stretch/>
          </p:blipFill>
          <p:spPr>
            <a:xfrm>
              <a:off x="425450" y="1065307"/>
              <a:ext cx="4083050" cy="5745488"/>
            </a:xfrm>
            <a:prstGeom prst="rect">
              <a:avLst/>
            </a:prstGeom>
            <a:ln w="28575">
              <a:solidFill>
                <a:schemeClr val="tx1"/>
              </a:solidFill>
            </a:ln>
          </p:spPr>
        </p:pic>
        <p:grpSp>
          <p:nvGrpSpPr>
            <p:cNvPr id="11" name="组合 10">
              <a:extLst>
                <a:ext uri="{FF2B5EF4-FFF2-40B4-BE49-F238E27FC236}">
                  <a16:creationId xmlns:a16="http://schemas.microsoft.com/office/drawing/2014/main" id="{507DD386-94C5-57F1-8E8E-C34DBAC8DD0A}"/>
                </a:ext>
              </a:extLst>
            </p:cNvPr>
            <p:cNvGrpSpPr/>
            <p:nvPr/>
          </p:nvGrpSpPr>
          <p:grpSpPr>
            <a:xfrm>
              <a:off x="2343150" y="2895600"/>
              <a:ext cx="977900" cy="977900"/>
              <a:chOff x="2343150" y="2895600"/>
              <a:chExt cx="977900" cy="977900"/>
            </a:xfrm>
          </p:grpSpPr>
          <p:sp>
            <p:nvSpPr>
              <p:cNvPr id="9" name="椭圆 8">
                <a:extLst>
                  <a:ext uri="{FF2B5EF4-FFF2-40B4-BE49-F238E27FC236}">
                    <a16:creationId xmlns:a16="http://schemas.microsoft.com/office/drawing/2014/main" id="{44F5DD6E-BEE2-6C54-7B51-DE3BD87EA821}"/>
                  </a:ext>
                </a:extLst>
              </p:cNvPr>
              <p:cNvSpPr/>
              <p:nvPr/>
            </p:nvSpPr>
            <p:spPr>
              <a:xfrm>
                <a:off x="2343150" y="2895600"/>
                <a:ext cx="977900" cy="977900"/>
              </a:xfrm>
              <a:prstGeom prst="ellipse">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6A945D14-9DE3-AD0E-89EC-FA09A2CA3B6F}"/>
                  </a:ext>
                </a:extLst>
              </p:cNvPr>
              <p:cNvSpPr txBox="1"/>
              <p:nvPr/>
            </p:nvSpPr>
            <p:spPr>
              <a:xfrm>
                <a:off x="2593975" y="3095138"/>
                <a:ext cx="476250" cy="646331"/>
              </a:xfrm>
              <a:prstGeom prst="rect">
                <a:avLst/>
              </a:prstGeom>
              <a:noFill/>
              <a:ln w="28575">
                <a:noFill/>
              </a:ln>
            </p:spPr>
            <p:txBody>
              <a:bodyPr wrap="square" rtlCol="0">
                <a:spAutoFit/>
              </a:bodyPr>
              <a:lstStyle/>
              <a:p>
                <a:r>
                  <a:rPr lang="en-US" altLang="zh-CN" sz="3600" b="1" dirty="0"/>
                  <a:t>1</a:t>
                </a:r>
                <a:endParaRPr lang="zh-CN" altLang="en-US" sz="3600" b="1" dirty="0"/>
              </a:p>
            </p:txBody>
          </p:sp>
        </p:grpSp>
      </p:grpSp>
      <p:grpSp>
        <p:nvGrpSpPr>
          <p:cNvPr id="18" name="组合 17">
            <a:extLst>
              <a:ext uri="{FF2B5EF4-FFF2-40B4-BE49-F238E27FC236}">
                <a16:creationId xmlns:a16="http://schemas.microsoft.com/office/drawing/2014/main" id="{9424BCE4-9A21-7459-F924-92D03E619F7B}"/>
              </a:ext>
            </a:extLst>
          </p:cNvPr>
          <p:cNvGrpSpPr/>
          <p:nvPr/>
        </p:nvGrpSpPr>
        <p:grpSpPr>
          <a:xfrm>
            <a:off x="6841491" y="1065306"/>
            <a:ext cx="1950721" cy="5745487"/>
            <a:chOff x="6841491" y="1065306"/>
            <a:chExt cx="1950721" cy="5745487"/>
          </a:xfrm>
        </p:grpSpPr>
        <p:pic>
          <p:nvPicPr>
            <p:cNvPr id="15" name="图片 14">
              <a:extLst>
                <a:ext uri="{FF2B5EF4-FFF2-40B4-BE49-F238E27FC236}">
                  <a16:creationId xmlns:a16="http://schemas.microsoft.com/office/drawing/2014/main" id="{C86FE2AE-F828-C0F1-4FDD-F4F79A8822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76" r="20408" b="24021"/>
            <a:stretch/>
          </p:blipFill>
          <p:spPr>
            <a:xfrm>
              <a:off x="6841491" y="1065306"/>
              <a:ext cx="1950721" cy="5745487"/>
            </a:xfrm>
            <a:prstGeom prst="rect">
              <a:avLst/>
            </a:prstGeom>
            <a:ln w="28575">
              <a:solidFill>
                <a:schemeClr val="tx1"/>
              </a:solidFill>
            </a:ln>
          </p:spPr>
        </p:pic>
        <p:grpSp>
          <p:nvGrpSpPr>
            <p:cNvPr id="21" name="组合 20">
              <a:extLst>
                <a:ext uri="{FF2B5EF4-FFF2-40B4-BE49-F238E27FC236}">
                  <a16:creationId xmlns:a16="http://schemas.microsoft.com/office/drawing/2014/main" id="{EE762B2F-C5CB-7FF4-4F3C-F46A230BCC50}"/>
                </a:ext>
              </a:extLst>
            </p:cNvPr>
            <p:cNvGrpSpPr/>
            <p:nvPr/>
          </p:nvGrpSpPr>
          <p:grpSpPr>
            <a:xfrm>
              <a:off x="7370313" y="1126713"/>
              <a:ext cx="977900" cy="977900"/>
              <a:chOff x="7297923" y="1138143"/>
              <a:chExt cx="977900" cy="977900"/>
            </a:xfrm>
          </p:grpSpPr>
          <p:sp>
            <p:nvSpPr>
              <p:cNvPr id="16" name="椭圆 15">
                <a:extLst>
                  <a:ext uri="{FF2B5EF4-FFF2-40B4-BE49-F238E27FC236}">
                    <a16:creationId xmlns:a16="http://schemas.microsoft.com/office/drawing/2014/main" id="{113D427C-6510-711B-7432-4B1082DF8890}"/>
                  </a:ext>
                </a:extLst>
              </p:cNvPr>
              <p:cNvSpPr/>
              <p:nvPr/>
            </p:nvSpPr>
            <p:spPr>
              <a:xfrm>
                <a:off x="7297923" y="1138143"/>
                <a:ext cx="977900" cy="977900"/>
              </a:xfrm>
              <a:prstGeom prst="ellipse">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2EB13A83-D121-B076-558F-37E9CB2D491C}"/>
                  </a:ext>
                </a:extLst>
              </p:cNvPr>
              <p:cNvSpPr txBox="1"/>
              <p:nvPr/>
            </p:nvSpPr>
            <p:spPr>
              <a:xfrm>
                <a:off x="7548748" y="1311065"/>
                <a:ext cx="476250" cy="646331"/>
              </a:xfrm>
              <a:prstGeom prst="rect">
                <a:avLst/>
              </a:prstGeom>
              <a:noFill/>
              <a:ln w="28575">
                <a:noFill/>
              </a:ln>
            </p:spPr>
            <p:txBody>
              <a:bodyPr wrap="square" rtlCol="0">
                <a:spAutoFit/>
              </a:bodyPr>
              <a:lstStyle/>
              <a:p>
                <a:r>
                  <a:rPr lang="en-US" altLang="zh-CN" sz="3600" b="1" dirty="0"/>
                  <a:t>3</a:t>
                </a:r>
                <a:endParaRPr lang="zh-CN" altLang="en-US" sz="3600" b="1" dirty="0"/>
              </a:p>
            </p:txBody>
          </p:sp>
        </p:grpSp>
      </p:grpSp>
      <p:grpSp>
        <p:nvGrpSpPr>
          <p:cNvPr id="27" name="组合 26">
            <a:extLst>
              <a:ext uri="{FF2B5EF4-FFF2-40B4-BE49-F238E27FC236}">
                <a16:creationId xmlns:a16="http://schemas.microsoft.com/office/drawing/2014/main" id="{19D3604D-4238-ABE4-3205-21891D51327E}"/>
              </a:ext>
            </a:extLst>
          </p:cNvPr>
          <p:cNvGrpSpPr/>
          <p:nvPr/>
        </p:nvGrpSpPr>
        <p:grpSpPr>
          <a:xfrm>
            <a:off x="9069529" y="1065306"/>
            <a:ext cx="2882901" cy="5745487"/>
            <a:chOff x="9069529" y="1065306"/>
            <a:chExt cx="2882901" cy="5745487"/>
          </a:xfrm>
        </p:grpSpPr>
        <p:pic>
          <p:nvPicPr>
            <p:cNvPr id="3" name="图片 2">
              <a:extLst>
                <a:ext uri="{FF2B5EF4-FFF2-40B4-BE49-F238E27FC236}">
                  <a16:creationId xmlns:a16="http://schemas.microsoft.com/office/drawing/2014/main" id="{F8601A6A-9B9E-F2E7-D567-EEA84AF026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58" r="45911" b="28021"/>
            <a:stretch/>
          </p:blipFill>
          <p:spPr>
            <a:xfrm>
              <a:off x="9069529" y="1065306"/>
              <a:ext cx="2882901" cy="5745487"/>
            </a:xfrm>
            <a:prstGeom prst="rect">
              <a:avLst/>
            </a:prstGeom>
            <a:ln w="28575">
              <a:solidFill>
                <a:schemeClr val="tx1"/>
              </a:solidFill>
            </a:ln>
          </p:spPr>
        </p:pic>
        <p:grpSp>
          <p:nvGrpSpPr>
            <p:cNvPr id="22" name="组合 21">
              <a:extLst>
                <a:ext uri="{FF2B5EF4-FFF2-40B4-BE49-F238E27FC236}">
                  <a16:creationId xmlns:a16="http://schemas.microsoft.com/office/drawing/2014/main" id="{4068B1F0-1697-BCFA-C839-CD74CFE9A11A}"/>
                </a:ext>
              </a:extLst>
            </p:cNvPr>
            <p:cNvGrpSpPr/>
            <p:nvPr/>
          </p:nvGrpSpPr>
          <p:grpSpPr>
            <a:xfrm>
              <a:off x="10195297" y="1129137"/>
              <a:ext cx="977900" cy="977900"/>
              <a:chOff x="9674597" y="1129137"/>
              <a:chExt cx="977900" cy="977900"/>
            </a:xfrm>
          </p:grpSpPr>
          <p:sp>
            <p:nvSpPr>
              <p:cNvPr id="19" name="椭圆 18">
                <a:extLst>
                  <a:ext uri="{FF2B5EF4-FFF2-40B4-BE49-F238E27FC236}">
                    <a16:creationId xmlns:a16="http://schemas.microsoft.com/office/drawing/2014/main" id="{B3AC9E60-3B0C-C154-924C-9949B21DC9BF}"/>
                  </a:ext>
                </a:extLst>
              </p:cNvPr>
              <p:cNvSpPr/>
              <p:nvPr/>
            </p:nvSpPr>
            <p:spPr>
              <a:xfrm>
                <a:off x="9674597" y="1129137"/>
                <a:ext cx="977900" cy="977900"/>
              </a:xfrm>
              <a:prstGeom prst="ellipse">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0E122523-29AE-5A2F-0975-A3FB0B752D3E}"/>
                  </a:ext>
                </a:extLst>
              </p:cNvPr>
              <p:cNvSpPr txBox="1"/>
              <p:nvPr/>
            </p:nvSpPr>
            <p:spPr>
              <a:xfrm>
                <a:off x="9925422" y="1303927"/>
                <a:ext cx="476250" cy="646331"/>
              </a:xfrm>
              <a:prstGeom prst="rect">
                <a:avLst/>
              </a:prstGeom>
              <a:noFill/>
            </p:spPr>
            <p:txBody>
              <a:bodyPr wrap="square" rtlCol="0">
                <a:spAutoFit/>
              </a:bodyPr>
              <a:lstStyle/>
              <a:p>
                <a:r>
                  <a:rPr lang="en-US" altLang="zh-CN" sz="3600" b="1" dirty="0"/>
                  <a:t>4</a:t>
                </a:r>
                <a:endParaRPr lang="zh-CN" altLang="en-US" sz="3600" b="1" dirty="0"/>
              </a:p>
            </p:txBody>
          </p:sp>
        </p:grpSp>
      </p:grpSp>
      <p:grpSp>
        <p:nvGrpSpPr>
          <p:cNvPr id="24" name="组合 23">
            <a:extLst>
              <a:ext uri="{FF2B5EF4-FFF2-40B4-BE49-F238E27FC236}">
                <a16:creationId xmlns:a16="http://schemas.microsoft.com/office/drawing/2014/main" id="{3116298A-1991-B019-3F76-4E8140DAB398}"/>
              </a:ext>
            </a:extLst>
          </p:cNvPr>
          <p:cNvGrpSpPr/>
          <p:nvPr/>
        </p:nvGrpSpPr>
        <p:grpSpPr>
          <a:xfrm>
            <a:off x="4509901" y="1065307"/>
            <a:ext cx="2120900" cy="5745488"/>
            <a:chOff x="4643251" y="1065307"/>
            <a:chExt cx="2120900" cy="5745488"/>
          </a:xfrm>
        </p:grpSpPr>
        <p:pic>
          <p:nvPicPr>
            <p:cNvPr id="5" name="图片 4">
              <a:extLst>
                <a:ext uri="{FF2B5EF4-FFF2-40B4-BE49-F238E27FC236}">
                  <a16:creationId xmlns:a16="http://schemas.microsoft.com/office/drawing/2014/main" id="{A40406F8-DC9B-8C59-4050-5D38EA1207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992" t="278" r="38897" b="27315"/>
            <a:stretch/>
          </p:blipFill>
          <p:spPr>
            <a:xfrm>
              <a:off x="4643251" y="1065307"/>
              <a:ext cx="2120900" cy="5745488"/>
            </a:xfrm>
            <a:prstGeom prst="rect">
              <a:avLst/>
            </a:prstGeom>
            <a:ln w="28575">
              <a:solidFill>
                <a:schemeClr val="tx1"/>
              </a:solidFill>
            </a:ln>
          </p:spPr>
        </p:pic>
        <p:grpSp>
          <p:nvGrpSpPr>
            <p:cNvPr id="12" name="组合 11">
              <a:extLst>
                <a:ext uri="{FF2B5EF4-FFF2-40B4-BE49-F238E27FC236}">
                  <a16:creationId xmlns:a16="http://schemas.microsoft.com/office/drawing/2014/main" id="{315751EF-39DF-18E1-7978-BD1377EAF1B8}"/>
                </a:ext>
              </a:extLst>
            </p:cNvPr>
            <p:cNvGrpSpPr/>
            <p:nvPr/>
          </p:nvGrpSpPr>
          <p:grpSpPr>
            <a:xfrm>
              <a:off x="5405952" y="1181100"/>
              <a:ext cx="977900" cy="977900"/>
              <a:chOff x="2343150" y="2895600"/>
              <a:chExt cx="977900" cy="977900"/>
            </a:xfrm>
          </p:grpSpPr>
          <p:sp>
            <p:nvSpPr>
              <p:cNvPr id="13" name="椭圆 12">
                <a:extLst>
                  <a:ext uri="{FF2B5EF4-FFF2-40B4-BE49-F238E27FC236}">
                    <a16:creationId xmlns:a16="http://schemas.microsoft.com/office/drawing/2014/main" id="{843ADC36-A460-A26E-EAF9-5351D81FAB74}"/>
                  </a:ext>
                </a:extLst>
              </p:cNvPr>
              <p:cNvSpPr/>
              <p:nvPr/>
            </p:nvSpPr>
            <p:spPr>
              <a:xfrm>
                <a:off x="2343150" y="2895600"/>
                <a:ext cx="977900" cy="977900"/>
              </a:xfrm>
              <a:prstGeom prst="ellipse">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D10D8423-4C5D-D3AD-D83E-0C47D7A9AF84}"/>
                  </a:ext>
                </a:extLst>
              </p:cNvPr>
              <p:cNvSpPr txBox="1"/>
              <p:nvPr/>
            </p:nvSpPr>
            <p:spPr>
              <a:xfrm>
                <a:off x="2593975" y="3095138"/>
                <a:ext cx="476250" cy="646331"/>
              </a:xfrm>
              <a:prstGeom prst="rect">
                <a:avLst/>
              </a:prstGeom>
              <a:noFill/>
              <a:ln w="28575">
                <a:noFill/>
              </a:ln>
            </p:spPr>
            <p:txBody>
              <a:bodyPr wrap="square" rtlCol="0">
                <a:spAutoFit/>
              </a:bodyPr>
              <a:lstStyle/>
              <a:p>
                <a:r>
                  <a:rPr lang="en-US" altLang="zh-CN" sz="3600" b="1" dirty="0"/>
                  <a:t>2</a:t>
                </a:r>
                <a:endParaRPr lang="zh-CN" altLang="en-US" sz="3600" b="1" dirty="0"/>
              </a:p>
            </p:txBody>
          </p:sp>
        </p:grpSp>
      </p:grpSp>
    </p:spTree>
    <p:extLst>
      <p:ext uri="{BB962C8B-B14F-4D97-AF65-F5344CB8AC3E}">
        <p14:creationId xmlns:p14="http://schemas.microsoft.com/office/powerpoint/2010/main" val="35673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DAB668-D25A-1EE8-A345-C9EA2B60EE34}"/>
              </a:ext>
            </a:extLst>
          </p:cNvPr>
          <p:cNvSpPr>
            <a:spLocks noGrp="1"/>
          </p:cNvSpPr>
          <p:nvPr>
            <p:ph type="title"/>
          </p:nvPr>
        </p:nvSpPr>
        <p:spPr/>
        <p:txBody>
          <a:bodyPr/>
          <a:lstStyle/>
          <a:p>
            <a:r>
              <a:rPr lang="en-US" altLang="zh-CN" dirty="0"/>
              <a:t>Scan at virtual mirror</a:t>
            </a:r>
            <a:endParaRPr lang="zh-CN" altLang="en-US" dirty="0"/>
          </a:p>
        </p:txBody>
      </p:sp>
      <p:pic>
        <p:nvPicPr>
          <p:cNvPr id="4" name="图片 3">
            <a:extLst>
              <a:ext uri="{FF2B5EF4-FFF2-40B4-BE49-F238E27FC236}">
                <a16:creationId xmlns:a16="http://schemas.microsoft.com/office/drawing/2014/main" id="{48C0D2B1-6C67-CDF1-50CE-30474C2FB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9" y="1453640"/>
            <a:ext cx="6012784" cy="4551343"/>
          </a:xfrm>
          <a:prstGeom prst="rect">
            <a:avLst/>
          </a:prstGeom>
        </p:spPr>
      </p:pic>
      <p:pic>
        <p:nvPicPr>
          <p:cNvPr id="6" name="图片 5">
            <a:extLst>
              <a:ext uri="{FF2B5EF4-FFF2-40B4-BE49-F238E27FC236}">
                <a16:creationId xmlns:a16="http://schemas.microsoft.com/office/drawing/2014/main" id="{EC880988-DE1F-0A2A-D590-53303B842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776" y="1504950"/>
            <a:ext cx="6082328" cy="4491566"/>
          </a:xfrm>
          <a:prstGeom prst="rect">
            <a:avLst/>
          </a:prstGeom>
        </p:spPr>
      </p:pic>
      <p:sp>
        <p:nvSpPr>
          <p:cNvPr id="3" name="文本框 2">
            <a:extLst>
              <a:ext uri="{FF2B5EF4-FFF2-40B4-BE49-F238E27FC236}">
                <a16:creationId xmlns:a16="http://schemas.microsoft.com/office/drawing/2014/main" id="{127CD21F-14FA-C3AD-DDF5-CA7DE877FA24}"/>
              </a:ext>
            </a:extLst>
          </p:cNvPr>
          <p:cNvSpPr txBox="1"/>
          <p:nvPr/>
        </p:nvSpPr>
        <p:spPr>
          <a:xfrm>
            <a:off x="2834640" y="5654701"/>
            <a:ext cx="899160" cy="307777"/>
          </a:xfrm>
          <a:prstGeom prst="rect">
            <a:avLst/>
          </a:prstGeom>
          <a:noFill/>
        </p:spPr>
        <p:txBody>
          <a:bodyPr wrap="square" rtlCol="0">
            <a:spAutoFit/>
          </a:bodyPr>
          <a:lstStyle/>
          <a:p>
            <a:r>
              <a:rPr lang="en-US" altLang="zh-CN" sz="1400" dirty="0">
                <a:solidFill>
                  <a:srgbClr val="2E2E2E"/>
                </a:solidFill>
              </a:rPr>
              <a:t>/ pixels</a:t>
            </a:r>
            <a:endParaRPr lang="zh-CN" altLang="en-US" sz="1400" dirty="0">
              <a:solidFill>
                <a:srgbClr val="2E2E2E"/>
              </a:solidFill>
            </a:endParaRPr>
          </a:p>
        </p:txBody>
      </p:sp>
      <p:sp>
        <p:nvSpPr>
          <p:cNvPr id="5" name="文本框 4">
            <a:extLst>
              <a:ext uri="{FF2B5EF4-FFF2-40B4-BE49-F238E27FC236}">
                <a16:creationId xmlns:a16="http://schemas.microsoft.com/office/drawing/2014/main" id="{271F4183-8C4F-6CBA-46D8-ED41315EA36C}"/>
              </a:ext>
            </a:extLst>
          </p:cNvPr>
          <p:cNvSpPr txBox="1"/>
          <p:nvPr/>
        </p:nvSpPr>
        <p:spPr>
          <a:xfrm rot="16200000">
            <a:off x="-297201" y="2898973"/>
            <a:ext cx="899160" cy="307777"/>
          </a:xfrm>
          <a:prstGeom prst="rect">
            <a:avLst/>
          </a:prstGeom>
          <a:noFill/>
        </p:spPr>
        <p:txBody>
          <a:bodyPr wrap="square" rtlCol="0">
            <a:spAutoFit/>
          </a:bodyPr>
          <a:lstStyle/>
          <a:p>
            <a:r>
              <a:rPr lang="en-US" altLang="zh-CN" sz="1400" dirty="0">
                <a:solidFill>
                  <a:srgbClr val="2E2E2E"/>
                </a:solidFill>
              </a:rPr>
              <a:t>/ pixels</a:t>
            </a:r>
            <a:endParaRPr lang="zh-CN" altLang="en-US" sz="1400" dirty="0">
              <a:solidFill>
                <a:srgbClr val="2E2E2E"/>
              </a:solidFill>
            </a:endParaRPr>
          </a:p>
        </p:txBody>
      </p:sp>
      <p:sp>
        <p:nvSpPr>
          <p:cNvPr id="7" name="文本框 6">
            <a:extLst>
              <a:ext uri="{FF2B5EF4-FFF2-40B4-BE49-F238E27FC236}">
                <a16:creationId xmlns:a16="http://schemas.microsoft.com/office/drawing/2014/main" id="{A6C22955-76AD-1BAC-1F46-05BEA2139BE9}"/>
              </a:ext>
            </a:extLst>
          </p:cNvPr>
          <p:cNvSpPr txBox="1"/>
          <p:nvPr/>
        </p:nvSpPr>
        <p:spPr>
          <a:xfrm rot="16200000">
            <a:off x="5401058" y="2905151"/>
            <a:ext cx="899160" cy="307777"/>
          </a:xfrm>
          <a:prstGeom prst="rect">
            <a:avLst/>
          </a:prstGeom>
          <a:noFill/>
        </p:spPr>
        <p:txBody>
          <a:bodyPr wrap="square" rtlCol="0">
            <a:spAutoFit/>
          </a:bodyPr>
          <a:lstStyle/>
          <a:p>
            <a:r>
              <a:rPr lang="en-US" altLang="zh-CN" sz="1400" dirty="0">
                <a:solidFill>
                  <a:srgbClr val="2E2E2E"/>
                </a:solidFill>
              </a:rPr>
              <a:t>/ </a:t>
            </a:r>
            <a:r>
              <a:rPr lang="en-US" altLang="zh-CN" sz="1400" dirty="0" err="1">
                <a:solidFill>
                  <a:srgbClr val="2E2E2E"/>
                </a:solidFill>
              </a:rPr>
              <a:t>pC</a:t>
            </a:r>
            <a:endParaRPr lang="zh-CN" altLang="en-US" sz="1400" dirty="0">
              <a:solidFill>
                <a:srgbClr val="2E2E2E"/>
              </a:solidFill>
            </a:endParaRPr>
          </a:p>
        </p:txBody>
      </p:sp>
      <p:sp>
        <p:nvSpPr>
          <p:cNvPr id="8" name="文本框 7">
            <a:extLst>
              <a:ext uri="{FF2B5EF4-FFF2-40B4-BE49-F238E27FC236}">
                <a16:creationId xmlns:a16="http://schemas.microsoft.com/office/drawing/2014/main" id="{74431F33-40AF-FFD3-2DA3-976EEE4265C1}"/>
              </a:ext>
            </a:extLst>
          </p:cNvPr>
          <p:cNvSpPr txBox="1"/>
          <p:nvPr/>
        </p:nvSpPr>
        <p:spPr>
          <a:xfrm rot="16200000">
            <a:off x="11395458" y="2943251"/>
            <a:ext cx="899160" cy="307777"/>
          </a:xfrm>
          <a:prstGeom prst="rect">
            <a:avLst/>
          </a:prstGeom>
          <a:noFill/>
        </p:spPr>
        <p:txBody>
          <a:bodyPr wrap="square" rtlCol="0">
            <a:spAutoFit/>
          </a:bodyPr>
          <a:lstStyle/>
          <a:p>
            <a:r>
              <a:rPr lang="en-US" altLang="zh-CN" sz="1400" dirty="0">
                <a:solidFill>
                  <a:srgbClr val="2E2E2E"/>
                </a:solidFill>
              </a:rPr>
              <a:t>/ </a:t>
            </a:r>
            <a:r>
              <a:rPr lang="en-US" altLang="zh-CN" sz="1400" dirty="0" err="1">
                <a:solidFill>
                  <a:srgbClr val="2E2E2E"/>
                </a:solidFill>
              </a:rPr>
              <a:t>pC</a:t>
            </a:r>
            <a:endParaRPr lang="zh-CN" altLang="en-US" sz="1400" dirty="0">
              <a:solidFill>
                <a:srgbClr val="2E2E2E"/>
              </a:solidFill>
            </a:endParaRPr>
          </a:p>
        </p:txBody>
      </p:sp>
      <p:sp>
        <p:nvSpPr>
          <p:cNvPr id="9" name="文本框 8">
            <a:extLst>
              <a:ext uri="{FF2B5EF4-FFF2-40B4-BE49-F238E27FC236}">
                <a16:creationId xmlns:a16="http://schemas.microsoft.com/office/drawing/2014/main" id="{1387A64C-6F4B-C628-CC3D-E9C704A90750}"/>
              </a:ext>
            </a:extLst>
          </p:cNvPr>
          <p:cNvSpPr txBox="1"/>
          <p:nvPr/>
        </p:nvSpPr>
        <p:spPr>
          <a:xfrm>
            <a:off x="8771890" y="5642001"/>
            <a:ext cx="899160" cy="307777"/>
          </a:xfrm>
          <a:prstGeom prst="rect">
            <a:avLst/>
          </a:prstGeom>
          <a:noFill/>
        </p:spPr>
        <p:txBody>
          <a:bodyPr wrap="square" rtlCol="0">
            <a:spAutoFit/>
          </a:bodyPr>
          <a:lstStyle/>
          <a:p>
            <a:r>
              <a:rPr lang="en-US" altLang="zh-CN" sz="1400" dirty="0">
                <a:solidFill>
                  <a:srgbClr val="2E2E2E"/>
                </a:solidFill>
              </a:rPr>
              <a:t>/ pixels</a:t>
            </a:r>
            <a:endParaRPr lang="zh-CN" altLang="en-US" sz="1400" dirty="0">
              <a:solidFill>
                <a:srgbClr val="2E2E2E"/>
              </a:solidFill>
            </a:endParaRPr>
          </a:p>
        </p:txBody>
      </p:sp>
      <p:sp>
        <p:nvSpPr>
          <p:cNvPr id="10" name="文本框 9">
            <a:extLst>
              <a:ext uri="{FF2B5EF4-FFF2-40B4-BE49-F238E27FC236}">
                <a16:creationId xmlns:a16="http://schemas.microsoft.com/office/drawing/2014/main" id="{ADD905DB-F910-95E9-4BD3-B8E64131953E}"/>
              </a:ext>
            </a:extLst>
          </p:cNvPr>
          <p:cNvSpPr txBox="1"/>
          <p:nvPr/>
        </p:nvSpPr>
        <p:spPr>
          <a:xfrm rot="16200000">
            <a:off x="5659099" y="2918023"/>
            <a:ext cx="899160" cy="307777"/>
          </a:xfrm>
          <a:prstGeom prst="rect">
            <a:avLst/>
          </a:prstGeom>
          <a:noFill/>
        </p:spPr>
        <p:txBody>
          <a:bodyPr wrap="square" rtlCol="0">
            <a:spAutoFit/>
          </a:bodyPr>
          <a:lstStyle/>
          <a:p>
            <a:r>
              <a:rPr lang="en-US" altLang="zh-CN" sz="1400" dirty="0">
                <a:solidFill>
                  <a:srgbClr val="2E2E2E"/>
                </a:solidFill>
              </a:rPr>
              <a:t>/ pixels</a:t>
            </a:r>
            <a:endParaRPr lang="zh-CN" altLang="en-US" sz="1400" dirty="0">
              <a:solidFill>
                <a:srgbClr val="2E2E2E"/>
              </a:solidFill>
            </a:endParaRPr>
          </a:p>
        </p:txBody>
      </p:sp>
    </p:spTree>
    <p:extLst>
      <p:ext uri="{BB962C8B-B14F-4D97-AF65-F5344CB8AC3E}">
        <p14:creationId xmlns:p14="http://schemas.microsoft.com/office/powerpoint/2010/main" val="2021216732"/>
      </p:ext>
    </p:extLst>
  </p:cSld>
  <p:clrMapOvr>
    <a:masterClrMapping/>
  </p:clrMapOvr>
</p:sld>
</file>

<file path=ppt/theme/theme1.xml><?xml version="1.0" encoding="utf-8"?>
<a:theme xmlns:a="http://schemas.openxmlformats.org/drawingml/2006/main" name="Office 主题​​">
  <a:themeElements>
    <a:clrScheme name="ShanghaiTech">
      <a:dk1>
        <a:sysClr val="windowText" lastClr="000000"/>
      </a:dk1>
      <a:lt1>
        <a:sysClr val="window" lastClr="FFFFFF"/>
      </a:lt1>
      <a:dk2>
        <a:srgbClr val="A40006"/>
      </a:dk2>
      <a:lt2>
        <a:srgbClr val="E7E6E6"/>
      </a:lt2>
      <a:accent1>
        <a:srgbClr val="004098"/>
      </a:accent1>
      <a:accent2>
        <a:srgbClr val="009944"/>
      </a:accent2>
      <a:accent3>
        <a:srgbClr val="F39800"/>
      </a:accent3>
      <a:accent4>
        <a:srgbClr val="7E3C93"/>
      </a:accent4>
      <a:accent5>
        <a:srgbClr val="269BC1"/>
      </a:accent5>
      <a:accent6>
        <a:srgbClr val="A40006"/>
      </a:accent6>
      <a:hlink>
        <a:srgbClr val="A40006"/>
      </a:hlink>
      <a:folHlink>
        <a:srgbClr val="A40006"/>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1521</Words>
  <Application>Microsoft Office PowerPoint</Application>
  <PresentationFormat>宽屏</PresentationFormat>
  <Paragraphs>102</Paragraphs>
  <Slides>12</Slides>
  <Notes>10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等线</vt:lpstr>
      <vt:lpstr>微软雅黑</vt:lpstr>
      <vt:lpstr>Arial</vt:lpstr>
      <vt:lpstr>Calibri</vt:lpstr>
      <vt:lpstr>Consolas</vt:lpstr>
      <vt:lpstr>Times New Roman</vt:lpstr>
      <vt:lpstr>Wingdings</vt:lpstr>
      <vt:lpstr>Office 主题​​</vt:lpstr>
      <vt:lpstr>REGAE GUN laser diagnostic upgrade</vt:lpstr>
      <vt:lpstr>Outline</vt:lpstr>
      <vt:lpstr>Introduction of REGAE</vt:lpstr>
      <vt:lpstr>Introduction of photocathode</vt:lpstr>
      <vt:lpstr>Why we need virtual cathode</vt:lpstr>
      <vt:lpstr>Virtual cathode of REGAE</vt:lpstr>
      <vt:lpstr>How to setup new diagnostic system</vt:lpstr>
      <vt:lpstr>How to setup new diagnostic system</vt:lpstr>
      <vt:lpstr>Scan at virtual mirror</vt:lpstr>
      <vt:lpstr>Scan at virtual mirror</vt:lpstr>
      <vt:lpstr>What could we do in the future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George Yao;Jiahe Shi</dc:creator>
  <cp:lastModifiedBy>能源 张</cp:lastModifiedBy>
  <cp:revision>93</cp:revision>
  <dcterms:created xsi:type="dcterms:W3CDTF">2019-02-23T16:09:00Z</dcterms:created>
  <dcterms:modified xsi:type="dcterms:W3CDTF">2024-09-04T13:23:03Z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