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Masters/slideMaster111.xml" ContentType="application/vnd.openxmlformats-officedocument.presentationml.slideMaster+xml"/>
  <Override PartName="/ppt/slideMasters/slideMaster112.xml" ContentType="application/vnd.openxmlformats-officedocument.presentationml.slideMaster+xml"/>
  <Override PartName="/ppt/slideMasters/slideMaster113.xml" ContentType="application/vnd.openxmlformats-officedocument.presentationml.slideMaster+xml"/>
  <Override PartName="/ppt/slideMasters/slideMaster114.xml" ContentType="application/vnd.openxmlformats-officedocument.presentationml.slideMaster+xml"/>
  <Override PartName="/ppt/slideMasters/slideMaster115.xml" ContentType="application/vnd.openxmlformats-officedocument.presentationml.slideMaster+xml"/>
  <Override PartName="/ppt/slideMasters/slideMaster116.xml" ContentType="application/vnd.openxmlformats-officedocument.presentationml.slideMaster+xml"/>
  <Override PartName="/ppt/slideMasters/slideMaster117.xml" ContentType="application/vnd.openxmlformats-officedocument.presentationml.slideMaster+xml"/>
  <Override PartName="/ppt/slideMasters/slideMaster118.xml" ContentType="application/vnd.openxmlformats-officedocument.presentationml.slideMaster+xml"/>
  <Override PartName="/ppt/slideMasters/slideMaster119.xml" ContentType="application/vnd.openxmlformats-officedocument.presentationml.slideMaster+xml"/>
  <Override PartName="/ppt/slideMasters/slideMaster120.xml" ContentType="application/vnd.openxmlformats-officedocument.presentationml.slideMaster+xml"/>
  <Override PartName="/ppt/slideMasters/slideMaster121.xml" ContentType="application/vnd.openxmlformats-officedocument.presentationml.slideMaster+xml"/>
  <Override PartName="/ppt/slideMasters/slideMaster122.xml" ContentType="application/vnd.openxmlformats-officedocument.presentationml.slideMaster+xml"/>
  <Override PartName="/ppt/slideMasters/slideMaster123.xml" ContentType="application/vnd.openxmlformats-officedocument.presentationml.slideMaster+xml"/>
  <Override PartName="/ppt/slideMasters/slideMaster124.xml" ContentType="application/vnd.openxmlformats-officedocument.presentationml.slideMaster+xml"/>
  <Override PartName="/ppt/slideMasters/slideMaster125.xml" ContentType="application/vnd.openxmlformats-officedocument.presentationml.slideMaster+xml"/>
  <Override PartName="/ppt/slideMasters/slideMaster126.xml" ContentType="application/vnd.openxmlformats-officedocument.presentationml.slideMaster+xml"/>
  <Override PartName="/ppt/slideMasters/slideMaster127.xml" ContentType="application/vnd.openxmlformats-officedocument.presentationml.slideMaster+xml"/>
  <Override PartName="/ppt/slideMasters/slideMaster128.xml" ContentType="application/vnd.openxmlformats-officedocument.presentationml.slideMaster+xml"/>
  <Override PartName="/ppt/slideMasters/slideMaster129.xml" ContentType="application/vnd.openxmlformats-officedocument.presentationml.slideMaster+xml"/>
  <Override PartName="/ppt/slideMasters/slideMaster130.xml" ContentType="application/vnd.openxmlformats-officedocument.presentationml.slideMaster+xml"/>
  <Override PartName="/ppt/slideMasters/slideMaster131.xml" ContentType="application/vnd.openxmlformats-officedocument.presentationml.slideMaster+xml"/>
  <Override PartName="/ppt/slideMasters/slideMaster132.xml" ContentType="application/vnd.openxmlformats-officedocument.presentationml.slideMaster+xml"/>
  <Override PartName="/ppt/slideMasters/slideMaster133.xml" ContentType="application/vnd.openxmlformats-officedocument.presentationml.slideMaster+xml"/>
  <Override PartName="/ppt/slideMasters/slideMaster134.xml" ContentType="application/vnd.openxmlformats-officedocument.presentationml.slideMaster+xml"/>
  <Override PartName="/ppt/slideMasters/slideMaster135.xml" ContentType="application/vnd.openxmlformats-officedocument.presentationml.slideMaster+xml"/>
  <Override PartName="/ppt/slideMasters/slideMaster136.xml" ContentType="application/vnd.openxmlformats-officedocument.presentationml.slideMaster+xml"/>
  <Override PartName="/ppt/slideMasters/slideMaster137.xml" ContentType="application/vnd.openxmlformats-officedocument.presentationml.slideMaster+xml"/>
  <Override PartName="/ppt/slideMasters/slideMaster138.xml" ContentType="application/vnd.openxmlformats-officedocument.presentationml.slideMaster+xml"/>
  <Override PartName="/ppt/slideMasters/slideMaster139.xml" ContentType="application/vnd.openxmlformats-officedocument.presentationml.slideMaster+xml"/>
  <Override PartName="/ppt/slideMasters/slideMaster140.xml" ContentType="application/vnd.openxmlformats-officedocument.presentationml.slideMaster+xml"/>
  <Override PartName="/ppt/slideMasters/slideMaster141.xml" ContentType="application/vnd.openxmlformats-officedocument.presentationml.slideMaster+xml"/>
  <Override PartName="/ppt/slideMasters/slideMaster142.xml" ContentType="application/vnd.openxmlformats-officedocument.presentationml.slideMaster+xml"/>
  <Override PartName="/ppt/slideMasters/slideMaster143.xml" ContentType="application/vnd.openxmlformats-officedocument.presentationml.slideMaster+xml"/>
  <Override PartName="/ppt/slideMasters/slideMaster144.xml" ContentType="application/vnd.openxmlformats-officedocument.presentationml.slideMaster+xml"/>
  <Override PartName="/ppt/slideMasters/slideMaster145.xml" ContentType="application/vnd.openxmlformats-officedocument.presentationml.slideMaster+xml"/>
  <Override PartName="/ppt/slideMasters/slideMaster146.xml" ContentType="application/vnd.openxmlformats-officedocument.presentationml.slideMaster+xml"/>
  <Override PartName="/ppt/slideMasters/slideMaster147.xml" ContentType="application/vnd.openxmlformats-officedocument.presentationml.slideMaster+xml"/>
  <Override PartName="/ppt/slideMasters/slideMaster148.xml" ContentType="application/vnd.openxmlformats-officedocument.presentationml.slideMaster+xml"/>
  <Override PartName="/ppt/slideMasters/slideMaster149.xml" ContentType="application/vnd.openxmlformats-officedocument.presentationml.slideMaster+xml"/>
  <Override PartName="/ppt/slideMasters/slideMaster150.xml" ContentType="application/vnd.openxmlformats-officedocument.presentationml.slideMaster+xml"/>
  <Override PartName="/ppt/slideMasters/slideMaster151.xml" ContentType="application/vnd.openxmlformats-officedocument.presentationml.slideMaster+xml"/>
  <Override PartName="/ppt/slideMasters/slideMaster152.xml" ContentType="application/vnd.openxmlformats-officedocument.presentationml.slideMaster+xml"/>
  <Override PartName="/ppt/slideMasters/slideMaster153.xml" ContentType="application/vnd.openxmlformats-officedocument.presentationml.slideMaster+xml"/>
  <Override PartName="/ppt/slideMasters/slideMaster154.xml" ContentType="application/vnd.openxmlformats-officedocument.presentationml.slideMaster+xml"/>
  <Override PartName="/ppt/slideMasters/slideMaster155.xml" ContentType="application/vnd.openxmlformats-officedocument.presentationml.slideMaster+xml"/>
  <Override PartName="/ppt/slideMasters/slideMaster156.xml" ContentType="application/vnd.openxmlformats-officedocument.presentationml.slideMaster+xml"/>
  <Override PartName="/ppt/slideMasters/slideMaster157.xml" ContentType="application/vnd.openxmlformats-officedocument.presentationml.slideMaster+xml"/>
  <Override PartName="/ppt/slideMasters/slideMaster158.xml" ContentType="application/vnd.openxmlformats-officedocument.presentationml.slideMaster+xml"/>
  <Override PartName="/ppt/slideMasters/slideMaster159.xml" ContentType="application/vnd.openxmlformats-officedocument.presentationml.slideMaster+xml"/>
  <Override PartName="/ppt/slideMasters/slideMaster160.xml" ContentType="application/vnd.openxmlformats-officedocument.presentationml.slideMaster+xml"/>
  <Override PartName="/ppt/slideMasters/slideMaster161.xml" ContentType="application/vnd.openxmlformats-officedocument.presentationml.slideMaster+xml"/>
  <Override PartName="/ppt/slideMasters/slideMaster162.xml" ContentType="application/vnd.openxmlformats-officedocument.presentationml.slideMaster+xml"/>
  <Override PartName="/ppt/slideMasters/slideMaster163.xml" ContentType="application/vnd.openxmlformats-officedocument.presentationml.slideMaster+xml"/>
  <Override PartName="/ppt/slideMasters/slideMaster164.xml" ContentType="application/vnd.openxmlformats-officedocument.presentationml.slideMaster+xml"/>
  <Override PartName="/ppt/slideMasters/slideMaster165.xml" ContentType="application/vnd.openxmlformats-officedocument.presentationml.slideMaster+xml"/>
  <Override PartName="/ppt/slideMasters/slideMaster166.xml" ContentType="application/vnd.openxmlformats-officedocument.presentationml.slideMaster+xml"/>
  <Override PartName="/ppt/slideMasters/slideMaster167.xml" ContentType="application/vnd.openxmlformats-officedocument.presentationml.slideMaster+xml"/>
  <Override PartName="/ppt/slideMasters/slideMaster168.xml" ContentType="application/vnd.openxmlformats-officedocument.presentationml.slideMaster+xml"/>
  <Override PartName="/ppt/slideMasters/slideMaster169.xml" ContentType="application/vnd.openxmlformats-officedocument.presentationml.slideMaster+xml"/>
  <Override PartName="/ppt/slideMasters/slideMaster170.xml" ContentType="application/vnd.openxmlformats-officedocument.presentationml.slideMaster+xml"/>
  <Override PartName="/ppt/slideMasters/slideMaster171.xml" ContentType="application/vnd.openxmlformats-officedocument.presentationml.slideMaster+xml"/>
  <Override PartName="/ppt/slideMasters/slideMaster172.xml" ContentType="application/vnd.openxmlformats-officedocument.presentationml.slideMaster+xml"/>
  <Override PartName="/ppt/slideMasters/slideMaster173.xml" ContentType="application/vnd.openxmlformats-officedocument.presentationml.slideMaster+xml"/>
  <Override PartName="/ppt/slideMasters/slideMaster174.xml" ContentType="application/vnd.openxmlformats-officedocument.presentationml.slideMaster+xml"/>
  <Override PartName="/ppt/slideMasters/slideMaster175.xml" ContentType="application/vnd.openxmlformats-officedocument.presentationml.slideMaster+xml"/>
  <Override PartName="/ppt/slideMasters/slideMaster176.xml" ContentType="application/vnd.openxmlformats-officedocument.presentationml.slideMaster+xml"/>
  <Override PartName="/ppt/slideMasters/slideMaster177.xml" ContentType="application/vnd.openxmlformats-officedocument.presentationml.slideMaster+xml"/>
  <Override PartName="/ppt/slideMasters/slideMaster178.xml" ContentType="application/vnd.openxmlformats-officedocument.presentationml.slideMaster+xml"/>
  <Override PartName="/ppt/slideMasters/slideMaster179.xml" ContentType="application/vnd.openxmlformats-officedocument.presentationml.slideMaster+xml"/>
  <Override PartName="/ppt/slideMasters/slideMaster180.xml" ContentType="application/vnd.openxmlformats-officedocument.presentationml.slideMaster+xml"/>
  <Override PartName="/ppt/slideMasters/slideMaster181.xml" ContentType="application/vnd.openxmlformats-officedocument.presentationml.slideMaster+xml"/>
  <Override PartName="/ppt/slideMasters/slideMaster182.xml" ContentType="application/vnd.openxmlformats-officedocument.presentationml.slideMaster+xml"/>
  <Override PartName="/ppt/slideMasters/slideMaster183.xml" ContentType="application/vnd.openxmlformats-officedocument.presentationml.slideMaster+xml"/>
  <Override PartName="/ppt/slideMasters/slideMaster184.xml" ContentType="application/vnd.openxmlformats-officedocument.presentationml.slideMaster+xml"/>
  <Override PartName="/ppt/slideMasters/slideMaster185.xml" ContentType="application/vnd.openxmlformats-officedocument.presentationml.slideMaster+xml"/>
  <Override PartName="/ppt/slideMasters/slideMaster186.xml" ContentType="application/vnd.openxmlformats-officedocument.presentationml.slideMaster+xml"/>
  <Override PartName="/ppt/slideMasters/slideMaster187.xml" ContentType="application/vnd.openxmlformats-officedocument.presentationml.slideMaster+xml"/>
  <Override PartName="/ppt/slideMasters/slideMaster188.xml" ContentType="application/vnd.openxmlformats-officedocument.presentationml.slideMaster+xml"/>
  <Override PartName="/ppt/slideMasters/slideMaster189.xml" ContentType="application/vnd.openxmlformats-officedocument.presentationml.slideMaster+xml"/>
  <Override PartName="/ppt/slideMasters/slideMaster190.xml" ContentType="application/vnd.openxmlformats-officedocument.presentationml.slideMaster+xml"/>
  <Override PartName="/ppt/slideMasters/slideMaster191.xml" ContentType="application/vnd.openxmlformats-officedocument.presentationml.slideMaster+xml"/>
  <Override PartName="/ppt/slideMasters/slideMaster192.xml" ContentType="application/vnd.openxmlformats-officedocument.presentationml.slideMaster+xml"/>
  <Override PartName="/ppt/slideMasters/slideMaster193.xml" ContentType="application/vnd.openxmlformats-officedocument.presentationml.slideMaster+xml"/>
  <Override PartName="/ppt/slideMasters/slideMaster194.xml" ContentType="application/vnd.openxmlformats-officedocument.presentationml.slideMaster+xml"/>
  <Override PartName="/ppt/slideMasters/slideMaster195.xml" ContentType="application/vnd.openxmlformats-officedocument.presentationml.slideMaster+xml"/>
  <Override PartName="/ppt/slideMasters/slideMaster196.xml" ContentType="application/vnd.openxmlformats-officedocument.presentationml.slideMaster+xml"/>
  <Override PartName="/ppt/slideMasters/slideMaster197.xml" ContentType="application/vnd.openxmlformats-officedocument.presentationml.slideMaster+xml"/>
  <Override PartName="/ppt/slideMasters/slideMaster198.xml" ContentType="application/vnd.openxmlformats-officedocument.presentationml.slideMaster+xml"/>
  <Override PartName="/ppt/slideMasters/slideMaster199.xml" ContentType="application/vnd.openxmlformats-officedocument.presentationml.slideMaster+xml"/>
  <Override PartName="/ppt/slideMasters/slideMaster200.xml" ContentType="application/vnd.openxmlformats-officedocument.presentationml.slideMaster+xml"/>
  <Override PartName="/ppt/slideMasters/slideMaster201.xml" ContentType="application/vnd.openxmlformats-officedocument.presentationml.slideMaster+xml"/>
  <Override PartName="/ppt/slideMasters/slideMaster202.xml" ContentType="application/vnd.openxmlformats-officedocument.presentationml.slideMaster+xml"/>
  <Override PartName="/ppt/slideMasters/slideMaster203.xml" ContentType="application/vnd.openxmlformats-officedocument.presentationml.slideMaster+xml"/>
  <Override PartName="/ppt/slideMasters/slideMaster204.xml" ContentType="application/vnd.openxmlformats-officedocument.presentationml.slideMaster+xml"/>
  <Override PartName="/ppt/slideMasters/slideMaster205.xml" ContentType="application/vnd.openxmlformats-officedocument.presentationml.slideMaster+xml"/>
  <Override PartName="/ppt/slideMasters/slideMaster206.xml" ContentType="application/vnd.openxmlformats-officedocument.presentationml.slideMaster+xml"/>
  <Override PartName="/ppt/slideMasters/slideMaster207.xml" ContentType="application/vnd.openxmlformats-officedocument.presentationml.slideMaster+xml"/>
  <Override PartName="/ppt/slideMasters/slideMaster208.xml" ContentType="application/vnd.openxmlformats-officedocument.presentationml.slideMaster+xml"/>
  <Override PartName="/ppt/slideMasters/slideMaster209.xml" ContentType="application/vnd.openxmlformats-officedocument.presentationml.slideMaster+xml"/>
  <Override PartName="/ppt/slideMasters/slideMaster210.xml" ContentType="application/vnd.openxmlformats-officedocument.presentationml.slideMaster+xml"/>
  <Override PartName="/ppt/slideMasters/slideMaster211.xml" ContentType="application/vnd.openxmlformats-officedocument.presentationml.slideMaster+xml"/>
  <Override PartName="/ppt/slideMasters/slideMaster212.xml" ContentType="application/vnd.openxmlformats-officedocument.presentationml.slideMaster+xml"/>
  <Override PartName="/ppt/slideMasters/slideMaster213.xml" ContentType="application/vnd.openxmlformats-officedocument.presentationml.slideMaster+xml"/>
  <Override PartName="/ppt/slideMasters/slideMaster214.xml" ContentType="application/vnd.openxmlformats-officedocument.presentationml.slideMaster+xml"/>
  <Override PartName="/ppt/slideMasters/slideMaster215.xml" ContentType="application/vnd.openxmlformats-officedocument.presentationml.slideMaster+xml"/>
  <Override PartName="/ppt/slideMasters/slideMaster216.xml" ContentType="application/vnd.openxmlformats-officedocument.presentationml.slideMaster+xml"/>
  <Override PartName="/ppt/slideMasters/slideMaster217.xml" ContentType="application/vnd.openxmlformats-officedocument.presentationml.slideMaster+xml"/>
  <Override PartName="/ppt/slideMasters/slideMaster218.xml" ContentType="application/vnd.openxmlformats-officedocument.presentationml.slideMaster+xml"/>
  <Override PartName="/ppt/slideMasters/slideMaster219.xml" ContentType="application/vnd.openxmlformats-officedocument.presentationml.slideMaster+xml"/>
  <Override PartName="/ppt/slideMasters/slideMaster220.xml" ContentType="application/vnd.openxmlformats-officedocument.presentationml.slideMaster+xml"/>
  <Override PartName="/ppt/slideMasters/slideMaster221.xml" ContentType="application/vnd.openxmlformats-officedocument.presentationml.slideMaster+xml"/>
  <Override PartName="/ppt/slideMasters/slideMaster222.xml" ContentType="application/vnd.openxmlformats-officedocument.presentationml.slideMaster+xml"/>
  <Override PartName="/ppt/slideMasters/slideMaster223.xml" ContentType="application/vnd.openxmlformats-officedocument.presentationml.slideMaster+xml"/>
  <Override PartName="/ppt/slideMasters/slideMaster224.xml" ContentType="application/vnd.openxmlformats-officedocument.presentationml.slideMaster+xml"/>
  <Override PartName="/ppt/slideMasters/slideMaster225.xml" ContentType="application/vnd.openxmlformats-officedocument.presentationml.slideMaster+xml"/>
  <Override PartName="/ppt/slideMasters/slideMaster226.xml" ContentType="application/vnd.openxmlformats-officedocument.presentationml.slideMaster+xml"/>
  <Override PartName="/ppt/slideMasters/slideMaster227.xml" ContentType="application/vnd.openxmlformats-officedocument.presentationml.slideMaster+xml"/>
  <Override PartName="/ppt/slideMasters/slideMaster228.xml" ContentType="application/vnd.openxmlformats-officedocument.presentationml.slideMaster+xml"/>
  <Override PartName="/ppt/slideMasters/slideMaster229.xml" ContentType="application/vnd.openxmlformats-officedocument.presentationml.slideMaster+xml"/>
  <Override PartName="/ppt/slideMasters/slideMaster230.xml" ContentType="application/vnd.openxmlformats-officedocument.presentationml.slideMaster+xml"/>
  <Override PartName="/ppt/slideMasters/slideMaster231.xml" ContentType="application/vnd.openxmlformats-officedocument.presentationml.slideMaster+xml"/>
  <Override PartName="/ppt/slideMasters/slideMaster232.xml" ContentType="application/vnd.openxmlformats-officedocument.presentationml.slideMaster+xml"/>
  <Override PartName="/ppt/slideMasters/slideMaster233.xml" ContentType="application/vnd.openxmlformats-officedocument.presentationml.slideMaster+xml"/>
  <Override PartName="/ppt/slideMasters/slideMaster234.xml" ContentType="application/vnd.openxmlformats-officedocument.presentationml.slideMaster+xml"/>
  <Override PartName="/ppt/slideMasters/slideMaster235.xml" ContentType="application/vnd.openxmlformats-officedocument.presentationml.slideMaster+xml"/>
  <Override PartName="/ppt/slideMasters/slideMaster236.xml" ContentType="application/vnd.openxmlformats-officedocument.presentationml.slideMaster+xml"/>
  <Override PartName="/ppt/slideMasters/slideMaster237.xml" ContentType="application/vnd.openxmlformats-officedocument.presentationml.slideMaster+xml"/>
  <Override PartName="/ppt/slideMasters/slideMaster238.xml" ContentType="application/vnd.openxmlformats-officedocument.presentationml.slideMaster+xml"/>
  <Override PartName="/ppt/slideMasters/slideMaster239.xml" ContentType="application/vnd.openxmlformats-officedocument.presentationml.slideMaster+xml"/>
  <Override PartName="/ppt/slideMasters/slideMaster240.xml" ContentType="application/vnd.openxmlformats-officedocument.presentationml.slideMaster+xml"/>
  <Override PartName="/ppt/slideMasters/slideMaster241.xml" ContentType="application/vnd.openxmlformats-officedocument.presentationml.slideMaster+xml"/>
  <Override PartName="/ppt/slideMasters/slideMaster242.xml" ContentType="application/vnd.openxmlformats-officedocument.presentationml.slideMaster+xml"/>
  <Override PartName="/ppt/slideMasters/slideMaster243.xml" ContentType="application/vnd.openxmlformats-officedocument.presentationml.slideMaster+xml"/>
  <Override PartName="/ppt/slideMasters/slideMaster244.xml" ContentType="application/vnd.openxmlformats-officedocument.presentationml.slideMaster+xml"/>
  <Override PartName="/ppt/slideMasters/slideMaster245.xml" ContentType="application/vnd.openxmlformats-officedocument.presentationml.slideMaster+xml"/>
  <Override PartName="/ppt/slideMasters/slideMaster246.xml" ContentType="application/vnd.openxmlformats-officedocument.presentationml.slideMaster+xml"/>
  <Override PartName="/ppt/slideMasters/slideMaster247.xml" ContentType="application/vnd.openxmlformats-officedocument.presentationml.slideMaster+xml"/>
  <Override PartName="/ppt/slideMasters/slideMaster248.xml" ContentType="application/vnd.openxmlformats-officedocument.presentationml.slideMaster+xml"/>
  <Override PartName="/ppt/slideMasters/slideMaster249.xml" ContentType="application/vnd.openxmlformats-officedocument.presentationml.slideMaster+xml"/>
  <Override PartName="/ppt/slideMasters/slideMaster250.xml" ContentType="application/vnd.openxmlformats-officedocument.presentationml.slideMaster+xml"/>
  <Override PartName="/ppt/slideMasters/slideMaster251.xml" ContentType="application/vnd.openxmlformats-officedocument.presentationml.slideMaster+xml"/>
  <Override PartName="/ppt/slideMasters/slideMaster252.xml" ContentType="application/vnd.openxmlformats-officedocument.presentationml.slideMaster+xml"/>
  <Override PartName="/ppt/slideMasters/slideMaster253.xml" ContentType="application/vnd.openxmlformats-officedocument.presentationml.slideMaster+xml"/>
  <Override PartName="/ppt/slideMasters/slideMaster254.xml" ContentType="application/vnd.openxmlformats-officedocument.presentationml.slideMaster+xml"/>
  <Override PartName="/ppt/slideMasters/slideMaster255.xml" ContentType="application/vnd.openxmlformats-officedocument.presentationml.slideMaster+xml"/>
  <Override PartName="/ppt/slideMasters/slideMaster256.xml" ContentType="application/vnd.openxmlformats-officedocument.presentationml.slideMaster+xml"/>
  <Override PartName="/ppt/slideMasters/slideMaster257.xml" ContentType="application/vnd.openxmlformats-officedocument.presentationml.slideMaster+xml"/>
  <Override PartName="/ppt/slideMasters/slideMaster258.xml" ContentType="application/vnd.openxmlformats-officedocument.presentationml.slideMaster+xml"/>
  <Override PartName="/ppt/slideMasters/slideMaster259.xml" ContentType="application/vnd.openxmlformats-officedocument.presentationml.slideMaster+xml"/>
  <Override PartName="/ppt/slideMasters/slideMaster260.xml" ContentType="application/vnd.openxmlformats-officedocument.presentationml.slideMaster+xml"/>
  <Override PartName="/ppt/slideMasters/slideMaster261.xml" ContentType="application/vnd.openxmlformats-officedocument.presentationml.slideMaster+xml"/>
  <Override PartName="/ppt/slideMasters/slideMaster262.xml" ContentType="application/vnd.openxmlformats-officedocument.presentationml.slideMaster+xml"/>
  <Override PartName="/ppt/slideMasters/slideMaster263.xml" ContentType="application/vnd.openxmlformats-officedocument.presentationml.slideMaster+xml"/>
  <Override PartName="/ppt/slideMasters/slideMaster264.xml" ContentType="application/vnd.openxmlformats-officedocument.presentationml.slideMaster+xml"/>
  <Override PartName="/ppt/slideMasters/slideMaster265.xml" ContentType="application/vnd.openxmlformats-officedocument.presentationml.slideMaster+xml"/>
  <Override PartName="/ppt/slideMasters/slideMaster266.xml" ContentType="application/vnd.openxmlformats-officedocument.presentationml.slideMaster+xml"/>
  <Override PartName="/ppt/slideMasters/slideMaster267.xml" ContentType="application/vnd.openxmlformats-officedocument.presentationml.slideMaster+xml"/>
  <Override PartName="/ppt/slideMasters/slideMaster268.xml" ContentType="application/vnd.openxmlformats-officedocument.presentationml.slideMaster+xml"/>
  <Override PartName="/ppt/slideMasters/slideMaster269.xml" ContentType="application/vnd.openxmlformats-officedocument.presentationml.slideMaster+xml"/>
  <Override PartName="/ppt/slideMasters/slideMaster270.xml" ContentType="application/vnd.openxmlformats-officedocument.presentationml.slideMaster+xml"/>
  <Override PartName="/ppt/slideMasters/slideMaster271.xml" ContentType="application/vnd.openxmlformats-officedocument.presentationml.slideMaster+xml"/>
  <Override PartName="/ppt/slideMasters/slideMaster272.xml" ContentType="application/vnd.openxmlformats-officedocument.presentationml.slideMaster+xml"/>
  <Override PartName="/ppt/slideMasters/slideMaster273.xml" ContentType="application/vnd.openxmlformats-officedocument.presentationml.slideMaster+xml"/>
  <Override PartName="/ppt/slideMasters/slideMaster274.xml" ContentType="application/vnd.openxmlformats-officedocument.presentationml.slideMaster+xml"/>
  <Override PartName="/ppt/slideMasters/slideMaster275.xml" ContentType="application/vnd.openxmlformats-officedocument.presentationml.slideMaster+xml"/>
  <Override PartName="/ppt/slideMasters/slideMaster276.xml" ContentType="application/vnd.openxmlformats-officedocument.presentationml.slideMaster+xml"/>
  <Override PartName="/ppt/slideMasters/slideMaster277.xml" ContentType="application/vnd.openxmlformats-officedocument.presentationml.slideMaster+xml"/>
  <Override PartName="/ppt/slideMasters/slideMaster278.xml" ContentType="application/vnd.openxmlformats-officedocument.presentationml.slideMaster+xml"/>
  <Override PartName="/ppt/slideMasters/slideMaster279.xml" ContentType="application/vnd.openxmlformats-officedocument.presentationml.slideMaster+xml"/>
  <Override PartName="/ppt/slideMasters/slideMaster280.xml" ContentType="application/vnd.openxmlformats-officedocument.presentationml.slideMaster+xml"/>
  <Override PartName="/ppt/slideMasters/slideMaster281.xml" ContentType="application/vnd.openxmlformats-officedocument.presentationml.slideMaster+xml"/>
  <Override PartName="/ppt/slideMasters/slideMaster282.xml" ContentType="application/vnd.openxmlformats-officedocument.presentationml.slideMaster+xml"/>
  <Override PartName="/ppt/slideMasters/slideMaster283.xml" ContentType="application/vnd.openxmlformats-officedocument.presentationml.slideMaster+xml"/>
  <Override PartName="/ppt/slideMasters/slideMaster284.xml" ContentType="application/vnd.openxmlformats-officedocument.presentationml.slideMaster+xml"/>
  <Override PartName="/ppt/slideMasters/slideMaster285.xml" ContentType="application/vnd.openxmlformats-officedocument.presentationml.slideMaster+xml"/>
  <Override PartName="/ppt/slideMasters/slideMaster286.xml" ContentType="application/vnd.openxmlformats-officedocument.presentationml.slideMaster+xml"/>
  <Override PartName="/ppt/slideMasters/slideMaster287.xml" ContentType="application/vnd.openxmlformats-officedocument.presentationml.slideMaster+xml"/>
  <Override PartName="/ppt/slideMasters/slideMaster288.xml" ContentType="application/vnd.openxmlformats-officedocument.presentationml.slideMaster+xml"/>
  <Override PartName="/ppt/slideMasters/slideMaster289.xml" ContentType="application/vnd.openxmlformats-officedocument.presentationml.slideMaster+xml"/>
  <Override PartName="/ppt/slideMasters/slideMaster290.xml" ContentType="application/vnd.openxmlformats-officedocument.presentationml.slideMaster+xml"/>
  <Override PartName="/ppt/slideMasters/slideMaster291.xml" ContentType="application/vnd.openxmlformats-officedocument.presentationml.slideMaster+xml"/>
  <Override PartName="/ppt/slideMasters/slideMaster292.xml" ContentType="application/vnd.openxmlformats-officedocument.presentationml.slideMaster+xml"/>
  <Override PartName="/ppt/slideMasters/slideMaster293.xml" ContentType="application/vnd.openxmlformats-officedocument.presentationml.slideMaster+xml"/>
  <Override PartName="/ppt/slideMasters/slideMaster294.xml" ContentType="application/vnd.openxmlformats-officedocument.presentationml.slideMaster+xml"/>
  <Override PartName="/ppt/slideMasters/slideMaster295.xml" ContentType="application/vnd.openxmlformats-officedocument.presentationml.slideMaster+xml"/>
  <Override PartName="/ppt/slideMasters/slideMaster296.xml" ContentType="application/vnd.openxmlformats-officedocument.presentationml.slideMaster+xml"/>
  <Override PartName="/ppt/slideMasters/slideMaster297.xml" ContentType="application/vnd.openxmlformats-officedocument.presentationml.slideMaster+xml"/>
  <Override PartName="/ppt/slideMasters/slideMaster298.xml" ContentType="application/vnd.openxmlformats-officedocument.presentationml.slideMaster+xml"/>
  <Override PartName="/ppt/slideMasters/slideMaster299.xml" ContentType="application/vnd.openxmlformats-officedocument.presentationml.slideMaster+xml"/>
  <Override PartName="/ppt/slideMasters/slideMaster300.xml" ContentType="application/vnd.openxmlformats-officedocument.presentationml.slideMaster+xml"/>
  <Override PartName="/ppt/slideMasters/slideMaster301.xml" ContentType="application/vnd.openxmlformats-officedocument.presentationml.slideMaster+xml"/>
  <Override PartName="/ppt/slideMasters/slideMaster302.xml" ContentType="application/vnd.openxmlformats-officedocument.presentationml.slideMaster+xml"/>
  <Override PartName="/ppt/slideMasters/slideMaster303.xml" ContentType="application/vnd.openxmlformats-officedocument.presentationml.slideMaster+xml"/>
  <Override PartName="/ppt/slideMasters/slideMaster304.xml" ContentType="application/vnd.openxmlformats-officedocument.presentationml.slideMaster+xml"/>
  <Override PartName="/ppt/slideMasters/slideMaster305.xml" ContentType="application/vnd.openxmlformats-officedocument.presentationml.slideMaster+xml"/>
  <Override PartName="/ppt/slideMasters/slideMaster306.xml" ContentType="application/vnd.openxmlformats-officedocument.presentationml.slideMaster+xml"/>
  <Override PartName="/ppt/slideMasters/slideMaster307.xml" ContentType="application/vnd.openxmlformats-officedocument.presentationml.slideMaster+xml"/>
  <Override PartName="/ppt/slideMasters/slideMaster308.xml" ContentType="application/vnd.openxmlformats-officedocument.presentationml.slideMaster+xml"/>
  <Override PartName="/ppt/slideMasters/slideMaster309.xml" ContentType="application/vnd.openxmlformats-officedocument.presentationml.slideMaster+xml"/>
  <Override PartName="/ppt/slideMasters/slideMaster310.xml" ContentType="application/vnd.openxmlformats-officedocument.presentationml.slideMaster+xml"/>
  <Override PartName="/ppt/slideMasters/slideMaster311.xml" ContentType="application/vnd.openxmlformats-officedocument.presentationml.slideMaster+xml"/>
  <Override PartName="/ppt/slideMasters/slideMaster312.xml" ContentType="application/vnd.openxmlformats-officedocument.presentationml.slideMaster+xml"/>
  <Override PartName="/ppt/slideMasters/slideMaster313.xml" ContentType="application/vnd.openxmlformats-officedocument.presentationml.slideMaster+xml"/>
  <Override PartName="/ppt/slideMasters/slideMaster314.xml" ContentType="application/vnd.openxmlformats-officedocument.presentationml.slideMaster+xml"/>
  <Override PartName="/ppt/slideMasters/slideMaster315.xml" ContentType="application/vnd.openxmlformats-officedocument.presentationml.slideMaster+xml"/>
  <Override PartName="/ppt/slideMasters/slideMaster316.xml" ContentType="application/vnd.openxmlformats-officedocument.presentationml.slideMaster+xml"/>
  <Override PartName="/ppt/slideMasters/slideMaster317.xml" ContentType="application/vnd.openxmlformats-officedocument.presentationml.slideMaster+xml"/>
  <Override PartName="/ppt/slideMasters/slideMaster318.xml" ContentType="application/vnd.openxmlformats-officedocument.presentationml.slideMaster+xml"/>
  <Override PartName="/ppt/slideMasters/slideMaster319.xml" ContentType="application/vnd.openxmlformats-officedocument.presentationml.slideMaster+xml"/>
  <Override PartName="/ppt/slideMasters/slideMaster320.xml" ContentType="application/vnd.openxmlformats-officedocument.presentationml.slideMaster+xml"/>
  <Override PartName="/ppt/slideMasters/slideMaster321.xml" ContentType="application/vnd.openxmlformats-officedocument.presentationml.slideMaster+xml"/>
  <Override PartName="/ppt/slideMasters/slideMaster322.xml" ContentType="application/vnd.openxmlformats-officedocument.presentationml.slideMaster+xml"/>
  <Override PartName="/ppt/slideMasters/slideMaster323.xml" ContentType="application/vnd.openxmlformats-officedocument.presentationml.slideMaster+xml"/>
  <Override PartName="/ppt/slideMasters/slideMaster324.xml" ContentType="application/vnd.openxmlformats-officedocument.presentationml.slideMaster+xml"/>
  <Override PartName="/ppt/slideMasters/slideMaster325.xml" ContentType="application/vnd.openxmlformats-officedocument.presentationml.slideMaster+xml"/>
  <Override PartName="/ppt/slideMasters/slideMaster326.xml" ContentType="application/vnd.openxmlformats-officedocument.presentationml.slideMaster+xml"/>
  <Override PartName="/ppt/slideMasters/slideMaster327.xml" ContentType="application/vnd.openxmlformats-officedocument.presentationml.slideMaster+xml"/>
  <Override PartName="/ppt/slideMasters/slideMaster328.xml" ContentType="application/vnd.openxmlformats-officedocument.presentationml.slideMaster+xml"/>
  <Override PartName="/ppt/slideMasters/slideMaster329.xml" ContentType="application/vnd.openxmlformats-officedocument.presentationml.slideMaster+xml"/>
  <Override PartName="/ppt/slideMasters/slideMaster330.xml" ContentType="application/vnd.openxmlformats-officedocument.presentationml.slideMaster+xml"/>
  <Override PartName="/ppt/slideMasters/slideMaster331.xml" ContentType="application/vnd.openxmlformats-officedocument.presentationml.slideMaster+xml"/>
  <Override PartName="/ppt/slideMasters/slideMaster332.xml" ContentType="application/vnd.openxmlformats-officedocument.presentationml.slideMaster+xml"/>
  <Override PartName="/ppt/slideMasters/slideMaster333.xml" ContentType="application/vnd.openxmlformats-officedocument.presentationml.slideMaster+xml"/>
  <Override PartName="/ppt/slideMasters/slideMaster334.xml" ContentType="application/vnd.openxmlformats-officedocument.presentationml.slideMaster+xml"/>
  <Override PartName="/ppt/slideMasters/slideMaster335.xml" ContentType="application/vnd.openxmlformats-officedocument.presentationml.slideMaster+xml"/>
  <Override PartName="/ppt/slideMasters/slideMaster336.xml" ContentType="application/vnd.openxmlformats-officedocument.presentationml.slideMaster+xml"/>
  <Override PartName="/ppt/slideMasters/slideMaster337.xml" ContentType="application/vnd.openxmlformats-officedocument.presentationml.slideMaster+xml"/>
  <Override PartName="/ppt/slideMasters/slideMaster338.xml" ContentType="application/vnd.openxmlformats-officedocument.presentationml.slideMaster+xml"/>
  <Override PartName="/ppt/slideMasters/slideMaster339.xml" ContentType="application/vnd.openxmlformats-officedocument.presentationml.slideMaster+xml"/>
  <Override PartName="/ppt/slideMasters/slideMaster340.xml" ContentType="application/vnd.openxmlformats-officedocument.presentationml.slideMaster+xml"/>
  <Override PartName="/ppt/slideMasters/slideMaster341.xml" ContentType="application/vnd.openxmlformats-officedocument.presentationml.slideMaster+xml"/>
  <Override PartName="/ppt/slideMasters/slideMaster342.xml" ContentType="application/vnd.openxmlformats-officedocument.presentationml.slideMaster+xml"/>
  <Override PartName="/ppt/slideMasters/slideMaster343.xml" ContentType="application/vnd.openxmlformats-officedocument.presentationml.slideMaster+xml"/>
  <Override PartName="/ppt/slideMasters/slideMaster344.xml" ContentType="application/vnd.openxmlformats-officedocument.presentationml.slideMaster+xml"/>
  <Override PartName="/ppt/slideMasters/slideMaster345.xml" ContentType="application/vnd.openxmlformats-officedocument.presentationml.slideMaster+xml"/>
  <Override PartName="/ppt/slideMasters/slideMaster346.xml" ContentType="application/vnd.openxmlformats-officedocument.presentationml.slideMaster+xml"/>
  <Override PartName="/ppt/slideMasters/slideMaster347.xml" ContentType="application/vnd.openxmlformats-officedocument.presentationml.slideMaster+xml"/>
  <Override PartName="/ppt/slideMasters/slideMaster348.xml" ContentType="application/vnd.openxmlformats-officedocument.presentationml.slideMaster+xml"/>
  <Override PartName="/ppt/slideMasters/slideMaster349.xml" ContentType="application/vnd.openxmlformats-officedocument.presentationml.slideMaster+xml"/>
  <Override PartName="/ppt/slideMasters/slideMaster350.xml" ContentType="application/vnd.openxmlformats-officedocument.presentationml.slideMaster+xml"/>
  <Override PartName="/ppt/slideMasters/slideMaster351.xml" ContentType="application/vnd.openxmlformats-officedocument.presentationml.slideMaster+xml"/>
  <Override PartName="/ppt/slideMasters/slideMaster352.xml" ContentType="application/vnd.openxmlformats-officedocument.presentationml.slideMaster+xml"/>
  <Override PartName="/ppt/slideMasters/slideMaster353.xml" ContentType="application/vnd.openxmlformats-officedocument.presentationml.slideMaster+xml"/>
  <Override PartName="/ppt/slideMasters/slideMaster354.xml" ContentType="application/vnd.openxmlformats-officedocument.presentationml.slideMaster+xml"/>
  <Override PartName="/ppt/slideMasters/slideMaster355.xml" ContentType="application/vnd.openxmlformats-officedocument.presentationml.slideMaster+xml"/>
  <Override PartName="/ppt/slideMasters/slideMaster356.xml" ContentType="application/vnd.openxmlformats-officedocument.presentationml.slideMaster+xml"/>
  <Override PartName="/ppt/slideMasters/slideMaster357.xml" ContentType="application/vnd.openxmlformats-officedocument.presentationml.slideMaster+xml"/>
  <Override PartName="/ppt/slideMasters/slideMaster358.xml" ContentType="application/vnd.openxmlformats-officedocument.presentationml.slideMaster+xml"/>
  <Override PartName="/ppt/slideMasters/slideMaster359.xml" ContentType="application/vnd.openxmlformats-officedocument.presentationml.slideMaster+xml"/>
  <Override PartName="/ppt/slideMasters/slideMaster360.xml" ContentType="application/vnd.openxmlformats-officedocument.presentationml.slideMaster+xml"/>
  <Override PartName="/ppt/slideMasters/slideMaster361.xml" ContentType="application/vnd.openxmlformats-officedocument.presentationml.slideMaster+xml"/>
  <Override PartName="/ppt/slideMasters/slideMaster362.xml" ContentType="application/vnd.openxmlformats-officedocument.presentationml.slideMaster+xml"/>
  <Override PartName="/ppt/slideMasters/slideMaster363.xml" ContentType="application/vnd.openxmlformats-officedocument.presentationml.slideMaster+xml"/>
  <Override PartName="/ppt/slideMasters/slideMaster364.xml" ContentType="application/vnd.openxmlformats-officedocument.presentationml.slideMaster+xml"/>
  <Override PartName="/ppt/slideMasters/slideMaster365.xml" ContentType="application/vnd.openxmlformats-officedocument.presentationml.slideMaster+xml"/>
  <Override PartName="/ppt/slideMasters/slideMaster366.xml" ContentType="application/vnd.openxmlformats-officedocument.presentationml.slideMaster+xml"/>
  <Override PartName="/ppt/slideMasters/slideMaster367.xml" ContentType="application/vnd.openxmlformats-officedocument.presentationml.slideMaster+xml"/>
  <Override PartName="/ppt/slideMasters/slideMaster368.xml" ContentType="application/vnd.openxmlformats-officedocument.presentationml.slideMaster+xml"/>
  <Override PartName="/ppt/slideMasters/slideMaster369.xml" ContentType="application/vnd.openxmlformats-officedocument.presentationml.slideMaster+xml"/>
  <Override PartName="/ppt/slideMasters/slideMaster370.xml" ContentType="application/vnd.openxmlformats-officedocument.presentationml.slideMaster+xml"/>
  <Override PartName="/ppt/slideMasters/slideMaster371.xml" ContentType="application/vnd.openxmlformats-officedocument.presentationml.slideMaster+xml"/>
  <Override PartName="/ppt/slideMasters/slideMaster372.xml" ContentType="application/vnd.openxmlformats-officedocument.presentationml.slideMaster+xml"/>
  <Override PartName="/ppt/slideMasters/slideMaster373.xml" ContentType="application/vnd.openxmlformats-officedocument.presentationml.slideMaster+xml"/>
  <Override PartName="/ppt/slideMasters/slideMaster374.xml" ContentType="application/vnd.openxmlformats-officedocument.presentationml.slideMaster+xml"/>
  <Override PartName="/ppt/slideMasters/slideMaster375.xml" ContentType="application/vnd.openxmlformats-officedocument.presentationml.slideMaster+xml"/>
  <Override PartName="/ppt/slideMasters/slideMaster376.xml" ContentType="application/vnd.openxmlformats-officedocument.presentationml.slideMaster+xml"/>
  <Override PartName="/ppt/slideMasters/slideMaster377.xml" ContentType="application/vnd.openxmlformats-officedocument.presentationml.slideMaster+xml"/>
  <Override PartName="/ppt/slideMasters/slideMaster378.xml" ContentType="application/vnd.openxmlformats-officedocument.presentationml.slideMaster+xml"/>
  <Override PartName="/ppt/slideMasters/slideMaster379.xml" ContentType="application/vnd.openxmlformats-officedocument.presentationml.slideMaster+xml"/>
  <Override PartName="/ppt/slideMasters/slideMaster380.xml" ContentType="application/vnd.openxmlformats-officedocument.presentationml.slideMaster+xml"/>
  <Override PartName="/ppt/slideMasters/slideMaster381.xml" ContentType="application/vnd.openxmlformats-officedocument.presentationml.slideMaster+xml"/>
  <Override PartName="/ppt/slideMasters/slideMaster382.xml" ContentType="application/vnd.openxmlformats-officedocument.presentationml.slideMaster+xml"/>
  <Override PartName="/ppt/slideMasters/slideMaster383.xml" ContentType="application/vnd.openxmlformats-officedocument.presentationml.slideMaster+xml"/>
  <Override PartName="/ppt/slideMasters/slideMaster384.xml" ContentType="application/vnd.openxmlformats-officedocument.presentationml.slideMaster+xml"/>
  <Override PartName="/ppt/slideMasters/slideMaster385.xml" ContentType="application/vnd.openxmlformats-officedocument.presentationml.slideMaster+xml"/>
  <Override PartName="/ppt/slideMasters/slideMaster386.xml" ContentType="application/vnd.openxmlformats-officedocument.presentationml.slideMaster+xml"/>
  <Override PartName="/ppt/slideMasters/slideMaster387.xml" ContentType="application/vnd.openxmlformats-officedocument.presentationml.slideMaster+xml"/>
  <Override PartName="/ppt/slideMasters/slideMaster388.xml" ContentType="application/vnd.openxmlformats-officedocument.presentationml.slideMaster+xml"/>
  <Override PartName="/ppt/slideMasters/slideMaster389.xml" ContentType="application/vnd.openxmlformats-officedocument.presentationml.slideMaster+xml"/>
  <Override PartName="/ppt/slideMasters/slideMaster390.xml" ContentType="application/vnd.openxmlformats-officedocument.presentationml.slideMaster+xml"/>
  <Override PartName="/ppt/slideMasters/slideMaster391.xml" ContentType="application/vnd.openxmlformats-officedocument.presentationml.slideMaster+xml"/>
  <Override PartName="/ppt/slideMasters/slideMaster392.xml" ContentType="application/vnd.openxmlformats-officedocument.presentationml.slideMaster+xml"/>
  <Override PartName="/ppt/slideMasters/slideMaster393.xml" ContentType="application/vnd.openxmlformats-officedocument.presentationml.slideMaster+xml"/>
  <Override PartName="/ppt/slideMasters/slideMaster394.xml" ContentType="application/vnd.openxmlformats-officedocument.presentationml.slideMaster+xml"/>
  <Override PartName="/ppt/slideMasters/slideMaster395.xml" ContentType="application/vnd.openxmlformats-officedocument.presentationml.slideMaster+xml"/>
  <Override PartName="/ppt/slideMasters/slideMaster396.xml" ContentType="application/vnd.openxmlformats-officedocument.presentationml.slideMaster+xml"/>
  <Override PartName="/ppt/slideMasters/slideMaster397.xml" ContentType="application/vnd.openxmlformats-officedocument.presentationml.slideMaster+xml"/>
  <Override PartName="/ppt/slideMasters/slideMaster398.xml" ContentType="application/vnd.openxmlformats-officedocument.presentationml.slideMaster+xml"/>
  <Override PartName="/ppt/slideMasters/slideMaster399.xml" ContentType="application/vnd.openxmlformats-officedocument.presentationml.slideMaster+xml"/>
  <Override PartName="/ppt/slideMasters/slideMaster400.xml" ContentType="application/vnd.openxmlformats-officedocument.presentationml.slideMaster+xml"/>
  <Override PartName="/ppt/slideMasters/slideMaster401.xml" ContentType="application/vnd.openxmlformats-officedocument.presentationml.slideMaster+xml"/>
  <Override PartName="/ppt/slideMasters/slideMaster402.xml" ContentType="application/vnd.openxmlformats-officedocument.presentationml.slideMaster+xml"/>
  <Override PartName="/ppt/slideMasters/slideMaster403.xml" ContentType="application/vnd.openxmlformats-officedocument.presentationml.slideMaster+xml"/>
  <Override PartName="/ppt/slideMasters/slideMaster404.xml" ContentType="application/vnd.openxmlformats-officedocument.presentationml.slideMaster+xml"/>
  <Override PartName="/ppt/slideMasters/slideMaster405.xml" ContentType="application/vnd.openxmlformats-officedocument.presentationml.slideMaster+xml"/>
  <Override PartName="/ppt/slideMasters/slideMaster406.xml" ContentType="application/vnd.openxmlformats-officedocument.presentationml.slideMaster+xml"/>
  <Override PartName="/ppt/slideMasters/slideMaster407.xml" ContentType="application/vnd.openxmlformats-officedocument.presentationml.slideMaster+xml"/>
  <Override PartName="/ppt/slideMasters/slideMaster408.xml" ContentType="application/vnd.openxmlformats-officedocument.presentationml.slideMaster+xml"/>
  <Override PartName="/ppt/slideMasters/slideMaster409.xml" ContentType="application/vnd.openxmlformats-officedocument.presentationml.slideMaster+xml"/>
  <Override PartName="/ppt/slideMasters/slideMaster410.xml" ContentType="application/vnd.openxmlformats-officedocument.presentationml.slideMaster+xml"/>
  <Override PartName="/ppt/slideMasters/slideMaster411.xml" ContentType="application/vnd.openxmlformats-officedocument.presentationml.slideMaster+xml"/>
  <Override PartName="/ppt/slideMasters/slideMaster412.xml" ContentType="application/vnd.openxmlformats-officedocument.presentationml.slideMaster+xml"/>
  <Override PartName="/ppt/slideMasters/slideMaster413.xml" ContentType="application/vnd.openxmlformats-officedocument.presentationml.slideMaster+xml"/>
  <Override PartName="/ppt/slideMasters/slideMaster414.xml" ContentType="application/vnd.openxmlformats-officedocument.presentationml.slideMaster+xml"/>
  <Override PartName="/ppt/slideMasters/slideMaster415.xml" ContentType="application/vnd.openxmlformats-officedocument.presentationml.slideMaster+xml"/>
  <Override PartName="/ppt/slideMasters/slideMaster416.xml" ContentType="application/vnd.openxmlformats-officedocument.presentationml.slideMaster+xml"/>
  <Override PartName="/ppt/slideMasters/slideMaster417.xml" ContentType="application/vnd.openxmlformats-officedocument.presentationml.slideMaster+xml"/>
  <Override PartName="/ppt/slideMasters/slideMaster418.xml" ContentType="application/vnd.openxmlformats-officedocument.presentationml.slideMaster+xml"/>
  <Override PartName="/ppt/slideMasters/slideMaster419.xml" ContentType="application/vnd.openxmlformats-officedocument.presentationml.slideMaster+xml"/>
  <Override PartName="/ppt/slideMasters/slideMaster420.xml" ContentType="application/vnd.openxmlformats-officedocument.presentationml.slideMaster+xml"/>
  <Override PartName="/ppt/slideMasters/slideMaster421.xml" ContentType="application/vnd.openxmlformats-officedocument.presentationml.slideMaster+xml"/>
  <Override PartName="/ppt/slideMasters/slideMaster422.xml" ContentType="application/vnd.openxmlformats-officedocument.presentationml.slideMaster+xml"/>
  <Override PartName="/ppt/slideMasters/slideMaster423.xml" ContentType="application/vnd.openxmlformats-officedocument.presentationml.slideMaster+xml"/>
  <Override PartName="/ppt/slideMasters/slideMaster424.xml" ContentType="application/vnd.openxmlformats-officedocument.presentationml.slideMaster+xml"/>
  <Override PartName="/ppt/slideMasters/slideMaster425.xml" ContentType="application/vnd.openxmlformats-officedocument.presentationml.slideMaster+xml"/>
  <Override PartName="/ppt/slideMasters/slideMaster426.xml" ContentType="application/vnd.openxmlformats-officedocument.presentationml.slideMaster+xml"/>
  <Override PartName="/ppt/slideMasters/slideMaster427.xml" ContentType="application/vnd.openxmlformats-officedocument.presentationml.slideMaster+xml"/>
  <Override PartName="/ppt/slideMasters/slideMaster428.xml" ContentType="application/vnd.openxmlformats-officedocument.presentationml.slideMaster+xml"/>
  <Override PartName="/ppt/slideMasters/slideMaster429.xml" ContentType="application/vnd.openxmlformats-officedocument.presentationml.slideMaster+xml"/>
  <Override PartName="/ppt/slideMasters/slideMaster43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theme/theme20.xml" ContentType="application/vnd.openxmlformats-officedocument.theme+xml"/>
  <Override PartName="/ppt/slideLayouts/slideLayout21.xml" ContentType="application/vnd.openxmlformats-officedocument.presentationml.slideLayout+xml"/>
  <Override PartName="/ppt/theme/theme21.xml" ContentType="application/vnd.openxmlformats-officedocument.theme+xml"/>
  <Override PartName="/ppt/slideLayouts/slideLayout22.xml" ContentType="application/vnd.openxmlformats-officedocument.presentationml.slideLayout+xml"/>
  <Override PartName="/ppt/theme/theme22.xml" ContentType="application/vnd.openxmlformats-officedocument.theme+xml"/>
  <Override PartName="/ppt/slideLayouts/slideLayout23.xml" ContentType="application/vnd.openxmlformats-officedocument.presentationml.slideLayout+xml"/>
  <Override PartName="/ppt/theme/theme23.xml" ContentType="application/vnd.openxmlformats-officedocument.theme+xml"/>
  <Override PartName="/ppt/slideLayouts/slideLayout24.xml" ContentType="application/vnd.openxmlformats-officedocument.presentationml.slideLayout+xml"/>
  <Override PartName="/ppt/theme/theme24.xml" ContentType="application/vnd.openxmlformats-officedocument.theme+xml"/>
  <Override PartName="/ppt/slideLayouts/slideLayout25.xml" ContentType="application/vnd.openxmlformats-officedocument.presentationml.slideLayout+xml"/>
  <Override PartName="/ppt/theme/theme25.xml" ContentType="application/vnd.openxmlformats-officedocument.theme+xml"/>
  <Override PartName="/ppt/slideLayouts/slideLayout26.xml" ContentType="application/vnd.openxmlformats-officedocument.presentationml.slideLayout+xml"/>
  <Override PartName="/ppt/theme/theme26.xml" ContentType="application/vnd.openxmlformats-officedocument.theme+xml"/>
  <Override PartName="/ppt/slideLayouts/slideLayout27.xml" ContentType="application/vnd.openxmlformats-officedocument.presentationml.slideLayout+xml"/>
  <Override PartName="/ppt/theme/theme27.xml" ContentType="application/vnd.openxmlformats-officedocument.theme+xml"/>
  <Override PartName="/ppt/slideLayouts/slideLayout28.xml" ContentType="application/vnd.openxmlformats-officedocument.presentationml.slideLayout+xml"/>
  <Override PartName="/ppt/theme/theme28.xml" ContentType="application/vnd.openxmlformats-officedocument.theme+xml"/>
  <Override PartName="/ppt/slideLayouts/slideLayout29.xml" ContentType="application/vnd.openxmlformats-officedocument.presentationml.slideLayout+xml"/>
  <Override PartName="/ppt/theme/theme29.xml" ContentType="application/vnd.openxmlformats-officedocument.theme+xml"/>
  <Override PartName="/ppt/slideLayouts/slideLayout30.xml" ContentType="application/vnd.openxmlformats-officedocument.presentationml.slideLayout+xml"/>
  <Override PartName="/ppt/theme/theme30.xml" ContentType="application/vnd.openxmlformats-officedocument.theme+xml"/>
  <Override PartName="/ppt/slideLayouts/slideLayout31.xml" ContentType="application/vnd.openxmlformats-officedocument.presentationml.slideLayout+xml"/>
  <Override PartName="/ppt/theme/theme31.xml" ContentType="application/vnd.openxmlformats-officedocument.theme+xml"/>
  <Override PartName="/ppt/slideLayouts/slideLayout32.xml" ContentType="application/vnd.openxmlformats-officedocument.presentationml.slideLayout+xml"/>
  <Override PartName="/ppt/theme/theme32.xml" ContentType="application/vnd.openxmlformats-officedocument.theme+xml"/>
  <Override PartName="/ppt/slideLayouts/slideLayout33.xml" ContentType="application/vnd.openxmlformats-officedocument.presentationml.slideLayout+xml"/>
  <Override PartName="/ppt/theme/theme33.xml" ContentType="application/vnd.openxmlformats-officedocument.theme+xml"/>
  <Override PartName="/ppt/slideLayouts/slideLayout34.xml" ContentType="application/vnd.openxmlformats-officedocument.presentationml.slideLayout+xml"/>
  <Override PartName="/ppt/theme/theme34.xml" ContentType="application/vnd.openxmlformats-officedocument.theme+xml"/>
  <Override PartName="/ppt/slideLayouts/slideLayout35.xml" ContentType="application/vnd.openxmlformats-officedocument.presentationml.slideLayout+xml"/>
  <Override PartName="/ppt/theme/theme35.xml" ContentType="application/vnd.openxmlformats-officedocument.theme+xml"/>
  <Override PartName="/ppt/slideLayouts/slideLayout36.xml" ContentType="application/vnd.openxmlformats-officedocument.presentationml.slideLayout+xml"/>
  <Override PartName="/ppt/theme/theme36.xml" ContentType="application/vnd.openxmlformats-officedocument.theme+xml"/>
  <Override PartName="/ppt/slideLayouts/slideLayout37.xml" ContentType="application/vnd.openxmlformats-officedocument.presentationml.slideLayout+xml"/>
  <Override PartName="/ppt/theme/theme37.xml" ContentType="application/vnd.openxmlformats-officedocument.theme+xml"/>
  <Override PartName="/ppt/slideLayouts/slideLayout38.xml" ContentType="application/vnd.openxmlformats-officedocument.presentationml.slideLayout+xml"/>
  <Override PartName="/ppt/theme/theme38.xml" ContentType="application/vnd.openxmlformats-officedocument.theme+xml"/>
  <Override PartName="/ppt/slideLayouts/slideLayout39.xml" ContentType="application/vnd.openxmlformats-officedocument.presentationml.slideLayout+xml"/>
  <Override PartName="/ppt/theme/theme39.xml" ContentType="application/vnd.openxmlformats-officedocument.theme+xml"/>
  <Override PartName="/ppt/slideLayouts/slideLayout40.xml" ContentType="application/vnd.openxmlformats-officedocument.presentationml.slideLayout+xml"/>
  <Override PartName="/ppt/theme/theme40.xml" ContentType="application/vnd.openxmlformats-officedocument.theme+xml"/>
  <Override PartName="/ppt/slideLayouts/slideLayout41.xml" ContentType="application/vnd.openxmlformats-officedocument.presentationml.slideLayout+xml"/>
  <Override PartName="/ppt/theme/theme41.xml" ContentType="application/vnd.openxmlformats-officedocument.theme+xml"/>
  <Override PartName="/ppt/slideLayouts/slideLayout42.xml" ContentType="application/vnd.openxmlformats-officedocument.presentationml.slideLayout+xml"/>
  <Override PartName="/ppt/theme/theme42.xml" ContentType="application/vnd.openxmlformats-officedocument.theme+xml"/>
  <Override PartName="/ppt/slideLayouts/slideLayout43.xml" ContentType="application/vnd.openxmlformats-officedocument.presentationml.slideLayout+xml"/>
  <Override PartName="/ppt/theme/theme43.xml" ContentType="application/vnd.openxmlformats-officedocument.theme+xml"/>
  <Override PartName="/ppt/slideLayouts/slideLayout44.xml" ContentType="application/vnd.openxmlformats-officedocument.presentationml.slideLayout+xml"/>
  <Override PartName="/ppt/theme/theme44.xml" ContentType="application/vnd.openxmlformats-officedocument.theme+xml"/>
  <Override PartName="/ppt/slideLayouts/slideLayout45.xml" ContentType="application/vnd.openxmlformats-officedocument.presentationml.slideLayout+xml"/>
  <Override PartName="/ppt/theme/theme45.xml" ContentType="application/vnd.openxmlformats-officedocument.theme+xml"/>
  <Override PartName="/ppt/slideLayouts/slideLayout46.xml" ContentType="application/vnd.openxmlformats-officedocument.presentationml.slideLayout+xml"/>
  <Override PartName="/ppt/theme/theme46.xml" ContentType="application/vnd.openxmlformats-officedocument.theme+xml"/>
  <Override PartName="/ppt/slideLayouts/slideLayout47.xml" ContentType="application/vnd.openxmlformats-officedocument.presentationml.slideLayout+xml"/>
  <Override PartName="/ppt/theme/theme47.xml" ContentType="application/vnd.openxmlformats-officedocument.theme+xml"/>
  <Override PartName="/ppt/slideLayouts/slideLayout48.xml" ContentType="application/vnd.openxmlformats-officedocument.presentationml.slideLayout+xml"/>
  <Override PartName="/ppt/theme/theme48.xml" ContentType="application/vnd.openxmlformats-officedocument.theme+xml"/>
  <Override PartName="/ppt/slideLayouts/slideLayout49.xml" ContentType="application/vnd.openxmlformats-officedocument.presentationml.slideLayout+xml"/>
  <Override PartName="/ppt/theme/theme49.xml" ContentType="application/vnd.openxmlformats-officedocument.theme+xml"/>
  <Override PartName="/ppt/slideLayouts/slideLayout50.xml" ContentType="application/vnd.openxmlformats-officedocument.presentationml.slideLayout+xml"/>
  <Override PartName="/ppt/theme/theme50.xml" ContentType="application/vnd.openxmlformats-officedocument.theme+xml"/>
  <Override PartName="/ppt/slideLayouts/slideLayout51.xml" ContentType="application/vnd.openxmlformats-officedocument.presentationml.slideLayout+xml"/>
  <Override PartName="/ppt/theme/theme51.xml" ContentType="application/vnd.openxmlformats-officedocument.theme+xml"/>
  <Override PartName="/ppt/slideLayouts/slideLayout52.xml" ContentType="application/vnd.openxmlformats-officedocument.presentationml.slideLayout+xml"/>
  <Override PartName="/ppt/theme/theme52.xml" ContentType="application/vnd.openxmlformats-officedocument.theme+xml"/>
  <Override PartName="/ppt/slideLayouts/slideLayout53.xml" ContentType="application/vnd.openxmlformats-officedocument.presentationml.slideLayout+xml"/>
  <Override PartName="/ppt/theme/theme53.xml" ContentType="application/vnd.openxmlformats-officedocument.theme+xml"/>
  <Override PartName="/ppt/slideLayouts/slideLayout54.xml" ContentType="application/vnd.openxmlformats-officedocument.presentationml.slideLayout+xml"/>
  <Override PartName="/ppt/theme/theme54.xml" ContentType="application/vnd.openxmlformats-officedocument.theme+xml"/>
  <Override PartName="/ppt/slideLayouts/slideLayout55.xml" ContentType="application/vnd.openxmlformats-officedocument.presentationml.slideLayout+xml"/>
  <Override PartName="/ppt/theme/theme55.xml" ContentType="application/vnd.openxmlformats-officedocument.theme+xml"/>
  <Override PartName="/ppt/slideLayouts/slideLayout56.xml" ContentType="application/vnd.openxmlformats-officedocument.presentationml.slideLayout+xml"/>
  <Override PartName="/ppt/theme/theme56.xml" ContentType="application/vnd.openxmlformats-officedocument.theme+xml"/>
  <Override PartName="/ppt/slideLayouts/slideLayout57.xml" ContentType="application/vnd.openxmlformats-officedocument.presentationml.slideLayout+xml"/>
  <Override PartName="/ppt/theme/theme57.xml" ContentType="application/vnd.openxmlformats-officedocument.theme+xml"/>
  <Override PartName="/ppt/slideLayouts/slideLayout58.xml" ContentType="application/vnd.openxmlformats-officedocument.presentationml.slideLayout+xml"/>
  <Override PartName="/ppt/theme/theme58.xml" ContentType="application/vnd.openxmlformats-officedocument.theme+xml"/>
  <Override PartName="/ppt/slideLayouts/slideLayout59.xml" ContentType="application/vnd.openxmlformats-officedocument.presentationml.slideLayout+xml"/>
  <Override PartName="/ppt/theme/theme59.xml" ContentType="application/vnd.openxmlformats-officedocument.theme+xml"/>
  <Override PartName="/ppt/slideLayouts/slideLayout60.xml" ContentType="application/vnd.openxmlformats-officedocument.presentationml.slideLayout+xml"/>
  <Override PartName="/ppt/theme/theme60.xml" ContentType="application/vnd.openxmlformats-officedocument.theme+xml"/>
  <Override PartName="/ppt/slideLayouts/slideLayout61.xml" ContentType="application/vnd.openxmlformats-officedocument.presentationml.slideLayout+xml"/>
  <Override PartName="/ppt/theme/theme61.xml" ContentType="application/vnd.openxmlformats-officedocument.theme+xml"/>
  <Override PartName="/ppt/slideLayouts/slideLayout62.xml" ContentType="application/vnd.openxmlformats-officedocument.presentationml.slideLayout+xml"/>
  <Override PartName="/ppt/theme/theme62.xml" ContentType="application/vnd.openxmlformats-officedocument.theme+xml"/>
  <Override PartName="/ppt/slideLayouts/slideLayout63.xml" ContentType="application/vnd.openxmlformats-officedocument.presentationml.slideLayout+xml"/>
  <Override PartName="/ppt/theme/theme63.xml" ContentType="application/vnd.openxmlformats-officedocument.theme+xml"/>
  <Override PartName="/ppt/slideLayouts/slideLayout64.xml" ContentType="application/vnd.openxmlformats-officedocument.presentationml.slideLayout+xml"/>
  <Override PartName="/ppt/theme/theme64.xml" ContentType="application/vnd.openxmlformats-officedocument.theme+xml"/>
  <Override PartName="/ppt/slideLayouts/slideLayout65.xml" ContentType="application/vnd.openxmlformats-officedocument.presentationml.slideLayout+xml"/>
  <Override PartName="/ppt/theme/theme65.xml" ContentType="application/vnd.openxmlformats-officedocument.theme+xml"/>
  <Override PartName="/ppt/slideLayouts/slideLayout66.xml" ContentType="application/vnd.openxmlformats-officedocument.presentationml.slideLayout+xml"/>
  <Override PartName="/ppt/theme/theme66.xml" ContentType="application/vnd.openxmlformats-officedocument.theme+xml"/>
  <Override PartName="/ppt/slideLayouts/slideLayout67.xml" ContentType="application/vnd.openxmlformats-officedocument.presentationml.slideLayout+xml"/>
  <Override PartName="/ppt/theme/theme67.xml" ContentType="application/vnd.openxmlformats-officedocument.theme+xml"/>
  <Override PartName="/ppt/slideLayouts/slideLayout68.xml" ContentType="application/vnd.openxmlformats-officedocument.presentationml.slideLayout+xml"/>
  <Override PartName="/ppt/theme/theme68.xml" ContentType="application/vnd.openxmlformats-officedocument.theme+xml"/>
  <Override PartName="/ppt/slideLayouts/slideLayout69.xml" ContentType="application/vnd.openxmlformats-officedocument.presentationml.slideLayout+xml"/>
  <Override PartName="/ppt/theme/theme69.xml" ContentType="application/vnd.openxmlformats-officedocument.theme+xml"/>
  <Override PartName="/ppt/slideLayouts/slideLayout70.xml" ContentType="application/vnd.openxmlformats-officedocument.presentationml.slideLayout+xml"/>
  <Override PartName="/ppt/theme/theme70.xml" ContentType="application/vnd.openxmlformats-officedocument.theme+xml"/>
  <Override PartName="/ppt/slideLayouts/slideLayout71.xml" ContentType="application/vnd.openxmlformats-officedocument.presentationml.slideLayout+xml"/>
  <Override PartName="/ppt/theme/theme71.xml" ContentType="application/vnd.openxmlformats-officedocument.theme+xml"/>
  <Override PartName="/ppt/slideLayouts/slideLayout72.xml" ContentType="application/vnd.openxmlformats-officedocument.presentationml.slideLayout+xml"/>
  <Override PartName="/ppt/theme/theme72.xml" ContentType="application/vnd.openxmlformats-officedocument.theme+xml"/>
  <Override PartName="/ppt/slideLayouts/slideLayout73.xml" ContentType="application/vnd.openxmlformats-officedocument.presentationml.slideLayout+xml"/>
  <Override PartName="/ppt/theme/theme73.xml" ContentType="application/vnd.openxmlformats-officedocument.theme+xml"/>
  <Override PartName="/ppt/slideLayouts/slideLayout74.xml" ContentType="application/vnd.openxmlformats-officedocument.presentationml.slideLayout+xml"/>
  <Override PartName="/ppt/theme/theme74.xml" ContentType="application/vnd.openxmlformats-officedocument.theme+xml"/>
  <Override PartName="/ppt/slideLayouts/slideLayout75.xml" ContentType="application/vnd.openxmlformats-officedocument.presentationml.slideLayout+xml"/>
  <Override PartName="/ppt/theme/theme75.xml" ContentType="application/vnd.openxmlformats-officedocument.theme+xml"/>
  <Override PartName="/ppt/slideLayouts/slideLayout76.xml" ContentType="application/vnd.openxmlformats-officedocument.presentationml.slideLayout+xml"/>
  <Override PartName="/ppt/theme/theme76.xml" ContentType="application/vnd.openxmlformats-officedocument.theme+xml"/>
  <Override PartName="/ppt/slideLayouts/slideLayout77.xml" ContentType="application/vnd.openxmlformats-officedocument.presentationml.slideLayout+xml"/>
  <Override PartName="/ppt/theme/theme77.xml" ContentType="application/vnd.openxmlformats-officedocument.theme+xml"/>
  <Override PartName="/ppt/slideLayouts/slideLayout78.xml" ContentType="application/vnd.openxmlformats-officedocument.presentationml.slideLayout+xml"/>
  <Override PartName="/ppt/theme/theme78.xml" ContentType="application/vnd.openxmlformats-officedocument.theme+xml"/>
  <Override PartName="/ppt/slideLayouts/slideLayout79.xml" ContentType="application/vnd.openxmlformats-officedocument.presentationml.slideLayout+xml"/>
  <Override PartName="/ppt/theme/theme79.xml" ContentType="application/vnd.openxmlformats-officedocument.theme+xml"/>
  <Override PartName="/ppt/slideLayouts/slideLayout80.xml" ContentType="application/vnd.openxmlformats-officedocument.presentationml.slideLayout+xml"/>
  <Override PartName="/ppt/theme/theme80.xml" ContentType="application/vnd.openxmlformats-officedocument.theme+xml"/>
  <Override PartName="/ppt/slideLayouts/slideLayout81.xml" ContentType="application/vnd.openxmlformats-officedocument.presentationml.slideLayout+xml"/>
  <Override PartName="/ppt/theme/theme81.xml" ContentType="application/vnd.openxmlformats-officedocument.theme+xml"/>
  <Override PartName="/ppt/slideLayouts/slideLayout82.xml" ContentType="application/vnd.openxmlformats-officedocument.presentationml.slideLayout+xml"/>
  <Override PartName="/ppt/theme/theme82.xml" ContentType="application/vnd.openxmlformats-officedocument.theme+xml"/>
  <Override PartName="/ppt/slideLayouts/slideLayout83.xml" ContentType="application/vnd.openxmlformats-officedocument.presentationml.slideLayout+xml"/>
  <Override PartName="/ppt/theme/theme83.xml" ContentType="application/vnd.openxmlformats-officedocument.theme+xml"/>
  <Override PartName="/ppt/slideLayouts/slideLayout84.xml" ContentType="application/vnd.openxmlformats-officedocument.presentationml.slideLayout+xml"/>
  <Override PartName="/ppt/theme/theme84.xml" ContentType="application/vnd.openxmlformats-officedocument.theme+xml"/>
  <Override PartName="/ppt/slideLayouts/slideLayout85.xml" ContentType="application/vnd.openxmlformats-officedocument.presentationml.slideLayout+xml"/>
  <Override PartName="/ppt/theme/theme85.xml" ContentType="application/vnd.openxmlformats-officedocument.theme+xml"/>
  <Override PartName="/ppt/slideLayouts/slideLayout86.xml" ContentType="application/vnd.openxmlformats-officedocument.presentationml.slideLayout+xml"/>
  <Override PartName="/ppt/theme/theme86.xml" ContentType="application/vnd.openxmlformats-officedocument.theme+xml"/>
  <Override PartName="/ppt/slideLayouts/slideLayout87.xml" ContentType="application/vnd.openxmlformats-officedocument.presentationml.slideLayout+xml"/>
  <Override PartName="/ppt/theme/theme87.xml" ContentType="application/vnd.openxmlformats-officedocument.theme+xml"/>
  <Override PartName="/ppt/slideLayouts/slideLayout88.xml" ContentType="application/vnd.openxmlformats-officedocument.presentationml.slideLayout+xml"/>
  <Override PartName="/ppt/theme/theme88.xml" ContentType="application/vnd.openxmlformats-officedocument.theme+xml"/>
  <Override PartName="/ppt/slideLayouts/slideLayout89.xml" ContentType="application/vnd.openxmlformats-officedocument.presentationml.slideLayout+xml"/>
  <Override PartName="/ppt/theme/theme89.xml" ContentType="application/vnd.openxmlformats-officedocument.theme+xml"/>
  <Override PartName="/ppt/slideLayouts/slideLayout90.xml" ContentType="application/vnd.openxmlformats-officedocument.presentationml.slideLayout+xml"/>
  <Override PartName="/ppt/theme/theme90.xml" ContentType="application/vnd.openxmlformats-officedocument.theme+xml"/>
  <Override PartName="/ppt/slideLayouts/slideLayout91.xml" ContentType="application/vnd.openxmlformats-officedocument.presentationml.slideLayout+xml"/>
  <Override PartName="/ppt/theme/theme91.xml" ContentType="application/vnd.openxmlformats-officedocument.theme+xml"/>
  <Override PartName="/ppt/slideLayouts/slideLayout92.xml" ContentType="application/vnd.openxmlformats-officedocument.presentationml.slideLayout+xml"/>
  <Override PartName="/ppt/theme/theme92.xml" ContentType="application/vnd.openxmlformats-officedocument.theme+xml"/>
  <Override PartName="/ppt/slideLayouts/slideLayout93.xml" ContentType="application/vnd.openxmlformats-officedocument.presentationml.slideLayout+xml"/>
  <Override PartName="/ppt/theme/theme93.xml" ContentType="application/vnd.openxmlformats-officedocument.theme+xml"/>
  <Override PartName="/ppt/slideLayouts/slideLayout94.xml" ContentType="application/vnd.openxmlformats-officedocument.presentationml.slideLayout+xml"/>
  <Override PartName="/ppt/theme/theme94.xml" ContentType="application/vnd.openxmlformats-officedocument.theme+xml"/>
  <Override PartName="/ppt/slideLayouts/slideLayout95.xml" ContentType="application/vnd.openxmlformats-officedocument.presentationml.slideLayout+xml"/>
  <Override PartName="/ppt/theme/theme95.xml" ContentType="application/vnd.openxmlformats-officedocument.theme+xml"/>
  <Override PartName="/ppt/slideLayouts/slideLayout96.xml" ContentType="application/vnd.openxmlformats-officedocument.presentationml.slideLayout+xml"/>
  <Override PartName="/ppt/theme/theme96.xml" ContentType="application/vnd.openxmlformats-officedocument.theme+xml"/>
  <Override PartName="/ppt/slideLayouts/slideLayout97.xml" ContentType="application/vnd.openxmlformats-officedocument.presentationml.slideLayout+xml"/>
  <Override PartName="/ppt/theme/theme97.xml" ContentType="application/vnd.openxmlformats-officedocument.theme+xml"/>
  <Override PartName="/ppt/slideLayouts/slideLayout98.xml" ContentType="application/vnd.openxmlformats-officedocument.presentationml.slideLayout+xml"/>
  <Override PartName="/ppt/theme/theme98.xml" ContentType="application/vnd.openxmlformats-officedocument.theme+xml"/>
  <Override PartName="/ppt/slideLayouts/slideLayout99.xml" ContentType="application/vnd.openxmlformats-officedocument.presentationml.slideLayout+xml"/>
  <Override PartName="/ppt/theme/theme99.xml" ContentType="application/vnd.openxmlformats-officedocument.theme+xml"/>
  <Override PartName="/ppt/slideLayouts/slideLayout100.xml" ContentType="application/vnd.openxmlformats-officedocument.presentationml.slideLayout+xml"/>
  <Override PartName="/ppt/theme/theme100.xml" ContentType="application/vnd.openxmlformats-officedocument.theme+xml"/>
  <Override PartName="/ppt/slideLayouts/slideLayout101.xml" ContentType="application/vnd.openxmlformats-officedocument.presentationml.slideLayout+xml"/>
  <Override PartName="/ppt/theme/theme101.xml" ContentType="application/vnd.openxmlformats-officedocument.theme+xml"/>
  <Override PartName="/ppt/slideLayouts/slideLayout102.xml" ContentType="application/vnd.openxmlformats-officedocument.presentationml.slideLayout+xml"/>
  <Override PartName="/ppt/theme/theme102.xml" ContentType="application/vnd.openxmlformats-officedocument.theme+xml"/>
  <Override PartName="/ppt/slideLayouts/slideLayout103.xml" ContentType="application/vnd.openxmlformats-officedocument.presentationml.slideLayout+xml"/>
  <Override PartName="/ppt/theme/theme103.xml" ContentType="application/vnd.openxmlformats-officedocument.theme+xml"/>
  <Override PartName="/ppt/slideLayouts/slideLayout104.xml" ContentType="application/vnd.openxmlformats-officedocument.presentationml.slideLayout+xml"/>
  <Override PartName="/ppt/theme/theme104.xml" ContentType="application/vnd.openxmlformats-officedocument.theme+xml"/>
  <Override PartName="/ppt/slideLayouts/slideLayout105.xml" ContentType="application/vnd.openxmlformats-officedocument.presentationml.slideLayout+xml"/>
  <Override PartName="/ppt/theme/theme105.xml" ContentType="application/vnd.openxmlformats-officedocument.theme+xml"/>
  <Override PartName="/ppt/slideLayouts/slideLayout106.xml" ContentType="application/vnd.openxmlformats-officedocument.presentationml.slideLayout+xml"/>
  <Override PartName="/ppt/theme/theme106.xml" ContentType="application/vnd.openxmlformats-officedocument.theme+xml"/>
  <Override PartName="/ppt/slideLayouts/slideLayout107.xml" ContentType="application/vnd.openxmlformats-officedocument.presentationml.slideLayout+xml"/>
  <Override PartName="/ppt/theme/theme107.xml" ContentType="application/vnd.openxmlformats-officedocument.theme+xml"/>
  <Override PartName="/ppt/slideLayouts/slideLayout108.xml" ContentType="application/vnd.openxmlformats-officedocument.presentationml.slideLayout+xml"/>
  <Override PartName="/ppt/theme/theme108.xml" ContentType="application/vnd.openxmlformats-officedocument.theme+xml"/>
  <Override PartName="/ppt/slideLayouts/slideLayout109.xml" ContentType="application/vnd.openxmlformats-officedocument.presentationml.slideLayout+xml"/>
  <Override PartName="/ppt/theme/theme109.xml" ContentType="application/vnd.openxmlformats-officedocument.theme+xml"/>
  <Override PartName="/ppt/slideLayouts/slideLayout110.xml" ContentType="application/vnd.openxmlformats-officedocument.presentationml.slideLayout+xml"/>
  <Override PartName="/ppt/theme/theme110.xml" ContentType="application/vnd.openxmlformats-officedocument.theme+xml"/>
  <Override PartName="/ppt/slideLayouts/slideLayout111.xml" ContentType="application/vnd.openxmlformats-officedocument.presentationml.slideLayout+xml"/>
  <Override PartName="/ppt/theme/theme111.xml" ContentType="application/vnd.openxmlformats-officedocument.theme+xml"/>
  <Override PartName="/ppt/slideLayouts/slideLayout112.xml" ContentType="application/vnd.openxmlformats-officedocument.presentationml.slideLayout+xml"/>
  <Override PartName="/ppt/theme/theme112.xml" ContentType="application/vnd.openxmlformats-officedocument.theme+xml"/>
  <Override PartName="/ppt/slideLayouts/slideLayout113.xml" ContentType="application/vnd.openxmlformats-officedocument.presentationml.slideLayout+xml"/>
  <Override PartName="/ppt/theme/theme113.xml" ContentType="application/vnd.openxmlformats-officedocument.theme+xml"/>
  <Override PartName="/ppt/slideLayouts/slideLayout114.xml" ContentType="application/vnd.openxmlformats-officedocument.presentationml.slideLayout+xml"/>
  <Override PartName="/ppt/theme/theme114.xml" ContentType="application/vnd.openxmlformats-officedocument.theme+xml"/>
  <Override PartName="/ppt/slideLayouts/slideLayout115.xml" ContentType="application/vnd.openxmlformats-officedocument.presentationml.slideLayout+xml"/>
  <Override PartName="/ppt/theme/theme115.xml" ContentType="application/vnd.openxmlformats-officedocument.theme+xml"/>
  <Override PartName="/ppt/slideLayouts/slideLayout116.xml" ContentType="application/vnd.openxmlformats-officedocument.presentationml.slideLayout+xml"/>
  <Override PartName="/ppt/theme/theme116.xml" ContentType="application/vnd.openxmlformats-officedocument.theme+xml"/>
  <Override PartName="/ppt/slideLayouts/slideLayout117.xml" ContentType="application/vnd.openxmlformats-officedocument.presentationml.slideLayout+xml"/>
  <Override PartName="/ppt/theme/theme117.xml" ContentType="application/vnd.openxmlformats-officedocument.theme+xml"/>
  <Override PartName="/ppt/slideLayouts/slideLayout118.xml" ContentType="application/vnd.openxmlformats-officedocument.presentationml.slideLayout+xml"/>
  <Override PartName="/ppt/theme/theme118.xml" ContentType="application/vnd.openxmlformats-officedocument.theme+xml"/>
  <Override PartName="/ppt/slideLayouts/slideLayout119.xml" ContentType="application/vnd.openxmlformats-officedocument.presentationml.slideLayout+xml"/>
  <Override PartName="/ppt/theme/theme119.xml" ContentType="application/vnd.openxmlformats-officedocument.theme+xml"/>
  <Override PartName="/ppt/slideLayouts/slideLayout120.xml" ContentType="application/vnd.openxmlformats-officedocument.presentationml.slideLayout+xml"/>
  <Override PartName="/ppt/theme/theme120.xml" ContentType="application/vnd.openxmlformats-officedocument.theme+xml"/>
  <Override PartName="/ppt/slideLayouts/slideLayout121.xml" ContentType="application/vnd.openxmlformats-officedocument.presentationml.slideLayout+xml"/>
  <Override PartName="/ppt/theme/theme121.xml" ContentType="application/vnd.openxmlformats-officedocument.theme+xml"/>
  <Override PartName="/ppt/slideLayouts/slideLayout122.xml" ContentType="application/vnd.openxmlformats-officedocument.presentationml.slideLayout+xml"/>
  <Override PartName="/ppt/theme/theme122.xml" ContentType="application/vnd.openxmlformats-officedocument.theme+xml"/>
  <Override PartName="/ppt/slideLayouts/slideLayout123.xml" ContentType="application/vnd.openxmlformats-officedocument.presentationml.slideLayout+xml"/>
  <Override PartName="/ppt/theme/theme123.xml" ContentType="application/vnd.openxmlformats-officedocument.theme+xml"/>
  <Override PartName="/ppt/slideLayouts/slideLayout124.xml" ContentType="application/vnd.openxmlformats-officedocument.presentationml.slideLayout+xml"/>
  <Override PartName="/ppt/theme/theme124.xml" ContentType="application/vnd.openxmlformats-officedocument.theme+xml"/>
  <Override PartName="/ppt/slideLayouts/slideLayout125.xml" ContentType="application/vnd.openxmlformats-officedocument.presentationml.slideLayout+xml"/>
  <Override PartName="/ppt/theme/theme125.xml" ContentType="application/vnd.openxmlformats-officedocument.theme+xml"/>
  <Override PartName="/ppt/slideLayouts/slideLayout126.xml" ContentType="application/vnd.openxmlformats-officedocument.presentationml.slideLayout+xml"/>
  <Override PartName="/ppt/theme/theme126.xml" ContentType="application/vnd.openxmlformats-officedocument.theme+xml"/>
  <Override PartName="/ppt/slideLayouts/slideLayout127.xml" ContentType="application/vnd.openxmlformats-officedocument.presentationml.slideLayout+xml"/>
  <Override PartName="/ppt/theme/theme127.xml" ContentType="application/vnd.openxmlformats-officedocument.theme+xml"/>
  <Override PartName="/ppt/slideLayouts/slideLayout128.xml" ContentType="application/vnd.openxmlformats-officedocument.presentationml.slideLayout+xml"/>
  <Override PartName="/ppt/theme/theme128.xml" ContentType="application/vnd.openxmlformats-officedocument.theme+xml"/>
  <Override PartName="/ppt/slideLayouts/slideLayout129.xml" ContentType="application/vnd.openxmlformats-officedocument.presentationml.slideLayout+xml"/>
  <Override PartName="/ppt/theme/theme129.xml" ContentType="application/vnd.openxmlformats-officedocument.theme+xml"/>
  <Override PartName="/ppt/slideLayouts/slideLayout130.xml" ContentType="application/vnd.openxmlformats-officedocument.presentationml.slideLayout+xml"/>
  <Override PartName="/ppt/theme/theme130.xml" ContentType="application/vnd.openxmlformats-officedocument.theme+xml"/>
  <Override PartName="/ppt/slideLayouts/slideLayout131.xml" ContentType="application/vnd.openxmlformats-officedocument.presentationml.slideLayout+xml"/>
  <Override PartName="/ppt/theme/theme131.xml" ContentType="application/vnd.openxmlformats-officedocument.theme+xml"/>
  <Override PartName="/ppt/slideLayouts/slideLayout132.xml" ContentType="application/vnd.openxmlformats-officedocument.presentationml.slideLayout+xml"/>
  <Override PartName="/ppt/theme/theme132.xml" ContentType="application/vnd.openxmlformats-officedocument.theme+xml"/>
  <Override PartName="/ppt/slideLayouts/slideLayout133.xml" ContentType="application/vnd.openxmlformats-officedocument.presentationml.slideLayout+xml"/>
  <Override PartName="/ppt/theme/theme133.xml" ContentType="application/vnd.openxmlformats-officedocument.theme+xml"/>
  <Override PartName="/ppt/slideLayouts/slideLayout134.xml" ContentType="application/vnd.openxmlformats-officedocument.presentationml.slideLayout+xml"/>
  <Override PartName="/ppt/theme/theme134.xml" ContentType="application/vnd.openxmlformats-officedocument.theme+xml"/>
  <Override PartName="/ppt/slideLayouts/slideLayout135.xml" ContentType="application/vnd.openxmlformats-officedocument.presentationml.slideLayout+xml"/>
  <Override PartName="/ppt/theme/theme135.xml" ContentType="application/vnd.openxmlformats-officedocument.theme+xml"/>
  <Override PartName="/ppt/slideLayouts/slideLayout136.xml" ContentType="application/vnd.openxmlformats-officedocument.presentationml.slideLayout+xml"/>
  <Override PartName="/ppt/theme/theme136.xml" ContentType="application/vnd.openxmlformats-officedocument.theme+xml"/>
  <Override PartName="/ppt/slideLayouts/slideLayout137.xml" ContentType="application/vnd.openxmlformats-officedocument.presentationml.slideLayout+xml"/>
  <Override PartName="/ppt/theme/theme137.xml" ContentType="application/vnd.openxmlformats-officedocument.theme+xml"/>
  <Override PartName="/ppt/slideLayouts/slideLayout138.xml" ContentType="application/vnd.openxmlformats-officedocument.presentationml.slideLayout+xml"/>
  <Override PartName="/ppt/theme/theme138.xml" ContentType="application/vnd.openxmlformats-officedocument.theme+xml"/>
  <Override PartName="/ppt/slideLayouts/slideLayout139.xml" ContentType="application/vnd.openxmlformats-officedocument.presentationml.slideLayout+xml"/>
  <Override PartName="/ppt/theme/theme139.xml" ContentType="application/vnd.openxmlformats-officedocument.theme+xml"/>
  <Override PartName="/ppt/slideLayouts/slideLayout140.xml" ContentType="application/vnd.openxmlformats-officedocument.presentationml.slideLayout+xml"/>
  <Override PartName="/ppt/theme/theme140.xml" ContentType="application/vnd.openxmlformats-officedocument.theme+xml"/>
  <Override PartName="/ppt/slideLayouts/slideLayout141.xml" ContentType="application/vnd.openxmlformats-officedocument.presentationml.slideLayout+xml"/>
  <Override PartName="/ppt/theme/theme141.xml" ContentType="application/vnd.openxmlformats-officedocument.theme+xml"/>
  <Override PartName="/ppt/slideLayouts/slideLayout142.xml" ContentType="application/vnd.openxmlformats-officedocument.presentationml.slideLayout+xml"/>
  <Override PartName="/ppt/theme/theme142.xml" ContentType="application/vnd.openxmlformats-officedocument.theme+xml"/>
  <Override PartName="/ppt/slideLayouts/slideLayout143.xml" ContentType="application/vnd.openxmlformats-officedocument.presentationml.slideLayout+xml"/>
  <Override PartName="/ppt/theme/theme143.xml" ContentType="application/vnd.openxmlformats-officedocument.theme+xml"/>
  <Override PartName="/ppt/slideLayouts/slideLayout144.xml" ContentType="application/vnd.openxmlformats-officedocument.presentationml.slideLayout+xml"/>
  <Override PartName="/ppt/theme/theme144.xml" ContentType="application/vnd.openxmlformats-officedocument.theme+xml"/>
  <Override PartName="/ppt/slideLayouts/slideLayout145.xml" ContentType="application/vnd.openxmlformats-officedocument.presentationml.slideLayout+xml"/>
  <Override PartName="/ppt/theme/theme145.xml" ContentType="application/vnd.openxmlformats-officedocument.theme+xml"/>
  <Override PartName="/ppt/slideLayouts/slideLayout146.xml" ContentType="application/vnd.openxmlformats-officedocument.presentationml.slideLayout+xml"/>
  <Override PartName="/ppt/theme/theme146.xml" ContentType="application/vnd.openxmlformats-officedocument.theme+xml"/>
  <Override PartName="/ppt/slideLayouts/slideLayout147.xml" ContentType="application/vnd.openxmlformats-officedocument.presentationml.slideLayout+xml"/>
  <Override PartName="/ppt/theme/theme147.xml" ContentType="application/vnd.openxmlformats-officedocument.theme+xml"/>
  <Override PartName="/ppt/slideLayouts/slideLayout148.xml" ContentType="application/vnd.openxmlformats-officedocument.presentationml.slideLayout+xml"/>
  <Override PartName="/ppt/theme/theme148.xml" ContentType="application/vnd.openxmlformats-officedocument.theme+xml"/>
  <Override PartName="/ppt/slideLayouts/slideLayout149.xml" ContentType="application/vnd.openxmlformats-officedocument.presentationml.slideLayout+xml"/>
  <Override PartName="/ppt/theme/theme149.xml" ContentType="application/vnd.openxmlformats-officedocument.theme+xml"/>
  <Override PartName="/ppt/slideLayouts/slideLayout150.xml" ContentType="application/vnd.openxmlformats-officedocument.presentationml.slideLayout+xml"/>
  <Override PartName="/ppt/theme/theme150.xml" ContentType="application/vnd.openxmlformats-officedocument.theme+xml"/>
  <Override PartName="/ppt/slideLayouts/slideLayout151.xml" ContentType="application/vnd.openxmlformats-officedocument.presentationml.slideLayout+xml"/>
  <Override PartName="/ppt/theme/theme151.xml" ContentType="application/vnd.openxmlformats-officedocument.theme+xml"/>
  <Override PartName="/ppt/slideLayouts/slideLayout152.xml" ContentType="application/vnd.openxmlformats-officedocument.presentationml.slideLayout+xml"/>
  <Override PartName="/ppt/theme/theme152.xml" ContentType="application/vnd.openxmlformats-officedocument.theme+xml"/>
  <Override PartName="/ppt/slideLayouts/slideLayout153.xml" ContentType="application/vnd.openxmlformats-officedocument.presentationml.slideLayout+xml"/>
  <Override PartName="/ppt/theme/theme153.xml" ContentType="application/vnd.openxmlformats-officedocument.theme+xml"/>
  <Override PartName="/ppt/slideLayouts/slideLayout154.xml" ContentType="application/vnd.openxmlformats-officedocument.presentationml.slideLayout+xml"/>
  <Override PartName="/ppt/theme/theme154.xml" ContentType="application/vnd.openxmlformats-officedocument.theme+xml"/>
  <Override PartName="/ppt/slideLayouts/slideLayout155.xml" ContentType="application/vnd.openxmlformats-officedocument.presentationml.slideLayout+xml"/>
  <Override PartName="/ppt/theme/theme155.xml" ContentType="application/vnd.openxmlformats-officedocument.theme+xml"/>
  <Override PartName="/ppt/slideLayouts/slideLayout156.xml" ContentType="application/vnd.openxmlformats-officedocument.presentationml.slideLayout+xml"/>
  <Override PartName="/ppt/theme/theme156.xml" ContentType="application/vnd.openxmlformats-officedocument.theme+xml"/>
  <Override PartName="/ppt/slideLayouts/slideLayout157.xml" ContentType="application/vnd.openxmlformats-officedocument.presentationml.slideLayout+xml"/>
  <Override PartName="/ppt/theme/theme157.xml" ContentType="application/vnd.openxmlformats-officedocument.theme+xml"/>
  <Override PartName="/ppt/slideLayouts/slideLayout158.xml" ContentType="application/vnd.openxmlformats-officedocument.presentationml.slideLayout+xml"/>
  <Override PartName="/ppt/theme/theme158.xml" ContentType="application/vnd.openxmlformats-officedocument.theme+xml"/>
  <Override PartName="/ppt/slideLayouts/slideLayout159.xml" ContentType="application/vnd.openxmlformats-officedocument.presentationml.slideLayout+xml"/>
  <Override PartName="/ppt/theme/theme159.xml" ContentType="application/vnd.openxmlformats-officedocument.theme+xml"/>
  <Override PartName="/ppt/slideLayouts/slideLayout160.xml" ContentType="application/vnd.openxmlformats-officedocument.presentationml.slideLayout+xml"/>
  <Override PartName="/ppt/theme/theme160.xml" ContentType="application/vnd.openxmlformats-officedocument.theme+xml"/>
  <Override PartName="/ppt/slideLayouts/slideLayout161.xml" ContentType="application/vnd.openxmlformats-officedocument.presentationml.slideLayout+xml"/>
  <Override PartName="/ppt/theme/theme161.xml" ContentType="application/vnd.openxmlformats-officedocument.theme+xml"/>
  <Override PartName="/ppt/slideLayouts/slideLayout162.xml" ContentType="application/vnd.openxmlformats-officedocument.presentationml.slideLayout+xml"/>
  <Override PartName="/ppt/theme/theme162.xml" ContentType="application/vnd.openxmlformats-officedocument.theme+xml"/>
  <Override PartName="/ppt/slideLayouts/slideLayout163.xml" ContentType="application/vnd.openxmlformats-officedocument.presentationml.slideLayout+xml"/>
  <Override PartName="/ppt/theme/theme163.xml" ContentType="application/vnd.openxmlformats-officedocument.theme+xml"/>
  <Override PartName="/ppt/slideLayouts/slideLayout164.xml" ContentType="application/vnd.openxmlformats-officedocument.presentationml.slideLayout+xml"/>
  <Override PartName="/ppt/theme/theme164.xml" ContentType="application/vnd.openxmlformats-officedocument.theme+xml"/>
  <Override PartName="/ppt/slideLayouts/slideLayout165.xml" ContentType="application/vnd.openxmlformats-officedocument.presentationml.slideLayout+xml"/>
  <Override PartName="/ppt/theme/theme165.xml" ContentType="application/vnd.openxmlformats-officedocument.theme+xml"/>
  <Override PartName="/ppt/slideLayouts/slideLayout166.xml" ContentType="application/vnd.openxmlformats-officedocument.presentationml.slideLayout+xml"/>
  <Override PartName="/ppt/theme/theme166.xml" ContentType="application/vnd.openxmlformats-officedocument.theme+xml"/>
  <Override PartName="/ppt/slideLayouts/slideLayout167.xml" ContentType="application/vnd.openxmlformats-officedocument.presentationml.slideLayout+xml"/>
  <Override PartName="/ppt/theme/theme167.xml" ContentType="application/vnd.openxmlformats-officedocument.theme+xml"/>
  <Override PartName="/ppt/slideLayouts/slideLayout168.xml" ContentType="application/vnd.openxmlformats-officedocument.presentationml.slideLayout+xml"/>
  <Override PartName="/ppt/theme/theme168.xml" ContentType="application/vnd.openxmlformats-officedocument.theme+xml"/>
  <Override PartName="/ppt/slideLayouts/slideLayout169.xml" ContentType="application/vnd.openxmlformats-officedocument.presentationml.slideLayout+xml"/>
  <Override PartName="/ppt/theme/theme169.xml" ContentType="application/vnd.openxmlformats-officedocument.theme+xml"/>
  <Override PartName="/ppt/slideLayouts/slideLayout170.xml" ContentType="application/vnd.openxmlformats-officedocument.presentationml.slideLayout+xml"/>
  <Override PartName="/ppt/theme/theme170.xml" ContentType="application/vnd.openxmlformats-officedocument.theme+xml"/>
  <Override PartName="/ppt/slideLayouts/slideLayout171.xml" ContentType="application/vnd.openxmlformats-officedocument.presentationml.slideLayout+xml"/>
  <Override PartName="/ppt/theme/theme171.xml" ContentType="application/vnd.openxmlformats-officedocument.theme+xml"/>
  <Override PartName="/ppt/slideLayouts/slideLayout172.xml" ContentType="application/vnd.openxmlformats-officedocument.presentationml.slideLayout+xml"/>
  <Override PartName="/ppt/theme/theme172.xml" ContentType="application/vnd.openxmlformats-officedocument.theme+xml"/>
  <Override PartName="/ppt/slideLayouts/slideLayout173.xml" ContentType="application/vnd.openxmlformats-officedocument.presentationml.slideLayout+xml"/>
  <Override PartName="/ppt/theme/theme173.xml" ContentType="application/vnd.openxmlformats-officedocument.theme+xml"/>
  <Override PartName="/ppt/slideLayouts/slideLayout174.xml" ContentType="application/vnd.openxmlformats-officedocument.presentationml.slideLayout+xml"/>
  <Override PartName="/ppt/theme/theme174.xml" ContentType="application/vnd.openxmlformats-officedocument.theme+xml"/>
  <Override PartName="/ppt/slideLayouts/slideLayout175.xml" ContentType="application/vnd.openxmlformats-officedocument.presentationml.slideLayout+xml"/>
  <Override PartName="/ppt/theme/theme175.xml" ContentType="application/vnd.openxmlformats-officedocument.theme+xml"/>
  <Override PartName="/ppt/slideLayouts/slideLayout176.xml" ContentType="application/vnd.openxmlformats-officedocument.presentationml.slideLayout+xml"/>
  <Override PartName="/ppt/theme/theme176.xml" ContentType="application/vnd.openxmlformats-officedocument.theme+xml"/>
  <Override PartName="/ppt/slideLayouts/slideLayout177.xml" ContentType="application/vnd.openxmlformats-officedocument.presentationml.slideLayout+xml"/>
  <Override PartName="/ppt/theme/theme177.xml" ContentType="application/vnd.openxmlformats-officedocument.theme+xml"/>
  <Override PartName="/ppt/slideLayouts/slideLayout178.xml" ContentType="application/vnd.openxmlformats-officedocument.presentationml.slideLayout+xml"/>
  <Override PartName="/ppt/theme/theme178.xml" ContentType="application/vnd.openxmlformats-officedocument.theme+xml"/>
  <Override PartName="/ppt/slideLayouts/slideLayout179.xml" ContentType="application/vnd.openxmlformats-officedocument.presentationml.slideLayout+xml"/>
  <Override PartName="/ppt/theme/theme179.xml" ContentType="application/vnd.openxmlformats-officedocument.theme+xml"/>
  <Override PartName="/ppt/slideLayouts/slideLayout180.xml" ContentType="application/vnd.openxmlformats-officedocument.presentationml.slideLayout+xml"/>
  <Override PartName="/ppt/theme/theme180.xml" ContentType="application/vnd.openxmlformats-officedocument.theme+xml"/>
  <Override PartName="/ppt/slideLayouts/slideLayout181.xml" ContentType="application/vnd.openxmlformats-officedocument.presentationml.slideLayout+xml"/>
  <Override PartName="/ppt/theme/theme181.xml" ContentType="application/vnd.openxmlformats-officedocument.theme+xml"/>
  <Override PartName="/ppt/slideLayouts/slideLayout182.xml" ContentType="application/vnd.openxmlformats-officedocument.presentationml.slideLayout+xml"/>
  <Override PartName="/ppt/theme/theme182.xml" ContentType="application/vnd.openxmlformats-officedocument.theme+xml"/>
  <Override PartName="/ppt/slideLayouts/slideLayout183.xml" ContentType="application/vnd.openxmlformats-officedocument.presentationml.slideLayout+xml"/>
  <Override PartName="/ppt/theme/theme183.xml" ContentType="application/vnd.openxmlformats-officedocument.theme+xml"/>
  <Override PartName="/ppt/slideLayouts/slideLayout184.xml" ContentType="application/vnd.openxmlformats-officedocument.presentationml.slideLayout+xml"/>
  <Override PartName="/ppt/theme/theme184.xml" ContentType="application/vnd.openxmlformats-officedocument.theme+xml"/>
  <Override PartName="/ppt/slideLayouts/slideLayout185.xml" ContentType="application/vnd.openxmlformats-officedocument.presentationml.slideLayout+xml"/>
  <Override PartName="/ppt/theme/theme185.xml" ContentType="application/vnd.openxmlformats-officedocument.theme+xml"/>
  <Override PartName="/ppt/slideLayouts/slideLayout186.xml" ContentType="application/vnd.openxmlformats-officedocument.presentationml.slideLayout+xml"/>
  <Override PartName="/ppt/theme/theme186.xml" ContentType="application/vnd.openxmlformats-officedocument.theme+xml"/>
  <Override PartName="/ppt/slideLayouts/slideLayout187.xml" ContentType="application/vnd.openxmlformats-officedocument.presentationml.slideLayout+xml"/>
  <Override PartName="/ppt/theme/theme187.xml" ContentType="application/vnd.openxmlformats-officedocument.theme+xml"/>
  <Override PartName="/ppt/slideLayouts/slideLayout188.xml" ContentType="application/vnd.openxmlformats-officedocument.presentationml.slideLayout+xml"/>
  <Override PartName="/ppt/theme/theme188.xml" ContentType="application/vnd.openxmlformats-officedocument.theme+xml"/>
  <Override PartName="/ppt/slideLayouts/slideLayout189.xml" ContentType="application/vnd.openxmlformats-officedocument.presentationml.slideLayout+xml"/>
  <Override PartName="/ppt/theme/theme189.xml" ContentType="application/vnd.openxmlformats-officedocument.theme+xml"/>
  <Override PartName="/ppt/slideLayouts/slideLayout190.xml" ContentType="application/vnd.openxmlformats-officedocument.presentationml.slideLayout+xml"/>
  <Override PartName="/ppt/theme/theme190.xml" ContentType="application/vnd.openxmlformats-officedocument.theme+xml"/>
  <Override PartName="/ppt/slideLayouts/slideLayout191.xml" ContentType="application/vnd.openxmlformats-officedocument.presentationml.slideLayout+xml"/>
  <Override PartName="/ppt/theme/theme191.xml" ContentType="application/vnd.openxmlformats-officedocument.theme+xml"/>
  <Override PartName="/ppt/slideLayouts/slideLayout192.xml" ContentType="application/vnd.openxmlformats-officedocument.presentationml.slideLayout+xml"/>
  <Override PartName="/ppt/theme/theme192.xml" ContentType="application/vnd.openxmlformats-officedocument.theme+xml"/>
  <Override PartName="/ppt/slideLayouts/slideLayout193.xml" ContentType="application/vnd.openxmlformats-officedocument.presentationml.slideLayout+xml"/>
  <Override PartName="/ppt/theme/theme193.xml" ContentType="application/vnd.openxmlformats-officedocument.theme+xml"/>
  <Override PartName="/ppt/slideLayouts/slideLayout194.xml" ContentType="application/vnd.openxmlformats-officedocument.presentationml.slideLayout+xml"/>
  <Override PartName="/ppt/theme/theme194.xml" ContentType="application/vnd.openxmlformats-officedocument.theme+xml"/>
  <Override PartName="/ppt/slideLayouts/slideLayout195.xml" ContentType="application/vnd.openxmlformats-officedocument.presentationml.slideLayout+xml"/>
  <Override PartName="/ppt/theme/theme195.xml" ContentType="application/vnd.openxmlformats-officedocument.theme+xml"/>
  <Override PartName="/ppt/slideLayouts/slideLayout196.xml" ContentType="application/vnd.openxmlformats-officedocument.presentationml.slideLayout+xml"/>
  <Override PartName="/ppt/theme/theme196.xml" ContentType="application/vnd.openxmlformats-officedocument.theme+xml"/>
  <Override PartName="/ppt/slideLayouts/slideLayout197.xml" ContentType="application/vnd.openxmlformats-officedocument.presentationml.slideLayout+xml"/>
  <Override PartName="/ppt/theme/theme197.xml" ContentType="application/vnd.openxmlformats-officedocument.theme+xml"/>
  <Override PartName="/ppt/slideLayouts/slideLayout198.xml" ContentType="application/vnd.openxmlformats-officedocument.presentationml.slideLayout+xml"/>
  <Override PartName="/ppt/theme/theme198.xml" ContentType="application/vnd.openxmlformats-officedocument.theme+xml"/>
  <Override PartName="/ppt/slideLayouts/slideLayout199.xml" ContentType="application/vnd.openxmlformats-officedocument.presentationml.slideLayout+xml"/>
  <Override PartName="/ppt/theme/theme199.xml" ContentType="application/vnd.openxmlformats-officedocument.theme+xml"/>
  <Override PartName="/ppt/slideLayouts/slideLayout200.xml" ContentType="application/vnd.openxmlformats-officedocument.presentationml.slideLayout+xml"/>
  <Override PartName="/ppt/theme/theme200.xml" ContentType="application/vnd.openxmlformats-officedocument.theme+xml"/>
  <Override PartName="/ppt/slideLayouts/slideLayout201.xml" ContentType="application/vnd.openxmlformats-officedocument.presentationml.slideLayout+xml"/>
  <Override PartName="/ppt/theme/theme201.xml" ContentType="application/vnd.openxmlformats-officedocument.theme+xml"/>
  <Override PartName="/ppt/slideLayouts/slideLayout202.xml" ContentType="application/vnd.openxmlformats-officedocument.presentationml.slideLayout+xml"/>
  <Override PartName="/ppt/theme/theme202.xml" ContentType="application/vnd.openxmlformats-officedocument.theme+xml"/>
  <Override PartName="/ppt/slideLayouts/slideLayout203.xml" ContentType="application/vnd.openxmlformats-officedocument.presentationml.slideLayout+xml"/>
  <Override PartName="/ppt/theme/theme203.xml" ContentType="application/vnd.openxmlformats-officedocument.theme+xml"/>
  <Override PartName="/ppt/slideLayouts/slideLayout204.xml" ContentType="application/vnd.openxmlformats-officedocument.presentationml.slideLayout+xml"/>
  <Override PartName="/ppt/theme/theme204.xml" ContentType="application/vnd.openxmlformats-officedocument.theme+xml"/>
  <Override PartName="/ppt/slideLayouts/slideLayout205.xml" ContentType="application/vnd.openxmlformats-officedocument.presentationml.slideLayout+xml"/>
  <Override PartName="/ppt/theme/theme205.xml" ContentType="application/vnd.openxmlformats-officedocument.theme+xml"/>
  <Override PartName="/ppt/slideLayouts/slideLayout206.xml" ContentType="application/vnd.openxmlformats-officedocument.presentationml.slideLayout+xml"/>
  <Override PartName="/ppt/theme/theme206.xml" ContentType="application/vnd.openxmlformats-officedocument.theme+xml"/>
  <Override PartName="/ppt/slideLayouts/slideLayout207.xml" ContentType="application/vnd.openxmlformats-officedocument.presentationml.slideLayout+xml"/>
  <Override PartName="/ppt/theme/theme207.xml" ContentType="application/vnd.openxmlformats-officedocument.theme+xml"/>
  <Override PartName="/ppt/slideLayouts/slideLayout208.xml" ContentType="application/vnd.openxmlformats-officedocument.presentationml.slideLayout+xml"/>
  <Override PartName="/ppt/theme/theme208.xml" ContentType="application/vnd.openxmlformats-officedocument.theme+xml"/>
  <Override PartName="/ppt/slideLayouts/slideLayout209.xml" ContentType="application/vnd.openxmlformats-officedocument.presentationml.slideLayout+xml"/>
  <Override PartName="/ppt/theme/theme209.xml" ContentType="application/vnd.openxmlformats-officedocument.theme+xml"/>
  <Override PartName="/ppt/slideLayouts/slideLayout210.xml" ContentType="application/vnd.openxmlformats-officedocument.presentationml.slideLayout+xml"/>
  <Override PartName="/ppt/theme/theme210.xml" ContentType="application/vnd.openxmlformats-officedocument.theme+xml"/>
  <Override PartName="/ppt/slideLayouts/slideLayout211.xml" ContentType="application/vnd.openxmlformats-officedocument.presentationml.slideLayout+xml"/>
  <Override PartName="/ppt/theme/theme211.xml" ContentType="application/vnd.openxmlformats-officedocument.theme+xml"/>
  <Override PartName="/ppt/slideLayouts/slideLayout212.xml" ContentType="application/vnd.openxmlformats-officedocument.presentationml.slideLayout+xml"/>
  <Override PartName="/ppt/theme/theme212.xml" ContentType="application/vnd.openxmlformats-officedocument.theme+xml"/>
  <Override PartName="/ppt/slideLayouts/slideLayout213.xml" ContentType="application/vnd.openxmlformats-officedocument.presentationml.slideLayout+xml"/>
  <Override PartName="/ppt/theme/theme213.xml" ContentType="application/vnd.openxmlformats-officedocument.theme+xml"/>
  <Override PartName="/ppt/slideLayouts/slideLayout214.xml" ContentType="application/vnd.openxmlformats-officedocument.presentationml.slideLayout+xml"/>
  <Override PartName="/ppt/theme/theme214.xml" ContentType="application/vnd.openxmlformats-officedocument.theme+xml"/>
  <Override PartName="/ppt/slideLayouts/slideLayout215.xml" ContentType="application/vnd.openxmlformats-officedocument.presentationml.slideLayout+xml"/>
  <Override PartName="/ppt/theme/theme215.xml" ContentType="application/vnd.openxmlformats-officedocument.theme+xml"/>
  <Override PartName="/ppt/slideLayouts/slideLayout216.xml" ContentType="application/vnd.openxmlformats-officedocument.presentationml.slideLayout+xml"/>
  <Override PartName="/ppt/theme/theme216.xml" ContentType="application/vnd.openxmlformats-officedocument.theme+xml"/>
  <Override PartName="/ppt/slideLayouts/slideLayout217.xml" ContentType="application/vnd.openxmlformats-officedocument.presentationml.slideLayout+xml"/>
  <Override PartName="/ppt/theme/theme217.xml" ContentType="application/vnd.openxmlformats-officedocument.theme+xml"/>
  <Override PartName="/ppt/slideLayouts/slideLayout218.xml" ContentType="application/vnd.openxmlformats-officedocument.presentationml.slideLayout+xml"/>
  <Override PartName="/ppt/theme/theme218.xml" ContentType="application/vnd.openxmlformats-officedocument.theme+xml"/>
  <Override PartName="/ppt/slideLayouts/slideLayout219.xml" ContentType="application/vnd.openxmlformats-officedocument.presentationml.slideLayout+xml"/>
  <Override PartName="/ppt/theme/theme219.xml" ContentType="application/vnd.openxmlformats-officedocument.theme+xml"/>
  <Override PartName="/ppt/slideLayouts/slideLayout220.xml" ContentType="application/vnd.openxmlformats-officedocument.presentationml.slideLayout+xml"/>
  <Override PartName="/ppt/theme/theme220.xml" ContentType="application/vnd.openxmlformats-officedocument.theme+xml"/>
  <Override PartName="/ppt/slideLayouts/slideLayout221.xml" ContentType="application/vnd.openxmlformats-officedocument.presentationml.slideLayout+xml"/>
  <Override PartName="/ppt/theme/theme221.xml" ContentType="application/vnd.openxmlformats-officedocument.theme+xml"/>
  <Override PartName="/ppt/slideLayouts/slideLayout222.xml" ContentType="application/vnd.openxmlformats-officedocument.presentationml.slideLayout+xml"/>
  <Override PartName="/ppt/theme/theme222.xml" ContentType="application/vnd.openxmlformats-officedocument.theme+xml"/>
  <Override PartName="/ppt/slideLayouts/slideLayout223.xml" ContentType="application/vnd.openxmlformats-officedocument.presentationml.slideLayout+xml"/>
  <Override PartName="/ppt/theme/theme223.xml" ContentType="application/vnd.openxmlformats-officedocument.theme+xml"/>
  <Override PartName="/ppt/slideLayouts/slideLayout224.xml" ContentType="application/vnd.openxmlformats-officedocument.presentationml.slideLayout+xml"/>
  <Override PartName="/ppt/theme/theme224.xml" ContentType="application/vnd.openxmlformats-officedocument.theme+xml"/>
  <Override PartName="/ppt/slideLayouts/slideLayout225.xml" ContentType="application/vnd.openxmlformats-officedocument.presentationml.slideLayout+xml"/>
  <Override PartName="/ppt/theme/theme225.xml" ContentType="application/vnd.openxmlformats-officedocument.theme+xml"/>
  <Override PartName="/ppt/slideLayouts/slideLayout226.xml" ContentType="application/vnd.openxmlformats-officedocument.presentationml.slideLayout+xml"/>
  <Override PartName="/ppt/theme/theme226.xml" ContentType="application/vnd.openxmlformats-officedocument.theme+xml"/>
  <Override PartName="/ppt/slideLayouts/slideLayout227.xml" ContentType="application/vnd.openxmlformats-officedocument.presentationml.slideLayout+xml"/>
  <Override PartName="/ppt/theme/theme227.xml" ContentType="application/vnd.openxmlformats-officedocument.theme+xml"/>
  <Override PartName="/ppt/slideLayouts/slideLayout228.xml" ContentType="application/vnd.openxmlformats-officedocument.presentationml.slideLayout+xml"/>
  <Override PartName="/ppt/theme/theme228.xml" ContentType="application/vnd.openxmlformats-officedocument.theme+xml"/>
  <Override PartName="/ppt/slideLayouts/slideLayout229.xml" ContentType="application/vnd.openxmlformats-officedocument.presentationml.slideLayout+xml"/>
  <Override PartName="/ppt/theme/theme229.xml" ContentType="application/vnd.openxmlformats-officedocument.theme+xml"/>
  <Override PartName="/ppt/slideLayouts/slideLayout230.xml" ContentType="application/vnd.openxmlformats-officedocument.presentationml.slideLayout+xml"/>
  <Override PartName="/ppt/theme/theme230.xml" ContentType="application/vnd.openxmlformats-officedocument.theme+xml"/>
  <Override PartName="/ppt/slideLayouts/slideLayout231.xml" ContentType="application/vnd.openxmlformats-officedocument.presentationml.slideLayout+xml"/>
  <Override PartName="/ppt/theme/theme231.xml" ContentType="application/vnd.openxmlformats-officedocument.theme+xml"/>
  <Override PartName="/ppt/slideLayouts/slideLayout232.xml" ContentType="application/vnd.openxmlformats-officedocument.presentationml.slideLayout+xml"/>
  <Override PartName="/ppt/theme/theme232.xml" ContentType="application/vnd.openxmlformats-officedocument.theme+xml"/>
  <Override PartName="/ppt/slideLayouts/slideLayout233.xml" ContentType="application/vnd.openxmlformats-officedocument.presentationml.slideLayout+xml"/>
  <Override PartName="/ppt/theme/theme233.xml" ContentType="application/vnd.openxmlformats-officedocument.theme+xml"/>
  <Override PartName="/ppt/slideLayouts/slideLayout234.xml" ContentType="application/vnd.openxmlformats-officedocument.presentationml.slideLayout+xml"/>
  <Override PartName="/ppt/theme/theme234.xml" ContentType="application/vnd.openxmlformats-officedocument.theme+xml"/>
  <Override PartName="/ppt/slideLayouts/slideLayout235.xml" ContentType="application/vnd.openxmlformats-officedocument.presentationml.slideLayout+xml"/>
  <Override PartName="/ppt/theme/theme235.xml" ContentType="application/vnd.openxmlformats-officedocument.theme+xml"/>
  <Override PartName="/ppt/slideLayouts/slideLayout236.xml" ContentType="application/vnd.openxmlformats-officedocument.presentationml.slideLayout+xml"/>
  <Override PartName="/ppt/theme/theme236.xml" ContentType="application/vnd.openxmlformats-officedocument.theme+xml"/>
  <Override PartName="/ppt/slideLayouts/slideLayout237.xml" ContentType="application/vnd.openxmlformats-officedocument.presentationml.slideLayout+xml"/>
  <Override PartName="/ppt/theme/theme237.xml" ContentType="application/vnd.openxmlformats-officedocument.theme+xml"/>
  <Override PartName="/ppt/slideLayouts/slideLayout238.xml" ContentType="application/vnd.openxmlformats-officedocument.presentationml.slideLayout+xml"/>
  <Override PartName="/ppt/theme/theme238.xml" ContentType="application/vnd.openxmlformats-officedocument.theme+xml"/>
  <Override PartName="/ppt/slideLayouts/slideLayout239.xml" ContentType="application/vnd.openxmlformats-officedocument.presentationml.slideLayout+xml"/>
  <Override PartName="/ppt/theme/theme239.xml" ContentType="application/vnd.openxmlformats-officedocument.theme+xml"/>
  <Override PartName="/ppt/slideLayouts/slideLayout240.xml" ContentType="application/vnd.openxmlformats-officedocument.presentationml.slideLayout+xml"/>
  <Override PartName="/ppt/theme/theme240.xml" ContentType="application/vnd.openxmlformats-officedocument.theme+xml"/>
  <Override PartName="/ppt/slideLayouts/slideLayout241.xml" ContentType="application/vnd.openxmlformats-officedocument.presentationml.slideLayout+xml"/>
  <Override PartName="/ppt/theme/theme241.xml" ContentType="application/vnd.openxmlformats-officedocument.theme+xml"/>
  <Override PartName="/ppt/slideLayouts/slideLayout242.xml" ContentType="application/vnd.openxmlformats-officedocument.presentationml.slideLayout+xml"/>
  <Override PartName="/ppt/theme/theme242.xml" ContentType="application/vnd.openxmlformats-officedocument.theme+xml"/>
  <Override PartName="/ppt/slideLayouts/slideLayout243.xml" ContentType="application/vnd.openxmlformats-officedocument.presentationml.slideLayout+xml"/>
  <Override PartName="/ppt/theme/theme243.xml" ContentType="application/vnd.openxmlformats-officedocument.theme+xml"/>
  <Override PartName="/ppt/slideLayouts/slideLayout244.xml" ContentType="application/vnd.openxmlformats-officedocument.presentationml.slideLayout+xml"/>
  <Override PartName="/ppt/theme/theme244.xml" ContentType="application/vnd.openxmlformats-officedocument.theme+xml"/>
  <Override PartName="/ppt/slideLayouts/slideLayout245.xml" ContentType="application/vnd.openxmlformats-officedocument.presentationml.slideLayout+xml"/>
  <Override PartName="/ppt/theme/theme245.xml" ContentType="application/vnd.openxmlformats-officedocument.theme+xml"/>
  <Override PartName="/ppt/slideLayouts/slideLayout246.xml" ContentType="application/vnd.openxmlformats-officedocument.presentationml.slideLayout+xml"/>
  <Override PartName="/ppt/theme/theme246.xml" ContentType="application/vnd.openxmlformats-officedocument.theme+xml"/>
  <Override PartName="/ppt/slideLayouts/slideLayout247.xml" ContentType="application/vnd.openxmlformats-officedocument.presentationml.slideLayout+xml"/>
  <Override PartName="/ppt/theme/theme247.xml" ContentType="application/vnd.openxmlformats-officedocument.theme+xml"/>
  <Override PartName="/ppt/slideLayouts/slideLayout248.xml" ContentType="application/vnd.openxmlformats-officedocument.presentationml.slideLayout+xml"/>
  <Override PartName="/ppt/theme/theme248.xml" ContentType="application/vnd.openxmlformats-officedocument.theme+xml"/>
  <Override PartName="/ppt/slideLayouts/slideLayout249.xml" ContentType="application/vnd.openxmlformats-officedocument.presentationml.slideLayout+xml"/>
  <Override PartName="/ppt/theme/theme249.xml" ContentType="application/vnd.openxmlformats-officedocument.theme+xml"/>
  <Override PartName="/ppt/slideLayouts/slideLayout250.xml" ContentType="application/vnd.openxmlformats-officedocument.presentationml.slideLayout+xml"/>
  <Override PartName="/ppt/theme/theme250.xml" ContentType="application/vnd.openxmlformats-officedocument.theme+xml"/>
  <Override PartName="/ppt/slideLayouts/slideLayout251.xml" ContentType="application/vnd.openxmlformats-officedocument.presentationml.slideLayout+xml"/>
  <Override PartName="/ppt/theme/theme251.xml" ContentType="application/vnd.openxmlformats-officedocument.theme+xml"/>
  <Override PartName="/ppt/slideLayouts/slideLayout252.xml" ContentType="application/vnd.openxmlformats-officedocument.presentationml.slideLayout+xml"/>
  <Override PartName="/ppt/theme/theme252.xml" ContentType="application/vnd.openxmlformats-officedocument.theme+xml"/>
  <Override PartName="/ppt/slideLayouts/slideLayout253.xml" ContentType="application/vnd.openxmlformats-officedocument.presentationml.slideLayout+xml"/>
  <Override PartName="/ppt/theme/theme253.xml" ContentType="application/vnd.openxmlformats-officedocument.theme+xml"/>
  <Override PartName="/ppt/slideLayouts/slideLayout254.xml" ContentType="application/vnd.openxmlformats-officedocument.presentationml.slideLayout+xml"/>
  <Override PartName="/ppt/theme/theme254.xml" ContentType="application/vnd.openxmlformats-officedocument.theme+xml"/>
  <Override PartName="/ppt/slideLayouts/slideLayout255.xml" ContentType="application/vnd.openxmlformats-officedocument.presentationml.slideLayout+xml"/>
  <Override PartName="/ppt/theme/theme255.xml" ContentType="application/vnd.openxmlformats-officedocument.theme+xml"/>
  <Override PartName="/ppt/slideLayouts/slideLayout256.xml" ContentType="application/vnd.openxmlformats-officedocument.presentationml.slideLayout+xml"/>
  <Override PartName="/ppt/theme/theme256.xml" ContentType="application/vnd.openxmlformats-officedocument.theme+xml"/>
  <Override PartName="/ppt/slideLayouts/slideLayout257.xml" ContentType="application/vnd.openxmlformats-officedocument.presentationml.slideLayout+xml"/>
  <Override PartName="/ppt/theme/theme257.xml" ContentType="application/vnd.openxmlformats-officedocument.theme+xml"/>
  <Override PartName="/ppt/slideLayouts/slideLayout258.xml" ContentType="application/vnd.openxmlformats-officedocument.presentationml.slideLayout+xml"/>
  <Override PartName="/ppt/theme/theme258.xml" ContentType="application/vnd.openxmlformats-officedocument.theme+xml"/>
  <Override PartName="/ppt/slideLayouts/slideLayout259.xml" ContentType="application/vnd.openxmlformats-officedocument.presentationml.slideLayout+xml"/>
  <Override PartName="/ppt/theme/theme259.xml" ContentType="application/vnd.openxmlformats-officedocument.theme+xml"/>
  <Override PartName="/ppt/slideLayouts/slideLayout260.xml" ContentType="application/vnd.openxmlformats-officedocument.presentationml.slideLayout+xml"/>
  <Override PartName="/ppt/theme/theme260.xml" ContentType="application/vnd.openxmlformats-officedocument.theme+xml"/>
  <Override PartName="/ppt/slideLayouts/slideLayout261.xml" ContentType="application/vnd.openxmlformats-officedocument.presentationml.slideLayout+xml"/>
  <Override PartName="/ppt/theme/theme261.xml" ContentType="application/vnd.openxmlformats-officedocument.theme+xml"/>
  <Override PartName="/ppt/slideLayouts/slideLayout262.xml" ContentType="application/vnd.openxmlformats-officedocument.presentationml.slideLayout+xml"/>
  <Override PartName="/ppt/theme/theme262.xml" ContentType="application/vnd.openxmlformats-officedocument.theme+xml"/>
  <Override PartName="/ppt/slideLayouts/slideLayout263.xml" ContentType="application/vnd.openxmlformats-officedocument.presentationml.slideLayout+xml"/>
  <Override PartName="/ppt/theme/theme263.xml" ContentType="application/vnd.openxmlformats-officedocument.theme+xml"/>
  <Override PartName="/ppt/slideLayouts/slideLayout264.xml" ContentType="application/vnd.openxmlformats-officedocument.presentationml.slideLayout+xml"/>
  <Override PartName="/ppt/theme/theme264.xml" ContentType="application/vnd.openxmlformats-officedocument.theme+xml"/>
  <Override PartName="/ppt/slideLayouts/slideLayout265.xml" ContentType="application/vnd.openxmlformats-officedocument.presentationml.slideLayout+xml"/>
  <Override PartName="/ppt/theme/theme265.xml" ContentType="application/vnd.openxmlformats-officedocument.theme+xml"/>
  <Override PartName="/ppt/slideLayouts/slideLayout266.xml" ContentType="application/vnd.openxmlformats-officedocument.presentationml.slideLayout+xml"/>
  <Override PartName="/ppt/theme/theme266.xml" ContentType="application/vnd.openxmlformats-officedocument.theme+xml"/>
  <Override PartName="/ppt/slideLayouts/slideLayout267.xml" ContentType="application/vnd.openxmlformats-officedocument.presentationml.slideLayout+xml"/>
  <Override PartName="/ppt/theme/theme267.xml" ContentType="application/vnd.openxmlformats-officedocument.theme+xml"/>
  <Override PartName="/ppt/slideLayouts/slideLayout268.xml" ContentType="application/vnd.openxmlformats-officedocument.presentationml.slideLayout+xml"/>
  <Override PartName="/ppt/theme/theme268.xml" ContentType="application/vnd.openxmlformats-officedocument.theme+xml"/>
  <Override PartName="/ppt/slideLayouts/slideLayout269.xml" ContentType="application/vnd.openxmlformats-officedocument.presentationml.slideLayout+xml"/>
  <Override PartName="/ppt/theme/theme269.xml" ContentType="application/vnd.openxmlformats-officedocument.theme+xml"/>
  <Override PartName="/ppt/slideLayouts/slideLayout270.xml" ContentType="application/vnd.openxmlformats-officedocument.presentationml.slideLayout+xml"/>
  <Override PartName="/ppt/theme/theme270.xml" ContentType="application/vnd.openxmlformats-officedocument.theme+xml"/>
  <Override PartName="/ppt/slideLayouts/slideLayout271.xml" ContentType="application/vnd.openxmlformats-officedocument.presentationml.slideLayout+xml"/>
  <Override PartName="/ppt/theme/theme271.xml" ContentType="application/vnd.openxmlformats-officedocument.theme+xml"/>
  <Override PartName="/ppt/slideLayouts/slideLayout272.xml" ContentType="application/vnd.openxmlformats-officedocument.presentationml.slideLayout+xml"/>
  <Override PartName="/ppt/theme/theme272.xml" ContentType="application/vnd.openxmlformats-officedocument.theme+xml"/>
  <Override PartName="/ppt/slideLayouts/slideLayout273.xml" ContentType="application/vnd.openxmlformats-officedocument.presentationml.slideLayout+xml"/>
  <Override PartName="/ppt/theme/theme273.xml" ContentType="application/vnd.openxmlformats-officedocument.theme+xml"/>
  <Override PartName="/ppt/slideLayouts/slideLayout274.xml" ContentType="application/vnd.openxmlformats-officedocument.presentationml.slideLayout+xml"/>
  <Override PartName="/ppt/theme/theme274.xml" ContentType="application/vnd.openxmlformats-officedocument.theme+xml"/>
  <Override PartName="/ppt/slideLayouts/slideLayout275.xml" ContentType="application/vnd.openxmlformats-officedocument.presentationml.slideLayout+xml"/>
  <Override PartName="/ppt/theme/theme275.xml" ContentType="application/vnd.openxmlformats-officedocument.theme+xml"/>
  <Override PartName="/ppt/slideLayouts/slideLayout276.xml" ContentType="application/vnd.openxmlformats-officedocument.presentationml.slideLayout+xml"/>
  <Override PartName="/ppt/theme/theme276.xml" ContentType="application/vnd.openxmlformats-officedocument.theme+xml"/>
  <Override PartName="/ppt/slideLayouts/slideLayout277.xml" ContentType="application/vnd.openxmlformats-officedocument.presentationml.slideLayout+xml"/>
  <Override PartName="/ppt/theme/theme277.xml" ContentType="application/vnd.openxmlformats-officedocument.theme+xml"/>
  <Override PartName="/ppt/slideLayouts/slideLayout278.xml" ContentType="application/vnd.openxmlformats-officedocument.presentationml.slideLayout+xml"/>
  <Override PartName="/ppt/theme/theme278.xml" ContentType="application/vnd.openxmlformats-officedocument.theme+xml"/>
  <Override PartName="/ppt/slideLayouts/slideLayout279.xml" ContentType="application/vnd.openxmlformats-officedocument.presentationml.slideLayout+xml"/>
  <Override PartName="/ppt/theme/theme279.xml" ContentType="application/vnd.openxmlformats-officedocument.theme+xml"/>
  <Override PartName="/ppt/slideLayouts/slideLayout280.xml" ContentType="application/vnd.openxmlformats-officedocument.presentationml.slideLayout+xml"/>
  <Override PartName="/ppt/theme/theme280.xml" ContentType="application/vnd.openxmlformats-officedocument.theme+xml"/>
  <Override PartName="/ppt/slideLayouts/slideLayout281.xml" ContentType="application/vnd.openxmlformats-officedocument.presentationml.slideLayout+xml"/>
  <Override PartName="/ppt/theme/theme281.xml" ContentType="application/vnd.openxmlformats-officedocument.theme+xml"/>
  <Override PartName="/ppt/slideLayouts/slideLayout282.xml" ContentType="application/vnd.openxmlformats-officedocument.presentationml.slideLayout+xml"/>
  <Override PartName="/ppt/theme/theme282.xml" ContentType="application/vnd.openxmlformats-officedocument.theme+xml"/>
  <Override PartName="/ppt/slideLayouts/slideLayout283.xml" ContentType="application/vnd.openxmlformats-officedocument.presentationml.slideLayout+xml"/>
  <Override PartName="/ppt/theme/theme283.xml" ContentType="application/vnd.openxmlformats-officedocument.theme+xml"/>
  <Override PartName="/ppt/slideLayouts/slideLayout284.xml" ContentType="application/vnd.openxmlformats-officedocument.presentationml.slideLayout+xml"/>
  <Override PartName="/ppt/theme/theme284.xml" ContentType="application/vnd.openxmlformats-officedocument.theme+xml"/>
  <Override PartName="/ppt/slideLayouts/slideLayout285.xml" ContentType="application/vnd.openxmlformats-officedocument.presentationml.slideLayout+xml"/>
  <Override PartName="/ppt/theme/theme285.xml" ContentType="application/vnd.openxmlformats-officedocument.theme+xml"/>
  <Override PartName="/ppt/slideLayouts/slideLayout286.xml" ContentType="application/vnd.openxmlformats-officedocument.presentationml.slideLayout+xml"/>
  <Override PartName="/ppt/theme/theme286.xml" ContentType="application/vnd.openxmlformats-officedocument.theme+xml"/>
  <Override PartName="/ppt/slideLayouts/slideLayout287.xml" ContentType="application/vnd.openxmlformats-officedocument.presentationml.slideLayout+xml"/>
  <Override PartName="/ppt/theme/theme287.xml" ContentType="application/vnd.openxmlformats-officedocument.theme+xml"/>
  <Override PartName="/ppt/slideLayouts/slideLayout288.xml" ContentType="application/vnd.openxmlformats-officedocument.presentationml.slideLayout+xml"/>
  <Override PartName="/ppt/theme/theme288.xml" ContentType="application/vnd.openxmlformats-officedocument.theme+xml"/>
  <Override PartName="/ppt/slideLayouts/slideLayout289.xml" ContentType="application/vnd.openxmlformats-officedocument.presentationml.slideLayout+xml"/>
  <Override PartName="/ppt/theme/theme289.xml" ContentType="application/vnd.openxmlformats-officedocument.theme+xml"/>
  <Override PartName="/ppt/slideLayouts/slideLayout290.xml" ContentType="application/vnd.openxmlformats-officedocument.presentationml.slideLayout+xml"/>
  <Override PartName="/ppt/theme/theme290.xml" ContentType="application/vnd.openxmlformats-officedocument.theme+xml"/>
  <Override PartName="/ppt/slideLayouts/slideLayout291.xml" ContentType="application/vnd.openxmlformats-officedocument.presentationml.slideLayout+xml"/>
  <Override PartName="/ppt/theme/theme291.xml" ContentType="application/vnd.openxmlformats-officedocument.theme+xml"/>
  <Override PartName="/ppt/slideLayouts/slideLayout292.xml" ContentType="application/vnd.openxmlformats-officedocument.presentationml.slideLayout+xml"/>
  <Override PartName="/ppt/theme/theme292.xml" ContentType="application/vnd.openxmlformats-officedocument.theme+xml"/>
  <Override PartName="/ppt/slideLayouts/slideLayout293.xml" ContentType="application/vnd.openxmlformats-officedocument.presentationml.slideLayout+xml"/>
  <Override PartName="/ppt/theme/theme293.xml" ContentType="application/vnd.openxmlformats-officedocument.theme+xml"/>
  <Override PartName="/ppt/slideLayouts/slideLayout294.xml" ContentType="application/vnd.openxmlformats-officedocument.presentationml.slideLayout+xml"/>
  <Override PartName="/ppt/theme/theme294.xml" ContentType="application/vnd.openxmlformats-officedocument.theme+xml"/>
  <Override PartName="/ppt/slideLayouts/slideLayout295.xml" ContentType="application/vnd.openxmlformats-officedocument.presentationml.slideLayout+xml"/>
  <Override PartName="/ppt/theme/theme295.xml" ContentType="application/vnd.openxmlformats-officedocument.theme+xml"/>
  <Override PartName="/ppt/slideLayouts/slideLayout296.xml" ContentType="application/vnd.openxmlformats-officedocument.presentationml.slideLayout+xml"/>
  <Override PartName="/ppt/theme/theme296.xml" ContentType="application/vnd.openxmlformats-officedocument.theme+xml"/>
  <Override PartName="/ppt/slideLayouts/slideLayout297.xml" ContentType="application/vnd.openxmlformats-officedocument.presentationml.slideLayout+xml"/>
  <Override PartName="/ppt/theme/theme297.xml" ContentType="application/vnd.openxmlformats-officedocument.theme+xml"/>
  <Override PartName="/ppt/slideLayouts/slideLayout298.xml" ContentType="application/vnd.openxmlformats-officedocument.presentationml.slideLayout+xml"/>
  <Override PartName="/ppt/theme/theme298.xml" ContentType="application/vnd.openxmlformats-officedocument.theme+xml"/>
  <Override PartName="/ppt/slideLayouts/slideLayout299.xml" ContentType="application/vnd.openxmlformats-officedocument.presentationml.slideLayout+xml"/>
  <Override PartName="/ppt/theme/theme299.xml" ContentType="application/vnd.openxmlformats-officedocument.theme+xml"/>
  <Override PartName="/ppt/slideLayouts/slideLayout300.xml" ContentType="application/vnd.openxmlformats-officedocument.presentationml.slideLayout+xml"/>
  <Override PartName="/ppt/theme/theme300.xml" ContentType="application/vnd.openxmlformats-officedocument.theme+xml"/>
  <Override PartName="/ppt/slideLayouts/slideLayout301.xml" ContentType="application/vnd.openxmlformats-officedocument.presentationml.slideLayout+xml"/>
  <Override PartName="/ppt/theme/theme301.xml" ContentType="application/vnd.openxmlformats-officedocument.theme+xml"/>
  <Override PartName="/ppt/slideLayouts/slideLayout302.xml" ContentType="application/vnd.openxmlformats-officedocument.presentationml.slideLayout+xml"/>
  <Override PartName="/ppt/theme/theme302.xml" ContentType="application/vnd.openxmlformats-officedocument.theme+xml"/>
  <Override PartName="/ppt/slideLayouts/slideLayout303.xml" ContentType="application/vnd.openxmlformats-officedocument.presentationml.slideLayout+xml"/>
  <Override PartName="/ppt/theme/theme303.xml" ContentType="application/vnd.openxmlformats-officedocument.theme+xml"/>
  <Override PartName="/ppt/slideLayouts/slideLayout304.xml" ContentType="application/vnd.openxmlformats-officedocument.presentationml.slideLayout+xml"/>
  <Override PartName="/ppt/theme/theme304.xml" ContentType="application/vnd.openxmlformats-officedocument.theme+xml"/>
  <Override PartName="/ppt/slideLayouts/slideLayout305.xml" ContentType="application/vnd.openxmlformats-officedocument.presentationml.slideLayout+xml"/>
  <Override PartName="/ppt/theme/theme305.xml" ContentType="application/vnd.openxmlformats-officedocument.theme+xml"/>
  <Override PartName="/ppt/slideLayouts/slideLayout306.xml" ContentType="application/vnd.openxmlformats-officedocument.presentationml.slideLayout+xml"/>
  <Override PartName="/ppt/theme/theme306.xml" ContentType="application/vnd.openxmlformats-officedocument.theme+xml"/>
  <Override PartName="/ppt/slideLayouts/slideLayout307.xml" ContentType="application/vnd.openxmlformats-officedocument.presentationml.slideLayout+xml"/>
  <Override PartName="/ppt/theme/theme307.xml" ContentType="application/vnd.openxmlformats-officedocument.theme+xml"/>
  <Override PartName="/ppt/slideLayouts/slideLayout308.xml" ContentType="application/vnd.openxmlformats-officedocument.presentationml.slideLayout+xml"/>
  <Override PartName="/ppt/theme/theme308.xml" ContentType="application/vnd.openxmlformats-officedocument.theme+xml"/>
  <Override PartName="/ppt/slideLayouts/slideLayout309.xml" ContentType="application/vnd.openxmlformats-officedocument.presentationml.slideLayout+xml"/>
  <Override PartName="/ppt/theme/theme309.xml" ContentType="application/vnd.openxmlformats-officedocument.theme+xml"/>
  <Override PartName="/ppt/slideLayouts/slideLayout310.xml" ContentType="application/vnd.openxmlformats-officedocument.presentationml.slideLayout+xml"/>
  <Override PartName="/ppt/theme/theme310.xml" ContentType="application/vnd.openxmlformats-officedocument.theme+xml"/>
  <Override PartName="/ppt/slideLayouts/slideLayout311.xml" ContentType="application/vnd.openxmlformats-officedocument.presentationml.slideLayout+xml"/>
  <Override PartName="/ppt/theme/theme311.xml" ContentType="application/vnd.openxmlformats-officedocument.theme+xml"/>
  <Override PartName="/ppt/slideLayouts/slideLayout312.xml" ContentType="application/vnd.openxmlformats-officedocument.presentationml.slideLayout+xml"/>
  <Override PartName="/ppt/theme/theme312.xml" ContentType="application/vnd.openxmlformats-officedocument.theme+xml"/>
  <Override PartName="/ppt/slideLayouts/slideLayout313.xml" ContentType="application/vnd.openxmlformats-officedocument.presentationml.slideLayout+xml"/>
  <Override PartName="/ppt/theme/theme313.xml" ContentType="application/vnd.openxmlformats-officedocument.theme+xml"/>
  <Override PartName="/ppt/slideLayouts/slideLayout314.xml" ContentType="application/vnd.openxmlformats-officedocument.presentationml.slideLayout+xml"/>
  <Override PartName="/ppt/theme/theme314.xml" ContentType="application/vnd.openxmlformats-officedocument.theme+xml"/>
  <Override PartName="/ppt/slideLayouts/slideLayout315.xml" ContentType="application/vnd.openxmlformats-officedocument.presentationml.slideLayout+xml"/>
  <Override PartName="/ppt/theme/theme315.xml" ContentType="application/vnd.openxmlformats-officedocument.theme+xml"/>
  <Override PartName="/ppt/slideLayouts/slideLayout316.xml" ContentType="application/vnd.openxmlformats-officedocument.presentationml.slideLayout+xml"/>
  <Override PartName="/ppt/theme/theme316.xml" ContentType="application/vnd.openxmlformats-officedocument.theme+xml"/>
  <Override PartName="/ppt/slideLayouts/slideLayout317.xml" ContentType="application/vnd.openxmlformats-officedocument.presentationml.slideLayout+xml"/>
  <Override PartName="/ppt/theme/theme317.xml" ContentType="application/vnd.openxmlformats-officedocument.theme+xml"/>
  <Override PartName="/ppt/slideLayouts/slideLayout318.xml" ContentType="application/vnd.openxmlformats-officedocument.presentationml.slideLayout+xml"/>
  <Override PartName="/ppt/theme/theme318.xml" ContentType="application/vnd.openxmlformats-officedocument.theme+xml"/>
  <Override PartName="/ppt/slideLayouts/slideLayout319.xml" ContentType="application/vnd.openxmlformats-officedocument.presentationml.slideLayout+xml"/>
  <Override PartName="/ppt/theme/theme319.xml" ContentType="application/vnd.openxmlformats-officedocument.theme+xml"/>
  <Override PartName="/ppt/slideLayouts/slideLayout320.xml" ContentType="application/vnd.openxmlformats-officedocument.presentationml.slideLayout+xml"/>
  <Override PartName="/ppt/theme/theme320.xml" ContentType="application/vnd.openxmlformats-officedocument.theme+xml"/>
  <Override PartName="/ppt/slideLayouts/slideLayout321.xml" ContentType="application/vnd.openxmlformats-officedocument.presentationml.slideLayout+xml"/>
  <Override PartName="/ppt/theme/theme321.xml" ContentType="application/vnd.openxmlformats-officedocument.theme+xml"/>
  <Override PartName="/ppt/slideLayouts/slideLayout322.xml" ContentType="application/vnd.openxmlformats-officedocument.presentationml.slideLayout+xml"/>
  <Override PartName="/ppt/theme/theme322.xml" ContentType="application/vnd.openxmlformats-officedocument.theme+xml"/>
  <Override PartName="/ppt/slideLayouts/slideLayout323.xml" ContentType="application/vnd.openxmlformats-officedocument.presentationml.slideLayout+xml"/>
  <Override PartName="/ppt/theme/theme323.xml" ContentType="application/vnd.openxmlformats-officedocument.theme+xml"/>
  <Override PartName="/ppt/slideLayouts/slideLayout324.xml" ContentType="application/vnd.openxmlformats-officedocument.presentationml.slideLayout+xml"/>
  <Override PartName="/ppt/theme/theme324.xml" ContentType="application/vnd.openxmlformats-officedocument.theme+xml"/>
  <Override PartName="/ppt/slideLayouts/slideLayout325.xml" ContentType="application/vnd.openxmlformats-officedocument.presentationml.slideLayout+xml"/>
  <Override PartName="/ppt/theme/theme325.xml" ContentType="application/vnd.openxmlformats-officedocument.theme+xml"/>
  <Override PartName="/ppt/slideLayouts/slideLayout326.xml" ContentType="application/vnd.openxmlformats-officedocument.presentationml.slideLayout+xml"/>
  <Override PartName="/ppt/theme/theme326.xml" ContentType="application/vnd.openxmlformats-officedocument.theme+xml"/>
  <Override PartName="/ppt/slideLayouts/slideLayout327.xml" ContentType="application/vnd.openxmlformats-officedocument.presentationml.slideLayout+xml"/>
  <Override PartName="/ppt/theme/theme327.xml" ContentType="application/vnd.openxmlformats-officedocument.theme+xml"/>
  <Override PartName="/ppt/slideLayouts/slideLayout328.xml" ContentType="application/vnd.openxmlformats-officedocument.presentationml.slideLayout+xml"/>
  <Override PartName="/ppt/theme/theme328.xml" ContentType="application/vnd.openxmlformats-officedocument.theme+xml"/>
  <Override PartName="/ppt/slideLayouts/slideLayout329.xml" ContentType="application/vnd.openxmlformats-officedocument.presentationml.slideLayout+xml"/>
  <Override PartName="/ppt/theme/theme329.xml" ContentType="application/vnd.openxmlformats-officedocument.theme+xml"/>
  <Override PartName="/ppt/slideLayouts/slideLayout330.xml" ContentType="application/vnd.openxmlformats-officedocument.presentationml.slideLayout+xml"/>
  <Override PartName="/ppt/theme/theme330.xml" ContentType="application/vnd.openxmlformats-officedocument.theme+xml"/>
  <Override PartName="/ppt/slideLayouts/slideLayout331.xml" ContentType="application/vnd.openxmlformats-officedocument.presentationml.slideLayout+xml"/>
  <Override PartName="/ppt/theme/theme331.xml" ContentType="application/vnd.openxmlformats-officedocument.theme+xml"/>
  <Override PartName="/ppt/slideLayouts/slideLayout332.xml" ContentType="application/vnd.openxmlformats-officedocument.presentationml.slideLayout+xml"/>
  <Override PartName="/ppt/theme/theme332.xml" ContentType="application/vnd.openxmlformats-officedocument.theme+xml"/>
  <Override PartName="/ppt/slideLayouts/slideLayout333.xml" ContentType="application/vnd.openxmlformats-officedocument.presentationml.slideLayout+xml"/>
  <Override PartName="/ppt/theme/theme333.xml" ContentType="application/vnd.openxmlformats-officedocument.theme+xml"/>
  <Override PartName="/ppt/slideLayouts/slideLayout334.xml" ContentType="application/vnd.openxmlformats-officedocument.presentationml.slideLayout+xml"/>
  <Override PartName="/ppt/theme/theme334.xml" ContentType="application/vnd.openxmlformats-officedocument.theme+xml"/>
  <Override PartName="/ppt/slideLayouts/slideLayout335.xml" ContentType="application/vnd.openxmlformats-officedocument.presentationml.slideLayout+xml"/>
  <Override PartName="/ppt/theme/theme335.xml" ContentType="application/vnd.openxmlformats-officedocument.theme+xml"/>
  <Override PartName="/ppt/slideLayouts/slideLayout336.xml" ContentType="application/vnd.openxmlformats-officedocument.presentationml.slideLayout+xml"/>
  <Override PartName="/ppt/theme/theme336.xml" ContentType="application/vnd.openxmlformats-officedocument.theme+xml"/>
  <Override PartName="/ppt/slideLayouts/slideLayout337.xml" ContentType="application/vnd.openxmlformats-officedocument.presentationml.slideLayout+xml"/>
  <Override PartName="/ppt/theme/theme337.xml" ContentType="application/vnd.openxmlformats-officedocument.theme+xml"/>
  <Override PartName="/ppt/slideLayouts/slideLayout338.xml" ContentType="application/vnd.openxmlformats-officedocument.presentationml.slideLayout+xml"/>
  <Override PartName="/ppt/theme/theme338.xml" ContentType="application/vnd.openxmlformats-officedocument.theme+xml"/>
  <Override PartName="/ppt/slideLayouts/slideLayout339.xml" ContentType="application/vnd.openxmlformats-officedocument.presentationml.slideLayout+xml"/>
  <Override PartName="/ppt/theme/theme339.xml" ContentType="application/vnd.openxmlformats-officedocument.theme+xml"/>
  <Override PartName="/ppt/slideLayouts/slideLayout340.xml" ContentType="application/vnd.openxmlformats-officedocument.presentationml.slideLayout+xml"/>
  <Override PartName="/ppt/theme/theme340.xml" ContentType="application/vnd.openxmlformats-officedocument.theme+xml"/>
  <Override PartName="/ppt/slideLayouts/slideLayout341.xml" ContentType="application/vnd.openxmlformats-officedocument.presentationml.slideLayout+xml"/>
  <Override PartName="/ppt/theme/theme341.xml" ContentType="application/vnd.openxmlformats-officedocument.theme+xml"/>
  <Override PartName="/ppt/slideLayouts/slideLayout342.xml" ContentType="application/vnd.openxmlformats-officedocument.presentationml.slideLayout+xml"/>
  <Override PartName="/ppt/theme/theme342.xml" ContentType="application/vnd.openxmlformats-officedocument.theme+xml"/>
  <Override PartName="/ppt/slideLayouts/slideLayout343.xml" ContentType="application/vnd.openxmlformats-officedocument.presentationml.slideLayout+xml"/>
  <Override PartName="/ppt/theme/theme343.xml" ContentType="application/vnd.openxmlformats-officedocument.theme+xml"/>
  <Override PartName="/ppt/slideLayouts/slideLayout344.xml" ContentType="application/vnd.openxmlformats-officedocument.presentationml.slideLayout+xml"/>
  <Override PartName="/ppt/theme/theme344.xml" ContentType="application/vnd.openxmlformats-officedocument.theme+xml"/>
  <Override PartName="/ppt/slideLayouts/slideLayout345.xml" ContentType="application/vnd.openxmlformats-officedocument.presentationml.slideLayout+xml"/>
  <Override PartName="/ppt/theme/theme345.xml" ContentType="application/vnd.openxmlformats-officedocument.theme+xml"/>
  <Override PartName="/ppt/slideLayouts/slideLayout346.xml" ContentType="application/vnd.openxmlformats-officedocument.presentationml.slideLayout+xml"/>
  <Override PartName="/ppt/theme/theme346.xml" ContentType="application/vnd.openxmlformats-officedocument.theme+xml"/>
  <Override PartName="/ppt/slideLayouts/slideLayout347.xml" ContentType="application/vnd.openxmlformats-officedocument.presentationml.slideLayout+xml"/>
  <Override PartName="/ppt/theme/theme347.xml" ContentType="application/vnd.openxmlformats-officedocument.theme+xml"/>
  <Override PartName="/ppt/slideLayouts/slideLayout348.xml" ContentType="application/vnd.openxmlformats-officedocument.presentationml.slideLayout+xml"/>
  <Override PartName="/ppt/theme/theme348.xml" ContentType="application/vnd.openxmlformats-officedocument.theme+xml"/>
  <Override PartName="/ppt/slideLayouts/slideLayout349.xml" ContentType="application/vnd.openxmlformats-officedocument.presentationml.slideLayout+xml"/>
  <Override PartName="/ppt/theme/theme349.xml" ContentType="application/vnd.openxmlformats-officedocument.theme+xml"/>
  <Override PartName="/ppt/slideLayouts/slideLayout350.xml" ContentType="application/vnd.openxmlformats-officedocument.presentationml.slideLayout+xml"/>
  <Override PartName="/ppt/theme/theme350.xml" ContentType="application/vnd.openxmlformats-officedocument.theme+xml"/>
  <Override PartName="/ppt/slideLayouts/slideLayout351.xml" ContentType="application/vnd.openxmlformats-officedocument.presentationml.slideLayout+xml"/>
  <Override PartName="/ppt/theme/theme351.xml" ContentType="application/vnd.openxmlformats-officedocument.theme+xml"/>
  <Override PartName="/ppt/slideLayouts/slideLayout352.xml" ContentType="application/vnd.openxmlformats-officedocument.presentationml.slideLayout+xml"/>
  <Override PartName="/ppt/theme/theme352.xml" ContentType="application/vnd.openxmlformats-officedocument.theme+xml"/>
  <Override PartName="/ppt/slideLayouts/slideLayout353.xml" ContentType="application/vnd.openxmlformats-officedocument.presentationml.slideLayout+xml"/>
  <Override PartName="/ppt/theme/theme353.xml" ContentType="application/vnd.openxmlformats-officedocument.theme+xml"/>
  <Override PartName="/ppt/slideLayouts/slideLayout354.xml" ContentType="application/vnd.openxmlformats-officedocument.presentationml.slideLayout+xml"/>
  <Override PartName="/ppt/theme/theme354.xml" ContentType="application/vnd.openxmlformats-officedocument.theme+xml"/>
  <Override PartName="/ppt/slideLayouts/slideLayout355.xml" ContentType="application/vnd.openxmlformats-officedocument.presentationml.slideLayout+xml"/>
  <Override PartName="/ppt/theme/theme355.xml" ContentType="application/vnd.openxmlformats-officedocument.theme+xml"/>
  <Override PartName="/ppt/slideLayouts/slideLayout356.xml" ContentType="application/vnd.openxmlformats-officedocument.presentationml.slideLayout+xml"/>
  <Override PartName="/ppt/theme/theme356.xml" ContentType="application/vnd.openxmlformats-officedocument.theme+xml"/>
  <Override PartName="/ppt/slideLayouts/slideLayout357.xml" ContentType="application/vnd.openxmlformats-officedocument.presentationml.slideLayout+xml"/>
  <Override PartName="/ppt/theme/theme357.xml" ContentType="application/vnd.openxmlformats-officedocument.theme+xml"/>
  <Override PartName="/ppt/slideLayouts/slideLayout358.xml" ContentType="application/vnd.openxmlformats-officedocument.presentationml.slideLayout+xml"/>
  <Override PartName="/ppt/theme/theme358.xml" ContentType="application/vnd.openxmlformats-officedocument.theme+xml"/>
  <Override PartName="/ppt/slideLayouts/slideLayout359.xml" ContentType="application/vnd.openxmlformats-officedocument.presentationml.slideLayout+xml"/>
  <Override PartName="/ppt/theme/theme359.xml" ContentType="application/vnd.openxmlformats-officedocument.theme+xml"/>
  <Override PartName="/ppt/slideLayouts/slideLayout360.xml" ContentType="application/vnd.openxmlformats-officedocument.presentationml.slideLayout+xml"/>
  <Override PartName="/ppt/theme/theme360.xml" ContentType="application/vnd.openxmlformats-officedocument.theme+xml"/>
  <Override PartName="/ppt/slideLayouts/slideLayout361.xml" ContentType="application/vnd.openxmlformats-officedocument.presentationml.slideLayout+xml"/>
  <Override PartName="/ppt/theme/theme361.xml" ContentType="application/vnd.openxmlformats-officedocument.theme+xml"/>
  <Override PartName="/ppt/slideLayouts/slideLayout362.xml" ContentType="application/vnd.openxmlformats-officedocument.presentationml.slideLayout+xml"/>
  <Override PartName="/ppt/theme/theme362.xml" ContentType="application/vnd.openxmlformats-officedocument.theme+xml"/>
  <Override PartName="/ppt/slideLayouts/slideLayout363.xml" ContentType="application/vnd.openxmlformats-officedocument.presentationml.slideLayout+xml"/>
  <Override PartName="/ppt/theme/theme363.xml" ContentType="application/vnd.openxmlformats-officedocument.theme+xml"/>
  <Override PartName="/ppt/slideLayouts/slideLayout364.xml" ContentType="application/vnd.openxmlformats-officedocument.presentationml.slideLayout+xml"/>
  <Override PartName="/ppt/theme/theme364.xml" ContentType="application/vnd.openxmlformats-officedocument.theme+xml"/>
  <Override PartName="/ppt/slideLayouts/slideLayout365.xml" ContentType="application/vnd.openxmlformats-officedocument.presentationml.slideLayout+xml"/>
  <Override PartName="/ppt/theme/theme365.xml" ContentType="application/vnd.openxmlformats-officedocument.theme+xml"/>
  <Override PartName="/ppt/slideLayouts/slideLayout366.xml" ContentType="application/vnd.openxmlformats-officedocument.presentationml.slideLayout+xml"/>
  <Override PartName="/ppt/theme/theme366.xml" ContentType="application/vnd.openxmlformats-officedocument.theme+xml"/>
  <Override PartName="/ppt/slideLayouts/slideLayout367.xml" ContentType="application/vnd.openxmlformats-officedocument.presentationml.slideLayout+xml"/>
  <Override PartName="/ppt/theme/theme367.xml" ContentType="application/vnd.openxmlformats-officedocument.theme+xml"/>
  <Override PartName="/ppt/slideLayouts/slideLayout368.xml" ContentType="application/vnd.openxmlformats-officedocument.presentationml.slideLayout+xml"/>
  <Override PartName="/ppt/theme/theme368.xml" ContentType="application/vnd.openxmlformats-officedocument.theme+xml"/>
  <Override PartName="/ppt/slideLayouts/slideLayout369.xml" ContentType="application/vnd.openxmlformats-officedocument.presentationml.slideLayout+xml"/>
  <Override PartName="/ppt/theme/theme369.xml" ContentType="application/vnd.openxmlformats-officedocument.theme+xml"/>
  <Override PartName="/ppt/slideLayouts/slideLayout370.xml" ContentType="application/vnd.openxmlformats-officedocument.presentationml.slideLayout+xml"/>
  <Override PartName="/ppt/theme/theme370.xml" ContentType="application/vnd.openxmlformats-officedocument.theme+xml"/>
  <Override PartName="/ppt/slideLayouts/slideLayout371.xml" ContentType="application/vnd.openxmlformats-officedocument.presentationml.slideLayout+xml"/>
  <Override PartName="/ppt/theme/theme371.xml" ContentType="application/vnd.openxmlformats-officedocument.theme+xml"/>
  <Override PartName="/ppt/slideLayouts/slideLayout372.xml" ContentType="application/vnd.openxmlformats-officedocument.presentationml.slideLayout+xml"/>
  <Override PartName="/ppt/theme/theme372.xml" ContentType="application/vnd.openxmlformats-officedocument.theme+xml"/>
  <Override PartName="/ppt/slideLayouts/slideLayout373.xml" ContentType="application/vnd.openxmlformats-officedocument.presentationml.slideLayout+xml"/>
  <Override PartName="/ppt/theme/theme373.xml" ContentType="application/vnd.openxmlformats-officedocument.theme+xml"/>
  <Override PartName="/ppt/slideLayouts/slideLayout374.xml" ContentType="application/vnd.openxmlformats-officedocument.presentationml.slideLayout+xml"/>
  <Override PartName="/ppt/theme/theme374.xml" ContentType="application/vnd.openxmlformats-officedocument.theme+xml"/>
  <Override PartName="/ppt/slideLayouts/slideLayout375.xml" ContentType="application/vnd.openxmlformats-officedocument.presentationml.slideLayout+xml"/>
  <Override PartName="/ppt/theme/theme375.xml" ContentType="application/vnd.openxmlformats-officedocument.theme+xml"/>
  <Override PartName="/ppt/slideLayouts/slideLayout376.xml" ContentType="application/vnd.openxmlformats-officedocument.presentationml.slideLayout+xml"/>
  <Override PartName="/ppt/theme/theme376.xml" ContentType="application/vnd.openxmlformats-officedocument.theme+xml"/>
  <Override PartName="/ppt/slideLayouts/slideLayout377.xml" ContentType="application/vnd.openxmlformats-officedocument.presentationml.slideLayout+xml"/>
  <Override PartName="/ppt/theme/theme377.xml" ContentType="application/vnd.openxmlformats-officedocument.theme+xml"/>
  <Override PartName="/ppt/slideLayouts/slideLayout378.xml" ContentType="application/vnd.openxmlformats-officedocument.presentationml.slideLayout+xml"/>
  <Override PartName="/ppt/theme/theme378.xml" ContentType="application/vnd.openxmlformats-officedocument.theme+xml"/>
  <Override PartName="/ppt/slideLayouts/slideLayout379.xml" ContentType="application/vnd.openxmlformats-officedocument.presentationml.slideLayout+xml"/>
  <Override PartName="/ppt/theme/theme379.xml" ContentType="application/vnd.openxmlformats-officedocument.theme+xml"/>
  <Override PartName="/ppt/slideLayouts/slideLayout380.xml" ContentType="application/vnd.openxmlformats-officedocument.presentationml.slideLayout+xml"/>
  <Override PartName="/ppt/theme/theme380.xml" ContentType="application/vnd.openxmlformats-officedocument.theme+xml"/>
  <Override PartName="/ppt/slideLayouts/slideLayout381.xml" ContentType="application/vnd.openxmlformats-officedocument.presentationml.slideLayout+xml"/>
  <Override PartName="/ppt/theme/theme381.xml" ContentType="application/vnd.openxmlformats-officedocument.theme+xml"/>
  <Override PartName="/ppt/slideLayouts/slideLayout382.xml" ContentType="application/vnd.openxmlformats-officedocument.presentationml.slideLayout+xml"/>
  <Override PartName="/ppt/theme/theme382.xml" ContentType="application/vnd.openxmlformats-officedocument.theme+xml"/>
  <Override PartName="/ppt/slideLayouts/slideLayout383.xml" ContentType="application/vnd.openxmlformats-officedocument.presentationml.slideLayout+xml"/>
  <Override PartName="/ppt/theme/theme383.xml" ContentType="application/vnd.openxmlformats-officedocument.theme+xml"/>
  <Override PartName="/ppt/slideLayouts/slideLayout384.xml" ContentType="application/vnd.openxmlformats-officedocument.presentationml.slideLayout+xml"/>
  <Override PartName="/ppt/theme/theme384.xml" ContentType="application/vnd.openxmlformats-officedocument.theme+xml"/>
  <Override PartName="/ppt/slideLayouts/slideLayout385.xml" ContentType="application/vnd.openxmlformats-officedocument.presentationml.slideLayout+xml"/>
  <Override PartName="/ppt/theme/theme385.xml" ContentType="application/vnd.openxmlformats-officedocument.theme+xml"/>
  <Override PartName="/ppt/slideLayouts/slideLayout386.xml" ContentType="application/vnd.openxmlformats-officedocument.presentationml.slideLayout+xml"/>
  <Override PartName="/ppt/theme/theme386.xml" ContentType="application/vnd.openxmlformats-officedocument.theme+xml"/>
  <Override PartName="/ppt/slideLayouts/slideLayout387.xml" ContentType="application/vnd.openxmlformats-officedocument.presentationml.slideLayout+xml"/>
  <Override PartName="/ppt/theme/theme387.xml" ContentType="application/vnd.openxmlformats-officedocument.theme+xml"/>
  <Override PartName="/ppt/slideLayouts/slideLayout388.xml" ContentType="application/vnd.openxmlformats-officedocument.presentationml.slideLayout+xml"/>
  <Override PartName="/ppt/theme/theme388.xml" ContentType="application/vnd.openxmlformats-officedocument.theme+xml"/>
  <Override PartName="/ppt/slideLayouts/slideLayout389.xml" ContentType="application/vnd.openxmlformats-officedocument.presentationml.slideLayout+xml"/>
  <Override PartName="/ppt/theme/theme389.xml" ContentType="application/vnd.openxmlformats-officedocument.theme+xml"/>
  <Override PartName="/ppt/slideLayouts/slideLayout390.xml" ContentType="application/vnd.openxmlformats-officedocument.presentationml.slideLayout+xml"/>
  <Override PartName="/ppt/theme/theme390.xml" ContentType="application/vnd.openxmlformats-officedocument.theme+xml"/>
  <Override PartName="/ppt/slideLayouts/slideLayout391.xml" ContentType="application/vnd.openxmlformats-officedocument.presentationml.slideLayout+xml"/>
  <Override PartName="/ppt/theme/theme391.xml" ContentType="application/vnd.openxmlformats-officedocument.theme+xml"/>
  <Override PartName="/ppt/slideLayouts/slideLayout392.xml" ContentType="application/vnd.openxmlformats-officedocument.presentationml.slideLayout+xml"/>
  <Override PartName="/ppt/theme/theme392.xml" ContentType="application/vnd.openxmlformats-officedocument.theme+xml"/>
  <Override PartName="/ppt/slideLayouts/slideLayout393.xml" ContentType="application/vnd.openxmlformats-officedocument.presentationml.slideLayout+xml"/>
  <Override PartName="/ppt/theme/theme393.xml" ContentType="application/vnd.openxmlformats-officedocument.theme+xml"/>
  <Override PartName="/ppt/slideLayouts/slideLayout394.xml" ContentType="application/vnd.openxmlformats-officedocument.presentationml.slideLayout+xml"/>
  <Override PartName="/ppt/theme/theme394.xml" ContentType="application/vnd.openxmlformats-officedocument.theme+xml"/>
  <Override PartName="/ppt/slideLayouts/slideLayout395.xml" ContentType="application/vnd.openxmlformats-officedocument.presentationml.slideLayout+xml"/>
  <Override PartName="/ppt/theme/theme395.xml" ContentType="application/vnd.openxmlformats-officedocument.theme+xml"/>
  <Override PartName="/ppt/slideLayouts/slideLayout396.xml" ContentType="application/vnd.openxmlformats-officedocument.presentationml.slideLayout+xml"/>
  <Override PartName="/ppt/theme/theme396.xml" ContentType="application/vnd.openxmlformats-officedocument.theme+xml"/>
  <Override PartName="/ppt/slideLayouts/slideLayout397.xml" ContentType="application/vnd.openxmlformats-officedocument.presentationml.slideLayout+xml"/>
  <Override PartName="/ppt/theme/theme397.xml" ContentType="application/vnd.openxmlformats-officedocument.theme+xml"/>
  <Override PartName="/ppt/slideLayouts/slideLayout398.xml" ContentType="application/vnd.openxmlformats-officedocument.presentationml.slideLayout+xml"/>
  <Override PartName="/ppt/theme/theme398.xml" ContentType="application/vnd.openxmlformats-officedocument.theme+xml"/>
  <Override PartName="/ppt/slideLayouts/slideLayout399.xml" ContentType="application/vnd.openxmlformats-officedocument.presentationml.slideLayout+xml"/>
  <Override PartName="/ppt/theme/theme399.xml" ContentType="application/vnd.openxmlformats-officedocument.theme+xml"/>
  <Override PartName="/ppt/slideLayouts/slideLayout400.xml" ContentType="application/vnd.openxmlformats-officedocument.presentationml.slideLayout+xml"/>
  <Override PartName="/ppt/theme/theme400.xml" ContentType="application/vnd.openxmlformats-officedocument.theme+xml"/>
  <Override PartName="/ppt/slideLayouts/slideLayout401.xml" ContentType="application/vnd.openxmlformats-officedocument.presentationml.slideLayout+xml"/>
  <Override PartName="/ppt/theme/theme401.xml" ContentType="application/vnd.openxmlformats-officedocument.theme+xml"/>
  <Override PartName="/ppt/slideLayouts/slideLayout402.xml" ContentType="application/vnd.openxmlformats-officedocument.presentationml.slideLayout+xml"/>
  <Override PartName="/ppt/theme/theme402.xml" ContentType="application/vnd.openxmlformats-officedocument.theme+xml"/>
  <Override PartName="/ppt/slideLayouts/slideLayout403.xml" ContentType="application/vnd.openxmlformats-officedocument.presentationml.slideLayout+xml"/>
  <Override PartName="/ppt/theme/theme403.xml" ContentType="application/vnd.openxmlformats-officedocument.theme+xml"/>
  <Override PartName="/ppt/slideLayouts/slideLayout404.xml" ContentType="application/vnd.openxmlformats-officedocument.presentationml.slideLayout+xml"/>
  <Override PartName="/ppt/theme/theme404.xml" ContentType="application/vnd.openxmlformats-officedocument.theme+xml"/>
  <Override PartName="/ppt/slideLayouts/slideLayout405.xml" ContentType="application/vnd.openxmlformats-officedocument.presentationml.slideLayout+xml"/>
  <Override PartName="/ppt/theme/theme405.xml" ContentType="application/vnd.openxmlformats-officedocument.theme+xml"/>
  <Override PartName="/ppt/slideLayouts/slideLayout406.xml" ContentType="application/vnd.openxmlformats-officedocument.presentationml.slideLayout+xml"/>
  <Override PartName="/ppt/theme/theme406.xml" ContentType="application/vnd.openxmlformats-officedocument.theme+xml"/>
  <Override PartName="/ppt/slideLayouts/slideLayout407.xml" ContentType="application/vnd.openxmlformats-officedocument.presentationml.slideLayout+xml"/>
  <Override PartName="/ppt/theme/theme407.xml" ContentType="application/vnd.openxmlformats-officedocument.theme+xml"/>
  <Override PartName="/ppt/slideLayouts/slideLayout408.xml" ContentType="application/vnd.openxmlformats-officedocument.presentationml.slideLayout+xml"/>
  <Override PartName="/ppt/theme/theme408.xml" ContentType="application/vnd.openxmlformats-officedocument.theme+xml"/>
  <Override PartName="/ppt/slideLayouts/slideLayout409.xml" ContentType="application/vnd.openxmlformats-officedocument.presentationml.slideLayout+xml"/>
  <Override PartName="/ppt/theme/theme409.xml" ContentType="application/vnd.openxmlformats-officedocument.theme+xml"/>
  <Override PartName="/ppt/slideLayouts/slideLayout410.xml" ContentType="application/vnd.openxmlformats-officedocument.presentationml.slideLayout+xml"/>
  <Override PartName="/ppt/theme/theme410.xml" ContentType="application/vnd.openxmlformats-officedocument.theme+xml"/>
  <Override PartName="/ppt/slideLayouts/slideLayout411.xml" ContentType="application/vnd.openxmlformats-officedocument.presentationml.slideLayout+xml"/>
  <Override PartName="/ppt/theme/theme411.xml" ContentType="application/vnd.openxmlformats-officedocument.theme+xml"/>
  <Override PartName="/ppt/slideLayouts/slideLayout412.xml" ContentType="application/vnd.openxmlformats-officedocument.presentationml.slideLayout+xml"/>
  <Override PartName="/ppt/theme/theme412.xml" ContentType="application/vnd.openxmlformats-officedocument.theme+xml"/>
  <Override PartName="/ppt/slideLayouts/slideLayout413.xml" ContentType="application/vnd.openxmlformats-officedocument.presentationml.slideLayout+xml"/>
  <Override PartName="/ppt/theme/theme413.xml" ContentType="application/vnd.openxmlformats-officedocument.theme+xml"/>
  <Override PartName="/ppt/slideLayouts/slideLayout414.xml" ContentType="application/vnd.openxmlformats-officedocument.presentationml.slideLayout+xml"/>
  <Override PartName="/ppt/theme/theme414.xml" ContentType="application/vnd.openxmlformats-officedocument.theme+xml"/>
  <Override PartName="/ppt/slideLayouts/slideLayout415.xml" ContentType="application/vnd.openxmlformats-officedocument.presentationml.slideLayout+xml"/>
  <Override PartName="/ppt/theme/theme415.xml" ContentType="application/vnd.openxmlformats-officedocument.theme+xml"/>
  <Override PartName="/ppt/slideLayouts/slideLayout416.xml" ContentType="application/vnd.openxmlformats-officedocument.presentationml.slideLayout+xml"/>
  <Override PartName="/ppt/theme/theme416.xml" ContentType="application/vnd.openxmlformats-officedocument.theme+xml"/>
  <Override PartName="/ppt/slideLayouts/slideLayout417.xml" ContentType="application/vnd.openxmlformats-officedocument.presentationml.slideLayout+xml"/>
  <Override PartName="/ppt/theme/theme417.xml" ContentType="application/vnd.openxmlformats-officedocument.theme+xml"/>
  <Override PartName="/ppt/slideLayouts/slideLayout418.xml" ContentType="application/vnd.openxmlformats-officedocument.presentationml.slideLayout+xml"/>
  <Override PartName="/ppt/theme/theme418.xml" ContentType="application/vnd.openxmlformats-officedocument.theme+xml"/>
  <Override PartName="/ppt/slideLayouts/slideLayout419.xml" ContentType="application/vnd.openxmlformats-officedocument.presentationml.slideLayout+xml"/>
  <Override PartName="/ppt/theme/theme419.xml" ContentType="application/vnd.openxmlformats-officedocument.theme+xml"/>
  <Override PartName="/ppt/slideLayouts/slideLayout420.xml" ContentType="application/vnd.openxmlformats-officedocument.presentationml.slideLayout+xml"/>
  <Override PartName="/ppt/theme/theme420.xml" ContentType="application/vnd.openxmlformats-officedocument.theme+xml"/>
  <Override PartName="/ppt/slideLayouts/slideLayout421.xml" ContentType="application/vnd.openxmlformats-officedocument.presentationml.slideLayout+xml"/>
  <Override PartName="/ppt/theme/theme421.xml" ContentType="application/vnd.openxmlformats-officedocument.theme+xml"/>
  <Override PartName="/ppt/slideLayouts/slideLayout422.xml" ContentType="application/vnd.openxmlformats-officedocument.presentationml.slideLayout+xml"/>
  <Override PartName="/ppt/theme/theme422.xml" ContentType="application/vnd.openxmlformats-officedocument.theme+xml"/>
  <Override PartName="/ppt/slideLayouts/slideLayout423.xml" ContentType="application/vnd.openxmlformats-officedocument.presentationml.slideLayout+xml"/>
  <Override PartName="/ppt/theme/theme423.xml" ContentType="application/vnd.openxmlformats-officedocument.theme+xml"/>
  <Override PartName="/ppt/slideLayouts/slideLayout424.xml" ContentType="application/vnd.openxmlformats-officedocument.presentationml.slideLayout+xml"/>
  <Override PartName="/ppt/theme/theme424.xml" ContentType="application/vnd.openxmlformats-officedocument.theme+xml"/>
  <Override PartName="/ppt/slideLayouts/slideLayout425.xml" ContentType="application/vnd.openxmlformats-officedocument.presentationml.slideLayout+xml"/>
  <Override PartName="/ppt/theme/theme425.xml" ContentType="application/vnd.openxmlformats-officedocument.theme+xml"/>
  <Override PartName="/ppt/slideLayouts/slideLayout426.xml" ContentType="application/vnd.openxmlformats-officedocument.presentationml.slideLayout+xml"/>
  <Override PartName="/ppt/theme/theme426.xml" ContentType="application/vnd.openxmlformats-officedocument.theme+xml"/>
  <Override PartName="/ppt/slideLayouts/slideLayout427.xml" ContentType="application/vnd.openxmlformats-officedocument.presentationml.slideLayout+xml"/>
  <Override PartName="/ppt/theme/theme427.xml" ContentType="application/vnd.openxmlformats-officedocument.theme+xml"/>
  <Override PartName="/ppt/slideLayouts/slideLayout428.xml" ContentType="application/vnd.openxmlformats-officedocument.presentationml.slideLayout+xml"/>
  <Override PartName="/ppt/theme/theme428.xml" ContentType="application/vnd.openxmlformats-officedocument.theme+xml"/>
  <Override PartName="/ppt/slideLayouts/slideLayout429.xml" ContentType="application/vnd.openxmlformats-officedocument.presentationml.slideLayout+xml"/>
  <Override PartName="/ppt/theme/theme429.xml" ContentType="application/vnd.openxmlformats-officedocument.theme+xml"/>
  <Override PartName="/ppt/slideLayouts/slideLayout430.xml" ContentType="application/vnd.openxmlformats-officedocument.presentationml.slideLayout+xml"/>
  <Override PartName="/ppt/theme/theme430.xml" ContentType="application/vnd.openxmlformats-officedocument.theme+xml"/>
  <Override PartName="/ppt/theme/theme43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0" r:id="rId12"/>
    <p:sldMasterId id="2147483672" r:id="rId13"/>
    <p:sldMasterId id="2147483674" r:id="rId14"/>
    <p:sldMasterId id="2147483676" r:id="rId15"/>
    <p:sldMasterId id="2147483678" r:id="rId16"/>
    <p:sldMasterId id="2147483680" r:id="rId17"/>
    <p:sldMasterId id="2147483682" r:id="rId18"/>
    <p:sldMasterId id="2147483684" r:id="rId19"/>
    <p:sldMasterId id="2147483686" r:id="rId20"/>
    <p:sldMasterId id="2147483688" r:id="rId21"/>
    <p:sldMasterId id="2147483690" r:id="rId22"/>
    <p:sldMasterId id="2147483692" r:id="rId23"/>
    <p:sldMasterId id="2147483694" r:id="rId24"/>
    <p:sldMasterId id="2147483696" r:id="rId25"/>
    <p:sldMasterId id="2147483698" r:id="rId26"/>
    <p:sldMasterId id="2147483700" r:id="rId27"/>
    <p:sldMasterId id="2147483702" r:id="rId28"/>
    <p:sldMasterId id="2147483704" r:id="rId29"/>
    <p:sldMasterId id="2147483706" r:id="rId30"/>
    <p:sldMasterId id="2147483708" r:id="rId31"/>
    <p:sldMasterId id="2147483710" r:id="rId32"/>
    <p:sldMasterId id="2147483712" r:id="rId33"/>
    <p:sldMasterId id="2147483714" r:id="rId34"/>
    <p:sldMasterId id="2147483716" r:id="rId35"/>
    <p:sldMasterId id="2147483718" r:id="rId36"/>
    <p:sldMasterId id="2147483720" r:id="rId37"/>
    <p:sldMasterId id="2147483722" r:id="rId38"/>
    <p:sldMasterId id="2147483724" r:id="rId39"/>
    <p:sldMasterId id="2147483726" r:id="rId40"/>
    <p:sldMasterId id="2147483728" r:id="rId41"/>
    <p:sldMasterId id="2147483730" r:id="rId42"/>
    <p:sldMasterId id="2147483732" r:id="rId43"/>
    <p:sldMasterId id="2147483734" r:id="rId44"/>
    <p:sldMasterId id="2147483736" r:id="rId45"/>
    <p:sldMasterId id="2147483738" r:id="rId46"/>
    <p:sldMasterId id="2147483740" r:id="rId47"/>
    <p:sldMasterId id="2147483742" r:id="rId48"/>
    <p:sldMasterId id="2147483744" r:id="rId49"/>
    <p:sldMasterId id="2147483746" r:id="rId50"/>
    <p:sldMasterId id="2147483748" r:id="rId51"/>
    <p:sldMasterId id="2147483750" r:id="rId52"/>
    <p:sldMasterId id="2147483752" r:id="rId53"/>
    <p:sldMasterId id="2147483754" r:id="rId54"/>
    <p:sldMasterId id="2147483756" r:id="rId55"/>
    <p:sldMasterId id="2147483758" r:id="rId56"/>
    <p:sldMasterId id="2147483760" r:id="rId57"/>
    <p:sldMasterId id="2147483762" r:id="rId58"/>
    <p:sldMasterId id="2147483764" r:id="rId59"/>
    <p:sldMasterId id="2147483766" r:id="rId60"/>
    <p:sldMasterId id="2147483768" r:id="rId61"/>
    <p:sldMasterId id="2147483770" r:id="rId62"/>
    <p:sldMasterId id="2147483772" r:id="rId63"/>
    <p:sldMasterId id="2147483774" r:id="rId64"/>
    <p:sldMasterId id="2147483776" r:id="rId65"/>
    <p:sldMasterId id="2147483778" r:id="rId66"/>
    <p:sldMasterId id="2147483780" r:id="rId67"/>
    <p:sldMasterId id="2147483782" r:id="rId68"/>
    <p:sldMasterId id="2147483784" r:id="rId69"/>
    <p:sldMasterId id="2147483786" r:id="rId70"/>
    <p:sldMasterId id="2147483788" r:id="rId71"/>
    <p:sldMasterId id="2147483790" r:id="rId72"/>
    <p:sldMasterId id="2147483792" r:id="rId73"/>
    <p:sldMasterId id="2147483794" r:id="rId74"/>
    <p:sldMasterId id="2147483796" r:id="rId75"/>
    <p:sldMasterId id="2147483798" r:id="rId76"/>
    <p:sldMasterId id="2147483800" r:id="rId77"/>
    <p:sldMasterId id="2147483802" r:id="rId78"/>
    <p:sldMasterId id="2147483804" r:id="rId79"/>
    <p:sldMasterId id="2147483806" r:id="rId80"/>
    <p:sldMasterId id="2147483808" r:id="rId81"/>
    <p:sldMasterId id="2147483810" r:id="rId82"/>
    <p:sldMasterId id="2147483812" r:id="rId83"/>
    <p:sldMasterId id="2147483814" r:id="rId84"/>
    <p:sldMasterId id="2147483816" r:id="rId85"/>
    <p:sldMasterId id="2147483818" r:id="rId86"/>
    <p:sldMasterId id="2147483820" r:id="rId87"/>
    <p:sldMasterId id="2147483822" r:id="rId88"/>
    <p:sldMasterId id="2147483824" r:id="rId89"/>
    <p:sldMasterId id="2147483826" r:id="rId90"/>
    <p:sldMasterId id="2147483828" r:id="rId91"/>
    <p:sldMasterId id="2147483830" r:id="rId92"/>
    <p:sldMasterId id="2147483832" r:id="rId93"/>
    <p:sldMasterId id="2147483834" r:id="rId94"/>
    <p:sldMasterId id="2147483836" r:id="rId95"/>
    <p:sldMasterId id="2147483838" r:id="rId96"/>
    <p:sldMasterId id="2147483840" r:id="rId97"/>
    <p:sldMasterId id="2147483842" r:id="rId98"/>
    <p:sldMasterId id="2147483844" r:id="rId99"/>
    <p:sldMasterId id="2147483846" r:id="rId100"/>
    <p:sldMasterId id="2147483848" r:id="rId101"/>
    <p:sldMasterId id="2147483850" r:id="rId102"/>
    <p:sldMasterId id="2147483852" r:id="rId103"/>
    <p:sldMasterId id="2147483854" r:id="rId104"/>
    <p:sldMasterId id="2147483856" r:id="rId105"/>
    <p:sldMasterId id="2147483858" r:id="rId106"/>
    <p:sldMasterId id="2147483860" r:id="rId107"/>
    <p:sldMasterId id="2147483862" r:id="rId108"/>
    <p:sldMasterId id="2147483864" r:id="rId109"/>
    <p:sldMasterId id="2147483866" r:id="rId110"/>
    <p:sldMasterId id="2147483868" r:id="rId111"/>
    <p:sldMasterId id="2147483870" r:id="rId112"/>
    <p:sldMasterId id="2147483872" r:id="rId113"/>
    <p:sldMasterId id="2147483874" r:id="rId114"/>
    <p:sldMasterId id="2147483876" r:id="rId115"/>
    <p:sldMasterId id="2147483878" r:id="rId116"/>
    <p:sldMasterId id="2147483880" r:id="rId117"/>
    <p:sldMasterId id="2147483882" r:id="rId118"/>
    <p:sldMasterId id="2147483884" r:id="rId119"/>
    <p:sldMasterId id="2147483886" r:id="rId120"/>
    <p:sldMasterId id="2147483888" r:id="rId121"/>
    <p:sldMasterId id="2147483890" r:id="rId122"/>
    <p:sldMasterId id="2147483892" r:id="rId123"/>
    <p:sldMasterId id="2147483894" r:id="rId124"/>
    <p:sldMasterId id="2147483896" r:id="rId125"/>
    <p:sldMasterId id="2147483898" r:id="rId126"/>
    <p:sldMasterId id="2147483900" r:id="rId127"/>
    <p:sldMasterId id="2147483902" r:id="rId128"/>
    <p:sldMasterId id="2147483904" r:id="rId129"/>
    <p:sldMasterId id="2147483906" r:id="rId130"/>
    <p:sldMasterId id="2147483908" r:id="rId131"/>
    <p:sldMasterId id="2147483910" r:id="rId132"/>
    <p:sldMasterId id="2147483912" r:id="rId133"/>
    <p:sldMasterId id="2147483914" r:id="rId134"/>
    <p:sldMasterId id="2147483916" r:id="rId135"/>
    <p:sldMasterId id="2147483918" r:id="rId136"/>
    <p:sldMasterId id="2147483920" r:id="rId137"/>
    <p:sldMasterId id="2147483922" r:id="rId138"/>
    <p:sldMasterId id="2147483924" r:id="rId139"/>
    <p:sldMasterId id="2147483926" r:id="rId140"/>
    <p:sldMasterId id="2147483928" r:id="rId141"/>
    <p:sldMasterId id="2147483930" r:id="rId142"/>
    <p:sldMasterId id="2147483932" r:id="rId143"/>
    <p:sldMasterId id="2147483934" r:id="rId144"/>
    <p:sldMasterId id="2147483936" r:id="rId145"/>
    <p:sldMasterId id="2147483938" r:id="rId146"/>
    <p:sldMasterId id="2147483940" r:id="rId147"/>
    <p:sldMasterId id="2147483942" r:id="rId148"/>
    <p:sldMasterId id="2147483944" r:id="rId149"/>
    <p:sldMasterId id="2147483946" r:id="rId150"/>
    <p:sldMasterId id="2147483948" r:id="rId151"/>
    <p:sldMasterId id="2147483950" r:id="rId152"/>
    <p:sldMasterId id="2147483952" r:id="rId153"/>
    <p:sldMasterId id="2147483954" r:id="rId154"/>
    <p:sldMasterId id="2147483956" r:id="rId155"/>
    <p:sldMasterId id="2147483958" r:id="rId156"/>
    <p:sldMasterId id="2147483960" r:id="rId157"/>
    <p:sldMasterId id="2147483962" r:id="rId158"/>
    <p:sldMasterId id="2147483964" r:id="rId159"/>
    <p:sldMasterId id="2147483966" r:id="rId160"/>
    <p:sldMasterId id="2147483968" r:id="rId161"/>
    <p:sldMasterId id="2147483970" r:id="rId162"/>
    <p:sldMasterId id="2147483972" r:id="rId163"/>
    <p:sldMasterId id="2147483974" r:id="rId164"/>
    <p:sldMasterId id="2147483976" r:id="rId165"/>
    <p:sldMasterId id="2147483978" r:id="rId166"/>
    <p:sldMasterId id="2147483980" r:id="rId167"/>
    <p:sldMasterId id="2147483982" r:id="rId168"/>
    <p:sldMasterId id="2147483984" r:id="rId169"/>
    <p:sldMasterId id="2147483986" r:id="rId170"/>
    <p:sldMasterId id="2147483988" r:id="rId171"/>
    <p:sldMasterId id="2147483990" r:id="rId172"/>
    <p:sldMasterId id="2147483992" r:id="rId173"/>
    <p:sldMasterId id="2147483994" r:id="rId174"/>
    <p:sldMasterId id="2147483996" r:id="rId175"/>
    <p:sldMasterId id="2147483998" r:id="rId176"/>
    <p:sldMasterId id="2147484000" r:id="rId177"/>
    <p:sldMasterId id="2147484002" r:id="rId178"/>
    <p:sldMasterId id="2147484004" r:id="rId179"/>
    <p:sldMasterId id="2147484006" r:id="rId180"/>
    <p:sldMasterId id="2147484008" r:id="rId181"/>
    <p:sldMasterId id="2147484010" r:id="rId182"/>
    <p:sldMasterId id="2147484012" r:id="rId183"/>
    <p:sldMasterId id="2147484014" r:id="rId184"/>
    <p:sldMasterId id="2147484016" r:id="rId185"/>
    <p:sldMasterId id="2147484018" r:id="rId186"/>
    <p:sldMasterId id="2147484020" r:id="rId187"/>
    <p:sldMasterId id="2147484022" r:id="rId188"/>
    <p:sldMasterId id="2147484024" r:id="rId189"/>
    <p:sldMasterId id="2147484026" r:id="rId190"/>
    <p:sldMasterId id="2147484028" r:id="rId191"/>
    <p:sldMasterId id="2147484030" r:id="rId192"/>
    <p:sldMasterId id="2147484034" r:id="rId193"/>
    <p:sldMasterId id="2147484036" r:id="rId194"/>
    <p:sldMasterId id="2147484038" r:id="rId195"/>
    <p:sldMasterId id="2147484040" r:id="rId196"/>
    <p:sldMasterId id="2147484042" r:id="rId197"/>
    <p:sldMasterId id="2147484044" r:id="rId198"/>
    <p:sldMasterId id="2147484046" r:id="rId199"/>
    <p:sldMasterId id="2147484048" r:id="rId200"/>
    <p:sldMasterId id="2147484050" r:id="rId201"/>
    <p:sldMasterId id="2147484052" r:id="rId202"/>
    <p:sldMasterId id="2147484054" r:id="rId203"/>
    <p:sldMasterId id="2147484056" r:id="rId204"/>
    <p:sldMasterId id="2147484058" r:id="rId205"/>
    <p:sldMasterId id="2147484060" r:id="rId206"/>
    <p:sldMasterId id="2147484062" r:id="rId207"/>
    <p:sldMasterId id="2147484064" r:id="rId208"/>
    <p:sldMasterId id="2147484066" r:id="rId209"/>
    <p:sldMasterId id="2147484068" r:id="rId210"/>
    <p:sldMasterId id="2147484070" r:id="rId211"/>
    <p:sldMasterId id="2147484072" r:id="rId212"/>
    <p:sldMasterId id="2147484074" r:id="rId213"/>
    <p:sldMasterId id="2147484076" r:id="rId214"/>
    <p:sldMasterId id="2147484078" r:id="rId215"/>
    <p:sldMasterId id="2147484080" r:id="rId216"/>
    <p:sldMasterId id="2147484082" r:id="rId217"/>
    <p:sldMasterId id="2147484084" r:id="rId218"/>
    <p:sldMasterId id="2147484086" r:id="rId219"/>
    <p:sldMasterId id="2147484088" r:id="rId220"/>
    <p:sldMasterId id="2147484090" r:id="rId221"/>
    <p:sldMasterId id="2147484092" r:id="rId222"/>
    <p:sldMasterId id="2147484094" r:id="rId223"/>
    <p:sldMasterId id="2147484096" r:id="rId224"/>
    <p:sldMasterId id="2147484098" r:id="rId225"/>
    <p:sldMasterId id="2147484100" r:id="rId226"/>
    <p:sldMasterId id="2147484102" r:id="rId227"/>
    <p:sldMasterId id="2147484104" r:id="rId228"/>
    <p:sldMasterId id="2147484106" r:id="rId229"/>
    <p:sldMasterId id="2147484108" r:id="rId230"/>
    <p:sldMasterId id="2147484110" r:id="rId231"/>
    <p:sldMasterId id="2147484112" r:id="rId232"/>
    <p:sldMasterId id="2147484114" r:id="rId233"/>
    <p:sldMasterId id="2147484116" r:id="rId234"/>
    <p:sldMasterId id="2147484118" r:id="rId235"/>
    <p:sldMasterId id="2147484120" r:id="rId236"/>
    <p:sldMasterId id="2147484122" r:id="rId237"/>
    <p:sldMasterId id="2147484124" r:id="rId238"/>
    <p:sldMasterId id="2147484126" r:id="rId239"/>
    <p:sldMasterId id="2147484128" r:id="rId240"/>
    <p:sldMasterId id="2147484130" r:id="rId241"/>
    <p:sldMasterId id="2147484132" r:id="rId242"/>
    <p:sldMasterId id="2147484134" r:id="rId243"/>
    <p:sldMasterId id="2147484136" r:id="rId244"/>
    <p:sldMasterId id="2147484138" r:id="rId245"/>
    <p:sldMasterId id="2147484140" r:id="rId246"/>
    <p:sldMasterId id="2147484142" r:id="rId247"/>
    <p:sldMasterId id="2147484144" r:id="rId248"/>
    <p:sldMasterId id="2147484146" r:id="rId249"/>
    <p:sldMasterId id="2147484148" r:id="rId250"/>
    <p:sldMasterId id="2147484150" r:id="rId251"/>
    <p:sldMasterId id="2147484152" r:id="rId252"/>
    <p:sldMasterId id="2147484154" r:id="rId253"/>
    <p:sldMasterId id="2147484156" r:id="rId254"/>
    <p:sldMasterId id="2147484158" r:id="rId255"/>
    <p:sldMasterId id="2147484160" r:id="rId256"/>
    <p:sldMasterId id="2147484162" r:id="rId257"/>
    <p:sldMasterId id="2147484164" r:id="rId258"/>
    <p:sldMasterId id="2147484166" r:id="rId259"/>
    <p:sldMasterId id="2147484168" r:id="rId260"/>
    <p:sldMasterId id="2147484170" r:id="rId261"/>
    <p:sldMasterId id="2147484172" r:id="rId262"/>
    <p:sldMasterId id="2147484174" r:id="rId263"/>
    <p:sldMasterId id="2147484176" r:id="rId264"/>
    <p:sldMasterId id="2147484178" r:id="rId265"/>
    <p:sldMasterId id="2147484180" r:id="rId266"/>
    <p:sldMasterId id="2147484182" r:id="rId267"/>
    <p:sldMasterId id="2147484184" r:id="rId268"/>
    <p:sldMasterId id="2147484186" r:id="rId269"/>
    <p:sldMasterId id="2147484188" r:id="rId270"/>
    <p:sldMasterId id="2147484190" r:id="rId271"/>
    <p:sldMasterId id="2147484192" r:id="rId272"/>
    <p:sldMasterId id="2147484194" r:id="rId273"/>
    <p:sldMasterId id="2147484196" r:id="rId274"/>
    <p:sldMasterId id="2147484198" r:id="rId275"/>
    <p:sldMasterId id="2147484200" r:id="rId276"/>
    <p:sldMasterId id="2147484202" r:id="rId277"/>
    <p:sldMasterId id="2147484204" r:id="rId278"/>
    <p:sldMasterId id="2147484206" r:id="rId279"/>
    <p:sldMasterId id="2147484208" r:id="rId280"/>
    <p:sldMasterId id="2147484210" r:id="rId281"/>
    <p:sldMasterId id="2147484212" r:id="rId282"/>
    <p:sldMasterId id="2147484214" r:id="rId283"/>
    <p:sldMasterId id="2147484216" r:id="rId284"/>
    <p:sldMasterId id="2147484218" r:id="rId285"/>
    <p:sldMasterId id="2147484220" r:id="rId286"/>
    <p:sldMasterId id="2147484222" r:id="rId287"/>
    <p:sldMasterId id="2147484224" r:id="rId288"/>
    <p:sldMasterId id="2147484226" r:id="rId289"/>
    <p:sldMasterId id="2147484228" r:id="rId290"/>
    <p:sldMasterId id="2147484230" r:id="rId291"/>
    <p:sldMasterId id="2147484232" r:id="rId292"/>
    <p:sldMasterId id="2147484234" r:id="rId293"/>
    <p:sldMasterId id="2147484236" r:id="rId294"/>
    <p:sldMasterId id="2147484238" r:id="rId295"/>
    <p:sldMasterId id="2147484240" r:id="rId296"/>
    <p:sldMasterId id="2147484242" r:id="rId297"/>
    <p:sldMasterId id="2147484244" r:id="rId298"/>
    <p:sldMasterId id="2147484246" r:id="rId299"/>
    <p:sldMasterId id="2147484248" r:id="rId300"/>
    <p:sldMasterId id="2147484250" r:id="rId301"/>
    <p:sldMasterId id="2147484252" r:id="rId302"/>
    <p:sldMasterId id="2147484254" r:id="rId303"/>
    <p:sldMasterId id="2147484256" r:id="rId304"/>
    <p:sldMasterId id="2147484258" r:id="rId305"/>
    <p:sldMasterId id="2147484260" r:id="rId306"/>
    <p:sldMasterId id="2147484262" r:id="rId307"/>
    <p:sldMasterId id="2147484264" r:id="rId308"/>
    <p:sldMasterId id="2147484266" r:id="rId309"/>
    <p:sldMasterId id="2147484268" r:id="rId310"/>
    <p:sldMasterId id="2147484270" r:id="rId311"/>
    <p:sldMasterId id="2147484272" r:id="rId312"/>
    <p:sldMasterId id="2147484274" r:id="rId313"/>
    <p:sldMasterId id="2147484276" r:id="rId314"/>
    <p:sldMasterId id="2147484278" r:id="rId315"/>
    <p:sldMasterId id="2147484280" r:id="rId316"/>
    <p:sldMasterId id="2147484282" r:id="rId317"/>
    <p:sldMasterId id="2147484284" r:id="rId318"/>
    <p:sldMasterId id="2147484286" r:id="rId319"/>
    <p:sldMasterId id="2147484288" r:id="rId320"/>
    <p:sldMasterId id="2147484290" r:id="rId321"/>
    <p:sldMasterId id="2147484292" r:id="rId322"/>
    <p:sldMasterId id="2147484294" r:id="rId323"/>
    <p:sldMasterId id="2147484296" r:id="rId324"/>
    <p:sldMasterId id="2147484298" r:id="rId325"/>
    <p:sldMasterId id="2147484300" r:id="rId326"/>
    <p:sldMasterId id="2147484302" r:id="rId327"/>
    <p:sldMasterId id="2147484304" r:id="rId328"/>
    <p:sldMasterId id="2147484306" r:id="rId329"/>
    <p:sldMasterId id="2147484308" r:id="rId330"/>
    <p:sldMasterId id="2147484310" r:id="rId331"/>
    <p:sldMasterId id="2147484312" r:id="rId332"/>
    <p:sldMasterId id="2147484314" r:id="rId333"/>
    <p:sldMasterId id="2147484316" r:id="rId334"/>
    <p:sldMasterId id="2147484318" r:id="rId335"/>
    <p:sldMasterId id="2147484322" r:id="rId336"/>
    <p:sldMasterId id="2147484324" r:id="rId337"/>
    <p:sldMasterId id="2147484326" r:id="rId338"/>
    <p:sldMasterId id="2147484328" r:id="rId339"/>
    <p:sldMasterId id="2147484330" r:id="rId340"/>
    <p:sldMasterId id="2147484332" r:id="rId341"/>
    <p:sldMasterId id="2147484334" r:id="rId342"/>
    <p:sldMasterId id="2147484336" r:id="rId343"/>
    <p:sldMasterId id="2147484338" r:id="rId344"/>
    <p:sldMasterId id="2147484340" r:id="rId345"/>
    <p:sldMasterId id="2147484342" r:id="rId346"/>
    <p:sldMasterId id="2147484344" r:id="rId347"/>
    <p:sldMasterId id="2147484346" r:id="rId348"/>
    <p:sldMasterId id="2147484348" r:id="rId349"/>
    <p:sldMasterId id="2147484350" r:id="rId350"/>
    <p:sldMasterId id="2147484352" r:id="rId351"/>
    <p:sldMasterId id="2147484354" r:id="rId352"/>
    <p:sldMasterId id="2147484356" r:id="rId353"/>
    <p:sldMasterId id="2147484358" r:id="rId354"/>
    <p:sldMasterId id="2147484360" r:id="rId355"/>
    <p:sldMasterId id="2147484362" r:id="rId356"/>
    <p:sldMasterId id="2147484364" r:id="rId357"/>
    <p:sldMasterId id="2147484366" r:id="rId358"/>
    <p:sldMasterId id="2147484368" r:id="rId359"/>
    <p:sldMasterId id="2147484370" r:id="rId360"/>
    <p:sldMasterId id="2147484372" r:id="rId361"/>
    <p:sldMasterId id="2147484374" r:id="rId362"/>
    <p:sldMasterId id="2147484376" r:id="rId363"/>
    <p:sldMasterId id="2147484378" r:id="rId364"/>
    <p:sldMasterId id="2147484380" r:id="rId365"/>
    <p:sldMasterId id="2147484382" r:id="rId366"/>
    <p:sldMasterId id="2147484384" r:id="rId367"/>
    <p:sldMasterId id="2147484386" r:id="rId368"/>
    <p:sldMasterId id="2147484388" r:id="rId369"/>
    <p:sldMasterId id="2147484390" r:id="rId370"/>
    <p:sldMasterId id="2147484392" r:id="rId371"/>
    <p:sldMasterId id="2147484394" r:id="rId372"/>
    <p:sldMasterId id="2147484396" r:id="rId373"/>
    <p:sldMasterId id="2147484398" r:id="rId374"/>
    <p:sldMasterId id="2147484400" r:id="rId375"/>
    <p:sldMasterId id="2147484402" r:id="rId376"/>
    <p:sldMasterId id="2147484404" r:id="rId377"/>
    <p:sldMasterId id="2147484406" r:id="rId378"/>
    <p:sldMasterId id="2147484408" r:id="rId379"/>
    <p:sldMasterId id="2147484410" r:id="rId380"/>
    <p:sldMasterId id="2147484412" r:id="rId381"/>
    <p:sldMasterId id="2147484414" r:id="rId382"/>
    <p:sldMasterId id="2147484416" r:id="rId383"/>
    <p:sldMasterId id="2147484418" r:id="rId384"/>
    <p:sldMasterId id="2147484420" r:id="rId385"/>
    <p:sldMasterId id="2147484422" r:id="rId386"/>
    <p:sldMasterId id="2147484424" r:id="rId387"/>
    <p:sldMasterId id="2147484426" r:id="rId388"/>
    <p:sldMasterId id="2147484428" r:id="rId389"/>
    <p:sldMasterId id="2147484430" r:id="rId390"/>
    <p:sldMasterId id="2147484432" r:id="rId391"/>
    <p:sldMasterId id="2147484434" r:id="rId392"/>
    <p:sldMasterId id="2147484436" r:id="rId393"/>
    <p:sldMasterId id="2147484438" r:id="rId394"/>
    <p:sldMasterId id="2147484440" r:id="rId395"/>
    <p:sldMasterId id="2147484442" r:id="rId396"/>
    <p:sldMasterId id="2147484444" r:id="rId397"/>
    <p:sldMasterId id="2147484446" r:id="rId398"/>
    <p:sldMasterId id="2147484448" r:id="rId399"/>
    <p:sldMasterId id="2147484450" r:id="rId400"/>
    <p:sldMasterId id="2147484452" r:id="rId401"/>
    <p:sldMasterId id="2147484454" r:id="rId402"/>
    <p:sldMasterId id="2147484456" r:id="rId403"/>
    <p:sldMasterId id="2147484458" r:id="rId404"/>
    <p:sldMasterId id="2147484460" r:id="rId405"/>
    <p:sldMasterId id="2147484462" r:id="rId406"/>
    <p:sldMasterId id="2147484464" r:id="rId407"/>
    <p:sldMasterId id="2147484466" r:id="rId408"/>
    <p:sldMasterId id="2147484468" r:id="rId409"/>
    <p:sldMasterId id="2147484470" r:id="rId410"/>
    <p:sldMasterId id="2147484472" r:id="rId411"/>
    <p:sldMasterId id="2147484474" r:id="rId412"/>
    <p:sldMasterId id="2147484476" r:id="rId413"/>
    <p:sldMasterId id="2147484478" r:id="rId414"/>
    <p:sldMasterId id="2147484480" r:id="rId415"/>
    <p:sldMasterId id="2147484482" r:id="rId416"/>
    <p:sldMasterId id="2147484484" r:id="rId417"/>
    <p:sldMasterId id="2147484486" r:id="rId418"/>
    <p:sldMasterId id="2147484488" r:id="rId419"/>
    <p:sldMasterId id="2147484490" r:id="rId420"/>
    <p:sldMasterId id="2147484492" r:id="rId421"/>
    <p:sldMasterId id="2147484494" r:id="rId422"/>
    <p:sldMasterId id="2147484496" r:id="rId423"/>
    <p:sldMasterId id="2147484498" r:id="rId424"/>
    <p:sldMasterId id="2147484500" r:id="rId425"/>
    <p:sldMasterId id="2147484502" r:id="rId426"/>
    <p:sldMasterId id="2147484504" r:id="rId427"/>
    <p:sldMasterId id="2147484506" r:id="rId428"/>
    <p:sldMasterId id="2147484508" r:id="rId429"/>
    <p:sldMasterId id="2147484510" r:id="rId430"/>
  </p:sldMasterIdLst>
  <p:notesMasterIdLst>
    <p:notesMasterId r:id="rId443"/>
  </p:notesMasterIdLst>
  <p:sldIdLst>
    <p:sldId id="256" r:id="rId431"/>
    <p:sldId id="287" r:id="rId432"/>
    <p:sldId id="292" r:id="rId433"/>
    <p:sldId id="271" r:id="rId434"/>
    <p:sldId id="300" r:id="rId435"/>
    <p:sldId id="289" r:id="rId436"/>
    <p:sldId id="295" r:id="rId437"/>
    <p:sldId id="275" r:id="rId438"/>
    <p:sldId id="288" r:id="rId439"/>
    <p:sldId id="301" r:id="rId440"/>
    <p:sldId id="266" r:id="rId441"/>
    <p:sldId id="267" r:id="rId442"/>
  </p:sldIdLst>
  <p:sldSz cx="12192000" cy="6858000"/>
  <p:notesSz cx="7772400" cy="100584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/>
    <p:restoredTop sz="87465"/>
  </p:normalViewPr>
  <p:slideViewPr>
    <p:cSldViewPr snapToGrid="0">
      <p:cViewPr varScale="1">
        <p:scale>
          <a:sx n="103" d="100"/>
          <a:sy n="103" d="100"/>
        </p:scale>
        <p:origin x="2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Master" Target="slideMasters/slideMaster117.xml"/><Relationship Id="rId299" Type="http://schemas.openxmlformats.org/officeDocument/2006/relationships/slideMaster" Target="slideMasters/slideMaster299.xml"/><Relationship Id="rId21" Type="http://schemas.openxmlformats.org/officeDocument/2006/relationships/slideMaster" Target="slideMasters/slideMaster21.xml"/><Relationship Id="rId63" Type="http://schemas.openxmlformats.org/officeDocument/2006/relationships/slideMaster" Target="slideMasters/slideMaster63.xml"/><Relationship Id="rId159" Type="http://schemas.openxmlformats.org/officeDocument/2006/relationships/slideMaster" Target="slideMasters/slideMaster159.xml"/><Relationship Id="rId324" Type="http://schemas.openxmlformats.org/officeDocument/2006/relationships/slideMaster" Target="slideMasters/slideMaster324.xml"/><Relationship Id="rId366" Type="http://schemas.openxmlformats.org/officeDocument/2006/relationships/slideMaster" Target="slideMasters/slideMaster366.xml"/><Relationship Id="rId170" Type="http://schemas.openxmlformats.org/officeDocument/2006/relationships/slideMaster" Target="slideMasters/slideMaster170.xml"/><Relationship Id="rId226" Type="http://schemas.openxmlformats.org/officeDocument/2006/relationships/slideMaster" Target="slideMasters/slideMaster226.xml"/><Relationship Id="rId433" Type="http://schemas.openxmlformats.org/officeDocument/2006/relationships/slide" Target="slides/slide3.xml"/><Relationship Id="rId268" Type="http://schemas.openxmlformats.org/officeDocument/2006/relationships/slideMaster" Target="slideMasters/slideMaster268.xml"/><Relationship Id="rId32" Type="http://schemas.openxmlformats.org/officeDocument/2006/relationships/slideMaster" Target="slideMasters/slideMaster32.xml"/><Relationship Id="rId74" Type="http://schemas.openxmlformats.org/officeDocument/2006/relationships/slideMaster" Target="slideMasters/slideMaster74.xml"/><Relationship Id="rId128" Type="http://schemas.openxmlformats.org/officeDocument/2006/relationships/slideMaster" Target="slideMasters/slideMaster128.xml"/><Relationship Id="rId335" Type="http://schemas.openxmlformats.org/officeDocument/2006/relationships/slideMaster" Target="slideMasters/slideMaster335.xml"/><Relationship Id="rId377" Type="http://schemas.openxmlformats.org/officeDocument/2006/relationships/slideMaster" Target="slideMasters/slideMaster377.xml"/><Relationship Id="rId5" Type="http://schemas.openxmlformats.org/officeDocument/2006/relationships/slideMaster" Target="slideMasters/slideMaster5.xml"/><Relationship Id="rId181" Type="http://schemas.openxmlformats.org/officeDocument/2006/relationships/slideMaster" Target="slideMasters/slideMaster181.xml"/><Relationship Id="rId237" Type="http://schemas.openxmlformats.org/officeDocument/2006/relationships/slideMaster" Target="slideMasters/slideMaster237.xml"/><Relationship Id="rId402" Type="http://schemas.openxmlformats.org/officeDocument/2006/relationships/slideMaster" Target="slideMasters/slideMaster402.xml"/><Relationship Id="rId279" Type="http://schemas.openxmlformats.org/officeDocument/2006/relationships/slideMaster" Target="slideMasters/slideMaster279.xml"/><Relationship Id="rId444" Type="http://schemas.openxmlformats.org/officeDocument/2006/relationships/presProps" Target="presProps.xml"/><Relationship Id="rId43" Type="http://schemas.openxmlformats.org/officeDocument/2006/relationships/slideMaster" Target="slideMasters/slideMaster43.xml"/><Relationship Id="rId139" Type="http://schemas.openxmlformats.org/officeDocument/2006/relationships/slideMaster" Target="slideMasters/slideMaster139.xml"/><Relationship Id="rId290" Type="http://schemas.openxmlformats.org/officeDocument/2006/relationships/slideMaster" Target="slideMasters/slideMaster290.xml"/><Relationship Id="rId304" Type="http://schemas.openxmlformats.org/officeDocument/2006/relationships/slideMaster" Target="slideMasters/slideMaster304.xml"/><Relationship Id="rId346" Type="http://schemas.openxmlformats.org/officeDocument/2006/relationships/slideMaster" Target="slideMasters/slideMaster346.xml"/><Relationship Id="rId388" Type="http://schemas.openxmlformats.org/officeDocument/2006/relationships/slideMaster" Target="slideMasters/slideMaster388.xml"/><Relationship Id="rId85" Type="http://schemas.openxmlformats.org/officeDocument/2006/relationships/slideMaster" Target="slideMasters/slideMaster85.xml"/><Relationship Id="rId150" Type="http://schemas.openxmlformats.org/officeDocument/2006/relationships/slideMaster" Target="slideMasters/slideMaster150.xml"/><Relationship Id="rId192" Type="http://schemas.openxmlformats.org/officeDocument/2006/relationships/slideMaster" Target="slideMasters/slideMaster192.xml"/><Relationship Id="rId206" Type="http://schemas.openxmlformats.org/officeDocument/2006/relationships/slideMaster" Target="slideMasters/slideMaster206.xml"/><Relationship Id="rId413" Type="http://schemas.openxmlformats.org/officeDocument/2006/relationships/slideMaster" Target="slideMasters/slideMaster413.xml"/><Relationship Id="rId248" Type="http://schemas.openxmlformats.org/officeDocument/2006/relationships/slideMaster" Target="slideMasters/slideMaster248.xml"/><Relationship Id="rId12" Type="http://schemas.openxmlformats.org/officeDocument/2006/relationships/slideMaster" Target="slideMasters/slideMaster12.xml"/><Relationship Id="rId108" Type="http://schemas.openxmlformats.org/officeDocument/2006/relationships/slideMaster" Target="slideMasters/slideMaster108.xml"/><Relationship Id="rId315" Type="http://schemas.openxmlformats.org/officeDocument/2006/relationships/slideMaster" Target="slideMasters/slideMaster315.xml"/><Relationship Id="rId357" Type="http://schemas.openxmlformats.org/officeDocument/2006/relationships/slideMaster" Target="slideMasters/slideMaster357.xml"/><Relationship Id="rId54" Type="http://schemas.openxmlformats.org/officeDocument/2006/relationships/slideMaster" Target="slideMasters/slideMaster54.xml"/><Relationship Id="rId96" Type="http://schemas.openxmlformats.org/officeDocument/2006/relationships/slideMaster" Target="slideMasters/slideMaster96.xml"/><Relationship Id="rId161" Type="http://schemas.openxmlformats.org/officeDocument/2006/relationships/slideMaster" Target="slideMasters/slideMaster161.xml"/><Relationship Id="rId217" Type="http://schemas.openxmlformats.org/officeDocument/2006/relationships/slideMaster" Target="slideMasters/slideMaster217.xml"/><Relationship Id="rId399" Type="http://schemas.openxmlformats.org/officeDocument/2006/relationships/slideMaster" Target="slideMasters/slideMaster399.xml"/><Relationship Id="rId259" Type="http://schemas.openxmlformats.org/officeDocument/2006/relationships/slideMaster" Target="slideMasters/slideMaster259.xml"/><Relationship Id="rId424" Type="http://schemas.openxmlformats.org/officeDocument/2006/relationships/slideMaster" Target="slideMasters/slideMaster424.xml"/><Relationship Id="rId23" Type="http://schemas.openxmlformats.org/officeDocument/2006/relationships/slideMaster" Target="slideMasters/slideMaster23.xml"/><Relationship Id="rId119" Type="http://schemas.openxmlformats.org/officeDocument/2006/relationships/slideMaster" Target="slideMasters/slideMaster119.xml"/><Relationship Id="rId270" Type="http://schemas.openxmlformats.org/officeDocument/2006/relationships/slideMaster" Target="slideMasters/slideMaster270.xml"/><Relationship Id="rId326" Type="http://schemas.openxmlformats.org/officeDocument/2006/relationships/slideMaster" Target="slideMasters/slideMaster326.xml"/><Relationship Id="rId65" Type="http://schemas.openxmlformats.org/officeDocument/2006/relationships/slideMaster" Target="slideMasters/slideMaster65.xml"/><Relationship Id="rId130" Type="http://schemas.openxmlformats.org/officeDocument/2006/relationships/slideMaster" Target="slideMasters/slideMaster130.xml"/><Relationship Id="rId368" Type="http://schemas.openxmlformats.org/officeDocument/2006/relationships/slideMaster" Target="slideMasters/slideMaster368.xml"/><Relationship Id="rId172" Type="http://schemas.openxmlformats.org/officeDocument/2006/relationships/slideMaster" Target="slideMasters/slideMaster172.xml"/><Relationship Id="rId228" Type="http://schemas.openxmlformats.org/officeDocument/2006/relationships/slideMaster" Target="slideMasters/slideMaster228.xml"/><Relationship Id="rId435" Type="http://schemas.openxmlformats.org/officeDocument/2006/relationships/slide" Target="slides/slide5.xml"/><Relationship Id="rId281" Type="http://schemas.openxmlformats.org/officeDocument/2006/relationships/slideMaster" Target="slideMasters/slideMaster281.xml"/><Relationship Id="rId337" Type="http://schemas.openxmlformats.org/officeDocument/2006/relationships/slideMaster" Target="slideMasters/slideMaster337.xml"/><Relationship Id="rId34" Type="http://schemas.openxmlformats.org/officeDocument/2006/relationships/slideMaster" Target="slideMasters/slideMaster34.xml"/><Relationship Id="rId76" Type="http://schemas.openxmlformats.org/officeDocument/2006/relationships/slideMaster" Target="slideMasters/slideMaster76.xml"/><Relationship Id="rId141" Type="http://schemas.openxmlformats.org/officeDocument/2006/relationships/slideMaster" Target="slideMasters/slideMaster141.xml"/><Relationship Id="rId379" Type="http://schemas.openxmlformats.org/officeDocument/2006/relationships/slideMaster" Target="slideMasters/slideMaster379.xml"/><Relationship Id="rId7" Type="http://schemas.openxmlformats.org/officeDocument/2006/relationships/slideMaster" Target="slideMasters/slideMaster7.xml"/><Relationship Id="rId183" Type="http://schemas.openxmlformats.org/officeDocument/2006/relationships/slideMaster" Target="slideMasters/slideMaster183.xml"/><Relationship Id="rId239" Type="http://schemas.openxmlformats.org/officeDocument/2006/relationships/slideMaster" Target="slideMasters/slideMaster239.xml"/><Relationship Id="rId390" Type="http://schemas.openxmlformats.org/officeDocument/2006/relationships/slideMaster" Target="slideMasters/slideMaster390.xml"/><Relationship Id="rId404" Type="http://schemas.openxmlformats.org/officeDocument/2006/relationships/slideMaster" Target="slideMasters/slideMaster404.xml"/><Relationship Id="rId446" Type="http://schemas.openxmlformats.org/officeDocument/2006/relationships/theme" Target="theme/theme1.xml"/><Relationship Id="rId250" Type="http://schemas.openxmlformats.org/officeDocument/2006/relationships/slideMaster" Target="slideMasters/slideMaster250.xml"/><Relationship Id="rId292" Type="http://schemas.openxmlformats.org/officeDocument/2006/relationships/slideMaster" Target="slideMasters/slideMaster292.xml"/><Relationship Id="rId306" Type="http://schemas.openxmlformats.org/officeDocument/2006/relationships/slideMaster" Target="slideMasters/slideMaster306.xml"/><Relationship Id="rId45" Type="http://schemas.openxmlformats.org/officeDocument/2006/relationships/slideMaster" Target="slideMasters/slideMaster45.xml"/><Relationship Id="rId87" Type="http://schemas.openxmlformats.org/officeDocument/2006/relationships/slideMaster" Target="slideMasters/slideMaster87.xml"/><Relationship Id="rId110" Type="http://schemas.openxmlformats.org/officeDocument/2006/relationships/slideMaster" Target="slideMasters/slideMaster110.xml"/><Relationship Id="rId348" Type="http://schemas.openxmlformats.org/officeDocument/2006/relationships/slideMaster" Target="slideMasters/slideMaster348.xml"/><Relationship Id="rId152" Type="http://schemas.openxmlformats.org/officeDocument/2006/relationships/slideMaster" Target="slideMasters/slideMaster152.xml"/><Relationship Id="rId194" Type="http://schemas.openxmlformats.org/officeDocument/2006/relationships/slideMaster" Target="slideMasters/slideMaster194.xml"/><Relationship Id="rId208" Type="http://schemas.openxmlformats.org/officeDocument/2006/relationships/slideMaster" Target="slideMasters/slideMaster208.xml"/><Relationship Id="rId415" Type="http://schemas.openxmlformats.org/officeDocument/2006/relationships/slideMaster" Target="slideMasters/slideMaster415.xml"/><Relationship Id="rId261" Type="http://schemas.openxmlformats.org/officeDocument/2006/relationships/slideMaster" Target="slideMasters/slideMaster261.xml"/><Relationship Id="rId14" Type="http://schemas.openxmlformats.org/officeDocument/2006/relationships/slideMaster" Target="slideMasters/slideMaster14.xml"/><Relationship Id="rId56" Type="http://schemas.openxmlformats.org/officeDocument/2006/relationships/slideMaster" Target="slideMasters/slideMaster56.xml"/><Relationship Id="rId317" Type="http://schemas.openxmlformats.org/officeDocument/2006/relationships/slideMaster" Target="slideMasters/slideMaster317.xml"/><Relationship Id="rId359" Type="http://schemas.openxmlformats.org/officeDocument/2006/relationships/slideMaster" Target="slideMasters/slideMaster359.xml"/><Relationship Id="rId98" Type="http://schemas.openxmlformats.org/officeDocument/2006/relationships/slideMaster" Target="slideMasters/slideMaster98.xml"/><Relationship Id="rId121" Type="http://schemas.openxmlformats.org/officeDocument/2006/relationships/slideMaster" Target="slideMasters/slideMaster121.xml"/><Relationship Id="rId163" Type="http://schemas.openxmlformats.org/officeDocument/2006/relationships/slideMaster" Target="slideMasters/slideMaster163.xml"/><Relationship Id="rId219" Type="http://schemas.openxmlformats.org/officeDocument/2006/relationships/slideMaster" Target="slideMasters/slideMaster219.xml"/><Relationship Id="rId370" Type="http://schemas.openxmlformats.org/officeDocument/2006/relationships/slideMaster" Target="slideMasters/slideMaster370.xml"/><Relationship Id="rId426" Type="http://schemas.openxmlformats.org/officeDocument/2006/relationships/slideMaster" Target="slideMasters/slideMaster426.xml"/><Relationship Id="rId230" Type="http://schemas.openxmlformats.org/officeDocument/2006/relationships/slideMaster" Target="slideMasters/slideMaster230.xml"/><Relationship Id="rId25" Type="http://schemas.openxmlformats.org/officeDocument/2006/relationships/slideMaster" Target="slideMasters/slideMaster25.xml"/><Relationship Id="rId67" Type="http://schemas.openxmlformats.org/officeDocument/2006/relationships/slideMaster" Target="slideMasters/slideMaster67.xml"/><Relationship Id="rId272" Type="http://schemas.openxmlformats.org/officeDocument/2006/relationships/slideMaster" Target="slideMasters/slideMaster272.xml"/><Relationship Id="rId328" Type="http://schemas.openxmlformats.org/officeDocument/2006/relationships/slideMaster" Target="slideMasters/slideMaster328.xml"/><Relationship Id="rId132" Type="http://schemas.openxmlformats.org/officeDocument/2006/relationships/slideMaster" Target="slideMasters/slideMaster132.xml"/><Relationship Id="rId174" Type="http://schemas.openxmlformats.org/officeDocument/2006/relationships/slideMaster" Target="slideMasters/slideMaster174.xml"/><Relationship Id="rId381" Type="http://schemas.openxmlformats.org/officeDocument/2006/relationships/slideMaster" Target="slideMasters/slideMaster381.xml"/><Relationship Id="rId241" Type="http://schemas.openxmlformats.org/officeDocument/2006/relationships/slideMaster" Target="slideMasters/slideMaster241.xml"/><Relationship Id="rId437" Type="http://schemas.openxmlformats.org/officeDocument/2006/relationships/slide" Target="slides/slide7.xml"/><Relationship Id="rId36" Type="http://schemas.openxmlformats.org/officeDocument/2006/relationships/slideMaster" Target="slideMasters/slideMaster36.xml"/><Relationship Id="rId283" Type="http://schemas.openxmlformats.org/officeDocument/2006/relationships/slideMaster" Target="slideMasters/slideMaster283.xml"/><Relationship Id="rId339" Type="http://schemas.openxmlformats.org/officeDocument/2006/relationships/slideMaster" Target="slideMasters/slideMaster339.xml"/><Relationship Id="rId78" Type="http://schemas.openxmlformats.org/officeDocument/2006/relationships/slideMaster" Target="slideMasters/slideMaster78.xml"/><Relationship Id="rId101" Type="http://schemas.openxmlformats.org/officeDocument/2006/relationships/slideMaster" Target="slideMasters/slideMaster101.xml"/><Relationship Id="rId143" Type="http://schemas.openxmlformats.org/officeDocument/2006/relationships/slideMaster" Target="slideMasters/slideMaster143.xml"/><Relationship Id="rId185" Type="http://schemas.openxmlformats.org/officeDocument/2006/relationships/slideMaster" Target="slideMasters/slideMaster185.xml"/><Relationship Id="rId350" Type="http://schemas.openxmlformats.org/officeDocument/2006/relationships/slideMaster" Target="slideMasters/slideMaster350.xml"/><Relationship Id="rId406" Type="http://schemas.openxmlformats.org/officeDocument/2006/relationships/slideMaster" Target="slideMasters/slideMaster406.xml"/><Relationship Id="rId9" Type="http://schemas.openxmlformats.org/officeDocument/2006/relationships/slideMaster" Target="slideMasters/slideMaster9.xml"/><Relationship Id="rId210" Type="http://schemas.openxmlformats.org/officeDocument/2006/relationships/slideMaster" Target="slideMasters/slideMaster210.xml"/><Relationship Id="rId392" Type="http://schemas.openxmlformats.org/officeDocument/2006/relationships/slideMaster" Target="slideMasters/slideMaster392.xml"/><Relationship Id="rId252" Type="http://schemas.openxmlformats.org/officeDocument/2006/relationships/slideMaster" Target="slideMasters/slideMaster252.xml"/><Relationship Id="rId294" Type="http://schemas.openxmlformats.org/officeDocument/2006/relationships/slideMaster" Target="slideMasters/slideMaster294.xml"/><Relationship Id="rId308" Type="http://schemas.openxmlformats.org/officeDocument/2006/relationships/slideMaster" Target="slideMasters/slideMaster308.xml"/><Relationship Id="rId47" Type="http://schemas.openxmlformats.org/officeDocument/2006/relationships/slideMaster" Target="slideMasters/slideMaster47.xml"/><Relationship Id="rId89" Type="http://schemas.openxmlformats.org/officeDocument/2006/relationships/slideMaster" Target="slideMasters/slideMaster89.xml"/><Relationship Id="rId112" Type="http://schemas.openxmlformats.org/officeDocument/2006/relationships/slideMaster" Target="slideMasters/slideMaster112.xml"/><Relationship Id="rId154" Type="http://schemas.openxmlformats.org/officeDocument/2006/relationships/slideMaster" Target="slideMasters/slideMaster154.xml"/><Relationship Id="rId361" Type="http://schemas.openxmlformats.org/officeDocument/2006/relationships/slideMaster" Target="slideMasters/slideMaster361.xml"/><Relationship Id="rId196" Type="http://schemas.openxmlformats.org/officeDocument/2006/relationships/slideMaster" Target="slideMasters/slideMaster196.xml"/><Relationship Id="rId417" Type="http://schemas.openxmlformats.org/officeDocument/2006/relationships/slideMaster" Target="slideMasters/slideMaster417.xml"/><Relationship Id="rId16" Type="http://schemas.openxmlformats.org/officeDocument/2006/relationships/slideMaster" Target="slideMasters/slideMaster16.xml"/><Relationship Id="rId221" Type="http://schemas.openxmlformats.org/officeDocument/2006/relationships/slideMaster" Target="slideMasters/slideMaster221.xml"/><Relationship Id="rId263" Type="http://schemas.openxmlformats.org/officeDocument/2006/relationships/slideMaster" Target="slideMasters/slideMaster263.xml"/><Relationship Id="rId319" Type="http://schemas.openxmlformats.org/officeDocument/2006/relationships/slideMaster" Target="slideMasters/slideMaster319.xml"/><Relationship Id="rId58" Type="http://schemas.openxmlformats.org/officeDocument/2006/relationships/slideMaster" Target="slideMasters/slideMaster58.xml"/><Relationship Id="rId123" Type="http://schemas.openxmlformats.org/officeDocument/2006/relationships/slideMaster" Target="slideMasters/slideMaster123.xml"/><Relationship Id="rId330" Type="http://schemas.openxmlformats.org/officeDocument/2006/relationships/slideMaster" Target="slideMasters/slideMaster330.xml"/><Relationship Id="rId165" Type="http://schemas.openxmlformats.org/officeDocument/2006/relationships/slideMaster" Target="slideMasters/slideMaster165.xml"/><Relationship Id="rId372" Type="http://schemas.openxmlformats.org/officeDocument/2006/relationships/slideMaster" Target="slideMasters/slideMaster372.xml"/><Relationship Id="rId428" Type="http://schemas.openxmlformats.org/officeDocument/2006/relationships/slideMaster" Target="slideMasters/slideMaster428.xml"/><Relationship Id="rId232" Type="http://schemas.openxmlformats.org/officeDocument/2006/relationships/slideMaster" Target="slideMasters/slideMaster232.xml"/><Relationship Id="rId274" Type="http://schemas.openxmlformats.org/officeDocument/2006/relationships/slideMaster" Target="slideMasters/slideMaster274.xml"/><Relationship Id="rId27" Type="http://schemas.openxmlformats.org/officeDocument/2006/relationships/slideMaster" Target="slideMasters/slideMaster27.xml"/><Relationship Id="rId69" Type="http://schemas.openxmlformats.org/officeDocument/2006/relationships/slideMaster" Target="slideMasters/slideMaster69.xml"/><Relationship Id="rId134" Type="http://schemas.openxmlformats.org/officeDocument/2006/relationships/slideMaster" Target="slideMasters/slideMaster134.xml"/><Relationship Id="rId80" Type="http://schemas.openxmlformats.org/officeDocument/2006/relationships/slideMaster" Target="slideMasters/slideMaster80.xml"/><Relationship Id="rId176" Type="http://schemas.openxmlformats.org/officeDocument/2006/relationships/slideMaster" Target="slideMasters/slideMaster176.xml"/><Relationship Id="rId341" Type="http://schemas.openxmlformats.org/officeDocument/2006/relationships/slideMaster" Target="slideMasters/slideMaster341.xml"/><Relationship Id="rId383" Type="http://schemas.openxmlformats.org/officeDocument/2006/relationships/slideMaster" Target="slideMasters/slideMaster383.xml"/><Relationship Id="rId439" Type="http://schemas.openxmlformats.org/officeDocument/2006/relationships/slide" Target="slides/slide9.xml"/><Relationship Id="rId201" Type="http://schemas.openxmlformats.org/officeDocument/2006/relationships/slideMaster" Target="slideMasters/slideMaster201.xml"/><Relationship Id="rId243" Type="http://schemas.openxmlformats.org/officeDocument/2006/relationships/slideMaster" Target="slideMasters/slideMaster243.xml"/><Relationship Id="rId285" Type="http://schemas.openxmlformats.org/officeDocument/2006/relationships/slideMaster" Target="slideMasters/slideMaster285.xml"/><Relationship Id="rId38" Type="http://schemas.openxmlformats.org/officeDocument/2006/relationships/slideMaster" Target="slideMasters/slideMaster38.xml"/><Relationship Id="rId103" Type="http://schemas.openxmlformats.org/officeDocument/2006/relationships/slideMaster" Target="slideMasters/slideMaster103.xml"/><Relationship Id="rId310" Type="http://schemas.openxmlformats.org/officeDocument/2006/relationships/slideMaster" Target="slideMasters/slideMaster310.xml"/><Relationship Id="rId91" Type="http://schemas.openxmlformats.org/officeDocument/2006/relationships/slideMaster" Target="slideMasters/slideMaster91.xml"/><Relationship Id="rId145" Type="http://schemas.openxmlformats.org/officeDocument/2006/relationships/slideMaster" Target="slideMasters/slideMaster145.xml"/><Relationship Id="rId187" Type="http://schemas.openxmlformats.org/officeDocument/2006/relationships/slideMaster" Target="slideMasters/slideMaster187.xml"/><Relationship Id="rId352" Type="http://schemas.openxmlformats.org/officeDocument/2006/relationships/slideMaster" Target="slideMasters/slideMaster352.xml"/><Relationship Id="rId394" Type="http://schemas.openxmlformats.org/officeDocument/2006/relationships/slideMaster" Target="slideMasters/slideMaster394.xml"/><Relationship Id="rId408" Type="http://schemas.openxmlformats.org/officeDocument/2006/relationships/slideMaster" Target="slideMasters/slideMaster408.xml"/><Relationship Id="rId212" Type="http://schemas.openxmlformats.org/officeDocument/2006/relationships/slideMaster" Target="slideMasters/slideMaster212.xml"/><Relationship Id="rId254" Type="http://schemas.openxmlformats.org/officeDocument/2006/relationships/slideMaster" Target="slideMasters/slideMaster254.xml"/><Relationship Id="rId49" Type="http://schemas.openxmlformats.org/officeDocument/2006/relationships/slideMaster" Target="slideMasters/slideMaster49.xml"/><Relationship Id="rId114" Type="http://schemas.openxmlformats.org/officeDocument/2006/relationships/slideMaster" Target="slideMasters/slideMaster114.xml"/><Relationship Id="rId296" Type="http://schemas.openxmlformats.org/officeDocument/2006/relationships/slideMaster" Target="slideMasters/slideMaster296.xml"/><Relationship Id="rId60" Type="http://schemas.openxmlformats.org/officeDocument/2006/relationships/slideMaster" Target="slideMasters/slideMaster60.xml"/><Relationship Id="rId156" Type="http://schemas.openxmlformats.org/officeDocument/2006/relationships/slideMaster" Target="slideMasters/slideMaster156.xml"/><Relationship Id="rId198" Type="http://schemas.openxmlformats.org/officeDocument/2006/relationships/slideMaster" Target="slideMasters/slideMaster198.xml"/><Relationship Id="rId321" Type="http://schemas.openxmlformats.org/officeDocument/2006/relationships/slideMaster" Target="slideMasters/slideMaster321.xml"/><Relationship Id="rId363" Type="http://schemas.openxmlformats.org/officeDocument/2006/relationships/slideMaster" Target="slideMasters/slideMaster363.xml"/><Relationship Id="rId419" Type="http://schemas.openxmlformats.org/officeDocument/2006/relationships/slideMaster" Target="slideMasters/slideMaster419.xml"/><Relationship Id="rId223" Type="http://schemas.openxmlformats.org/officeDocument/2006/relationships/slideMaster" Target="slideMasters/slideMaster223.xml"/><Relationship Id="rId430" Type="http://schemas.openxmlformats.org/officeDocument/2006/relationships/slideMaster" Target="slideMasters/slideMaster430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265" Type="http://schemas.openxmlformats.org/officeDocument/2006/relationships/slideMaster" Target="slideMasters/slideMaster265.xml"/><Relationship Id="rId286" Type="http://schemas.openxmlformats.org/officeDocument/2006/relationships/slideMaster" Target="slideMasters/slideMaster286.xml"/><Relationship Id="rId50" Type="http://schemas.openxmlformats.org/officeDocument/2006/relationships/slideMaster" Target="slideMasters/slideMaster50.xml"/><Relationship Id="rId104" Type="http://schemas.openxmlformats.org/officeDocument/2006/relationships/slideMaster" Target="slideMasters/slideMaster104.xml"/><Relationship Id="rId125" Type="http://schemas.openxmlformats.org/officeDocument/2006/relationships/slideMaster" Target="slideMasters/slideMaster125.xml"/><Relationship Id="rId146" Type="http://schemas.openxmlformats.org/officeDocument/2006/relationships/slideMaster" Target="slideMasters/slideMaster146.xml"/><Relationship Id="rId167" Type="http://schemas.openxmlformats.org/officeDocument/2006/relationships/slideMaster" Target="slideMasters/slideMaster167.xml"/><Relationship Id="rId188" Type="http://schemas.openxmlformats.org/officeDocument/2006/relationships/slideMaster" Target="slideMasters/slideMaster188.xml"/><Relationship Id="rId311" Type="http://schemas.openxmlformats.org/officeDocument/2006/relationships/slideMaster" Target="slideMasters/slideMaster311.xml"/><Relationship Id="rId332" Type="http://schemas.openxmlformats.org/officeDocument/2006/relationships/slideMaster" Target="slideMasters/slideMaster332.xml"/><Relationship Id="rId353" Type="http://schemas.openxmlformats.org/officeDocument/2006/relationships/slideMaster" Target="slideMasters/slideMaster353.xml"/><Relationship Id="rId374" Type="http://schemas.openxmlformats.org/officeDocument/2006/relationships/slideMaster" Target="slideMasters/slideMaster374.xml"/><Relationship Id="rId395" Type="http://schemas.openxmlformats.org/officeDocument/2006/relationships/slideMaster" Target="slideMasters/slideMaster395.xml"/><Relationship Id="rId409" Type="http://schemas.openxmlformats.org/officeDocument/2006/relationships/slideMaster" Target="slideMasters/slideMaster409.xml"/><Relationship Id="rId71" Type="http://schemas.openxmlformats.org/officeDocument/2006/relationships/slideMaster" Target="slideMasters/slideMaster71.xml"/><Relationship Id="rId92" Type="http://schemas.openxmlformats.org/officeDocument/2006/relationships/slideMaster" Target="slideMasters/slideMaster92.xml"/><Relationship Id="rId213" Type="http://schemas.openxmlformats.org/officeDocument/2006/relationships/slideMaster" Target="slideMasters/slideMaster213.xml"/><Relationship Id="rId234" Type="http://schemas.openxmlformats.org/officeDocument/2006/relationships/slideMaster" Target="slideMasters/slideMaster234.xml"/><Relationship Id="rId420" Type="http://schemas.openxmlformats.org/officeDocument/2006/relationships/slideMaster" Target="slideMasters/slideMaster420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55" Type="http://schemas.openxmlformats.org/officeDocument/2006/relationships/slideMaster" Target="slideMasters/slideMaster255.xml"/><Relationship Id="rId276" Type="http://schemas.openxmlformats.org/officeDocument/2006/relationships/slideMaster" Target="slideMasters/slideMaster276.xml"/><Relationship Id="rId297" Type="http://schemas.openxmlformats.org/officeDocument/2006/relationships/slideMaster" Target="slideMasters/slideMaster297.xml"/><Relationship Id="rId441" Type="http://schemas.openxmlformats.org/officeDocument/2006/relationships/slide" Target="slides/slide11.xml"/><Relationship Id="rId40" Type="http://schemas.openxmlformats.org/officeDocument/2006/relationships/slideMaster" Target="slideMasters/slideMaster40.xml"/><Relationship Id="rId115" Type="http://schemas.openxmlformats.org/officeDocument/2006/relationships/slideMaster" Target="slideMasters/slideMaster115.xml"/><Relationship Id="rId136" Type="http://schemas.openxmlformats.org/officeDocument/2006/relationships/slideMaster" Target="slideMasters/slideMaster136.xml"/><Relationship Id="rId157" Type="http://schemas.openxmlformats.org/officeDocument/2006/relationships/slideMaster" Target="slideMasters/slideMaster157.xml"/><Relationship Id="rId178" Type="http://schemas.openxmlformats.org/officeDocument/2006/relationships/slideMaster" Target="slideMasters/slideMaster178.xml"/><Relationship Id="rId301" Type="http://schemas.openxmlformats.org/officeDocument/2006/relationships/slideMaster" Target="slideMasters/slideMaster301.xml"/><Relationship Id="rId322" Type="http://schemas.openxmlformats.org/officeDocument/2006/relationships/slideMaster" Target="slideMasters/slideMaster322.xml"/><Relationship Id="rId343" Type="http://schemas.openxmlformats.org/officeDocument/2006/relationships/slideMaster" Target="slideMasters/slideMaster343.xml"/><Relationship Id="rId364" Type="http://schemas.openxmlformats.org/officeDocument/2006/relationships/slideMaster" Target="slideMasters/slideMaster364.xml"/><Relationship Id="rId61" Type="http://schemas.openxmlformats.org/officeDocument/2006/relationships/slideMaster" Target="slideMasters/slideMaster61.xml"/><Relationship Id="rId82" Type="http://schemas.openxmlformats.org/officeDocument/2006/relationships/slideMaster" Target="slideMasters/slideMaster82.xml"/><Relationship Id="rId199" Type="http://schemas.openxmlformats.org/officeDocument/2006/relationships/slideMaster" Target="slideMasters/slideMaster199.xml"/><Relationship Id="rId203" Type="http://schemas.openxmlformats.org/officeDocument/2006/relationships/slideMaster" Target="slideMasters/slideMaster203.xml"/><Relationship Id="rId385" Type="http://schemas.openxmlformats.org/officeDocument/2006/relationships/slideMaster" Target="slideMasters/slideMaster385.xml"/><Relationship Id="rId19" Type="http://schemas.openxmlformats.org/officeDocument/2006/relationships/slideMaster" Target="slideMasters/slideMaster19.xml"/><Relationship Id="rId224" Type="http://schemas.openxmlformats.org/officeDocument/2006/relationships/slideMaster" Target="slideMasters/slideMaster224.xml"/><Relationship Id="rId245" Type="http://schemas.openxmlformats.org/officeDocument/2006/relationships/slideMaster" Target="slideMasters/slideMaster245.xml"/><Relationship Id="rId266" Type="http://schemas.openxmlformats.org/officeDocument/2006/relationships/slideMaster" Target="slideMasters/slideMaster266.xml"/><Relationship Id="rId287" Type="http://schemas.openxmlformats.org/officeDocument/2006/relationships/slideMaster" Target="slideMasters/slideMaster287.xml"/><Relationship Id="rId410" Type="http://schemas.openxmlformats.org/officeDocument/2006/relationships/slideMaster" Target="slideMasters/slideMaster410.xml"/><Relationship Id="rId431" Type="http://schemas.openxmlformats.org/officeDocument/2006/relationships/slide" Target="slides/slide1.xml"/><Relationship Id="rId30" Type="http://schemas.openxmlformats.org/officeDocument/2006/relationships/slideMaster" Target="slideMasters/slideMaster30.xml"/><Relationship Id="rId105" Type="http://schemas.openxmlformats.org/officeDocument/2006/relationships/slideMaster" Target="slideMasters/slideMaster105.xml"/><Relationship Id="rId126" Type="http://schemas.openxmlformats.org/officeDocument/2006/relationships/slideMaster" Target="slideMasters/slideMaster126.xml"/><Relationship Id="rId147" Type="http://schemas.openxmlformats.org/officeDocument/2006/relationships/slideMaster" Target="slideMasters/slideMaster147.xml"/><Relationship Id="rId168" Type="http://schemas.openxmlformats.org/officeDocument/2006/relationships/slideMaster" Target="slideMasters/slideMaster168.xml"/><Relationship Id="rId312" Type="http://schemas.openxmlformats.org/officeDocument/2006/relationships/slideMaster" Target="slideMasters/slideMaster312.xml"/><Relationship Id="rId333" Type="http://schemas.openxmlformats.org/officeDocument/2006/relationships/slideMaster" Target="slideMasters/slideMaster333.xml"/><Relationship Id="rId354" Type="http://schemas.openxmlformats.org/officeDocument/2006/relationships/slideMaster" Target="slideMasters/slideMaster354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93" Type="http://schemas.openxmlformats.org/officeDocument/2006/relationships/slideMaster" Target="slideMasters/slideMaster93.xml"/><Relationship Id="rId189" Type="http://schemas.openxmlformats.org/officeDocument/2006/relationships/slideMaster" Target="slideMasters/slideMaster189.xml"/><Relationship Id="rId375" Type="http://schemas.openxmlformats.org/officeDocument/2006/relationships/slideMaster" Target="slideMasters/slideMaster375.xml"/><Relationship Id="rId396" Type="http://schemas.openxmlformats.org/officeDocument/2006/relationships/slideMaster" Target="slideMasters/slideMaster396.xml"/><Relationship Id="rId3" Type="http://schemas.openxmlformats.org/officeDocument/2006/relationships/slideMaster" Target="slideMasters/slideMaster3.xml"/><Relationship Id="rId214" Type="http://schemas.openxmlformats.org/officeDocument/2006/relationships/slideMaster" Target="slideMasters/slideMaster214.xml"/><Relationship Id="rId235" Type="http://schemas.openxmlformats.org/officeDocument/2006/relationships/slideMaster" Target="slideMasters/slideMaster235.xml"/><Relationship Id="rId256" Type="http://schemas.openxmlformats.org/officeDocument/2006/relationships/slideMaster" Target="slideMasters/slideMaster256.xml"/><Relationship Id="rId277" Type="http://schemas.openxmlformats.org/officeDocument/2006/relationships/slideMaster" Target="slideMasters/slideMaster277.xml"/><Relationship Id="rId298" Type="http://schemas.openxmlformats.org/officeDocument/2006/relationships/slideMaster" Target="slideMasters/slideMaster298.xml"/><Relationship Id="rId400" Type="http://schemas.openxmlformats.org/officeDocument/2006/relationships/slideMaster" Target="slideMasters/slideMaster400.xml"/><Relationship Id="rId421" Type="http://schemas.openxmlformats.org/officeDocument/2006/relationships/slideMaster" Target="slideMasters/slideMaster421.xml"/><Relationship Id="rId442" Type="http://schemas.openxmlformats.org/officeDocument/2006/relationships/slide" Target="slides/slide12.xml"/><Relationship Id="rId116" Type="http://schemas.openxmlformats.org/officeDocument/2006/relationships/slideMaster" Target="slideMasters/slideMaster116.xml"/><Relationship Id="rId137" Type="http://schemas.openxmlformats.org/officeDocument/2006/relationships/slideMaster" Target="slideMasters/slideMaster137.xml"/><Relationship Id="rId158" Type="http://schemas.openxmlformats.org/officeDocument/2006/relationships/slideMaster" Target="slideMasters/slideMaster158.xml"/><Relationship Id="rId302" Type="http://schemas.openxmlformats.org/officeDocument/2006/relationships/slideMaster" Target="slideMasters/slideMaster302.xml"/><Relationship Id="rId323" Type="http://schemas.openxmlformats.org/officeDocument/2006/relationships/slideMaster" Target="slideMasters/slideMaster323.xml"/><Relationship Id="rId344" Type="http://schemas.openxmlformats.org/officeDocument/2006/relationships/slideMaster" Target="slideMasters/slideMaster344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Master" Target="slideMasters/slideMaster62.xml"/><Relationship Id="rId83" Type="http://schemas.openxmlformats.org/officeDocument/2006/relationships/slideMaster" Target="slideMasters/slideMaster83.xml"/><Relationship Id="rId179" Type="http://schemas.openxmlformats.org/officeDocument/2006/relationships/slideMaster" Target="slideMasters/slideMaster179.xml"/><Relationship Id="rId365" Type="http://schemas.openxmlformats.org/officeDocument/2006/relationships/slideMaster" Target="slideMasters/slideMaster365.xml"/><Relationship Id="rId386" Type="http://schemas.openxmlformats.org/officeDocument/2006/relationships/slideMaster" Target="slideMasters/slideMaster386.xml"/><Relationship Id="rId190" Type="http://schemas.openxmlformats.org/officeDocument/2006/relationships/slideMaster" Target="slideMasters/slideMaster190.xml"/><Relationship Id="rId204" Type="http://schemas.openxmlformats.org/officeDocument/2006/relationships/slideMaster" Target="slideMasters/slideMaster204.xml"/><Relationship Id="rId225" Type="http://schemas.openxmlformats.org/officeDocument/2006/relationships/slideMaster" Target="slideMasters/slideMaster225.xml"/><Relationship Id="rId246" Type="http://schemas.openxmlformats.org/officeDocument/2006/relationships/slideMaster" Target="slideMasters/slideMaster246.xml"/><Relationship Id="rId267" Type="http://schemas.openxmlformats.org/officeDocument/2006/relationships/slideMaster" Target="slideMasters/slideMaster267.xml"/><Relationship Id="rId288" Type="http://schemas.openxmlformats.org/officeDocument/2006/relationships/slideMaster" Target="slideMasters/slideMaster288.xml"/><Relationship Id="rId411" Type="http://schemas.openxmlformats.org/officeDocument/2006/relationships/slideMaster" Target="slideMasters/slideMaster411.xml"/><Relationship Id="rId432" Type="http://schemas.openxmlformats.org/officeDocument/2006/relationships/slide" Target="slides/slide2.xml"/><Relationship Id="rId106" Type="http://schemas.openxmlformats.org/officeDocument/2006/relationships/slideMaster" Target="slideMasters/slideMaster106.xml"/><Relationship Id="rId127" Type="http://schemas.openxmlformats.org/officeDocument/2006/relationships/slideMaster" Target="slideMasters/slideMaster127.xml"/><Relationship Id="rId313" Type="http://schemas.openxmlformats.org/officeDocument/2006/relationships/slideMaster" Target="slideMasters/slideMaster313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52" Type="http://schemas.openxmlformats.org/officeDocument/2006/relationships/slideMaster" Target="slideMasters/slideMaster52.xml"/><Relationship Id="rId73" Type="http://schemas.openxmlformats.org/officeDocument/2006/relationships/slideMaster" Target="slideMasters/slideMaster73.xml"/><Relationship Id="rId94" Type="http://schemas.openxmlformats.org/officeDocument/2006/relationships/slideMaster" Target="slideMasters/slideMaster94.xml"/><Relationship Id="rId148" Type="http://schemas.openxmlformats.org/officeDocument/2006/relationships/slideMaster" Target="slideMasters/slideMaster148.xml"/><Relationship Id="rId169" Type="http://schemas.openxmlformats.org/officeDocument/2006/relationships/slideMaster" Target="slideMasters/slideMaster169.xml"/><Relationship Id="rId334" Type="http://schemas.openxmlformats.org/officeDocument/2006/relationships/slideMaster" Target="slideMasters/slideMaster334.xml"/><Relationship Id="rId355" Type="http://schemas.openxmlformats.org/officeDocument/2006/relationships/slideMaster" Target="slideMasters/slideMaster355.xml"/><Relationship Id="rId376" Type="http://schemas.openxmlformats.org/officeDocument/2006/relationships/slideMaster" Target="slideMasters/slideMaster376.xml"/><Relationship Id="rId397" Type="http://schemas.openxmlformats.org/officeDocument/2006/relationships/slideMaster" Target="slideMasters/slideMaster397.xml"/><Relationship Id="rId4" Type="http://schemas.openxmlformats.org/officeDocument/2006/relationships/slideMaster" Target="slideMasters/slideMaster4.xml"/><Relationship Id="rId180" Type="http://schemas.openxmlformats.org/officeDocument/2006/relationships/slideMaster" Target="slideMasters/slideMaster180.xml"/><Relationship Id="rId215" Type="http://schemas.openxmlformats.org/officeDocument/2006/relationships/slideMaster" Target="slideMasters/slideMaster215.xml"/><Relationship Id="rId236" Type="http://schemas.openxmlformats.org/officeDocument/2006/relationships/slideMaster" Target="slideMasters/slideMaster236.xml"/><Relationship Id="rId257" Type="http://schemas.openxmlformats.org/officeDocument/2006/relationships/slideMaster" Target="slideMasters/slideMaster257.xml"/><Relationship Id="rId278" Type="http://schemas.openxmlformats.org/officeDocument/2006/relationships/slideMaster" Target="slideMasters/slideMaster278.xml"/><Relationship Id="rId401" Type="http://schemas.openxmlformats.org/officeDocument/2006/relationships/slideMaster" Target="slideMasters/slideMaster401.xml"/><Relationship Id="rId422" Type="http://schemas.openxmlformats.org/officeDocument/2006/relationships/slideMaster" Target="slideMasters/slideMaster422.xml"/><Relationship Id="rId443" Type="http://schemas.openxmlformats.org/officeDocument/2006/relationships/notesMaster" Target="notesMasters/notesMaster1.xml"/><Relationship Id="rId303" Type="http://schemas.openxmlformats.org/officeDocument/2006/relationships/slideMaster" Target="slideMasters/slideMaster303.xml"/><Relationship Id="rId42" Type="http://schemas.openxmlformats.org/officeDocument/2006/relationships/slideMaster" Target="slideMasters/slideMaster42.xml"/><Relationship Id="rId84" Type="http://schemas.openxmlformats.org/officeDocument/2006/relationships/slideMaster" Target="slideMasters/slideMaster84.xml"/><Relationship Id="rId138" Type="http://schemas.openxmlformats.org/officeDocument/2006/relationships/slideMaster" Target="slideMasters/slideMaster138.xml"/><Relationship Id="rId345" Type="http://schemas.openxmlformats.org/officeDocument/2006/relationships/slideMaster" Target="slideMasters/slideMaster345.xml"/><Relationship Id="rId387" Type="http://schemas.openxmlformats.org/officeDocument/2006/relationships/slideMaster" Target="slideMasters/slideMaster387.xml"/><Relationship Id="rId191" Type="http://schemas.openxmlformats.org/officeDocument/2006/relationships/slideMaster" Target="slideMasters/slideMaster191.xml"/><Relationship Id="rId205" Type="http://schemas.openxmlformats.org/officeDocument/2006/relationships/slideMaster" Target="slideMasters/slideMaster205.xml"/><Relationship Id="rId247" Type="http://schemas.openxmlformats.org/officeDocument/2006/relationships/slideMaster" Target="slideMasters/slideMaster247.xml"/><Relationship Id="rId412" Type="http://schemas.openxmlformats.org/officeDocument/2006/relationships/slideMaster" Target="slideMasters/slideMaster412.xml"/><Relationship Id="rId107" Type="http://schemas.openxmlformats.org/officeDocument/2006/relationships/slideMaster" Target="slideMasters/slideMaster107.xml"/><Relationship Id="rId289" Type="http://schemas.openxmlformats.org/officeDocument/2006/relationships/slideMaster" Target="slideMasters/slideMaster289.xml"/><Relationship Id="rId11" Type="http://schemas.openxmlformats.org/officeDocument/2006/relationships/slideMaster" Target="slideMasters/slideMaster11.xml"/><Relationship Id="rId53" Type="http://schemas.openxmlformats.org/officeDocument/2006/relationships/slideMaster" Target="slideMasters/slideMaster53.xml"/><Relationship Id="rId149" Type="http://schemas.openxmlformats.org/officeDocument/2006/relationships/slideMaster" Target="slideMasters/slideMaster149.xml"/><Relationship Id="rId314" Type="http://schemas.openxmlformats.org/officeDocument/2006/relationships/slideMaster" Target="slideMasters/slideMaster314.xml"/><Relationship Id="rId356" Type="http://schemas.openxmlformats.org/officeDocument/2006/relationships/slideMaster" Target="slideMasters/slideMaster356.xml"/><Relationship Id="rId398" Type="http://schemas.openxmlformats.org/officeDocument/2006/relationships/slideMaster" Target="slideMasters/slideMaster398.xml"/><Relationship Id="rId95" Type="http://schemas.openxmlformats.org/officeDocument/2006/relationships/slideMaster" Target="slideMasters/slideMaster95.xml"/><Relationship Id="rId160" Type="http://schemas.openxmlformats.org/officeDocument/2006/relationships/slideMaster" Target="slideMasters/slideMaster160.xml"/><Relationship Id="rId216" Type="http://schemas.openxmlformats.org/officeDocument/2006/relationships/slideMaster" Target="slideMasters/slideMaster216.xml"/><Relationship Id="rId423" Type="http://schemas.openxmlformats.org/officeDocument/2006/relationships/slideMaster" Target="slideMasters/slideMaster423.xml"/><Relationship Id="rId258" Type="http://schemas.openxmlformats.org/officeDocument/2006/relationships/slideMaster" Target="slideMasters/slideMaster258.xml"/><Relationship Id="rId22" Type="http://schemas.openxmlformats.org/officeDocument/2006/relationships/slideMaster" Target="slideMasters/slideMaster22.xml"/><Relationship Id="rId64" Type="http://schemas.openxmlformats.org/officeDocument/2006/relationships/slideMaster" Target="slideMasters/slideMaster64.xml"/><Relationship Id="rId118" Type="http://schemas.openxmlformats.org/officeDocument/2006/relationships/slideMaster" Target="slideMasters/slideMaster118.xml"/><Relationship Id="rId325" Type="http://schemas.openxmlformats.org/officeDocument/2006/relationships/slideMaster" Target="slideMasters/slideMaster325.xml"/><Relationship Id="rId367" Type="http://schemas.openxmlformats.org/officeDocument/2006/relationships/slideMaster" Target="slideMasters/slideMaster367.xml"/><Relationship Id="rId171" Type="http://schemas.openxmlformats.org/officeDocument/2006/relationships/slideMaster" Target="slideMasters/slideMaster171.xml"/><Relationship Id="rId227" Type="http://schemas.openxmlformats.org/officeDocument/2006/relationships/slideMaster" Target="slideMasters/slideMaster227.xml"/><Relationship Id="rId269" Type="http://schemas.openxmlformats.org/officeDocument/2006/relationships/slideMaster" Target="slideMasters/slideMaster269.xml"/><Relationship Id="rId434" Type="http://schemas.openxmlformats.org/officeDocument/2006/relationships/slide" Target="slides/slide4.xml"/><Relationship Id="rId33" Type="http://schemas.openxmlformats.org/officeDocument/2006/relationships/slideMaster" Target="slideMasters/slideMaster33.xml"/><Relationship Id="rId129" Type="http://schemas.openxmlformats.org/officeDocument/2006/relationships/slideMaster" Target="slideMasters/slideMaster129.xml"/><Relationship Id="rId280" Type="http://schemas.openxmlformats.org/officeDocument/2006/relationships/slideMaster" Target="slideMasters/slideMaster280.xml"/><Relationship Id="rId336" Type="http://schemas.openxmlformats.org/officeDocument/2006/relationships/slideMaster" Target="slideMasters/slideMaster336.xml"/><Relationship Id="rId75" Type="http://schemas.openxmlformats.org/officeDocument/2006/relationships/slideMaster" Target="slideMasters/slideMaster75.xml"/><Relationship Id="rId140" Type="http://schemas.openxmlformats.org/officeDocument/2006/relationships/slideMaster" Target="slideMasters/slideMaster140.xml"/><Relationship Id="rId182" Type="http://schemas.openxmlformats.org/officeDocument/2006/relationships/slideMaster" Target="slideMasters/slideMaster182.xml"/><Relationship Id="rId378" Type="http://schemas.openxmlformats.org/officeDocument/2006/relationships/slideMaster" Target="slideMasters/slideMaster378.xml"/><Relationship Id="rId403" Type="http://schemas.openxmlformats.org/officeDocument/2006/relationships/slideMaster" Target="slideMasters/slideMaster403.xml"/><Relationship Id="rId6" Type="http://schemas.openxmlformats.org/officeDocument/2006/relationships/slideMaster" Target="slideMasters/slideMaster6.xml"/><Relationship Id="rId238" Type="http://schemas.openxmlformats.org/officeDocument/2006/relationships/slideMaster" Target="slideMasters/slideMaster238.xml"/><Relationship Id="rId445" Type="http://schemas.openxmlformats.org/officeDocument/2006/relationships/viewProps" Target="viewProps.xml"/><Relationship Id="rId291" Type="http://schemas.openxmlformats.org/officeDocument/2006/relationships/slideMaster" Target="slideMasters/slideMaster291.xml"/><Relationship Id="rId305" Type="http://schemas.openxmlformats.org/officeDocument/2006/relationships/slideMaster" Target="slideMasters/slideMaster305.xml"/><Relationship Id="rId347" Type="http://schemas.openxmlformats.org/officeDocument/2006/relationships/slideMaster" Target="slideMasters/slideMaster347.xml"/><Relationship Id="rId44" Type="http://schemas.openxmlformats.org/officeDocument/2006/relationships/slideMaster" Target="slideMasters/slideMaster44.xml"/><Relationship Id="rId86" Type="http://schemas.openxmlformats.org/officeDocument/2006/relationships/slideMaster" Target="slideMasters/slideMaster86.xml"/><Relationship Id="rId151" Type="http://schemas.openxmlformats.org/officeDocument/2006/relationships/slideMaster" Target="slideMasters/slideMaster151.xml"/><Relationship Id="rId389" Type="http://schemas.openxmlformats.org/officeDocument/2006/relationships/slideMaster" Target="slideMasters/slideMaster389.xml"/><Relationship Id="rId193" Type="http://schemas.openxmlformats.org/officeDocument/2006/relationships/slideMaster" Target="slideMasters/slideMaster193.xml"/><Relationship Id="rId207" Type="http://schemas.openxmlformats.org/officeDocument/2006/relationships/slideMaster" Target="slideMasters/slideMaster207.xml"/><Relationship Id="rId249" Type="http://schemas.openxmlformats.org/officeDocument/2006/relationships/slideMaster" Target="slideMasters/slideMaster249.xml"/><Relationship Id="rId414" Type="http://schemas.openxmlformats.org/officeDocument/2006/relationships/slideMaster" Target="slideMasters/slideMaster414.xml"/><Relationship Id="rId13" Type="http://schemas.openxmlformats.org/officeDocument/2006/relationships/slideMaster" Target="slideMasters/slideMaster13.xml"/><Relationship Id="rId109" Type="http://schemas.openxmlformats.org/officeDocument/2006/relationships/slideMaster" Target="slideMasters/slideMaster109.xml"/><Relationship Id="rId260" Type="http://schemas.openxmlformats.org/officeDocument/2006/relationships/slideMaster" Target="slideMasters/slideMaster260.xml"/><Relationship Id="rId316" Type="http://schemas.openxmlformats.org/officeDocument/2006/relationships/slideMaster" Target="slideMasters/slideMaster316.xml"/><Relationship Id="rId55" Type="http://schemas.openxmlformats.org/officeDocument/2006/relationships/slideMaster" Target="slideMasters/slideMaster55.xml"/><Relationship Id="rId97" Type="http://schemas.openxmlformats.org/officeDocument/2006/relationships/slideMaster" Target="slideMasters/slideMaster97.xml"/><Relationship Id="rId120" Type="http://schemas.openxmlformats.org/officeDocument/2006/relationships/slideMaster" Target="slideMasters/slideMaster120.xml"/><Relationship Id="rId358" Type="http://schemas.openxmlformats.org/officeDocument/2006/relationships/slideMaster" Target="slideMasters/slideMaster358.xml"/><Relationship Id="rId162" Type="http://schemas.openxmlformats.org/officeDocument/2006/relationships/slideMaster" Target="slideMasters/slideMaster162.xml"/><Relationship Id="rId218" Type="http://schemas.openxmlformats.org/officeDocument/2006/relationships/slideMaster" Target="slideMasters/slideMaster218.xml"/><Relationship Id="rId425" Type="http://schemas.openxmlformats.org/officeDocument/2006/relationships/slideMaster" Target="slideMasters/slideMaster425.xml"/><Relationship Id="rId271" Type="http://schemas.openxmlformats.org/officeDocument/2006/relationships/slideMaster" Target="slideMasters/slideMaster271.xml"/><Relationship Id="rId24" Type="http://schemas.openxmlformats.org/officeDocument/2006/relationships/slideMaster" Target="slideMasters/slideMaster24.xml"/><Relationship Id="rId66" Type="http://schemas.openxmlformats.org/officeDocument/2006/relationships/slideMaster" Target="slideMasters/slideMaster66.xml"/><Relationship Id="rId131" Type="http://schemas.openxmlformats.org/officeDocument/2006/relationships/slideMaster" Target="slideMasters/slideMaster131.xml"/><Relationship Id="rId327" Type="http://schemas.openxmlformats.org/officeDocument/2006/relationships/slideMaster" Target="slideMasters/slideMaster327.xml"/><Relationship Id="rId369" Type="http://schemas.openxmlformats.org/officeDocument/2006/relationships/slideMaster" Target="slideMasters/slideMaster369.xml"/><Relationship Id="rId173" Type="http://schemas.openxmlformats.org/officeDocument/2006/relationships/slideMaster" Target="slideMasters/slideMaster173.xml"/><Relationship Id="rId229" Type="http://schemas.openxmlformats.org/officeDocument/2006/relationships/slideMaster" Target="slideMasters/slideMaster229.xml"/><Relationship Id="rId380" Type="http://schemas.openxmlformats.org/officeDocument/2006/relationships/slideMaster" Target="slideMasters/slideMaster380.xml"/><Relationship Id="rId436" Type="http://schemas.openxmlformats.org/officeDocument/2006/relationships/slide" Target="slides/slide6.xml"/><Relationship Id="rId240" Type="http://schemas.openxmlformats.org/officeDocument/2006/relationships/slideMaster" Target="slideMasters/slideMaster240.xml"/><Relationship Id="rId35" Type="http://schemas.openxmlformats.org/officeDocument/2006/relationships/slideMaster" Target="slideMasters/slideMaster35.xml"/><Relationship Id="rId77" Type="http://schemas.openxmlformats.org/officeDocument/2006/relationships/slideMaster" Target="slideMasters/slideMaster77.xml"/><Relationship Id="rId100" Type="http://schemas.openxmlformats.org/officeDocument/2006/relationships/slideMaster" Target="slideMasters/slideMaster100.xml"/><Relationship Id="rId282" Type="http://schemas.openxmlformats.org/officeDocument/2006/relationships/slideMaster" Target="slideMasters/slideMaster282.xml"/><Relationship Id="rId338" Type="http://schemas.openxmlformats.org/officeDocument/2006/relationships/slideMaster" Target="slideMasters/slideMaster338.xml"/><Relationship Id="rId8" Type="http://schemas.openxmlformats.org/officeDocument/2006/relationships/slideMaster" Target="slideMasters/slideMaster8.xml"/><Relationship Id="rId142" Type="http://schemas.openxmlformats.org/officeDocument/2006/relationships/slideMaster" Target="slideMasters/slideMaster142.xml"/><Relationship Id="rId184" Type="http://schemas.openxmlformats.org/officeDocument/2006/relationships/slideMaster" Target="slideMasters/slideMaster184.xml"/><Relationship Id="rId391" Type="http://schemas.openxmlformats.org/officeDocument/2006/relationships/slideMaster" Target="slideMasters/slideMaster391.xml"/><Relationship Id="rId405" Type="http://schemas.openxmlformats.org/officeDocument/2006/relationships/slideMaster" Target="slideMasters/slideMaster405.xml"/><Relationship Id="rId447" Type="http://schemas.openxmlformats.org/officeDocument/2006/relationships/tableStyles" Target="tableStyles.xml"/><Relationship Id="rId251" Type="http://schemas.openxmlformats.org/officeDocument/2006/relationships/slideMaster" Target="slideMasters/slideMaster251.xml"/><Relationship Id="rId46" Type="http://schemas.openxmlformats.org/officeDocument/2006/relationships/slideMaster" Target="slideMasters/slideMaster46.xml"/><Relationship Id="rId293" Type="http://schemas.openxmlformats.org/officeDocument/2006/relationships/slideMaster" Target="slideMasters/slideMaster293.xml"/><Relationship Id="rId307" Type="http://schemas.openxmlformats.org/officeDocument/2006/relationships/slideMaster" Target="slideMasters/slideMaster307.xml"/><Relationship Id="rId349" Type="http://schemas.openxmlformats.org/officeDocument/2006/relationships/slideMaster" Target="slideMasters/slideMaster349.xml"/><Relationship Id="rId88" Type="http://schemas.openxmlformats.org/officeDocument/2006/relationships/slideMaster" Target="slideMasters/slideMaster88.xml"/><Relationship Id="rId111" Type="http://schemas.openxmlformats.org/officeDocument/2006/relationships/slideMaster" Target="slideMasters/slideMaster111.xml"/><Relationship Id="rId153" Type="http://schemas.openxmlformats.org/officeDocument/2006/relationships/slideMaster" Target="slideMasters/slideMaster153.xml"/><Relationship Id="rId195" Type="http://schemas.openxmlformats.org/officeDocument/2006/relationships/slideMaster" Target="slideMasters/slideMaster195.xml"/><Relationship Id="rId209" Type="http://schemas.openxmlformats.org/officeDocument/2006/relationships/slideMaster" Target="slideMasters/slideMaster209.xml"/><Relationship Id="rId360" Type="http://schemas.openxmlformats.org/officeDocument/2006/relationships/slideMaster" Target="slideMasters/slideMaster360.xml"/><Relationship Id="rId416" Type="http://schemas.openxmlformats.org/officeDocument/2006/relationships/slideMaster" Target="slideMasters/slideMaster416.xml"/><Relationship Id="rId220" Type="http://schemas.openxmlformats.org/officeDocument/2006/relationships/slideMaster" Target="slideMasters/slideMaster220.xml"/><Relationship Id="rId15" Type="http://schemas.openxmlformats.org/officeDocument/2006/relationships/slideMaster" Target="slideMasters/slideMaster15.xml"/><Relationship Id="rId57" Type="http://schemas.openxmlformats.org/officeDocument/2006/relationships/slideMaster" Target="slideMasters/slideMaster57.xml"/><Relationship Id="rId262" Type="http://schemas.openxmlformats.org/officeDocument/2006/relationships/slideMaster" Target="slideMasters/slideMaster262.xml"/><Relationship Id="rId318" Type="http://schemas.openxmlformats.org/officeDocument/2006/relationships/slideMaster" Target="slideMasters/slideMaster318.xml"/><Relationship Id="rId99" Type="http://schemas.openxmlformats.org/officeDocument/2006/relationships/slideMaster" Target="slideMasters/slideMaster99.xml"/><Relationship Id="rId122" Type="http://schemas.openxmlformats.org/officeDocument/2006/relationships/slideMaster" Target="slideMasters/slideMaster122.xml"/><Relationship Id="rId164" Type="http://schemas.openxmlformats.org/officeDocument/2006/relationships/slideMaster" Target="slideMasters/slideMaster164.xml"/><Relationship Id="rId371" Type="http://schemas.openxmlformats.org/officeDocument/2006/relationships/slideMaster" Target="slideMasters/slideMaster371.xml"/><Relationship Id="rId427" Type="http://schemas.openxmlformats.org/officeDocument/2006/relationships/slideMaster" Target="slideMasters/slideMaster427.xml"/><Relationship Id="rId26" Type="http://schemas.openxmlformats.org/officeDocument/2006/relationships/slideMaster" Target="slideMasters/slideMaster26.xml"/><Relationship Id="rId231" Type="http://schemas.openxmlformats.org/officeDocument/2006/relationships/slideMaster" Target="slideMasters/slideMaster231.xml"/><Relationship Id="rId273" Type="http://schemas.openxmlformats.org/officeDocument/2006/relationships/slideMaster" Target="slideMasters/slideMaster273.xml"/><Relationship Id="rId329" Type="http://schemas.openxmlformats.org/officeDocument/2006/relationships/slideMaster" Target="slideMasters/slideMaster329.xml"/><Relationship Id="rId68" Type="http://schemas.openxmlformats.org/officeDocument/2006/relationships/slideMaster" Target="slideMasters/slideMaster68.xml"/><Relationship Id="rId133" Type="http://schemas.openxmlformats.org/officeDocument/2006/relationships/slideMaster" Target="slideMasters/slideMaster133.xml"/><Relationship Id="rId175" Type="http://schemas.openxmlformats.org/officeDocument/2006/relationships/slideMaster" Target="slideMasters/slideMaster175.xml"/><Relationship Id="rId340" Type="http://schemas.openxmlformats.org/officeDocument/2006/relationships/slideMaster" Target="slideMasters/slideMaster340.xml"/><Relationship Id="rId200" Type="http://schemas.openxmlformats.org/officeDocument/2006/relationships/slideMaster" Target="slideMasters/slideMaster200.xml"/><Relationship Id="rId382" Type="http://schemas.openxmlformats.org/officeDocument/2006/relationships/slideMaster" Target="slideMasters/slideMaster382.xml"/><Relationship Id="rId438" Type="http://schemas.openxmlformats.org/officeDocument/2006/relationships/slide" Target="slides/slide8.xml"/><Relationship Id="rId242" Type="http://schemas.openxmlformats.org/officeDocument/2006/relationships/slideMaster" Target="slideMasters/slideMaster242.xml"/><Relationship Id="rId284" Type="http://schemas.openxmlformats.org/officeDocument/2006/relationships/slideMaster" Target="slideMasters/slideMaster284.xml"/><Relationship Id="rId37" Type="http://schemas.openxmlformats.org/officeDocument/2006/relationships/slideMaster" Target="slideMasters/slideMaster37.xml"/><Relationship Id="rId79" Type="http://schemas.openxmlformats.org/officeDocument/2006/relationships/slideMaster" Target="slideMasters/slideMaster79.xml"/><Relationship Id="rId102" Type="http://schemas.openxmlformats.org/officeDocument/2006/relationships/slideMaster" Target="slideMasters/slideMaster102.xml"/><Relationship Id="rId144" Type="http://schemas.openxmlformats.org/officeDocument/2006/relationships/slideMaster" Target="slideMasters/slideMaster144.xml"/><Relationship Id="rId90" Type="http://schemas.openxmlformats.org/officeDocument/2006/relationships/slideMaster" Target="slideMasters/slideMaster90.xml"/><Relationship Id="rId186" Type="http://schemas.openxmlformats.org/officeDocument/2006/relationships/slideMaster" Target="slideMasters/slideMaster186.xml"/><Relationship Id="rId351" Type="http://schemas.openxmlformats.org/officeDocument/2006/relationships/slideMaster" Target="slideMasters/slideMaster351.xml"/><Relationship Id="rId393" Type="http://schemas.openxmlformats.org/officeDocument/2006/relationships/slideMaster" Target="slideMasters/slideMaster393.xml"/><Relationship Id="rId407" Type="http://schemas.openxmlformats.org/officeDocument/2006/relationships/slideMaster" Target="slideMasters/slideMaster407.xml"/><Relationship Id="rId211" Type="http://schemas.openxmlformats.org/officeDocument/2006/relationships/slideMaster" Target="slideMasters/slideMaster211.xml"/><Relationship Id="rId253" Type="http://schemas.openxmlformats.org/officeDocument/2006/relationships/slideMaster" Target="slideMasters/slideMaster253.xml"/><Relationship Id="rId295" Type="http://schemas.openxmlformats.org/officeDocument/2006/relationships/slideMaster" Target="slideMasters/slideMaster295.xml"/><Relationship Id="rId309" Type="http://schemas.openxmlformats.org/officeDocument/2006/relationships/slideMaster" Target="slideMasters/slideMaster309.xml"/><Relationship Id="rId48" Type="http://schemas.openxmlformats.org/officeDocument/2006/relationships/slideMaster" Target="slideMasters/slideMaster48.xml"/><Relationship Id="rId113" Type="http://schemas.openxmlformats.org/officeDocument/2006/relationships/slideMaster" Target="slideMasters/slideMaster113.xml"/><Relationship Id="rId320" Type="http://schemas.openxmlformats.org/officeDocument/2006/relationships/slideMaster" Target="slideMasters/slideMaster320.xml"/><Relationship Id="rId155" Type="http://schemas.openxmlformats.org/officeDocument/2006/relationships/slideMaster" Target="slideMasters/slideMaster155.xml"/><Relationship Id="rId197" Type="http://schemas.openxmlformats.org/officeDocument/2006/relationships/slideMaster" Target="slideMasters/slideMaster197.xml"/><Relationship Id="rId362" Type="http://schemas.openxmlformats.org/officeDocument/2006/relationships/slideMaster" Target="slideMasters/slideMaster362.xml"/><Relationship Id="rId418" Type="http://schemas.openxmlformats.org/officeDocument/2006/relationships/slideMaster" Target="slideMasters/slideMaster418.xml"/><Relationship Id="rId222" Type="http://schemas.openxmlformats.org/officeDocument/2006/relationships/slideMaster" Target="slideMasters/slideMaster222.xml"/><Relationship Id="rId264" Type="http://schemas.openxmlformats.org/officeDocument/2006/relationships/slideMaster" Target="slideMasters/slideMaster264.xml"/><Relationship Id="rId17" Type="http://schemas.openxmlformats.org/officeDocument/2006/relationships/slideMaster" Target="slideMasters/slideMaster17.xml"/><Relationship Id="rId59" Type="http://schemas.openxmlformats.org/officeDocument/2006/relationships/slideMaster" Target="slideMasters/slideMaster59.xml"/><Relationship Id="rId124" Type="http://schemas.openxmlformats.org/officeDocument/2006/relationships/slideMaster" Target="slideMasters/slideMaster124.xml"/><Relationship Id="rId70" Type="http://schemas.openxmlformats.org/officeDocument/2006/relationships/slideMaster" Target="slideMasters/slideMaster70.xml"/><Relationship Id="rId166" Type="http://schemas.openxmlformats.org/officeDocument/2006/relationships/slideMaster" Target="slideMasters/slideMaster166.xml"/><Relationship Id="rId331" Type="http://schemas.openxmlformats.org/officeDocument/2006/relationships/slideMaster" Target="slideMasters/slideMaster331.xml"/><Relationship Id="rId373" Type="http://schemas.openxmlformats.org/officeDocument/2006/relationships/slideMaster" Target="slideMasters/slideMaster373.xml"/><Relationship Id="rId429" Type="http://schemas.openxmlformats.org/officeDocument/2006/relationships/slideMaster" Target="slideMasters/slideMaster429.xml"/><Relationship Id="rId1" Type="http://schemas.openxmlformats.org/officeDocument/2006/relationships/slideMaster" Target="slideMasters/slideMaster1.xml"/><Relationship Id="rId233" Type="http://schemas.openxmlformats.org/officeDocument/2006/relationships/slideMaster" Target="slideMasters/slideMaster233.xml"/><Relationship Id="rId440" Type="http://schemas.openxmlformats.org/officeDocument/2006/relationships/slide" Target="slides/slide10.xml"/><Relationship Id="rId28" Type="http://schemas.openxmlformats.org/officeDocument/2006/relationships/slideMaster" Target="slideMasters/slideMaster28.xml"/><Relationship Id="rId275" Type="http://schemas.openxmlformats.org/officeDocument/2006/relationships/slideMaster" Target="slideMasters/slideMaster275.xml"/><Relationship Id="rId300" Type="http://schemas.openxmlformats.org/officeDocument/2006/relationships/slideMaster" Target="slideMasters/slideMaster300.xml"/><Relationship Id="rId81" Type="http://schemas.openxmlformats.org/officeDocument/2006/relationships/slideMaster" Target="slideMasters/slideMaster81.xml"/><Relationship Id="rId135" Type="http://schemas.openxmlformats.org/officeDocument/2006/relationships/slideMaster" Target="slideMasters/slideMaster135.xml"/><Relationship Id="rId177" Type="http://schemas.openxmlformats.org/officeDocument/2006/relationships/slideMaster" Target="slideMasters/slideMaster177.xml"/><Relationship Id="rId342" Type="http://schemas.openxmlformats.org/officeDocument/2006/relationships/slideMaster" Target="slideMasters/slideMaster342.xml"/><Relationship Id="rId384" Type="http://schemas.openxmlformats.org/officeDocument/2006/relationships/slideMaster" Target="slideMasters/slideMaster384.xml"/><Relationship Id="rId202" Type="http://schemas.openxmlformats.org/officeDocument/2006/relationships/slideMaster" Target="slideMasters/slideMaster202.xml"/><Relationship Id="rId244" Type="http://schemas.openxmlformats.org/officeDocument/2006/relationships/slideMaster" Target="slideMasters/slideMaster2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8F7CA-C87C-8E4B-B0C9-96E4A45D11D8}" type="datetimeFigureOut">
              <a:rPr lang="en-DE" smtClean="0"/>
              <a:t>27.11.24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80E25-C3FC-1A4D-BFA0-E9AB825FAF7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10789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80E25-C3FC-1A4D-BFA0-E9AB825FAF79}" type="slidenum">
              <a:rPr lang="en-DE" smtClean="0"/>
              <a:t>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54622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80E25-C3FC-1A4D-BFA0-E9AB825FAF79}" type="slidenum">
              <a:rPr lang="en-DE" smtClean="0"/>
              <a:t>8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02468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75695-6E25-F13E-60EE-785931299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574C7E-D837-0F70-E352-F689EC4D29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60D2A3-DD67-47E5-B32A-8CF9BD8E1C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09502-08EF-3F3D-7057-FA57F483B7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80E25-C3FC-1A4D-BFA0-E9AB825FAF79}" type="slidenum">
              <a:rPr lang="en-DE" smtClean="0"/>
              <a:t>9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55589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E7313-3C44-DDD9-2459-234530333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B93A15-4578-438C-2350-6D22D2A085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36EBC4-D310-8C4C-B941-9768778DF2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4677FF-1E8B-4E13-1261-019F0C0660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80E25-C3FC-1A4D-BFA0-E9AB825FAF79}" type="slidenum">
              <a:rPr lang="en-DE" smtClean="0"/>
              <a:t>10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69951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8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0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0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0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3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2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3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3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5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3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6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7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8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4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7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8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0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6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7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8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0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6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7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8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0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2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7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8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0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2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3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8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0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1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2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3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4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0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2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3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4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5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7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0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1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2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3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4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5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8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1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2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3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4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5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7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8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2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3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4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5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7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8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0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3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4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5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7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8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4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5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8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0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2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5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6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8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0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1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2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3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6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8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0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1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2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3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4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8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0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1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2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3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4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5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8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0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1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2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3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4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5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6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0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1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2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3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4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5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6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7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0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1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2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3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4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5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6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7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1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1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1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1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1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1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1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1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1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1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1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1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1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1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1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1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1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1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1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1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1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1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1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1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1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1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1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1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1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1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1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1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1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1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1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1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1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1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1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1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1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1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1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1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1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1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1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1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1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1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1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1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1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1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1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1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1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1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1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1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1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1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1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1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1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1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1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1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1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1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1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1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1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1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1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2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2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2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2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2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2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2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2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2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2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2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2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2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2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2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2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2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2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2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2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2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2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2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2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2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2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2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2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2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2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2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2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2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2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2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2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2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2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2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2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2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2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2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2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2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2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2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2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2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2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2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2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2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2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2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2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2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2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2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2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2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2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2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2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2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2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2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2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2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2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2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2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2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2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2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3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3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3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3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3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3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3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3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3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3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3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3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3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3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3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3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3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3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3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3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3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3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3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3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3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3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3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3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3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3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3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3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3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3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3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3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3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3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3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3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3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3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3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9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3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3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3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3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3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3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3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3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3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3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7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3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8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8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3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8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3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0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3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3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3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3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3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3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3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3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4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3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4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4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3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5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3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3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3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3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8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3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3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3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3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3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2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3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4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4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4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4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4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4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4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4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4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4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9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4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0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0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4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4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4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4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4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4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4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3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4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4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4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4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5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0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0.xml"/><Relationship Id="rId1" Type="http://schemas.openxmlformats.org/officeDocument/2006/relationships/slideLayout" Target="../slideLayouts/slideLayout100.xml"/></Relationships>
</file>

<file path=ppt/slideMasters/_rels/slideMaster10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1.xml"/><Relationship Id="rId1" Type="http://schemas.openxmlformats.org/officeDocument/2006/relationships/slideLayout" Target="../slideLayouts/slideLayout101.xml"/></Relationships>
</file>

<file path=ppt/slideMasters/_rels/slideMaster10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2.xml"/><Relationship Id="rId1" Type="http://schemas.openxmlformats.org/officeDocument/2006/relationships/slideLayout" Target="../slideLayouts/slideLayout102.xml"/></Relationships>
</file>

<file path=ppt/slideMasters/_rels/slideMaster10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3.xml"/><Relationship Id="rId1" Type="http://schemas.openxmlformats.org/officeDocument/2006/relationships/slideLayout" Target="../slideLayouts/slideLayout103.xml"/></Relationships>
</file>

<file path=ppt/slideMasters/_rels/slideMaster10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4.xml"/><Relationship Id="rId1" Type="http://schemas.openxmlformats.org/officeDocument/2006/relationships/slideLayout" Target="../slideLayouts/slideLayout104.xml"/></Relationships>
</file>

<file path=ppt/slideMasters/_rels/slideMaster10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5.xml"/><Relationship Id="rId1" Type="http://schemas.openxmlformats.org/officeDocument/2006/relationships/slideLayout" Target="../slideLayouts/slideLayout105.xml"/></Relationships>
</file>

<file path=ppt/slideMasters/_rels/slideMaster10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6.xml"/><Relationship Id="rId1" Type="http://schemas.openxmlformats.org/officeDocument/2006/relationships/slideLayout" Target="../slideLayouts/slideLayout106.xml"/></Relationships>
</file>

<file path=ppt/slideMasters/_rels/slideMaster10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7.xml"/><Relationship Id="rId1" Type="http://schemas.openxmlformats.org/officeDocument/2006/relationships/slideLayout" Target="../slideLayouts/slideLayout107.xml"/></Relationships>
</file>

<file path=ppt/slideMasters/_rels/slideMaster10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8.xml"/><Relationship Id="rId1" Type="http://schemas.openxmlformats.org/officeDocument/2006/relationships/slideLayout" Target="../slideLayouts/slideLayout108.xml"/></Relationships>
</file>

<file path=ppt/slideMasters/_rels/slideMaster10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9.xml"/><Relationship Id="rId1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0.xml"/><Relationship Id="rId1" Type="http://schemas.openxmlformats.org/officeDocument/2006/relationships/slideLayout" Target="../slideLayouts/slideLayout110.xml"/></Relationships>
</file>

<file path=ppt/slideMasters/_rels/slideMaster1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1.xml"/><Relationship Id="rId1" Type="http://schemas.openxmlformats.org/officeDocument/2006/relationships/slideLayout" Target="../slideLayouts/slideLayout111.xml"/></Relationships>
</file>

<file path=ppt/slideMasters/_rels/slideMaster1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2.xml"/><Relationship Id="rId1" Type="http://schemas.openxmlformats.org/officeDocument/2006/relationships/slideLayout" Target="../slideLayouts/slideLayout112.xml"/></Relationships>
</file>

<file path=ppt/slideMasters/_rels/slideMaster1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3.xml"/><Relationship Id="rId1" Type="http://schemas.openxmlformats.org/officeDocument/2006/relationships/slideLayout" Target="../slideLayouts/slideLayout113.xml"/></Relationships>
</file>

<file path=ppt/slideMasters/_rels/slideMaster1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4.xml"/><Relationship Id="rId1" Type="http://schemas.openxmlformats.org/officeDocument/2006/relationships/slideLayout" Target="../slideLayouts/slideLayout114.xml"/></Relationships>
</file>

<file path=ppt/slideMasters/_rels/slideMaster1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5.xml"/><Relationship Id="rId1" Type="http://schemas.openxmlformats.org/officeDocument/2006/relationships/slideLayout" Target="../slideLayouts/slideLayout115.xml"/></Relationships>
</file>

<file path=ppt/slideMasters/_rels/slideMaster1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6.xml"/><Relationship Id="rId1" Type="http://schemas.openxmlformats.org/officeDocument/2006/relationships/slideLayout" Target="../slideLayouts/slideLayout116.xml"/></Relationships>
</file>

<file path=ppt/slideMasters/_rels/slideMaster1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7.xml"/><Relationship Id="rId1" Type="http://schemas.openxmlformats.org/officeDocument/2006/relationships/slideLayout" Target="../slideLayouts/slideLayout117.xml"/></Relationships>
</file>

<file path=ppt/slideMasters/_rels/slideMaster1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8.xml"/><Relationship Id="rId1" Type="http://schemas.openxmlformats.org/officeDocument/2006/relationships/slideLayout" Target="../slideLayouts/slideLayout118.xml"/></Relationships>
</file>

<file path=ppt/slideMasters/_rels/slideMaster1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9.xml"/><Relationship Id="rId1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0.xml"/><Relationship Id="rId1" Type="http://schemas.openxmlformats.org/officeDocument/2006/relationships/slideLayout" Target="../slideLayouts/slideLayout120.xml"/></Relationships>
</file>

<file path=ppt/slideMasters/_rels/slideMaster1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1.xml"/><Relationship Id="rId1" Type="http://schemas.openxmlformats.org/officeDocument/2006/relationships/slideLayout" Target="../slideLayouts/slideLayout121.xml"/></Relationships>
</file>

<file path=ppt/slideMasters/_rels/slideMaster1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2.xml"/><Relationship Id="rId1" Type="http://schemas.openxmlformats.org/officeDocument/2006/relationships/slideLayout" Target="../slideLayouts/slideLayout122.xml"/></Relationships>
</file>

<file path=ppt/slideMasters/_rels/slideMaster1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3.xml"/><Relationship Id="rId1" Type="http://schemas.openxmlformats.org/officeDocument/2006/relationships/slideLayout" Target="../slideLayouts/slideLayout123.xml"/></Relationships>
</file>

<file path=ppt/slideMasters/_rels/slideMaster1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4.xml"/><Relationship Id="rId1" Type="http://schemas.openxmlformats.org/officeDocument/2006/relationships/slideLayout" Target="../slideLayouts/slideLayout124.xml"/></Relationships>
</file>

<file path=ppt/slideMasters/_rels/slideMaster1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5.xml"/><Relationship Id="rId1" Type="http://schemas.openxmlformats.org/officeDocument/2006/relationships/slideLayout" Target="../slideLayouts/slideLayout125.xml"/></Relationships>
</file>

<file path=ppt/slideMasters/_rels/slideMaster1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6.xml"/><Relationship Id="rId1" Type="http://schemas.openxmlformats.org/officeDocument/2006/relationships/slideLayout" Target="../slideLayouts/slideLayout126.xml"/></Relationships>
</file>

<file path=ppt/slideMasters/_rels/slideMaster1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7.xml"/><Relationship Id="rId1" Type="http://schemas.openxmlformats.org/officeDocument/2006/relationships/slideLayout" Target="../slideLayouts/slideLayout127.xml"/></Relationships>
</file>

<file path=ppt/slideMasters/_rels/slideMaster1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8.xml"/><Relationship Id="rId1" Type="http://schemas.openxmlformats.org/officeDocument/2006/relationships/slideLayout" Target="../slideLayouts/slideLayout128.xml"/></Relationships>
</file>

<file path=ppt/slideMasters/_rels/slideMaster1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9.xml"/><Relationship Id="rId1" Type="http://schemas.openxmlformats.org/officeDocument/2006/relationships/slideLayout" Target="../slideLayouts/slideLayout129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0.xml"/><Relationship Id="rId1" Type="http://schemas.openxmlformats.org/officeDocument/2006/relationships/slideLayout" Target="../slideLayouts/slideLayout130.xml"/></Relationships>
</file>

<file path=ppt/slideMasters/_rels/slideMaster1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1.xml"/><Relationship Id="rId1" Type="http://schemas.openxmlformats.org/officeDocument/2006/relationships/slideLayout" Target="../slideLayouts/slideLayout131.xml"/></Relationships>
</file>

<file path=ppt/slideMasters/_rels/slideMaster1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2.xml"/><Relationship Id="rId1" Type="http://schemas.openxmlformats.org/officeDocument/2006/relationships/slideLayout" Target="../slideLayouts/slideLayout132.xml"/></Relationships>
</file>

<file path=ppt/slideMasters/_rels/slideMaster1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3.xml"/><Relationship Id="rId1" Type="http://schemas.openxmlformats.org/officeDocument/2006/relationships/slideLayout" Target="../slideLayouts/slideLayout133.xml"/></Relationships>
</file>

<file path=ppt/slideMasters/_rels/slideMaster1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4.xml"/><Relationship Id="rId1" Type="http://schemas.openxmlformats.org/officeDocument/2006/relationships/slideLayout" Target="../slideLayouts/slideLayout134.xml"/></Relationships>
</file>

<file path=ppt/slideMasters/_rels/slideMaster1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5.xml"/><Relationship Id="rId1" Type="http://schemas.openxmlformats.org/officeDocument/2006/relationships/slideLayout" Target="../slideLayouts/slideLayout135.xml"/></Relationships>
</file>

<file path=ppt/slideMasters/_rels/slideMaster1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6.xml"/><Relationship Id="rId1" Type="http://schemas.openxmlformats.org/officeDocument/2006/relationships/slideLayout" Target="../slideLayouts/slideLayout136.xml"/></Relationships>
</file>

<file path=ppt/slideMasters/_rels/slideMaster1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7.xml"/><Relationship Id="rId1" Type="http://schemas.openxmlformats.org/officeDocument/2006/relationships/slideLayout" Target="../slideLayouts/slideLayout137.xml"/></Relationships>
</file>

<file path=ppt/slideMasters/_rels/slideMaster1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8.xml"/><Relationship Id="rId1" Type="http://schemas.openxmlformats.org/officeDocument/2006/relationships/slideLayout" Target="../slideLayouts/slideLayout138.xml"/></Relationships>
</file>

<file path=ppt/slideMasters/_rels/slideMaster13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9.xml"/><Relationship Id="rId1" Type="http://schemas.openxmlformats.org/officeDocument/2006/relationships/slideLayout" Target="../slideLayouts/slideLayout139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4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0.xml"/><Relationship Id="rId1" Type="http://schemas.openxmlformats.org/officeDocument/2006/relationships/slideLayout" Target="../slideLayouts/slideLayout140.xml"/></Relationships>
</file>

<file path=ppt/slideMasters/_rels/slideMaster14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1.xml"/><Relationship Id="rId1" Type="http://schemas.openxmlformats.org/officeDocument/2006/relationships/slideLayout" Target="../slideLayouts/slideLayout141.xml"/></Relationships>
</file>

<file path=ppt/slideMasters/_rels/slideMaster14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2.xml"/><Relationship Id="rId1" Type="http://schemas.openxmlformats.org/officeDocument/2006/relationships/slideLayout" Target="../slideLayouts/slideLayout142.xml"/></Relationships>
</file>

<file path=ppt/slideMasters/_rels/slideMaster14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3.xml"/><Relationship Id="rId1" Type="http://schemas.openxmlformats.org/officeDocument/2006/relationships/slideLayout" Target="../slideLayouts/slideLayout143.xml"/></Relationships>
</file>

<file path=ppt/slideMasters/_rels/slideMaster14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4.xml"/><Relationship Id="rId1" Type="http://schemas.openxmlformats.org/officeDocument/2006/relationships/slideLayout" Target="../slideLayouts/slideLayout144.xml"/></Relationships>
</file>

<file path=ppt/slideMasters/_rels/slideMaster14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5.xml"/><Relationship Id="rId1" Type="http://schemas.openxmlformats.org/officeDocument/2006/relationships/slideLayout" Target="../slideLayouts/slideLayout145.xml"/></Relationships>
</file>

<file path=ppt/slideMasters/_rels/slideMaster14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6.xml"/><Relationship Id="rId1" Type="http://schemas.openxmlformats.org/officeDocument/2006/relationships/slideLayout" Target="../slideLayouts/slideLayout146.xml"/></Relationships>
</file>

<file path=ppt/slideMasters/_rels/slideMaster14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7.xml"/><Relationship Id="rId1" Type="http://schemas.openxmlformats.org/officeDocument/2006/relationships/slideLayout" Target="../slideLayouts/slideLayout147.xml"/></Relationships>
</file>

<file path=ppt/slideMasters/_rels/slideMaster14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8.xml"/><Relationship Id="rId1" Type="http://schemas.openxmlformats.org/officeDocument/2006/relationships/slideLayout" Target="../slideLayouts/slideLayout148.xml"/></Relationships>
</file>

<file path=ppt/slideMasters/_rels/slideMaster14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9.xml"/><Relationship Id="rId1" Type="http://schemas.openxmlformats.org/officeDocument/2006/relationships/slideLayout" Target="../slideLayouts/slideLayout149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5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0.xml"/><Relationship Id="rId1" Type="http://schemas.openxmlformats.org/officeDocument/2006/relationships/slideLayout" Target="../slideLayouts/slideLayout150.xml"/></Relationships>
</file>

<file path=ppt/slideMasters/_rels/slideMaster15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1.xml"/><Relationship Id="rId1" Type="http://schemas.openxmlformats.org/officeDocument/2006/relationships/slideLayout" Target="../slideLayouts/slideLayout151.xml"/></Relationships>
</file>

<file path=ppt/slideMasters/_rels/slideMaster15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2.xml"/><Relationship Id="rId1" Type="http://schemas.openxmlformats.org/officeDocument/2006/relationships/slideLayout" Target="../slideLayouts/slideLayout152.xml"/></Relationships>
</file>

<file path=ppt/slideMasters/_rels/slideMaster15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3.xml"/><Relationship Id="rId1" Type="http://schemas.openxmlformats.org/officeDocument/2006/relationships/slideLayout" Target="../slideLayouts/slideLayout153.xml"/></Relationships>
</file>

<file path=ppt/slideMasters/_rels/slideMaster15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4.xml"/><Relationship Id="rId1" Type="http://schemas.openxmlformats.org/officeDocument/2006/relationships/slideLayout" Target="../slideLayouts/slideLayout154.xml"/></Relationships>
</file>

<file path=ppt/slideMasters/_rels/slideMaster15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5.xml"/><Relationship Id="rId1" Type="http://schemas.openxmlformats.org/officeDocument/2006/relationships/slideLayout" Target="../slideLayouts/slideLayout155.xml"/></Relationships>
</file>

<file path=ppt/slideMasters/_rels/slideMaster15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6.xml"/><Relationship Id="rId1" Type="http://schemas.openxmlformats.org/officeDocument/2006/relationships/slideLayout" Target="../slideLayouts/slideLayout156.xml"/></Relationships>
</file>

<file path=ppt/slideMasters/_rels/slideMaster15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7.xml"/><Relationship Id="rId1" Type="http://schemas.openxmlformats.org/officeDocument/2006/relationships/slideLayout" Target="../slideLayouts/slideLayout157.xml"/></Relationships>
</file>

<file path=ppt/slideMasters/_rels/slideMaster15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8.xml"/><Relationship Id="rId1" Type="http://schemas.openxmlformats.org/officeDocument/2006/relationships/slideLayout" Target="../slideLayouts/slideLayout158.xml"/></Relationships>
</file>

<file path=ppt/slideMasters/_rels/slideMaster15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9.xml"/><Relationship Id="rId1" Type="http://schemas.openxmlformats.org/officeDocument/2006/relationships/slideLayout" Target="../slideLayouts/slideLayout159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6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0.xml"/><Relationship Id="rId1" Type="http://schemas.openxmlformats.org/officeDocument/2006/relationships/slideLayout" Target="../slideLayouts/slideLayout160.xml"/></Relationships>
</file>

<file path=ppt/slideMasters/_rels/slideMaster16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1.xml"/><Relationship Id="rId1" Type="http://schemas.openxmlformats.org/officeDocument/2006/relationships/slideLayout" Target="../slideLayouts/slideLayout161.xml"/></Relationships>
</file>

<file path=ppt/slideMasters/_rels/slideMaster16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2.xml"/><Relationship Id="rId1" Type="http://schemas.openxmlformats.org/officeDocument/2006/relationships/slideLayout" Target="../slideLayouts/slideLayout162.xml"/></Relationships>
</file>

<file path=ppt/slideMasters/_rels/slideMaster16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3.xml"/><Relationship Id="rId1" Type="http://schemas.openxmlformats.org/officeDocument/2006/relationships/slideLayout" Target="../slideLayouts/slideLayout163.xml"/></Relationships>
</file>

<file path=ppt/slideMasters/_rels/slideMaster16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4.xml"/><Relationship Id="rId1" Type="http://schemas.openxmlformats.org/officeDocument/2006/relationships/slideLayout" Target="../slideLayouts/slideLayout164.xml"/></Relationships>
</file>

<file path=ppt/slideMasters/_rels/slideMaster16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5.xml"/><Relationship Id="rId1" Type="http://schemas.openxmlformats.org/officeDocument/2006/relationships/slideLayout" Target="../slideLayouts/slideLayout165.xml"/></Relationships>
</file>

<file path=ppt/slideMasters/_rels/slideMaster16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6.xml"/><Relationship Id="rId1" Type="http://schemas.openxmlformats.org/officeDocument/2006/relationships/slideLayout" Target="../slideLayouts/slideLayout166.xml"/></Relationships>
</file>

<file path=ppt/slideMasters/_rels/slideMaster16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7.xml"/><Relationship Id="rId1" Type="http://schemas.openxmlformats.org/officeDocument/2006/relationships/slideLayout" Target="../slideLayouts/slideLayout167.xml"/></Relationships>
</file>

<file path=ppt/slideMasters/_rels/slideMaster16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8.xml"/><Relationship Id="rId1" Type="http://schemas.openxmlformats.org/officeDocument/2006/relationships/slideLayout" Target="../slideLayouts/slideLayout168.xml"/></Relationships>
</file>

<file path=ppt/slideMasters/_rels/slideMaster16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9.xml"/><Relationship Id="rId1" Type="http://schemas.openxmlformats.org/officeDocument/2006/relationships/slideLayout" Target="../slideLayouts/slideLayout169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7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0.xml"/><Relationship Id="rId1" Type="http://schemas.openxmlformats.org/officeDocument/2006/relationships/slideLayout" Target="../slideLayouts/slideLayout170.xml"/></Relationships>
</file>

<file path=ppt/slideMasters/_rels/slideMaster17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1.xml"/><Relationship Id="rId1" Type="http://schemas.openxmlformats.org/officeDocument/2006/relationships/slideLayout" Target="../slideLayouts/slideLayout171.xml"/></Relationships>
</file>

<file path=ppt/slideMasters/_rels/slideMaster17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2.xml"/><Relationship Id="rId1" Type="http://schemas.openxmlformats.org/officeDocument/2006/relationships/slideLayout" Target="../slideLayouts/slideLayout172.xml"/></Relationships>
</file>

<file path=ppt/slideMasters/_rels/slideMaster17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3.xml"/><Relationship Id="rId1" Type="http://schemas.openxmlformats.org/officeDocument/2006/relationships/slideLayout" Target="../slideLayouts/slideLayout173.xml"/></Relationships>
</file>

<file path=ppt/slideMasters/_rels/slideMaster17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4.xml"/><Relationship Id="rId1" Type="http://schemas.openxmlformats.org/officeDocument/2006/relationships/slideLayout" Target="../slideLayouts/slideLayout174.xml"/></Relationships>
</file>

<file path=ppt/slideMasters/_rels/slideMaster17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5.xml"/><Relationship Id="rId1" Type="http://schemas.openxmlformats.org/officeDocument/2006/relationships/slideLayout" Target="../slideLayouts/slideLayout175.xml"/></Relationships>
</file>

<file path=ppt/slideMasters/_rels/slideMaster17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6.xml"/><Relationship Id="rId1" Type="http://schemas.openxmlformats.org/officeDocument/2006/relationships/slideLayout" Target="../slideLayouts/slideLayout176.xml"/></Relationships>
</file>

<file path=ppt/slideMasters/_rels/slideMaster17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7.xml"/><Relationship Id="rId1" Type="http://schemas.openxmlformats.org/officeDocument/2006/relationships/slideLayout" Target="../slideLayouts/slideLayout177.xml"/></Relationships>
</file>

<file path=ppt/slideMasters/_rels/slideMaster17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8.xml"/><Relationship Id="rId1" Type="http://schemas.openxmlformats.org/officeDocument/2006/relationships/slideLayout" Target="../slideLayouts/slideLayout178.xml"/></Relationships>
</file>

<file path=ppt/slideMasters/_rels/slideMaster17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9.xml"/><Relationship Id="rId1" Type="http://schemas.openxmlformats.org/officeDocument/2006/relationships/slideLayout" Target="../slideLayouts/slideLayout179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18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0.xml"/><Relationship Id="rId1" Type="http://schemas.openxmlformats.org/officeDocument/2006/relationships/slideLayout" Target="../slideLayouts/slideLayout180.xml"/></Relationships>
</file>

<file path=ppt/slideMasters/_rels/slideMaster18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1.xml"/><Relationship Id="rId1" Type="http://schemas.openxmlformats.org/officeDocument/2006/relationships/slideLayout" Target="../slideLayouts/slideLayout181.xml"/></Relationships>
</file>

<file path=ppt/slideMasters/_rels/slideMaster18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2.xml"/><Relationship Id="rId1" Type="http://schemas.openxmlformats.org/officeDocument/2006/relationships/slideLayout" Target="../slideLayouts/slideLayout182.xml"/></Relationships>
</file>

<file path=ppt/slideMasters/_rels/slideMaster18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3.xml"/><Relationship Id="rId1" Type="http://schemas.openxmlformats.org/officeDocument/2006/relationships/slideLayout" Target="../slideLayouts/slideLayout183.xml"/></Relationships>
</file>

<file path=ppt/slideMasters/_rels/slideMaster18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4.xml"/><Relationship Id="rId1" Type="http://schemas.openxmlformats.org/officeDocument/2006/relationships/slideLayout" Target="../slideLayouts/slideLayout184.xml"/></Relationships>
</file>

<file path=ppt/slideMasters/_rels/slideMaster18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5.xml"/><Relationship Id="rId1" Type="http://schemas.openxmlformats.org/officeDocument/2006/relationships/slideLayout" Target="../slideLayouts/slideLayout185.xml"/></Relationships>
</file>

<file path=ppt/slideMasters/_rels/slideMaster18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6.xml"/><Relationship Id="rId1" Type="http://schemas.openxmlformats.org/officeDocument/2006/relationships/slideLayout" Target="../slideLayouts/slideLayout186.xml"/></Relationships>
</file>

<file path=ppt/slideMasters/_rels/slideMaster18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7.xml"/><Relationship Id="rId1" Type="http://schemas.openxmlformats.org/officeDocument/2006/relationships/slideLayout" Target="../slideLayouts/slideLayout187.xml"/></Relationships>
</file>

<file path=ppt/slideMasters/_rels/slideMaster18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8.xml"/><Relationship Id="rId1" Type="http://schemas.openxmlformats.org/officeDocument/2006/relationships/slideLayout" Target="../slideLayouts/slideLayout188.xml"/></Relationships>
</file>

<file path=ppt/slideMasters/_rels/slideMaster18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9.xml"/><Relationship Id="rId1" Type="http://schemas.openxmlformats.org/officeDocument/2006/relationships/slideLayout" Target="../slideLayouts/slideLayout189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/Relationships>
</file>

<file path=ppt/slideMasters/_rels/slideMaster19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0.xml"/><Relationship Id="rId1" Type="http://schemas.openxmlformats.org/officeDocument/2006/relationships/slideLayout" Target="../slideLayouts/slideLayout190.xml"/></Relationships>
</file>

<file path=ppt/slideMasters/_rels/slideMaster19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1.xml"/><Relationship Id="rId1" Type="http://schemas.openxmlformats.org/officeDocument/2006/relationships/slideLayout" Target="../slideLayouts/slideLayout191.xml"/></Relationships>
</file>

<file path=ppt/slideMasters/_rels/slideMaster19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2.xml"/><Relationship Id="rId1" Type="http://schemas.openxmlformats.org/officeDocument/2006/relationships/slideLayout" Target="../slideLayouts/slideLayout192.xml"/></Relationships>
</file>

<file path=ppt/slideMasters/_rels/slideMaster19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3.xml"/><Relationship Id="rId1" Type="http://schemas.openxmlformats.org/officeDocument/2006/relationships/slideLayout" Target="../slideLayouts/slideLayout193.xml"/></Relationships>
</file>

<file path=ppt/slideMasters/_rels/slideMaster19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4.xml"/><Relationship Id="rId1" Type="http://schemas.openxmlformats.org/officeDocument/2006/relationships/slideLayout" Target="../slideLayouts/slideLayout194.xml"/></Relationships>
</file>

<file path=ppt/slideMasters/_rels/slideMaster19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5.xml"/><Relationship Id="rId1" Type="http://schemas.openxmlformats.org/officeDocument/2006/relationships/slideLayout" Target="../slideLayouts/slideLayout195.xml"/></Relationships>
</file>

<file path=ppt/slideMasters/_rels/slideMaster19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6.xml"/><Relationship Id="rId1" Type="http://schemas.openxmlformats.org/officeDocument/2006/relationships/slideLayout" Target="../slideLayouts/slideLayout196.xml"/></Relationships>
</file>

<file path=ppt/slideMasters/_rels/slideMaster19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7.xml"/><Relationship Id="rId1" Type="http://schemas.openxmlformats.org/officeDocument/2006/relationships/slideLayout" Target="../slideLayouts/slideLayout197.xml"/></Relationships>
</file>

<file path=ppt/slideMasters/_rels/slideMaster19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8.xml"/><Relationship Id="rId1" Type="http://schemas.openxmlformats.org/officeDocument/2006/relationships/slideLayout" Target="../slideLayouts/slideLayout198.xml"/></Relationships>
</file>

<file path=ppt/slideMasters/_rels/slideMaster19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9.xml"/><Relationship Id="rId1" Type="http://schemas.openxmlformats.org/officeDocument/2006/relationships/slideLayout" Target="../slideLayouts/slideLayout19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/Relationships>
</file>

<file path=ppt/slideMasters/_rels/slideMaster20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0.xml"/><Relationship Id="rId1" Type="http://schemas.openxmlformats.org/officeDocument/2006/relationships/slideLayout" Target="../slideLayouts/slideLayout200.xml"/></Relationships>
</file>

<file path=ppt/slideMasters/_rels/slideMaster20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1.xml"/><Relationship Id="rId1" Type="http://schemas.openxmlformats.org/officeDocument/2006/relationships/slideLayout" Target="../slideLayouts/slideLayout201.xml"/></Relationships>
</file>

<file path=ppt/slideMasters/_rels/slideMaster20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2.xml"/><Relationship Id="rId1" Type="http://schemas.openxmlformats.org/officeDocument/2006/relationships/slideLayout" Target="../slideLayouts/slideLayout202.xml"/></Relationships>
</file>

<file path=ppt/slideMasters/_rels/slideMaster20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3.xml"/><Relationship Id="rId1" Type="http://schemas.openxmlformats.org/officeDocument/2006/relationships/slideLayout" Target="../slideLayouts/slideLayout203.xml"/></Relationships>
</file>

<file path=ppt/slideMasters/_rels/slideMaster20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4.xml"/><Relationship Id="rId1" Type="http://schemas.openxmlformats.org/officeDocument/2006/relationships/slideLayout" Target="../slideLayouts/slideLayout204.xml"/></Relationships>
</file>

<file path=ppt/slideMasters/_rels/slideMaster20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5.xml"/><Relationship Id="rId1" Type="http://schemas.openxmlformats.org/officeDocument/2006/relationships/slideLayout" Target="../slideLayouts/slideLayout205.xml"/></Relationships>
</file>

<file path=ppt/slideMasters/_rels/slideMaster20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6.xml"/><Relationship Id="rId1" Type="http://schemas.openxmlformats.org/officeDocument/2006/relationships/slideLayout" Target="../slideLayouts/slideLayout206.xml"/></Relationships>
</file>

<file path=ppt/slideMasters/_rels/slideMaster20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7.xml"/><Relationship Id="rId1" Type="http://schemas.openxmlformats.org/officeDocument/2006/relationships/slideLayout" Target="../slideLayouts/slideLayout207.xml"/></Relationships>
</file>

<file path=ppt/slideMasters/_rels/slideMaster20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8.xml"/><Relationship Id="rId1" Type="http://schemas.openxmlformats.org/officeDocument/2006/relationships/slideLayout" Target="../slideLayouts/slideLayout208.xml"/></Relationships>
</file>

<file path=ppt/slideMasters/_rels/slideMaster20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9.xml"/><Relationship Id="rId1" Type="http://schemas.openxmlformats.org/officeDocument/2006/relationships/slideLayout" Target="../slideLayouts/slideLayout209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.xml"/></Relationships>
</file>

<file path=ppt/slideMasters/_rels/slideMaster2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0.xml"/><Relationship Id="rId1" Type="http://schemas.openxmlformats.org/officeDocument/2006/relationships/slideLayout" Target="../slideLayouts/slideLayout210.xml"/></Relationships>
</file>

<file path=ppt/slideMasters/_rels/slideMaster2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1.xml"/><Relationship Id="rId1" Type="http://schemas.openxmlformats.org/officeDocument/2006/relationships/slideLayout" Target="../slideLayouts/slideLayout211.xml"/></Relationships>
</file>

<file path=ppt/slideMasters/_rels/slideMaster2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2.xml"/><Relationship Id="rId1" Type="http://schemas.openxmlformats.org/officeDocument/2006/relationships/slideLayout" Target="../slideLayouts/slideLayout212.xml"/></Relationships>
</file>

<file path=ppt/slideMasters/_rels/slideMaster2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3.xml"/><Relationship Id="rId1" Type="http://schemas.openxmlformats.org/officeDocument/2006/relationships/slideLayout" Target="../slideLayouts/slideLayout213.xml"/></Relationships>
</file>

<file path=ppt/slideMasters/_rels/slideMaster2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4.xml"/><Relationship Id="rId1" Type="http://schemas.openxmlformats.org/officeDocument/2006/relationships/slideLayout" Target="../slideLayouts/slideLayout214.xml"/></Relationships>
</file>

<file path=ppt/slideMasters/_rels/slideMaster2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5.xml"/><Relationship Id="rId1" Type="http://schemas.openxmlformats.org/officeDocument/2006/relationships/slideLayout" Target="../slideLayouts/slideLayout215.xml"/></Relationships>
</file>

<file path=ppt/slideMasters/_rels/slideMaster2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6.xml"/><Relationship Id="rId1" Type="http://schemas.openxmlformats.org/officeDocument/2006/relationships/slideLayout" Target="../slideLayouts/slideLayout216.xml"/></Relationships>
</file>

<file path=ppt/slideMasters/_rels/slideMaster2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7.xml"/><Relationship Id="rId1" Type="http://schemas.openxmlformats.org/officeDocument/2006/relationships/slideLayout" Target="../slideLayouts/slideLayout217.xml"/></Relationships>
</file>

<file path=ppt/slideMasters/_rels/slideMaster2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8.xml"/><Relationship Id="rId1" Type="http://schemas.openxmlformats.org/officeDocument/2006/relationships/slideLayout" Target="../slideLayouts/slideLayout218.xml"/></Relationships>
</file>

<file path=ppt/slideMasters/_rels/slideMaster2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9.xml"/><Relationship Id="rId1" Type="http://schemas.openxmlformats.org/officeDocument/2006/relationships/slideLayout" Target="../slideLayouts/slideLayout219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2.xml"/></Relationships>
</file>

<file path=ppt/slideMasters/_rels/slideMaster2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0.xml"/><Relationship Id="rId1" Type="http://schemas.openxmlformats.org/officeDocument/2006/relationships/slideLayout" Target="../slideLayouts/slideLayout220.xml"/></Relationships>
</file>

<file path=ppt/slideMasters/_rels/slideMaster2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1.xml"/><Relationship Id="rId1" Type="http://schemas.openxmlformats.org/officeDocument/2006/relationships/slideLayout" Target="../slideLayouts/slideLayout221.xml"/></Relationships>
</file>

<file path=ppt/slideMasters/_rels/slideMaster2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2.xml"/><Relationship Id="rId1" Type="http://schemas.openxmlformats.org/officeDocument/2006/relationships/slideLayout" Target="../slideLayouts/slideLayout222.xml"/></Relationships>
</file>

<file path=ppt/slideMasters/_rels/slideMaster2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3.xml"/><Relationship Id="rId1" Type="http://schemas.openxmlformats.org/officeDocument/2006/relationships/slideLayout" Target="../slideLayouts/slideLayout223.xml"/></Relationships>
</file>

<file path=ppt/slideMasters/_rels/slideMaster2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4.xml"/><Relationship Id="rId1" Type="http://schemas.openxmlformats.org/officeDocument/2006/relationships/slideLayout" Target="../slideLayouts/slideLayout224.xml"/></Relationships>
</file>

<file path=ppt/slideMasters/_rels/slideMaster2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5.xml"/><Relationship Id="rId1" Type="http://schemas.openxmlformats.org/officeDocument/2006/relationships/slideLayout" Target="../slideLayouts/slideLayout225.xml"/></Relationships>
</file>

<file path=ppt/slideMasters/_rels/slideMaster2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6.xml"/><Relationship Id="rId1" Type="http://schemas.openxmlformats.org/officeDocument/2006/relationships/slideLayout" Target="../slideLayouts/slideLayout226.xml"/></Relationships>
</file>

<file path=ppt/slideMasters/_rels/slideMaster2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7.xml"/><Relationship Id="rId1" Type="http://schemas.openxmlformats.org/officeDocument/2006/relationships/slideLayout" Target="../slideLayouts/slideLayout227.xml"/></Relationships>
</file>

<file path=ppt/slideMasters/_rels/slideMaster2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8.xml"/><Relationship Id="rId1" Type="http://schemas.openxmlformats.org/officeDocument/2006/relationships/slideLayout" Target="../slideLayouts/slideLayout228.xml"/></Relationships>
</file>

<file path=ppt/slideMasters/_rels/slideMaster2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9.xml"/><Relationship Id="rId1" Type="http://schemas.openxmlformats.org/officeDocument/2006/relationships/slideLayout" Target="../slideLayouts/slideLayout229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3.xml"/></Relationships>
</file>

<file path=ppt/slideMasters/_rels/slideMaster2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0.xml"/><Relationship Id="rId1" Type="http://schemas.openxmlformats.org/officeDocument/2006/relationships/slideLayout" Target="../slideLayouts/slideLayout230.xml"/></Relationships>
</file>

<file path=ppt/slideMasters/_rels/slideMaster2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1.xml"/><Relationship Id="rId1" Type="http://schemas.openxmlformats.org/officeDocument/2006/relationships/slideLayout" Target="../slideLayouts/slideLayout231.xml"/></Relationships>
</file>

<file path=ppt/slideMasters/_rels/slideMaster2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2.xml"/><Relationship Id="rId1" Type="http://schemas.openxmlformats.org/officeDocument/2006/relationships/slideLayout" Target="../slideLayouts/slideLayout232.xml"/></Relationships>
</file>

<file path=ppt/slideMasters/_rels/slideMaster2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3.xml"/><Relationship Id="rId1" Type="http://schemas.openxmlformats.org/officeDocument/2006/relationships/slideLayout" Target="../slideLayouts/slideLayout233.xml"/></Relationships>
</file>

<file path=ppt/slideMasters/_rels/slideMaster2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4.xml"/><Relationship Id="rId1" Type="http://schemas.openxmlformats.org/officeDocument/2006/relationships/slideLayout" Target="../slideLayouts/slideLayout234.xml"/></Relationships>
</file>

<file path=ppt/slideMasters/_rels/slideMaster2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5.xml"/><Relationship Id="rId1" Type="http://schemas.openxmlformats.org/officeDocument/2006/relationships/slideLayout" Target="../slideLayouts/slideLayout235.xml"/></Relationships>
</file>

<file path=ppt/slideMasters/_rels/slideMaster2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6.xml"/><Relationship Id="rId1" Type="http://schemas.openxmlformats.org/officeDocument/2006/relationships/slideLayout" Target="../slideLayouts/slideLayout236.xml"/></Relationships>
</file>

<file path=ppt/slideMasters/_rels/slideMaster2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7.xml"/><Relationship Id="rId1" Type="http://schemas.openxmlformats.org/officeDocument/2006/relationships/slideLayout" Target="../slideLayouts/slideLayout237.xml"/></Relationships>
</file>

<file path=ppt/slideMasters/_rels/slideMaster2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8.xml"/><Relationship Id="rId1" Type="http://schemas.openxmlformats.org/officeDocument/2006/relationships/slideLayout" Target="../slideLayouts/slideLayout238.xml"/></Relationships>
</file>

<file path=ppt/slideMasters/_rels/slideMaster23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9.xml"/><Relationship Id="rId1" Type="http://schemas.openxmlformats.org/officeDocument/2006/relationships/slideLayout" Target="../slideLayouts/slideLayout239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4.xml"/></Relationships>
</file>

<file path=ppt/slideMasters/_rels/slideMaster24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0.xml"/><Relationship Id="rId1" Type="http://schemas.openxmlformats.org/officeDocument/2006/relationships/slideLayout" Target="../slideLayouts/slideLayout240.xml"/></Relationships>
</file>

<file path=ppt/slideMasters/_rels/slideMaster24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1.xml"/><Relationship Id="rId1" Type="http://schemas.openxmlformats.org/officeDocument/2006/relationships/slideLayout" Target="../slideLayouts/slideLayout241.xml"/></Relationships>
</file>

<file path=ppt/slideMasters/_rels/slideMaster24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2.xml"/><Relationship Id="rId1" Type="http://schemas.openxmlformats.org/officeDocument/2006/relationships/slideLayout" Target="../slideLayouts/slideLayout242.xml"/></Relationships>
</file>

<file path=ppt/slideMasters/_rels/slideMaster24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3.xml"/><Relationship Id="rId1" Type="http://schemas.openxmlformats.org/officeDocument/2006/relationships/slideLayout" Target="../slideLayouts/slideLayout243.xml"/></Relationships>
</file>

<file path=ppt/slideMasters/_rels/slideMaster24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4.xml"/><Relationship Id="rId1" Type="http://schemas.openxmlformats.org/officeDocument/2006/relationships/slideLayout" Target="../slideLayouts/slideLayout244.xml"/></Relationships>
</file>

<file path=ppt/slideMasters/_rels/slideMaster24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5.xml"/><Relationship Id="rId1" Type="http://schemas.openxmlformats.org/officeDocument/2006/relationships/slideLayout" Target="../slideLayouts/slideLayout245.xml"/></Relationships>
</file>

<file path=ppt/slideMasters/_rels/slideMaster24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6.xml"/><Relationship Id="rId1" Type="http://schemas.openxmlformats.org/officeDocument/2006/relationships/slideLayout" Target="../slideLayouts/slideLayout246.xml"/></Relationships>
</file>

<file path=ppt/slideMasters/_rels/slideMaster24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7.xml"/><Relationship Id="rId1" Type="http://schemas.openxmlformats.org/officeDocument/2006/relationships/slideLayout" Target="../slideLayouts/slideLayout247.xml"/></Relationships>
</file>

<file path=ppt/slideMasters/_rels/slideMaster24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8.xml"/><Relationship Id="rId1" Type="http://schemas.openxmlformats.org/officeDocument/2006/relationships/slideLayout" Target="../slideLayouts/slideLayout248.xml"/></Relationships>
</file>

<file path=ppt/slideMasters/_rels/slideMaster24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9.xml"/><Relationship Id="rId1" Type="http://schemas.openxmlformats.org/officeDocument/2006/relationships/slideLayout" Target="../slideLayouts/slideLayout249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5.xml"/></Relationships>
</file>

<file path=ppt/slideMasters/_rels/slideMaster25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0.xml"/><Relationship Id="rId1" Type="http://schemas.openxmlformats.org/officeDocument/2006/relationships/slideLayout" Target="../slideLayouts/slideLayout250.xml"/></Relationships>
</file>

<file path=ppt/slideMasters/_rels/slideMaster25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1.xml"/><Relationship Id="rId1" Type="http://schemas.openxmlformats.org/officeDocument/2006/relationships/slideLayout" Target="../slideLayouts/slideLayout251.xml"/></Relationships>
</file>

<file path=ppt/slideMasters/_rels/slideMaster25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2.xml"/><Relationship Id="rId1" Type="http://schemas.openxmlformats.org/officeDocument/2006/relationships/slideLayout" Target="../slideLayouts/slideLayout252.xml"/></Relationships>
</file>

<file path=ppt/slideMasters/_rels/slideMaster25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3.xml"/><Relationship Id="rId1" Type="http://schemas.openxmlformats.org/officeDocument/2006/relationships/slideLayout" Target="../slideLayouts/slideLayout253.xml"/></Relationships>
</file>

<file path=ppt/slideMasters/_rels/slideMaster25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4.xml"/><Relationship Id="rId1" Type="http://schemas.openxmlformats.org/officeDocument/2006/relationships/slideLayout" Target="../slideLayouts/slideLayout254.xml"/></Relationships>
</file>

<file path=ppt/slideMasters/_rels/slideMaster25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5.xml"/><Relationship Id="rId1" Type="http://schemas.openxmlformats.org/officeDocument/2006/relationships/slideLayout" Target="../slideLayouts/slideLayout255.xml"/></Relationships>
</file>

<file path=ppt/slideMasters/_rels/slideMaster25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6.xml"/><Relationship Id="rId1" Type="http://schemas.openxmlformats.org/officeDocument/2006/relationships/slideLayout" Target="../slideLayouts/slideLayout256.xml"/></Relationships>
</file>

<file path=ppt/slideMasters/_rels/slideMaster25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7.xml"/><Relationship Id="rId1" Type="http://schemas.openxmlformats.org/officeDocument/2006/relationships/slideLayout" Target="../slideLayouts/slideLayout257.xml"/></Relationships>
</file>

<file path=ppt/slideMasters/_rels/slideMaster25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8.xml"/><Relationship Id="rId1" Type="http://schemas.openxmlformats.org/officeDocument/2006/relationships/slideLayout" Target="../slideLayouts/slideLayout258.xml"/></Relationships>
</file>

<file path=ppt/slideMasters/_rels/slideMaster25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9.xml"/><Relationship Id="rId1" Type="http://schemas.openxmlformats.org/officeDocument/2006/relationships/slideLayout" Target="../slideLayouts/slideLayout259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6.xml"/></Relationships>
</file>

<file path=ppt/slideMasters/_rels/slideMaster26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0.xml"/><Relationship Id="rId1" Type="http://schemas.openxmlformats.org/officeDocument/2006/relationships/slideLayout" Target="../slideLayouts/slideLayout260.xml"/></Relationships>
</file>

<file path=ppt/slideMasters/_rels/slideMaster26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1.xml"/><Relationship Id="rId1" Type="http://schemas.openxmlformats.org/officeDocument/2006/relationships/slideLayout" Target="../slideLayouts/slideLayout261.xml"/></Relationships>
</file>

<file path=ppt/slideMasters/_rels/slideMaster26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2.xml"/><Relationship Id="rId1" Type="http://schemas.openxmlformats.org/officeDocument/2006/relationships/slideLayout" Target="../slideLayouts/slideLayout262.xml"/></Relationships>
</file>

<file path=ppt/slideMasters/_rels/slideMaster26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3.xml"/><Relationship Id="rId1" Type="http://schemas.openxmlformats.org/officeDocument/2006/relationships/slideLayout" Target="../slideLayouts/slideLayout263.xml"/></Relationships>
</file>

<file path=ppt/slideMasters/_rels/slideMaster26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4.xml"/><Relationship Id="rId1" Type="http://schemas.openxmlformats.org/officeDocument/2006/relationships/slideLayout" Target="../slideLayouts/slideLayout264.xml"/></Relationships>
</file>

<file path=ppt/slideMasters/_rels/slideMaster26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5.xml"/><Relationship Id="rId1" Type="http://schemas.openxmlformats.org/officeDocument/2006/relationships/slideLayout" Target="../slideLayouts/slideLayout265.xml"/></Relationships>
</file>

<file path=ppt/slideMasters/_rels/slideMaster26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6.xml"/><Relationship Id="rId1" Type="http://schemas.openxmlformats.org/officeDocument/2006/relationships/slideLayout" Target="../slideLayouts/slideLayout266.xml"/></Relationships>
</file>

<file path=ppt/slideMasters/_rels/slideMaster26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7.xml"/><Relationship Id="rId1" Type="http://schemas.openxmlformats.org/officeDocument/2006/relationships/slideLayout" Target="../slideLayouts/slideLayout267.xml"/></Relationships>
</file>

<file path=ppt/slideMasters/_rels/slideMaster26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8.xml"/><Relationship Id="rId1" Type="http://schemas.openxmlformats.org/officeDocument/2006/relationships/slideLayout" Target="../slideLayouts/slideLayout268.xml"/></Relationships>
</file>

<file path=ppt/slideMasters/_rels/slideMaster26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9.xml"/><Relationship Id="rId1" Type="http://schemas.openxmlformats.org/officeDocument/2006/relationships/slideLayout" Target="../slideLayouts/slideLayout269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27.xml"/></Relationships>
</file>

<file path=ppt/slideMasters/_rels/slideMaster27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0.xml"/><Relationship Id="rId1" Type="http://schemas.openxmlformats.org/officeDocument/2006/relationships/slideLayout" Target="../slideLayouts/slideLayout270.xml"/></Relationships>
</file>

<file path=ppt/slideMasters/_rels/slideMaster27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1.xml"/><Relationship Id="rId1" Type="http://schemas.openxmlformats.org/officeDocument/2006/relationships/slideLayout" Target="../slideLayouts/slideLayout271.xml"/></Relationships>
</file>

<file path=ppt/slideMasters/_rels/slideMaster27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2.xml"/><Relationship Id="rId1" Type="http://schemas.openxmlformats.org/officeDocument/2006/relationships/slideLayout" Target="../slideLayouts/slideLayout272.xml"/></Relationships>
</file>

<file path=ppt/slideMasters/_rels/slideMaster27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3.xml"/><Relationship Id="rId1" Type="http://schemas.openxmlformats.org/officeDocument/2006/relationships/slideLayout" Target="../slideLayouts/slideLayout273.xml"/></Relationships>
</file>

<file path=ppt/slideMasters/_rels/slideMaster27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4.xml"/><Relationship Id="rId1" Type="http://schemas.openxmlformats.org/officeDocument/2006/relationships/slideLayout" Target="../slideLayouts/slideLayout274.xml"/></Relationships>
</file>

<file path=ppt/slideMasters/_rels/slideMaster27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5.xml"/><Relationship Id="rId1" Type="http://schemas.openxmlformats.org/officeDocument/2006/relationships/slideLayout" Target="../slideLayouts/slideLayout275.xml"/></Relationships>
</file>

<file path=ppt/slideMasters/_rels/slideMaster27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6.xml"/><Relationship Id="rId1" Type="http://schemas.openxmlformats.org/officeDocument/2006/relationships/slideLayout" Target="../slideLayouts/slideLayout276.xml"/></Relationships>
</file>

<file path=ppt/slideMasters/_rels/slideMaster27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7.xml"/><Relationship Id="rId1" Type="http://schemas.openxmlformats.org/officeDocument/2006/relationships/slideLayout" Target="../slideLayouts/slideLayout277.xml"/></Relationships>
</file>

<file path=ppt/slideMasters/_rels/slideMaster27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8.xml"/><Relationship Id="rId1" Type="http://schemas.openxmlformats.org/officeDocument/2006/relationships/slideLayout" Target="../slideLayouts/slideLayout278.xml"/></Relationships>
</file>

<file path=ppt/slideMasters/_rels/slideMaster27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9.xml"/><Relationship Id="rId1" Type="http://schemas.openxmlformats.org/officeDocument/2006/relationships/slideLayout" Target="../slideLayouts/slideLayout279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28.xml"/></Relationships>
</file>

<file path=ppt/slideMasters/_rels/slideMaster28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0.xml"/><Relationship Id="rId1" Type="http://schemas.openxmlformats.org/officeDocument/2006/relationships/slideLayout" Target="../slideLayouts/slideLayout280.xml"/></Relationships>
</file>

<file path=ppt/slideMasters/_rels/slideMaster28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1.xml"/><Relationship Id="rId1" Type="http://schemas.openxmlformats.org/officeDocument/2006/relationships/slideLayout" Target="../slideLayouts/slideLayout281.xml"/></Relationships>
</file>

<file path=ppt/slideMasters/_rels/slideMaster28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2.xml"/><Relationship Id="rId1" Type="http://schemas.openxmlformats.org/officeDocument/2006/relationships/slideLayout" Target="../slideLayouts/slideLayout282.xml"/></Relationships>
</file>

<file path=ppt/slideMasters/_rels/slideMaster28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3.xml"/><Relationship Id="rId1" Type="http://schemas.openxmlformats.org/officeDocument/2006/relationships/slideLayout" Target="../slideLayouts/slideLayout283.xml"/></Relationships>
</file>

<file path=ppt/slideMasters/_rels/slideMaster28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4.xml"/><Relationship Id="rId1" Type="http://schemas.openxmlformats.org/officeDocument/2006/relationships/slideLayout" Target="../slideLayouts/slideLayout284.xml"/></Relationships>
</file>

<file path=ppt/slideMasters/_rels/slideMaster28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5.xml"/><Relationship Id="rId1" Type="http://schemas.openxmlformats.org/officeDocument/2006/relationships/slideLayout" Target="../slideLayouts/slideLayout285.xml"/></Relationships>
</file>

<file path=ppt/slideMasters/_rels/slideMaster28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6.xml"/><Relationship Id="rId1" Type="http://schemas.openxmlformats.org/officeDocument/2006/relationships/slideLayout" Target="../slideLayouts/slideLayout286.xml"/></Relationships>
</file>

<file path=ppt/slideMasters/_rels/slideMaster28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7.xml"/><Relationship Id="rId1" Type="http://schemas.openxmlformats.org/officeDocument/2006/relationships/slideLayout" Target="../slideLayouts/slideLayout287.xml"/></Relationships>
</file>

<file path=ppt/slideMasters/_rels/slideMaster28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8.xml"/><Relationship Id="rId1" Type="http://schemas.openxmlformats.org/officeDocument/2006/relationships/slideLayout" Target="../slideLayouts/slideLayout288.xml"/></Relationships>
</file>

<file path=ppt/slideMasters/_rels/slideMaster28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9.xml"/><Relationship Id="rId1" Type="http://schemas.openxmlformats.org/officeDocument/2006/relationships/slideLayout" Target="../slideLayouts/slideLayout289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29.xml"/></Relationships>
</file>

<file path=ppt/slideMasters/_rels/slideMaster29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0.xml"/><Relationship Id="rId1" Type="http://schemas.openxmlformats.org/officeDocument/2006/relationships/slideLayout" Target="../slideLayouts/slideLayout290.xml"/></Relationships>
</file>

<file path=ppt/slideMasters/_rels/slideMaster29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1.xml"/><Relationship Id="rId1" Type="http://schemas.openxmlformats.org/officeDocument/2006/relationships/slideLayout" Target="../slideLayouts/slideLayout291.xml"/></Relationships>
</file>

<file path=ppt/slideMasters/_rels/slideMaster29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2.xml"/><Relationship Id="rId1" Type="http://schemas.openxmlformats.org/officeDocument/2006/relationships/slideLayout" Target="../slideLayouts/slideLayout292.xml"/></Relationships>
</file>

<file path=ppt/slideMasters/_rels/slideMaster29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3.xml"/><Relationship Id="rId1" Type="http://schemas.openxmlformats.org/officeDocument/2006/relationships/slideLayout" Target="../slideLayouts/slideLayout293.xml"/></Relationships>
</file>

<file path=ppt/slideMasters/_rels/slideMaster29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4.xml"/><Relationship Id="rId1" Type="http://schemas.openxmlformats.org/officeDocument/2006/relationships/slideLayout" Target="../slideLayouts/slideLayout294.xml"/></Relationships>
</file>

<file path=ppt/slideMasters/_rels/slideMaster29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5.xml"/><Relationship Id="rId1" Type="http://schemas.openxmlformats.org/officeDocument/2006/relationships/slideLayout" Target="../slideLayouts/slideLayout295.xml"/></Relationships>
</file>

<file path=ppt/slideMasters/_rels/slideMaster29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6.xml"/><Relationship Id="rId1" Type="http://schemas.openxmlformats.org/officeDocument/2006/relationships/slideLayout" Target="../slideLayouts/slideLayout296.xml"/></Relationships>
</file>

<file path=ppt/slideMasters/_rels/slideMaster29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7.xml"/><Relationship Id="rId1" Type="http://schemas.openxmlformats.org/officeDocument/2006/relationships/slideLayout" Target="../slideLayouts/slideLayout297.xml"/></Relationships>
</file>

<file path=ppt/slideMasters/_rels/slideMaster29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8.xml"/><Relationship Id="rId1" Type="http://schemas.openxmlformats.org/officeDocument/2006/relationships/slideLayout" Target="../slideLayouts/slideLayout298.xml"/></Relationships>
</file>

<file path=ppt/slideMasters/_rels/slideMaster29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9.xml"/><Relationship Id="rId1" Type="http://schemas.openxmlformats.org/officeDocument/2006/relationships/slideLayout" Target="../slideLayouts/slideLayout29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30.xml"/></Relationships>
</file>

<file path=ppt/slideMasters/_rels/slideMaster30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0.xml"/><Relationship Id="rId1" Type="http://schemas.openxmlformats.org/officeDocument/2006/relationships/slideLayout" Target="../slideLayouts/slideLayout300.xml"/></Relationships>
</file>

<file path=ppt/slideMasters/_rels/slideMaster30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1.xml"/><Relationship Id="rId1" Type="http://schemas.openxmlformats.org/officeDocument/2006/relationships/slideLayout" Target="../slideLayouts/slideLayout301.xml"/></Relationships>
</file>

<file path=ppt/slideMasters/_rels/slideMaster30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2.xml"/><Relationship Id="rId1" Type="http://schemas.openxmlformats.org/officeDocument/2006/relationships/slideLayout" Target="../slideLayouts/slideLayout302.xml"/></Relationships>
</file>

<file path=ppt/slideMasters/_rels/slideMaster30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3.xml"/><Relationship Id="rId1" Type="http://schemas.openxmlformats.org/officeDocument/2006/relationships/slideLayout" Target="../slideLayouts/slideLayout303.xml"/></Relationships>
</file>

<file path=ppt/slideMasters/_rels/slideMaster30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4.xml"/><Relationship Id="rId1" Type="http://schemas.openxmlformats.org/officeDocument/2006/relationships/slideLayout" Target="../slideLayouts/slideLayout304.xml"/></Relationships>
</file>

<file path=ppt/slideMasters/_rels/slideMaster30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5.xml"/><Relationship Id="rId1" Type="http://schemas.openxmlformats.org/officeDocument/2006/relationships/slideLayout" Target="../slideLayouts/slideLayout305.xml"/></Relationships>
</file>

<file path=ppt/slideMasters/_rels/slideMaster30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6.xml"/><Relationship Id="rId1" Type="http://schemas.openxmlformats.org/officeDocument/2006/relationships/slideLayout" Target="../slideLayouts/slideLayout306.xml"/></Relationships>
</file>

<file path=ppt/slideMasters/_rels/slideMaster30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7.xml"/><Relationship Id="rId1" Type="http://schemas.openxmlformats.org/officeDocument/2006/relationships/slideLayout" Target="../slideLayouts/slideLayout307.xml"/></Relationships>
</file>

<file path=ppt/slideMasters/_rels/slideMaster30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8.xml"/><Relationship Id="rId1" Type="http://schemas.openxmlformats.org/officeDocument/2006/relationships/slideLayout" Target="../slideLayouts/slideLayout308.xml"/></Relationships>
</file>

<file path=ppt/slideMasters/_rels/slideMaster30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9.xml"/><Relationship Id="rId1" Type="http://schemas.openxmlformats.org/officeDocument/2006/relationships/slideLayout" Target="../slideLayouts/slideLayout309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31.xml"/></Relationships>
</file>

<file path=ppt/slideMasters/_rels/slideMaster3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0.xml"/><Relationship Id="rId1" Type="http://schemas.openxmlformats.org/officeDocument/2006/relationships/slideLayout" Target="../slideLayouts/slideLayout310.xml"/></Relationships>
</file>

<file path=ppt/slideMasters/_rels/slideMaster3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1.xml"/><Relationship Id="rId1" Type="http://schemas.openxmlformats.org/officeDocument/2006/relationships/slideLayout" Target="../slideLayouts/slideLayout311.xml"/></Relationships>
</file>

<file path=ppt/slideMasters/_rels/slideMaster3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2.xml"/><Relationship Id="rId1" Type="http://schemas.openxmlformats.org/officeDocument/2006/relationships/slideLayout" Target="../slideLayouts/slideLayout312.xml"/></Relationships>
</file>

<file path=ppt/slideMasters/_rels/slideMaster3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3.xml"/><Relationship Id="rId1" Type="http://schemas.openxmlformats.org/officeDocument/2006/relationships/slideLayout" Target="../slideLayouts/slideLayout313.xml"/></Relationships>
</file>

<file path=ppt/slideMasters/_rels/slideMaster3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4.xml"/><Relationship Id="rId1" Type="http://schemas.openxmlformats.org/officeDocument/2006/relationships/slideLayout" Target="../slideLayouts/slideLayout314.xml"/></Relationships>
</file>

<file path=ppt/slideMasters/_rels/slideMaster3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5.xml"/><Relationship Id="rId1" Type="http://schemas.openxmlformats.org/officeDocument/2006/relationships/slideLayout" Target="../slideLayouts/slideLayout315.xml"/></Relationships>
</file>

<file path=ppt/slideMasters/_rels/slideMaster3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6.xml"/><Relationship Id="rId1" Type="http://schemas.openxmlformats.org/officeDocument/2006/relationships/slideLayout" Target="../slideLayouts/slideLayout316.xml"/></Relationships>
</file>

<file path=ppt/slideMasters/_rels/slideMaster3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7.xml"/><Relationship Id="rId1" Type="http://schemas.openxmlformats.org/officeDocument/2006/relationships/slideLayout" Target="../slideLayouts/slideLayout317.xml"/></Relationships>
</file>

<file path=ppt/slideMasters/_rels/slideMaster3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8.xml"/><Relationship Id="rId1" Type="http://schemas.openxmlformats.org/officeDocument/2006/relationships/slideLayout" Target="../slideLayouts/slideLayout318.xml"/></Relationships>
</file>

<file path=ppt/slideMasters/_rels/slideMaster3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9.xml"/><Relationship Id="rId1" Type="http://schemas.openxmlformats.org/officeDocument/2006/relationships/slideLayout" Target="../slideLayouts/slideLayout319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32.xml"/></Relationships>
</file>

<file path=ppt/slideMasters/_rels/slideMaster3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0.xml"/><Relationship Id="rId1" Type="http://schemas.openxmlformats.org/officeDocument/2006/relationships/slideLayout" Target="../slideLayouts/slideLayout320.xml"/></Relationships>
</file>

<file path=ppt/slideMasters/_rels/slideMaster3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1.xml"/><Relationship Id="rId1" Type="http://schemas.openxmlformats.org/officeDocument/2006/relationships/slideLayout" Target="../slideLayouts/slideLayout321.xml"/></Relationships>
</file>

<file path=ppt/slideMasters/_rels/slideMaster3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2.xml"/><Relationship Id="rId1" Type="http://schemas.openxmlformats.org/officeDocument/2006/relationships/slideLayout" Target="../slideLayouts/slideLayout322.xml"/></Relationships>
</file>

<file path=ppt/slideMasters/_rels/slideMaster3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3.xml"/><Relationship Id="rId1" Type="http://schemas.openxmlformats.org/officeDocument/2006/relationships/slideLayout" Target="../slideLayouts/slideLayout323.xml"/></Relationships>
</file>

<file path=ppt/slideMasters/_rels/slideMaster3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4.xml"/><Relationship Id="rId1" Type="http://schemas.openxmlformats.org/officeDocument/2006/relationships/slideLayout" Target="../slideLayouts/slideLayout324.xml"/></Relationships>
</file>

<file path=ppt/slideMasters/_rels/slideMaster3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5.xml"/><Relationship Id="rId1" Type="http://schemas.openxmlformats.org/officeDocument/2006/relationships/slideLayout" Target="../slideLayouts/slideLayout325.xml"/></Relationships>
</file>

<file path=ppt/slideMasters/_rels/slideMaster3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6.xml"/><Relationship Id="rId1" Type="http://schemas.openxmlformats.org/officeDocument/2006/relationships/slideLayout" Target="../slideLayouts/slideLayout326.xml"/></Relationships>
</file>

<file path=ppt/slideMasters/_rels/slideMaster3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7.xml"/><Relationship Id="rId1" Type="http://schemas.openxmlformats.org/officeDocument/2006/relationships/slideLayout" Target="../slideLayouts/slideLayout327.xml"/></Relationships>
</file>

<file path=ppt/slideMasters/_rels/slideMaster3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8.xml"/><Relationship Id="rId1" Type="http://schemas.openxmlformats.org/officeDocument/2006/relationships/slideLayout" Target="../slideLayouts/slideLayout328.xml"/></Relationships>
</file>

<file path=ppt/slideMasters/_rels/slideMaster3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9.xml"/><Relationship Id="rId1" Type="http://schemas.openxmlformats.org/officeDocument/2006/relationships/slideLayout" Target="../slideLayouts/slideLayout329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33.xml"/></Relationships>
</file>

<file path=ppt/slideMasters/_rels/slideMaster3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0.xml"/><Relationship Id="rId1" Type="http://schemas.openxmlformats.org/officeDocument/2006/relationships/slideLayout" Target="../slideLayouts/slideLayout330.xml"/></Relationships>
</file>

<file path=ppt/slideMasters/_rels/slideMaster3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1.xml"/><Relationship Id="rId1" Type="http://schemas.openxmlformats.org/officeDocument/2006/relationships/slideLayout" Target="../slideLayouts/slideLayout331.xml"/></Relationships>
</file>

<file path=ppt/slideMasters/_rels/slideMaster3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2.xml"/><Relationship Id="rId1" Type="http://schemas.openxmlformats.org/officeDocument/2006/relationships/slideLayout" Target="../slideLayouts/slideLayout332.xml"/></Relationships>
</file>

<file path=ppt/slideMasters/_rels/slideMaster3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3.xml"/><Relationship Id="rId1" Type="http://schemas.openxmlformats.org/officeDocument/2006/relationships/slideLayout" Target="../slideLayouts/slideLayout333.xml"/></Relationships>
</file>

<file path=ppt/slideMasters/_rels/slideMaster3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4.xml"/><Relationship Id="rId1" Type="http://schemas.openxmlformats.org/officeDocument/2006/relationships/slideLayout" Target="../slideLayouts/slideLayout334.xml"/></Relationships>
</file>

<file path=ppt/slideMasters/_rels/slideMaster3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5.xml"/><Relationship Id="rId1" Type="http://schemas.openxmlformats.org/officeDocument/2006/relationships/slideLayout" Target="../slideLayouts/slideLayout335.xml"/></Relationships>
</file>

<file path=ppt/slideMasters/_rels/slideMaster3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6.xml"/><Relationship Id="rId1" Type="http://schemas.openxmlformats.org/officeDocument/2006/relationships/slideLayout" Target="../slideLayouts/slideLayout336.xml"/></Relationships>
</file>

<file path=ppt/slideMasters/_rels/slideMaster3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7.xml"/><Relationship Id="rId1" Type="http://schemas.openxmlformats.org/officeDocument/2006/relationships/slideLayout" Target="../slideLayouts/slideLayout337.xml"/></Relationships>
</file>

<file path=ppt/slideMasters/_rels/slideMaster3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8.xml"/><Relationship Id="rId1" Type="http://schemas.openxmlformats.org/officeDocument/2006/relationships/slideLayout" Target="../slideLayouts/slideLayout338.xml"/></Relationships>
</file>

<file path=ppt/slideMasters/_rels/slideMaster33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9.xml"/><Relationship Id="rId1" Type="http://schemas.openxmlformats.org/officeDocument/2006/relationships/slideLayout" Target="../slideLayouts/slideLayout339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34.xml"/></Relationships>
</file>

<file path=ppt/slideMasters/_rels/slideMaster34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0.xml"/><Relationship Id="rId1" Type="http://schemas.openxmlformats.org/officeDocument/2006/relationships/slideLayout" Target="../slideLayouts/slideLayout340.xml"/></Relationships>
</file>

<file path=ppt/slideMasters/_rels/slideMaster34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1.xml"/><Relationship Id="rId1" Type="http://schemas.openxmlformats.org/officeDocument/2006/relationships/slideLayout" Target="../slideLayouts/slideLayout341.xml"/></Relationships>
</file>

<file path=ppt/slideMasters/_rels/slideMaster34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2.xml"/><Relationship Id="rId1" Type="http://schemas.openxmlformats.org/officeDocument/2006/relationships/slideLayout" Target="../slideLayouts/slideLayout342.xml"/></Relationships>
</file>

<file path=ppt/slideMasters/_rels/slideMaster34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3.xml"/><Relationship Id="rId1" Type="http://schemas.openxmlformats.org/officeDocument/2006/relationships/slideLayout" Target="../slideLayouts/slideLayout343.xml"/></Relationships>
</file>

<file path=ppt/slideMasters/_rels/slideMaster34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4.xml"/><Relationship Id="rId1" Type="http://schemas.openxmlformats.org/officeDocument/2006/relationships/slideLayout" Target="../slideLayouts/slideLayout344.xml"/></Relationships>
</file>

<file path=ppt/slideMasters/_rels/slideMaster34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5.xml"/><Relationship Id="rId1" Type="http://schemas.openxmlformats.org/officeDocument/2006/relationships/slideLayout" Target="../slideLayouts/slideLayout345.xml"/></Relationships>
</file>

<file path=ppt/slideMasters/_rels/slideMaster34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6.xml"/><Relationship Id="rId1" Type="http://schemas.openxmlformats.org/officeDocument/2006/relationships/slideLayout" Target="../slideLayouts/slideLayout346.xml"/></Relationships>
</file>

<file path=ppt/slideMasters/_rels/slideMaster34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7.xml"/><Relationship Id="rId1" Type="http://schemas.openxmlformats.org/officeDocument/2006/relationships/slideLayout" Target="../slideLayouts/slideLayout347.xml"/></Relationships>
</file>

<file path=ppt/slideMasters/_rels/slideMaster34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8.xml"/><Relationship Id="rId1" Type="http://schemas.openxmlformats.org/officeDocument/2006/relationships/slideLayout" Target="../slideLayouts/slideLayout348.xml"/></Relationships>
</file>

<file path=ppt/slideMasters/_rels/slideMaster34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9.xml"/><Relationship Id="rId1" Type="http://schemas.openxmlformats.org/officeDocument/2006/relationships/slideLayout" Target="../slideLayouts/slideLayout349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35.xml"/></Relationships>
</file>

<file path=ppt/slideMasters/_rels/slideMaster35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0.xml"/><Relationship Id="rId1" Type="http://schemas.openxmlformats.org/officeDocument/2006/relationships/slideLayout" Target="../slideLayouts/slideLayout350.xml"/></Relationships>
</file>

<file path=ppt/slideMasters/_rels/slideMaster35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1.xml"/><Relationship Id="rId1" Type="http://schemas.openxmlformats.org/officeDocument/2006/relationships/slideLayout" Target="../slideLayouts/slideLayout351.xml"/></Relationships>
</file>

<file path=ppt/slideMasters/_rels/slideMaster35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2.xml"/><Relationship Id="rId1" Type="http://schemas.openxmlformats.org/officeDocument/2006/relationships/slideLayout" Target="../slideLayouts/slideLayout352.xml"/></Relationships>
</file>

<file path=ppt/slideMasters/_rels/slideMaster35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3.xml"/><Relationship Id="rId1" Type="http://schemas.openxmlformats.org/officeDocument/2006/relationships/slideLayout" Target="../slideLayouts/slideLayout353.xml"/></Relationships>
</file>

<file path=ppt/slideMasters/_rels/slideMaster35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4.xml"/><Relationship Id="rId1" Type="http://schemas.openxmlformats.org/officeDocument/2006/relationships/slideLayout" Target="../slideLayouts/slideLayout354.xml"/></Relationships>
</file>

<file path=ppt/slideMasters/_rels/slideMaster35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5.xml"/><Relationship Id="rId1" Type="http://schemas.openxmlformats.org/officeDocument/2006/relationships/slideLayout" Target="../slideLayouts/slideLayout355.xml"/></Relationships>
</file>

<file path=ppt/slideMasters/_rels/slideMaster35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6.xml"/><Relationship Id="rId1" Type="http://schemas.openxmlformats.org/officeDocument/2006/relationships/slideLayout" Target="../slideLayouts/slideLayout356.xml"/></Relationships>
</file>

<file path=ppt/slideMasters/_rels/slideMaster35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7.xml"/><Relationship Id="rId1" Type="http://schemas.openxmlformats.org/officeDocument/2006/relationships/slideLayout" Target="../slideLayouts/slideLayout357.xml"/></Relationships>
</file>

<file path=ppt/slideMasters/_rels/slideMaster35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8.xml"/><Relationship Id="rId1" Type="http://schemas.openxmlformats.org/officeDocument/2006/relationships/slideLayout" Target="../slideLayouts/slideLayout358.xml"/></Relationships>
</file>

<file path=ppt/slideMasters/_rels/slideMaster35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9.xml"/><Relationship Id="rId1" Type="http://schemas.openxmlformats.org/officeDocument/2006/relationships/slideLayout" Target="../slideLayouts/slideLayout359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36.xml"/></Relationships>
</file>

<file path=ppt/slideMasters/_rels/slideMaster36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0.xml"/><Relationship Id="rId1" Type="http://schemas.openxmlformats.org/officeDocument/2006/relationships/slideLayout" Target="../slideLayouts/slideLayout360.xml"/></Relationships>
</file>

<file path=ppt/slideMasters/_rels/slideMaster36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1.xml"/><Relationship Id="rId1" Type="http://schemas.openxmlformats.org/officeDocument/2006/relationships/slideLayout" Target="../slideLayouts/slideLayout361.xml"/></Relationships>
</file>

<file path=ppt/slideMasters/_rels/slideMaster36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2.xml"/><Relationship Id="rId1" Type="http://schemas.openxmlformats.org/officeDocument/2006/relationships/slideLayout" Target="../slideLayouts/slideLayout362.xml"/></Relationships>
</file>

<file path=ppt/slideMasters/_rels/slideMaster36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3.xml"/><Relationship Id="rId1" Type="http://schemas.openxmlformats.org/officeDocument/2006/relationships/slideLayout" Target="../slideLayouts/slideLayout363.xml"/></Relationships>
</file>

<file path=ppt/slideMasters/_rels/slideMaster36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4.xml"/><Relationship Id="rId1" Type="http://schemas.openxmlformats.org/officeDocument/2006/relationships/slideLayout" Target="../slideLayouts/slideLayout364.xml"/></Relationships>
</file>

<file path=ppt/slideMasters/_rels/slideMaster36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5.xml"/><Relationship Id="rId1" Type="http://schemas.openxmlformats.org/officeDocument/2006/relationships/slideLayout" Target="../slideLayouts/slideLayout365.xml"/></Relationships>
</file>

<file path=ppt/slideMasters/_rels/slideMaster36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6.xml"/><Relationship Id="rId1" Type="http://schemas.openxmlformats.org/officeDocument/2006/relationships/slideLayout" Target="../slideLayouts/slideLayout366.xml"/></Relationships>
</file>

<file path=ppt/slideMasters/_rels/slideMaster36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7.xml"/><Relationship Id="rId1" Type="http://schemas.openxmlformats.org/officeDocument/2006/relationships/slideLayout" Target="../slideLayouts/slideLayout367.xml"/></Relationships>
</file>

<file path=ppt/slideMasters/_rels/slideMaster36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8.xml"/><Relationship Id="rId1" Type="http://schemas.openxmlformats.org/officeDocument/2006/relationships/slideLayout" Target="../slideLayouts/slideLayout368.xml"/></Relationships>
</file>

<file path=ppt/slideMasters/_rels/slideMaster36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9.xml"/><Relationship Id="rId1" Type="http://schemas.openxmlformats.org/officeDocument/2006/relationships/slideLayout" Target="../slideLayouts/slideLayout369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37.xml"/></Relationships>
</file>

<file path=ppt/slideMasters/_rels/slideMaster37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0.xml"/><Relationship Id="rId1" Type="http://schemas.openxmlformats.org/officeDocument/2006/relationships/slideLayout" Target="../slideLayouts/slideLayout370.xml"/></Relationships>
</file>

<file path=ppt/slideMasters/_rels/slideMaster37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1.xml"/><Relationship Id="rId1" Type="http://schemas.openxmlformats.org/officeDocument/2006/relationships/slideLayout" Target="../slideLayouts/slideLayout371.xml"/></Relationships>
</file>

<file path=ppt/slideMasters/_rels/slideMaster37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2.xml"/><Relationship Id="rId1" Type="http://schemas.openxmlformats.org/officeDocument/2006/relationships/slideLayout" Target="../slideLayouts/slideLayout372.xml"/></Relationships>
</file>

<file path=ppt/slideMasters/_rels/slideMaster37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3.xml"/><Relationship Id="rId1" Type="http://schemas.openxmlformats.org/officeDocument/2006/relationships/slideLayout" Target="../slideLayouts/slideLayout373.xml"/></Relationships>
</file>

<file path=ppt/slideMasters/_rels/slideMaster37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4.xml"/><Relationship Id="rId1" Type="http://schemas.openxmlformats.org/officeDocument/2006/relationships/slideLayout" Target="../slideLayouts/slideLayout374.xml"/></Relationships>
</file>

<file path=ppt/slideMasters/_rels/slideMaster37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5.xml"/><Relationship Id="rId1" Type="http://schemas.openxmlformats.org/officeDocument/2006/relationships/slideLayout" Target="../slideLayouts/slideLayout375.xml"/></Relationships>
</file>

<file path=ppt/slideMasters/_rels/slideMaster37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6.xml"/><Relationship Id="rId1" Type="http://schemas.openxmlformats.org/officeDocument/2006/relationships/slideLayout" Target="../slideLayouts/slideLayout376.xml"/></Relationships>
</file>

<file path=ppt/slideMasters/_rels/slideMaster37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7.xml"/><Relationship Id="rId1" Type="http://schemas.openxmlformats.org/officeDocument/2006/relationships/slideLayout" Target="../slideLayouts/slideLayout377.xml"/></Relationships>
</file>

<file path=ppt/slideMasters/_rels/slideMaster37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8.xml"/><Relationship Id="rId1" Type="http://schemas.openxmlformats.org/officeDocument/2006/relationships/slideLayout" Target="../slideLayouts/slideLayout378.xml"/></Relationships>
</file>

<file path=ppt/slideMasters/_rels/slideMaster37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9.xml"/><Relationship Id="rId1" Type="http://schemas.openxmlformats.org/officeDocument/2006/relationships/slideLayout" Target="../slideLayouts/slideLayout379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38.xml"/></Relationships>
</file>

<file path=ppt/slideMasters/_rels/slideMaster38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0.xml"/><Relationship Id="rId1" Type="http://schemas.openxmlformats.org/officeDocument/2006/relationships/slideLayout" Target="../slideLayouts/slideLayout380.xml"/></Relationships>
</file>

<file path=ppt/slideMasters/_rels/slideMaster38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1.xml"/><Relationship Id="rId1" Type="http://schemas.openxmlformats.org/officeDocument/2006/relationships/slideLayout" Target="../slideLayouts/slideLayout381.xml"/></Relationships>
</file>

<file path=ppt/slideMasters/_rels/slideMaster38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2.xml"/><Relationship Id="rId1" Type="http://schemas.openxmlformats.org/officeDocument/2006/relationships/slideLayout" Target="../slideLayouts/slideLayout382.xml"/></Relationships>
</file>

<file path=ppt/slideMasters/_rels/slideMaster38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3.xml"/><Relationship Id="rId1" Type="http://schemas.openxmlformats.org/officeDocument/2006/relationships/slideLayout" Target="../slideLayouts/slideLayout383.xml"/></Relationships>
</file>

<file path=ppt/slideMasters/_rels/slideMaster38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4.xml"/><Relationship Id="rId1" Type="http://schemas.openxmlformats.org/officeDocument/2006/relationships/slideLayout" Target="../slideLayouts/slideLayout384.xml"/></Relationships>
</file>

<file path=ppt/slideMasters/_rels/slideMaster38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5.xml"/><Relationship Id="rId1" Type="http://schemas.openxmlformats.org/officeDocument/2006/relationships/slideLayout" Target="../slideLayouts/slideLayout385.xml"/></Relationships>
</file>

<file path=ppt/slideMasters/_rels/slideMaster38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6.xml"/><Relationship Id="rId1" Type="http://schemas.openxmlformats.org/officeDocument/2006/relationships/slideLayout" Target="../slideLayouts/slideLayout386.xml"/></Relationships>
</file>

<file path=ppt/slideMasters/_rels/slideMaster38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7.xml"/><Relationship Id="rId1" Type="http://schemas.openxmlformats.org/officeDocument/2006/relationships/slideLayout" Target="../slideLayouts/slideLayout387.xml"/></Relationships>
</file>

<file path=ppt/slideMasters/_rels/slideMaster38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8.xml"/><Relationship Id="rId1" Type="http://schemas.openxmlformats.org/officeDocument/2006/relationships/slideLayout" Target="../slideLayouts/slideLayout388.xml"/></Relationships>
</file>

<file path=ppt/slideMasters/_rels/slideMaster38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9.xml"/><Relationship Id="rId1" Type="http://schemas.openxmlformats.org/officeDocument/2006/relationships/slideLayout" Target="../slideLayouts/slideLayout389.xml"/></Relationships>
</file>

<file path=ppt/slideMasters/_rels/slideMaster3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39.xml"/></Relationships>
</file>

<file path=ppt/slideMasters/_rels/slideMaster39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0.xml"/><Relationship Id="rId1" Type="http://schemas.openxmlformats.org/officeDocument/2006/relationships/slideLayout" Target="../slideLayouts/slideLayout390.xml"/></Relationships>
</file>

<file path=ppt/slideMasters/_rels/slideMaster39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1.xml"/><Relationship Id="rId1" Type="http://schemas.openxmlformats.org/officeDocument/2006/relationships/slideLayout" Target="../slideLayouts/slideLayout391.xml"/></Relationships>
</file>

<file path=ppt/slideMasters/_rels/slideMaster39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2.xml"/><Relationship Id="rId1" Type="http://schemas.openxmlformats.org/officeDocument/2006/relationships/slideLayout" Target="../slideLayouts/slideLayout392.xml"/></Relationships>
</file>

<file path=ppt/slideMasters/_rels/slideMaster39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3.xml"/><Relationship Id="rId1" Type="http://schemas.openxmlformats.org/officeDocument/2006/relationships/slideLayout" Target="../slideLayouts/slideLayout393.xml"/></Relationships>
</file>

<file path=ppt/slideMasters/_rels/slideMaster39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4.xml"/><Relationship Id="rId1" Type="http://schemas.openxmlformats.org/officeDocument/2006/relationships/slideLayout" Target="../slideLayouts/slideLayout394.xml"/></Relationships>
</file>

<file path=ppt/slideMasters/_rels/slideMaster39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5.xml"/><Relationship Id="rId1" Type="http://schemas.openxmlformats.org/officeDocument/2006/relationships/slideLayout" Target="../slideLayouts/slideLayout395.xml"/></Relationships>
</file>

<file path=ppt/slideMasters/_rels/slideMaster39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6.xml"/><Relationship Id="rId1" Type="http://schemas.openxmlformats.org/officeDocument/2006/relationships/slideLayout" Target="../slideLayouts/slideLayout396.xml"/></Relationships>
</file>

<file path=ppt/slideMasters/_rels/slideMaster39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7.xml"/><Relationship Id="rId1" Type="http://schemas.openxmlformats.org/officeDocument/2006/relationships/slideLayout" Target="../slideLayouts/slideLayout397.xml"/></Relationships>
</file>

<file path=ppt/slideMasters/_rels/slideMaster39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8.xml"/><Relationship Id="rId1" Type="http://schemas.openxmlformats.org/officeDocument/2006/relationships/slideLayout" Target="../slideLayouts/slideLayout398.xml"/></Relationships>
</file>

<file path=ppt/slideMasters/_rels/slideMaster39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9.xml"/><Relationship Id="rId1" Type="http://schemas.openxmlformats.org/officeDocument/2006/relationships/slideLayout" Target="../slideLayouts/slideLayout39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40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40.xml"/></Relationships>
</file>

<file path=ppt/slideMasters/_rels/slideMaster400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0.xml"/><Relationship Id="rId1" Type="http://schemas.openxmlformats.org/officeDocument/2006/relationships/slideLayout" Target="../slideLayouts/slideLayout400.xml"/></Relationships>
</file>

<file path=ppt/slideMasters/_rels/slideMaster401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1.xml"/><Relationship Id="rId1" Type="http://schemas.openxmlformats.org/officeDocument/2006/relationships/slideLayout" Target="../slideLayouts/slideLayout401.xml"/></Relationships>
</file>

<file path=ppt/slideMasters/_rels/slideMaster402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2.xml"/><Relationship Id="rId1" Type="http://schemas.openxmlformats.org/officeDocument/2006/relationships/slideLayout" Target="../slideLayouts/slideLayout402.xml"/></Relationships>
</file>

<file path=ppt/slideMasters/_rels/slideMaster403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3.xml"/><Relationship Id="rId1" Type="http://schemas.openxmlformats.org/officeDocument/2006/relationships/slideLayout" Target="../slideLayouts/slideLayout403.xml"/></Relationships>
</file>

<file path=ppt/slideMasters/_rels/slideMaster40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4.xml"/><Relationship Id="rId1" Type="http://schemas.openxmlformats.org/officeDocument/2006/relationships/slideLayout" Target="../slideLayouts/slideLayout404.xml"/></Relationships>
</file>

<file path=ppt/slideMasters/_rels/slideMaster405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5.xml"/><Relationship Id="rId1" Type="http://schemas.openxmlformats.org/officeDocument/2006/relationships/slideLayout" Target="../slideLayouts/slideLayout405.xml"/></Relationships>
</file>

<file path=ppt/slideMasters/_rels/slideMaster406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6.xml"/><Relationship Id="rId1" Type="http://schemas.openxmlformats.org/officeDocument/2006/relationships/slideLayout" Target="../slideLayouts/slideLayout406.xml"/></Relationships>
</file>

<file path=ppt/slideMasters/_rels/slideMaster407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7.xml"/><Relationship Id="rId1" Type="http://schemas.openxmlformats.org/officeDocument/2006/relationships/slideLayout" Target="../slideLayouts/slideLayout407.xml"/></Relationships>
</file>

<file path=ppt/slideMasters/_rels/slideMaster408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8.xml"/><Relationship Id="rId1" Type="http://schemas.openxmlformats.org/officeDocument/2006/relationships/slideLayout" Target="../slideLayouts/slideLayout408.xml"/></Relationships>
</file>

<file path=ppt/slideMasters/_rels/slideMaster409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9.xml"/><Relationship Id="rId1" Type="http://schemas.openxmlformats.org/officeDocument/2006/relationships/slideLayout" Target="../slideLayouts/slideLayout409.xml"/></Relationships>
</file>

<file path=ppt/slideMasters/_rels/slideMaster41.xml.rels><?xml version="1.0" encoding="UTF-8" standalone="yes"?>
<Relationships xmlns="http://schemas.openxmlformats.org/package/2006/relationships"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41.xml"/></Relationships>
</file>

<file path=ppt/slideMasters/_rels/slideMaster4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410.xml"/><Relationship Id="rId1" Type="http://schemas.openxmlformats.org/officeDocument/2006/relationships/slideLayout" Target="../slideLayouts/slideLayout410.xml"/></Relationships>
</file>

<file path=ppt/slideMasters/_rels/slideMaster4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411.xml"/><Relationship Id="rId1" Type="http://schemas.openxmlformats.org/officeDocument/2006/relationships/slideLayout" Target="../slideLayouts/slideLayout411.xml"/></Relationships>
</file>

<file path=ppt/slideMasters/_rels/slideMaster4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412.xml"/><Relationship Id="rId1" Type="http://schemas.openxmlformats.org/officeDocument/2006/relationships/slideLayout" Target="../slideLayouts/slideLayout412.xml"/></Relationships>
</file>

<file path=ppt/slideMasters/_rels/slideMaster4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413.xml"/><Relationship Id="rId1" Type="http://schemas.openxmlformats.org/officeDocument/2006/relationships/slideLayout" Target="../slideLayouts/slideLayout413.xml"/></Relationships>
</file>

<file path=ppt/slideMasters/_rels/slideMaster4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14.xml"/><Relationship Id="rId1" Type="http://schemas.openxmlformats.org/officeDocument/2006/relationships/slideLayout" Target="../slideLayouts/slideLayout414.xml"/></Relationships>
</file>

<file path=ppt/slideMasters/_rels/slideMaster4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415.xml"/><Relationship Id="rId1" Type="http://schemas.openxmlformats.org/officeDocument/2006/relationships/slideLayout" Target="../slideLayouts/slideLayout415.xml"/></Relationships>
</file>

<file path=ppt/slideMasters/_rels/slideMaster4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416.xml"/><Relationship Id="rId1" Type="http://schemas.openxmlformats.org/officeDocument/2006/relationships/slideLayout" Target="../slideLayouts/slideLayout416.xml"/></Relationships>
</file>

<file path=ppt/slideMasters/_rels/slideMaster4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417.xml"/><Relationship Id="rId1" Type="http://schemas.openxmlformats.org/officeDocument/2006/relationships/slideLayout" Target="../slideLayouts/slideLayout417.xml"/></Relationships>
</file>

<file path=ppt/slideMasters/_rels/slideMaster4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418.xml"/><Relationship Id="rId1" Type="http://schemas.openxmlformats.org/officeDocument/2006/relationships/slideLayout" Target="../slideLayouts/slideLayout418.xml"/></Relationships>
</file>

<file path=ppt/slideMasters/_rels/slideMaster4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419.xml"/><Relationship Id="rId1" Type="http://schemas.openxmlformats.org/officeDocument/2006/relationships/slideLayout" Target="../slideLayouts/slideLayout419.xml"/></Relationships>
</file>

<file path=ppt/slideMasters/_rels/slideMaster42.xml.rels><?xml version="1.0" encoding="UTF-8" standalone="yes"?>
<Relationships xmlns="http://schemas.openxmlformats.org/package/2006/relationships"><Relationship Id="rId2" Type="http://schemas.openxmlformats.org/officeDocument/2006/relationships/theme" Target="../theme/theme42.xml"/><Relationship Id="rId1" Type="http://schemas.openxmlformats.org/officeDocument/2006/relationships/slideLayout" Target="../slideLayouts/slideLayout42.xml"/></Relationships>
</file>

<file path=ppt/slideMasters/_rels/slideMaster4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420.xml"/><Relationship Id="rId1" Type="http://schemas.openxmlformats.org/officeDocument/2006/relationships/slideLayout" Target="../slideLayouts/slideLayout420.xml"/></Relationships>
</file>

<file path=ppt/slideMasters/_rels/slideMaster4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421.xml"/><Relationship Id="rId1" Type="http://schemas.openxmlformats.org/officeDocument/2006/relationships/slideLayout" Target="../slideLayouts/slideLayout421.xml"/></Relationships>
</file>

<file path=ppt/slideMasters/_rels/slideMaster4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422.xml"/><Relationship Id="rId1" Type="http://schemas.openxmlformats.org/officeDocument/2006/relationships/slideLayout" Target="../slideLayouts/slideLayout422.xml"/></Relationships>
</file>

<file path=ppt/slideMasters/_rels/slideMaster4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423.xml"/><Relationship Id="rId1" Type="http://schemas.openxmlformats.org/officeDocument/2006/relationships/slideLayout" Target="../slideLayouts/slideLayout423.xml"/></Relationships>
</file>

<file path=ppt/slideMasters/_rels/slideMaster4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24.xml"/><Relationship Id="rId1" Type="http://schemas.openxmlformats.org/officeDocument/2006/relationships/slideLayout" Target="../slideLayouts/slideLayout424.xml"/></Relationships>
</file>

<file path=ppt/slideMasters/_rels/slideMaster4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425.xml"/><Relationship Id="rId1" Type="http://schemas.openxmlformats.org/officeDocument/2006/relationships/slideLayout" Target="../slideLayouts/slideLayout425.xml"/></Relationships>
</file>

<file path=ppt/slideMasters/_rels/slideMaster4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426.xml"/><Relationship Id="rId1" Type="http://schemas.openxmlformats.org/officeDocument/2006/relationships/slideLayout" Target="../slideLayouts/slideLayout426.xml"/></Relationships>
</file>

<file path=ppt/slideMasters/_rels/slideMaster4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427.xml"/><Relationship Id="rId1" Type="http://schemas.openxmlformats.org/officeDocument/2006/relationships/slideLayout" Target="../slideLayouts/slideLayout427.xml"/></Relationships>
</file>

<file path=ppt/slideMasters/_rels/slideMaster4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428.xml"/><Relationship Id="rId1" Type="http://schemas.openxmlformats.org/officeDocument/2006/relationships/slideLayout" Target="../slideLayouts/slideLayout428.xml"/></Relationships>
</file>

<file path=ppt/slideMasters/_rels/slideMaster4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429.xml"/><Relationship Id="rId1" Type="http://schemas.openxmlformats.org/officeDocument/2006/relationships/slideLayout" Target="../slideLayouts/slideLayout429.xml"/></Relationships>
</file>

<file path=ppt/slideMasters/_rels/slideMaster43.xml.rels><?xml version="1.0" encoding="UTF-8" standalone="yes"?>
<Relationships xmlns="http://schemas.openxmlformats.org/package/2006/relationships"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43.xml"/></Relationships>
</file>

<file path=ppt/slideMasters/_rels/slideMaster4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430.xml"/><Relationship Id="rId1" Type="http://schemas.openxmlformats.org/officeDocument/2006/relationships/slideLayout" Target="../slideLayouts/slideLayout430.xml"/></Relationships>
</file>

<file path=ppt/slideMasters/_rels/slideMaster4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4.xml"/><Relationship Id="rId1" Type="http://schemas.openxmlformats.org/officeDocument/2006/relationships/slideLayout" Target="../slideLayouts/slideLayout44.xml"/></Relationships>
</file>

<file path=ppt/slideMasters/_rels/slideMaster45.xml.rels><?xml version="1.0" encoding="UTF-8" standalone="yes"?>
<Relationships xmlns="http://schemas.openxmlformats.org/package/2006/relationships"><Relationship Id="rId2" Type="http://schemas.openxmlformats.org/officeDocument/2006/relationships/theme" Target="../theme/theme45.xml"/><Relationship Id="rId1" Type="http://schemas.openxmlformats.org/officeDocument/2006/relationships/slideLayout" Target="../slideLayouts/slideLayout45.xml"/></Relationships>
</file>

<file path=ppt/slideMasters/_rels/slideMaster46.xml.rels><?xml version="1.0" encoding="UTF-8" standalone="yes"?>
<Relationships xmlns="http://schemas.openxmlformats.org/package/2006/relationships"><Relationship Id="rId2" Type="http://schemas.openxmlformats.org/officeDocument/2006/relationships/theme" Target="../theme/theme46.xml"/><Relationship Id="rId1" Type="http://schemas.openxmlformats.org/officeDocument/2006/relationships/slideLayout" Target="../slideLayouts/slideLayout46.xml"/></Relationships>
</file>

<file path=ppt/slideMasters/_rels/slideMaster47.xml.rels><?xml version="1.0" encoding="UTF-8" standalone="yes"?>
<Relationships xmlns="http://schemas.openxmlformats.org/package/2006/relationships"><Relationship Id="rId2" Type="http://schemas.openxmlformats.org/officeDocument/2006/relationships/theme" Target="../theme/theme47.xml"/><Relationship Id="rId1" Type="http://schemas.openxmlformats.org/officeDocument/2006/relationships/slideLayout" Target="../slideLayouts/slideLayout47.xml"/></Relationships>
</file>

<file path=ppt/slideMasters/_rels/slideMaster48.xml.rels><?xml version="1.0" encoding="UTF-8" standalone="yes"?>
<Relationships xmlns="http://schemas.openxmlformats.org/package/2006/relationships"><Relationship Id="rId2" Type="http://schemas.openxmlformats.org/officeDocument/2006/relationships/theme" Target="../theme/theme48.xml"/><Relationship Id="rId1" Type="http://schemas.openxmlformats.org/officeDocument/2006/relationships/slideLayout" Target="../slideLayouts/slideLayout48.xml"/></Relationships>
</file>

<file path=ppt/slideMasters/_rels/slideMaster49.xml.rels><?xml version="1.0" encoding="UTF-8" standalone="yes"?>
<Relationships xmlns="http://schemas.openxmlformats.org/package/2006/relationships"><Relationship Id="rId2" Type="http://schemas.openxmlformats.org/officeDocument/2006/relationships/theme" Target="../theme/theme49.xml"/><Relationship Id="rId1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50.xml.rels><?xml version="1.0" encoding="UTF-8" standalone="yes"?>
<Relationships xmlns="http://schemas.openxmlformats.org/package/2006/relationships"><Relationship Id="rId2" Type="http://schemas.openxmlformats.org/officeDocument/2006/relationships/theme" Target="../theme/theme50.xml"/><Relationship Id="rId1" Type="http://schemas.openxmlformats.org/officeDocument/2006/relationships/slideLayout" Target="../slideLayouts/slideLayout50.xml"/></Relationships>
</file>

<file path=ppt/slideMasters/_rels/slideMaster51.xml.rels><?xml version="1.0" encoding="UTF-8" standalone="yes"?>
<Relationships xmlns="http://schemas.openxmlformats.org/package/2006/relationships"><Relationship Id="rId2" Type="http://schemas.openxmlformats.org/officeDocument/2006/relationships/theme" Target="../theme/theme51.xml"/><Relationship Id="rId1" Type="http://schemas.openxmlformats.org/officeDocument/2006/relationships/slideLayout" Target="../slideLayouts/slideLayout51.xml"/></Relationships>
</file>

<file path=ppt/slideMasters/_rels/slideMaster52.xml.rels><?xml version="1.0" encoding="UTF-8" standalone="yes"?>
<Relationships xmlns="http://schemas.openxmlformats.org/package/2006/relationships"><Relationship Id="rId2" Type="http://schemas.openxmlformats.org/officeDocument/2006/relationships/theme" Target="../theme/theme52.xml"/><Relationship Id="rId1" Type="http://schemas.openxmlformats.org/officeDocument/2006/relationships/slideLayout" Target="../slideLayouts/slideLayout52.xml"/></Relationships>
</file>

<file path=ppt/slideMasters/_rels/slideMaster53.xml.rels><?xml version="1.0" encoding="UTF-8" standalone="yes"?>
<Relationships xmlns="http://schemas.openxmlformats.org/package/2006/relationships"><Relationship Id="rId2" Type="http://schemas.openxmlformats.org/officeDocument/2006/relationships/theme" Target="../theme/theme53.xml"/><Relationship Id="rId1" Type="http://schemas.openxmlformats.org/officeDocument/2006/relationships/slideLayout" Target="../slideLayouts/slideLayout53.xml"/></Relationships>
</file>

<file path=ppt/slideMasters/_rels/slideMaster54.xml.rels><?xml version="1.0" encoding="UTF-8" standalone="yes"?>
<Relationships xmlns="http://schemas.openxmlformats.org/package/2006/relationships"><Relationship Id="rId2" Type="http://schemas.openxmlformats.org/officeDocument/2006/relationships/theme" Target="../theme/theme54.xml"/><Relationship Id="rId1" Type="http://schemas.openxmlformats.org/officeDocument/2006/relationships/slideLayout" Target="../slideLayouts/slideLayout54.xml"/></Relationships>
</file>

<file path=ppt/slideMasters/_rels/slideMaster5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5.xml"/><Relationship Id="rId1" Type="http://schemas.openxmlformats.org/officeDocument/2006/relationships/slideLayout" Target="../slideLayouts/slideLayout55.xml"/></Relationships>
</file>

<file path=ppt/slideMasters/_rels/slideMaster56.xml.rels><?xml version="1.0" encoding="UTF-8" standalone="yes"?>
<Relationships xmlns="http://schemas.openxmlformats.org/package/2006/relationships"><Relationship Id="rId2" Type="http://schemas.openxmlformats.org/officeDocument/2006/relationships/theme" Target="../theme/theme56.xml"/><Relationship Id="rId1" Type="http://schemas.openxmlformats.org/officeDocument/2006/relationships/slideLayout" Target="../slideLayouts/slideLayout56.xml"/></Relationships>
</file>

<file path=ppt/slideMasters/_rels/slideMaster57.xml.rels><?xml version="1.0" encoding="UTF-8" standalone="yes"?>
<Relationships xmlns="http://schemas.openxmlformats.org/package/2006/relationships"><Relationship Id="rId2" Type="http://schemas.openxmlformats.org/officeDocument/2006/relationships/theme" Target="../theme/theme57.xml"/><Relationship Id="rId1" Type="http://schemas.openxmlformats.org/officeDocument/2006/relationships/slideLayout" Target="../slideLayouts/slideLayout57.xml"/></Relationships>
</file>

<file path=ppt/slideMasters/_rels/slideMaster58.xml.rels><?xml version="1.0" encoding="UTF-8" standalone="yes"?>
<Relationships xmlns="http://schemas.openxmlformats.org/package/2006/relationships"><Relationship Id="rId2" Type="http://schemas.openxmlformats.org/officeDocument/2006/relationships/theme" Target="../theme/theme58.xml"/><Relationship Id="rId1" Type="http://schemas.openxmlformats.org/officeDocument/2006/relationships/slideLayout" Target="../slideLayouts/slideLayout58.xml"/></Relationships>
</file>

<file path=ppt/slideMasters/_rels/slideMaster59.xml.rels><?xml version="1.0" encoding="UTF-8" standalone="yes"?>
<Relationships xmlns="http://schemas.openxmlformats.org/package/2006/relationships"><Relationship Id="rId2" Type="http://schemas.openxmlformats.org/officeDocument/2006/relationships/theme" Target="../theme/theme59.xml"/><Relationship Id="rId1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60.xml.rels><?xml version="1.0" encoding="UTF-8" standalone="yes"?>
<Relationships xmlns="http://schemas.openxmlformats.org/package/2006/relationships"><Relationship Id="rId2" Type="http://schemas.openxmlformats.org/officeDocument/2006/relationships/theme" Target="../theme/theme60.xml"/><Relationship Id="rId1" Type="http://schemas.openxmlformats.org/officeDocument/2006/relationships/slideLayout" Target="../slideLayouts/slideLayout60.xml"/></Relationships>
</file>

<file path=ppt/slideMasters/_rels/slideMaster61.xml.rels><?xml version="1.0" encoding="UTF-8" standalone="yes"?>
<Relationships xmlns="http://schemas.openxmlformats.org/package/2006/relationships"><Relationship Id="rId2" Type="http://schemas.openxmlformats.org/officeDocument/2006/relationships/theme" Target="../theme/theme61.xml"/><Relationship Id="rId1" Type="http://schemas.openxmlformats.org/officeDocument/2006/relationships/slideLayout" Target="../slideLayouts/slideLayout61.xml"/></Relationships>
</file>

<file path=ppt/slideMasters/_rels/slideMaster62.xml.rels><?xml version="1.0" encoding="UTF-8" standalone="yes"?>
<Relationships xmlns="http://schemas.openxmlformats.org/package/2006/relationships"><Relationship Id="rId2" Type="http://schemas.openxmlformats.org/officeDocument/2006/relationships/theme" Target="../theme/theme62.xml"/><Relationship Id="rId1" Type="http://schemas.openxmlformats.org/officeDocument/2006/relationships/slideLayout" Target="../slideLayouts/slideLayout62.xml"/></Relationships>
</file>

<file path=ppt/slideMasters/_rels/slideMaster63.xml.rels><?xml version="1.0" encoding="UTF-8" standalone="yes"?>
<Relationships xmlns="http://schemas.openxmlformats.org/package/2006/relationships"><Relationship Id="rId2" Type="http://schemas.openxmlformats.org/officeDocument/2006/relationships/theme" Target="../theme/theme63.xml"/><Relationship Id="rId1" Type="http://schemas.openxmlformats.org/officeDocument/2006/relationships/slideLayout" Target="../slideLayouts/slideLayout63.xml"/></Relationships>
</file>

<file path=ppt/slideMasters/_rels/slideMaster64.xml.rels><?xml version="1.0" encoding="UTF-8" standalone="yes"?>
<Relationships xmlns="http://schemas.openxmlformats.org/package/2006/relationships"><Relationship Id="rId2" Type="http://schemas.openxmlformats.org/officeDocument/2006/relationships/theme" Target="../theme/theme64.xml"/><Relationship Id="rId1" Type="http://schemas.openxmlformats.org/officeDocument/2006/relationships/slideLayout" Target="../slideLayouts/slideLayout64.xml"/></Relationships>
</file>

<file path=ppt/slideMasters/_rels/slideMaster65.xml.rels><?xml version="1.0" encoding="UTF-8" standalone="yes"?>
<Relationships xmlns="http://schemas.openxmlformats.org/package/2006/relationships"><Relationship Id="rId2" Type="http://schemas.openxmlformats.org/officeDocument/2006/relationships/theme" Target="../theme/theme65.xml"/><Relationship Id="rId1" Type="http://schemas.openxmlformats.org/officeDocument/2006/relationships/slideLayout" Target="../slideLayouts/slideLayout65.xml"/></Relationships>
</file>

<file path=ppt/slideMasters/_rels/slideMaster6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6.xml"/><Relationship Id="rId1" Type="http://schemas.openxmlformats.org/officeDocument/2006/relationships/slideLayout" Target="../slideLayouts/slideLayout66.xml"/></Relationships>
</file>

<file path=ppt/slideMasters/_rels/slideMaster67.xml.rels><?xml version="1.0" encoding="UTF-8" standalone="yes"?>
<Relationships xmlns="http://schemas.openxmlformats.org/package/2006/relationships"><Relationship Id="rId2" Type="http://schemas.openxmlformats.org/officeDocument/2006/relationships/theme" Target="../theme/theme67.xml"/><Relationship Id="rId1" Type="http://schemas.openxmlformats.org/officeDocument/2006/relationships/slideLayout" Target="../slideLayouts/slideLayout67.xml"/></Relationships>
</file>

<file path=ppt/slideMasters/_rels/slideMaster68.xml.rels><?xml version="1.0" encoding="UTF-8" standalone="yes"?>
<Relationships xmlns="http://schemas.openxmlformats.org/package/2006/relationships"><Relationship Id="rId2" Type="http://schemas.openxmlformats.org/officeDocument/2006/relationships/theme" Target="../theme/theme68.xml"/><Relationship Id="rId1" Type="http://schemas.openxmlformats.org/officeDocument/2006/relationships/slideLayout" Target="../slideLayouts/slideLayout68.xml"/></Relationships>
</file>

<file path=ppt/slideMasters/_rels/slideMaster69.xml.rels><?xml version="1.0" encoding="UTF-8" standalone="yes"?>
<Relationships xmlns="http://schemas.openxmlformats.org/package/2006/relationships"><Relationship Id="rId2" Type="http://schemas.openxmlformats.org/officeDocument/2006/relationships/theme" Target="../theme/theme69.xml"/><Relationship Id="rId1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70.xml.rels><?xml version="1.0" encoding="UTF-8" standalone="yes"?>
<Relationships xmlns="http://schemas.openxmlformats.org/package/2006/relationships"><Relationship Id="rId2" Type="http://schemas.openxmlformats.org/officeDocument/2006/relationships/theme" Target="../theme/theme70.xml"/><Relationship Id="rId1" Type="http://schemas.openxmlformats.org/officeDocument/2006/relationships/slideLayout" Target="../slideLayouts/slideLayout70.xml"/></Relationships>
</file>

<file path=ppt/slideMasters/_rels/slideMaster71.xml.rels><?xml version="1.0" encoding="UTF-8" standalone="yes"?>
<Relationships xmlns="http://schemas.openxmlformats.org/package/2006/relationships"><Relationship Id="rId2" Type="http://schemas.openxmlformats.org/officeDocument/2006/relationships/theme" Target="../theme/theme71.xml"/><Relationship Id="rId1" Type="http://schemas.openxmlformats.org/officeDocument/2006/relationships/slideLayout" Target="../slideLayouts/slideLayout71.xml"/></Relationships>
</file>

<file path=ppt/slideMasters/_rels/slideMaster72.xml.rels><?xml version="1.0" encoding="UTF-8" standalone="yes"?>
<Relationships xmlns="http://schemas.openxmlformats.org/package/2006/relationships"><Relationship Id="rId2" Type="http://schemas.openxmlformats.org/officeDocument/2006/relationships/theme" Target="../theme/theme72.xml"/><Relationship Id="rId1" Type="http://schemas.openxmlformats.org/officeDocument/2006/relationships/slideLayout" Target="../slideLayouts/slideLayout72.xml"/></Relationships>
</file>

<file path=ppt/slideMasters/_rels/slideMaster73.xml.rels><?xml version="1.0" encoding="UTF-8" standalone="yes"?>
<Relationships xmlns="http://schemas.openxmlformats.org/package/2006/relationships"><Relationship Id="rId2" Type="http://schemas.openxmlformats.org/officeDocument/2006/relationships/theme" Target="../theme/theme73.xml"/><Relationship Id="rId1" Type="http://schemas.openxmlformats.org/officeDocument/2006/relationships/slideLayout" Target="../slideLayouts/slideLayout73.xml"/></Relationships>
</file>

<file path=ppt/slideMasters/_rels/slideMaster74.xml.rels><?xml version="1.0" encoding="UTF-8" standalone="yes"?>
<Relationships xmlns="http://schemas.openxmlformats.org/package/2006/relationships"><Relationship Id="rId2" Type="http://schemas.openxmlformats.org/officeDocument/2006/relationships/theme" Target="../theme/theme74.xml"/><Relationship Id="rId1" Type="http://schemas.openxmlformats.org/officeDocument/2006/relationships/slideLayout" Target="../slideLayouts/slideLayout74.xml"/></Relationships>
</file>

<file path=ppt/slideMasters/_rels/slideMaster75.xml.rels><?xml version="1.0" encoding="UTF-8" standalone="yes"?>
<Relationships xmlns="http://schemas.openxmlformats.org/package/2006/relationships"><Relationship Id="rId2" Type="http://schemas.openxmlformats.org/officeDocument/2006/relationships/theme" Target="../theme/theme75.xml"/><Relationship Id="rId1" Type="http://schemas.openxmlformats.org/officeDocument/2006/relationships/slideLayout" Target="../slideLayouts/slideLayout75.xml"/></Relationships>
</file>

<file path=ppt/slideMasters/_rels/slideMaster76.xml.rels><?xml version="1.0" encoding="UTF-8" standalone="yes"?>
<Relationships xmlns="http://schemas.openxmlformats.org/package/2006/relationships"><Relationship Id="rId2" Type="http://schemas.openxmlformats.org/officeDocument/2006/relationships/theme" Target="../theme/theme76.xml"/><Relationship Id="rId1" Type="http://schemas.openxmlformats.org/officeDocument/2006/relationships/slideLayout" Target="../slideLayouts/slideLayout76.xml"/></Relationships>
</file>

<file path=ppt/slideMasters/_rels/slideMaster7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7.xml"/><Relationship Id="rId1" Type="http://schemas.openxmlformats.org/officeDocument/2006/relationships/slideLayout" Target="../slideLayouts/slideLayout77.xml"/></Relationships>
</file>

<file path=ppt/slideMasters/_rels/slideMaster78.xml.rels><?xml version="1.0" encoding="UTF-8" standalone="yes"?>
<Relationships xmlns="http://schemas.openxmlformats.org/package/2006/relationships"><Relationship Id="rId2" Type="http://schemas.openxmlformats.org/officeDocument/2006/relationships/theme" Target="../theme/theme78.xml"/><Relationship Id="rId1" Type="http://schemas.openxmlformats.org/officeDocument/2006/relationships/slideLayout" Target="../slideLayouts/slideLayout78.xml"/></Relationships>
</file>

<file path=ppt/slideMasters/_rels/slideMaster79.xml.rels><?xml version="1.0" encoding="UTF-8" standalone="yes"?>
<Relationships xmlns="http://schemas.openxmlformats.org/package/2006/relationships"><Relationship Id="rId2" Type="http://schemas.openxmlformats.org/officeDocument/2006/relationships/theme" Target="../theme/theme79.xml"/><Relationship Id="rId1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80.xml.rels><?xml version="1.0" encoding="UTF-8" standalone="yes"?>
<Relationships xmlns="http://schemas.openxmlformats.org/package/2006/relationships"><Relationship Id="rId2" Type="http://schemas.openxmlformats.org/officeDocument/2006/relationships/theme" Target="../theme/theme80.xml"/><Relationship Id="rId1" Type="http://schemas.openxmlformats.org/officeDocument/2006/relationships/slideLayout" Target="../slideLayouts/slideLayout80.xml"/></Relationships>
</file>

<file path=ppt/slideMasters/_rels/slideMaster81.xml.rels><?xml version="1.0" encoding="UTF-8" standalone="yes"?>
<Relationships xmlns="http://schemas.openxmlformats.org/package/2006/relationships"><Relationship Id="rId2" Type="http://schemas.openxmlformats.org/officeDocument/2006/relationships/theme" Target="../theme/theme81.xml"/><Relationship Id="rId1" Type="http://schemas.openxmlformats.org/officeDocument/2006/relationships/slideLayout" Target="../slideLayouts/slideLayout81.xml"/></Relationships>
</file>

<file path=ppt/slideMasters/_rels/slideMaster82.xml.rels><?xml version="1.0" encoding="UTF-8" standalone="yes"?>
<Relationships xmlns="http://schemas.openxmlformats.org/package/2006/relationships"><Relationship Id="rId2" Type="http://schemas.openxmlformats.org/officeDocument/2006/relationships/theme" Target="../theme/theme82.xml"/><Relationship Id="rId1" Type="http://schemas.openxmlformats.org/officeDocument/2006/relationships/slideLayout" Target="../slideLayouts/slideLayout82.xml"/></Relationships>
</file>

<file path=ppt/slideMasters/_rels/slideMaster83.xml.rels><?xml version="1.0" encoding="UTF-8" standalone="yes"?>
<Relationships xmlns="http://schemas.openxmlformats.org/package/2006/relationships"><Relationship Id="rId2" Type="http://schemas.openxmlformats.org/officeDocument/2006/relationships/theme" Target="../theme/theme83.xml"/><Relationship Id="rId1" Type="http://schemas.openxmlformats.org/officeDocument/2006/relationships/slideLayout" Target="../slideLayouts/slideLayout83.xml"/></Relationships>
</file>

<file path=ppt/slideMasters/_rels/slideMaster84.xml.rels><?xml version="1.0" encoding="UTF-8" standalone="yes"?>
<Relationships xmlns="http://schemas.openxmlformats.org/package/2006/relationships"><Relationship Id="rId2" Type="http://schemas.openxmlformats.org/officeDocument/2006/relationships/theme" Target="../theme/theme84.xml"/><Relationship Id="rId1" Type="http://schemas.openxmlformats.org/officeDocument/2006/relationships/slideLayout" Target="../slideLayouts/slideLayout84.xml"/></Relationships>
</file>

<file path=ppt/slideMasters/_rels/slideMaster85.xml.rels><?xml version="1.0" encoding="UTF-8" standalone="yes"?>
<Relationships xmlns="http://schemas.openxmlformats.org/package/2006/relationships"><Relationship Id="rId2" Type="http://schemas.openxmlformats.org/officeDocument/2006/relationships/theme" Target="../theme/theme85.xml"/><Relationship Id="rId1" Type="http://schemas.openxmlformats.org/officeDocument/2006/relationships/slideLayout" Target="../slideLayouts/slideLayout85.xml"/></Relationships>
</file>

<file path=ppt/slideMasters/_rels/slideMaster86.xml.rels><?xml version="1.0" encoding="UTF-8" standalone="yes"?>
<Relationships xmlns="http://schemas.openxmlformats.org/package/2006/relationships"><Relationship Id="rId2" Type="http://schemas.openxmlformats.org/officeDocument/2006/relationships/theme" Target="../theme/theme86.xml"/><Relationship Id="rId1" Type="http://schemas.openxmlformats.org/officeDocument/2006/relationships/slideLayout" Target="../slideLayouts/slideLayout86.xml"/></Relationships>
</file>

<file path=ppt/slideMasters/_rels/slideMaster87.xml.rels><?xml version="1.0" encoding="UTF-8" standalone="yes"?>
<Relationships xmlns="http://schemas.openxmlformats.org/package/2006/relationships"><Relationship Id="rId2" Type="http://schemas.openxmlformats.org/officeDocument/2006/relationships/theme" Target="../theme/theme87.xml"/><Relationship Id="rId1" Type="http://schemas.openxmlformats.org/officeDocument/2006/relationships/slideLayout" Target="../slideLayouts/slideLayout87.xml"/></Relationships>
</file>

<file path=ppt/slideMasters/_rels/slideMaster8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8.xml"/><Relationship Id="rId1" Type="http://schemas.openxmlformats.org/officeDocument/2006/relationships/slideLayout" Target="../slideLayouts/slideLayout88.xml"/></Relationships>
</file>

<file path=ppt/slideMasters/_rels/slideMaster89.xml.rels><?xml version="1.0" encoding="UTF-8" standalone="yes"?>
<Relationships xmlns="http://schemas.openxmlformats.org/package/2006/relationships"><Relationship Id="rId2" Type="http://schemas.openxmlformats.org/officeDocument/2006/relationships/theme" Target="../theme/theme89.xml"/><Relationship Id="rId1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_rels/slideMaster90.xml.rels><?xml version="1.0" encoding="UTF-8" standalone="yes"?>
<Relationships xmlns="http://schemas.openxmlformats.org/package/2006/relationships"><Relationship Id="rId2" Type="http://schemas.openxmlformats.org/officeDocument/2006/relationships/theme" Target="../theme/theme90.xml"/><Relationship Id="rId1" Type="http://schemas.openxmlformats.org/officeDocument/2006/relationships/slideLayout" Target="../slideLayouts/slideLayout90.xml"/></Relationships>
</file>

<file path=ppt/slideMasters/_rels/slideMaster91.xml.rels><?xml version="1.0" encoding="UTF-8" standalone="yes"?>
<Relationships xmlns="http://schemas.openxmlformats.org/package/2006/relationships"><Relationship Id="rId2" Type="http://schemas.openxmlformats.org/officeDocument/2006/relationships/theme" Target="../theme/theme91.xml"/><Relationship Id="rId1" Type="http://schemas.openxmlformats.org/officeDocument/2006/relationships/slideLayout" Target="../slideLayouts/slideLayout91.xml"/></Relationships>
</file>

<file path=ppt/slideMasters/_rels/slideMaster92.xml.rels><?xml version="1.0" encoding="UTF-8" standalone="yes"?>
<Relationships xmlns="http://schemas.openxmlformats.org/package/2006/relationships"><Relationship Id="rId2" Type="http://schemas.openxmlformats.org/officeDocument/2006/relationships/theme" Target="../theme/theme92.xml"/><Relationship Id="rId1" Type="http://schemas.openxmlformats.org/officeDocument/2006/relationships/slideLayout" Target="../slideLayouts/slideLayout92.xml"/></Relationships>
</file>

<file path=ppt/slideMasters/_rels/slideMaster93.xml.rels><?xml version="1.0" encoding="UTF-8" standalone="yes"?>
<Relationships xmlns="http://schemas.openxmlformats.org/package/2006/relationships"><Relationship Id="rId2" Type="http://schemas.openxmlformats.org/officeDocument/2006/relationships/theme" Target="../theme/theme93.xml"/><Relationship Id="rId1" Type="http://schemas.openxmlformats.org/officeDocument/2006/relationships/slideLayout" Target="../slideLayouts/slideLayout93.xml"/></Relationships>
</file>

<file path=ppt/slideMasters/_rels/slideMaster94.xml.rels><?xml version="1.0" encoding="UTF-8" standalone="yes"?>
<Relationships xmlns="http://schemas.openxmlformats.org/package/2006/relationships"><Relationship Id="rId2" Type="http://schemas.openxmlformats.org/officeDocument/2006/relationships/theme" Target="../theme/theme94.xml"/><Relationship Id="rId1" Type="http://schemas.openxmlformats.org/officeDocument/2006/relationships/slideLayout" Target="../slideLayouts/slideLayout94.xml"/></Relationships>
</file>

<file path=ppt/slideMasters/_rels/slideMaster95.xml.rels><?xml version="1.0" encoding="UTF-8" standalone="yes"?>
<Relationships xmlns="http://schemas.openxmlformats.org/package/2006/relationships"><Relationship Id="rId2" Type="http://schemas.openxmlformats.org/officeDocument/2006/relationships/theme" Target="../theme/theme95.xml"/><Relationship Id="rId1" Type="http://schemas.openxmlformats.org/officeDocument/2006/relationships/slideLayout" Target="../slideLayouts/slideLayout95.xml"/></Relationships>
</file>

<file path=ppt/slideMasters/_rels/slideMaster96.xml.rels><?xml version="1.0" encoding="UTF-8" standalone="yes"?>
<Relationships xmlns="http://schemas.openxmlformats.org/package/2006/relationships"><Relationship Id="rId2" Type="http://schemas.openxmlformats.org/officeDocument/2006/relationships/theme" Target="../theme/theme96.xml"/><Relationship Id="rId1" Type="http://schemas.openxmlformats.org/officeDocument/2006/relationships/slideLayout" Target="../slideLayouts/slideLayout96.xml"/></Relationships>
</file>

<file path=ppt/slideMasters/_rels/slideMaster97.xml.rels><?xml version="1.0" encoding="UTF-8" standalone="yes"?>
<Relationships xmlns="http://schemas.openxmlformats.org/package/2006/relationships"><Relationship Id="rId2" Type="http://schemas.openxmlformats.org/officeDocument/2006/relationships/theme" Target="../theme/theme97.xml"/><Relationship Id="rId1" Type="http://schemas.openxmlformats.org/officeDocument/2006/relationships/slideLayout" Target="../slideLayouts/slideLayout97.xml"/></Relationships>
</file>

<file path=ppt/slideMasters/_rels/slideMaster98.xml.rels><?xml version="1.0" encoding="UTF-8" standalone="yes"?>
<Relationships xmlns="http://schemas.openxmlformats.org/package/2006/relationships"><Relationship Id="rId2" Type="http://schemas.openxmlformats.org/officeDocument/2006/relationships/theme" Target="../theme/theme98.xml"/><Relationship Id="rId1" Type="http://schemas.openxmlformats.org/officeDocument/2006/relationships/slideLayout" Target="../slideLayouts/slideLayout98.xml"/></Relationships>
</file>

<file path=ppt/slideMasters/_rels/slideMaster9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9.xml"/><Relationship Id="rId1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2A6A2845-9182-445B-938E-7D0767D33A45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AEF016B6-6B65-428A-9690-A9304CBCA817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7B4C44D5-E9AF-4049-864C-359A1FA6293C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987FFAB7-6596-4DD3-924D-BB3E9BA9763A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5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10B47DD6-5537-4243-B269-7F981C267E8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5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9F33349D-F52F-4AC7-ABC4-BD421A0E3273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5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7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4445FE62-809C-4A8C-84A6-9E24C32D6BF1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3165EAD5-6DFA-4801-B90C-1D55EEAE613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446C3C60-ED2D-4929-A17A-4A99471C8E3A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5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9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9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D4982FB3-2CEB-4B35-824D-CAF3454AA73D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5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0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5E0BEAE6-6FAB-45D4-9221-A5250751BDE5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6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0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A929CF12-F6AA-4500-8DA5-36427DDA1237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2B6FEB01-6D21-44EB-A33F-33A32DB68D79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3D0C83D5-D959-4DB4-979C-199AD8AF5EDB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6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1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283B8661-524A-4350-9A73-2F1077C195B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6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2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21F25E1D-2AB4-42BE-A5CD-1126EE6D9BC1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531D973F-3813-447D-BA32-AFD27CC4AC10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6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90D01AC6-4B29-4038-A4D6-88066A3AAD1B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6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4C792199-CEFF-4CEF-9FE8-0DBD7A0E1055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6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514309E7-E1B4-4C38-833B-97D6A9D04FAE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238B1891-E764-4F0B-BA83-5BC2AC639082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9E2ED116-2AB8-4359-937A-5B7DC8E97AA2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6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5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3999EDA8-E9E0-48FE-9BF2-DDB2241317B4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6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6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7A31B20D-0A8E-47C1-95EC-4907DADDA69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B79DA17C-C802-4537-86F0-398D5644A2A4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6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7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84CCC137-B680-4993-99A6-B3346C6175C1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868C75F4-A967-484B-8780-7EB7A7D21BD9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6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8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DE69A68C-907F-4E7B-A8CA-55C876B876BD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6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9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9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C253BE40-CCDC-45FC-8A23-467309A89F11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8309B2F0-1D90-4192-827C-EDC5A61C1B77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7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D15EB693-0593-451A-9429-1C94DC4F3020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7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7E286D18-CFE1-4071-B45C-C5E535C3086B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7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25295354-E6F9-48B7-8A7D-14F9C4504A74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CFEEDE12-9A14-4A62-BCFD-1AF14654442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D8491FF9-02CA-4D62-9263-2098D6B80D0C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89E4F507-F406-4F12-9A90-CD3187B63B75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7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2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9F403BF6-15E2-4975-8BB0-769B48444FF7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7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3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1A0D7B91-9318-4B0F-B741-AA1CC255CF9D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7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4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5161F1DE-1435-4B16-AE20-EBBE51C00684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5C5D7FE0-512C-4AAF-9E1B-14B6DF230667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7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5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BE1428E6-3A2F-4C76-982B-37CFD925BCEE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7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6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6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C7D93BDD-AABD-41B4-8F82-CCC0E8337523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8235F915-2E7B-4E6D-9B91-508A718A3E38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7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BA357C8A-419A-4450-9DA3-FCEE594E97E0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7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E1211FF1-11B0-4149-ACA0-C697442D88A3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7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8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8F34545E-3EDE-4553-9898-36D54F9C7B2D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A9283DD4-EE83-43D4-831B-6F845E82C720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6723C2F6-7CFA-489E-868E-AC0833CDAE7B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511152AF-C2E7-4DC2-AC6B-C51F0AF9D92B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7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9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77DD0458-C0AC-4FEE-9021-E927A43B3821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8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0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9325F325-F3B5-4CBD-904E-D08D4462CA10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8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1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FD04FB84-0E20-47D5-B908-6D56A5DA699E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7331A11E-C2E8-4EC4-8881-3D15C3ED4EBA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8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2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072022D0-D118-4BC2-8CB1-F9EC68E588B9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8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3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3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B5D8E2DD-7F19-4F4A-9E90-3A3C7024D5F7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0A3C8BD8-3361-407B-BBF4-830F6BEB63A5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8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24CC7BBE-9384-47EB-9DF4-EA881E170652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91E132D7-E042-4570-9DB0-2E309D6F0A64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8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7ACB049C-AD83-4AD1-9D03-533FFEF16E9A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8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C15C683A-6768-49B5-8694-A2A4108127E2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21FF0104-A916-45FA-BE0D-FFE8120E6D13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CCC20E82-FB0B-4351-AB54-B9396492FF8E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8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1642DAC2-F67B-4D70-9935-D0DB21B869E3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8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7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9688C9EB-9EFA-4754-9909-BEAE08A43647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8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B93B66F9-5592-4B6B-B1DA-B123843BBB82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419268D3-47FC-49D1-9525-24E745C9E344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8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9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73767457-AF5C-485A-B6C7-C03EF1E90D0E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8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9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DBC957BD-72C8-4669-95C3-0C913F772CE9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4D893AAD-3373-42E2-BAD0-5B2F1E66321F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3E7DD964-3C39-4A55-8A27-13C4C77E3E3F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9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F16D65BC-484D-494A-AF1D-6C4C9E216687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9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89BE2E7B-DEFA-4F59-BFA7-DEFE21A4031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9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9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275D4B8A-A06A-47F4-9D28-881336C78F22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81A4382B-8E2D-4037-AFFD-6AB490AB45AF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B0D6A64B-960E-42FF-8531-6AE765C84562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9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9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9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D7CFCA9D-084A-4B4A-9240-671B90895F98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9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9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94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6AF0E940-7E29-424D-9DDB-476916AB74BA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9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9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94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C894DCB1-E5F6-4603-8FC5-F998A19BE35C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43E22630-6005-4FC7-87B6-9A16AE4EB6DA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20C0059C-B579-4A72-B12E-74C6227F7FB7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9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95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8439C032-1551-400F-8BC8-EB196780E642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9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9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9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96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005D8A36-82FD-458B-A20A-F8F75BFAEAEC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F3D79E39-6029-4255-B8F7-90F5E6F37FD2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9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1AB0FEAD-48B1-4D57-AAA4-8F012CDAB095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9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FF707DC9-F574-4CE5-8B91-7F45E8FAF5CA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9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9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13541922-E03C-4ABC-BAFE-9EA5D15E5AFF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51D4B9E0-1A1C-431C-B6E8-89A99EFC7D6D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0B76B7A9-3DAD-408E-A67F-4027BDC443A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9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9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99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215495C0-FDDA-4529-A2C1-70BE39552A73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0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0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00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AE379E94-C5C3-4F66-A572-50B25FBB1377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E043CE17-6C5A-4165-A66C-566FE081A1E3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0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0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0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D32BF109-B3F7-47BB-B019-F4EBFAC59A58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9094BDEA-5955-4041-B5D7-8F0614AFB395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0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02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0A209086-4FE9-4A4E-A5D2-60BEE8105449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0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0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03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03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C9BD1651-722F-48D0-9A8A-C3F624B5424E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B0AA07A8-D9AF-407E-84B8-66C18A8CA9E7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0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B99A8D65-EBDD-419F-9AAE-0F1AFBC9C761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0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55D81A10-754E-4F72-B281-93EC7B0CCB37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0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0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305D0EF0-BD38-43D9-8750-D7F4B7CD0908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C716AF35-73A0-478E-855F-A2A1E3B56F80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6085A37D-EDFC-4D08-8A00-66748F75A0CF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76B95CA2-6CDC-45EB-B075-7AF4FE4CEF9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0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0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0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F0BA9800-08C0-4B11-B32B-EC7D7DCD6AFB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0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07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07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BD713778-174B-47AD-B9F6-A7015E5035F8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0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0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08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C2443D6C-740D-46FE-832F-5AA263691462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0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09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426880F8-51A0-4CE7-BC3A-956FC904E74F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1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10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10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B5F31CEA-9BDC-4875-9887-BDA1BD03331A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03666EA1-2CD8-457B-9ABC-B90300128237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41BC39A5-5AC1-4A1D-A622-7A1D4F05DAA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1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441DB01D-FEF0-4495-8B1A-805FB21209DC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1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68FA58BA-47CE-4A82-B0C4-41188EF567DB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ED899D47-B572-491C-A2EB-35B435D5E8AD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B8B29F26-DB36-4B81-9B22-05BF2421255D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298ED67E-03B8-4172-8891-947C5B5B704F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F78C8764-B09B-4552-90DF-A81DBAFAF2D3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1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1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13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F2B248A3-C2DD-4AA7-8E5D-02D2E8254FAE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1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1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14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17FDDFE4-01B6-4814-9494-665207CE30D5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1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1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15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530B4EF5-50B9-470C-A338-24349D866E87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A4E9FC85-FA0F-4F14-8809-12FFD676D9CF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1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16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B0F13F3A-F455-450F-9262-87D7D1C04C68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1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1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17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17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96617C3E-CE32-4182-9C80-18D9E8FF6CC9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385841F3-3C62-46E4-920A-5DFABFCF506F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1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04F40162-8C63-4761-B8C9-6064F2380AA3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1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212988EA-AEF1-48E6-B0F0-2045236F9107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743CD6C5-4738-4A5C-94AB-2719CB529AA5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1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1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F83CEB80-B540-4A0B-92D4-553E8E3BF01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5D828334-231F-4464-9D1A-5515F23E8F3E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8F262C0A-C1C7-4FFB-AE7D-3D4653B88A0F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2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2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2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CD2F25B8-19E6-4C85-BCA3-E8F4CC1E1F3E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2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2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21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7E13A75B-4E16-4C0E-969A-3708B76261FD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2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2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2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61D4A0E2-2D6A-4EBD-A4A3-BFC6D80C44DB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32F934B4-DF13-4D28-88A4-496B90508AE5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2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23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5676DC30-27A2-4809-BD0E-92E78129977D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2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2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24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24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BD61239E-C82E-4E8D-83FF-2D864EF567F7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91CF282A-989D-4B1D-87EF-02FC90C92690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80939911-7FF3-4D47-A6DB-B72C80BB9743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2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4F570927-5CFC-49A2-8AFB-037A545F76B8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2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C7A6D2DB-2C6D-4D50-AD54-35AC80A19FCF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2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2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F1F5D781-8537-4D55-AE02-F7FF2119CD1B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B9B77C22-C167-455A-A039-36D049225D8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A6A96106-BE7E-4F69-99A1-80356539804F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2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2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2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F83DD4D5-17C1-4948-9F73-B1D44495E059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2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2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28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D4429919-EB98-42CE-98E4-C5C4F87321F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2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29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29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40C17D7E-CA52-4BE9-A787-550A8B3E55B8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CC219C95-7756-4DC8-BA56-0DB8F105412B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2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30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FDC141CE-66E9-44C5-996F-EFD960C48C90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0AE0ADAB-0B20-4803-BDCD-356C0135ACFD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3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3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30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30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24163299-C0CE-414D-99CE-061831B03E4E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1D1C54DE-1250-47E4-B12C-A3B3E4488983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3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FF558473-B137-48FA-BC53-F335D13F7928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3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EBCB6648-97E8-43DA-B977-8DF0B77A8FDB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3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3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4D96556A-E476-4A2C-A936-AD5AC8899A5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D11CDE0F-5068-4066-B4B1-500164CC56EC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D2780ACF-1ABA-4F63-ACE3-FE22487A1510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3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3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34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E8F136B9-D0AB-420C-B912-C703F5E9D1D5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3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3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35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6F02045F-BFD9-4AFC-A4F0-BE170F3654B2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3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3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35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C5710D38-DACF-4E37-AB5A-CD66CF20CFDC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256F9129-9199-4C3C-BE11-4F6745E838FA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6FFDE6E0-B93B-4099-87D4-2E2B0A61F130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3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36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4A1CA3E4-C1E6-4F7A-A5B3-68AF5D41DC58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3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37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37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37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2B466715-793F-4DEC-A461-B9F28F2DDE70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D86FDB9E-FB67-4FC6-B538-D53CBD5E76F0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3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41A5C947-9A96-47C0-9267-0B6D7B719DCF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3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8976C227-4C81-48B1-A2FD-11D42545EB9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3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3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CD25D993-C265-4D17-B820-6B0EE75F1F47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BB8644C3-5274-4F03-8997-E9A69A4B000A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1AA916D2-1DB0-4979-854C-8DB82091469A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4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4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40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D20D340B-6831-496A-8569-DE330C85370C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E63AE52B-659B-4ED4-BF60-C785A3AD160F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4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4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4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71488584-8B0F-4848-BF7A-55989A84790E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4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4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42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48FE25D7-6540-4597-AB69-322DA6D0E0B4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599DF196-42C2-4F98-A31E-12C34BE347EA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4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43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015B59FD-4CF4-427E-9EDC-616D61277690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4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4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44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44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1FDD8D37-1E8E-42AC-83B0-795E845AC377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16B05DC7-A98A-47D8-82A9-A4BD237738CE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4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96B9DAF2-3FD5-4A7F-BDD6-36D1E4916071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4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AE09A56A-0CE1-4550-A204-64F2279A6FE0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4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4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B00932F8-BD64-4102-AAFB-D8BF0AD46942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A0ADDF44-EBD2-45FD-8067-944BA10BF490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D88CF195-8992-4EE2-B690-5DDC4FA1E35E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9F547EFE-6993-4166-B7A2-3EF95485C115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4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4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47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6E7DC573-8387-4D64-BC97-9BE164524C0C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4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48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48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41A172EE-8CBC-4B61-AE61-2310F059AA07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4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4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49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85FE8EC7-84B9-4F01-9019-3EFEC47FE3D5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885A0F8A-4B12-4C79-BB92-EEDCD229A49F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5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50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ACE0FE9B-E908-4B9E-BC0F-98DE36F318A8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5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5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51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51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B9365D67-6127-485D-897C-CB160E30D449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C6ADEE63-7A7D-4F7F-ADD1-E41B2FDF9F6F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5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A22AE32F-CB46-4D59-9EF4-4043530D980E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5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7F3279B5-A4BD-4ABA-ACC4-44F38753E899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B4915D90-BA60-417D-AE66-97D40511C914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5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5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1340B679-643E-4CF0-A13A-E49E96851783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F7825D41-D536-4C74-8198-79FF870265B9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0EC49F12-7F6A-4D1D-80D7-97BF32A11227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5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5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54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627D3DCD-2013-43E8-9361-71AA3AA26B63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5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5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55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7208CE2B-A469-4185-B340-96284ACD679C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5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5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5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9B39D28C-FF21-485A-834F-BE1E364B745B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77407EBC-0D01-4F8F-80BD-CD38C290AF28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5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57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F48CB785-B09E-426C-8C44-7A7D7965DE83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5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57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58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58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5606AA3D-04A6-4061-9A1F-C460012C281A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14001F8C-19BE-4F1E-AE29-8E1C296BEC67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40E0DFC4-F182-4EF0-9622-83C3D6C0DEC4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5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552826A1-D700-4ADC-84E9-916F4010E6F4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5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09D7CCFE-3937-4440-877D-90900C9C22F9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6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60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9639F408-4AA6-401A-81BD-D825D198509A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5EF16DE5-6150-4F36-9089-F1755F9634DB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C1582865-254D-4E14-8D74-A7630B189FD7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6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6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61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8A50AC90-4AD4-44DB-B2F4-C5535B52737E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6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6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62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846CD35A-8699-4C0B-BF44-B7CB50A561E7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6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6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6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58A642C1-39DB-41E1-B007-6D0D1662E625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A7E7146A-7943-4C23-9314-C98F1E8B9577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6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64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3016FBA8-2C3B-42B6-9810-2E99E9DB1460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9D4224F9-B1A1-4BEA-98E7-0676080AAA8D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6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6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64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64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797BDCED-3B82-4240-9798-1C542B2A1CD2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A53E5411-729C-471A-BFFD-C4D46C113A4F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6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20B784E6-C545-4C94-AE39-2CB500D61A10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6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C9F00300-4B97-4814-AA80-809560827F48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6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6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D00C562A-FFE2-41BE-A7BA-47BBD4D634DF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DF64ADE9-ED26-4E8B-BDD1-4E983DF1DDC8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75F1F740-BCA3-4200-9570-C4EFF15AC44F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6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6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6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14EA8CC5-6743-4250-BF48-4B975FED3D35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6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6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69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7B2A3607-8AB3-4C15-828B-8B2EF5111F97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6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6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69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1363D09B-5902-488D-B9A2-0FC4C8EDB33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DB8C215A-50FB-4EB9-AF1E-107B1F5F1951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EA6037E6-9AA4-4984-A685-6A8B44E03710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99D45E03-C402-4EDB-8F6D-FE1BE0654702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7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70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27965113-9E1F-4B2C-8DEC-57FD0F10970D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7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7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7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71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75DF2101-88E4-4EFF-BB6D-710376E3A1FA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C2A7B517-7C9B-4A1F-AAA1-8ED8A247B66E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7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AC0E3DEE-1FEA-443C-B4D8-515210C36AE8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7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05EF468C-D2AE-45AF-911E-0E59DCAB8711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7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7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D98D15B3-3CA2-46E7-B427-70A3580CB0B1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FF32824B-8020-4508-973C-F1B6EAD577FA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2FD5588E-1110-4916-8F0E-97D9BF66500A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7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7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74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3744D824-6214-47B7-85C3-19283D876981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9BCB05BC-1CA1-4593-923D-5BFD42DD99E3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7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7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75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F0C64D8B-B555-4658-BBF4-85A0F81F6BEC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7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7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7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F01AD8B9-EDE2-4277-9D4C-24C629C2F471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3CF8461D-4201-48EB-ABA6-6760C09F9745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7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77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9F33EC78-F4A8-4820-8F81-88EF7F6FF503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7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78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78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78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DEF2DF9C-70E8-4A70-8680-33BF0E8EF222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78CA3208-7E2A-408C-B27D-1317F2116A1D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7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04BAF053-8DDA-4013-949D-23A70F56F3F4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7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4B143D71-5E22-4494-B1B7-38A77CBF9FB3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8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8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AB533E0C-7B14-418A-925E-C33A4271BEA2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D504219C-1EFB-4EC6-A384-543E11C926AB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F95FA135-8AED-47BA-8D76-E305799E102E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CB3B0825-F94B-4C7C-B85E-B0B194387773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8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8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8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A3289570-8C43-4F58-8469-B0965A525129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8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8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82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8A8C0402-FF15-4616-B43A-845CAD645471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8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8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83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3706AAB1-0B63-433C-B251-9523947882C1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5F5C8713-5847-4EFD-ABBB-6CB7F6925CAB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8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84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A4BF790E-5D2B-4B9F-BD84-209341BC53DB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8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8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8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85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51107F25-AB93-49C4-BC8B-E533061F840B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1FF92F7C-F5B2-469F-813B-718D5587CE87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8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D1E40122-76B3-4B92-9882-6E02E103E42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8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168840BF-F90F-4CE4-AE6F-FBD7AA17A973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0B052A32-CFDA-4859-8BE5-2F2A6C9537CF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8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8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7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B41772D8-458B-4AF2-8D50-85CB59871CF3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A105060B-03ED-4A04-BA1A-FD717CC81CBE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2461F433-91ED-44B0-8140-AA82DC70D159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8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8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88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DBB922A6-55E7-4A86-8A8A-08E92BE81C0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8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8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89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53565E9F-F158-4D57-9600-6242A43A2229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9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9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90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32456678-B45F-4ED5-AF12-6901120F05E3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9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91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41757222-16B1-4C5A-B145-2FDF3732853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9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9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9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92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4ADFD197-44AC-4739-9689-7B053D6E15C5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0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1EF4DAB2-790E-4A76-A0DF-B269B7359AD0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9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D401D360-BE0E-4A82-8F0A-3943A912E82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3BCE6F98-5BC7-44F5-A165-79CECFEFC21C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9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FE84EAD8-FC02-432C-B203-ADE45DBB33DA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9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9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600313E5-717F-4717-9B7A-4A0D28209C95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8FD407C4-97D1-4BF1-A4B6-F032478CF02E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1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4BBFA61B-1851-4221-86EF-F2607A97CA65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9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9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95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A31D78C8-CDD4-42F4-A5F6-845C6E2152FA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9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9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96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9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E29E1351-B46D-40C1-97EC-4B395AB9BB37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9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9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9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173F699E-2558-4E8E-B8A4-748FF18D1722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9E5D06F2-84A1-4419-A22E-8F1C8933F09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9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98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95237CBC-19D2-4528-8BF5-A72071B27BB8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9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9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9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99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4B989BA5-3B24-425C-84C8-9B0A6FCC7E6E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2417B748-A46E-4D4A-8336-C0B798AED2E4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F55500AA-0EFF-4D28-9936-30D6BE5497E7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0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3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0E819272-05AF-4928-A9BC-BDB1EFD953BF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0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8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E5EE0B5B-A40E-4D3D-AA33-08641FD94323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0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0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176D4C7B-ADF2-4EC2-BA2A-C609F6149399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BB9BD4CE-E9AE-4DE2-8975-9B948B3F204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9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3A331D6E-B839-4E17-8047-DB3EB4DA8EAA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0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0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0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8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5015E3B8-92FB-41EA-8581-807FE77B746C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0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0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0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88F88943-2E3C-46C9-93B2-A14B03FAAF40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0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0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04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6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A18258C6-F2FA-44A9-A10E-5C56218FB999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01C33888-236F-484E-A2F3-E4D5292C8D5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A8DEBD0A-0A4A-4621-A841-7F4B94F996E4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0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05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355CDECD-D2A2-4D92-A0E5-5C62997EA355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0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0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0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05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EC30C925-15E5-443C-B482-9B33FC708900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659ABC6D-DD9B-41CC-9156-26D66BE5B269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0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F0E705AE-3333-444A-8D03-CA442A6D3C8B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0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FE29C49F-9DE3-425C-9B19-AA0FC1664492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0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07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3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27D85A26-0AD2-48AE-BF79-E5631486EED1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99D93946-D3B8-443F-AA9B-3E076A858D08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7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A5A02DD6-FA38-4E1C-8167-29270FF429F5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0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09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09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6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9382F22F-8D78-4D8E-B352-A734D809B731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0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0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10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7C51C180-2609-4D99-BD84-8D6406265148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AAD7081E-587E-4915-952B-D5B869C990DD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1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1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10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4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00F8525D-0B1E-4E6A-B0B6-C129895D5D3B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5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41346A35-6421-4BCB-9B98-7385E6300E81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11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6357F620-6410-458D-96A8-3E99C42BDFDE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1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1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12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3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0A8DEE9F-F997-4295-AE28-7770B0957210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4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0C1CF0E5-EF48-4838-B302-3C3E86BEE1A0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1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9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F61A02BE-1576-4012-ADB6-CDC5E744D94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1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4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10ABB3E7-D09F-4144-8BD5-F33ABAD6410A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1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2D96B798-6300-4C0C-B2D4-D2842866A82F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C92824AB-154D-41F3-8D95-E910272B1379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D7F97014-D277-4CE1-8605-BDAAEB9D42ED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28705504-D04E-4C10-BC0A-99AFB07378DD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1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1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15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4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BF7DE64D-47D5-4991-8474-5855C781738E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1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1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16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3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FDC37E71-CFBB-44C7-9742-F3F6EE611A57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1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1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17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6E66B88D-098C-442E-921F-B7ED1F7F9BC9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3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F6460779-985F-4CB8-9A5D-ECD7E9AC814C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1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18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0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A79DBDBE-5B58-4C39-A5CC-B2C255F1A8FB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1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1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19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19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ACD8A5FB-1462-4EA9-AB0A-25C41FA017C1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2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D15CC5A3-D0D3-422D-8A8F-1C0D850DE387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2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7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A9A18E3E-6B5C-4975-9A38-B986F4C9890F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2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4C26946C-F9F5-403D-9DC4-F5B2BE6C14B0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2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2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F248DFEF-ACD3-491C-BC47-290EF0A2D377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1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53F3FB2B-11F8-468D-93CF-3009D2B86EC9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13CAF7C1-E963-47E9-98A1-AE4FD1F47F52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3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5C9A2788-03FB-41C6-A1DD-316FA6CD773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2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2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22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F5A9B607-0365-40C9-964E-E6C497D093A2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2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2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23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1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946D96D5-5536-425C-9E5C-27B3FB7E3DC0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2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2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24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27F5AFBF-5D6F-4B20-9439-37F182C77244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1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BFC32D85-BD17-4C8C-A3A8-E4C32768B617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2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25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3E78DA1F-6687-4BFB-8C07-42DED0E82F37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2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2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26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26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9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78C97C4C-A6F1-4E6F-8B5D-D2A8A3C107DE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4784915B-B64A-420D-94C9-DCA4D3D12088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2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92395A1D-4CE5-4C70-8B8D-F52BA8CCD560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BAC209F1-298D-441E-882C-33181B6B54EF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5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DE40BCA3-E0B5-40C7-B601-5B7E3C9EE560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2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0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A25992DF-AB52-4D13-BE5D-C45CA508E692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2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28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7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7CC264FC-3D7D-4414-8DAF-6823EF81E15D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0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9078874F-2C7C-4993-A61E-F5852756931E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1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A4973BA1-055B-4EB6-BF00-F1D9C89FEC68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2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2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29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0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66109BBD-3699-4A43-A13A-24A44D9C04EE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3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3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30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9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1911E6A7-71FA-4D4B-983E-566180F79E75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3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3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31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E27E0509-9DE7-4014-A673-F645EBF98274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9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A397970C-5923-4E62-8DE7-9056DB31ABD9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3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32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6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74D02B97-F787-4E18-8A42-DA1E76CA0062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3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3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33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33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FA780D55-64B7-447D-81B2-0B005D1081A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7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D5496DF5-258F-4745-B98A-1DBCFA3191C7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02784ECF-1BFA-4AC9-BC2A-BBA28332E8C2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3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3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480F66BB-F9E4-4F11-B30E-D09D0D67EBFA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3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8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F903FDB0-3419-41B5-B5C9-4E106092A44F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3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3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1B880E39-F926-42C5-8CD7-EAFBBB2BDCEB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3CEEFA72-1438-410E-B13B-97E91A89079B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B6E0F3CB-72C1-481B-B8C2-3F9D887EB0DB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3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3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3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50477653-1DD4-48D9-BB2B-6F3741A0506C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3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3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37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1E881F2D-BD0D-4B72-9BB8-05B3D24DCA3D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3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3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3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63DDDD28-1972-4E72-A203-6798CC8881D5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D1B511F4-D5FA-4312-B179-2455BB1370E8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7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54C70559-7E8D-4A00-9940-67F8B2F14619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3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39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4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DDBAE4C3-2289-42CD-8D05-1EBFD0CCFC24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3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3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3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39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5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735D05C6-FF2D-48CD-BF7A-3CD3C134967F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E46E9624-78DC-459B-BF10-4C6910ABAF4E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4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C24710BD-0B55-4D11-B4E3-C73919F0F56F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4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A1EDB1A7-808C-471B-A56E-E427773B3E77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4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4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68DF6D3C-BD75-4B15-83A1-94C978C1FC2E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446BF2A2-0F50-474F-BE81-DA79AFEEAC5E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81BC1E77-FAAE-4FD5-B59C-EFEC3EBD12A3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4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4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4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6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F43FBC90-3DCD-4064-A00E-AA283356C315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4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4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44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6B0A6532-326D-4E80-8C28-93CCCBD9057A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5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A2D2CDB2-E88D-4926-810C-45FBB1043F9F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4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4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44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BF27307C-6095-4A58-883D-4184574A1A78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701E6CBC-EEF9-4B8A-BFCE-57A79096B3DC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967BD310-B51E-4697-B574-ACBCED1AD622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4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83E8DE0A-E221-404F-95AF-438A98C8A33B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5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FB7B9811-CD3C-499A-B544-46B486A3B371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4EA83F2E-1B3C-4036-93F9-0E6701A62CDC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CBB97C5E-E017-4255-8064-C4B83D2FE59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47E1BDE4-D65E-44FB-B8B7-1B555AB4AE14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C0A3CA9B-E554-4F9F-A68B-24798C3717E8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8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8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8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AC84BA74-E9B8-450F-8C12-E636562DA7E1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34AF609A-B7DE-4BD9-B68C-F10CB18FC49F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9E57BFBE-DA3E-4B55-8717-C3BDDC331D9C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4C2C9443-E7B3-446F-802A-06C6056659BE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529CAE6F-8F61-435D-9504-6549B84C7262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76A4D29C-CC1E-45D5-95AC-AFB5CC3FCB3B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71C7C589-14F9-47D5-9C84-AC67E850B79D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7EEBA849-8603-4046-802C-300F296B47A8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2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D3E16B5F-96AD-4FD1-B10D-371A775F87B8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E090F22F-54EB-4472-BBFC-A880A48D6834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3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C2C2B31A-B86E-4B96-8317-D234BC06808E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BF5C5F84-6D44-4177-B8D6-DCE7F92C34B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4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97FC53C0-FFE3-48A0-8A30-1E0F4137A29A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5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5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5CB0B970-1453-4FA1-BB9D-751E14B8DC32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D8D16A27-5297-4E92-866D-C1E2143BEE2F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3E52D7D6-39D5-4696-A44B-595AC3E86343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9CDADCFB-E5C7-4DC4-BE86-9E6D870DF970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7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841AC2ED-9397-434B-9A8A-EF5975B7C069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2181B1E0-8525-4BD5-9D09-37409270EF40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6281E46F-9BEC-4F64-BF73-B4EE15BE3F9C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7063C44C-70CF-4208-A79B-32B38BE5C2D3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8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8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473DEE9F-BA4A-486F-AF8A-10AEF222B9B4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9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9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C79937F9-3E30-4CC6-8928-71E21053E3EF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6F448FCD-2168-4AFE-8342-1F73A191C179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09F2E51A-A081-4652-B8AE-CE496D9B7D59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1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701FB2A8-66A8-4A60-AFFC-1DE210320428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2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7812E468-88C0-452A-89E4-798D76FCDCD0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3ED41E38-1F3C-4048-B71D-E8CEE8C86744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5C5FC838-C9FF-4735-AEF6-45F1B7EE4E2D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C549E658-24E0-4549-891E-A930FBA1612F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BD4B99A8-7FF1-4D6C-9FA5-9FC962B1FCFF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5A0B1EE4-FD36-4C14-B4F2-CA2F7978CDE8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D49FD86D-CB90-4412-8685-97E33778EEFC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481219E3-975A-457F-BE3E-E050106F1229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5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D67076EB-93E3-48D6-9671-BBC3B24354C1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6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0620685E-7B63-4C93-B6E3-92CB92DD1B6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F39AC6CC-26D8-4581-9418-D6EB286757E4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805CE7F0-C9BF-45CA-835D-F8A6398C7DD4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8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FE0D1E8C-B2F1-4EEF-A7E7-B8D47721C8D2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9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D22CF228-1CF3-47E2-9180-7C1BF288C52A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769DE5C6-02A2-4680-A9BF-A6D2C2CA2E81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5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805E618A-33DC-4165-B2DE-22D8BF8BE91A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081096F0-FCFF-4544-8435-556C5F71D1EA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5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2460DF43-901E-4494-9B20-96E12AC4890C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5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9C0C8D28-EDD0-41D2-9513-CEB696D68180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ECB0288F-6F37-491C-8DA3-5C855C319AAC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CC6B6922-2107-4EBD-B600-3EA7D6A45F4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5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1171D75E-ED3B-4ABB-826B-658C8E154E45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5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D856C500-FCE4-4C6E-B9D3-A99FDC5D382D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5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4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E2A04F5F-8BFA-42FE-981E-B5E90A4163C7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C06AC6B7-D8BE-43BE-BB27-38219FD7F7CD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5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5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CustomShape 1"/>
          <p:cNvSpPr/>
          <p:nvPr/>
        </p:nvSpPr>
        <p:spPr>
          <a:xfrm>
            <a:off x="10848600" y="6580800"/>
            <a:ext cx="921240" cy="1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A69047DA-C971-4DAD-B7CC-E45AC35E93CD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5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5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as.haungs@kit.edu" TargetMode="External"/><Relationship Id="rId7" Type="http://schemas.openxmlformats.org/officeDocument/2006/relationships/image" Target="../media/image5.png"/><Relationship Id="rId2" Type="http://schemas.openxmlformats.org/officeDocument/2006/relationships/hyperlink" Target="mailto:thomas.schoerner@desy.de" TargetMode="External"/><Relationship Id="rId1" Type="http://schemas.openxmlformats.org/officeDocument/2006/relationships/slideLayout" Target="../slideLayouts/slideLayout49.xml"/><Relationship Id="rId6" Type="http://schemas.openxmlformats.org/officeDocument/2006/relationships/hyperlink" Target="http://www.punch4nfdi.de/" TargetMode="External"/><Relationship Id="rId5" Type="http://schemas.openxmlformats.org/officeDocument/2006/relationships/hyperlink" Target="mailto:punch4nfdi@desy.de" TargetMode="External"/><Relationship Id="rId4" Type="http://schemas.openxmlformats.org/officeDocument/2006/relationships/hyperlink" Target="mailto:christiane.schneide@desy.d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58" name="Google Shape;384;p77"/>
          <p:cNvPicPr/>
          <p:nvPr/>
        </p:nvPicPr>
        <p:blipFill>
          <a:blip r:embed="rId2"/>
          <a:stretch/>
        </p:blipFill>
        <p:spPr>
          <a:xfrm>
            <a:off x="0" y="1989000"/>
            <a:ext cx="12190320" cy="2585160"/>
          </a:xfrm>
          <a:prstGeom prst="rect">
            <a:avLst/>
          </a:prstGeom>
          <a:ln w="0">
            <a:noFill/>
          </a:ln>
        </p:spPr>
      </p:pic>
      <p:sp>
        <p:nvSpPr>
          <p:cNvPr id="17359" name="CustomShape 1"/>
          <p:cNvSpPr/>
          <p:nvPr/>
        </p:nvSpPr>
        <p:spPr>
          <a:xfrm>
            <a:off x="0" y="5949360"/>
            <a:ext cx="4438080" cy="90684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17360" name="Google Shape;386;p77"/>
          <p:cNvPicPr/>
          <p:nvPr/>
        </p:nvPicPr>
        <p:blipFill>
          <a:blip r:embed="rId3"/>
          <a:stretch/>
        </p:blipFill>
        <p:spPr>
          <a:xfrm>
            <a:off x="0" y="0"/>
            <a:ext cx="12190320" cy="6851520"/>
          </a:xfrm>
          <a:prstGeom prst="rect">
            <a:avLst/>
          </a:prstGeom>
          <a:ln w="0">
            <a:noFill/>
          </a:ln>
        </p:spPr>
      </p:pic>
      <p:sp>
        <p:nvSpPr>
          <p:cNvPr id="17361" name="TextShape 2"/>
          <p:cNvSpPr/>
          <p:nvPr/>
        </p:nvSpPr>
        <p:spPr>
          <a:xfrm>
            <a:off x="492120" y="4645800"/>
            <a:ext cx="10135440" cy="149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spcAft>
                <a:spcPts val="499"/>
              </a:spcAft>
              <a:tabLst>
                <a:tab pos="0" algn="l"/>
              </a:tabLst>
            </a:pPr>
            <a:r>
              <a:rPr lang="de-DE" sz="2400" b="1" strike="noStrike" spc="-1" dirty="0">
                <a:solidFill>
                  <a:srgbClr val="FFFFFF"/>
                </a:solidFill>
                <a:latin typeface="Arial"/>
                <a:ea typeface="Arial"/>
              </a:rPr>
              <a:t>A Teaser </a:t>
            </a:r>
            <a:r>
              <a:rPr lang="de-DE" sz="2400" b="1" strike="noStrike" spc="-1" dirty="0" err="1">
                <a:solidFill>
                  <a:srgbClr val="FFFFFF"/>
                </a:solidFill>
                <a:latin typeface="Arial"/>
                <a:ea typeface="Arial"/>
              </a:rPr>
              <a:t>for</a:t>
            </a:r>
            <a:r>
              <a:rPr lang="de-DE" sz="2400" b="1" strike="noStrike" spc="-1" dirty="0">
                <a:solidFill>
                  <a:srgbClr val="FFFFFF"/>
                </a:solidFill>
                <a:latin typeface="Arial"/>
                <a:ea typeface="Arial"/>
              </a:rPr>
              <a:t> </a:t>
            </a:r>
            <a:r>
              <a:rPr lang="de-DE" sz="2400" b="1" strike="noStrike" spc="-1" dirty="0" err="1">
                <a:solidFill>
                  <a:srgbClr val="FFFFFF"/>
                </a:solidFill>
                <a:latin typeface="Arial"/>
                <a:ea typeface="Arial"/>
              </a:rPr>
              <a:t>the</a:t>
            </a:r>
            <a:r>
              <a:rPr lang="de-DE" sz="2400" b="1" strike="noStrike" spc="-1" dirty="0">
                <a:solidFill>
                  <a:srgbClr val="FFFFFF"/>
                </a:solidFill>
                <a:latin typeface="Arial"/>
                <a:ea typeface="Arial"/>
              </a:rPr>
              <a:t> Annual Meeting </a:t>
            </a:r>
          </a:p>
          <a:p>
            <a:pPr>
              <a:lnSpc>
                <a:spcPct val="100000"/>
              </a:lnSpc>
              <a:spcAft>
                <a:spcPts val="499"/>
              </a:spcAft>
              <a:tabLst>
                <a:tab pos="0" algn="l"/>
              </a:tabLst>
            </a:pPr>
            <a:endParaRPr lang="de-DE" sz="2000" b="0" strike="noStrike" spc="-1" dirty="0">
              <a:solidFill>
                <a:srgbClr val="FFFFFF"/>
              </a:solidFill>
              <a:latin typeface="Arial"/>
              <a:ea typeface="Arial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tabLst>
                <a:tab pos="0" algn="l"/>
              </a:tabLst>
            </a:pPr>
            <a:r>
              <a:rPr lang="de-DE" sz="2000" b="0" strike="noStrike" spc="-1" dirty="0">
                <a:solidFill>
                  <a:srgbClr val="FFFFFF"/>
                </a:solidFill>
                <a:latin typeface="Arial"/>
                <a:ea typeface="Arial"/>
              </a:rPr>
              <a:t>PUNCH4NFDI Annual Meeting 2024</a:t>
            </a:r>
            <a:endParaRPr lang="de-DE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tabLst>
                <a:tab pos="0" algn="l"/>
              </a:tabLst>
            </a:pPr>
            <a:r>
              <a:rPr lang="de-DE" sz="2000" spc="-1" dirty="0">
                <a:solidFill>
                  <a:srgbClr val="FFFFFF"/>
                </a:solidFill>
                <a:latin typeface="Arial"/>
                <a:ea typeface="Arial"/>
              </a:rPr>
              <a:t>Bonn, 27-29 November </a:t>
            </a:r>
            <a:r>
              <a:rPr lang="de-DE" sz="2000" b="0" strike="noStrike" spc="-1" dirty="0">
                <a:solidFill>
                  <a:srgbClr val="FFFFFF"/>
                </a:solidFill>
                <a:latin typeface="Arial"/>
                <a:ea typeface="Arial"/>
              </a:rPr>
              <a:t>2024</a:t>
            </a:r>
            <a:endParaRPr lang="de-DE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38B71-B6A1-EC45-7DFE-654A83A4D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3">
            <a:extLst>
              <a:ext uri="{FF2B5EF4-FFF2-40B4-BE49-F238E27FC236}">
                <a16:creationId xmlns:a16="http://schemas.microsoft.com/office/drawing/2014/main" id="{4971096F-A41B-5F27-93AE-52C48D5A2791}"/>
              </a:ext>
            </a:extLst>
          </p:cNvPr>
          <p:cNvSpPr txBox="1">
            <a:spLocks/>
          </p:cNvSpPr>
          <p:nvPr/>
        </p:nvSpPr>
        <p:spPr>
          <a:xfrm>
            <a:off x="407520" y="6580800"/>
            <a:ext cx="9948600" cy="18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defPPr>
              <a:defRPr lang="en-DE"/>
            </a:defPPr>
            <a:lvl1pPr marL="0" indent="0" algn="l" defTabSz="457200" rtl="0" eaLnBrk="1" latinLnBrk="0" hangingPunct="1">
              <a:lnSpc>
                <a:spcPct val="100000"/>
              </a:lnSpc>
              <a:buNone/>
              <a:defRPr lang="en-GB" sz="1000" b="0" strike="noStrike" kern="1200" spc="-1">
                <a:solidFill>
                  <a:schemeClr val="dk1"/>
                </a:solidFill>
                <a:latin typeface="Arial"/>
                <a:ea typeface="Arial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PUNCH4NFDI Annual Meeting  |   Teaser – 27 Nov 2024  |  TS</a:t>
            </a: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6CC2EF-21E4-B2B8-A2B4-5355F1D38161}"/>
              </a:ext>
            </a:extLst>
          </p:cNvPr>
          <p:cNvSpPr txBox="1"/>
          <p:nvPr/>
        </p:nvSpPr>
        <p:spPr>
          <a:xfrm>
            <a:off x="800577" y="812800"/>
            <a:ext cx="3187223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DE" b="1" dirty="0"/>
              <a:t>Today</a:t>
            </a:r>
          </a:p>
          <a:p>
            <a:endParaRPr lang="en-DE" dirty="0"/>
          </a:p>
          <a:p>
            <a:r>
              <a:rPr lang="en-DE" dirty="0"/>
              <a:t>A first teaser discussion into the future of the consortium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733A2D-C00A-491C-79D7-29A519EB9E39}"/>
              </a:ext>
            </a:extLst>
          </p:cNvPr>
          <p:cNvSpPr txBox="1"/>
          <p:nvPr/>
        </p:nvSpPr>
        <p:spPr>
          <a:xfrm>
            <a:off x="4152900" y="2136338"/>
            <a:ext cx="3187223" cy="25853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DE" b="1" dirty="0"/>
              <a:t>Tomorrow</a:t>
            </a:r>
          </a:p>
          <a:p>
            <a:pPr algn="ctr"/>
            <a:endParaRPr lang="en-DE" b="1" dirty="0"/>
          </a:p>
          <a:p>
            <a:r>
              <a:rPr lang="en-DE" dirty="0"/>
              <a:t>Take stock of what we have achieved (use cases), and get into discussion with communities. </a:t>
            </a:r>
          </a:p>
          <a:p>
            <a:endParaRPr lang="en-DE" dirty="0"/>
          </a:p>
          <a:p>
            <a:r>
              <a:rPr lang="en-DE" dirty="0"/>
              <a:t>Look around and try to get in touch with other consortia.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FC6159-698E-F4A6-AB40-11F7638EA0ED}"/>
              </a:ext>
            </a:extLst>
          </p:cNvPr>
          <p:cNvSpPr txBox="1"/>
          <p:nvPr/>
        </p:nvSpPr>
        <p:spPr>
          <a:xfrm>
            <a:off x="7505700" y="4816038"/>
            <a:ext cx="3187223" cy="14773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DE" b="1" dirty="0"/>
              <a:t>Friday</a:t>
            </a:r>
          </a:p>
          <a:p>
            <a:pPr algn="ctr"/>
            <a:endParaRPr lang="en-DE" dirty="0"/>
          </a:p>
          <a:p>
            <a:r>
              <a:rPr lang="en-DE" dirty="0"/>
              <a:t>In-depth discussion of future and of interests of current and future partners</a:t>
            </a:r>
          </a:p>
        </p:txBody>
      </p:sp>
    </p:spTree>
    <p:extLst>
      <p:ext uri="{BB962C8B-B14F-4D97-AF65-F5344CB8AC3E}">
        <p14:creationId xmlns:p14="http://schemas.microsoft.com/office/powerpoint/2010/main" val="244353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3" name="TextShape 1"/>
          <p:cNvSpPr/>
          <p:nvPr/>
        </p:nvSpPr>
        <p:spPr>
          <a:xfrm>
            <a:off x="407880" y="349560"/>
            <a:ext cx="11374200" cy="44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de-DE" sz="4800" b="1" strike="noStrike" spc="-1">
                <a:solidFill>
                  <a:srgbClr val="4A66AC"/>
                </a:solidFill>
                <a:latin typeface="Arial"/>
                <a:ea typeface="Arial"/>
              </a:rPr>
              <a:t>Thank you!</a:t>
            </a:r>
            <a:endParaRPr lang="de-DE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04" name="TextShape 2"/>
          <p:cNvSpPr/>
          <p:nvPr/>
        </p:nvSpPr>
        <p:spPr>
          <a:xfrm>
            <a:off x="407880" y="2673360"/>
            <a:ext cx="8206560" cy="276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Arial"/>
                <a:ea typeface="Arial"/>
              </a:rPr>
              <a:t>The PUNCH4NFDI Consortium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Arial"/>
                <a:ea typeface="Arial"/>
              </a:rPr>
              <a:t>Spokespersons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Arial"/>
              </a:rPr>
              <a:t>PD Dr. Thomas Schörner (BLV, DESY, </a:t>
            </a:r>
            <a:r>
              <a:rPr lang="de-DE" sz="1800" b="0" u="sng" strike="noStrike" spc="-1">
                <a:solidFill>
                  <a:srgbClr val="9454C3"/>
                </a:solidFill>
                <a:uFillTx/>
                <a:latin typeface="Arial"/>
                <a:ea typeface="Arial"/>
                <a:hlinkClick r:id="rId2"/>
              </a:rPr>
              <a:t>thomas.schoerner@desy.de</a:t>
            </a: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Arial"/>
              </a:rPr>
              <a:t>)</a:t>
            </a:r>
            <a:br>
              <a:rPr sz="1800"/>
            </a:b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Arial"/>
              </a:rPr>
              <a:t>Dr. Andreas Haungs (Satzung, KIT, </a:t>
            </a:r>
            <a:r>
              <a:rPr lang="de-DE" sz="1800" b="0" u="sng" strike="noStrike" spc="-1">
                <a:solidFill>
                  <a:srgbClr val="9454C3"/>
                </a:solidFill>
                <a:uFillTx/>
                <a:latin typeface="Arial"/>
                <a:ea typeface="Arial"/>
                <a:hlinkClick r:id="rId3"/>
              </a:rPr>
              <a:t>andreas.haungs@kit.edu</a:t>
            </a: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Arial"/>
              </a:rPr>
              <a:t>)</a:t>
            </a:r>
            <a:br>
              <a:rPr sz="1800"/>
            </a:b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Arial"/>
              </a:rPr>
              <a:t>Dr. Christiane Schneide (deputy Satzung, DESY, </a:t>
            </a:r>
            <a:r>
              <a:rPr lang="de-DE" sz="1800" b="0" u="sng" strike="noStrike" spc="-1">
                <a:solidFill>
                  <a:srgbClr val="9454C3"/>
                </a:solidFill>
                <a:uFillTx/>
                <a:latin typeface="Arial"/>
                <a:ea typeface="Arial"/>
                <a:hlinkClick r:id="rId4"/>
              </a:rPr>
              <a:t>christiane.schneide@desy.de</a:t>
            </a: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Arial"/>
              </a:rPr>
              <a:t>) </a:t>
            </a:r>
            <a:br>
              <a:rPr sz="1800"/>
            </a:b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400"/>
              </a:spcAft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Arial"/>
                <a:ea typeface="Arial"/>
              </a:rPr>
              <a:t>Contact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400"/>
              </a:spcAft>
              <a:tabLst>
                <a:tab pos="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Arial"/>
              </a:rPr>
              <a:t>Mail: 	</a:t>
            </a:r>
            <a:r>
              <a:rPr lang="de-DE" sz="1800" b="0" u="sng" strike="noStrike" spc="-1">
                <a:solidFill>
                  <a:srgbClr val="9454C3"/>
                </a:solidFill>
                <a:uFillTx/>
                <a:latin typeface="Arial"/>
                <a:ea typeface="Arial"/>
                <a:hlinkClick r:id="rId5"/>
              </a:rPr>
              <a:t>punch4nfdi@desy.de</a:t>
            </a: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br>
              <a:rPr sz="1800"/>
            </a:b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Arial"/>
              </a:rPr>
              <a:t>Web: 	</a:t>
            </a:r>
            <a:r>
              <a:rPr lang="de-DE" sz="1800" b="0" u="sng" strike="noStrike" spc="-1">
                <a:solidFill>
                  <a:srgbClr val="9454C3"/>
                </a:solidFill>
                <a:uFillTx/>
                <a:latin typeface="Arial"/>
                <a:ea typeface="Arial"/>
                <a:hlinkClick r:id="rId6"/>
              </a:rPr>
              <a:t>www.punch4nfdi.de</a:t>
            </a: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Arial"/>
              </a:rPr>
              <a:t>  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397"/>
              </a:spcAft>
              <a:tabLst>
                <a:tab pos="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Arial"/>
              </a:rPr>
              <a:t>Mastodon: @punch4nfdi@nfdi.social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400"/>
              </a:spcAft>
              <a:tabLst>
                <a:tab pos="0" algn="l"/>
              </a:tabLst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405" name="Picture 4"/>
          <p:cNvPicPr/>
          <p:nvPr/>
        </p:nvPicPr>
        <p:blipFill>
          <a:blip r:embed="rId7"/>
          <a:stretch/>
        </p:blipFill>
        <p:spPr>
          <a:xfrm>
            <a:off x="8904240" y="3429000"/>
            <a:ext cx="2734560" cy="2734560"/>
          </a:xfrm>
          <a:prstGeom prst="rect">
            <a:avLst/>
          </a:prstGeom>
          <a:ln w="0">
            <a:noFill/>
          </a:ln>
        </p:spPr>
      </p:pic>
      <p:sp>
        <p:nvSpPr>
          <p:cNvPr id="17406" name="CustomShape 3"/>
          <p:cNvSpPr/>
          <p:nvPr/>
        </p:nvSpPr>
        <p:spPr>
          <a:xfrm>
            <a:off x="119160" y="1115280"/>
            <a:ext cx="11374200" cy="37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7160" indent="1440">
              <a:lnSpc>
                <a:spcPct val="110000"/>
              </a:lnSpc>
              <a:tabLst>
                <a:tab pos="0" algn="l"/>
              </a:tabLst>
            </a:pPr>
            <a:r>
              <a:rPr lang="en-GB" sz="1800" b="1" strike="noStrike" spc="-1">
                <a:solidFill>
                  <a:srgbClr val="629DD1"/>
                </a:solidFill>
                <a:latin typeface="Arial"/>
                <a:ea typeface="Arial"/>
              </a:rPr>
              <a:t>Especially to Joe, Thomas, Ilana, Eleni and the rest of the team in Munich for hosting us!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07" name="TextShape 4"/>
          <p:cNvSpPr/>
          <p:nvPr/>
        </p:nvSpPr>
        <p:spPr>
          <a:xfrm>
            <a:off x="407880" y="6580800"/>
            <a:ext cx="9947160" cy="18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Arial"/>
              </a:rPr>
              <a:t>PUNCH4NFDI   |  8</a:t>
            </a:r>
            <a:r>
              <a:rPr lang="en-US" sz="1000" b="0" strike="noStrike" spc="-1" baseline="33000">
                <a:solidFill>
                  <a:srgbClr val="000000"/>
                </a:solidFill>
                <a:latin typeface="Arial"/>
                <a:ea typeface="Arial"/>
              </a:rPr>
              <a:t>th</a:t>
            </a: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Arial"/>
              </a:rPr>
              <a:t> General Meeting    |   6 Feb 2024   |  CS</a:t>
            </a:r>
            <a:endParaRPr lang="de-DE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" name="TextShape 1"/>
          <p:cNvSpPr/>
          <p:nvPr/>
        </p:nvSpPr>
        <p:spPr>
          <a:xfrm>
            <a:off x="407880" y="349560"/>
            <a:ext cx="11374200" cy="44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de-DE" sz="4800" b="1" strike="noStrike" spc="-1">
                <a:solidFill>
                  <a:srgbClr val="4A66AC"/>
                </a:solidFill>
                <a:latin typeface="Arial"/>
                <a:ea typeface="Arial"/>
              </a:rPr>
              <a:t>Acknowledgements</a:t>
            </a:r>
            <a:endParaRPr lang="de-DE" sz="4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409" name="Picture 4"/>
          <p:cNvPicPr/>
          <p:nvPr/>
        </p:nvPicPr>
        <p:blipFill>
          <a:blip r:embed="rId2"/>
          <a:stretch/>
        </p:blipFill>
        <p:spPr>
          <a:xfrm>
            <a:off x="3215520" y="3010320"/>
            <a:ext cx="1150200" cy="1150200"/>
          </a:xfrm>
          <a:prstGeom prst="rect">
            <a:avLst/>
          </a:prstGeom>
          <a:ln w="0">
            <a:noFill/>
          </a:ln>
        </p:spPr>
      </p:pic>
      <p:pic>
        <p:nvPicPr>
          <p:cNvPr id="17410" name="Picture 11"/>
          <p:cNvPicPr/>
          <p:nvPr/>
        </p:nvPicPr>
        <p:blipFill>
          <a:blip r:embed="rId3"/>
          <a:stretch/>
        </p:blipFill>
        <p:spPr>
          <a:xfrm>
            <a:off x="9120240" y="3126960"/>
            <a:ext cx="2077560" cy="917280"/>
          </a:xfrm>
          <a:prstGeom prst="rect">
            <a:avLst/>
          </a:prstGeom>
          <a:ln w="0">
            <a:noFill/>
          </a:ln>
        </p:spPr>
      </p:pic>
      <p:pic>
        <p:nvPicPr>
          <p:cNvPr id="17411" name="Picture 13"/>
          <p:cNvPicPr/>
          <p:nvPr/>
        </p:nvPicPr>
        <p:blipFill>
          <a:blip r:embed="rId4"/>
          <a:stretch/>
        </p:blipFill>
        <p:spPr>
          <a:xfrm>
            <a:off x="5231880" y="3439440"/>
            <a:ext cx="3211200" cy="404640"/>
          </a:xfrm>
          <a:prstGeom prst="rect">
            <a:avLst/>
          </a:prstGeom>
          <a:ln w="0">
            <a:noFill/>
          </a:ln>
        </p:spPr>
      </p:pic>
      <p:pic>
        <p:nvPicPr>
          <p:cNvPr id="17412" name="Picture 14"/>
          <p:cNvPicPr/>
          <p:nvPr/>
        </p:nvPicPr>
        <p:blipFill>
          <a:blip r:embed="rId5"/>
          <a:srcRect l="57208"/>
          <a:stretch/>
        </p:blipFill>
        <p:spPr>
          <a:xfrm>
            <a:off x="695520" y="3027600"/>
            <a:ext cx="1371240" cy="1133280"/>
          </a:xfrm>
          <a:prstGeom prst="rect">
            <a:avLst/>
          </a:prstGeom>
          <a:ln w="0">
            <a:noFill/>
          </a:ln>
        </p:spPr>
      </p:pic>
      <p:sp>
        <p:nvSpPr>
          <p:cNvPr id="17413" name="CustomShape 2"/>
          <p:cNvSpPr/>
          <p:nvPr/>
        </p:nvSpPr>
        <p:spPr>
          <a:xfrm>
            <a:off x="335520" y="5617800"/>
            <a:ext cx="97912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2060"/>
                </a:solidFill>
                <a:latin typeface="Arial"/>
                <a:ea typeface="Arial"/>
              </a:rPr>
              <a:t>Funded in parts by the Deutsche Forschungsgemeinschaft (DFG, German Research Foundation) – project number 460248186 (PUNCH4NFDI).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14" name="TextShape 3"/>
          <p:cNvSpPr/>
          <p:nvPr/>
        </p:nvSpPr>
        <p:spPr>
          <a:xfrm>
            <a:off x="407880" y="6580800"/>
            <a:ext cx="9947160" cy="18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Arial"/>
              </a:rPr>
              <a:t>PUNCH4NFDI   |  8</a:t>
            </a:r>
            <a:r>
              <a:rPr lang="en-US" sz="1000" b="0" strike="noStrike" spc="-1" baseline="33000">
                <a:solidFill>
                  <a:srgbClr val="000000"/>
                </a:solidFill>
                <a:latin typeface="Arial"/>
                <a:ea typeface="Arial"/>
              </a:rPr>
              <a:t>th</a:t>
            </a: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Arial"/>
              </a:rPr>
              <a:t> General Meeting    |   6 Feb 2024   |  CS</a:t>
            </a:r>
            <a:endParaRPr lang="de-DE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" name="CustomShape 4"/>
          <p:cNvSpPr/>
          <p:nvPr/>
        </p:nvSpPr>
        <p:spPr>
          <a:xfrm>
            <a:off x="5968440" y="3291840"/>
            <a:ext cx="240480" cy="351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90A36C-7D93-765D-D5BE-81F763289F68}"/>
              </a:ext>
            </a:extLst>
          </p:cNvPr>
          <p:cNvSpPr txBox="1"/>
          <p:nvPr/>
        </p:nvSpPr>
        <p:spPr>
          <a:xfrm>
            <a:off x="407520" y="1303652"/>
            <a:ext cx="10830296" cy="5144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br>
              <a:rPr lang="en-DE" sz="600" dirty="0">
                <a:solidFill>
                  <a:schemeClr val="accent1"/>
                </a:solidFill>
                <a:sym typeface="Wingdings" pitchFamily="2" charset="2"/>
              </a:rPr>
            </a:br>
            <a:r>
              <a:rPr lang="en-GB" sz="1700" dirty="0">
                <a:sym typeface="Wingdings" pitchFamily="2" charset="2"/>
              </a:rPr>
              <a:t>1. Need to go f</a:t>
            </a:r>
            <a:r>
              <a:rPr lang="en-DE" sz="1700" dirty="0">
                <a:sym typeface="Wingdings" pitchFamily="2" charset="2"/>
              </a:rPr>
              <a:t>rom develoment to operation and production</a:t>
            </a:r>
          </a:p>
          <a:p>
            <a:pPr marL="742950" lvl="1" indent="-285750">
              <a:spcAft>
                <a:spcPts val="400"/>
              </a:spcAft>
              <a:buFont typeface="Wingdings" pitchFamily="2" charset="2"/>
              <a:buChar char="à"/>
            </a:pPr>
            <a:r>
              <a:rPr lang="en-GB" sz="1700" dirty="0">
                <a:solidFill>
                  <a:schemeClr val="accent1"/>
                </a:solidFill>
                <a:sym typeface="Wingdings" pitchFamily="2" charset="2"/>
              </a:rPr>
              <a:t>A</a:t>
            </a:r>
            <a:r>
              <a:rPr lang="en-DE" sz="1700" dirty="0">
                <a:solidFill>
                  <a:schemeClr val="accent1"/>
                </a:solidFill>
                <a:sym typeface="Wingdings" pitchFamily="2" charset="2"/>
              </a:rPr>
              <a:t>ny given position MUST cover at least two of the three layers: development – operation – NFDI</a:t>
            </a:r>
          </a:p>
          <a:p>
            <a:pPr marL="742950" lvl="1" indent="-285750">
              <a:spcAft>
                <a:spcPts val="400"/>
              </a:spcAft>
              <a:buFont typeface="Wingdings" pitchFamily="2" charset="2"/>
              <a:buChar char="à"/>
            </a:pPr>
            <a:r>
              <a:rPr lang="en-DE" sz="1700" dirty="0">
                <a:solidFill>
                  <a:schemeClr val="accent1"/>
                </a:solidFill>
                <a:sym typeface="Wingdings" pitchFamily="2" charset="2"/>
              </a:rPr>
              <a:t>Requires different mindset: service providers!</a:t>
            </a:r>
            <a:br>
              <a:rPr lang="en-DE" sz="600" dirty="0">
                <a:solidFill>
                  <a:schemeClr val="accent1"/>
                </a:solidFill>
                <a:sym typeface="Wingdings" pitchFamily="2" charset="2"/>
              </a:rPr>
            </a:br>
            <a:endParaRPr lang="en-DE" sz="600" dirty="0">
              <a:solidFill>
                <a:schemeClr val="accent1"/>
              </a:solidFill>
              <a:sym typeface="Wingdings" pitchFamily="2" charset="2"/>
            </a:endParaRPr>
          </a:p>
          <a:p>
            <a:pPr>
              <a:spcAft>
                <a:spcPts val="400"/>
              </a:spcAft>
            </a:pPr>
            <a:r>
              <a:rPr lang="en-DE" sz="1700" dirty="0"/>
              <a:t>2. Investment in a number of activities that are today obsolete or not / less NFDI-relevant</a:t>
            </a:r>
          </a:p>
          <a:p>
            <a:pPr lvl="1">
              <a:spcAft>
                <a:spcPts val="400"/>
              </a:spcAft>
            </a:pPr>
            <a:r>
              <a:rPr lang="en-DE" sz="1700" dirty="0">
                <a:solidFill>
                  <a:schemeClr val="accent1"/>
                </a:solidFill>
                <a:sym typeface="Wingdings" pitchFamily="2" charset="2"/>
              </a:rPr>
              <a:t> Concentrate on DRP, SDP, data management and federated infrastructures (later slides)</a:t>
            </a:r>
            <a:br>
              <a:rPr lang="en-DE" sz="600" dirty="0">
                <a:solidFill>
                  <a:schemeClr val="accent1"/>
                </a:solidFill>
                <a:sym typeface="Wingdings" pitchFamily="2" charset="2"/>
              </a:rPr>
            </a:br>
            <a:endParaRPr lang="en-DE" sz="600" dirty="0">
              <a:solidFill>
                <a:schemeClr val="accent1"/>
              </a:solidFill>
            </a:endParaRPr>
          </a:p>
          <a:p>
            <a:pPr>
              <a:spcAft>
                <a:spcPts val="400"/>
              </a:spcAft>
            </a:pPr>
            <a:r>
              <a:rPr lang="en-DE" sz="1700" dirty="0"/>
              <a:t>3. In future, difficult to work with too many Ph.D. students</a:t>
            </a:r>
          </a:p>
          <a:p>
            <a:pPr marL="742950" lvl="1" indent="-285750">
              <a:spcAft>
                <a:spcPts val="400"/>
              </a:spcAft>
              <a:buFont typeface="Wingdings" pitchFamily="2" charset="2"/>
              <a:buChar char="à"/>
            </a:pPr>
            <a:r>
              <a:rPr lang="en-GB" sz="1700" dirty="0">
                <a:solidFill>
                  <a:schemeClr val="accent1"/>
                </a:solidFill>
                <a:sym typeface="Wingdings" pitchFamily="2" charset="2"/>
              </a:rPr>
              <a:t>C</a:t>
            </a:r>
            <a:r>
              <a:rPr lang="en-DE" sz="1700" dirty="0">
                <a:solidFill>
                  <a:schemeClr val="accent1"/>
                </a:solidFill>
                <a:sym typeface="Wingdings" pitchFamily="2" charset="2"/>
              </a:rPr>
              <a:t>oncentrate on postdocs or even technical personnel whereever available</a:t>
            </a:r>
          </a:p>
          <a:p>
            <a:pPr>
              <a:spcAft>
                <a:spcPts val="400"/>
              </a:spcAft>
            </a:pPr>
            <a:r>
              <a:rPr lang="en-DE" sz="1700" dirty="0"/>
              <a:t>4. Typical distributed-project feature: Money distribution fixed at the beginning, and too much dispersed over too many partners (sub-critical at many institutes)</a:t>
            </a:r>
          </a:p>
          <a:p>
            <a:pPr marL="800100" lvl="1" indent="-342900">
              <a:spcAft>
                <a:spcPts val="400"/>
              </a:spcAft>
              <a:buFont typeface="Wingdings" pitchFamily="2" charset="2"/>
              <a:buChar char="à"/>
            </a:pPr>
            <a:r>
              <a:rPr lang="en-DE" sz="1700" dirty="0">
                <a:solidFill>
                  <a:schemeClr val="accent1"/>
                </a:solidFill>
                <a:sym typeface="Wingdings" pitchFamily="2" charset="2"/>
              </a:rPr>
              <a:t>In future / funding round 2 very strongly reduced number of receiving institutions (10 instead of 20, with possibility of ”Weiterweiterleitung” in the responsibility of the relevant co-applicant)</a:t>
            </a:r>
          </a:p>
          <a:p>
            <a:pPr marL="800100" lvl="1" indent="-342900">
              <a:spcAft>
                <a:spcPts val="400"/>
              </a:spcAft>
              <a:buFont typeface="Wingdings" pitchFamily="2" charset="2"/>
              <a:buChar char="à"/>
            </a:pPr>
            <a:r>
              <a:rPr lang="en-DE" sz="1700" dirty="0">
                <a:solidFill>
                  <a:schemeClr val="accent1"/>
                </a:solidFill>
                <a:sym typeface="Wingdings" pitchFamily="2" charset="2"/>
              </a:rPr>
              <a:t>retain some flex funds to be distributed by management</a:t>
            </a:r>
            <a:br>
              <a:rPr lang="en-DE" sz="600" dirty="0">
                <a:solidFill>
                  <a:schemeClr val="accent1"/>
                </a:solidFill>
                <a:sym typeface="Wingdings" pitchFamily="2" charset="2"/>
              </a:rPr>
            </a:br>
            <a:endParaRPr lang="en-DE" sz="600" dirty="0">
              <a:solidFill>
                <a:schemeClr val="accent1"/>
              </a:solidFill>
            </a:endParaRPr>
          </a:p>
          <a:p>
            <a:pPr>
              <a:spcAft>
                <a:spcPts val="400"/>
              </a:spcAft>
            </a:pPr>
            <a:r>
              <a:rPr lang="en-DE" sz="1700" dirty="0">
                <a:sym typeface="Wingdings" pitchFamily="2" charset="2"/>
              </a:rPr>
              <a:t>5. MB not sufficiently “powerful”, and PUNCH too weak on management and communication </a:t>
            </a:r>
          </a:p>
          <a:p>
            <a:pPr marL="742950" lvl="1" indent="-285750">
              <a:spcAft>
                <a:spcPts val="400"/>
              </a:spcAft>
              <a:buFont typeface="Wingdings" pitchFamily="2" charset="2"/>
              <a:buChar char="à"/>
            </a:pPr>
            <a:r>
              <a:rPr lang="en-GB" sz="1700" dirty="0">
                <a:solidFill>
                  <a:schemeClr val="accent1"/>
                </a:solidFill>
                <a:sym typeface="Wingdings" pitchFamily="2" charset="2"/>
              </a:rPr>
              <a:t>R</a:t>
            </a:r>
            <a:r>
              <a:rPr lang="en-DE" sz="1700" dirty="0">
                <a:solidFill>
                  <a:schemeClr val="accent1"/>
                </a:solidFill>
                <a:sym typeface="Wingdings" pitchFamily="2" charset="2"/>
              </a:rPr>
              <a:t>ethink management and meeting structure</a:t>
            </a:r>
          </a:p>
          <a:p>
            <a:pPr marL="742950" lvl="1" indent="-285750">
              <a:spcAft>
                <a:spcPts val="400"/>
              </a:spcAft>
              <a:buFont typeface="Wingdings" pitchFamily="2" charset="2"/>
              <a:buChar char="à"/>
            </a:pPr>
            <a:r>
              <a:rPr lang="en-DE" sz="1700" dirty="0">
                <a:solidFill>
                  <a:schemeClr val="accent1"/>
                </a:solidFill>
                <a:sym typeface="Wingdings" pitchFamily="2" charset="2"/>
              </a:rPr>
              <a:t>Foresee more resources for project management, communication, …</a:t>
            </a:r>
          </a:p>
        </p:txBody>
      </p:sp>
      <p:sp>
        <p:nvSpPr>
          <p:cNvPr id="2" name="PlaceHolder 3">
            <a:extLst>
              <a:ext uri="{FF2B5EF4-FFF2-40B4-BE49-F238E27FC236}">
                <a16:creationId xmlns:a16="http://schemas.microsoft.com/office/drawing/2014/main" id="{6E65C8A7-7E6B-E359-CA61-0E0A887CA093}"/>
              </a:ext>
            </a:extLst>
          </p:cNvPr>
          <p:cNvSpPr txBox="1">
            <a:spLocks/>
          </p:cNvSpPr>
          <p:nvPr/>
        </p:nvSpPr>
        <p:spPr>
          <a:xfrm>
            <a:off x="407520" y="6580800"/>
            <a:ext cx="9948600" cy="18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defPPr>
              <a:defRPr lang="en-DE"/>
            </a:defPPr>
            <a:lvl1pPr marL="0" indent="0" algn="l" defTabSz="457200" rtl="0" eaLnBrk="1" latinLnBrk="0" hangingPunct="1">
              <a:lnSpc>
                <a:spcPct val="100000"/>
              </a:lnSpc>
              <a:buNone/>
              <a:defRPr lang="en-GB" sz="1000" b="0" strike="noStrike" kern="1200" spc="-1">
                <a:solidFill>
                  <a:schemeClr val="dk1"/>
                </a:solidFill>
                <a:latin typeface="Arial"/>
                <a:ea typeface="Arial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PUNCH4NFDI Annual Meeting  |   Teaser – 27 Nov 2024  |  TS</a:t>
            </a: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CustomShape 1">
            <a:extLst>
              <a:ext uri="{FF2B5EF4-FFF2-40B4-BE49-F238E27FC236}">
                <a16:creationId xmlns:a16="http://schemas.microsoft.com/office/drawing/2014/main" id="{CE51D671-07B5-C94C-769A-607B9C4E3C21}"/>
              </a:ext>
            </a:extLst>
          </p:cNvPr>
          <p:cNvSpPr/>
          <p:nvPr/>
        </p:nvSpPr>
        <p:spPr>
          <a:xfrm>
            <a:off x="407880" y="293760"/>
            <a:ext cx="2502588" cy="438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90000"/>
              </a:lnSpc>
              <a:spcBef>
                <a:spcPts val="598"/>
              </a:spcBef>
            </a:pPr>
            <a:r>
              <a:rPr lang="en-US" sz="3050" b="1" spc="-1" dirty="0">
                <a:solidFill>
                  <a:srgbClr val="0A4FAA"/>
                </a:solidFill>
                <a:latin typeface="Arial"/>
                <a:ea typeface="Arial"/>
              </a:rPr>
              <a:t>Findings </a:t>
            </a:r>
            <a:endParaRPr lang="en-US" sz="305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FCE9D0-F998-5286-55D9-9351CF179A7C}"/>
              </a:ext>
            </a:extLst>
          </p:cNvPr>
          <p:cNvSpPr txBox="1"/>
          <p:nvPr/>
        </p:nvSpPr>
        <p:spPr>
          <a:xfrm>
            <a:off x="2295292" y="157452"/>
            <a:ext cx="454040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DE" sz="1700" dirty="0"/>
              <a:t>Findings in black</a:t>
            </a:r>
          </a:p>
          <a:p>
            <a:pPr marL="800100" lvl="1" indent="-342900">
              <a:spcAft>
                <a:spcPts val="400"/>
              </a:spcAft>
              <a:buFont typeface="Wingdings" pitchFamily="2" charset="2"/>
              <a:buChar char="à"/>
            </a:pPr>
            <a:r>
              <a:rPr lang="en-DE" sz="1700" dirty="0">
                <a:solidFill>
                  <a:schemeClr val="accent1"/>
                </a:solidFill>
                <a:sym typeface="Wingdings" pitchFamily="2" charset="2"/>
              </a:rPr>
              <a:t>Conclusions / consequences in blue</a:t>
            </a:r>
          </a:p>
        </p:txBody>
      </p:sp>
    </p:spTree>
    <p:extLst>
      <p:ext uri="{BB962C8B-B14F-4D97-AF65-F5344CB8AC3E}">
        <p14:creationId xmlns:p14="http://schemas.microsoft.com/office/powerpoint/2010/main" val="57044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19057-1021-A349-64CB-D1A1147DC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4403F8-E723-F68E-E34E-1AEF029F24D3}"/>
              </a:ext>
            </a:extLst>
          </p:cNvPr>
          <p:cNvSpPr txBox="1"/>
          <p:nvPr/>
        </p:nvSpPr>
        <p:spPr>
          <a:xfrm>
            <a:off x="369025" y="520968"/>
            <a:ext cx="1109563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2000" dirty="0"/>
              <a:t>Conclusions: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sz="2000" dirty="0"/>
              <a:t>For PUNCH-2.0, with proposals due on 6 August 2024, a re-thinking and re-alignment is needed for the consortium. This will address both the topics and probably also the involved partner institutions.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sz="2000" dirty="0"/>
              <a:t>Taking into account NFDI overall goals: creation of community-overarching, generalisable and sustainable RDM services</a:t>
            </a:r>
          </a:p>
          <a:p>
            <a:endParaRPr lang="en-DE" sz="2000" dirty="0"/>
          </a:p>
          <a:p>
            <a:endParaRPr lang="en-DE" sz="2000" dirty="0"/>
          </a:p>
          <a:p>
            <a:endParaRPr lang="en-DE" sz="2000" dirty="0"/>
          </a:p>
          <a:p>
            <a:endParaRPr lang="en-DE" sz="2000" dirty="0"/>
          </a:p>
          <a:p>
            <a:endParaRPr lang="en-DE" sz="2000" dirty="0"/>
          </a:p>
          <a:p>
            <a:endParaRPr lang="en-DE" sz="2000" dirty="0"/>
          </a:p>
          <a:p>
            <a:r>
              <a:rPr lang="en-DE" sz="2000" dirty="0"/>
              <a:t>Definition service (a la Base4NFDI): </a:t>
            </a:r>
            <a:r>
              <a:rPr lang="en-GB" sz="2000" dirty="0"/>
              <a:t>A service is a technical-organizational solution which typically includes </a:t>
            </a:r>
          </a:p>
          <a:p>
            <a:pPr marL="400050" indent="-400050">
              <a:buAutoNum type="romanLcParenR"/>
            </a:pPr>
            <a:r>
              <a:rPr lang="en-GB" sz="2000" dirty="0"/>
              <a:t>storage and computing services; </a:t>
            </a:r>
          </a:p>
          <a:p>
            <a:pPr marL="400050" indent="-400050">
              <a:buAutoNum type="romanLcParenR"/>
            </a:pPr>
            <a:r>
              <a:rPr lang="en-GB" sz="2000" dirty="0"/>
              <a:t>software, processes and workflows; </a:t>
            </a:r>
          </a:p>
          <a:p>
            <a:pPr marL="400050" indent="-400050">
              <a:buAutoNum type="romanLcParenR"/>
            </a:pPr>
            <a:r>
              <a:rPr lang="en-GB" sz="2000" dirty="0"/>
              <a:t>personnel support</a:t>
            </a:r>
          </a:p>
          <a:p>
            <a:r>
              <a:rPr lang="en-GB" sz="2000" dirty="0"/>
              <a:t>A service creates added value, is characterized by scalability and sustainable operating models, and must be effective over time and in terms of usage (trackable by KPIs)  </a:t>
            </a:r>
            <a:endParaRPr lang="en-DE" sz="2000" dirty="0"/>
          </a:p>
        </p:txBody>
      </p:sp>
      <p:sp>
        <p:nvSpPr>
          <p:cNvPr id="2" name="PlaceHolder 3">
            <a:extLst>
              <a:ext uri="{FF2B5EF4-FFF2-40B4-BE49-F238E27FC236}">
                <a16:creationId xmlns:a16="http://schemas.microsoft.com/office/drawing/2014/main" id="{6695ABD6-26E2-24BE-07EA-9DB8B94E9D5B}"/>
              </a:ext>
            </a:extLst>
          </p:cNvPr>
          <p:cNvSpPr txBox="1">
            <a:spLocks/>
          </p:cNvSpPr>
          <p:nvPr/>
        </p:nvSpPr>
        <p:spPr>
          <a:xfrm>
            <a:off x="407520" y="6580800"/>
            <a:ext cx="9948600" cy="18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defPPr>
              <a:defRPr lang="en-DE"/>
            </a:defPPr>
            <a:lvl1pPr marL="0" indent="0" algn="l" defTabSz="457200" rtl="0" eaLnBrk="1" latinLnBrk="0" hangingPunct="1">
              <a:lnSpc>
                <a:spcPct val="100000"/>
              </a:lnSpc>
              <a:buNone/>
              <a:defRPr lang="en-GB" sz="1000" b="0" strike="noStrike" kern="1200" spc="-1">
                <a:solidFill>
                  <a:schemeClr val="dk1"/>
                </a:solidFill>
                <a:latin typeface="Arial"/>
                <a:ea typeface="Arial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PUNCH4NFDI Annual Meeting  |   Teaser – 27 Nov 2024  |  TS</a:t>
            </a:r>
            <a:endParaRPr lang="en-GB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2072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3409C6C-AF63-6F23-EDFA-48DA40EAD6EB}"/>
              </a:ext>
            </a:extLst>
          </p:cNvPr>
          <p:cNvSpPr/>
          <p:nvPr/>
        </p:nvSpPr>
        <p:spPr>
          <a:xfrm>
            <a:off x="3657598" y="4165774"/>
            <a:ext cx="4297369" cy="64008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1379E0-5C26-301F-4A55-827F3C302A69}"/>
              </a:ext>
            </a:extLst>
          </p:cNvPr>
          <p:cNvSpPr/>
          <p:nvPr/>
        </p:nvSpPr>
        <p:spPr>
          <a:xfrm>
            <a:off x="3657599" y="3142067"/>
            <a:ext cx="4297369" cy="64008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3B314F-2F0E-05C1-8D28-E2CE3A157A57}"/>
              </a:ext>
            </a:extLst>
          </p:cNvPr>
          <p:cNvSpPr/>
          <p:nvPr/>
        </p:nvSpPr>
        <p:spPr>
          <a:xfrm>
            <a:off x="3657600" y="2118360"/>
            <a:ext cx="4297369" cy="640080"/>
          </a:xfrm>
          <a:prstGeom prst="rect">
            <a:avLst/>
          </a:prstGeom>
          <a:solidFill>
            <a:srgbClr val="00A7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457" name="CustomShape 4"/>
          <p:cNvSpPr/>
          <p:nvPr/>
        </p:nvSpPr>
        <p:spPr>
          <a:xfrm>
            <a:off x="6212280" y="4053840"/>
            <a:ext cx="240480" cy="351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CA4DB0-283B-2972-C890-46AB6533205B}"/>
              </a:ext>
            </a:extLst>
          </p:cNvPr>
          <p:cNvSpPr txBox="1"/>
          <p:nvPr/>
        </p:nvSpPr>
        <p:spPr>
          <a:xfrm>
            <a:off x="3787730" y="4242763"/>
            <a:ext cx="2132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2400" b="1" dirty="0">
                <a:solidFill>
                  <a:schemeClr val="bg1"/>
                </a:solidFill>
                <a:latin typeface="DesySans Office" panose="020B0503040000020003" pitchFamily="34" charset="0"/>
              </a:rPr>
              <a:t>Development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3A4E5F-69D1-61DD-AD86-98E62283E5BB}"/>
              </a:ext>
            </a:extLst>
          </p:cNvPr>
          <p:cNvSpPr txBox="1"/>
          <p:nvPr/>
        </p:nvSpPr>
        <p:spPr>
          <a:xfrm>
            <a:off x="3787730" y="3234296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2400" b="1" dirty="0">
                <a:solidFill>
                  <a:schemeClr val="bg1"/>
                </a:solidFill>
                <a:latin typeface="DesySans Office" panose="020B0503040000020003" pitchFamily="34" charset="0"/>
              </a:rPr>
              <a:t>Service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9E46FF-4DDF-A4F4-4B51-BB0BCF2437B9}"/>
              </a:ext>
            </a:extLst>
          </p:cNvPr>
          <p:cNvSpPr txBox="1"/>
          <p:nvPr/>
        </p:nvSpPr>
        <p:spPr>
          <a:xfrm>
            <a:off x="3787730" y="2210589"/>
            <a:ext cx="4293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2400" b="1" dirty="0">
                <a:solidFill>
                  <a:schemeClr val="bg1"/>
                </a:solidFill>
                <a:latin typeface="DesySans Office" panose="020B0503040000020003" pitchFamily="34" charset="0"/>
              </a:rPr>
              <a:t>NFDI, Sections, Communities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090F70-8D69-FB58-8540-50A150C155A0}"/>
              </a:ext>
            </a:extLst>
          </p:cNvPr>
          <p:cNvSpPr txBox="1"/>
          <p:nvPr/>
        </p:nvSpPr>
        <p:spPr>
          <a:xfrm>
            <a:off x="297180" y="4874260"/>
            <a:ext cx="2731866" cy="149271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DE" sz="1300" b="1" dirty="0">
                <a:solidFill>
                  <a:schemeClr val="bg1"/>
                </a:solidFill>
              </a:rPr>
              <a:t>Addressing finding 1. : </a:t>
            </a:r>
            <a:br>
              <a:rPr lang="en-DE" sz="1300" b="1" dirty="0">
                <a:solidFill>
                  <a:schemeClr val="bg1"/>
                </a:solidFill>
              </a:rPr>
            </a:br>
            <a:r>
              <a:rPr lang="en-DE" sz="1300" b="1" dirty="0">
                <a:solidFill>
                  <a:schemeClr val="bg1"/>
                </a:solidFill>
              </a:rPr>
              <a:t>We need to move from more or less pure development (the fun stuff?) to service deployment, operation, support. </a:t>
            </a:r>
          </a:p>
          <a:p>
            <a:r>
              <a:rPr lang="en-DE" sz="1300" dirty="0">
                <a:solidFill>
                  <a:schemeClr val="bg1"/>
                </a:solidFill>
                <a:sym typeface="Wingdings" pitchFamily="2" charset="2"/>
              </a:rPr>
              <a:t>And we need to “sell” better to the NFDI (Base4NFDI proposals?)</a:t>
            </a:r>
            <a:endParaRPr lang="en-DE" sz="1300" dirty="0">
              <a:solidFill>
                <a:schemeClr val="bg1"/>
              </a:solidFill>
            </a:endParaRPr>
          </a:p>
        </p:txBody>
      </p:sp>
      <p:sp>
        <p:nvSpPr>
          <p:cNvPr id="2" name="PlaceHolder 3">
            <a:extLst>
              <a:ext uri="{FF2B5EF4-FFF2-40B4-BE49-F238E27FC236}">
                <a16:creationId xmlns:a16="http://schemas.microsoft.com/office/drawing/2014/main" id="{A2C23F69-ABF5-6A0F-38EB-EA5585D94912}"/>
              </a:ext>
            </a:extLst>
          </p:cNvPr>
          <p:cNvSpPr txBox="1">
            <a:spLocks/>
          </p:cNvSpPr>
          <p:nvPr/>
        </p:nvSpPr>
        <p:spPr>
          <a:xfrm>
            <a:off x="521820" y="6593500"/>
            <a:ext cx="9948600" cy="18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defPPr>
              <a:defRPr lang="en-DE"/>
            </a:defPPr>
            <a:lvl1pPr marL="0" indent="0" algn="l" defTabSz="457200" rtl="0" eaLnBrk="1" latinLnBrk="0" hangingPunct="1">
              <a:lnSpc>
                <a:spcPct val="100000"/>
              </a:lnSpc>
              <a:buNone/>
              <a:defRPr lang="en-GB" sz="1000" b="0" strike="noStrike" kern="1200" spc="-1">
                <a:solidFill>
                  <a:schemeClr val="dk1"/>
                </a:solidFill>
                <a:latin typeface="Arial"/>
                <a:ea typeface="Arial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PUNCH4NFDI Annual Meeting  |   Teaser – 27 Nov 2024  |  TS</a:t>
            </a: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AB43C5C-9BD5-06BD-6D6D-59902AB41A73}"/>
              </a:ext>
            </a:extLst>
          </p:cNvPr>
          <p:cNvGrpSpPr/>
          <p:nvPr/>
        </p:nvGrpSpPr>
        <p:grpSpPr>
          <a:xfrm>
            <a:off x="8081317" y="2079353"/>
            <a:ext cx="2794096" cy="1782252"/>
            <a:chOff x="8081317" y="2079353"/>
            <a:chExt cx="2794096" cy="1782252"/>
          </a:xfrm>
        </p:grpSpPr>
        <p:sp>
          <p:nvSpPr>
            <p:cNvPr id="6" name="Right Bracket 5">
              <a:extLst>
                <a:ext uri="{FF2B5EF4-FFF2-40B4-BE49-F238E27FC236}">
                  <a16:creationId xmlns:a16="http://schemas.microsoft.com/office/drawing/2014/main" id="{9BCEE11C-9188-9443-583E-05EA8438DAF5}"/>
                </a:ext>
              </a:extLst>
            </p:cNvPr>
            <p:cNvSpPr/>
            <p:nvPr/>
          </p:nvSpPr>
          <p:spPr>
            <a:xfrm rot="10800000" flipH="1">
              <a:off x="8081317" y="2079353"/>
              <a:ext cx="345989" cy="1782252"/>
            </a:xfrm>
            <a:prstGeom prst="rightBracket">
              <a:avLst/>
            </a:prstGeom>
            <a:solidFill>
              <a:srgbClr val="FFFFFF"/>
            </a:solidFill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F1902D6-E8F9-6696-B6A7-973C65424895}"/>
                </a:ext>
              </a:extLst>
            </p:cNvPr>
            <p:cNvSpPr txBox="1"/>
            <p:nvPr/>
          </p:nvSpPr>
          <p:spPr>
            <a:xfrm>
              <a:off x="8493337" y="2788286"/>
              <a:ext cx="2382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DE" dirty="0"/>
                <a:t>Here are the users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053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" name="CustomShape 4"/>
          <p:cNvSpPr/>
          <p:nvPr/>
        </p:nvSpPr>
        <p:spPr>
          <a:xfrm>
            <a:off x="6212280" y="4053840"/>
            <a:ext cx="240480" cy="351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CA4DB0-283B-2972-C890-46AB6533205B}"/>
              </a:ext>
            </a:extLst>
          </p:cNvPr>
          <p:cNvSpPr txBox="1"/>
          <p:nvPr/>
        </p:nvSpPr>
        <p:spPr>
          <a:xfrm>
            <a:off x="8115890" y="3240827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2400" b="1" dirty="0">
                <a:solidFill>
                  <a:srgbClr val="C00000"/>
                </a:solidFill>
                <a:latin typeface="DesySans Office" panose="020B0503040000020003" pitchFamily="34" charset="0"/>
              </a:rPr>
              <a:t>Service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3A4E5F-69D1-61DD-AD86-98E62283E5BB}"/>
              </a:ext>
            </a:extLst>
          </p:cNvPr>
          <p:cNvSpPr txBox="1"/>
          <p:nvPr/>
        </p:nvSpPr>
        <p:spPr>
          <a:xfrm>
            <a:off x="8115890" y="4253742"/>
            <a:ext cx="2132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2400" b="1" dirty="0">
                <a:solidFill>
                  <a:schemeClr val="tx2"/>
                </a:solidFill>
                <a:latin typeface="DesySans Office" panose="020B0503040000020003" pitchFamily="34" charset="0"/>
              </a:rPr>
              <a:t>Development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9E46FF-4DDF-A4F4-4B51-BB0BCF2437B9}"/>
              </a:ext>
            </a:extLst>
          </p:cNvPr>
          <p:cNvSpPr txBox="1"/>
          <p:nvPr/>
        </p:nvSpPr>
        <p:spPr>
          <a:xfrm>
            <a:off x="8115890" y="2207567"/>
            <a:ext cx="2794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2400" b="1" dirty="0">
                <a:solidFill>
                  <a:srgbClr val="00A700"/>
                </a:solidFill>
                <a:latin typeface="DesySans Office" panose="020B0503040000020003" pitchFamily="34" charset="0"/>
              </a:rPr>
              <a:t>NFDI and Sections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3B314F-2F0E-05C1-8D28-E2CE3A157A57}"/>
              </a:ext>
            </a:extLst>
          </p:cNvPr>
          <p:cNvSpPr/>
          <p:nvPr/>
        </p:nvSpPr>
        <p:spPr>
          <a:xfrm>
            <a:off x="3657600" y="2118360"/>
            <a:ext cx="4297369" cy="640080"/>
          </a:xfrm>
          <a:prstGeom prst="rect">
            <a:avLst/>
          </a:prstGeom>
          <a:solidFill>
            <a:srgbClr val="00A7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409C6C-AF63-6F23-EDFA-48DA40EAD6EB}"/>
              </a:ext>
            </a:extLst>
          </p:cNvPr>
          <p:cNvSpPr/>
          <p:nvPr/>
        </p:nvSpPr>
        <p:spPr>
          <a:xfrm>
            <a:off x="3657598" y="4165774"/>
            <a:ext cx="4297369" cy="64008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1379E0-5C26-301F-4A55-827F3C302A69}"/>
              </a:ext>
            </a:extLst>
          </p:cNvPr>
          <p:cNvSpPr/>
          <p:nvPr/>
        </p:nvSpPr>
        <p:spPr>
          <a:xfrm>
            <a:off x="3657599" y="3142067"/>
            <a:ext cx="4297369" cy="64008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0B141F6-F9B3-CDEE-3525-02FE4D36B7E9}"/>
              </a:ext>
            </a:extLst>
          </p:cNvPr>
          <p:cNvGrpSpPr/>
          <p:nvPr/>
        </p:nvGrpSpPr>
        <p:grpSpPr>
          <a:xfrm>
            <a:off x="3708684" y="1394540"/>
            <a:ext cx="3799159" cy="5358803"/>
            <a:chOff x="3708684" y="1394540"/>
            <a:chExt cx="3799159" cy="5358803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0C57EBE4-DFC0-1461-D6D6-397817B26CE1}"/>
                </a:ext>
              </a:extLst>
            </p:cNvPr>
            <p:cNvSpPr/>
            <p:nvPr/>
          </p:nvSpPr>
          <p:spPr>
            <a:xfrm>
              <a:off x="4130040" y="1676400"/>
              <a:ext cx="240480" cy="3657600"/>
            </a:xfrm>
            <a:prstGeom prst="roundRect">
              <a:avLst/>
            </a:prstGeom>
            <a:noFill/>
            <a:ln w="6350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4A7B7F45-6D3F-058B-F8F4-014076E828CA}"/>
                </a:ext>
              </a:extLst>
            </p:cNvPr>
            <p:cNvSpPr/>
            <p:nvPr/>
          </p:nvSpPr>
          <p:spPr>
            <a:xfrm>
              <a:off x="4798925" y="1676400"/>
              <a:ext cx="240480" cy="3657600"/>
            </a:xfrm>
            <a:prstGeom prst="roundRect">
              <a:avLst/>
            </a:prstGeom>
            <a:noFill/>
            <a:ln w="6350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F357D8B1-EF5D-E195-4557-A41C723C1BAA}"/>
                </a:ext>
              </a:extLst>
            </p:cNvPr>
            <p:cNvSpPr/>
            <p:nvPr/>
          </p:nvSpPr>
          <p:spPr>
            <a:xfrm>
              <a:off x="7267363" y="1676400"/>
              <a:ext cx="240480" cy="3657600"/>
            </a:xfrm>
            <a:prstGeom prst="roundRect">
              <a:avLst/>
            </a:prstGeom>
            <a:noFill/>
            <a:ln w="6350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B4624C7C-DD1F-375A-3E0D-12BCEBC02AD5}"/>
                </a:ext>
              </a:extLst>
            </p:cNvPr>
            <p:cNvSpPr/>
            <p:nvPr/>
          </p:nvSpPr>
          <p:spPr>
            <a:xfrm>
              <a:off x="5467811" y="1676400"/>
              <a:ext cx="240480" cy="3657600"/>
            </a:xfrm>
            <a:prstGeom prst="roundRect">
              <a:avLst/>
            </a:prstGeom>
            <a:noFill/>
            <a:ln w="6350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47DB7F8-406D-E0EA-21DE-69DE4DA92552}"/>
                </a:ext>
              </a:extLst>
            </p:cNvPr>
            <p:cNvSpPr txBox="1"/>
            <p:nvPr/>
          </p:nvSpPr>
          <p:spPr>
            <a:xfrm>
              <a:off x="6160545" y="1394540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3600" b="1" dirty="0"/>
                <a:t>…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7E840D4-82FF-9758-5969-AE9E75A1896F}"/>
                </a:ext>
              </a:extLst>
            </p:cNvPr>
            <p:cNvSpPr txBox="1"/>
            <p:nvPr/>
          </p:nvSpPr>
          <p:spPr>
            <a:xfrm>
              <a:off x="6160545" y="4674266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3600" b="1" dirty="0"/>
                <a:t>…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C34464D-3092-3DE0-0495-A1BE00232A18}"/>
                </a:ext>
              </a:extLst>
            </p:cNvPr>
            <p:cNvSpPr txBox="1"/>
            <p:nvPr/>
          </p:nvSpPr>
          <p:spPr>
            <a:xfrm rot="18220226">
              <a:off x="3176006" y="5820555"/>
              <a:ext cx="14654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2000" b="1" dirty="0">
                  <a:solidFill>
                    <a:schemeClr val="tx2"/>
                  </a:solidFill>
                  <a:latin typeface="DesySans Office" panose="020B0503040000020003" pitchFamily="34" charset="0"/>
                </a:rPr>
                <a:t>Institute A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36B4A1C-E1A2-328C-AC2D-C70CE99CCCFF}"/>
                </a:ext>
              </a:extLst>
            </p:cNvPr>
            <p:cNvSpPr txBox="1"/>
            <p:nvPr/>
          </p:nvSpPr>
          <p:spPr>
            <a:xfrm rot="18220226">
              <a:off x="3870336" y="5820555"/>
              <a:ext cx="14462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2000" b="1" dirty="0">
                  <a:solidFill>
                    <a:schemeClr val="tx2"/>
                  </a:solidFill>
                  <a:latin typeface="DesySans Office" panose="020B0503040000020003" pitchFamily="34" charset="0"/>
                </a:rPr>
                <a:t>Institute B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73ED96-6BEE-3BF5-8331-CD0EDC7A872A}"/>
                </a:ext>
              </a:extLst>
            </p:cNvPr>
            <p:cNvSpPr txBox="1"/>
            <p:nvPr/>
          </p:nvSpPr>
          <p:spPr>
            <a:xfrm rot="18220226">
              <a:off x="4545833" y="5820555"/>
              <a:ext cx="14350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2000" b="1" dirty="0">
                  <a:solidFill>
                    <a:schemeClr val="tx2"/>
                  </a:solidFill>
                  <a:latin typeface="DesySans Office" panose="020B0503040000020003" pitchFamily="34" charset="0"/>
                </a:rPr>
                <a:t>Institute C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207AF46-E630-DD8F-DE62-8A5DC6ABB497}"/>
                </a:ext>
              </a:extLst>
            </p:cNvPr>
            <p:cNvSpPr txBox="1"/>
            <p:nvPr/>
          </p:nvSpPr>
          <p:spPr>
            <a:xfrm rot="18220226">
              <a:off x="6332525" y="5820553"/>
              <a:ext cx="14478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2000" b="1" dirty="0">
                  <a:solidFill>
                    <a:schemeClr val="tx2"/>
                  </a:solidFill>
                  <a:latin typeface="DesySans Office" panose="020B0503040000020003" pitchFamily="34" charset="0"/>
                </a:rPr>
                <a:t>Institute Z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4D49512-0370-062C-BBD1-7E3998D95418}"/>
              </a:ext>
            </a:extLst>
          </p:cNvPr>
          <p:cNvSpPr txBox="1"/>
          <p:nvPr/>
        </p:nvSpPr>
        <p:spPr>
          <a:xfrm>
            <a:off x="297180" y="4823460"/>
            <a:ext cx="2731866" cy="149271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DE" sz="1300" b="1" dirty="0">
                <a:solidFill>
                  <a:schemeClr val="bg1"/>
                </a:solidFill>
              </a:rPr>
              <a:t>Addressing findings 1. and 3.: </a:t>
            </a:r>
            <a:br>
              <a:rPr lang="en-DE" sz="1300" b="1" dirty="0">
                <a:solidFill>
                  <a:schemeClr val="bg1"/>
                </a:solidFill>
              </a:rPr>
            </a:br>
            <a:r>
              <a:rPr lang="en-DE" sz="1300" b="1" dirty="0">
                <a:solidFill>
                  <a:schemeClr val="bg1"/>
                </a:solidFill>
              </a:rPr>
              <a:t>We need persons that are simul-taneously involved in develop-ment, operations and NFDI / sections business. </a:t>
            </a:r>
          </a:p>
          <a:p>
            <a:r>
              <a:rPr lang="en-DE" sz="1300" dirty="0">
                <a:solidFill>
                  <a:schemeClr val="bg1"/>
                </a:solidFill>
                <a:sym typeface="Wingdings" pitchFamily="2" charset="2"/>
              </a:rPr>
              <a:t>Our hiring needs to be different from PUNCH 1.0.</a:t>
            </a:r>
            <a:endParaRPr lang="en-DE" sz="1300" dirty="0">
              <a:solidFill>
                <a:schemeClr val="bg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33E2510-FE28-9D82-6224-FAB6294B9B9B}"/>
              </a:ext>
            </a:extLst>
          </p:cNvPr>
          <p:cNvGrpSpPr/>
          <p:nvPr/>
        </p:nvGrpSpPr>
        <p:grpSpPr>
          <a:xfrm>
            <a:off x="1329905" y="2079353"/>
            <a:ext cx="1899288" cy="1782252"/>
            <a:chOff x="1329905" y="2079353"/>
            <a:chExt cx="1899288" cy="1782252"/>
          </a:xfrm>
        </p:grpSpPr>
        <p:sp>
          <p:nvSpPr>
            <p:cNvPr id="12" name="Right Bracket 11">
              <a:extLst>
                <a:ext uri="{FF2B5EF4-FFF2-40B4-BE49-F238E27FC236}">
                  <a16:creationId xmlns:a16="http://schemas.microsoft.com/office/drawing/2014/main" id="{8841D792-399D-175B-163F-C1DADFC027AA}"/>
                </a:ext>
              </a:extLst>
            </p:cNvPr>
            <p:cNvSpPr/>
            <p:nvPr/>
          </p:nvSpPr>
          <p:spPr>
            <a:xfrm rot="10800000">
              <a:off x="2809272" y="2079353"/>
              <a:ext cx="419921" cy="1782252"/>
            </a:xfrm>
            <a:prstGeom prst="rightBracket">
              <a:avLst/>
            </a:prstGeom>
            <a:solidFill>
              <a:srgbClr val="FFFFFF"/>
            </a:solidFill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B65ABC3-5C11-5986-C093-0E7EF27F92D5}"/>
                </a:ext>
              </a:extLst>
            </p:cNvPr>
            <p:cNvSpPr txBox="1"/>
            <p:nvPr/>
          </p:nvSpPr>
          <p:spPr>
            <a:xfrm>
              <a:off x="1329905" y="2669232"/>
              <a:ext cx="15171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DE" dirty="0"/>
                <a:t>Need to get better here!</a:t>
              </a:r>
            </a:p>
          </p:txBody>
        </p:sp>
      </p:grpSp>
      <p:sp>
        <p:nvSpPr>
          <p:cNvPr id="24" name="PlaceHolder 3">
            <a:extLst>
              <a:ext uri="{FF2B5EF4-FFF2-40B4-BE49-F238E27FC236}">
                <a16:creationId xmlns:a16="http://schemas.microsoft.com/office/drawing/2014/main" id="{FFFA7E10-1358-671C-B612-06E7C76ECD50}"/>
              </a:ext>
            </a:extLst>
          </p:cNvPr>
          <p:cNvSpPr txBox="1">
            <a:spLocks/>
          </p:cNvSpPr>
          <p:nvPr/>
        </p:nvSpPr>
        <p:spPr>
          <a:xfrm>
            <a:off x="407520" y="6580800"/>
            <a:ext cx="9948600" cy="18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defPPr>
              <a:defRPr lang="en-DE"/>
            </a:defPPr>
            <a:lvl1pPr marL="0" indent="0" algn="l" defTabSz="457200" rtl="0" eaLnBrk="1" latinLnBrk="0" hangingPunct="1">
              <a:lnSpc>
                <a:spcPct val="100000"/>
              </a:lnSpc>
              <a:buNone/>
              <a:defRPr lang="en-GB" sz="1000" b="0" strike="noStrike" kern="1200" spc="-1">
                <a:solidFill>
                  <a:schemeClr val="dk1"/>
                </a:solidFill>
                <a:latin typeface="Arial"/>
                <a:ea typeface="Arial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PUNCH4NFDI Annual Meeting  |   Teaser – 27 Nov 2024  |  TS</a:t>
            </a:r>
            <a:endParaRPr lang="en-GB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645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3409C6C-AF63-6F23-EDFA-48DA40EAD6EB}"/>
              </a:ext>
            </a:extLst>
          </p:cNvPr>
          <p:cNvSpPr/>
          <p:nvPr/>
        </p:nvSpPr>
        <p:spPr>
          <a:xfrm>
            <a:off x="3657598" y="4165774"/>
            <a:ext cx="4297369" cy="64008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1379E0-5C26-301F-4A55-827F3C302A69}"/>
              </a:ext>
            </a:extLst>
          </p:cNvPr>
          <p:cNvSpPr/>
          <p:nvPr/>
        </p:nvSpPr>
        <p:spPr>
          <a:xfrm>
            <a:off x="3657599" y="3142067"/>
            <a:ext cx="4297369" cy="64008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3B314F-2F0E-05C1-8D28-E2CE3A157A57}"/>
              </a:ext>
            </a:extLst>
          </p:cNvPr>
          <p:cNvSpPr/>
          <p:nvPr/>
        </p:nvSpPr>
        <p:spPr>
          <a:xfrm>
            <a:off x="3657600" y="2118360"/>
            <a:ext cx="4297369" cy="640080"/>
          </a:xfrm>
          <a:prstGeom prst="rect">
            <a:avLst/>
          </a:prstGeom>
          <a:solidFill>
            <a:srgbClr val="00A7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457" name="CustomShape 4"/>
          <p:cNvSpPr/>
          <p:nvPr/>
        </p:nvSpPr>
        <p:spPr>
          <a:xfrm>
            <a:off x="6212280" y="4053840"/>
            <a:ext cx="240480" cy="351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CA4DB0-283B-2972-C890-46AB6533205B}"/>
              </a:ext>
            </a:extLst>
          </p:cNvPr>
          <p:cNvSpPr txBox="1"/>
          <p:nvPr/>
        </p:nvSpPr>
        <p:spPr>
          <a:xfrm>
            <a:off x="3787730" y="4242763"/>
            <a:ext cx="2132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2400" b="1" dirty="0">
                <a:solidFill>
                  <a:schemeClr val="bg1"/>
                </a:solidFill>
                <a:latin typeface="DesySans Office" panose="020B0503040000020003" pitchFamily="34" charset="0"/>
              </a:rPr>
              <a:t>Development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3A4E5F-69D1-61DD-AD86-98E62283E5BB}"/>
              </a:ext>
            </a:extLst>
          </p:cNvPr>
          <p:cNvSpPr txBox="1"/>
          <p:nvPr/>
        </p:nvSpPr>
        <p:spPr>
          <a:xfrm>
            <a:off x="3787730" y="3234296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2400" b="1" dirty="0">
                <a:solidFill>
                  <a:schemeClr val="bg1"/>
                </a:solidFill>
                <a:latin typeface="DesySans Office" panose="020B0503040000020003" pitchFamily="34" charset="0"/>
              </a:rPr>
              <a:t>Service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9E46FF-4DDF-A4F4-4B51-BB0BCF2437B9}"/>
              </a:ext>
            </a:extLst>
          </p:cNvPr>
          <p:cNvSpPr txBox="1"/>
          <p:nvPr/>
        </p:nvSpPr>
        <p:spPr>
          <a:xfrm>
            <a:off x="3787730" y="2210589"/>
            <a:ext cx="4293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2400" b="1" dirty="0">
                <a:solidFill>
                  <a:schemeClr val="bg1"/>
                </a:solidFill>
                <a:latin typeface="DesySans Office" panose="020B0503040000020003" pitchFamily="34" charset="0"/>
              </a:rPr>
              <a:t>NFDI, Sections, Communities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AEA851-94F4-6019-59F6-0988C448A1BE}"/>
              </a:ext>
            </a:extLst>
          </p:cNvPr>
          <p:cNvSpPr/>
          <p:nvPr/>
        </p:nvSpPr>
        <p:spPr>
          <a:xfrm>
            <a:off x="2486917" y="2118360"/>
            <a:ext cx="712175" cy="268749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20E98E-0217-A408-8FCC-5D3485C34F62}"/>
              </a:ext>
            </a:extLst>
          </p:cNvPr>
          <p:cNvSpPr txBox="1"/>
          <p:nvPr/>
        </p:nvSpPr>
        <p:spPr>
          <a:xfrm>
            <a:off x="229873" y="2215843"/>
            <a:ext cx="2090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esySans Office" panose="020B0503040000020003" pitchFamily="34" charset="0"/>
              </a:rPr>
              <a:t>Management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DD69AA-50E3-7FF5-1B2F-E6AE7F45889A}"/>
              </a:ext>
            </a:extLst>
          </p:cNvPr>
          <p:cNvSpPr txBox="1"/>
          <p:nvPr/>
        </p:nvSpPr>
        <p:spPr>
          <a:xfrm>
            <a:off x="229873" y="2634131"/>
            <a:ext cx="14366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DesySans Office" panose="020B0503040000020003" pitchFamily="34" charset="0"/>
              </a:rPr>
              <a:t>Financial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DesySans Office" panose="020B0503040000020003" pitchFamily="34" charset="0"/>
              </a:rPr>
              <a:t>Legal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DesySans Office" panose="020B0503040000020003" pitchFamily="34" charset="0"/>
              </a:rPr>
              <a:t>Reporting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DesySans Office" panose="020B0503040000020003" pitchFamily="34" charset="0"/>
              </a:rPr>
              <a:t>Networking</a:t>
            </a:r>
          </a:p>
          <a:p>
            <a:endParaRPr lang="en-DE" dirty="0">
              <a:solidFill>
                <a:schemeClr val="tx1">
                  <a:lumMod val="50000"/>
                  <a:lumOff val="50000"/>
                </a:schemeClr>
              </a:solidFill>
              <a:latin typeface="DesySans Office" panose="020B05030400000200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EE5DE9-4647-429B-833C-FDD80B1BC71F}"/>
              </a:ext>
            </a:extLst>
          </p:cNvPr>
          <p:cNvSpPr/>
          <p:nvPr/>
        </p:nvSpPr>
        <p:spPr>
          <a:xfrm>
            <a:off x="8411027" y="2118360"/>
            <a:ext cx="712175" cy="268749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72CFE7-3A51-F0A5-E177-9C9FE86511F1}"/>
              </a:ext>
            </a:extLst>
          </p:cNvPr>
          <p:cNvSpPr txBox="1"/>
          <p:nvPr/>
        </p:nvSpPr>
        <p:spPr>
          <a:xfrm>
            <a:off x="9212138" y="2215842"/>
            <a:ext cx="2436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esySans Office" panose="020B0503040000020003" pitchFamily="34" charset="0"/>
              </a:rPr>
              <a:t>Communication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654576-D8E7-45F9-BF52-42BCCC7E7A92}"/>
              </a:ext>
            </a:extLst>
          </p:cNvPr>
          <p:cNvSpPr txBox="1"/>
          <p:nvPr/>
        </p:nvSpPr>
        <p:spPr>
          <a:xfrm>
            <a:off x="9240992" y="2634131"/>
            <a:ext cx="24080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DesySans Office" panose="020B0503040000020003" pitchFamily="34" charset="0"/>
              </a:rPr>
              <a:t>Web</a:t>
            </a:r>
          </a:p>
          <a:p>
            <a:r>
              <a:rPr lang="en-DE" dirty="0">
                <a:solidFill>
                  <a:schemeClr val="tx1">
                    <a:lumMod val="50000"/>
                    <a:lumOff val="50000"/>
                  </a:schemeClr>
                </a:solidFill>
                <a:latin typeface="DesySans Office" panose="020B0503040000020003" pitchFamily="34" charset="0"/>
              </a:rPr>
              <a:t>Results page </a:t>
            </a:r>
          </a:p>
          <a:p>
            <a:r>
              <a:rPr lang="en-DE" dirty="0">
                <a:solidFill>
                  <a:schemeClr val="tx1">
                    <a:lumMod val="50000"/>
                    <a:lumOff val="50000"/>
                  </a:schemeClr>
                </a:solidFill>
                <a:latin typeface="DesySans Office" panose="020B0503040000020003" pitchFamily="34" charset="0"/>
              </a:rPr>
              <a:t>Training &amp; education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BACC03-7024-B5DA-7D4A-4C813AA01462}"/>
              </a:ext>
            </a:extLst>
          </p:cNvPr>
          <p:cNvSpPr txBox="1"/>
          <p:nvPr/>
        </p:nvSpPr>
        <p:spPr>
          <a:xfrm>
            <a:off x="304746" y="5254262"/>
            <a:ext cx="3609331" cy="109260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DE" sz="1300" b="1" dirty="0">
                <a:solidFill>
                  <a:schemeClr val="bg1"/>
                </a:solidFill>
              </a:rPr>
              <a:t>Addressing finding 5: </a:t>
            </a:r>
          </a:p>
          <a:p>
            <a:r>
              <a:rPr lang="en-DE" sz="1300" b="1" dirty="0">
                <a:solidFill>
                  <a:schemeClr val="bg1"/>
                </a:solidFill>
              </a:rPr>
              <a:t>Scientific and technical TAs need stronger support from management, and better communication (inside PUNCH, to NFDI, communities, users, …)</a:t>
            </a:r>
          </a:p>
        </p:txBody>
      </p:sp>
      <p:sp>
        <p:nvSpPr>
          <p:cNvPr id="16" name="PlaceHolder 3">
            <a:extLst>
              <a:ext uri="{FF2B5EF4-FFF2-40B4-BE49-F238E27FC236}">
                <a16:creationId xmlns:a16="http://schemas.microsoft.com/office/drawing/2014/main" id="{835390AB-0E80-8B6A-BA3B-14D5027A677D}"/>
              </a:ext>
            </a:extLst>
          </p:cNvPr>
          <p:cNvSpPr txBox="1">
            <a:spLocks/>
          </p:cNvSpPr>
          <p:nvPr/>
        </p:nvSpPr>
        <p:spPr>
          <a:xfrm>
            <a:off x="407520" y="6580800"/>
            <a:ext cx="9948600" cy="18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defPPr>
              <a:defRPr lang="en-DE"/>
            </a:defPPr>
            <a:lvl1pPr marL="0" indent="0" algn="l" defTabSz="457200" rtl="0" eaLnBrk="1" latinLnBrk="0" hangingPunct="1">
              <a:lnSpc>
                <a:spcPct val="100000"/>
              </a:lnSpc>
              <a:buNone/>
              <a:defRPr lang="en-GB" sz="1000" b="0" strike="noStrike" kern="1200" spc="-1">
                <a:solidFill>
                  <a:schemeClr val="dk1"/>
                </a:solidFill>
                <a:latin typeface="Arial"/>
                <a:ea typeface="Arial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PUNCH4NFDI Annual Meeting  |   Teaser – 27 Nov 2024  |  TS</a:t>
            </a:r>
            <a:endParaRPr lang="en-GB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719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11386-54CF-EF18-0A7A-7328A5474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" name="CustomShape 4">
            <a:extLst>
              <a:ext uri="{FF2B5EF4-FFF2-40B4-BE49-F238E27FC236}">
                <a16:creationId xmlns:a16="http://schemas.microsoft.com/office/drawing/2014/main" id="{0B6055AD-E2A0-5714-D620-EB7FA2142367}"/>
              </a:ext>
            </a:extLst>
          </p:cNvPr>
          <p:cNvSpPr/>
          <p:nvPr/>
        </p:nvSpPr>
        <p:spPr>
          <a:xfrm>
            <a:off x="5968440" y="4019975"/>
            <a:ext cx="240480" cy="351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325410-F02F-5102-2001-2E146285D127}"/>
              </a:ext>
            </a:extLst>
          </p:cNvPr>
          <p:cNvGrpSpPr/>
          <p:nvPr/>
        </p:nvGrpSpPr>
        <p:grpSpPr>
          <a:xfrm>
            <a:off x="882363" y="608721"/>
            <a:ext cx="1707979" cy="5133804"/>
            <a:chOff x="882363" y="608721"/>
            <a:chExt cx="1707979" cy="5133804"/>
          </a:xfrm>
        </p:grpSpPr>
        <p:sp>
          <p:nvSpPr>
            <p:cNvPr id="6" name="Can 5">
              <a:extLst>
                <a:ext uri="{FF2B5EF4-FFF2-40B4-BE49-F238E27FC236}">
                  <a16:creationId xmlns:a16="http://schemas.microsoft.com/office/drawing/2014/main" id="{13D5D1C8-ACF9-0D03-617E-B3748C060639}"/>
                </a:ext>
              </a:extLst>
            </p:cNvPr>
            <p:cNvSpPr/>
            <p:nvPr/>
          </p:nvSpPr>
          <p:spPr>
            <a:xfrm>
              <a:off x="882363" y="1582599"/>
              <a:ext cx="1707979" cy="4159926"/>
            </a:xfrm>
            <a:prstGeom prst="can">
              <a:avLst>
                <a:gd name="adj" fmla="val 25513"/>
              </a:avLst>
            </a:prstGeom>
            <a:solidFill>
              <a:schemeClr val="tx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REANA </a:t>
              </a:r>
              <a:br>
                <a:rPr lang="en-GB" sz="1600" dirty="0"/>
              </a:br>
              <a:r>
                <a:rPr lang="en-GB" sz="1600" dirty="0"/>
                <a:t>d</a:t>
              </a:r>
              <a:r>
                <a:rPr lang="en-DE" sz="1600" dirty="0"/>
                <a:t>oi minting</a:t>
              </a:r>
            </a:p>
            <a:p>
              <a:pPr algn="ctr"/>
              <a:r>
                <a:rPr lang="en-GB" sz="1600" dirty="0"/>
                <a:t>M</a:t>
              </a:r>
              <a:r>
                <a:rPr lang="en-DE" sz="1600" dirty="0"/>
                <a:t>etadata factory</a:t>
              </a:r>
            </a:p>
            <a:p>
              <a:pPr algn="ctr"/>
              <a:r>
                <a:rPr lang="en-DE" sz="1600" dirty="0"/>
                <a:t>Data converters</a:t>
              </a:r>
            </a:p>
            <a:p>
              <a:pPr algn="ctr"/>
              <a:r>
                <a:rPr lang="en-DE" sz="1600" dirty="0"/>
                <a:t>Real-time</a:t>
              </a:r>
            </a:p>
            <a:p>
              <a:pPr algn="ctr"/>
              <a:r>
                <a:rPr lang="en-DE" sz="1600" dirty="0"/>
                <a:t>Software</a:t>
              </a:r>
            </a:p>
            <a:p>
              <a:pPr algn="ctr"/>
              <a:r>
                <a:rPr lang="en-DE" sz="1600" dirty="0"/>
                <a:t>Visualisation?</a:t>
              </a:r>
            </a:p>
            <a:p>
              <a:pPr algn="ctr"/>
              <a:r>
                <a:rPr lang="en-DE" sz="1600" dirty="0"/>
                <a:t>…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BCDE1A9-CDC9-06B0-EFCB-E159C11B4176}"/>
                </a:ext>
              </a:extLst>
            </p:cNvPr>
            <p:cNvSpPr txBox="1"/>
            <p:nvPr/>
          </p:nvSpPr>
          <p:spPr>
            <a:xfrm>
              <a:off x="1132445" y="608721"/>
              <a:ext cx="11849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DE" b="1" dirty="0"/>
                <a:t>Toolbox</a:t>
              </a:r>
              <a:br>
                <a:rPr lang="en-DE" dirty="0"/>
              </a:br>
              <a:r>
                <a:rPr lang="en-DE" dirty="0"/>
                <a:t>(services)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1BB8ED7-E434-3DB1-0D2A-D1E770775209}"/>
              </a:ext>
            </a:extLst>
          </p:cNvPr>
          <p:cNvGrpSpPr/>
          <p:nvPr/>
        </p:nvGrpSpPr>
        <p:grpSpPr>
          <a:xfrm>
            <a:off x="9483345" y="608722"/>
            <a:ext cx="1707979" cy="5133802"/>
            <a:chOff x="9483345" y="608722"/>
            <a:chExt cx="1707979" cy="513380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2C1992F-ECF7-A328-9CB4-98CBE743701D}"/>
                </a:ext>
              </a:extLst>
            </p:cNvPr>
            <p:cNvSpPr txBox="1"/>
            <p:nvPr/>
          </p:nvSpPr>
          <p:spPr>
            <a:xfrm>
              <a:off x="9573584" y="608722"/>
              <a:ext cx="1539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b="1" dirty="0"/>
                <a:t>Teach &amp; Sell</a:t>
              </a:r>
            </a:p>
          </p:txBody>
        </p:sp>
        <p:sp>
          <p:nvSpPr>
            <p:cNvPr id="25" name="Can 24">
              <a:extLst>
                <a:ext uri="{FF2B5EF4-FFF2-40B4-BE49-F238E27FC236}">
                  <a16:creationId xmlns:a16="http://schemas.microsoft.com/office/drawing/2014/main" id="{8AEB6CF9-6C0F-9E90-BBA8-6E780CFCA2E2}"/>
                </a:ext>
              </a:extLst>
            </p:cNvPr>
            <p:cNvSpPr/>
            <p:nvPr/>
          </p:nvSpPr>
          <p:spPr>
            <a:xfrm>
              <a:off x="9483345" y="1582598"/>
              <a:ext cx="1707979" cy="4159926"/>
            </a:xfrm>
            <a:prstGeom prst="can">
              <a:avLst>
                <a:gd name="adj" fmla="val 25513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R</a:t>
              </a:r>
              <a:r>
                <a:rPr lang="en-DE" sz="1600" dirty="0">
                  <a:solidFill>
                    <a:schemeClr val="tx1"/>
                  </a:solidFill>
                </a:rPr>
                <a:t>esults page</a:t>
              </a:r>
            </a:p>
            <a:p>
              <a:pPr algn="ctr"/>
              <a:r>
                <a:rPr lang="en-DE" sz="1600" dirty="0">
                  <a:solidFill>
                    <a:schemeClr val="tx1"/>
                  </a:solidFill>
                </a:rPr>
                <a:t>Helpdesk</a:t>
              </a:r>
            </a:p>
            <a:p>
              <a:pPr algn="ctr"/>
              <a:r>
                <a:rPr lang="en-DE" sz="1600" dirty="0">
                  <a:solidFill>
                    <a:schemeClr val="tx1"/>
                  </a:solidFill>
                </a:rPr>
                <a:t>“Training”</a:t>
              </a:r>
            </a:p>
            <a:p>
              <a:pPr algn="ctr"/>
              <a:r>
                <a:rPr lang="en-DE" sz="1600" dirty="0">
                  <a:solidFill>
                    <a:schemeClr val="tx1"/>
                  </a:solidFill>
                </a:rPr>
                <a:t>Connections</a:t>
              </a:r>
            </a:p>
            <a:p>
              <a:pPr algn="ctr"/>
              <a:r>
                <a:rPr lang="en-DE" sz="1600" dirty="0">
                  <a:solidFill>
                    <a:schemeClr val="tx1"/>
                  </a:solidFill>
                </a:rPr>
                <a:t>…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2D6DDB9-E992-F446-2175-E1CFFDAE5EDF}"/>
              </a:ext>
            </a:extLst>
          </p:cNvPr>
          <p:cNvGrpSpPr/>
          <p:nvPr/>
        </p:nvGrpSpPr>
        <p:grpSpPr>
          <a:xfrm>
            <a:off x="3389266" y="608722"/>
            <a:ext cx="5341677" cy="5143055"/>
            <a:chOff x="3389266" y="608722"/>
            <a:chExt cx="5341677" cy="5143055"/>
          </a:xfrm>
        </p:grpSpPr>
        <p:sp>
          <p:nvSpPr>
            <p:cNvPr id="3" name="Can 2">
              <a:extLst>
                <a:ext uri="{FF2B5EF4-FFF2-40B4-BE49-F238E27FC236}">
                  <a16:creationId xmlns:a16="http://schemas.microsoft.com/office/drawing/2014/main" id="{51723B78-1DE6-7205-4595-646A0E569AD7}"/>
                </a:ext>
              </a:extLst>
            </p:cNvPr>
            <p:cNvSpPr/>
            <p:nvPr/>
          </p:nvSpPr>
          <p:spPr>
            <a:xfrm>
              <a:off x="3433451" y="1591850"/>
              <a:ext cx="1707979" cy="4159927"/>
            </a:xfrm>
            <a:prstGeom prst="ca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3DDACB3-C8AB-3920-B841-94A10B9C9C62}"/>
                </a:ext>
              </a:extLst>
            </p:cNvPr>
            <p:cNvSpPr txBox="1"/>
            <p:nvPr/>
          </p:nvSpPr>
          <p:spPr>
            <a:xfrm>
              <a:off x="4580329" y="608722"/>
              <a:ext cx="31598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DE" b="1" dirty="0"/>
                <a:t>Pillars of the SDP</a:t>
              </a:r>
              <a:br>
                <a:rPr lang="en-DE" dirty="0"/>
              </a:br>
              <a:r>
                <a:rPr lang="en-DE" dirty="0"/>
                <a:t>(infrastructures and services)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F2F2858-8FC3-DABC-BBDE-3936925269AE}"/>
                </a:ext>
              </a:extLst>
            </p:cNvPr>
            <p:cNvSpPr txBox="1"/>
            <p:nvPr/>
          </p:nvSpPr>
          <p:spPr>
            <a:xfrm>
              <a:off x="3893742" y="4183388"/>
              <a:ext cx="78739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DE" dirty="0">
                  <a:solidFill>
                    <a:schemeClr val="bg1"/>
                  </a:solidFill>
                </a:rPr>
                <a:t>AAI</a:t>
              </a:r>
            </a:p>
            <a:p>
              <a:pPr algn="ctr"/>
              <a:r>
                <a:rPr lang="en-DE" dirty="0">
                  <a:solidFill>
                    <a:schemeClr val="bg1"/>
                  </a:solidFill>
                </a:rPr>
                <a:t>C(4P)</a:t>
              </a:r>
            </a:p>
            <a:p>
              <a:pPr algn="ctr"/>
              <a:r>
                <a:rPr lang="en-DE" dirty="0">
                  <a:solidFill>
                    <a:schemeClr val="bg1"/>
                  </a:solidFill>
                </a:rPr>
                <a:t>S(4P)</a:t>
              </a:r>
            </a:p>
          </p:txBody>
        </p:sp>
        <p:sp>
          <p:nvSpPr>
            <p:cNvPr id="2" name="Can 1">
              <a:extLst>
                <a:ext uri="{FF2B5EF4-FFF2-40B4-BE49-F238E27FC236}">
                  <a16:creationId xmlns:a16="http://schemas.microsoft.com/office/drawing/2014/main" id="{BE42F01C-9B1D-8D6E-7190-B46EFBE52725}"/>
                </a:ext>
              </a:extLst>
            </p:cNvPr>
            <p:cNvSpPr/>
            <p:nvPr/>
          </p:nvSpPr>
          <p:spPr>
            <a:xfrm>
              <a:off x="5228206" y="1582598"/>
              <a:ext cx="1707979" cy="4159927"/>
            </a:xfrm>
            <a:prstGeom prst="ca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4" name="Can 3">
              <a:extLst>
                <a:ext uri="{FF2B5EF4-FFF2-40B4-BE49-F238E27FC236}">
                  <a16:creationId xmlns:a16="http://schemas.microsoft.com/office/drawing/2014/main" id="{B073CEF5-3429-6619-1550-8A511CDF08E8}"/>
                </a:ext>
              </a:extLst>
            </p:cNvPr>
            <p:cNvSpPr/>
            <p:nvPr/>
          </p:nvSpPr>
          <p:spPr>
            <a:xfrm>
              <a:off x="7022964" y="1591850"/>
              <a:ext cx="1707979" cy="4159927"/>
            </a:xfrm>
            <a:prstGeom prst="ca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D9C1247-54C8-6D78-E0EE-AC886D53EC96}"/>
                </a:ext>
              </a:extLst>
            </p:cNvPr>
            <p:cNvSpPr txBox="1"/>
            <p:nvPr/>
          </p:nvSpPr>
          <p:spPr>
            <a:xfrm>
              <a:off x="7551017" y="4146207"/>
              <a:ext cx="6719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DE" dirty="0">
                  <a:solidFill>
                    <a:schemeClr val="bg1"/>
                  </a:solidFill>
                </a:rPr>
                <a:t>DRP</a:t>
              </a:r>
            </a:p>
            <a:p>
              <a:pPr algn="ctr"/>
              <a:r>
                <a:rPr lang="en-DE" dirty="0">
                  <a:solidFill>
                    <a:schemeClr val="bg1"/>
                  </a:solidFill>
                </a:rPr>
                <a:t>RPR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1614ED9-3F7F-C8FF-2FC8-EB099DBB3756}"/>
                </a:ext>
              </a:extLst>
            </p:cNvPr>
            <p:cNvSpPr txBox="1"/>
            <p:nvPr/>
          </p:nvSpPr>
          <p:spPr>
            <a:xfrm>
              <a:off x="5177546" y="4146207"/>
              <a:ext cx="182614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DE" dirty="0">
                  <a:solidFill>
                    <a:schemeClr val="bg1"/>
                  </a:solidFill>
                </a:rPr>
                <a:t>(Meta)data</a:t>
              </a:r>
            </a:p>
            <a:p>
              <a:pPr algn="ctr"/>
              <a:r>
                <a:rPr lang="en-DE" dirty="0">
                  <a:solidFill>
                    <a:schemeClr val="bg1"/>
                  </a:solidFill>
                </a:rPr>
                <a:t>Catalogue(s)</a:t>
              </a:r>
              <a:br>
                <a:rPr lang="en-DE" dirty="0">
                  <a:solidFill>
                    <a:schemeClr val="bg1"/>
                  </a:solidFill>
                </a:rPr>
              </a:br>
              <a:endParaRPr lang="en-DE" dirty="0">
                <a:solidFill>
                  <a:schemeClr val="bg1"/>
                </a:solidFill>
              </a:endParaRPr>
            </a:p>
            <a:p>
              <a:pPr algn="ctr"/>
              <a:r>
                <a:rPr lang="en-DE" dirty="0">
                  <a:solidFill>
                    <a:schemeClr val="bg1"/>
                  </a:solidFill>
                </a:rPr>
                <a:t>MD schema(ta)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34F5658-DDC2-9128-0D43-BF413098261B}"/>
                </a:ext>
              </a:extLst>
            </p:cNvPr>
            <p:cNvGrpSpPr/>
            <p:nvPr/>
          </p:nvGrpSpPr>
          <p:grpSpPr>
            <a:xfrm>
              <a:off x="3389266" y="2709758"/>
              <a:ext cx="4930598" cy="646332"/>
              <a:chOff x="3389266" y="4710419"/>
              <a:chExt cx="4930598" cy="646332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B81CEE4-F86F-0127-94DB-3E8FAB5D304D}"/>
                  </a:ext>
                </a:extLst>
              </p:cNvPr>
              <p:cNvSpPr txBox="1"/>
              <p:nvPr/>
            </p:nvSpPr>
            <p:spPr>
              <a:xfrm>
                <a:off x="3389266" y="4710420"/>
                <a:ext cx="181331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DE" b="1" dirty="0">
                    <a:solidFill>
                      <a:schemeClr val="bg1"/>
                    </a:solidFill>
                  </a:rPr>
                  <a:t>Federated</a:t>
                </a:r>
                <a:br>
                  <a:rPr lang="en-DE" b="1" dirty="0">
                    <a:solidFill>
                      <a:schemeClr val="bg1"/>
                    </a:solidFill>
                  </a:rPr>
                </a:br>
                <a:r>
                  <a:rPr lang="en-DE" b="1" dirty="0">
                    <a:solidFill>
                      <a:schemeClr val="bg1"/>
                    </a:solidFill>
                  </a:rPr>
                  <a:t>infrastructures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D58462F-DD14-CF5E-5D02-CC046AE4CA7F}"/>
                  </a:ext>
                </a:extLst>
              </p:cNvPr>
              <p:cNvSpPr txBox="1"/>
              <p:nvPr/>
            </p:nvSpPr>
            <p:spPr>
              <a:xfrm>
                <a:off x="5293082" y="4710420"/>
                <a:ext cx="160813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DE" b="1" dirty="0">
                    <a:solidFill>
                      <a:schemeClr val="bg1"/>
                    </a:solidFill>
                  </a:rPr>
                  <a:t>Data</a:t>
                </a:r>
                <a:br>
                  <a:rPr lang="en-DE" b="1" dirty="0">
                    <a:solidFill>
                      <a:schemeClr val="bg1"/>
                    </a:solidFill>
                  </a:rPr>
                </a:br>
                <a:r>
                  <a:rPr lang="en-DE" b="1" dirty="0">
                    <a:solidFill>
                      <a:schemeClr val="bg1"/>
                    </a:solidFill>
                  </a:rPr>
                  <a:t>management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A14744-6478-6390-A60E-FFA4E306F658}"/>
                  </a:ext>
                </a:extLst>
              </p:cNvPr>
              <p:cNvSpPr txBox="1"/>
              <p:nvPr/>
            </p:nvSpPr>
            <p:spPr>
              <a:xfrm>
                <a:off x="7434045" y="4710419"/>
                <a:ext cx="8858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DE" b="1" dirty="0">
                    <a:solidFill>
                      <a:schemeClr val="bg1"/>
                    </a:solidFill>
                  </a:rPr>
                  <a:t>SDP &amp;</a:t>
                </a:r>
                <a:br>
                  <a:rPr lang="en-DE" b="1" dirty="0">
                    <a:solidFill>
                      <a:schemeClr val="bg1"/>
                    </a:solidFill>
                  </a:rPr>
                </a:br>
                <a:r>
                  <a:rPr lang="en-DE" b="1" dirty="0">
                    <a:solidFill>
                      <a:schemeClr val="bg1"/>
                    </a:solidFill>
                  </a:rPr>
                  <a:t>DRP</a:t>
                </a:r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3602CD1-7DA0-F1DA-7418-B048C0DCDB5D}"/>
              </a:ext>
            </a:extLst>
          </p:cNvPr>
          <p:cNvSpPr txBox="1"/>
          <p:nvPr/>
        </p:nvSpPr>
        <p:spPr>
          <a:xfrm>
            <a:off x="127001" y="145010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b="1" dirty="0"/>
              <a:t>Discussions in EB, CB, UC</a:t>
            </a:r>
          </a:p>
        </p:txBody>
      </p:sp>
      <p:sp>
        <p:nvSpPr>
          <p:cNvPr id="16" name="PlaceHolder 3">
            <a:extLst>
              <a:ext uri="{FF2B5EF4-FFF2-40B4-BE49-F238E27FC236}">
                <a16:creationId xmlns:a16="http://schemas.microsoft.com/office/drawing/2014/main" id="{2DFEC26A-4425-A119-C47F-D7A8AB20B566}"/>
              </a:ext>
            </a:extLst>
          </p:cNvPr>
          <p:cNvSpPr txBox="1">
            <a:spLocks/>
          </p:cNvSpPr>
          <p:nvPr/>
        </p:nvSpPr>
        <p:spPr>
          <a:xfrm>
            <a:off x="407520" y="6580800"/>
            <a:ext cx="9948600" cy="18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defPPr>
              <a:defRPr lang="en-DE"/>
            </a:defPPr>
            <a:lvl1pPr marL="0" indent="0" algn="l" defTabSz="457200" rtl="0" eaLnBrk="1" latinLnBrk="0" hangingPunct="1">
              <a:lnSpc>
                <a:spcPct val="100000"/>
              </a:lnSpc>
              <a:buNone/>
              <a:defRPr lang="en-GB" sz="1000" b="0" strike="noStrike" kern="1200" spc="-1">
                <a:solidFill>
                  <a:schemeClr val="dk1"/>
                </a:solidFill>
                <a:latin typeface="Arial"/>
                <a:ea typeface="Arial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PUNCH4NFDI Annual Meeting  |   Teaser – 27 Nov 2024  |  TS</a:t>
            </a: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55DC4F-0AFD-5B47-BE75-A81BE5FAC46D}"/>
              </a:ext>
            </a:extLst>
          </p:cNvPr>
          <p:cNvSpPr txBox="1"/>
          <p:nvPr/>
        </p:nvSpPr>
        <p:spPr>
          <a:xfrm>
            <a:off x="875964" y="5900052"/>
            <a:ext cx="1697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DE" sz="1400" dirty="0"/>
              <a:t>Easier to connect </a:t>
            </a:r>
            <a:br>
              <a:rPr lang="en-DE" sz="1400" dirty="0"/>
            </a:br>
            <a:r>
              <a:rPr lang="en-DE" sz="1400" dirty="0"/>
              <a:t>to Base / NFDI etc.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C3407D-6432-B064-8D96-0BEF1D5C4C2E}"/>
              </a:ext>
            </a:extLst>
          </p:cNvPr>
          <p:cNvSpPr txBox="1"/>
          <p:nvPr/>
        </p:nvSpPr>
        <p:spPr>
          <a:xfrm>
            <a:off x="3595181" y="5900052"/>
            <a:ext cx="5015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1400" dirty="0"/>
              <a:t>Connections to ErUM-Data currently being discussed. </a:t>
            </a:r>
          </a:p>
        </p:txBody>
      </p:sp>
    </p:spTree>
    <p:extLst>
      <p:ext uri="{BB962C8B-B14F-4D97-AF65-F5344CB8AC3E}">
        <p14:creationId xmlns:p14="http://schemas.microsoft.com/office/powerpoint/2010/main" val="156401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" name="CustomShape 4"/>
          <p:cNvSpPr/>
          <p:nvPr/>
        </p:nvSpPr>
        <p:spPr>
          <a:xfrm>
            <a:off x="5968440" y="3291840"/>
            <a:ext cx="240480" cy="351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3053ED7-4648-6A8D-3974-E128E0FA4962}"/>
              </a:ext>
            </a:extLst>
          </p:cNvPr>
          <p:cNvGrpSpPr/>
          <p:nvPr/>
        </p:nvGrpSpPr>
        <p:grpSpPr>
          <a:xfrm>
            <a:off x="1605461" y="4967642"/>
            <a:ext cx="8705193" cy="977650"/>
            <a:chOff x="1651625" y="1834277"/>
            <a:chExt cx="8705193" cy="97765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024C02F-7C76-5038-FDC9-DF5E4A014238}"/>
                </a:ext>
              </a:extLst>
            </p:cNvPr>
            <p:cNvSpPr txBox="1"/>
            <p:nvPr/>
          </p:nvSpPr>
          <p:spPr>
            <a:xfrm>
              <a:off x="4969248" y="2519539"/>
              <a:ext cx="2640723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DE" sz="1300" b="1" dirty="0"/>
                <a:t>A long way to go in PUNCH-1.0</a:t>
              </a:r>
            </a:p>
          </p:txBody>
        </p:sp>
        <p:sp>
          <p:nvSpPr>
            <p:cNvPr id="21" name="Left Bracket 20">
              <a:extLst>
                <a:ext uri="{FF2B5EF4-FFF2-40B4-BE49-F238E27FC236}">
                  <a16:creationId xmlns:a16="http://schemas.microsoft.com/office/drawing/2014/main" id="{084DF58B-DA14-D310-0A3F-0FC9DC9A56F7}"/>
                </a:ext>
              </a:extLst>
            </p:cNvPr>
            <p:cNvSpPr/>
            <p:nvPr/>
          </p:nvSpPr>
          <p:spPr>
            <a:xfrm rot="16200000">
              <a:off x="5722298" y="-2236396"/>
              <a:ext cx="563847" cy="8705193"/>
            </a:xfrm>
            <a:prstGeom prst="leftBracket">
              <a:avLst/>
            </a:prstGeom>
            <a:noFill/>
            <a:ln w="412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9E4F175-6671-C74D-4C7A-A1ABB1119D65}"/>
              </a:ext>
            </a:extLst>
          </p:cNvPr>
          <p:cNvCxnSpPr/>
          <p:nvPr/>
        </p:nvCxnSpPr>
        <p:spPr>
          <a:xfrm>
            <a:off x="885550" y="1407439"/>
            <a:ext cx="10608906" cy="0"/>
          </a:xfrm>
          <a:prstGeom prst="straightConnector1">
            <a:avLst/>
          </a:prstGeom>
          <a:ln w="825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ardrop 25">
            <a:extLst>
              <a:ext uri="{FF2B5EF4-FFF2-40B4-BE49-F238E27FC236}">
                <a16:creationId xmlns:a16="http://schemas.microsoft.com/office/drawing/2014/main" id="{39F918DB-3D7B-5E82-5DD2-1DD2A6AAAEF3}"/>
              </a:ext>
            </a:extLst>
          </p:cNvPr>
          <p:cNvSpPr/>
          <p:nvPr/>
        </p:nvSpPr>
        <p:spPr>
          <a:xfrm rot="16200000">
            <a:off x="1459759" y="1241478"/>
            <a:ext cx="345232" cy="354564"/>
          </a:xfrm>
          <a:prstGeom prst="teardrop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1283DC6-1D83-A00C-8110-AE0DD2510044}"/>
              </a:ext>
            </a:extLst>
          </p:cNvPr>
          <p:cNvSpPr txBox="1"/>
          <p:nvPr/>
        </p:nvSpPr>
        <p:spPr>
          <a:xfrm>
            <a:off x="924024" y="627759"/>
            <a:ext cx="136287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DE" sz="1300" b="1" dirty="0"/>
              <a:t>Oct 2021</a:t>
            </a:r>
          </a:p>
          <a:p>
            <a:pPr algn="ctr"/>
            <a:r>
              <a:rPr lang="en-DE" sz="1300" b="1" dirty="0"/>
              <a:t>PUNCH begins</a:t>
            </a:r>
          </a:p>
        </p:txBody>
      </p:sp>
      <p:sp>
        <p:nvSpPr>
          <p:cNvPr id="28" name="Teardrop 27">
            <a:extLst>
              <a:ext uri="{FF2B5EF4-FFF2-40B4-BE49-F238E27FC236}">
                <a16:creationId xmlns:a16="http://schemas.microsoft.com/office/drawing/2014/main" id="{D60E3DF9-46F9-A23D-B2EF-2A192347FED7}"/>
              </a:ext>
            </a:extLst>
          </p:cNvPr>
          <p:cNvSpPr/>
          <p:nvPr/>
        </p:nvSpPr>
        <p:spPr>
          <a:xfrm rot="16200000">
            <a:off x="6191127" y="1241478"/>
            <a:ext cx="345232" cy="354564"/>
          </a:xfrm>
          <a:prstGeom prst="teardrop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45DE2B-FD94-E89E-7207-1A38B7E82785}"/>
              </a:ext>
            </a:extLst>
          </p:cNvPr>
          <p:cNvSpPr txBox="1"/>
          <p:nvPr/>
        </p:nvSpPr>
        <p:spPr>
          <a:xfrm>
            <a:off x="5877408" y="627759"/>
            <a:ext cx="9188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DE" sz="1300" b="1" dirty="0"/>
              <a:t>Nov 2024</a:t>
            </a:r>
          </a:p>
          <a:p>
            <a:pPr algn="ctr"/>
            <a:r>
              <a:rPr lang="en-DE" sz="1300" b="1" dirty="0"/>
              <a:t>Today</a:t>
            </a:r>
          </a:p>
        </p:txBody>
      </p:sp>
      <p:sp>
        <p:nvSpPr>
          <p:cNvPr id="30" name="Teardrop 29">
            <a:extLst>
              <a:ext uri="{FF2B5EF4-FFF2-40B4-BE49-F238E27FC236}">
                <a16:creationId xmlns:a16="http://schemas.microsoft.com/office/drawing/2014/main" id="{66529ED8-8C7D-FAEB-4F8E-3645195774EC}"/>
              </a:ext>
            </a:extLst>
          </p:cNvPr>
          <p:cNvSpPr/>
          <p:nvPr/>
        </p:nvSpPr>
        <p:spPr>
          <a:xfrm rot="16200000">
            <a:off x="10038724" y="1242645"/>
            <a:ext cx="345232" cy="354564"/>
          </a:xfrm>
          <a:prstGeom prst="teardrop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034CDF0-291D-8211-AA53-2B69E31AEAB6}"/>
              </a:ext>
            </a:extLst>
          </p:cNvPr>
          <p:cNvSpPr txBox="1"/>
          <p:nvPr/>
        </p:nvSpPr>
        <p:spPr>
          <a:xfrm>
            <a:off x="9640848" y="628926"/>
            <a:ext cx="108715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DE" sz="1300" b="1" dirty="0"/>
              <a:t>Oct 2026</a:t>
            </a:r>
          </a:p>
          <a:p>
            <a:pPr algn="ctr"/>
            <a:r>
              <a:rPr lang="en-DE" sz="1300" b="1" dirty="0"/>
              <a:t>End / begin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E53DF4A-B2A3-1590-628C-907FEBC2A16C}"/>
              </a:ext>
            </a:extLst>
          </p:cNvPr>
          <p:cNvGrpSpPr/>
          <p:nvPr/>
        </p:nvGrpSpPr>
        <p:grpSpPr>
          <a:xfrm>
            <a:off x="789678" y="1168625"/>
            <a:ext cx="7857409" cy="3568256"/>
            <a:chOff x="789678" y="1168625"/>
            <a:chExt cx="7857409" cy="3568256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995CB6C-766A-B6CD-43E1-0FC7FA5F9C79}"/>
                </a:ext>
              </a:extLst>
            </p:cNvPr>
            <p:cNvGrpSpPr/>
            <p:nvPr/>
          </p:nvGrpSpPr>
          <p:grpSpPr>
            <a:xfrm>
              <a:off x="789678" y="1168625"/>
              <a:ext cx="7857409" cy="3568256"/>
              <a:chOff x="789678" y="1168625"/>
              <a:chExt cx="7857409" cy="3568256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DDDE5E2A-3062-D5E4-9AB8-4B7F2106F143}"/>
                  </a:ext>
                </a:extLst>
              </p:cNvPr>
              <p:cNvGrpSpPr/>
              <p:nvPr/>
            </p:nvGrpSpPr>
            <p:grpSpPr>
              <a:xfrm>
                <a:off x="802433" y="3098704"/>
                <a:ext cx="7831901" cy="1449751"/>
                <a:chOff x="802433" y="715273"/>
                <a:chExt cx="7831901" cy="1449751"/>
              </a:xfrm>
            </p:grpSpPr>
            <p:cxnSp>
              <p:nvCxnSpPr>
                <p:cNvPr id="3" name="Straight Arrow Connector 2">
                  <a:extLst>
                    <a:ext uri="{FF2B5EF4-FFF2-40B4-BE49-F238E27FC236}">
                      <a16:creationId xmlns:a16="http://schemas.microsoft.com/office/drawing/2014/main" id="{20ACAC07-5590-8C5F-A602-678CCF826E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433" y="1464906"/>
                  <a:ext cx="7831901" cy="0"/>
                </a:xfrm>
                <a:prstGeom prst="straightConnector1">
                  <a:avLst/>
                </a:prstGeom>
                <a:ln w="82550">
                  <a:solidFill>
                    <a:schemeClr val="tx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" name="Teardrop 4">
                  <a:extLst>
                    <a:ext uri="{FF2B5EF4-FFF2-40B4-BE49-F238E27FC236}">
                      <a16:creationId xmlns:a16="http://schemas.microsoft.com/office/drawing/2014/main" id="{E043824A-0A9B-FB33-8A24-E10F3AD476B5}"/>
                    </a:ext>
                  </a:extLst>
                </p:cNvPr>
                <p:cNvSpPr/>
                <p:nvPr/>
              </p:nvSpPr>
              <p:spPr>
                <a:xfrm rot="16200000">
                  <a:off x="1502229" y="1268963"/>
                  <a:ext cx="345232" cy="354564"/>
                </a:xfrm>
                <a:prstGeom prst="teardrop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E" dirty="0"/>
                </a:p>
              </p:txBody>
            </p: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F0E0E73-77DE-D115-30AF-819A76D1991C}"/>
                    </a:ext>
                  </a:extLst>
                </p:cNvPr>
                <p:cNvSpPr txBox="1"/>
                <p:nvPr/>
              </p:nvSpPr>
              <p:spPr>
                <a:xfrm>
                  <a:off x="954936" y="759115"/>
                  <a:ext cx="1439818" cy="492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DE" sz="1300" b="1" dirty="0"/>
                    <a:t>27-29 Nov 24</a:t>
                  </a:r>
                  <a:br>
                    <a:rPr lang="en-DE" sz="1300" b="1" dirty="0"/>
                  </a:br>
                  <a:r>
                    <a:rPr lang="en-DE" sz="1300" b="1" dirty="0"/>
                    <a:t>Annual meeting</a:t>
                  </a:r>
                </a:p>
              </p:txBody>
            </p:sp>
            <p:sp>
              <p:nvSpPr>
                <p:cNvPr id="7" name="Teardrop 6">
                  <a:extLst>
                    <a:ext uri="{FF2B5EF4-FFF2-40B4-BE49-F238E27FC236}">
                      <a16:creationId xmlns:a16="http://schemas.microsoft.com/office/drawing/2014/main" id="{0C4BC138-F573-0450-4022-A38F865E0F93}"/>
                    </a:ext>
                  </a:extLst>
                </p:cNvPr>
                <p:cNvSpPr/>
                <p:nvPr/>
              </p:nvSpPr>
              <p:spPr>
                <a:xfrm rot="5400000">
                  <a:off x="2753543" y="1260256"/>
                  <a:ext cx="345232" cy="354564"/>
                </a:xfrm>
                <a:prstGeom prst="teardrop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E"/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7115595-884D-EABC-FF0B-29B830CFEEF4}"/>
                    </a:ext>
                  </a:extLst>
                </p:cNvPr>
                <p:cNvSpPr txBox="1"/>
                <p:nvPr/>
              </p:nvSpPr>
              <p:spPr>
                <a:xfrm>
                  <a:off x="2410635" y="1672581"/>
                  <a:ext cx="1031051" cy="492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DE" sz="1300" b="1" dirty="0"/>
                    <a:t>11 Feb 25</a:t>
                  </a:r>
                  <a:br>
                    <a:rPr lang="en-DE" sz="1300" b="1" dirty="0"/>
                  </a:br>
                  <a:r>
                    <a:rPr lang="en-DE" sz="1300" b="1" dirty="0"/>
                    <a:t>Evaluation</a:t>
                  </a:r>
                </a:p>
              </p:txBody>
            </p:sp>
            <p:sp>
              <p:nvSpPr>
                <p:cNvPr id="9" name="Teardrop 8">
                  <a:extLst>
                    <a:ext uri="{FF2B5EF4-FFF2-40B4-BE49-F238E27FC236}">
                      <a16:creationId xmlns:a16="http://schemas.microsoft.com/office/drawing/2014/main" id="{AD2B18EE-85E9-CB2E-81A1-235F7BFD7C49}"/>
                    </a:ext>
                  </a:extLst>
                </p:cNvPr>
                <p:cNvSpPr/>
                <p:nvPr/>
              </p:nvSpPr>
              <p:spPr>
                <a:xfrm rot="16200000">
                  <a:off x="3827575" y="1251550"/>
                  <a:ext cx="345232" cy="354564"/>
                </a:xfrm>
                <a:prstGeom prst="teardrop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E"/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33EDAAA-7F92-76F2-B2DB-FEBFB1E7AAF2}"/>
                    </a:ext>
                  </a:extLst>
                </p:cNvPr>
                <p:cNvSpPr txBox="1"/>
                <p:nvPr/>
              </p:nvSpPr>
              <p:spPr>
                <a:xfrm>
                  <a:off x="3112772" y="741702"/>
                  <a:ext cx="1774845" cy="492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DE" sz="1300" b="1" dirty="0"/>
                    <a:t>18 Feb / 4 Mar 25</a:t>
                  </a:r>
                  <a:br>
                    <a:rPr lang="en-DE" sz="1300" b="1" dirty="0"/>
                  </a:br>
                  <a:r>
                    <a:rPr lang="en-DE" sz="1300" b="1" dirty="0"/>
                    <a:t>In-person meetings </a:t>
                  </a:r>
                </a:p>
              </p:txBody>
            </p:sp>
            <p:sp>
              <p:nvSpPr>
                <p:cNvPr id="11" name="Teardrop 10">
                  <a:extLst>
                    <a:ext uri="{FF2B5EF4-FFF2-40B4-BE49-F238E27FC236}">
                      <a16:creationId xmlns:a16="http://schemas.microsoft.com/office/drawing/2014/main" id="{E6F2D010-273C-9E33-EB54-CADD7845F238}"/>
                    </a:ext>
                  </a:extLst>
                </p:cNvPr>
                <p:cNvSpPr/>
                <p:nvPr/>
              </p:nvSpPr>
              <p:spPr>
                <a:xfrm rot="5400000">
                  <a:off x="4968008" y="1245402"/>
                  <a:ext cx="345232" cy="354564"/>
                </a:xfrm>
                <a:prstGeom prst="teardrop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E"/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695F530-CC67-C9B0-8021-9E9FBFA62A96}"/>
                    </a:ext>
                  </a:extLst>
                </p:cNvPr>
                <p:cNvSpPr txBox="1"/>
                <p:nvPr/>
              </p:nvSpPr>
              <p:spPr>
                <a:xfrm>
                  <a:off x="4494456" y="1657727"/>
                  <a:ext cx="1292341" cy="492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DE" sz="1300" b="1" dirty="0"/>
                    <a:t>April 25</a:t>
                  </a:r>
                  <a:br>
                    <a:rPr lang="en-DE" sz="1300" b="1" dirty="0"/>
                  </a:br>
                  <a:r>
                    <a:rPr lang="en-DE" sz="1300" b="1" dirty="0"/>
                    <a:t>Concept fixed</a:t>
                  </a:r>
                </a:p>
              </p:txBody>
            </p:sp>
            <p:sp>
              <p:nvSpPr>
                <p:cNvPr id="13" name="Teardrop 12">
                  <a:extLst>
                    <a:ext uri="{FF2B5EF4-FFF2-40B4-BE49-F238E27FC236}">
                      <a16:creationId xmlns:a16="http://schemas.microsoft.com/office/drawing/2014/main" id="{8D265B79-D904-3632-1DC3-FC439C05DAB6}"/>
                    </a:ext>
                  </a:extLst>
                </p:cNvPr>
                <p:cNvSpPr/>
                <p:nvPr/>
              </p:nvSpPr>
              <p:spPr>
                <a:xfrm rot="16200000">
                  <a:off x="6194669" y="1244824"/>
                  <a:ext cx="345232" cy="354564"/>
                </a:xfrm>
                <a:prstGeom prst="teardrop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E"/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6A03256-7991-50B2-634C-9CB3B07E07C2}"/>
                    </a:ext>
                  </a:extLst>
                </p:cNvPr>
                <p:cNvSpPr txBox="1"/>
                <p:nvPr/>
              </p:nvSpPr>
              <p:spPr>
                <a:xfrm>
                  <a:off x="6797088" y="1664891"/>
                  <a:ext cx="1625766" cy="492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DE" sz="1300" b="1" dirty="0"/>
                    <a:t>6 Aug 25</a:t>
                  </a:r>
                  <a:br>
                    <a:rPr lang="en-DE" sz="1300" b="1" dirty="0"/>
                  </a:br>
                  <a:r>
                    <a:rPr lang="en-DE" sz="1300" b="1" dirty="0"/>
                    <a:t>Proposal deadline</a:t>
                  </a:r>
                </a:p>
              </p:txBody>
            </p:sp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ADFA09E5-CA02-141B-7EB0-0D99BD55984B}"/>
                    </a:ext>
                  </a:extLst>
                </p:cNvPr>
                <p:cNvSpPr txBox="1"/>
                <p:nvPr/>
              </p:nvSpPr>
              <p:spPr>
                <a:xfrm>
                  <a:off x="5716307" y="715273"/>
                  <a:ext cx="1301959" cy="492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DE" sz="1300" b="1" dirty="0"/>
                    <a:t>18 June</a:t>
                  </a:r>
                  <a:br>
                    <a:rPr lang="en-DE" sz="1300" b="1" dirty="0"/>
                  </a:br>
                  <a:r>
                    <a:rPr lang="en-DE" sz="1300" b="1" dirty="0"/>
                    <a:t>letter of intent</a:t>
                  </a:r>
                </a:p>
              </p:txBody>
            </p:sp>
            <p:sp>
              <p:nvSpPr>
                <p:cNvPr id="20" name="Teardrop 19">
                  <a:extLst>
                    <a:ext uri="{FF2B5EF4-FFF2-40B4-BE49-F238E27FC236}">
                      <a16:creationId xmlns:a16="http://schemas.microsoft.com/office/drawing/2014/main" id="{B3E862C3-D5C3-71BC-12F1-A709B0302C30}"/>
                    </a:ext>
                  </a:extLst>
                </p:cNvPr>
                <p:cNvSpPr/>
                <p:nvPr/>
              </p:nvSpPr>
              <p:spPr>
                <a:xfrm rot="5400000">
                  <a:off x="7356987" y="1237162"/>
                  <a:ext cx="345232" cy="354564"/>
                </a:xfrm>
                <a:prstGeom prst="teardrop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E"/>
                </a:p>
              </p:txBody>
            </p:sp>
          </p:grp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F3472DA-536E-DCFB-717D-3EC794572FDB}"/>
                  </a:ext>
                </a:extLst>
              </p:cNvPr>
              <p:cNvSpPr/>
              <p:nvPr/>
            </p:nvSpPr>
            <p:spPr>
              <a:xfrm>
                <a:off x="6096000" y="1168625"/>
                <a:ext cx="1908748" cy="485178"/>
              </a:xfrm>
              <a:prstGeom prst="rect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46752C8-6849-4EEA-3C7F-E7DC2F60605E}"/>
                  </a:ext>
                </a:extLst>
              </p:cNvPr>
              <p:cNvSpPr/>
              <p:nvPr/>
            </p:nvSpPr>
            <p:spPr>
              <a:xfrm>
                <a:off x="789678" y="3016176"/>
                <a:ext cx="7844655" cy="1720705"/>
              </a:xfrm>
              <a:prstGeom prst="rect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/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CE9E5657-5D59-3AD7-9024-E4AC5B7A2B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2432" y="1168625"/>
                <a:ext cx="5293568" cy="1847552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EE69160B-BBE8-6CDE-918F-2B93BD37ECD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004748" y="1168625"/>
                <a:ext cx="642339" cy="1866025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E80EB23-9805-F036-0AD6-9729C4F7F2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22909" y="1653803"/>
              <a:ext cx="2273091" cy="135586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B13FADF-0A31-D1AB-AED8-945D6A8D1A3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04748" y="1653803"/>
              <a:ext cx="284813" cy="1380847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PlaceHolder 3">
            <a:extLst>
              <a:ext uri="{FF2B5EF4-FFF2-40B4-BE49-F238E27FC236}">
                <a16:creationId xmlns:a16="http://schemas.microsoft.com/office/drawing/2014/main" id="{08F48F32-EABE-FDCE-16D9-2BA448C2A1D2}"/>
              </a:ext>
            </a:extLst>
          </p:cNvPr>
          <p:cNvSpPr txBox="1">
            <a:spLocks/>
          </p:cNvSpPr>
          <p:nvPr/>
        </p:nvSpPr>
        <p:spPr>
          <a:xfrm>
            <a:off x="407520" y="6580800"/>
            <a:ext cx="9948600" cy="18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defPPr>
              <a:defRPr lang="en-DE"/>
            </a:defPPr>
            <a:lvl1pPr marL="0" indent="0" algn="l" defTabSz="457200" rtl="0" eaLnBrk="1" latinLnBrk="0" hangingPunct="1">
              <a:lnSpc>
                <a:spcPct val="100000"/>
              </a:lnSpc>
              <a:buNone/>
              <a:defRPr lang="en-GB" sz="1000" b="0" strike="noStrike" kern="1200" spc="-1">
                <a:solidFill>
                  <a:schemeClr val="dk1"/>
                </a:solidFill>
                <a:latin typeface="Arial"/>
                <a:ea typeface="Arial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PUNCH4NFDI Annual Meeting  |   Teaser – 27 Nov 2024  |  TS</a:t>
            </a:r>
            <a:endParaRPr lang="en-GB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885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FC4FC-B05D-5E00-7C86-A8FEDBB2B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" name="CustomShape 4">
            <a:extLst>
              <a:ext uri="{FF2B5EF4-FFF2-40B4-BE49-F238E27FC236}">
                <a16:creationId xmlns:a16="http://schemas.microsoft.com/office/drawing/2014/main" id="{56885553-7EA1-1E6D-E422-477BD9C1AE18}"/>
              </a:ext>
            </a:extLst>
          </p:cNvPr>
          <p:cNvSpPr/>
          <p:nvPr/>
        </p:nvSpPr>
        <p:spPr>
          <a:xfrm>
            <a:off x="5968440" y="3291840"/>
            <a:ext cx="240480" cy="351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2" name="PlaceHolder 3">
            <a:extLst>
              <a:ext uri="{FF2B5EF4-FFF2-40B4-BE49-F238E27FC236}">
                <a16:creationId xmlns:a16="http://schemas.microsoft.com/office/drawing/2014/main" id="{88179653-5340-0202-9238-4001079EB460}"/>
              </a:ext>
            </a:extLst>
          </p:cNvPr>
          <p:cNvSpPr txBox="1">
            <a:spLocks/>
          </p:cNvSpPr>
          <p:nvPr/>
        </p:nvSpPr>
        <p:spPr>
          <a:xfrm>
            <a:off x="407520" y="6580800"/>
            <a:ext cx="9948600" cy="18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defPPr>
              <a:defRPr lang="en-DE"/>
            </a:defPPr>
            <a:lvl1pPr marL="0" indent="0" algn="l" defTabSz="457200" rtl="0" eaLnBrk="1" latinLnBrk="0" hangingPunct="1">
              <a:lnSpc>
                <a:spcPct val="100000"/>
              </a:lnSpc>
              <a:buNone/>
              <a:defRPr lang="en-GB" sz="1000" b="0" strike="noStrike" kern="1200" spc="-1">
                <a:solidFill>
                  <a:schemeClr val="dk1"/>
                </a:solidFill>
                <a:latin typeface="Arial"/>
                <a:ea typeface="Arial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CB  |  PUNCH4NFDI Annual Meeting  |  29 Nov 2024</a:t>
            </a: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CustomShape 1">
            <a:extLst>
              <a:ext uri="{FF2B5EF4-FFF2-40B4-BE49-F238E27FC236}">
                <a16:creationId xmlns:a16="http://schemas.microsoft.com/office/drawing/2014/main" id="{A2D63DB3-BD40-1867-3CB8-7EA70A0BEF69}"/>
              </a:ext>
            </a:extLst>
          </p:cNvPr>
          <p:cNvSpPr/>
          <p:nvPr/>
        </p:nvSpPr>
        <p:spPr>
          <a:xfrm>
            <a:off x="407880" y="293760"/>
            <a:ext cx="2502588" cy="438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90000"/>
              </a:lnSpc>
              <a:spcBef>
                <a:spcPts val="598"/>
              </a:spcBef>
            </a:pPr>
            <a:r>
              <a:rPr lang="en-US" sz="3050" b="1" spc="-1" dirty="0">
                <a:solidFill>
                  <a:srgbClr val="0A4FAA"/>
                </a:solidFill>
                <a:latin typeface="Arial"/>
                <a:ea typeface="Arial"/>
              </a:rPr>
              <a:t>Evaluation</a:t>
            </a:r>
            <a:endParaRPr lang="en-US" sz="305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D58CA0-399F-C885-A236-D7D82C493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789" y="450850"/>
            <a:ext cx="5848331" cy="5956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878539-0788-1368-40AA-C910F1709384}"/>
              </a:ext>
            </a:extLst>
          </p:cNvPr>
          <p:cNvSpPr txBox="1"/>
          <p:nvPr/>
        </p:nvSpPr>
        <p:spPr>
          <a:xfrm>
            <a:off x="407521" y="977900"/>
            <a:ext cx="51677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11 Feb 2025, in one session with MaRDI and NFDI4DataScience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15’ presentation and 25’ discussion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Plus poster presentation: overall view and one use 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Plus mini-display for showing off use 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5 PUNCH people from EB will represent the consortium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A60D9E-B017-8223-5173-5E7AA79BC0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20" y="3714750"/>
            <a:ext cx="7772400" cy="24672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718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3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3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3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3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3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3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3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3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3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3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4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4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4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4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4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4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4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4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4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4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5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5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5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5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5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5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5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5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5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5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6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6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6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6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6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6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6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6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6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6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7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7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7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7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7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7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7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7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7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7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8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8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8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8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8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8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8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8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8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8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9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9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9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9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9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9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9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9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9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9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0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0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0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0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0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0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0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0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0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0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1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1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1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1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1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1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1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1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1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1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2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2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2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2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2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2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2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2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2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2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3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3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3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3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3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3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3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3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3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3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4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4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4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4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4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4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4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4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4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4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5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5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5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5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5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5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5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5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5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5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6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6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6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6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6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6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6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6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6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6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7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7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7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7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7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7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7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7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7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7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8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8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8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8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8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8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8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8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8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8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9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9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9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9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9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9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9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9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9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9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0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0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0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0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0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0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0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0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0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0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1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1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1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1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1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1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1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1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1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1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2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2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2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2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2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2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2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2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2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2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3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3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3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3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3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3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3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3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3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3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4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4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4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4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4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4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4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4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4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4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5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5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5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5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5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5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5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5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5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5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6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6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6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6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6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6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6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6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6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6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7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7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7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7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7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7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7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7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7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7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8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8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8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8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8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8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8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8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8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8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9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9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9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9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9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9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9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9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9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9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0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0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0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0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0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0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0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0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0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0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1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1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1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1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1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1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1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1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1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1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2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2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2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2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2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2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2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2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2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2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3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3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</Template>
  <TotalTime>28213</TotalTime>
  <Words>1010</Words>
  <Application>Microsoft Macintosh PowerPoint</Application>
  <PresentationFormat>Widescreen</PresentationFormat>
  <Paragraphs>150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430</vt:i4>
      </vt:variant>
      <vt:variant>
        <vt:lpstr>Slide Titles</vt:lpstr>
      </vt:variant>
      <vt:variant>
        <vt:i4>12</vt:i4>
      </vt:variant>
    </vt:vector>
  </HeadingPairs>
  <TitlesOfParts>
    <vt:vector size="447" baseType="lpstr">
      <vt:lpstr>Arial</vt:lpstr>
      <vt:lpstr>Calibri</vt:lpstr>
      <vt:lpstr>DesySans Office</vt:lpstr>
      <vt:lpstr>Symbol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Thomas Schörner-Sadenius</dc:creator>
  <dc:description/>
  <cp:lastModifiedBy>Thomas Schörner-Sadenius</cp:lastModifiedBy>
  <cp:revision>1153</cp:revision>
  <cp:lastPrinted>2024-10-30T07:20:35Z</cp:lastPrinted>
  <dcterms:created xsi:type="dcterms:W3CDTF">2018-12-13T16:27:58Z</dcterms:created>
  <dcterms:modified xsi:type="dcterms:W3CDTF">2024-11-27T14:31:18Z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7</vt:i4>
  </property>
  <property fmtid="{D5CDD505-2E9C-101B-9397-08002B2CF9AE}" pid="4" name="PresentationFormat">
    <vt:lpwstr>Widescreen</vt:lpwstr>
  </property>
  <property fmtid="{D5CDD505-2E9C-101B-9397-08002B2CF9AE}" pid="5" name="Slides">
    <vt:i4>7</vt:i4>
  </property>
</Properties>
</file>