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6" r:id="rId2"/>
  </p:sldMasterIdLst>
  <p:notesMasterIdLst>
    <p:notesMasterId r:id="rId4"/>
  </p:notesMasterIdLst>
  <p:sldIdLst>
    <p:sldId id="275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076"/>
    <p:restoredTop sz="86479"/>
  </p:normalViewPr>
  <p:slideViewPr>
    <p:cSldViewPr snapToGrid="0">
      <p:cViewPr varScale="1">
        <p:scale>
          <a:sx n="83" d="100"/>
          <a:sy n="83" d="100"/>
        </p:scale>
        <p:origin x="208" y="68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9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D3E02-32A6-5D4B-98E4-EC0AE33C2267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EFA4B-3CC2-124B-AB64-A588670275F8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744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83293872-1413-45F6-A8B7-45E5D8800BE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"/>
            <a:ext cx="12192000" cy="68576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F73F7AE-FD06-44D3-86B5-AAB92175E82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49440" y="5312541"/>
            <a:ext cx="4101316" cy="90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Aufzählung zwei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4C3827-0472-449B-9B3F-0D5CD521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365125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C1002A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076BF11-8EBD-4E01-9D65-A94D0DFFD6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7500" y="1825625"/>
            <a:ext cx="5181600" cy="4351338"/>
          </a:xfrm>
        </p:spPr>
        <p:txBody>
          <a:bodyPr/>
          <a:lstStyle>
            <a:lvl1pPr marL="457200" indent="-4572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800100" indent="-3429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257300" indent="-3429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57350" indent="-28575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114550" indent="-28575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5DA1F09-1559-4E37-93FC-2DE73747E6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1500" y="1825625"/>
            <a:ext cx="5181600" cy="435133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64D91A-61AA-4CF2-B280-BBA64C6B2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462E5842-CD6A-4432-9604-D4C9684A80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FEA10F6-FDE6-8745-ACFF-D10A09E448A3}" type="datetime1">
              <a:rPr lang="de-DE" smtClean="0"/>
              <a:t>28.11.24</a:t>
            </a:fld>
            <a:endParaRPr lang="en-US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7A1A5571-AABB-42EC-A030-BC454E31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65A81B3C-260C-450F-B73B-C5D6783EB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5B51A51-F05A-4202-B30C-21C2084249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98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2E7DBA-3DC6-47B1-BFA8-B1454371A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50" y="365125"/>
            <a:ext cx="11004550" cy="1325563"/>
          </a:xfrm>
        </p:spPr>
        <p:txBody>
          <a:bodyPr anchor="t" anchorCtr="0">
            <a:normAutofit/>
          </a:bodyPr>
          <a:lstStyle>
            <a:lvl1pPr>
              <a:defRPr sz="4000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F2E3DDD-FB40-4971-A25B-81B51850E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B2B32DE5-793D-4F4F-B315-00670EA5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62D8D1A-B53E-0C4C-AC8C-14A3BDEA4C35}" type="datetime1">
              <a:rPr lang="de-DE" smtClean="0"/>
              <a:t>28.11.24</a:t>
            </a:fld>
            <a:endParaRPr lang="en-US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5C5B6153-BEE8-47E3-97C7-0394CF075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677DF803-AA9A-4908-BA96-E9AF4F96C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150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7EB67614-E770-45D4-84C8-887FA2166A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94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49CA4-D486-43FD-8C93-788B504D0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457200"/>
            <a:ext cx="11017250" cy="1117600"/>
          </a:xfrm>
        </p:spPr>
        <p:txBody>
          <a:bodyPr anchor="t" anchorCtr="0"/>
          <a:lstStyle>
            <a:lvl1pPr>
              <a:defRPr sz="3200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25E20F-A383-4249-B3C7-0CA6BCEC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39912"/>
            <a:ext cx="6172200" cy="381158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3200"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800"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400"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000"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A973379-8140-48BE-B1E1-DABA2718B1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138" y="18478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C23161F-F2CB-4004-9FEF-2D1D6302B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FE37C01D-5F37-4947-AB96-E741DC2B3F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0C0E7A-8AC6-5A4D-980F-BDFB80130B35}" type="datetime1">
              <a:rPr lang="de-DE" smtClean="0"/>
              <a:t>28.11.24</a:t>
            </a:fld>
            <a:endParaRPr lang="en-US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F9157ED4-E1DD-40C9-B5AA-765B6B291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01B277A7-0D9E-41D0-A580-D301AE0BD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150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5EA022C-C442-4CA1-9262-88880F533D9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023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97BAC86-9A91-4A67-AC22-3F6C891525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489450" y="1284086"/>
            <a:ext cx="7270750" cy="457696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40E2106-A88B-4AC7-ADC8-2A0CE0E03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9" name="Datumsplatzhalter 3">
            <a:extLst>
              <a:ext uri="{FF2B5EF4-FFF2-40B4-BE49-F238E27FC236}">
                <a16:creationId xmlns:a16="http://schemas.microsoft.com/office/drawing/2014/main" id="{C0246891-9E5B-41FB-B75D-E90F5EDE69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10DF79-536B-AD49-AD99-001111D847BD}" type="datetime1">
              <a:rPr lang="de-DE" smtClean="0"/>
              <a:t>28.11.24</a:t>
            </a:fld>
            <a:endParaRPr lang="en-US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A6222998-42A6-4B2F-92DF-295989CDF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Foliennummernplatzhalter 5">
            <a:extLst>
              <a:ext uri="{FF2B5EF4-FFF2-40B4-BE49-F238E27FC236}">
                <a16:creationId xmlns:a16="http://schemas.microsoft.com/office/drawing/2014/main" id="{38F7923B-6378-4B6C-915D-2BADC50D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0676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97B6E691-02E7-405E-8515-580254DFE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8" y="457200"/>
            <a:ext cx="11017250" cy="672965"/>
          </a:xfrm>
        </p:spPr>
        <p:txBody>
          <a:bodyPr anchor="t" anchorCtr="0"/>
          <a:lstStyle>
            <a:lvl1pPr>
              <a:defRPr sz="3200" b="1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64FC99B4-E263-44EC-B948-FCCA78CD8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38138" y="184785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1E5D1F2-CA21-4231-B39F-B8B748D9CD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019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615FB-61F6-45CC-86E2-DE336FC3B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365125"/>
            <a:ext cx="11480800" cy="1209675"/>
          </a:xfrm>
        </p:spPr>
        <p:txBody>
          <a:bodyPr anchor="t" anchorCtr="0">
            <a:normAutofit/>
          </a:bodyPr>
          <a:lstStyle>
            <a:lvl1pPr>
              <a:defRPr sz="4000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CA421E4-BBD3-4A30-BB5A-2C6C350D05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42900" y="1825625"/>
            <a:ext cx="11480800" cy="43513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9D5A625-494A-4201-84CD-F4BCAA7C4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92AA9627-69E6-48E3-8A3A-86B1C0D91B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2203070-7087-7E43-915F-CB32C9CEAB65}" type="datetime1">
              <a:rPr lang="de-DE" smtClean="0"/>
              <a:t>28.11.24</a:t>
            </a:fld>
            <a:endParaRPr lang="en-US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6D236BD9-B7FA-47AF-82E6-95E074A4F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145F2E55-22D7-48D7-84D7-CC982C4DC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8183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099742DF-0B45-482E-A2EB-418D480B2A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22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93C4F92-0E0B-4DD2-B5F5-9618F0A36F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0077450" y="365125"/>
            <a:ext cx="1708150" cy="5811838"/>
          </a:xfrm>
        </p:spPr>
        <p:txBody>
          <a:bodyPr vert="eaVert" anchor="t" anchorCtr="0">
            <a:normAutofit/>
          </a:bodyPr>
          <a:lstStyle>
            <a:lvl1pPr>
              <a:defRPr sz="3600" b="1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791673D-3163-4F50-B545-234985F61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712200" cy="5811838"/>
          </a:xfrm>
        </p:spPr>
        <p:txBody>
          <a:bodyPr vert="eaVert"/>
          <a:lstStyle>
            <a:lvl1pPr marL="228600" indent="-228600"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7CC5489-8876-4AA1-9A12-6466D3606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DBEC74B9-4CB9-4B57-8AA5-40DAB506B3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537233C-41D9-634E-BAE9-4EA588DF3935}" type="datetime1">
              <a:rPr lang="de-DE" smtClean="0"/>
              <a:t>28.11.24</a:t>
            </a:fld>
            <a:endParaRPr lang="en-US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E8FA1273-E431-4CCF-AB7C-C7F0B31C4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9FFE9BF1-D57F-42D9-A3FD-16AA4044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06768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C6CC5F6A-D65E-4BF7-A4A6-5FBB4299CC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2381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0809D-3F8F-6698-302C-42558B636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D5BF0F-2558-F3A0-C0F9-9AEB289F6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E050E-469C-50EB-D085-9E949B482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36E-4F96-0F46-9689-9B97C2A2FDFD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D186C-3DAF-4668-8B3A-A6961FD89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8E20E3-1056-F03C-33D0-3F02DB21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7CE1-2383-D947-9B39-BBC8A36BFA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46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C7346-0896-1B18-7CB3-17C075D8B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63845C-69CE-D88B-B34C-9FB6F514D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FD675-9DFA-1B41-4C4E-F8FD4FF3D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36E-4F96-0F46-9689-9B97C2A2FDFD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0A06F7-84A4-7335-353A-09FB964D3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3392A2-8776-5E66-5BF1-DB449D169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7CE1-2383-D947-9B39-BBC8A36BFA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6DC4B-72D2-EC34-4DC5-C802A095F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651E3D-4463-2B2A-D3B1-0E94DF070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735EA-D476-B6E5-ADBB-BD93B5271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36E-4F96-0F46-9689-9B97C2A2FDFD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33CD9-32E6-E32F-2470-651F9B783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5334A-F371-A951-5EBD-D2FA4C3F9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7CE1-2383-D947-9B39-BBC8A36BFA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3551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FE429-5DCE-A981-4F73-278A36F54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F00DC-1892-0511-6882-F5F283BF25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B90DD4-012D-4A72-1678-1041786440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2586D3-2CAE-E0DB-2B9D-D75A511E6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36E-4F96-0F46-9689-9B97C2A2FDFD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C5102-319D-A78A-0B8D-249767286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13E43-95F0-DD7B-3983-8F45F0EE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7CE1-2383-D947-9B39-BBC8A36BFA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72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ndard headline b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12CF33D3-17B6-4F01-B05E-E0F78FA3B2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8701"/>
            <a:ext cx="12192000" cy="6729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EFBDCB46-AAB7-49E3-AD39-4F3CE35D7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943428"/>
          </a:xfrm>
        </p:spPr>
        <p:txBody>
          <a:bodyPr anchor="t" anchorCtr="0">
            <a:normAutofit/>
          </a:bodyPr>
          <a:lstStyle>
            <a:lvl1pPr algn="l">
              <a:defRPr sz="4000" b="1" cap="all" baseline="0">
                <a:solidFill>
                  <a:srgbClr val="C1002A"/>
                </a:solidFill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936F576-B26E-4C30-BE4E-55D686A97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35238"/>
            <a:ext cx="10169676" cy="3322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173FC-3DB3-4512-879E-50E16E74B6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FD8709-4485-AE4F-AC0C-211E2DD60A46}" type="datetime1">
              <a:rPr lang="de-DE" smtClean="0"/>
              <a:t>28.11.24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4BB0287-2B5B-4909-BB4A-09A72C5EE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Maysam Rahmanpour | 30.09.24</a:t>
            </a:r>
          </a:p>
          <a:p>
            <a:r>
              <a:rPr lang="en-US" dirty="0">
                <a:solidFill>
                  <a:schemeClr val="bg1"/>
                </a:solidFill>
              </a:rPr>
              <a:t>FIDIUM status report JGU</a:t>
            </a:r>
          </a:p>
          <a:p>
            <a:pPr marL="0" algn="l" defTabSz="914400" rtl="0" eaLnBrk="1" latinLnBrk="0" hangingPunct="1"/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74A0B4-78BE-4ECB-9462-BF376E360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1EE41F38-1E29-4DAE-A5C5-0871B10D5C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9213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37A6D-8699-824E-5938-2A47845D9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9C48BB-4271-46B1-E3B6-1EB65CC382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4A62D-6503-C1EF-0024-5B089CED20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2B64B-4FB8-AE7E-E2A4-071E412EB6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66A146-F090-887E-CBC2-3EC097654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F9F54B-50A3-5137-E816-CFEFE206C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36E-4F96-0F46-9689-9B97C2A2FDFD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503D60-346B-E5BA-5E52-BDA580F91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12BD05-4142-11E4-9B02-CC76C9C99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7CE1-2383-D947-9B39-BBC8A36BFA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05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C5A5A-3AB5-FE8A-23E2-A248C48B7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2C9E3-FD45-69AD-A5E5-07755D56D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36E-4F96-0F46-9689-9B97C2A2FDFD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5CF250-57D7-ADE5-00ED-B0E0ADAA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14758F-2546-5F7A-E804-2C781B02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7CE1-2383-D947-9B39-BBC8A36BFA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3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B63104-9522-7043-0FE8-9C2370F8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36E-4F96-0F46-9689-9B97C2A2FDFD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2B74A3-7A00-031C-6250-7CC601AB0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BD2ED1-76A7-3F31-AD8A-DB15E24D9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7CE1-2383-D947-9B39-BBC8A36BFA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57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BFFC9-093D-2D92-4E3A-39F25AC0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DF54-1DB0-5B3F-4439-1EC43FE9A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B0A654-DAF0-C3B3-D209-795B0CA447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B8E830-54EA-734B-A5A9-C0E9B5C20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36E-4F96-0F46-9689-9B97C2A2FDFD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7A78D5-9D19-B586-D749-9FDF04D74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3C6A4D-0600-364C-5B7C-8B520F71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7CE1-2383-D947-9B39-BBC8A36BFA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85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1CA0E-789A-AC93-1DCE-B8C1FCCE5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D0A09-7B09-FB20-9F91-2D8553BF36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A42B5-F5E2-41CF-8CEE-11C9EA587B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0F2507-BF1C-B1B8-BFFB-4042BD9E8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36E-4F96-0F46-9689-9B97C2A2FDFD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0FA6A0-7C93-8554-AC34-CB399C341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6B174-D978-CABD-1B9D-86618E59B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7CE1-2383-D947-9B39-BBC8A36BFA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1356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1B703-3374-6553-7441-3754E65D1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73DBBC-0169-8392-33A2-EC53728D04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FCCE0-8F7F-E358-129C-94E6F8D8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36E-4F96-0F46-9689-9B97C2A2FDFD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AEC80-118E-5E96-F806-C493D5235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0D5F2F-365B-33C3-9827-38C37082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7CE1-2383-D947-9B39-BBC8A36BFA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57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093DEB-31B0-FBA1-BCE8-B8082FA64B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75D256-D4EB-B161-B6A4-3A5066738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538E3-8B29-9D14-AD54-A2F30D536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7336E-4F96-0F46-9689-9B97C2A2FDFD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BEDF1-2005-24E3-1D6E-4F72BE789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10E60-DA32-C038-22B1-1A731EA1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77CE1-2383-D947-9B39-BBC8A36BFA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45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ndard Headline dü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8324" y="532191"/>
            <a:ext cx="10169676" cy="943428"/>
          </a:xfrm>
        </p:spPr>
        <p:txBody>
          <a:bodyPr anchor="t" anchorCtr="0">
            <a:normAutofit/>
          </a:bodyPr>
          <a:lstStyle>
            <a:lvl1pPr algn="l">
              <a:defRPr sz="40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8324" y="1935238"/>
            <a:ext cx="10169676" cy="33225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33779C77-BBBE-6446-8351-6A5D1E8C24E4}" type="datetime1">
              <a:rPr lang="de-DE" smtClean="0"/>
              <a:t>28.11.24</a:t>
            </a:fld>
            <a:endParaRPr lang="en-US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endParaRPr lang="en-US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913C9A69-71BC-4300-A2B0-52BDE59852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910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ufzählun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C1AB38DC-9002-42A5-9B95-F59D00F9A1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A85363-6E39-4FC8-9813-4068670DD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562" y="517676"/>
            <a:ext cx="10952238" cy="1173012"/>
          </a:xfrm>
        </p:spPr>
        <p:txBody>
          <a:bodyPr anchor="t" anchorCtr="0">
            <a:normAutofit/>
          </a:bodyPr>
          <a:lstStyle>
            <a:lvl1pPr>
              <a:defRPr sz="4000" b="1" cap="all" baseline="0">
                <a:latin typeface="Noto Sans "/>
                <a:ea typeface="Noto Sans Bold" panose="020B0802040504020204" pitchFamily="34"/>
                <a:cs typeface="Noto Sans Bold" panose="020B08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8DBE976-B56D-411B-86B1-062F5DB75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562" y="1825625"/>
            <a:ext cx="10952238" cy="4351338"/>
          </a:xfrm>
        </p:spPr>
        <p:txBody>
          <a:bodyPr/>
          <a:lstStyle>
            <a:lvl1pPr marL="2286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C1002A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8C05F9F3-5B3D-4D27-AC50-42733E0D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5424B20-565D-1942-967B-B83C5A3B8AF6}" type="datetime1">
              <a:rPr lang="de-DE" smtClean="0"/>
              <a:t>28.11.24</a:t>
            </a:fld>
            <a:endParaRPr lang="en-US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747B6971-B79F-45E3-8A0E-B2B705F34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Foliennummernplatzhalter 5">
            <a:extLst>
              <a:ext uri="{FF2B5EF4-FFF2-40B4-BE49-F238E27FC236}">
                <a16:creationId xmlns:a16="http://schemas.microsoft.com/office/drawing/2014/main" id="{D70019B9-A306-4CAF-A588-B9EFBB791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266B1150-5161-4957-8DA5-89FE4D0EC2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1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- Quadrat r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drinnen, Gebäude, sitzend, Tisch enthält.&#10;&#10;Automatisch generierte Beschreibung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3EB9E25-C02C-8646-BB17-650854528CA8}" type="datetime1">
              <a:rPr lang="de-DE" smtClean="0"/>
              <a:t>28.11.24</a:t>
            </a:fld>
            <a:endParaRPr lang="en-US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2" name="Grafik 11" descr="Ein Bild, das Becher, Zeichnung enthält.&#10;&#10;Automatisch generierte Beschreibung">
            <a:extLst>
              <a:ext uri="{FF2B5EF4-FFF2-40B4-BE49-F238E27FC236}">
                <a16:creationId xmlns:a16="http://schemas.microsoft.com/office/drawing/2014/main" id="{99341B22-AB51-4815-AA58-08979130310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3911" y="6325965"/>
            <a:ext cx="554898" cy="425892"/>
          </a:xfrm>
          <a:prstGeom prst="rect">
            <a:avLst/>
          </a:prstGeom>
        </p:spPr>
      </p:pic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379283CC-5882-49AB-AFAF-0F30BC80FBD7}"/>
              </a:ext>
            </a:extLst>
          </p:cNvPr>
          <p:cNvSpPr>
            <a:spLocks noChangeAspect="1"/>
          </p:cNvSpPr>
          <p:nvPr/>
        </p:nvSpPr>
        <p:spPr>
          <a:xfrm>
            <a:off x="6540516" y="655572"/>
            <a:ext cx="5153160" cy="5153160"/>
          </a:xfrm>
          <a:prstGeom prst="rect">
            <a:avLst/>
          </a:prstGeom>
          <a:solidFill>
            <a:srgbClr val="C109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099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4844" y="990610"/>
            <a:ext cx="5016516" cy="2001459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chemeClr val="bg1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4844" y="4254500"/>
            <a:ext cx="4739067" cy="12827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3D9D07B-AAED-4FF5-825D-2EC42395D5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108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quadrat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CACBAD0-6CFF-F145-82F8-4878047FB3C3}" type="datetime1">
              <a:rPr lang="de-DE" smtClean="0"/>
              <a:t>28.11.24</a:t>
            </a:fld>
            <a:endParaRPr lang="en-US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94" y="495311"/>
            <a:ext cx="5424606" cy="1195310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94" y="1955800"/>
            <a:ext cx="5532556" cy="398145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EC63B85-136A-4E0A-BFA3-7597DA58D1B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840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quadratisch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202428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7AE0012-A985-9946-BC03-F63771D778D7}" type="datetime1">
              <a:rPr lang="de-DE" smtClean="0"/>
              <a:t>28.11.24</a:t>
            </a:fld>
            <a:endParaRPr lang="en-US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51681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094" y="495311"/>
            <a:ext cx="5424606" cy="1195310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94" y="1955800"/>
            <a:ext cx="5532556" cy="3981450"/>
          </a:xfrm>
        </p:spPr>
        <p:txBody>
          <a:bodyPr/>
          <a:lstStyle>
            <a:lvl1pPr marL="342900" indent="-342900" algn="l">
              <a:buClr>
                <a:srgbClr val="C1002A"/>
              </a:buClr>
              <a:buFont typeface="Wingdings" panose="05000000000000000000" pitchFamily="2" charset="2"/>
              <a:buChar char="§"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C2CBA656-BB91-4A83-B051-088FBF731DE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8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lammer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B308BF-64A2-4F97-9DDF-DA91D1D94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3" y="4966766"/>
            <a:ext cx="12192000" cy="8548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547" y="441732"/>
            <a:ext cx="6096000" cy="8838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398C87-6309-1240-A0C9-9DE013847EA0}" type="datetime1">
              <a:rPr lang="de-DE" smtClean="0"/>
              <a:t>28.11.24</a:t>
            </a:fld>
            <a:endParaRPr lang="en-US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690142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71065"/>
            <a:ext cx="4718051" cy="2912084"/>
          </a:xfrm>
        </p:spPr>
        <p:txBody>
          <a:bodyPr anchor="t" anchorCtr="0">
            <a:normAutofit/>
          </a:bodyPr>
          <a:lstStyle>
            <a:lvl1pPr algn="l">
              <a:defRPr sz="3200" cap="all" baseline="0">
                <a:solidFill>
                  <a:srgbClr val="C1002A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294" y="1971065"/>
            <a:ext cx="5532556" cy="3140685"/>
          </a:xfrm>
        </p:spPr>
        <p:txBody>
          <a:bodyPr/>
          <a:lstStyle>
            <a:lvl1pPr marL="342900" indent="-342900" algn="l">
              <a:buClr>
                <a:srgbClr val="C1002A"/>
              </a:buClr>
              <a:buFont typeface="Wingdings" panose="05000000000000000000" pitchFamily="2" charset="2"/>
              <a:buChar char="§"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79EC2314-0C3F-4360-AA0C-233650FC9F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718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lamm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A9B308BF-64A2-4F97-9DDF-DA91D1D941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843" y="4966766"/>
            <a:ext cx="12192000" cy="85482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AE33E8E4-29A4-4CB6-869E-89ADF8B584F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4547" y="441732"/>
            <a:ext cx="6096000" cy="883899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92AB1A1C-86F0-475A-B5AE-FF33E39209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10" name="Datumsplatzhalter 3">
            <a:extLst>
              <a:ext uri="{FF2B5EF4-FFF2-40B4-BE49-F238E27FC236}">
                <a16:creationId xmlns:a16="http://schemas.microsoft.com/office/drawing/2014/main" id="{D04832B5-5421-435C-9A5C-D594D5C4E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BCD095-923C-4D43-B6C4-7662DF6D3CF0}" type="datetime1">
              <a:rPr lang="de-DE" smtClean="0"/>
              <a:t>28.11.24</a:t>
            </a:fld>
            <a:endParaRPr lang="en-US"/>
          </a:p>
        </p:txBody>
      </p:sp>
      <p:sp>
        <p:nvSpPr>
          <p:cNvPr id="11" name="Fußzeilenplatzhalter 4">
            <a:extLst>
              <a:ext uri="{FF2B5EF4-FFF2-40B4-BE49-F238E27FC236}">
                <a16:creationId xmlns:a16="http://schemas.microsoft.com/office/drawing/2014/main" id="{CE379078-059A-4359-B1F4-C1BAD1F03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0D60F506-1BA5-41CA-9268-CD15EBAE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003" y="6356350"/>
            <a:ext cx="780196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A763C94-64CE-44A4-B5A9-0FAD272C90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971065"/>
            <a:ext cx="4718051" cy="2912084"/>
          </a:xfrm>
        </p:spPr>
        <p:txBody>
          <a:bodyPr anchor="t" anchorCtr="0">
            <a:normAutofit/>
          </a:bodyPr>
          <a:lstStyle>
            <a:lvl1pPr algn="ctr">
              <a:lnSpc>
                <a:spcPct val="100000"/>
              </a:lnSpc>
              <a:defRPr sz="3200" cap="all" baseline="0">
                <a:solidFill>
                  <a:srgbClr val="636363"/>
                </a:solidFill>
                <a:latin typeface="Noto Sans "/>
                <a:ea typeface="Noto Sans regular" panose="020B0502040504020204" pitchFamily="34"/>
                <a:cs typeface="Noto Sans regular" panose="020B0502040504020204" pitchFamily="34"/>
              </a:defRPr>
            </a:lvl1pPr>
          </a:lstStyle>
          <a:p>
            <a:r>
              <a:rPr lang="en-GB"/>
              <a:t>Click to edit Master title style</a:t>
            </a:r>
            <a:endParaRPr lang="de-DE" dirty="0"/>
          </a:p>
        </p:txBody>
      </p:sp>
      <p:sp>
        <p:nvSpPr>
          <p:cNvPr id="8" name="Untertitel 2">
            <a:extLst>
              <a:ext uri="{FF2B5EF4-FFF2-40B4-BE49-F238E27FC236}">
                <a16:creationId xmlns:a16="http://schemas.microsoft.com/office/drawing/2014/main" id="{EDB2B1E3-9479-4706-87E4-11BB95945E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8294" y="1971065"/>
            <a:ext cx="5532556" cy="3140685"/>
          </a:xfrm>
        </p:spPr>
        <p:txBody>
          <a:bodyPr/>
          <a:lstStyle>
            <a:lvl1pPr marL="0" indent="0" algn="l">
              <a:buClr>
                <a:srgbClr val="C1002A"/>
              </a:buClr>
              <a:buFont typeface="Wingdings" panose="05000000000000000000" pitchFamily="2" charset="2"/>
              <a:buNone/>
              <a:defRPr sz="2400">
                <a:solidFill>
                  <a:srgbClr val="63636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0DBB178-0375-472C-9DAC-0EFCCF7654F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483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10A2629-F338-4501-9473-0E99B1D13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FDD1963-0B4B-40C0-8290-FF43994441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B9DBA5ED-2511-4068-B60A-69DBED234F3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02429"/>
            <a:ext cx="12192000" cy="672965"/>
          </a:xfrm>
          <a:prstGeom prst="rect">
            <a:avLst/>
          </a:prstGeom>
        </p:spPr>
      </p:pic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263E14F9-F0BC-4E47-AC3B-0EB4106D98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C9404005-2811-514C-A8CE-4C16EADF25D6}" type="datetime1">
              <a:rPr lang="de-DE" smtClean="0"/>
              <a:t>28.11.24</a:t>
            </a:fld>
            <a:endParaRPr lang="en-US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C1260EEA-C42D-47AB-A95D-C7EB3E7ED8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007591" y="6356350"/>
            <a:ext cx="6106236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endParaRPr lang="en-US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7C03EC7E-A973-45B9-8C45-CD16D7E9E5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8003" y="6356350"/>
            <a:ext cx="780197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Noto Sans "/>
              </a:defRPr>
            </a:lvl1pPr>
          </a:lstStyle>
          <a:p>
            <a:fld id="{313684EC-13BF-6D40-BC74-A0C3CF569D12}" type="slidenum">
              <a:rPr lang="en-US" smtClean="0"/>
              <a:t>‹Nr.›</a:t>
            </a:fld>
            <a:endParaRPr lang="en-US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4429CA4-D526-472D-93B4-47445B12FDD1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78128" y="6307363"/>
            <a:ext cx="464608" cy="448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26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36363"/>
          </a:solidFill>
          <a:latin typeface="Noto Sans "/>
          <a:ea typeface="Noto Sans regular" panose="020B0502040504020204" pitchFamily="34"/>
          <a:cs typeface="Noto Sans regular" panose="020B0502040504020204" pitchFamily="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577953-82A1-103C-3470-A12DD1866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A07869-B9CC-6E8A-F949-EED47774B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03250B-9232-D3B5-6622-C20FFFFD9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C7336E-4F96-0F46-9689-9B97C2A2FDFD}" type="datetimeFigureOut">
              <a:rPr lang="en-US" smtClean="0"/>
              <a:t>11/28/24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C4F7-BA07-D7CC-3FB8-F502C5199A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D8A39-2CE9-FD66-87BB-4C719E0E2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D077CE1-2383-D947-9B39-BBC8A36BFAE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7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2BCAE2-B964-236A-236A-8F7E34142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101" y="331004"/>
            <a:ext cx="10169676" cy="943428"/>
          </a:xfrm>
        </p:spPr>
        <p:txBody>
          <a:bodyPr/>
          <a:lstStyle/>
          <a:p>
            <a:r>
              <a:rPr lang="en-US" dirty="0"/>
              <a:t>JGU Plan for punch-2.0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62AA26-FCB5-7812-4B48-A9EAE9F63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3684EC-13BF-6D40-BC74-A0C3CF569D12}" type="slidenum">
              <a:rPr lang="en-US" smtClean="0"/>
              <a:t>1</a:t>
            </a:fld>
            <a:endParaRPr lang="en-US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B38FE70-3121-A8FC-2D45-D44200F102C6}"/>
              </a:ext>
            </a:extLst>
          </p:cNvPr>
          <p:cNvSpPr txBox="1"/>
          <p:nvPr/>
        </p:nvSpPr>
        <p:spPr>
          <a:xfrm>
            <a:off x="232475" y="839964"/>
            <a:ext cx="1195952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Which scientific area do you belong to? 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IT infrastructure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Particle physics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Have you already been active in PUNCH4NFDI?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TA2 – Providing </a:t>
            </a:r>
            <a:r>
              <a:rPr lang="en-US" sz="2000" dirty="0" err="1"/>
              <a:t>HTCondor</a:t>
            </a:r>
            <a:r>
              <a:rPr lang="en-US" sz="2000" dirty="0"/>
              <a:t> access in JGU on </a:t>
            </a:r>
            <a:r>
              <a:rPr lang="en-US" sz="2000" dirty="0" err="1"/>
              <a:t>Mogon</a:t>
            </a:r>
            <a:r>
              <a:rPr lang="en-US" sz="2000" dirty="0"/>
              <a:t> supercomputer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TA5 – WP2 (dynamic filtering): data irreversibility services, esp. real-time applications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Please specify your intended contribution / your main interest area for PUNCH-2.0.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Providing remote access to long-term storage archives and staging-in &amp; -out for large amount of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Federated storage &amp; data lakes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Fast temporary and node-local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Real-time applications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Please specify (potential) services to the operation of which you would contribute (if already foreseeable). 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Compute &amp; storage resources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Remote access to data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b="1" dirty="0"/>
              <a:t>Please specify the NFDI section you would be willing to contribute to, and to which working group(s).</a:t>
            </a: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Common infrastructures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Dynamic filtering (“TA 5 2.0”) </a:t>
            </a:r>
          </a:p>
        </p:txBody>
      </p:sp>
    </p:spTree>
    <p:extLst>
      <p:ext uri="{BB962C8B-B14F-4D97-AF65-F5344CB8AC3E}">
        <p14:creationId xmlns:p14="http://schemas.microsoft.com/office/powerpoint/2010/main" val="3740841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meeting_presentation</Template>
  <TotalTime>0</TotalTime>
  <Words>149</Words>
  <Application>Microsoft Macintosh PowerPoint</Application>
  <PresentationFormat>Breitbild</PresentationFormat>
  <Paragraphs>19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Aptos</vt:lpstr>
      <vt:lpstr>Aptos Display</vt:lpstr>
      <vt:lpstr>Arial</vt:lpstr>
      <vt:lpstr>Noto Sans </vt:lpstr>
      <vt:lpstr>Wingdings</vt:lpstr>
      <vt:lpstr>Office</vt:lpstr>
      <vt:lpstr>Custom Design</vt:lpstr>
      <vt:lpstr>JGU Plan for punch-2.0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Rahmanpour Koushki, Maysam</dc:creator>
  <cp:lastModifiedBy>Salkhordehhaghighi, Reza</cp:lastModifiedBy>
  <cp:revision>26</cp:revision>
  <dcterms:created xsi:type="dcterms:W3CDTF">2024-05-15T06:46:58Z</dcterms:created>
  <dcterms:modified xsi:type="dcterms:W3CDTF">2024-11-28T08:29:16Z</dcterms:modified>
</cp:coreProperties>
</file>