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5"/>
    <p:restoredTop sz="94693"/>
  </p:normalViewPr>
  <p:slideViewPr>
    <p:cSldViewPr snapToGrid="0">
      <p:cViewPr varScale="1">
        <p:scale>
          <a:sx n="118" d="100"/>
          <a:sy n="118" d="100"/>
        </p:scale>
        <p:origin x="2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42B72B-7662-F091-AF34-161784FB1D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060DB58-B1C9-E399-9AD0-09419A64B9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2C6BB00-8922-7881-57F9-40394925D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21273-CB83-0B4D-9A9B-73766D80EB34}" type="datetimeFigureOut">
              <a:rPr lang="de-DE" smtClean="0"/>
              <a:t>29.11.24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0AD0A9-779A-BD01-EFD8-FFE33A5FC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8744749-166C-F17A-A0FF-2D5ED0D08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F50-87EC-A14F-BA0B-D5E624F9EE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7822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A8474D-2080-F80F-A244-D52FE7590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F8096A2-251D-A49F-0050-0FC4DCCA94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FBB6FB9-5F13-9DA6-622E-65D99190E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21273-CB83-0B4D-9A9B-73766D80EB34}" type="datetimeFigureOut">
              <a:rPr lang="de-DE" smtClean="0"/>
              <a:t>29.11.24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41DD032-906F-547B-5AC3-F714501B3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A5B6CEF-22EB-4F57-F4E2-561B9B539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F50-87EC-A14F-BA0B-D5E624F9EE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8249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1806D56-7DBB-3BDB-4DE7-BC33506239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B38D234-E373-EB3A-49B1-9641994635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2FBF3B9-056D-056E-532E-6B8608C5A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21273-CB83-0B4D-9A9B-73766D80EB34}" type="datetimeFigureOut">
              <a:rPr lang="de-DE" smtClean="0"/>
              <a:t>29.11.24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D06014-9085-EC15-C10D-43F97F49C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A5DCD7F-9A7E-8347-26AD-EAC4F6116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F50-87EC-A14F-BA0B-D5E624F9EE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6978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43C380-1802-78F0-E0F1-ABED9BC38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C46A244-652D-5084-8105-0C93D686A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341FF3B-40C3-A1C3-89BD-24BE49BEE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21273-CB83-0B4D-9A9B-73766D80EB34}" type="datetimeFigureOut">
              <a:rPr lang="de-DE" smtClean="0"/>
              <a:t>29.11.24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5B70E6-6A67-98A5-C6F0-71F2754AD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A0FB72-435B-BA0D-5BC5-DC5E5F8A9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F50-87EC-A14F-BA0B-D5E624F9EE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1674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75DDA4-8406-0A96-BE20-C30883A47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70A3F14-9D71-98EC-574D-3DDD85C792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CA85581-E276-1A03-508E-C91B67A19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21273-CB83-0B4D-9A9B-73766D80EB34}" type="datetimeFigureOut">
              <a:rPr lang="de-DE" smtClean="0"/>
              <a:t>29.11.24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60AD80-3EA2-28A8-F4EB-DB308517E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BDF6CE4-15DE-CD95-E708-99D73BD98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F50-87EC-A14F-BA0B-D5E624F9EE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3271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CF3CDE-F909-A837-C36A-D584398B4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CC797D-2CAB-B834-FF7E-5311BCDB49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2043C1E-EA71-8B1F-B8D4-7DFA032CC1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F9BDF24-21D5-20D7-F564-1C132ECFB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21273-CB83-0B4D-9A9B-73766D80EB34}" type="datetimeFigureOut">
              <a:rPr lang="de-DE" smtClean="0"/>
              <a:t>29.11.24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0AD9007-5DF6-1F73-6BEC-8A9966D2F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2C702E4-3754-0C67-6154-DC0E7CCC6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F50-87EC-A14F-BA0B-D5E624F9EE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261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1B4028-63D0-1D2F-143E-3936CA776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2AE852D-873D-30F2-B55D-CC98868063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0895534-D65C-0FF4-C3FA-3191AB1A5A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A52E614-808D-E0C9-DE68-250851C73B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0B57609-ABBC-25FC-2707-4F9708E06C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429AEB7-66C6-BCE8-95E1-A4C3A822E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21273-CB83-0B4D-9A9B-73766D80EB34}" type="datetimeFigureOut">
              <a:rPr lang="de-DE" smtClean="0"/>
              <a:t>29.11.24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736D1FC-D11E-34DF-B55C-9CB70EF84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B1CD839-011A-00DA-B13A-0355BEB68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F50-87EC-A14F-BA0B-D5E624F9EE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5088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36568D-FDAD-E1E7-2A3F-BB09D4669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43E268D-DEF9-5C52-BBAD-6351126D2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21273-CB83-0B4D-9A9B-73766D80EB34}" type="datetimeFigureOut">
              <a:rPr lang="de-DE" smtClean="0"/>
              <a:t>29.11.24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5DC23DF-7408-B01C-3DE0-4C0DBAC57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8C325FE-ED78-A307-6A49-D7C005FA2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F50-87EC-A14F-BA0B-D5E624F9EE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5927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EE730CF-707F-CB2E-0965-F9E5E4D66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21273-CB83-0B4D-9A9B-73766D80EB34}" type="datetimeFigureOut">
              <a:rPr lang="de-DE" smtClean="0"/>
              <a:t>29.11.24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3C65F89-3732-B479-3DE2-C972D631F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77AB5AD-8112-D1AB-39F8-7473B26A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F50-87EC-A14F-BA0B-D5E624F9EE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2115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F23AF1-8142-1635-F03F-0D57BF3E7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862B9F1-BAED-239C-D5FA-736DD292C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0F66374-0A05-DDBE-0CF1-D98D0E217C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5146927-B35A-61C9-8DBE-AEF375672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21273-CB83-0B4D-9A9B-73766D80EB34}" type="datetimeFigureOut">
              <a:rPr lang="de-DE" smtClean="0"/>
              <a:t>29.11.24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CED8A62-C3FA-9955-AC12-441FB711C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A9CAE33-1310-4F29-32A8-1050D60FA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F50-87EC-A14F-BA0B-D5E624F9EE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2338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906033-A023-04C8-9E35-2678C725D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68BF51F-B9E5-533B-34DE-5DBEF07D6A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0227D27-1F0E-CEA4-1D4A-F4E3C91E8E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C554EDB-5DE9-F0BD-6F24-F8C14B6A2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21273-CB83-0B4D-9A9B-73766D80EB34}" type="datetimeFigureOut">
              <a:rPr lang="de-DE" smtClean="0"/>
              <a:t>29.11.24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FBDCF3E-0E63-0E02-5BAC-BB295E27F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87A3B46-7D65-80A4-2792-0A2060B4E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F50-87EC-A14F-BA0B-D5E624F9EE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8546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581F2FF-4CB5-330E-64BB-B7508712D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8430D0C-9C5D-069D-7B55-5BB2500BEF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D0FCD7-30A0-EB5E-83C1-B51D36862E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D921273-CB83-0B4D-9A9B-73766D80EB34}" type="datetimeFigureOut">
              <a:rPr lang="de-DE" smtClean="0"/>
              <a:t>29.11.24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2E34044-3DBE-5800-99F6-C2DCE94E5E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CD95DE-EFFE-8D0D-D1A1-4E2D9C13EA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DC23F50-87EC-A14F-BA0B-D5E624F9EE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6581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34C81A6D-5331-4D44-BAB4-8CF55AAB3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LMU </a:t>
            </a:r>
            <a:r>
              <a:rPr lang="de-DE" dirty="0" err="1"/>
              <a:t>Astro</a:t>
            </a:r>
            <a:endParaRPr lang="de-DE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236EFD3C-F77B-110B-04B4-627AB93A96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6334" y="1449404"/>
            <a:ext cx="10515600" cy="4351338"/>
          </a:xfrm>
        </p:spPr>
        <p:txBody>
          <a:bodyPr>
            <a:normAutofit fontScale="77500" lnSpcReduction="20000"/>
          </a:bodyPr>
          <a:lstStyle/>
          <a:p>
            <a:r>
              <a:rPr lang="de-DE" dirty="0" err="1"/>
              <a:t>Driving</a:t>
            </a:r>
            <a:r>
              <a:rPr lang="de-DE" dirty="0"/>
              <a:t> </a:t>
            </a:r>
            <a:r>
              <a:rPr lang="de-DE" dirty="0" err="1"/>
              <a:t>interests</a:t>
            </a:r>
            <a:endParaRPr lang="de-DE" dirty="0"/>
          </a:p>
          <a:p>
            <a:pPr lvl="1"/>
            <a:r>
              <a:rPr lang="de-DE" dirty="0" err="1"/>
              <a:t>Continue</a:t>
            </a:r>
            <a:r>
              <a:rPr lang="de-DE" dirty="0"/>
              <a:t> </a:t>
            </a:r>
            <a:r>
              <a:rPr lang="de-DE" dirty="0" err="1"/>
              <a:t>collaboration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Physics </a:t>
            </a:r>
            <a:r>
              <a:rPr lang="de-DE" dirty="0" err="1"/>
              <a:t>colleagues</a:t>
            </a:r>
            <a:r>
              <a:rPr lang="de-DE" dirty="0"/>
              <a:t> in Germany</a:t>
            </a:r>
          </a:p>
          <a:p>
            <a:pPr lvl="1"/>
            <a:r>
              <a:rPr lang="de-DE" dirty="0"/>
              <a:t>Science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datasets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major</a:t>
            </a:r>
            <a:r>
              <a:rPr lang="de-DE" dirty="0"/>
              <a:t> </a:t>
            </a:r>
            <a:r>
              <a:rPr lang="de-DE" dirty="0" err="1"/>
              <a:t>cosmology</a:t>
            </a:r>
            <a:r>
              <a:rPr lang="de-DE" dirty="0"/>
              <a:t> </a:t>
            </a:r>
            <a:r>
              <a:rPr lang="de-DE" dirty="0" err="1"/>
              <a:t>survey</a:t>
            </a:r>
            <a:r>
              <a:rPr lang="de-DE" dirty="0"/>
              <a:t> </a:t>
            </a:r>
            <a:r>
              <a:rPr lang="de-DE" dirty="0" err="1"/>
              <a:t>missions</a:t>
            </a:r>
            <a:endParaRPr lang="de-DE" dirty="0"/>
          </a:p>
          <a:p>
            <a:pPr lvl="2"/>
            <a:r>
              <a:rPr lang="de-DE" dirty="0" err="1"/>
              <a:t>Contributing</a:t>
            </a:r>
            <a:r>
              <a:rPr lang="de-DE" dirty="0"/>
              <a:t> </a:t>
            </a:r>
            <a:r>
              <a:rPr lang="de-DE" dirty="0" err="1"/>
              <a:t>software</a:t>
            </a:r>
            <a:r>
              <a:rPr lang="de-DE" dirty="0"/>
              <a:t> and/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processing</a:t>
            </a:r>
            <a:r>
              <a:rPr lang="de-DE" dirty="0"/>
              <a:t> </a:t>
            </a:r>
            <a:r>
              <a:rPr lang="de-DE" dirty="0" err="1"/>
              <a:t>infrastructure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Euclid, Rubin Observatory and </a:t>
            </a:r>
            <a:r>
              <a:rPr lang="de-DE" dirty="0" err="1"/>
              <a:t>MeerKAT</a:t>
            </a:r>
            <a:endParaRPr lang="de-DE" dirty="0"/>
          </a:p>
          <a:p>
            <a:pPr lvl="2"/>
            <a:r>
              <a:rPr lang="de-DE" dirty="0"/>
              <a:t>Looking </a:t>
            </a:r>
            <a:r>
              <a:rPr lang="de-DE" dirty="0" err="1"/>
              <a:t>forward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longer</a:t>
            </a:r>
            <a:r>
              <a:rPr lang="de-DE" dirty="0"/>
              <a:t> </a:t>
            </a:r>
            <a:r>
              <a:rPr lang="de-DE" dirty="0" err="1"/>
              <a:t>term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contribute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SKA and CMB-S4</a:t>
            </a:r>
          </a:p>
          <a:p>
            <a:pPr lvl="1"/>
            <a:r>
              <a:rPr lang="de-DE" dirty="0"/>
              <a:t>Most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these</a:t>
            </a:r>
            <a:r>
              <a:rPr lang="de-DE" dirty="0"/>
              <a:t> </a:t>
            </a:r>
            <a:r>
              <a:rPr lang="de-DE" dirty="0" err="1"/>
              <a:t>major</a:t>
            </a:r>
            <a:r>
              <a:rPr lang="de-DE" dirty="0"/>
              <a:t> </a:t>
            </a:r>
            <a:r>
              <a:rPr lang="de-DE" dirty="0" err="1"/>
              <a:t>missions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software</a:t>
            </a:r>
            <a:r>
              <a:rPr lang="de-DE" dirty="0"/>
              <a:t> </a:t>
            </a:r>
            <a:r>
              <a:rPr lang="de-DE" dirty="0" err="1"/>
              <a:t>systems</a:t>
            </a:r>
            <a:r>
              <a:rPr lang="de-DE" dirty="0"/>
              <a:t> </a:t>
            </a:r>
            <a:r>
              <a:rPr lang="de-DE" dirty="0" err="1"/>
              <a:t>focused</a:t>
            </a:r>
            <a:r>
              <a:rPr lang="de-DE" dirty="0"/>
              <a:t> on </a:t>
            </a:r>
            <a:r>
              <a:rPr lang="de-DE" dirty="0" err="1"/>
              <a:t>production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science</a:t>
            </a:r>
            <a:r>
              <a:rPr lang="de-DE" dirty="0"/>
              <a:t> </a:t>
            </a:r>
            <a:r>
              <a:rPr lang="de-DE" dirty="0" err="1"/>
              <a:t>ready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 </a:t>
            </a:r>
            <a:r>
              <a:rPr lang="de-DE" dirty="0" err="1"/>
              <a:t>products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raw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  (</a:t>
            </a:r>
            <a:r>
              <a:rPr lang="de-DE" dirty="0" err="1"/>
              <a:t>MeerKAT</a:t>
            </a:r>
            <a:r>
              <a:rPr lang="de-DE" dirty="0"/>
              <a:t> </a:t>
            </a:r>
            <a:r>
              <a:rPr lang="de-DE" dirty="0" err="1"/>
              <a:t>does</a:t>
            </a:r>
            <a:r>
              <a:rPr lang="de-DE" dirty="0"/>
              <a:t> not...)</a:t>
            </a:r>
          </a:p>
          <a:p>
            <a:pPr lvl="2"/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computing</a:t>
            </a:r>
            <a:r>
              <a:rPr lang="de-DE" dirty="0"/>
              <a:t> </a:t>
            </a:r>
            <a:r>
              <a:rPr lang="de-DE" dirty="0" err="1"/>
              <a:t>infrastructure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support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core</a:t>
            </a:r>
            <a:r>
              <a:rPr lang="de-DE" dirty="0"/>
              <a:t> </a:t>
            </a:r>
            <a:r>
              <a:rPr lang="de-DE" dirty="0" err="1"/>
              <a:t>scientific</a:t>
            </a:r>
            <a:r>
              <a:rPr lang="de-DE" dirty="0"/>
              <a:t> </a:t>
            </a:r>
            <a:r>
              <a:rPr lang="de-DE" dirty="0" err="1"/>
              <a:t>analyses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drive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mission</a:t>
            </a:r>
            <a:endParaRPr lang="de-DE" dirty="0"/>
          </a:p>
          <a:p>
            <a:pPr lvl="2"/>
            <a:r>
              <a:rPr lang="de-DE" dirty="0" err="1"/>
              <a:t>Broader</a:t>
            </a:r>
            <a:r>
              <a:rPr lang="de-DE" dirty="0"/>
              <a:t> </a:t>
            </a:r>
            <a:r>
              <a:rPr lang="de-DE" dirty="0" err="1"/>
              <a:t>analyses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 and </a:t>
            </a:r>
            <a:r>
              <a:rPr lang="de-DE" dirty="0" err="1"/>
              <a:t>cross-collaboration</a:t>
            </a:r>
            <a:r>
              <a:rPr lang="de-DE" dirty="0"/>
              <a:t> </a:t>
            </a:r>
            <a:r>
              <a:rPr lang="de-DE" dirty="0" err="1"/>
              <a:t>analyses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not </a:t>
            </a:r>
            <a:r>
              <a:rPr lang="de-DE" dirty="0" err="1"/>
              <a:t>supported</a:t>
            </a:r>
            <a:endParaRPr lang="de-DE" dirty="0"/>
          </a:p>
          <a:p>
            <a:pPr lvl="1"/>
            <a:r>
              <a:rPr lang="de-DE" dirty="0"/>
              <a:t>An </a:t>
            </a:r>
            <a:r>
              <a:rPr lang="de-DE" dirty="0" err="1"/>
              <a:t>analysis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like </a:t>
            </a:r>
            <a:r>
              <a:rPr lang="de-DE" dirty="0" err="1"/>
              <a:t>the</a:t>
            </a:r>
            <a:r>
              <a:rPr lang="de-DE" dirty="0"/>
              <a:t> SDP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needed</a:t>
            </a:r>
            <a:r>
              <a:rPr lang="de-DE" dirty="0"/>
              <a:t> in all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missions</a:t>
            </a:r>
            <a:r>
              <a:rPr lang="de-DE" dirty="0"/>
              <a:t>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involved</a:t>
            </a:r>
            <a:r>
              <a:rPr lang="de-DE" dirty="0"/>
              <a:t> in</a:t>
            </a:r>
          </a:p>
          <a:p>
            <a:pPr lvl="1"/>
            <a:endParaRPr lang="de-DE" dirty="0"/>
          </a:p>
          <a:p>
            <a:r>
              <a:rPr lang="de-DE" dirty="0"/>
              <a:t>PUNCH 2.0 </a:t>
            </a:r>
            <a:r>
              <a:rPr lang="de-DE" dirty="0" err="1"/>
              <a:t>interests</a:t>
            </a:r>
            <a:endParaRPr lang="de-DE" dirty="0"/>
          </a:p>
          <a:p>
            <a:pPr lvl="1"/>
            <a:r>
              <a:rPr lang="de-DE" dirty="0"/>
              <a:t>Help </a:t>
            </a:r>
            <a:r>
              <a:rPr lang="de-DE" dirty="0" err="1"/>
              <a:t>to</a:t>
            </a:r>
            <a:r>
              <a:rPr lang="de-DE" dirty="0"/>
              <a:t> push </a:t>
            </a:r>
            <a:r>
              <a:rPr lang="de-DE" dirty="0" err="1"/>
              <a:t>the</a:t>
            </a:r>
            <a:r>
              <a:rPr lang="de-DE" dirty="0"/>
              <a:t> SDP </a:t>
            </a:r>
            <a:r>
              <a:rPr lang="de-DE" dirty="0" err="1"/>
              <a:t>service</a:t>
            </a:r>
            <a:r>
              <a:rPr lang="de-DE" dirty="0"/>
              <a:t> </a:t>
            </a:r>
            <a:r>
              <a:rPr lang="de-DE" dirty="0" err="1"/>
              <a:t>into</a:t>
            </a:r>
            <a:r>
              <a:rPr lang="de-DE" dirty="0"/>
              <a:t> </a:t>
            </a:r>
            <a:r>
              <a:rPr lang="de-DE" dirty="0" err="1"/>
              <a:t>production</a:t>
            </a:r>
            <a:endParaRPr lang="de-DE" dirty="0"/>
          </a:p>
          <a:p>
            <a:pPr lvl="1"/>
            <a:r>
              <a:rPr lang="de-DE" dirty="0"/>
              <a:t>Focus on </a:t>
            </a:r>
            <a:r>
              <a:rPr lang="de-DE" dirty="0" err="1"/>
              <a:t>extensions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enable</a:t>
            </a:r>
            <a:r>
              <a:rPr lang="de-DE" dirty="0"/>
              <a:t> C4P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useful</a:t>
            </a:r>
            <a:r>
              <a:rPr lang="de-DE" dirty="0"/>
              <a:t> in </a:t>
            </a:r>
            <a:r>
              <a:rPr lang="de-DE" dirty="0" err="1"/>
              <a:t>limit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 heavy </a:t>
            </a:r>
            <a:r>
              <a:rPr lang="de-DE" dirty="0" err="1"/>
              <a:t>astro</a:t>
            </a:r>
            <a:r>
              <a:rPr lang="de-DE" dirty="0"/>
              <a:t> </a:t>
            </a:r>
            <a:r>
              <a:rPr lang="de-DE" dirty="0" err="1"/>
              <a:t>processing</a:t>
            </a:r>
            <a:r>
              <a:rPr lang="de-DE" dirty="0"/>
              <a:t> (</a:t>
            </a:r>
            <a:r>
              <a:rPr lang="de-DE" dirty="0" err="1"/>
              <a:t>see</a:t>
            </a:r>
            <a:r>
              <a:rPr lang="de-DE" dirty="0"/>
              <a:t> </a:t>
            </a:r>
            <a:r>
              <a:rPr lang="de-DE" dirty="0" err="1"/>
              <a:t>Daniel‘s</a:t>
            </a:r>
            <a:r>
              <a:rPr lang="de-DE" dirty="0"/>
              <a:t> </a:t>
            </a:r>
            <a:r>
              <a:rPr lang="de-DE" dirty="0" err="1"/>
              <a:t>talk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yesterday</a:t>
            </a:r>
            <a:r>
              <a:rPr lang="de-DE" dirty="0"/>
              <a:t>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arose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Nicola‘s</a:t>
            </a:r>
            <a:r>
              <a:rPr lang="de-DE" dirty="0"/>
              <a:t> </a:t>
            </a:r>
            <a:r>
              <a:rPr lang="de-DE" dirty="0" err="1"/>
              <a:t>experiences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C4P)</a:t>
            </a:r>
          </a:p>
          <a:p>
            <a:pPr lvl="1"/>
            <a:r>
              <a:rPr lang="de-DE" dirty="0" err="1"/>
              <a:t>Seek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enhance</a:t>
            </a:r>
            <a:r>
              <a:rPr lang="de-DE" dirty="0"/>
              <a:t> </a:t>
            </a:r>
            <a:r>
              <a:rPr lang="de-DE" dirty="0" err="1"/>
              <a:t>Astro</a:t>
            </a:r>
            <a:r>
              <a:rPr lang="de-DE" dirty="0"/>
              <a:t> </a:t>
            </a:r>
            <a:r>
              <a:rPr lang="de-DE" dirty="0" err="1"/>
              <a:t>involvement</a:t>
            </a:r>
            <a:r>
              <a:rPr lang="de-DE" dirty="0"/>
              <a:t> in PUNCH, </a:t>
            </a:r>
            <a:r>
              <a:rPr lang="de-DE" dirty="0" err="1"/>
              <a:t>seek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strengthen</a:t>
            </a:r>
            <a:r>
              <a:rPr lang="de-DE" dirty="0"/>
              <a:t> </a:t>
            </a:r>
            <a:r>
              <a:rPr lang="de-DE" dirty="0" err="1"/>
              <a:t>connection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HPC (LRZ)</a:t>
            </a:r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6377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172</Words>
  <Application>Microsoft Macintosh PowerPoint</Application>
  <PresentationFormat>Breitbild</PresentationFormat>
  <Paragraphs>15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</vt:lpstr>
      <vt:lpstr>LMU Astro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LMU Astro</dc:title>
  <dc:creator>Joe Mohr</dc:creator>
  <cp:lastModifiedBy>Joe Mohr</cp:lastModifiedBy>
  <cp:revision>13</cp:revision>
  <dcterms:created xsi:type="dcterms:W3CDTF">2024-11-29T08:27:16Z</dcterms:created>
  <dcterms:modified xsi:type="dcterms:W3CDTF">2024-11-29T08:51:12Z</dcterms:modified>
</cp:coreProperties>
</file>