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"/>
  </p:notesMasterIdLst>
  <p:sldIdLst>
    <p:sldId id="353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D9"/>
    <a:srgbClr val="FF383E"/>
    <a:srgbClr val="FFC000"/>
    <a:srgbClr val="A5A5A5"/>
    <a:srgbClr val="ED7D31"/>
    <a:srgbClr val="5B9BD5"/>
    <a:srgbClr val="0606FF"/>
    <a:srgbClr val="EE1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847F7-108B-4D7E-A8F7-F77452C26477}" v="219" dt="2025-04-24T09:30:56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068" autoAdjust="0"/>
  </p:normalViewPr>
  <p:slideViewPr>
    <p:cSldViewPr snapToGrid="0">
      <p:cViewPr varScale="1">
        <p:scale>
          <a:sx n="17" d="100"/>
          <a:sy n="17" d="100"/>
        </p:scale>
        <p:origin x="3036" y="8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o Levi" userId="565dbdd1-fc7a-49f4-9545-cf42e9adabde" providerId="ADAL" clId="{9BAC506D-9788-4DAB-8845-24CC3927B84C}"/>
    <pc:docChg chg="undo redo custSel addSld delSld modSld sldOrd modMainMaster">
      <pc:chgData name="Filippo Levi" userId="565dbdd1-fc7a-49f4-9545-cf42e9adabde" providerId="ADAL" clId="{9BAC506D-9788-4DAB-8845-24CC3927B84C}" dt="2024-08-28T13:48:50.740" v="10239" actId="20577"/>
      <pc:docMkLst>
        <pc:docMk/>
      </pc:docMkLst>
      <pc:sldChg chg="addSp delSp modSp del mod modTransition">
        <pc:chgData name="Filippo Levi" userId="565dbdd1-fc7a-49f4-9545-cf42e9adabde" providerId="ADAL" clId="{9BAC506D-9788-4DAB-8845-24CC3927B84C}" dt="2024-08-07T11:28:00.742" v="6207" actId="47"/>
        <pc:sldMkLst>
          <pc:docMk/>
          <pc:sldMk cId="3445937862" sldId="286"/>
        </pc:sldMkLst>
      </pc:sldChg>
      <pc:sldChg chg="del">
        <pc:chgData name="Filippo Levi" userId="565dbdd1-fc7a-49f4-9545-cf42e9adabde" providerId="ADAL" clId="{9BAC506D-9788-4DAB-8845-24CC3927B84C}" dt="2024-08-07T11:15:04.767" v="6114" actId="47"/>
        <pc:sldMkLst>
          <pc:docMk/>
          <pc:sldMk cId="2862951235" sldId="287"/>
        </pc:sldMkLst>
      </pc:sldChg>
      <pc:sldChg chg="addSp delSp modSp mod modTransition">
        <pc:chgData name="Filippo Levi" userId="565dbdd1-fc7a-49f4-9545-cf42e9adabde" providerId="ADAL" clId="{9BAC506D-9788-4DAB-8845-24CC3927B84C}" dt="2024-08-28T13:48:50.740" v="10239" actId="20577"/>
        <pc:sldMkLst>
          <pc:docMk/>
          <pc:sldMk cId="2697328682" sldId="301"/>
        </pc:sldMkLst>
      </pc:sldChg>
      <pc:sldChg chg="del">
        <pc:chgData name="Filippo Levi" userId="565dbdd1-fc7a-49f4-9545-cf42e9adabde" providerId="ADAL" clId="{9BAC506D-9788-4DAB-8845-24CC3927B84C}" dt="2024-08-06T14:29:56.335" v="4463" actId="47"/>
        <pc:sldMkLst>
          <pc:docMk/>
          <pc:sldMk cId="1947443497" sldId="315"/>
        </pc:sldMkLst>
      </pc:sldChg>
      <pc:sldChg chg="del">
        <pc:chgData name="Filippo Levi" userId="565dbdd1-fc7a-49f4-9545-cf42e9adabde" providerId="ADAL" clId="{9BAC506D-9788-4DAB-8845-24CC3927B84C}" dt="2024-08-06T14:29:56.335" v="4463" actId="47"/>
        <pc:sldMkLst>
          <pc:docMk/>
          <pc:sldMk cId="3342611178" sldId="316"/>
        </pc:sldMkLst>
      </pc:sldChg>
      <pc:sldChg chg="del">
        <pc:chgData name="Filippo Levi" userId="565dbdd1-fc7a-49f4-9545-cf42e9adabde" providerId="ADAL" clId="{9BAC506D-9788-4DAB-8845-24CC3927B84C}" dt="2024-08-06T14:29:56.335" v="4463" actId="47"/>
        <pc:sldMkLst>
          <pc:docMk/>
          <pc:sldMk cId="1967136804" sldId="317"/>
        </pc:sldMkLst>
      </pc:sldChg>
      <pc:sldChg chg="del">
        <pc:chgData name="Filippo Levi" userId="565dbdd1-fc7a-49f4-9545-cf42e9adabde" providerId="ADAL" clId="{9BAC506D-9788-4DAB-8845-24CC3927B84C}" dt="2024-08-07T11:14:53.401" v="6113" actId="47"/>
        <pc:sldMkLst>
          <pc:docMk/>
          <pc:sldMk cId="315827931" sldId="321"/>
        </pc:sldMkLst>
      </pc:sldChg>
      <pc:sldChg chg="del">
        <pc:chgData name="Filippo Levi" userId="565dbdd1-fc7a-49f4-9545-cf42e9adabde" providerId="ADAL" clId="{9BAC506D-9788-4DAB-8845-24CC3927B84C}" dt="2024-08-07T11:14:53.401" v="6113" actId="47"/>
        <pc:sldMkLst>
          <pc:docMk/>
          <pc:sldMk cId="2207883101" sldId="337"/>
        </pc:sldMkLst>
      </pc:sldChg>
      <pc:sldChg chg="del">
        <pc:chgData name="Filippo Levi" userId="565dbdd1-fc7a-49f4-9545-cf42e9adabde" providerId="ADAL" clId="{9BAC506D-9788-4DAB-8845-24CC3927B84C}" dt="2024-08-07T11:14:53.401" v="6113" actId="47"/>
        <pc:sldMkLst>
          <pc:docMk/>
          <pc:sldMk cId="3548254983" sldId="338"/>
        </pc:sldMkLst>
      </pc:sldChg>
      <pc:sldChg chg="del">
        <pc:chgData name="Filippo Levi" userId="565dbdd1-fc7a-49f4-9545-cf42e9adabde" providerId="ADAL" clId="{9BAC506D-9788-4DAB-8845-24CC3927B84C}" dt="2024-08-06T14:29:56.335" v="4463" actId="47"/>
        <pc:sldMkLst>
          <pc:docMk/>
          <pc:sldMk cId="1736694789" sldId="339"/>
        </pc:sldMkLst>
      </pc:sldChg>
      <pc:sldChg chg="del">
        <pc:chgData name="Filippo Levi" userId="565dbdd1-fc7a-49f4-9545-cf42e9adabde" providerId="ADAL" clId="{9BAC506D-9788-4DAB-8845-24CC3927B84C}" dt="2024-08-07T11:15:08.661" v="6115" actId="47"/>
        <pc:sldMkLst>
          <pc:docMk/>
          <pc:sldMk cId="3382174157" sldId="340"/>
        </pc:sldMkLst>
      </pc:sldChg>
      <pc:sldChg chg="addSp delSp modSp add mod modTransition addAnim delAnim modAnim">
        <pc:chgData name="Filippo Levi" userId="565dbdd1-fc7a-49f4-9545-cf42e9adabde" providerId="ADAL" clId="{9BAC506D-9788-4DAB-8845-24CC3927B84C}" dt="2024-08-07T14:25:42.012" v="8222"/>
        <pc:sldMkLst>
          <pc:docMk/>
          <pc:sldMk cId="4223975557" sldId="352"/>
        </pc:sldMkLst>
      </pc:sldChg>
      <pc:sldChg chg="delSp add del mod">
        <pc:chgData name="Filippo Levi" userId="565dbdd1-fc7a-49f4-9545-cf42e9adabde" providerId="ADAL" clId="{9BAC506D-9788-4DAB-8845-24CC3927B84C}" dt="2024-08-05T13:02:50.571" v="492" actId="47"/>
        <pc:sldMkLst>
          <pc:docMk/>
          <pc:sldMk cId="2936427758" sldId="353"/>
        </pc:sldMkLst>
      </pc:sldChg>
      <pc:sldChg chg="addSp delSp modSp new mod modTransition">
        <pc:chgData name="Filippo Levi" userId="565dbdd1-fc7a-49f4-9545-cf42e9adabde" providerId="ADAL" clId="{9BAC506D-9788-4DAB-8845-24CC3927B84C}" dt="2024-08-27T13:16:44.192" v="9843"/>
        <pc:sldMkLst>
          <pc:docMk/>
          <pc:sldMk cId="1312893238" sldId="354"/>
        </pc:sldMkLst>
      </pc:sldChg>
      <pc:sldChg chg="addSp delSp modSp add mod modTransition delAnim">
        <pc:chgData name="Filippo Levi" userId="565dbdd1-fc7a-49f4-9545-cf42e9adabde" providerId="ADAL" clId="{9BAC506D-9788-4DAB-8845-24CC3927B84C}" dt="2024-08-07T14:25:42.012" v="8222"/>
        <pc:sldMkLst>
          <pc:docMk/>
          <pc:sldMk cId="973764565" sldId="355"/>
        </pc:sldMkLst>
      </pc:sldChg>
      <pc:sldChg chg="addSp delSp modSp add mod modTransition">
        <pc:chgData name="Filippo Levi" userId="565dbdd1-fc7a-49f4-9545-cf42e9adabde" providerId="ADAL" clId="{9BAC506D-9788-4DAB-8845-24CC3927B84C}" dt="2024-08-26T10:33:12.100" v="9754" actId="207"/>
        <pc:sldMkLst>
          <pc:docMk/>
          <pc:sldMk cId="2113301313" sldId="356"/>
        </pc:sldMkLst>
      </pc:sldChg>
      <pc:sldChg chg="addSp delSp modSp new del mod">
        <pc:chgData name="Filippo Levi" userId="565dbdd1-fc7a-49f4-9545-cf42e9adabde" providerId="ADAL" clId="{9BAC506D-9788-4DAB-8845-24CC3927B84C}" dt="2024-08-05T15:23:09.174" v="1108" actId="47"/>
        <pc:sldMkLst>
          <pc:docMk/>
          <pc:sldMk cId="2974367620" sldId="356"/>
        </pc:sldMkLst>
      </pc:sldChg>
      <pc:sldChg chg="addSp delSp modSp add mod modTransition">
        <pc:chgData name="Filippo Levi" userId="565dbdd1-fc7a-49f4-9545-cf42e9adabde" providerId="ADAL" clId="{9BAC506D-9788-4DAB-8845-24CC3927B84C}" dt="2024-08-26T10:34:25.527" v="9755" actId="164"/>
        <pc:sldMkLst>
          <pc:docMk/>
          <pc:sldMk cId="1489802650" sldId="357"/>
        </pc:sldMkLst>
      </pc:sldChg>
      <pc:sldChg chg="addSp delSp modSp new mod modTransition">
        <pc:chgData name="Filippo Levi" userId="565dbdd1-fc7a-49f4-9545-cf42e9adabde" providerId="ADAL" clId="{9BAC506D-9788-4DAB-8845-24CC3927B84C}" dt="2024-08-21T13:15:18.348" v="8712" actId="20577"/>
        <pc:sldMkLst>
          <pc:docMk/>
          <pc:sldMk cId="3093518108" sldId="358"/>
        </pc:sldMkLst>
      </pc:sldChg>
      <pc:sldChg chg="addSp delSp modSp add mod modTransition">
        <pc:chgData name="Filippo Levi" userId="565dbdd1-fc7a-49f4-9545-cf42e9adabde" providerId="ADAL" clId="{9BAC506D-9788-4DAB-8845-24CC3927B84C}" dt="2024-08-08T14:01:27.162" v="8430" actId="14100"/>
        <pc:sldMkLst>
          <pc:docMk/>
          <pc:sldMk cId="849652743" sldId="359"/>
        </pc:sldMkLst>
      </pc:sldChg>
      <pc:sldChg chg="addSp delSp modSp add mod modTransition">
        <pc:chgData name="Filippo Levi" userId="565dbdd1-fc7a-49f4-9545-cf42e9adabde" providerId="ADAL" clId="{9BAC506D-9788-4DAB-8845-24CC3927B84C}" dt="2024-08-26T10:43:44.539" v="9823"/>
        <pc:sldMkLst>
          <pc:docMk/>
          <pc:sldMk cId="482409458" sldId="360"/>
        </pc:sldMkLst>
      </pc:sldChg>
      <pc:sldChg chg="new del">
        <pc:chgData name="Filippo Levi" userId="565dbdd1-fc7a-49f4-9545-cf42e9adabde" providerId="ADAL" clId="{9BAC506D-9788-4DAB-8845-24CC3927B84C}" dt="2024-08-06T13:42:22.998" v="3477" actId="680"/>
        <pc:sldMkLst>
          <pc:docMk/>
          <pc:sldMk cId="1529815670" sldId="361"/>
        </pc:sldMkLst>
      </pc:sldChg>
      <pc:sldChg chg="addSp delSp modSp new mod modTransition">
        <pc:chgData name="Filippo Levi" userId="565dbdd1-fc7a-49f4-9545-cf42e9adabde" providerId="ADAL" clId="{9BAC506D-9788-4DAB-8845-24CC3927B84C}" dt="2024-08-07T14:28:06.388" v="8225" actId="313"/>
        <pc:sldMkLst>
          <pc:docMk/>
          <pc:sldMk cId="3512654010" sldId="361"/>
        </pc:sldMkLst>
      </pc:sldChg>
      <pc:sldChg chg="addSp delSp modSp add mod modTransition">
        <pc:chgData name="Filippo Levi" userId="565dbdd1-fc7a-49f4-9545-cf42e9adabde" providerId="ADAL" clId="{9BAC506D-9788-4DAB-8845-24CC3927B84C}" dt="2024-08-07T14:25:42.012" v="8222"/>
        <pc:sldMkLst>
          <pc:docMk/>
          <pc:sldMk cId="2051721374" sldId="362"/>
        </pc:sldMkLst>
      </pc:sldChg>
      <pc:sldChg chg="modSp add del mod ord">
        <pc:chgData name="Filippo Levi" userId="565dbdd1-fc7a-49f4-9545-cf42e9adabde" providerId="ADAL" clId="{9BAC506D-9788-4DAB-8845-24CC3927B84C}" dt="2024-08-07T11:28:16.537" v="6214" actId="47"/>
        <pc:sldMkLst>
          <pc:docMk/>
          <pc:sldMk cId="4192400508" sldId="363"/>
        </pc:sldMkLst>
      </pc:sldChg>
      <pc:sldChg chg="addSp delSp modSp add mod ord modTransition">
        <pc:chgData name="Filippo Levi" userId="565dbdd1-fc7a-49f4-9545-cf42e9adabde" providerId="ADAL" clId="{9BAC506D-9788-4DAB-8845-24CC3927B84C}" dt="2024-08-28T08:48:43.530" v="10192" actId="1076"/>
        <pc:sldMkLst>
          <pc:docMk/>
          <pc:sldMk cId="1187412952" sldId="364"/>
        </pc:sldMkLst>
      </pc:sldChg>
      <pc:sldChg chg="addSp delSp modSp add mod ord modTransition">
        <pc:chgData name="Filippo Levi" userId="565dbdd1-fc7a-49f4-9545-cf42e9adabde" providerId="ADAL" clId="{9BAC506D-9788-4DAB-8845-24CC3927B84C}" dt="2024-08-07T14:25:42.012" v="8222"/>
        <pc:sldMkLst>
          <pc:docMk/>
          <pc:sldMk cId="2298970756" sldId="365"/>
        </pc:sldMkLst>
      </pc:sldChg>
      <pc:sldChg chg="addSp delSp modSp add mod modTransition">
        <pc:chgData name="Filippo Levi" userId="565dbdd1-fc7a-49f4-9545-cf42e9adabde" providerId="ADAL" clId="{9BAC506D-9788-4DAB-8845-24CC3927B84C}" dt="2024-08-26T10:45:30.851" v="9828" actId="1037"/>
        <pc:sldMkLst>
          <pc:docMk/>
          <pc:sldMk cId="1337341668" sldId="366"/>
        </pc:sldMkLst>
      </pc:sldChg>
      <pc:sldChg chg="addSp delSp modSp add mod ord modTransition">
        <pc:chgData name="Filippo Levi" userId="565dbdd1-fc7a-49f4-9545-cf42e9adabde" providerId="ADAL" clId="{9BAC506D-9788-4DAB-8845-24CC3927B84C}" dt="2024-08-21T13:40:10.088" v="8852" actId="14100"/>
        <pc:sldMkLst>
          <pc:docMk/>
          <pc:sldMk cId="1675587903" sldId="367"/>
        </pc:sldMkLst>
      </pc:sldChg>
      <pc:sldChg chg="addSp delSp modSp new del mod">
        <pc:chgData name="Filippo Levi" userId="565dbdd1-fc7a-49f4-9545-cf42e9adabde" providerId="ADAL" clId="{9BAC506D-9788-4DAB-8845-24CC3927B84C}" dt="2024-08-07T13:05:41.109" v="6517" actId="47"/>
        <pc:sldMkLst>
          <pc:docMk/>
          <pc:sldMk cId="2520092854" sldId="367"/>
        </pc:sldMkLst>
      </pc:sldChg>
      <pc:sldChg chg="delSp modSp add mod modTransition">
        <pc:chgData name="Filippo Levi" userId="565dbdd1-fc7a-49f4-9545-cf42e9adabde" providerId="ADAL" clId="{9BAC506D-9788-4DAB-8845-24CC3927B84C}" dt="2024-08-07T14:25:42.012" v="8222"/>
        <pc:sldMkLst>
          <pc:docMk/>
          <pc:sldMk cId="1528482457" sldId="368"/>
        </pc:sldMkLst>
      </pc:sldChg>
      <pc:sldChg chg="addSp delSp modSp add mod ord modTransition">
        <pc:chgData name="Filippo Levi" userId="565dbdd1-fc7a-49f4-9545-cf42e9adabde" providerId="ADAL" clId="{9BAC506D-9788-4DAB-8845-24CC3927B84C}" dt="2024-08-26T10:29:15.789" v="9744"/>
        <pc:sldMkLst>
          <pc:docMk/>
          <pc:sldMk cId="2345048787" sldId="369"/>
        </pc:sldMkLst>
      </pc:sldChg>
      <pc:sldChg chg="addSp delSp modSp add mod ord modTransition">
        <pc:chgData name="Filippo Levi" userId="565dbdd1-fc7a-49f4-9545-cf42e9adabde" providerId="ADAL" clId="{9BAC506D-9788-4DAB-8845-24CC3927B84C}" dt="2024-08-26T10:29:26.279" v="9746"/>
        <pc:sldMkLst>
          <pc:docMk/>
          <pc:sldMk cId="2926627222" sldId="370"/>
        </pc:sldMkLst>
      </pc:sldChg>
      <pc:sldChg chg="addSp delSp modSp add mod ord">
        <pc:chgData name="Filippo Levi" userId="565dbdd1-fc7a-49f4-9545-cf42e9adabde" providerId="ADAL" clId="{9BAC506D-9788-4DAB-8845-24CC3927B84C}" dt="2024-08-08T14:42:37.074" v="8641" actId="1076"/>
        <pc:sldMkLst>
          <pc:docMk/>
          <pc:sldMk cId="2446720888" sldId="371"/>
        </pc:sldMkLst>
      </pc:sldChg>
      <pc:sldChg chg="addSp delSp modSp add mod">
        <pc:chgData name="Filippo Levi" userId="565dbdd1-fc7a-49f4-9545-cf42e9adabde" providerId="ADAL" clId="{9BAC506D-9788-4DAB-8845-24CC3927B84C}" dt="2024-08-08T14:46:35.538" v="8689" actId="1076"/>
        <pc:sldMkLst>
          <pc:docMk/>
          <pc:sldMk cId="674772821" sldId="372"/>
        </pc:sldMkLst>
      </pc:sldChg>
      <pc:sldChg chg="addSp delSp modSp add mod">
        <pc:chgData name="Filippo Levi" userId="565dbdd1-fc7a-49f4-9545-cf42e9adabde" providerId="ADAL" clId="{9BAC506D-9788-4DAB-8845-24CC3927B84C}" dt="2024-08-08T14:50:58.637" v="8695" actId="1076"/>
        <pc:sldMkLst>
          <pc:docMk/>
          <pc:sldMk cId="2929577591" sldId="373"/>
        </pc:sldMkLst>
      </pc:sldChg>
      <pc:sldChg chg="addSp delSp modSp add mod">
        <pc:chgData name="Filippo Levi" userId="565dbdd1-fc7a-49f4-9545-cf42e9adabde" providerId="ADAL" clId="{9BAC506D-9788-4DAB-8845-24CC3927B84C}" dt="2024-08-21T14:34:35.252" v="9625" actId="1036"/>
        <pc:sldMkLst>
          <pc:docMk/>
          <pc:sldMk cId="2611967674" sldId="374"/>
        </pc:sldMkLst>
      </pc:sldChg>
      <pc:sldChg chg="delSp modSp add del mod">
        <pc:chgData name="Filippo Levi" userId="565dbdd1-fc7a-49f4-9545-cf42e9adabde" providerId="ADAL" clId="{9BAC506D-9788-4DAB-8845-24CC3927B84C}" dt="2024-08-26T15:53:30.827" v="9838" actId="47"/>
        <pc:sldMkLst>
          <pc:docMk/>
          <pc:sldMk cId="3972835103" sldId="375"/>
        </pc:sldMkLst>
      </pc:sldChg>
      <pc:sldMasterChg chg="modSldLayout">
        <pc:chgData name="Filippo Levi" userId="565dbdd1-fc7a-49f4-9545-cf42e9adabde" providerId="ADAL" clId="{9BAC506D-9788-4DAB-8845-24CC3927B84C}" dt="2024-08-28T08:48:33.626" v="10191" actId="14100"/>
        <pc:sldMasterMkLst>
          <pc:docMk/>
          <pc:sldMasterMk cId="1827634561" sldId="2147483661"/>
        </pc:sldMasterMkLst>
        <pc:sldLayoutChg chg="addSp delSp modSp mod">
          <pc:chgData name="Filippo Levi" userId="565dbdd1-fc7a-49f4-9545-cf42e9adabde" providerId="ADAL" clId="{9BAC506D-9788-4DAB-8845-24CC3927B84C}" dt="2024-08-28T08:48:33.626" v="10191" actId="14100"/>
          <pc:sldLayoutMkLst>
            <pc:docMk/>
            <pc:sldMasterMk cId="1827634561" sldId="2147483661"/>
            <pc:sldLayoutMk cId="3345164378" sldId="2147483662"/>
          </pc:sldLayoutMkLst>
        </pc:sldLayoutChg>
      </pc:sldMasterChg>
    </pc:docChg>
  </pc:docChgLst>
  <pc:docChgLst>
    <pc:chgData name="Tommaso Maiello" userId="ed3998fd-8a02-4a76-9966-2d1c8811c26e" providerId="ADAL" clId="{7DE847F7-108B-4D7E-A8F7-F77452C26477}"/>
    <pc:docChg chg="undo custSel mod addSld delSld modSld">
      <pc:chgData name="Tommaso Maiello" userId="ed3998fd-8a02-4a76-9966-2d1c8811c26e" providerId="ADAL" clId="{7DE847F7-108B-4D7E-A8F7-F77452C26477}" dt="2025-04-24T09:31:07.650" v="1599" actId="1035"/>
      <pc:docMkLst>
        <pc:docMk/>
      </pc:docMkLst>
      <pc:sldChg chg="addSp delSp modSp mod">
        <pc:chgData name="Tommaso Maiello" userId="ed3998fd-8a02-4a76-9966-2d1c8811c26e" providerId="ADAL" clId="{7DE847F7-108B-4D7E-A8F7-F77452C26477}" dt="2025-04-24T09:31:07.650" v="1599" actId="1035"/>
        <pc:sldMkLst>
          <pc:docMk/>
          <pc:sldMk cId="611925397" sldId="353"/>
        </pc:sldMkLst>
        <pc:spChg chg="add mod">
          <ac:chgData name="Tommaso Maiello" userId="ed3998fd-8a02-4a76-9966-2d1c8811c26e" providerId="ADAL" clId="{7DE847F7-108B-4D7E-A8F7-F77452C26477}" dt="2025-04-24T09:27:53.228" v="1486" actId="14100"/>
          <ac:spMkLst>
            <pc:docMk/>
            <pc:sldMk cId="611925397" sldId="353"/>
            <ac:spMk id="4" creationId="{9F073B32-3C46-A753-7213-66622E8955FD}"/>
          </ac:spMkLst>
        </pc:spChg>
        <pc:spChg chg="del">
          <ac:chgData name="Tommaso Maiello" userId="ed3998fd-8a02-4a76-9966-2d1c8811c26e" providerId="ADAL" clId="{7DE847F7-108B-4D7E-A8F7-F77452C26477}" dt="2025-04-23T09:24:51.717" v="753" actId="478"/>
          <ac:spMkLst>
            <pc:docMk/>
            <pc:sldMk cId="611925397" sldId="353"/>
            <ac:spMk id="4" creationId="{EB297D4C-D21E-8CAF-39B9-890519BD8BF1}"/>
          </ac:spMkLst>
        </pc:spChg>
        <pc:spChg chg="del mod">
          <ac:chgData name="Tommaso Maiello" userId="ed3998fd-8a02-4a76-9966-2d1c8811c26e" providerId="ADAL" clId="{7DE847F7-108B-4D7E-A8F7-F77452C26477}" dt="2025-04-23T09:29:07.877" v="813" actId="478"/>
          <ac:spMkLst>
            <pc:docMk/>
            <pc:sldMk cId="611925397" sldId="353"/>
            <ac:spMk id="5" creationId="{C5AA0739-549E-BE41-4B16-71F6094CFE11}"/>
          </ac:spMkLst>
        </pc:spChg>
        <pc:spChg chg="mod">
          <ac:chgData name="Tommaso Maiello" userId="ed3998fd-8a02-4a76-9966-2d1c8811c26e" providerId="ADAL" clId="{7DE847F7-108B-4D7E-A8F7-F77452C26477}" dt="2025-04-24T09:28:32.561" v="1487"/>
          <ac:spMkLst>
            <pc:docMk/>
            <pc:sldMk cId="611925397" sldId="353"/>
            <ac:spMk id="11" creationId="{C5AB3CA4-A7D5-C393-9F9F-E1485BCBDD57}"/>
          </ac:spMkLst>
        </pc:spChg>
        <pc:spChg chg="mod">
          <ac:chgData name="Tommaso Maiello" userId="ed3998fd-8a02-4a76-9966-2d1c8811c26e" providerId="ADAL" clId="{7DE847F7-108B-4D7E-A8F7-F77452C26477}" dt="2025-04-24T09:28:32.561" v="1487"/>
          <ac:spMkLst>
            <pc:docMk/>
            <pc:sldMk cId="611925397" sldId="353"/>
            <ac:spMk id="13" creationId="{0E8F99A7-D3F5-31A8-180C-E9C45D0061DC}"/>
          </ac:spMkLst>
        </pc:spChg>
        <pc:spChg chg="mod">
          <ac:chgData name="Tommaso Maiello" userId="ed3998fd-8a02-4a76-9966-2d1c8811c26e" providerId="ADAL" clId="{7DE847F7-108B-4D7E-A8F7-F77452C26477}" dt="2025-04-24T09:28:32.561" v="1487"/>
          <ac:spMkLst>
            <pc:docMk/>
            <pc:sldMk cId="611925397" sldId="353"/>
            <ac:spMk id="15" creationId="{8B82E5D2-760A-6670-1A6D-2AA53DD35EF4}"/>
          </ac:spMkLst>
        </pc:spChg>
        <pc:spChg chg="add mod">
          <ac:chgData name="Tommaso Maiello" userId="ed3998fd-8a02-4a76-9966-2d1c8811c26e" providerId="ADAL" clId="{7DE847F7-108B-4D7E-A8F7-F77452C26477}" dt="2025-04-24T09:30:15.363" v="1580" actId="1035"/>
          <ac:spMkLst>
            <pc:docMk/>
            <pc:sldMk cId="611925397" sldId="353"/>
            <ac:spMk id="19" creationId="{5C98622F-3424-91E1-1EC6-C31B6B144207}"/>
          </ac:spMkLst>
        </pc:spChg>
        <pc:spChg chg="mod">
          <ac:chgData name="Tommaso Maiello" userId="ed3998fd-8a02-4a76-9966-2d1c8811c26e" providerId="ADAL" clId="{7DE847F7-108B-4D7E-A8F7-F77452C26477}" dt="2025-04-24T09:20:20.455" v="1069" actId="14100"/>
          <ac:spMkLst>
            <pc:docMk/>
            <pc:sldMk cId="611925397" sldId="353"/>
            <ac:spMk id="25" creationId="{CAD029C3-0F0E-C6B9-933A-12AE83662F5B}"/>
          </ac:spMkLst>
        </pc:spChg>
        <pc:spChg chg="mod">
          <ac:chgData name="Tommaso Maiello" userId="ed3998fd-8a02-4a76-9966-2d1c8811c26e" providerId="ADAL" clId="{7DE847F7-108B-4D7E-A8F7-F77452C26477}" dt="2025-04-24T09:16:18.673" v="855" actId="1076"/>
          <ac:spMkLst>
            <pc:docMk/>
            <pc:sldMk cId="611925397" sldId="353"/>
            <ac:spMk id="27" creationId="{2546C90D-5FB8-88C5-F5DC-B5309554D524}"/>
          </ac:spMkLst>
        </pc:spChg>
        <pc:spChg chg="mod">
          <ac:chgData name="Tommaso Maiello" userId="ed3998fd-8a02-4a76-9966-2d1c8811c26e" providerId="ADAL" clId="{7DE847F7-108B-4D7E-A8F7-F77452C26477}" dt="2025-04-24T09:26:57.002" v="1414" actId="14100"/>
          <ac:spMkLst>
            <pc:docMk/>
            <pc:sldMk cId="611925397" sldId="353"/>
            <ac:spMk id="39" creationId="{550B0FBD-1FF0-0EED-2F40-280B0FA5A0BB}"/>
          </ac:spMkLst>
        </pc:spChg>
        <pc:spChg chg="mod">
          <ac:chgData name="Tommaso Maiello" userId="ed3998fd-8a02-4a76-9966-2d1c8811c26e" providerId="ADAL" clId="{7DE847F7-108B-4D7E-A8F7-F77452C26477}" dt="2025-04-24T09:27:23.915" v="1483" actId="1076"/>
          <ac:spMkLst>
            <pc:docMk/>
            <pc:sldMk cId="611925397" sldId="353"/>
            <ac:spMk id="42" creationId="{48E321F6-A3A7-55E4-42E9-968EFF4F5BC4}"/>
          </ac:spMkLst>
        </pc:spChg>
        <pc:spChg chg="mod">
          <ac:chgData name="Tommaso Maiello" userId="ed3998fd-8a02-4a76-9966-2d1c8811c26e" providerId="ADAL" clId="{7DE847F7-108B-4D7E-A8F7-F77452C26477}" dt="2025-04-24T09:22:33.869" v="1165" actId="14100"/>
          <ac:spMkLst>
            <pc:docMk/>
            <pc:sldMk cId="611925397" sldId="353"/>
            <ac:spMk id="44" creationId="{91B5B8B4-98B6-900B-5375-4E8F452CEC3D}"/>
          </ac:spMkLst>
        </pc:spChg>
        <pc:spChg chg="mod">
          <ac:chgData name="Tommaso Maiello" userId="ed3998fd-8a02-4a76-9966-2d1c8811c26e" providerId="ADAL" clId="{7DE847F7-108B-4D7E-A8F7-F77452C26477}" dt="2025-04-24T09:22:28.306" v="1164" actId="1036"/>
          <ac:spMkLst>
            <pc:docMk/>
            <pc:sldMk cId="611925397" sldId="353"/>
            <ac:spMk id="45" creationId="{2CB9D7B8-3288-382B-3585-9EB0DB55BD45}"/>
          </ac:spMkLst>
        </pc:spChg>
        <pc:spChg chg="mod">
          <ac:chgData name="Tommaso Maiello" userId="ed3998fd-8a02-4a76-9966-2d1c8811c26e" providerId="ADAL" clId="{7DE847F7-108B-4D7E-A8F7-F77452C26477}" dt="2025-04-24T09:22:01.405" v="1137" actId="1036"/>
          <ac:spMkLst>
            <pc:docMk/>
            <pc:sldMk cId="611925397" sldId="353"/>
            <ac:spMk id="49" creationId="{643740B8-459E-566F-779D-78EE01A37FC1}"/>
          </ac:spMkLst>
        </pc:spChg>
        <pc:spChg chg="mod">
          <ac:chgData name="Tommaso Maiello" userId="ed3998fd-8a02-4a76-9966-2d1c8811c26e" providerId="ADAL" clId="{7DE847F7-108B-4D7E-A8F7-F77452C26477}" dt="2025-04-24T09:22:16.246" v="1149" actId="14100"/>
          <ac:spMkLst>
            <pc:docMk/>
            <pc:sldMk cId="611925397" sldId="353"/>
            <ac:spMk id="50" creationId="{D160B216-2E07-2782-DBF7-09011C340D87}"/>
          </ac:spMkLst>
        </pc:spChg>
        <pc:spChg chg="mod">
          <ac:chgData name="Tommaso Maiello" userId="ed3998fd-8a02-4a76-9966-2d1c8811c26e" providerId="ADAL" clId="{7DE847F7-108B-4D7E-A8F7-F77452C26477}" dt="2025-04-23T09:07:34.059" v="454" actId="1076"/>
          <ac:spMkLst>
            <pc:docMk/>
            <pc:sldMk cId="611925397" sldId="353"/>
            <ac:spMk id="58" creationId="{462FF596-5D71-E21D-F95B-04E1DA459945}"/>
          </ac:spMkLst>
        </pc:spChg>
        <pc:spChg chg="mod">
          <ac:chgData name="Tommaso Maiello" userId="ed3998fd-8a02-4a76-9966-2d1c8811c26e" providerId="ADAL" clId="{7DE847F7-108B-4D7E-A8F7-F77452C26477}" dt="2025-04-23T09:07:03.527" v="418" actId="255"/>
          <ac:spMkLst>
            <pc:docMk/>
            <pc:sldMk cId="611925397" sldId="353"/>
            <ac:spMk id="60" creationId="{5BA1D862-3C4A-F4A8-3D39-31309E2ED918}"/>
          </ac:spMkLst>
        </pc:spChg>
        <pc:spChg chg="mod">
          <ac:chgData name="Tommaso Maiello" userId="ed3998fd-8a02-4a76-9966-2d1c8811c26e" providerId="ADAL" clId="{7DE847F7-108B-4D7E-A8F7-F77452C26477}" dt="2025-04-23T09:07:03.527" v="418" actId="255"/>
          <ac:spMkLst>
            <pc:docMk/>
            <pc:sldMk cId="611925397" sldId="353"/>
            <ac:spMk id="61" creationId="{D0D2640A-01D1-5ACB-EA42-779A5F84A928}"/>
          </ac:spMkLst>
        </pc:spChg>
        <pc:spChg chg="mod">
          <ac:chgData name="Tommaso Maiello" userId="ed3998fd-8a02-4a76-9966-2d1c8811c26e" providerId="ADAL" clId="{7DE847F7-108B-4D7E-A8F7-F77452C26477}" dt="2025-04-24T09:25:01.848" v="1287" actId="164"/>
          <ac:spMkLst>
            <pc:docMk/>
            <pc:sldMk cId="611925397" sldId="353"/>
            <ac:spMk id="63" creationId="{51C7143F-47F4-4C5C-8E74-72ABF08C12F1}"/>
          </ac:spMkLst>
        </pc:spChg>
        <pc:spChg chg="mod">
          <ac:chgData name="Tommaso Maiello" userId="ed3998fd-8a02-4a76-9966-2d1c8811c26e" providerId="ADAL" clId="{7DE847F7-108B-4D7E-A8F7-F77452C26477}" dt="2025-04-24T09:25:01.848" v="1287" actId="164"/>
          <ac:spMkLst>
            <pc:docMk/>
            <pc:sldMk cId="611925397" sldId="353"/>
            <ac:spMk id="64" creationId="{43A27054-0B86-01AD-D689-F63034A9AF70}"/>
          </ac:spMkLst>
        </pc:spChg>
        <pc:spChg chg="mod">
          <ac:chgData name="Tommaso Maiello" userId="ed3998fd-8a02-4a76-9966-2d1c8811c26e" providerId="ADAL" clId="{7DE847F7-108B-4D7E-A8F7-F77452C26477}" dt="2025-04-24T09:25:01.848" v="1287" actId="164"/>
          <ac:spMkLst>
            <pc:docMk/>
            <pc:sldMk cId="611925397" sldId="353"/>
            <ac:spMk id="65" creationId="{CB3F1F65-B36E-FC1F-4640-918C94993C2A}"/>
          </ac:spMkLst>
        </pc:spChg>
        <pc:spChg chg="mod topLvl">
          <ac:chgData name="Tommaso Maiello" userId="ed3998fd-8a02-4a76-9966-2d1c8811c26e" providerId="ADAL" clId="{7DE847F7-108B-4D7E-A8F7-F77452C26477}" dt="2025-04-24T09:25:01.848" v="1287" actId="164"/>
          <ac:spMkLst>
            <pc:docMk/>
            <pc:sldMk cId="611925397" sldId="353"/>
            <ac:spMk id="68" creationId="{E1AB3145-6159-581D-E6E0-D6B9A099D929}"/>
          </ac:spMkLst>
        </pc:spChg>
        <pc:spChg chg="mod topLvl">
          <ac:chgData name="Tommaso Maiello" userId="ed3998fd-8a02-4a76-9966-2d1c8811c26e" providerId="ADAL" clId="{7DE847F7-108B-4D7E-A8F7-F77452C26477}" dt="2025-04-24T09:25:01.848" v="1287" actId="164"/>
          <ac:spMkLst>
            <pc:docMk/>
            <pc:sldMk cId="611925397" sldId="353"/>
            <ac:spMk id="69" creationId="{FBC91A04-595C-02B8-CE3E-FCAE19058A6D}"/>
          </ac:spMkLst>
        </pc:spChg>
        <pc:spChg chg="mod topLvl">
          <ac:chgData name="Tommaso Maiello" userId="ed3998fd-8a02-4a76-9966-2d1c8811c26e" providerId="ADAL" clId="{7DE847F7-108B-4D7E-A8F7-F77452C26477}" dt="2025-04-24T09:25:01.848" v="1287" actId="164"/>
          <ac:spMkLst>
            <pc:docMk/>
            <pc:sldMk cId="611925397" sldId="353"/>
            <ac:spMk id="70" creationId="{8BA633B6-D65F-C963-B8C1-383D509CD6B4}"/>
          </ac:spMkLst>
        </pc:spChg>
        <pc:spChg chg="mod topLvl">
          <ac:chgData name="Tommaso Maiello" userId="ed3998fd-8a02-4a76-9966-2d1c8811c26e" providerId="ADAL" clId="{7DE847F7-108B-4D7E-A8F7-F77452C26477}" dt="2025-04-24T09:25:01.848" v="1287" actId="164"/>
          <ac:spMkLst>
            <pc:docMk/>
            <pc:sldMk cId="611925397" sldId="353"/>
            <ac:spMk id="71" creationId="{A2CF8EB3-4783-CFB7-B704-7EDDC9650412}"/>
          </ac:spMkLst>
        </pc:spChg>
        <pc:spChg chg="mod topLvl">
          <ac:chgData name="Tommaso Maiello" userId="ed3998fd-8a02-4a76-9966-2d1c8811c26e" providerId="ADAL" clId="{7DE847F7-108B-4D7E-A8F7-F77452C26477}" dt="2025-04-24T09:25:01.848" v="1287" actId="164"/>
          <ac:spMkLst>
            <pc:docMk/>
            <pc:sldMk cId="611925397" sldId="353"/>
            <ac:spMk id="72" creationId="{63F339EC-5EC4-48ED-346F-7D5C093F2C87}"/>
          </ac:spMkLst>
        </pc:spChg>
        <pc:spChg chg="add mod">
          <ac:chgData name="Tommaso Maiello" userId="ed3998fd-8a02-4a76-9966-2d1c8811c26e" providerId="ADAL" clId="{7DE847F7-108B-4D7E-A8F7-F77452C26477}" dt="2025-04-24T09:23:47.655" v="1254" actId="1036"/>
          <ac:spMkLst>
            <pc:docMk/>
            <pc:sldMk cId="611925397" sldId="353"/>
            <ac:spMk id="75" creationId="{13C34040-AD53-DB44-B464-69F1E90C9D14}"/>
          </ac:spMkLst>
        </pc:spChg>
        <pc:spChg chg="add mod">
          <ac:chgData name="Tommaso Maiello" userId="ed3998fd-8a02-4a76-9966-2d1c8811c26e" providerId="ADAL" clId="{7DE847F7-108B-4D7E-A8F7-F77452C26477}" dt="2025-04-24T09:24:00.769" v="1263" actId="1036"/>
          <ac:spMkLst>
            <pc:docMk/>
            <pc:sldMk cId="611925397" sldId="353"/>
            <ac:spMk id="76" creationId="{1FFAAF8E-DA73-9A2E-B54E-68F076914385}"/>
          </ac:spMkLst>
        </pc:spChg>
        <pc:spChg chg="add mod">
          <ac:chgData name="Tommaso Maiello" userId="ed3998fd-8a02-4a76-9966-2d1c8811c26e" providerId="ADAL" clId="{7DE847F7-108B-4D7E-A8F7-F77452C26477}" dt="2025-04-24T09:23:47.655" v="1254" actId="1036"/>
          <ac:spMkLst>
            <pc:docMk/>
            <pc:sldMk cId="611925397" sldId="353"/>
            <ac:spMk id="77" creationId="{08FF9F5A-7530-CB5B-EDBE-65A54917145D}"/>
          </ac:spMkLst>
        </pc:spChg>
        <pc:spChg chg="mod">
          <ac:chgData name="Tommaso Maiello" userId="ed3998fd-8a02-4a76-9966-2d1c8811c26e" providerId="ADAL" clId="{7DE847F7-108B-4D7E-A8F7-F77452C26477}" dt="2025-04-23T09:15:27.046" v="526" actId="14100"/>
          <ac:spMkLst>
            <pc:docMk/>
            <pc:sldMk cId="611925397" sldId="353"/>
            <ac:spMk id="79" creationId="{70CA524A-1B4C-1727-8A20-9DC27389CA32}"/>
          </ac:spMkLst>
        </pc:spChg>
        <pc:spChg chg="mod">
          <ac:chgData name="Tommaso Maiello" userId="ed3998fd-8a02-4a76-9966-2d1c8811c26e" providerId="ADAL" clId="{7DE847F7-108B-4D7E-A8F7-F77452C26477}" dt="2025-04-23T09:15:06.648" v="522" actId="255"/>
          <ac:spMkLst>
            <pc:docMk/>
            <pc:sldMk cId="611925397" sldId="353"/>
            <ac:spMk id="80" creationId="{DB54E269-3DCF-E1DC-5C61-DD6A0B33B975}"/>
          </ac:spMkLst>
        </pc:spChg>
        <pc:spChg chg="mod">
          <ac:chgData name="Tommaso Maiello" userId="ed3998fd-8a02-4a76-9966-2d1c8811c26e" providerId="ADAL" clId="{7DE847F7-108B-4D7E-A8F7-F77452C26477}" dt="2025-04-24T09:23:47.655" v="1254" actId="1036"/>
          <ac:spMkLst>
            <pc:docMk/>
            <pc:sldMk cId="611925397" sldId="353"/>
            <ac:spMk id="82" creationId="{8A00ABE0-D2FD-F90D-A099-1A51DC48D291}"/>
          </ac:spMkLst>
        </pc:spChg>
        <pc:spChg chg="mod">
          <ac:chgData name="Tommaso Maiello" userId="ed3998fd-8a02-4a76-9966-2d1c8811c26e" providerId="ADAL" clId="{7DE847F7-108B-4D7E-A8F7-F77452C26477}" dt="2025-04-24T09:23:47.655" v="1254" actId="1036"/>
          <ac:spMkLst>
            <pc:docMk/>
            <pc:sldMk cId="611925397" sldId="353"/>
            <ac:spMk id="83" creationId="{693E51DA-5F53-076C-1557-87B5C84A9732}"/>
          </ac:spMkLst>
        </pc:spChg>
        <pc:spChg chg="add mod">
          <ac:chgData name="Tommaso Maiello" userId="ed3998fd-8a02-4a76-9966-2d1c8811c26e" providerId="ADAL" clId="{7DE847F7-108B-4D7E-A8F7-F77452C26477}" dt="2025-04-24T09:16:53.728" v="861" actId="255"/>
          <ac:spMkLst>
            <pc:docMk/>
            <pc:sldMk cId="611925397" sldId="353"/>
            <ac:spMk id="84" creationId="{B6BEF877-28FC-E145-1198-A917003979E1}"/>
          </ac:spMkLst>
        </pc:spChg>
        <pc:spChg chg="mod">
          <ac:chgData name="Tommaso Maiello" userId="ed3998fd-8a02-4a76-9966-2d1c8811c26e" providerId="ADAL" clId="{7DE847F7-108B-4D7E-A8F7-F77452C26477}" dt="2025-04-24T09:23:28.504" v="1234" actId="1036"/>
          <ac:spMkLst>
            <pc:docMk/>
            <pc:sldMk cId="611925397" sldId="353"/>
            <ac:spMk id="87" creationId="{C6902ED6-21F6-62F4-2A6C-512EEAB8C926}"/>
          </ac:spMkLst>
        </pc:spChg>
        <pc:spChg chg="mod">
          <ac:chgData name="Tommaso Maiello" userId="ed3998fd-8a02-4a76-9966-2d1c8811c26e" providerId="ADAL" clId="{7DE847F7-108B-4D7E-A8F7-F77452C26477}" dt="2025-04-24T09:23:28.504" v="1234" actId="1036"/>
          <ac:spMkLst>
            <pc:docMk/>
            <pc:sldMk cId="611925397" sldId="353"/>
            <ac:spMk id="89" creationId="{60A41A03-F570-1197-14BB-1F380EA0B805}"/>
          </ac:spMkLst>
        </pc:spChg>
        <pc:spChg chg="mod">
          <ac:chgData name="Tommaso Maiello" userId="ed3998fd-8a02-4a76-9966-2d1c8811c26e" providerId="ADAL" clId="{7DE847F7-108B-4D7E-A8F7-F77452C26477}" dt="2025-04-24T09:16:57.010" v="862" actId="255"/>
          <ac:spMkLst>
            <pc:docMk/>
            <pc:sldMk cId="611925397" sldId="353"/>
            <ac:spMk id="92" creationId="{3E94C4FC-C33D-2FE8-C5B0-78478EE7CAB9}"/>
          </ac:spMkLst>
        </pc:spChg>
        <pc:spChg chg="add mod">
          <ac:chgData name="Tommaso Maiello" userId="ed3998fd-8a02-4a76-9966-2d1c8811c26e" providerId="ADAL" clId="{7DE847F7-108B-4D7E-A8F7-F77452C26477}" dt="2025-04-24T09:24:07.321" v="1264" actId="14100"/>
          <ac:spMkLst>
            <pc:docMk/>
            <pc:sldMk cId="611925397" sldId="353"/>
            <ac:spMk id="93" creationId="{CA36E2C9-7521-9468-51BB-34C8EA12E330}"/>
          </ac:spMkLst>
        </pc:spChg>
        <pc:spChg chg="mod">
          <ac:chgData name="Tommaso Maiello" userId="ed3998fd-8a02-4a76-9966-2d1c8811c26e" providerId="ADAL" clId="{7DE847F7-108B-4D7E-A8F7-F77452C26477}" dt="2025-04-24T09:23:47.655" v="1254" actId="1036"/>
          <ac:spMkLst>
            <pc:docMk/>
            <pc:sldMk cId="611925397" sldId="353"/>
            <ac:spMk id="103" creationId="{4FD2BBD3-ED14-3B1D-A736-7BC920EA1A87}"/>
          </ac:spMkLst>
        </pc:spChg>
        <pc:spChg chg="mod">
          <ac:chgData name="Tommaso Maiello" userId="ed3998fd-8a02-4a76-9966-2d1c8811c26e" providerId="ADAL" clId="{7DE847F7-108B-4D7E-A8F7-F77452C26477}" dt="2025-04-24T09:23:47.655" v="1254" actId="1036"/>
          <ac:spMkLst>
            <pc:docMk/>
            <pc:sldMk cId="611925397" sldId="353"/>
            <ac:spMk id="104" creationId="{48FA150D-1C45-77BB-1D3B-7AB182DFFE04}"/>
          </ac:spMkLst>
        </pc:spChg>
        <pc:spChg chg="add mod">
          <ac:chgData name="Tommaso Maiello" userId="ed3998fd-8a02-4a76-9966-2d1c8811c26e" providerId="ADAL" clId="{7DE847F7-108B-4D7E-A8F7-F77452C26477}" dt="2025-04-23T09:32:26.473" v="850" actId="14838"/>
          <ac:spMkLst>
            <pc:docMk/>
            <pc:sldMk cId="611925397" sldId="353"/>
            <ac:spMk id="110" creationId="{AD67C32D-71D8-3439-9198-514A03EBD4E1}"/>
          </ac:spMkLst>
        </pc:spChg>
        <pc:grpChg chg="add mod">
          <ac:chgData name="Tommaso Maiello" userId="ed3998fd-8a02-4a76-9966-2d1c8811c26e" providerId="ADAL" clId="{7DE847F7-108B-4D7E-A8F7-F77452C26477}" dt="2025-04-24T09:25:08.244" v="1303" actId="1036"/>
          <ac:grpSpMkLst>
            <pc:docMk/>
            <pc:sldMk cId="611925397" sldId="353"/>
            <ac:grpSpMk id="3" creationId="{7D86F82F-27FA-D157-D2ED-BCEB4E1DB860}"/>
          </ac:grpSpMkLst>
        </pc:grpChg>
        <pc:grpChg chg="add mod">
          <ac:chgData name="Tommaso Maiello" userId="ed3998fd-8a02-4a76-9966-2d1c8811c26e" providerId="ADAL" clId="{7DE847F7-108B-4D7E-A8F7-F77452C26477}" dt="2025-04-24T09:31:06.808" v="1596" actId="1035"/>
          <ac:grpSpMkLst>
            <pc:docMk/>
            <pc:sldMk cId="611925397" sldId="353"/>
            <ac:grpSpMk id="5" creationId="{BE589B5F-EA2C-158D-601D-03AE899C7FEA}"/>
          </ac:grpSpMkLst>
        </pc:grpChg>
        <pc:grpChg chg="add mod">
          <ac:chgData name="Tommaso Maiello" userId="ed3998fd-8a02-4a76-9966-2d1c8811c26e" providerId="ADAL" clId="{7DE847F7-108B-4D7E-A8F7-F77452C26477}" dt="2025-04-24T09:31:07.650" v="1599" actId="1035"/>
          <ac:grpSpMkLst>
            <pc:docMk/>
            <pc:sldMk cId="611925397" sldId="353"/>
            <ac:grpSpMk id="14" creationId="{D1150B02-C214-30CE-DEF6-5963511609AC}"/>
          </ac:grpSpMkLst>
        </pc:grpChg>
        <pc:grpChg chg="mod">
          <ac:chgData name="Tommaso Maiello" userId="ed3998fd-8a02-4a76-9966-2d1c8811c26e" providerId="ADAL" clId="{7DE847F7-108B-4D7E-A8F7-F77452C26477}" dt="2025-04-24T09:26:36.545" v="1410" actId="1076"/>
          <ac:grpSpMkLst>
            <pc:docMk/>
            <pc:sldMk cId="611925397" sldId="353"/>
            <ac:grpSpMk id="21" creationId="{B94F81EB-CC8D-3C4C-9BED-FC62DE4E5A97}"/>
          </ac:grpSpMkLst>
        </pc:grpChg>
        <pc:grpChg chg="mod">
          <ac:chgData name="Tommaso Maiello" userId="ed3998fd-8a02-4a76-9966-2d1c8811c26e" providerId="ADAL" clId="{7DE847F7-108B-4D7E-A8F7-F77452C26477}" dt="2025-04-24T09:25:20.407" v="1326" actId="1036"/>
          <ac:grpSpMkLst>
            <pc:docMk/>
            <pc:sldMk cId="611925397" sldId="353"/>
            <ac:grpSpMk id="29" creationId="{CED16B8C-4029-6C42-45E6-B3B3288DDFE3}"/>
          </ac:grpSpMkLst>
        </pc:grpChg>
        <pc:grpChg chg="mod">
          <ac:chgData name="Tommaso Maiello" userId="ed3998fd-8a02-4a76-9966-2d1c8811c26e" providerId="ADAL" clId="{7DE847F7-108B-4D7E-A8F7-F77452C26477}" dt="2025-04-24T09:26:47.703" v="1413" actId="14100"/>
          <ac:grpSpMkLst>
            <pc:docMk/>
            <pc:sldMk cId="611925397" sldId="353"/>
            <ac:grpSpMk id="38" creationId="{2AFFC51A-266A-E5FF-1C51-15105E6B877D}"/>
          </ac:grpSpMkLst>
        </pc:grpChg>
        <pc:grpChg chg="mod">
          <ac:chgData name="Tommaso Maiello" userId="ed3998fd-8a02-4a76-9966-2d1c8811c26e" providerId="ADAL" clId="{7DE847F7-108B-4D7E-A8F7-F77452C26477}" dt="2025-04-23T14:04:06.010" v="852" actId="571"/>
          <ac:grpSpMkLst>
            <pc:docMk/>
            <pc:sldMk cId="611925397" sldId="353"/>
            <ac:grpSpMk id="43" creationId="{7989D2CF-6F1A-119D-543B-F527AD3D798F}"/>
          </ac:grpSpMkLst>
        </pc:grpChg>
        <pc:grpChg chg="mod">
          <ac:chgData name="Tommaso Maiello" userId="ed3998fd-8a02-4a76-9966-2d1c8811c26e" providerId="ADAL" clId="{7DE847F7-108B-4D7E-A8F7-F77452C26477}" dt="2025-04-24T09:25:35.432" v="1362" actId="1036"/>
          <ac:grpSpMkLst>
            <pc:docMk/>
            <pc:sldMk cId="611925397" sldId="353"/>
            <ac:grpSpMk id="48" creationId="{CC8DA747-3E80-8B25-A2B3-22C31C3F0243}"/>
          </ac:grpSpMkLst>
        </pc:grpChg>
        <pc:grpChg chg="mod">
          <ac:chgData name="Tommaso Maiello" userId="ed3998fd-8a02-4a76-9966-2d1c8811c26e" providerId="ADAL" clId="{7DE847F7-108B-4D7E-A8F7-F77452C26477}" dt="2025-04-24T09:25:14.924" v="1313" actId="1035"/>
          <ac:grpSpMkLst>
            <pc:docMk/>
            <pc:sldMk cId="611925397" sldId="353"/>
            <ac:grpSpMk id="56" creationId="{26C43924-38C7-7C4C-CF01-E8E17FD6C902}"/>
          </ac:grpSpMkLst>
        </pc:grpChg>
        <pc:grpChg chg="del mod">
          <ac:chgData name="Tommaso Maiello" userId="ed3998fd-8a02-4a76-9966-2d1c8811c26e" providerId="ADAL" clId="{7DE847F7-108B-4D7E-A8F7-F77452C26477}" dt="2025-04-23T09:05:20.160" v="406" actId="165"/>
          <ac:grpSpMkLst>
            <pc:docMk/>
            <pc:sldMk cId="611925397" sldId="353"/>
            <ac:grpSpMk id="66" creationId="{86A92FAB-DE81-7F94-4EB5-0111CD1FDAC0}"/>
          </ac:grpSpMkLst>
        </pc:grpChg>
        <pc:grpChg chg="del mod">
          <ac:chgData name="Tommaso Maiello" userId="ed3998fd-8a02-4a76-9966-2d1c8811c26e" providerId="ADAL" clId="{7DE847F7-108B-4D7E-A8F7-F77452C26477}" dt="2025-04-23T09:17:01.243" v="548" actId="478"/>
          <ac:grpSpMkLst>
            <pc:docMk/>
            <pc:sldMk cId="611925397" sldId="353"/>
            <ac:grpSpMk id="78" creationId="{CB37C6DA-92F6-92ED-8DF9-42A01E14B6A1}"/>
          </ac:grpSpMkLst>
        </pc:grpChg>
        <pc:grpChg chg="mod">
          <ac:chgData name="Tommaso Maiello" userId="ed3998fd-8a02-4a76-9966-2d1c8811c26e" providerId="ADAL" clId="{7DE847F7-108B-4D7E-A8F7-F77452C26477}" dt="2025-04-23T09:17:58.763" v="556" actId="164"/>
          <ac:grpSpMkLst>
            <pc:docMk/>
            <pc:sldMk cId="611925397" sldId="353"/>
            <ac:grpSpMk id="81" creationId="{1F311AA8-52F0-313F-58DB-8056F39F2B9E}"/>
          </ac:grpSpMkLst>
        </pc:grpChg>
        <pc:grpChg chg="mod">
          <ac:chgData name="Tommaso Maiello" userId="ed3998fd-8a02-4a76-9966-2d1c8811c26e" providerId="ADAL" clId="{7DE847F7-108B-4D7E-A8F7-F77452C26477}" dt="2025-04-23T09:22:21.435" v="667" actId="164"/>
          <ac:grpSpMkLst>
            <pc:docMk/>
            <pc:sldMk cId="611925397" sldId="353"/>
            <ac:grpSpMk id="85" creationId="{D769173F-34D3-EA21-4F54-1736E522020C}"/>
          </ac:grpSpMkLst>
        </pc:grpChg>
        <pc:grpChg chg="mod">
          <ac:chgData name="Tommaso Maiello" userId="ed3998fd-8a02-4a76-9966-2d1c8811c26e" providerId="ADAL" clId="{7DE847F7-108B-4D7E-A8F7-F77452C26477}" dt="2025-04-23T09:22:21.435" v="667" actId="164"/>
          <ac:grpSpMkLst>
            <pc:docMk/>
            <pc:sldMk cId="611925397" sldId="353"/>
            <ac:grpSpMk id="88" creationId="{0015E699-A04B-5CC1-06A6-81766D47CEFA}"/>
          </ac:grpSpMkLst>
        </pc:grpChg>
        <pc:grpChg chg="add del mod">
          <ac:chgData name="Tommaso Maiello" userId="ed3998fd-8a02-4a76-9966-2d1c8811c26e" providerId="ADAL" clId="{7DE847F7-108B-4D7E-A8F7-F77452C26477}" dt="2025-04-24T09:24:41.452" v="1285" actId="165"/>
          <ac:grpSpMkLst>
            <pc:docMk/>
            <pc:sldMk cId="611925397" sldId="353"/>
            <ac:grpSpMk id="96" creationId="{0BE920BC-D729-6768-9377-869343F1E11E}"/>
          </ac:grpSpMkLst>
        </pc:grpChg>
        <pc:grpChg chg="add mod">
          <ac:chgData name="Tommaso Maiello" userId="ed3998fd-8a02-4a76-9966-2d1c8811c26e" providerId="ADAL" clId="{7DE847F7-108B-4D7E-A8F7-F77452C26477}" dt="2025-04-24T09:25:28.109" v="1349" actId="1036"/>
          <ac:grpSpMkLst>
            <pc:docMk/>
            <pc:sldMk cId="611925397" sldId="353"/>
            <ac:grpSpMk id="101" creationId="{286495D0-2A58-ABD6-496B-EF67EF5C569B}"/>
          </ac:grpSpMkLst>
        </pc:grpChg>
        <pc:grpChg chg="add mod">
          <ac:chgData name="Tommaso Maiello" userId="ed3998fd-8a02-4a76-9966-2d1c8811c26e" providerId="ADAL" clId="{7DE847F7-108B-4D7E-A8F7-F77452C26477}" dt="2025-04-23T09:17:58.763" v="556" actId="164"/>
          <ac:grpSpMkLst>
            <pc:docMk/>
            <pc:sldMk cId="611925397" sldId="353"/>
            <ac:grpSpMk id="102" creationId="{31102405-17E4-A134-D9BE-0D636D8B109D}"/>
          </ac:grpSpMkLst>
        </pc:grpChg>
        <pc:grpChg chg="add mod">
          <ac:chgData name="Tommaso Maiello" userId="ed3998fd-8a02-4a76-9966-2d1c8811c26e" providerId="ADAL" clId="{7DE847F7-108B-4D7E-A8F7-F77452C26477}" dt="2025-04-23T09:18:44.846" v="585" actId="164"/>
          <ac:grpSpMkLst>
            <pc:docMk/>
            <pc:sldMk cId="611925397" sldId="353"/>
            <ac:grpSpMk id="105" creationId="{F27FF908-44AB-9B4A-07CC-D8C320D8BE41}"/>
          </ac:grpSpMkLst>
        </pc:grpChg>
        <pc:grpChg chg="add mod">
          <ac:chgData name="Tommaso Maiello" userId="ed3998fd-8a02-4a76-9966-2d1c8811c26e" providerId="ADAL" clId="{7DE847F7-108B-4D7E-A8F7-F77452C26477}" dt="2025-04-23T09:24:16.814" v="752" actId="164"/>
          <ac:grpSpMkLst>
            <pc:docMk/>
            <pc:sldMk cId="611925397" sldId="353"/>
            <ac:grpSpMk id="106" creationId="{276BAE86-0099-EDFB-B92D-139921B55C09}"/>
          </ac:grpSpMkLst>
        </pc:grpChg>
        <pc:grpChg chg="add mod">
          <ac:chgData name="Tommaso Maiello" userId="ed3998fd-8a02-4a76-9966-2d1c8811c26e" providerId="ADAL" clId="{7DE847F7-108B-4D7E-A8F7-F77452C26477}" dt="2025-04-23T09:24:16.814" v="752" actId="164"/>
          <ac:grpSpMkLst>
            <pc:docMk/>
            <pc:sldMk cId="611925397" sldId="353"/>
            <ac:grpSpMk id="107" creationId="{70D8DDAD-B475-4383-6002-038FDEB5F291}"/>
          </ac:grpSpMkLst>
        </pc:grpChg>
        <pc:grpChg chg="add mod">
          <ac:chgData name="Tommaso Maiello" userId="ed3998fd-8a02-4a76-9966-2d1c8811c26e" providerId="ADAL" clId="{7DE847F7-108B-4D7E-A8F7-F77452C26477}" dt="2025-04-24T09:18:30.621" v="909" actId="14100"/>
          <ac:grpSpMkLst>
            <pc:docMk/>
            <pc:sldMk cId="611925397" sldId="353"/>
            <ac:grpSpMk id="108" creationId="{F8932E53-E942-CC16-9301-7F8724D030B8}"/>
          </ac:grpSpMkLst>
        </pc:grpChg>
        <pc:graphicFrameChg chg="mod modGraphic">
          <ac:chgData name="Tommaso Maiello" userId="ed3998fd-8a02-4a76-9966-2d1c8811c26e" providerId="ADAL" clId="{7DE847F7-108B-4D7E-A8F7-F77452C26477}" dt="2025-04-24T09:25:20.407" v="1326" actId="1036"/>
          <ac:graphicFrameMkLst>
            <pc:docMk/>
            <pc:sldMk cId="611925397" sldId="353"/>
            <ac:graphicFrameMk id="28" creationId="{CD666F5D-D72D-8469-0A12-23810DB832AC}"/>
          </ac:graphicFrameMkLst>
        </pc:graphicFrameChg>
        <pc:graphicFrameChg chg="mod modGraphic">
          <ac:chgData name="Tommaso Maiello" userId="ed3998fd-8a02-4a76-9966-2d1c8811c26e" providerId="ADAL" clId="{7DE847F7-108B-4D7E-A8F7-F77452C26477}" dt="2025-04-24T09:25:20.407" v="1326" actId="1036"/>
          <ac:graphicFrameMkLst>
            <pc:docMk/>
            <pc:sldMk cId="611925397" sldId="353"/>
            <ac:graphicFrameMk id="37" creationId="{5FBCB3EB-23C1-0D29-1BAC-A09F2B56E6C6}"/>
          </ac:graphicFrameMkLst>
        </pc:graphicFrameChg>
        <pc:graphicFrameChg chg="mod modGraphic">
          <ac:chgData name="Tommaso Maiello" userId="ed3998fd-8a02-4a76-9966-2d1c8811c26e" providerId="ADAL" clId="{7DE847F7-108B-4D7E-A8F7-F77452C26477}" dt="2025-04-24T09:25:08.244" v="1303" actId="1036"/>
          <ac:graphicFrameMkLst>
            <pc:docMk/>
            <pc:sldMk cId="611925397" sldId="353"/>
            <ac:graphicFrameMk id="62" creationId="{E39CBC74-B182-D6C0-BD50-9041F7E312A5}"/>
          </ac:graphicFrameMkLst>
        </pc:graphicFrameChg>
        <pc:picChg chg="add mod">
          <ac:chgData name="Tommaso Maiello" userId="ed3998fd-8a02-4a76-9966-2d1c8811c26e" providerId="ADAL" clId="{7DE847F7-108B-4D7E-A8F7-F77452C26477}" dt="2025-04-23T14:04:06.010" v="852" actId="571"/>
          <ac:picMkLst>
            <pc:docMk/>
            <pc:sldMk cId="611925397" sldId="353"/>
            <ac:picMk id="3" creationId="{34B78352-17A1-4867-9542-2AB92226653F}"/>
          </ac:picMkLst>
        </pc:picChg>
        <pc:picChg chg="add mod">
          <ac:chgData name="Tommaso Maiello" userId="ed3998fd-8a02-4a76-9966-2d1c8811c26e" providerId="ADAL" clId="{7DE847F7-108B-4D7E-A8F7-F77452C26477}" dt="2025-04-23T14:04:06.010" v="852" actId="571"/>
          <ac:picMkLst>
            <pc:docMk/>
            <pc:sldMk cId="611925397" sldId="353"/>
            <ac:picMk id="4" creationId="{771E77FE-C3B7-6AF1-45C6-6CDA2F53C9C5}"/>
          </ac:picMkLst>
        </pc:picChg>
        <pc:picChg chg="mod">
          <ac:chgData name="Tommaso Maiello" userId="ed3998fd-8a02-4a76-9966-2d1c8811c26e" providerId="ADAL" clId="{7DE847F7-108B-4D7E-A8F7-F77452C26477}" dt="2025-04-24T09:28:32.561" v="1487"/>
          <ac:picMkLst>
            <pc:docMk/>
            <pc:sldMk cId="611925397" sldId="353"/>
            <ac:picMk id="8" creationId="{A9E05EB3-F974-DB20-358D-433092C40F34}"/>
          </ac:picMkLst>
        </pc:picChg>
        <pc:picChg chg="mod">
          <ac:chgData name="Tommaso Maiello" userId="ed3998fd-8a02-4a76-9966-2d1c8811c26e" providerId="ADAL" clId="{7DE847F7-108B-4D7E-A8F7-F77452C26477}" dt="2025-04-24T09:28:32.561" v="1487"/>
          <ac:picMkLst>
            <pc:docMk/>
            <pc:sldMk cId="611925397" sldId="353"/>
            <ac:picMk id="10" creationId="{46A65C06-713F-0EA0-40F8-A2F2E108F039}"/>
          </ac:picMkLst>
        </pc:picChg>
        <pc:picChg chg="mod">
          <ac:chgData name="Tommaso Maiello" userId="ed3998fd-8a02-4a76-9966-2d1c8811c26e" providerId="ADAL" clId="{7DE847F7-108B-4D7E-A8F7-F77452C26477}" dt="2025-04-24T09:28:32.561" v="1487"/>
          <ac:picMkLst>
            <pc:docMk/>
            <pc:sldMk cId="611925397" sldId="353"/>
            <ac:picMk id="12" creationId="{91D267FE-8B0E-3F7A-E852-711D669C2040}"/>
          </ac:picMkLst>
        </pc:picChg>
        <pc:picChg chg="mod">
          <ac:chgData name="Tommaso Maiello" userId="ed3998fd-8a02-4a76-9966-2d1c8811c26e" providerId="ADAL" clId="{7DE847F7-108B-4D7E-A8F7-F77452C26477}" dt="2025-04-24T09:28:32.561" v="1487"/>
          <ac:picMkLst>
            <pc:docMk/>
            <pc:sldMk cId="611925397" sldId="353"/>
            <ac:picMk id="16" creationId="{35951B1D-1C16-4E2B-E4BC-5C30C575CEC5}"/>
          </ac:picMkLst>
        </pc:picChg>
        <pc:picChg chg="mod">
          <ac:chgData name="Tommaso Maiello" userId="ed3998fd-8a02-4a76-9966-2d1c8811c26e" providerId="ADAL" clId="{7DE847F7-108B-4D7E-A8F7-F77452C26477}" dt="2025-04-24T09:28:32.561" v="1487"/>
          <ac:picMkLst>
            <pc:docMk/>
            <pc:sldMk cId="611925397" sldId="353"/>
            <ac:picMk id="17" creationId="{0D0F774B-0D02-CE1D-00E8-82FDBE8AFADB}"/>
          </ac:picMkLst>
        </pc:picChg>
        <pc:picChg chg="mod">
          <ac:chgData name="Tommaso Maiello" userId="ed3998fd-8a02-4a76-9966-2d1c8811c26e" providerId="ADAL" clId="{7DE847F7-108B-4D7E-A8F7-F77452C26477}" dt="2025-04-24T09:16:23.376" v="856" actId="1076"/>
          <ac:picMkLst>
            <pc:docMk/>
            <pc:sldMk cId="611925397" sldId="353"/>
            <ac:picMk id="26" creationId="{0C5CED29-81AE-3577-245E-1B5617257D1D}"/>
          </ac:picMkLst>
        </pc:picChg>
        <pc:picChg chg="mod">
          <ac:chgData name="Tommaso Maiello" userId="ed3998fd-8a02-4a76-9966-2d1c8811c26e" providerId="ADAL" clId="{7DE847F7-108B-4D7E-A8F7-F77452C26477}" dt="2025-04-24T09:27:12.144" v="1482" actId="1038"/>
          <ac:picMkLst>
            <pc:docMk/>
            <pc:sldMk cId="611925397" sldId="353"/>
            <ac:picMk id="40" creationId="{A2FEAC67-4CE6-C761-E321-B06B5EAB4EFB}"/>
          </ac:picMkLst>
        </pc:picChg>
        <pc:picChg chg="mod">
          <ac:chgData name="Tommaso Maiello" userId="ed3998fd-8a02-4a76-9966-2d1c8811c26e" providerId="ADAL" clId="{7DE847F7-108B-4D7E-A8F7-F77452C26477}" dt="2025-04-24T09:27:04.303" v="1466" actId="1037"/>
          <ac:picMkLst>
            <pc:docMk/>
            <pc:sldMk cId="611925397" sldId="353"/>
            <ac:picMk id="41" creationId="{4175D8FA-E284-E78F-2B95-FDC5F2A655B9}"/>
          </ac:picMkLst>
        </pc:picChg>
        <pc:picChg chg="del mod">
          <ac:chgData name="Tommaso Maiello" userId="ed3998fd-8a02-4a76-9966-2d1c8811c26e" providerId="ADAL" clId="{7DE847F7-108B-4D7E-A8F7-F77452C26477}" dt="2025-04-23T09:13:11.960" v="495" actId="478"/>
          <ac:picMkLst>
            <pc:docMk/>
            <pc:sldMk cId="611925397" sldId="353"/>
            <ac:picMk id="46" creationId="{9B1240DC-39BC-9C2A-F66E-0302EC033E15}"/>
          </ac:picMkLst>
        </pc:picChg>
        <pc:picChg chg="del mod modCrop">
          <ac:chgData name="Tommaso Maiello" userId="ed3998fd-8a02-4a76-9966-2d1c8811c26e" providerId="ADAL" clId="{7DE847F7-108B-4D7E-A8F7-F77452C26477}" dt="2025-04-23T09:13:14.088" v="496" actId="478"/>
          <ac:picMkLst>
            <pc:docMk/>
            <pc:sldMk cId="611925397" sldId="353"/>
            <ac:picMk id="47" creationId="{ED38D1CF-6399-9ACB-BCFD-B2057369E62B}"/>
          </ac:picMkLst>
        </pc:picChg>
        <pc:picChg chg="mod">
          <ac:chgData name="Tommaso Maiello" userId="ed3998fd-8a02-4a76-9966-2d1c8811c26e" providerId="ADAL" clId="{7DE847F7-108B-4D7E-A8F7-F77452C26477}" dt="2025-04-24T09:22:09.448" v="1148" actId="1036"/>
          <ac:picMkLst>
            <pc:docMk/>
            <pc:sldMk cId="611925397" sldId="353"/>
            <ac:picMk id="51" creationId="{3453516E-710D-0D6B-AFD8-30144C7B1475}"/>
          </ac:picMkLst>
        </pc:picChg>
        <pc:picChg chg="mod">
          <ac:chgData name="Tommaso Maiello" userId="ed3998fd-8a02-4a76-9966-2d1c8811c26e" providerId="ADAL" clId="{7DE847F7-108B-4D7E-A8F7-F77452C26477}" dt="2025-04-24T09:21:44.641" v="1097" actId="1038"/>
          <ac:picMkLst>
            <pc:docMk/>
            <pc:sldMk cId="611925397" sldId="353"/>
            <ac:picMk id="53" creationId="{3062DDE5-F828-E0A6-6EF4-542363184826}"/>
          </ac:picMkLst>
        </pc:picChg>
        <pc:picChg chg="mod">
          <ac:chgData name="Tommaso Maiello" userId="ed3998fd-8a02-4a76-9966-2d1c8811c26e" providerId="ADAL" clId="{7DE847F7-108B-4D7E-A8F7-F77452C26477}" dt="2025-04-24T09:21:44.641" v="1097" actId="1038"/>
          <ac:picMkLst>
            <pc:docMk/>
            <pc:sldMk cId="611925397" sldId="353"/>
            <ac:picMk id="54" creationId="{2BEFE1E4-6F33-091F-363D-64F634925EFD}"/>
          </ac:picMkLst>
        </pc:picChg>
        <pc:picChg chg="mod">
          <ac:chgData name="Tommaso Maiello" userId="ed3998fd-8a02-4a76-9966-2d1c8811c26e" providerId="ADAL" clId="{7DE847F7-108B-4D7E-A8F7-F77452C26477}" dt="2025-04-23T09:07:03.527" v="418" actId="255"/>
          <ac:picMkLst>
            <pc:docMk/>
            <pc:sldMk cId="611925397" sldId="353"/>
            <ac:picMk id="57" creationId="{2E0167DF-B786-15C1-4131-20BF477AB121}"/>
          </ac:picMkLst>
        </pc:picChg>
        <pc:picChg chg="mod">
          <ac:chgData name="Tommaso Maiello" userId="ed3998fd-8a02-4a76-9966-2d1c8811c26e" providerId="ADAL" clId="{7DE847F7-108B-4D7E-A8F7-F77452C26477}" dt="2025-04-23T09:07:53.574" v="457" actId="1036"/>
          <ac:picMkLst>
            <pc:docMk/>
            <pc:sldMk cId="611925397" sldId="353"/>
            <ac:picMk id="59" creationId="{51A1F38C-E808-12B1-A1F0-72A56ED0EFAD}"/>
          </ac:picMkLst>
        </pc:picChg>
        <pc:picChg chg="del mod">
          <ac:chgData name="Tommaso Maiello" userId="ed3998fd-8a02-4a76-9966-2d1c8811c26e" providerId="ADAL" clId="{7DE847F7-108B-4D7E-A8F7-F77452C26477}" dt="2025-04-23T09:03:34.758" v="395" actId="478"/>
          <ac:picMkLst>
            <pc:docMk/>
            <pc:sldMk cId="611925397" sldId="353"/>
            <ac:picMk id="67" creationId="{69473704-13CC-F6C5-B284-5306F1A2A13A}"/>
          </ac:picMkLst>
        </pc:picChg>
        <pc:picChg chg="mod">
          <ac:chgData name="Tommaso Maiello" userId="ed3998fd-8a02-4a76-9966-2d1c8811c26e" providerId="ADAL" clId="{7DE847F7-108B-4D7E-A8F7-F77452C26477}" dt="2025-04-24T09:23:28.504" v="1234" actId="1036"/>
          <ac:picMkLst>
            <pc:docMk/>
            <pc:sldMk cId="611925397" sldId="353"/>
            <ac:picMk id="86" creationId="{D2590A97-0D78-92D2-C775-9E551AF8B9E3}"/>
          </ac:picMkLst>
        </pc:picChg>
        <pc:picChg chg="mod">
          <ac:chgData name="Tommaso Maiello" userId="ed3998fd-8a02-4a76-9966-2d1c8811c26e" providerId="ADAL" clId="{7DE847F7-108B-4D7E-A8F7-F77452C26477}" dt="2025-04-24T09:23:28.504" v="1234" actId="1036"/>
          <ac:picMkLst>
            <pc:docMk/>
            <pc:sldMk cId="611925397" sldId="353"/>
            <ac:picMk id="90" creationId="{7DF61419-5E2D-60BD-DED7-1E34B85991B7}"/>
          </ac:picMkLst>
        </pc:picChg>
        <pc:picChg chg="mod">
          <ac:chgData name="Tommaso Maiello" userId="ed3998fd-8a02-4a76-9966-2d1c8811c26e" providerId="ADAL" clId="{7DE847F7-108B-4D7E-A8F7-F77452C26477}" dt="2025-04-24T09:23:28.504" v="1234" actId="1036"/>
          <ac:picMkLst>
            <pc:docMk/>
            <pc:sldMk cId="611925397" sldId="353"/>
            <ac:picMk id="91" creationId="{10FC0822-7829-CD63-4430-9B39216A6E8D}"/>
          </ac:picMkLst>
        </pc:picChg>
        <pc:picChg chg="add mod topLvl">
          <ac:chgData name="Tommaso Maiello" userId="ed3998fd-8a02-4a76-9966-2d1c8811c26e" providerId="ADAL" clId="{7DE847F7-108B-4D7E-A8F7-F77452C26477}" dt="2025-04-24T09:25:01.848" v="1287" actId="164"/>
          <ac:picMkLst>
            <pc:docMk/>
            <pc:sldMk cId="611925397" sldId="353"/>
            <ac:picMk id="95" creationId="{740B121D-0CA6-CB27-24F8-91764F7C3D99}"/>
          </ac:picMkLst>
        </pc:picChg>
        <pc:picChg chg="add mod modCrop">
          <ac:chgData name="Tommaso Maiello" userId="ed3998fd-8a02-4a76-9966-2d1c8811c26e" providerId="ADAL" clId="{7DE847F7-108B-4D7E-A8F7-F77452C26477}" dt="2025-04-24T09:21:20.943" v="1078" actId="14100"/>
          <ac:picMkLst>
            <pc:docMk/>
            <pc:sldMk cId="611925397" sldId="353"/>
            <ac:picMk id="98" creationId="{9807DA93-E02A-BD07-277C-74C97059BF91}"/>
          </ac:picMkLst>
        </pc:picChg>
        <pc:picChg chg="add mod modCrop">
          <ac:chgData name="Tommaso Maiello" userId="ed3998fd-8a02-4a76-9966-2d1c8811c26e" providerId="ADAL" clId="{7DE847F7-108B-4D7E-A8F7-F77452C26477}" dt="2025-04-24T09:21:20.943" v="1078" actId="14100"/>
          <ac:picMkLst>
            <pc:docMk/>
            <pc:sldMk cId="611925397" sldId="353"/>
            <ac:picMk id="100" creationId="{D048E455-5B23-0AE9-A81D-91366644B9C1}"/>
          </ac:picMkLst>
        </pc:picChg>
        <pc:cxnChg chg="add del mod">
          <ac:chgData name="Tommaso Maiello" userId="ed3998fd-8a02-4a76-9966-2d1c8811c26e" providerId="ADAL" clId="{7DE847F7-108B-4D7E-A8F7-F77452C26477}" dt="2025-04-23T08:51:56.938" v="59" actId="478"/>
          <ac:cxnSpMkLst>
            <pc:docMk/>
            <pc:sldMk cId="611925397" sldId="353"/>
            <ac:cxnSpMk id="15" creationId="{09F96389-714B-2BAC-DB55-A418D814F87E}"/>
          </ac:cxnSpMkLst>
        </pc:cxnChg>
        <pc:cxnChg chg="mod">
          <ac:chgData name="Tommaso Maiello" userId="ed3998fd-8a02-4a76-9966-2d1c8811c26e" providerId="ADAL" clId="{7DE847F7-108B-4D7E-A8F7-F77452C26477}" dt="2025-04-24T09:21:51.768" v="1112" actId="1037"/>
          <ac:cxnSpMkLst>
            <pc:docMk/>
            <pc:sldMk cId="611925397" sldId="353"/>
            <ac:cxnSpMk id="52" creationId="{A2A9F733-F980-748D-D132-31389997DD08}"/>
          </ac:cxnSpMkLst>
        </pc:cxnChg>
      </pc:sldChg>
      <pc:sldChg chg="addSp delSp modSp add del mod">
        <pc:chgData name="Tommaso Maiello" userId="ed3998fd-8a02-4a76-9966-2d1c8811c26e" providerId="ADAL" clId="{7DE847F7-108B-4D7E-A8F7-F77452C26477}" dt="2025-04-17T12:32:22.571" v="27" actId="47"/>
        <pc:sldMkLst>
          <pc:docMk/>
          <pc:sldMk cId="3050230342" sldId="354"/>
        </pc:sldMkLst>
      </pc:sldChg>
    </pc:docChg>
  </pc:docChgLst>
  <pc:docChgLst>
    <pc:chgData name="Filippo Levi" userId="565dbdd1-fc7a-49f4-9545-cf42e9adabde" providerId="ADAL" clId="{0D08CE98-CEF1-453A-BBC5-150AA976C58A}"/>
    <pc:docChg chg="undo redo custSel addSld modSld">
      <pc:chgData name="Filippo Levi" userId="565dbdd1-fc7a-49f4-9545-cf42e9adabde" providerId="ADAL" clId="{0D08CE98-CEF1-453A-BBC5-150AA976C58A}" dt="2024-09-03T15:42:14.986" v="10560" actId="20577"/>
      <pc:docMkLst>
        <pc:docMk/>
      </pc:docMkLst>
      <pc:sldChg chg="modSp mod modNotesTx">
        <pc:chgData name="Filippo Levi" userId="565dbdd1-fc7a-49f4-9545-cf42e9adabde" providerId="ADAL" clId="{0D08CE98-CEF1-453A-BBC5-150AA976C58A}" dt="2024-09-03T00:27:21.540" v="10011" actId="20577"/>
        <pc:sldMkLst>
          <pc:docMk/>
          <pc:sldMk cId="2697328682" sldId="301"/>
        </pc:sldMkLst>
      </pc:sldChg>
      <pc:sldChg chg="addSp modSp mod modNotesTx">
        <pc:chgData name="Filippo Levi" userId="565dbdd1-fc7a-49f4-9545-cf42e9adabde" providerId="ADAL" clId="{0D08CE98-CEF1-453A-BBC5-150AA976C58A}" dt="2024-09-03T00:22:15.648" v="9588" actId="20577"/>
        <pc:sldMkLst>
          <pc:docMk/>
          <pc:sldMk cId="4223975557" sldId="352"/>
        </pc:sldMkLst>
      </pc:sldChg>
      <pc:sldChg chg="modNotesTx">
        <pc:chgData name="Filippo Levi" userId="565dbdd1-fc7a-49f4-9545-cf42e9adabde" providerId="ADAL" clId="{0D08CE98-CEF1-453A-BBC5-150AA976C58A}" dt="2024-09-03T15:36:40.424" v="10250" actId="20577"/>
        <pc:sldMkLst>
          <pc:docMk/>
          <pc:sldMk cId="1312893238" sldId="354"/>
        </pc:sldMkLst>
      </pc:sldChg>
      <pc:sldChg chg="addSp modSp mod modNotesTx">
        <pc:chgData name="Filippo Levi" userId="565dbdd1-fc7a-49f4-9545-cf42e9adabde" providerId="ADAL" clId="{0D08CE98-CEF1-453A-BBC5-150AA976C58A}" dt="2024-09-01T13:35:44.959" v="8303" actId="20577"/>
        <pc:sldMkLst>
          <pc:docMk/>
          <pc:sldMk cId="973764565" sldId="355"/>
        </pc:sldMkLst>
      </pc:sldChg>
      <pc:sldChg chg="modSp mod modNotesTx">
        <pc:chgData name="Filippo Levi" userId="565dbdd1-fc7a-49f4-9545-cf42e9adabde" providerId="ADAL" clId="{0D08CE98-CEF1-453A-BBC5-150AA976C58A}" dt="2024-09-01T13:36:04.496" v="8310" actId="113"/>
        <pc:sldMkLst>
          <pc:docMk/>
          <pc:sldMk cId="2113301313" sldId="356"/>
        </pc:sldMkLst>
      </pc:sldChg>
      <pc:sldChg chg="modSp mod modNotesTx">
        <pc:chgData name="Filippo Levi" userId="565dbdd1-fc7a-49f4-9545-cf42e9adabde" providerId="ADAL" clId="{0D08CE98-CEF1-453A-BBC5-150AA976C58A}" dt="2024-09-03T00:23:43.335" v="9607" actId="20577"/>
        <pc:sldMkLst>
          <pc:docMk/>
          <pc:sldMk cId="1489802650" sldId="357"/>
        </pc:sldMkLst>
      </pc:sldChg>
      <pc:sldChg chg="modNotesTx">
        <pc:chgData name="Filippo Levi" userId="565dbdd1-fc7a-49f4-9545-cf42e9adabde" providerId="ADAL" clId="{0D08CE98-CEF1-453A-BBC5-150AA976C58A}" dt="2024-09-03T15:33:18.376" v="10164" actId="20577"/>
        <pc:sldMkLst>
          <pc:docMk/>
          <pc:sldMk cId="3093518108" sldId="358"/>
        </pc:sldMkLst>
      </pc:sldChg>
      <pc:sldChg chg="modSp mod modNotesTx">
        <pc:chgData name="Filippo Levi" userId="565dbdd1-fc7a-49f4-9545-cf42e9adabde" providerId="ADAL" clId="{0D08CE98-CEF1-453A-BBC5-150AA976C58A}" dt="2024-09-03T00:31:12.947" v="10104" actId="20577"/>
        <pc:sldMkLst>
          <pc:docMk/>
          <pc:sldMk cId="849652743" sldId="359"/>
        </pc:sldMkLst>
      </pc:sldChg>
      <pc:sldChg chg="modNotesTx">
        <pc:chgData name="Filippo Levi" userId="565dbdd1-fc7a-49f4-9545-cf42e9adabde" providerId="ADAL" clId="{0D08CE98-CEF1-453A-BBC5-150AA976C58A}" dt="2024-09-01T13:23:56.392" v="8231" actId="20577"/>
        <pc:sldMkLst>
          <pc:docMk/>
          <pc:sldMk cId="482409458" sldId="360"/>
        </pc:sldMkLst>
      </pc:sldChg>
      <pc:sldChg chg="modSp mod modNotesTx">
        <pc:chgData name="Filippo Levi" userId="565dbdd1-fc7a-49f4-9545-cf42e9adabde" providerId="ADAL" clId="{0D08CE98-CEF1-453A-BBC5-150AA976C58A}" dt="2024-09-03T15:41:01.863" v="10556" actId="20577"/>
        <pc:sldMkLst>
          <pc:docMk/>
          <pc:sldMk cId="3512654010" sldId="361"/>
        </pc:sldMkLst>
      </pc:sldChg>
      <pc:sldChg chg="modSp mod modNotesTx">
        <pc:chgData name="Filippo Levi" userId="565dbdd1-fc7a-49f4-9545-cf42e9adabde" providerId="ADAL" clId="{0D08CE98-CEF1-453A-BBC5-150AA976C58A}" dt="2024-08-31T14:02:33.545" v="6007" actId="20577"/>
        <pc:sldMkLst>
          <pc:docMk/>
          <pc:sldMk cId="2051721374" sldId="362"/>
        </pc:sldMkLst>
      </pc:sldChg>
      <pc:sldChg chg="addSp delSp modSp mod modNotesTx">
        <pc:chgData name="Filippo Levi" userId="565dbdd1-fc7a-49f4-9545-cf42e9adabde" providerId="ADAL" clId="{0D08CE98-CEF1-453A-BBC5-150AA976C58A}" dt="2024-09-03T00:05:22.183" v="8737" actId="20577"/>
        <pc:sldMkLst>
          <pc:docMk/>
          <pc:sldMk cId="1187412952" sldId="364"/>
        </pc:sldMkLst>
      </pc:sldChg>
      <pc:sldChg chg="modNotesTx">
        <pc:chgData name="Filippo Levi" userId="565dbdd1-fc7a-49f4-9545-cf42e9adabde" providerId="ADAL" clId="{0D08CE98-CEF1-453A-BBC5-150AA976C58A}" dt="2024-08-31T14:08:34.766" v="6599" actId="20577"/>
        <pc:sldMkLst>
          <pc:docMk/>
          <pc:sldMk cId="1337341668" sldId="366"/>
        </pc:sldMkLst>
      </pc:sldChg>
      <pc:sldChg chg="modSp mod modNotesTx">
        <pc:chgData name="Filippo Levi" userId="565dbdd1-fc7a-49f4-9545-cf42e9adabde" providerId="ADAL" clId="{0D08CE98-CEF1-453A-BBC5-150AA976C58A}" dt="2024-09-01T13:33:09.839" v="8233" actId="20577"/>
        <pc:sldMkLst>
          <pc:docMk/>
          <pc:sldMk cId="1675587903" sldId="367"/>
        </pc:sldMkLst>
      </pc:sldChg>
      <pc:sldChg chg="modSp mod modNotesTx">
        <pc:chgData name="Filippo Levi" userId="565dbdd1-fc7a-49f4-9545-cf42e9adabde" providerId="ADAL" clId="{0D08CE98-CEF1-453A-BBC5-150AA976C58A}" dt="2024-08-31T14:24:47.121" v="8122" actId="113"/>
        <pc:sldMkLst>
          <pc:docMk/>
          <pc:sldMk cId="1528482457" sldId="368"/>
        </pc:sldMkLst>
      </pc:sldChg>
      <pc:sldChg chg="addSp modSp add mod modNotesTx">
        <pc:chgData name="Filippo Levi" userId="565dbdd1-fc7a-49f4-9545-cf42e9adabde" providerId="ADAL" clId="{0D08CE98-CEF1-453A-BBC5-150AA976C58A}" dt="2024-09-03T15:42:14.986" v="10560" actId="20577"/>
        <pc:sldMkLst>
          <pc:docMk/>
          <pc:sldMk cId="2545826995" sldId="375"/>
        </pc:sldMkLst>
      </pc:sldChg>
    </pc:docChg>
  </pc:docChgLst>
  <pc:docChgLst>
    <pc:chgData name="Tommaso Maiello" userId="ed3998fd-8a02-4a76-9966-2d1c8811c26e" providerId="ADAL" clId="{D531E466-E16C-494E-8CD6-53DE163E0476}"/>
    <pc:docChg chg="undo custSel modSld">
      <pc:chgData name="Tommaso Maiello" userId="ed3998fd-8a02-4a76-9966-2d1c8811c26e" providerId="ADAL" clId="{D531E466-E16C-494E-8CD6-53DE163E0476}" dt="2025-04-22T13:57:26.296" v="100" actId="1037"/>
      <pc:docMkLst>
        <pc:docMk/>
      </pc:docMkLst>
      <pc:sldChg chg="addSp delSp modSp mod">
        <pc:chgData name="Tommaso Maiello" userId="ed3998fd-8a02-4a76-9966-2d1c8811c26e" providerId="ADAL" clId="{D531E466-E16C-494E-8CD6-53DE163E0476}" dt="2025-04-22T13:57:26.296" v="100" actId="1037"/>
        <pc:sldMkLst>
          <pc:docMk/>
          <pc:sldMk cId="611925397" sldId="353"/>
        </pc:sldMkLst>
        <pc:spChg chg="mod">
          <ac:chgData name="Tommaso Maiello" userId="ed3998fd-8a02-4a76-9966-2d1c8811c26e" providerId="ADAL" clId="{D531E466-E16C-494E-8CD6-53DE163E0476}" dt="2025-04-22T13:56:58.630" v="98" actId="12788"/>
          <ac:spMkLst>
            <pc:docMk/>
            <pc:sldMk cId="611925397" sldId="353"/>
            <ac:spMk id="2" creationId="{E2B45397-9F55-F43A-5260-CD608066D083}"/>
          </ac:spMkLst>
        </pc:spChg>
        <pc:spChg chg="mod">
          <ac:chgData name="Tommaso Maiello" userId="ed3998fd-8a02-4a76-9966-2d1c8811c26e" providerId="ADAL" clId="{D531E466-E16C-494E-8CD6-53DE163E0476}" dt="2025-04-22T13:52:53.328" v="23"/>
          <ac:spMkLst>
            <pc:docMk/>
            <pc:sldMk cId="611925397" sldId="353"/>
            <ac:spMk id="31" creationId="{85C00D27-54CD-E4CE-0DD9-B725F7B12659}"/>
          </ac:spMkLst>
        </pc:spChg>
        <pc:spChg chg="mod">
          <ac:chgData name="Tommaso Maiello" userId="ed3998fd-8a02-4a76-9966-2d1c8811c26e" providerId="ADAL" clId="{D531E466-E16C-494E-8CD6-53DE163E0476}" dt="2025-04-22T13:52:53.328" v="23"/>
          <ac:spMkLst>
            <pc:docMk/>
            <pc:sldMk cId="611925397" sldId="353"/>
            <ac:spMk id="36" creationId="{CFDF50B4-91AF-23BD-167C-DF0A0F59D6F1}"/>
          </ac:spMkLst>
        </pc:spChg>
        <pc:spChg chg="mod">
          <ac:chgData name="Tommaso Maiello" userId="ed3998fd-8a02-4a76-9966-2d1c8811c26e" providerId="ADAL" clId="{D531E466-E16C-494E-8CD6-53DE163E0476}" dt="2025-04-22T13:52:53.328" v="23"/>
          <ac:spMkLst>
            <pc:docMk/>
            <pc:sldMk cId="611925397" sldId="353"/>
            <ac:spMk id="55" creationId="{7A127B8F-92FB-9EE2-E357-659EFC6029EE}"/>
          </ac:spMkLst>
        </pc:spChg>
        <pc:spChg chg="mod">
          <ac:chgData name="Tommaso Maiello" userId="ed3998fd-8a02-4a76-9966-2d1c8811c26e" providerId="ADAL" clId="{D531E466-E16C-494E-8CD6-53DE163E0476}" dt="2025-04-22T13:52:53.328" v="23"/>
          <ac:spMkLst>
            <pc:docMk/>
            <pc:sldMk cId="611925397" sldId="353"/>
            <ac:spMk id="58" creationId="{462FF596-5D71-E21D-F95B-04E1DA459945}"/>
          </ac:spMkLst>
        </pc:spChg>
        <pc:spChg chg="add mod">
          <ac:chgData name="Tommaso Maiello" userId="ed3998fd-8a02-4a76-9966-2d1c8811c26e" providerId="ADAL" clId="{D531E466-E16C-494E-8CD6-53DE163E0476}" dt="2025-04-22T13:53:13.320" v="37" actId="1037"/>
          <ac:spMkLst>
            <pc:docMk/>
            <pc:sldMk cId="611925397" sldId="353"/>
            <ac:spMk id="63" creationId="{51C7143F-47F4-4C5C-8E74-72ABF08C12F1}"/>
          </ac:spMkLst>
        </pc:spChg>
        <pc:spChg chg="mod">
          <ac:chgData name="Tommaso Maiello" userId="ed3998fd-8a02-4a76-9966-2d1c8811c26e" providerId="ADAL" clId="{D531E466-E16C-494E-8CD6-53DE163E0476}" dt="2025-04-22T13:53:13.320" v="37" actId="1037"/>
          <ac:spMkLst>
            <pc:docMk/>
            <pc:sldMk cId="611925397" sldId="353"/>
            <ac:spMk id="64" creationId="{43A27054-0B86-01AD-D689-F63034A9AF70}"/>
          </ac:spMkLst>
        </pc:spChg>
        <pc:spChg chg="add mod">
          <ac:chgData name="Tommaso Maiello" userId="ed3998fd-8a02-4a76-9966-2d1c8811c26e" providerId="ADAL" clId="{D531E466-E16C-494E-8CD6-53DE163E0476}" dt="2025-04-22T13:53:13.320" v="37" actId="1037"/>
          <ac:spMkLst>
            <pc:docMk/>
            <pc:sldMk cId="611925397" sldId="353"/>
            <ac:spMk id="65" creationId="{CB3F1F65-B36E-FC1F-4640-918C94993C2A}"/>
          </ac:spMkLst>
        </pc:spChg>
        <pc:spChg chg="mod">
          <ac:chgData name="Tommaso Maiello" userId="ed3998fd-8a02-4a76-9966-2d1c8811c26e" providerId="ADAL" clId="{D531E466-E16C-494E-8CD6-53DE163E0476}" dt="2025-04-22T13:52:53.328" v="23"/>
          <ac:spMkLst>
            <pc:docMk/>
            <pc:sldMk cId="611925397" sldId="353"/>
            <ac:spMk id="68" creationId="{E1AB3145-6159-581D-E6E0-D6B9A099D929}"/>
          </ac:spMkLst>
        </pc:spChg>
        <pc:spChg chg="mod">
          <ac:chgData name="Tommaso Maiello" userId="ed3998fd-8a02-4a76-9966-2d1c8811c26e" providerId="ADAL" clId="{D531E466-E16C-494E-8CD6-53DE163E0476}" dt="2025-04-22T13:52:53.328" v="23"/>
          <ac:spMkLst>
            <pc:docMk/>
            <pc:sldMk cId="611925397" sldId="353"/>
            <ac:spMk id="72" creationId="{63F339EC-5EC4-48ED-346F-7D5C093F2C87}"/>
          </ac:spMkLst>
        </pc:spChg>
        <pc:grpChg chg="mod">
          <ac:chgData name="Tommaso Maiello" userId="ed3998fd-8a02-4a76-9966-2d1c8811c26e" providerId="ADAL" clId="{D531E466-E16C-494E-8CD6-53DE163E0476}" dt="2025-04-22T13:56:05.606" v="71" actId="1037"/>
          <ac:grpSpMkLst>
            <pc:docMk/>
            <pc:sldMk cId="611925397" sldId="353"/>
            <ac:grpSpMk id="21" creationId="{B94F81EB-CC8D-3C4C-9BED-FC62DE4E5A97}"/>
          </ac:grpSpMkLst>
        </pc:grpChg>
        <pc:grpChg chg="mod">
          <ac:chgData name="Tommaso Maiello" userId="ed3998fd-8a02-4a76-9966-2d1c8811c26e" providerId="ADAL" clId="{D531E466-E16C-494E-8CD6-53DE163E0476}" dt="2025-04-22T13:56:05.606" v="71" actId="1037"/>
          <ac:grpSpMkLst>
            <pc:docMk/>
            <pc:sldMk cId="611925397" sldId="353"/>
            <ac:grpSpMk id="29" creationId="{CED16B8C-4029-6C42-45E6-B3B3288DDFE3}"/>
          </ac:grpSpMkLst>
        </pc:grpChg>
        <pc:grpChg chg="mod">
          <ac:chgData name="Tommaso Maiello" userId="ed3998fd-8a02-4a76-9966-2d1c8811c26e" providerId="ADAL" clId="{D531E466-E16C-494E-8CD6-53DE163E0476}" dt="2025-04-22T13:56:05.606" v="71" actId="1037"/>
          <ac:grpSpMkLst>
            <pc:docMk/>
            <pc:sldMk cId="611925397" sldId="353"/>
            <ac:grpSpMk id="38" creationId="{2AFFC51A-266A-E5FF-1C51-15105E6B877D}"/>
          </ac:grpSpMkLst>
        </pc:grpChg>
        <pc:grpChg chg="mod">
          <ac:chgData name="Tommaso Maiello" userId="ed3998fd-8a02-4a76-9966-2d1c8811c26e" providerId="ADAL" clId="{D531E466-E16C-494E-8CD6-53DE163E0476}" dt="2025-04-22T13:56:05.606" v="71" actId="1037"/>
          <ac:grpSpMkLst>
            <pc:docMk/>
            <pc:sldMk cId="611925397" sldId="353"/>
            <ac:grpSpMk id="43" creationId="{7989D2CF-6F1A-119D-543B-F527AD3D798F}"/>
          </ac:grpSpMkLst>
        </pc:grpChg>
        <pc:grpChg chg="mod">
          <ac:chgData name="Tommaso Maiello" userId="ed3998fd-8a02-4a76-9966-2d1c8811c26e" providerId="ADAL" clId="{D531E466-E16C-494E-8CD6-53DE163E0476}" dt="2025-04-22T13:56:05.606" v="71" actId="1037"/>
          <ac:grpSpMkLst>
            <pc:docMk/>
            <pc:sldMk cId="611925397" sldId="353"/>
            <ac:grpSpMk id="48" creationId="{CC8DA747-3E80-8B25-A2B3-22C31C3F0243}"/>
          </ac:grpSpMkLst>
        </pc:grpChg>
        <pc:grpChg chg="mod">
          <ac:chgData name="Tommaso Maiello" userId="ed3998fd-8a02-4a76-9966-2d1c8811c26e" providerId="ADAL" clId="{D531E466-E16C-494E-8CD6-53DE163E0476}" dt="2025-04-22T13:56:05.606" v="71" actId="1037"/>
          <ac:grpSpMkLst>
            <pc:docMk/>
            <pc:sldMk cId="611925397" sldId="353"/>
            <ac:grpSpMk id="56" creationId="{26C43924-38C7-7C4C-CF01-E8E17FD6C902}"/>
          </ac:grpSpMkLst>
        </pc:grpChg>
        <pc:graphicFrameChg chg="mod">
          <ac:chgData name="Tommaso Maiello" userId="ed3998fd-8a02-4a76-9966-2d1c8811c26e" providerId="ADAL" clId="{D531E466-E16C-494E-8CD6-53DE163E0476}" dt="2025-04-22T13:56:05.606" v="71" actId="1037"/>
          <ac:graphicFrameMkLst>
            <pc:docMk/>
            <pc:sldMk cId="611925397" sldId="353"/>
            <ac:graphicFrameMk id="28" creationId="{CD666F5D-D72D-8469-0A12-23810DB832AC}"/>
          </ac:graphicFrameMkLst>
        </pc:graphicFrameChg>
        <pc:graphicFrameChg chg="mod">
          <ac:chgData name="Tommaso Maiello" userId="ed3998fd-8a02-4a76-9966-2d1c8811c26e" providerId="ADAL" clId="{D531E466-E16C-494E-8CD6-53DE163E0476}" dt="2025-04-22T13:56:05.606" v="71" actId="1037"/>
          <ac:graphicFrameMkLst>
            <pc:docMk/>
            <pc:sldMk cId="611925397" sldId="353"/>
            <ac:graphicFrameMk id="37" creationId="{5FBCB3EB-23C1-0D29-1BAC-A09F2B56E6C6}"/>
          </ac:graphicFrameMkLst>
        </pc:graphicFrameChg>
        <pc:graphicFrameChg chg="mod">
          <ac:chgData name="Tommaso Maiello" userId="ed3998fd-8a02-4a76-9966-2d1c8811c26e" providerId="ADAL" clId="{D531E466-E16C-494E-8CD6-53DE163E0476}" dt="2025-04-22T13:56:05.606" v="71" actId="1037"/>
          <ac:graphicFrameMkLst>
            <pc:docMk/>
            <pc:sldMk cId="611925397" sldId="353"/>
            <ac:graphicFrameMk id="62" creationId="{E39CBC74-B182-D6C0-BD50-9041F7E312A5}"/>
          </ac:graphicFrameMkLst>
        </pc:graphicFrameChg>
        <pc:cxnChg chg="mod">
          <ac:chgData name="Tommaso Maiello" userId="ed3998fd-8a02-4a76-9966-2d1c8811c26e" providerId="ADAL" clId="{D531E466-E16C-494E-8CD6-53DE163E0476}" dt="2025-04-22T13:57:26.296" v="100" actId="1037"/>
          <ac:cxnSpMkLst>
            <pc:docMk/>
            <pc:sldMk cId="611925397" sldId="353"/>
            <ac:cxnSpMk id="9" creationId="{A1A58E4C-D940-3BA4-E19D-AAB710AE1D0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A3834-CADF-4BB8-9425-32B6FC6E6DE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D972E-0056-4BF1-90FE-D1ABF2EF4DC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5942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2971" algn="l" defTabSz="3505942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5942" algn="l" defTabSz="3505942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58917" algn="l" defTabSz="3505942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1884" algn="l" defTabSz="3505942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4856" algn="l" defTabSz="3505942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17827" algn="l" defTabSz="3505942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0798" algn="l" defTabSz="3505942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23769" algn="l" defTabSz="3505942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972E-0056-4BF1-90FE-D1ABF2EF4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2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978" y="129785"/>
            <a:ext cx="24840000" cy="2446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709" y="2857154"/>
            <a:ext cx="24840000" cy="370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79978" y="42157432"/>
            <a:ext cx="26280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04C28E-3835-4CAE-A18C-DDD38CD5C178}" type="datetime3">
              <a:rPr lang="en-US" smtClean="0"/>
              <a:pPr/>
              <a:t>24 April 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87606" y="42157432"/>
            <a:ext cx="81000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IMCC and MuCol annual meeting 2025</a:t>
            </a:r>
            <a:endParaRPr lang="en-US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E8124010-6D99-B52E-927F-88E15F8E11F2}"/>
              </a:ext>
            </a:extLst>
          </p:cNvPr>
          <p:cNvSpPr txBox="1">
            <a:spLocks/>
          </p:cNvSpPr>
          <p:nvPr userDrawn="1"/>
        </p:nvSpPr>
        <p:spPr>
          <a:xfrm>
            <a:off x="1826386" y="40858498"/>
            <a:ext cx="7445398" cy="227890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EC3809C-3FF3-2A52-F21C-9212F25BC141}"/>
              </a:ext>
            </a:extLst>
          </p:cNvPr>
          <p:cNvSpPr txBox="1">
            <a:spLocks/>
          </p:cNvSpPr>
          <p:nvPr userDrawn="1"/>
        </p:nvSpPr>
        <p:spPr>
          <a:xfrm>
            <a:off x="10283699" y="33472371"/>
            <a:ext cx="10217884" cy="227890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CF6DE610-0728-FDD5-7F7A-CEC002F0AC3C}"/>
              </a:ext>
            </a:extLst>
          </p:cNvPr>
          <p:cNvSpPr txBox="1">
            <a:spLocks/>
          </p:cNvSpPr>
          <p:nvPr userDrawn="1"/>
        </p:nvSpPr>
        <p:spPr>
          <a:xfrm>
            <a:off x="2081421" y="33472371"/>
            <a:ext cx="7895484" cy="227890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1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MUON-Slide-graphBase-pagebottom.jpg">
            <a:extLst>
              <a:ext uri="{FF2B5EF4-FFF2-40B4-BE49-F238E27FC236}">
                <a16:creationId xmlns:a16="http://schemas.microsoft.com/office/drawing/2014/main" id="{F14CE15E-2124-4B00-811B-A2549D5F6802}"/>
              </a:ext>
            </a:extLst>
          </p:cNvPr>
          <p:cNvPicPr/>
          <p:nvPr userDrawn="1"/>
        </p:nvPicPr>
        <p:blipFill>
          <a:blip r:embed="rId3"/>
          <a:srcRect l="-1" t="9964" r="2" b="-1"/>
          <a:stretch/>
        </p:blipFill>
        <p:spPr>
          <a:xfrm>
            <a:off x="-394" y="40210740"/>
            <a:ext cx="30275607" cy="259302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BDEEB03-5260-3B9F-79FB-2518EB296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9978" y="42157432"/>
            <a:ext cx="26280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04C28E-3835-4CAE-A18C-DDD38CD5C178}" type="datetime3">
              <a:rPr lang="en-US" smtClean="0"/>
              <a:pPr/>
              <a:t>24 April 2025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492B1D-85BA-D5FD-5709-89B90A63B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87606" y="42157432"/>
            <a:ext cx="81000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IMCC and MuCol annual meeting 2025</a:t>
            </a:r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F9A9E0D1-3B3F-EAAD-E68E-F90E9DFC69DC}"/>
              </a:ext>
            </a:extLst>
          </p:cNvPr>
          <p:cNvSpPr txBox="1">
            <a:spLocks/>
          </p:cNvSpPr>
          <p:nvPr userDrawn="1"/>
        </p:nvSpPr>
        <p:spPr>
          <a:xfrm>
            <a:off x="1826386" y="40858498"/>
            <a:ext cx="7445398" cy="227890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24094E1-67D1-E861-1D13-8B3F1A59951D}"/>
              </a:ext>
            </a:extLst>
          </p:cNvPr>
          <p:cNvSpPr txBox="1">
            <a:spLocks/>
          </p:cNvSpPr>
          <p:nvPr userDrawn="1"/>
        </p:nvSpPr>
        <p:spPr>
          <a:xfrm>
            <a:off x="10283699" y="33472371"/>
            <a:ext cx="10217884" cy="227890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87FCE33-5D69-E727-DBE5-E7E34B8AAAA0}"/>
              </a:ext>
            </a:extLst>
          </p:cNvPr>
          <p:cNvSpPr txBox="1">
            <a:spLocks/>
          </p:cNvSpPr>
          <p:nvPr userDrawn="1"/>
        </p:nvSpPr>
        <p:spPr>
          <a:xfrm>
            <a:off x="2081421" y="33472371"/>
            <a:ext cx="7895484" cy="227890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5" name="Image 85" descr="MCC-inernational-finalV01.png">
            <a:extLst>
              <a:ext uri="{FF2B5EF4-FFF2-40B4-BE49-F238E27FC236}">
                <a16:creationId xmlns:a16="http://schemas.microsoft.com/office/drawing/2014/main" id="{B66CAD92-61E3-D429-87B4-9A01A098FB1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0000" cy="1980000"/>
          </a:xfrm>
          <a:prstGeom prst="rect">
            <a:avLst/>
          </a:prstGeom>
        </p:spPr>
      </p:pic>
      <p:pic>
        <p:nvPicPr>
          <p:cNvPr id="16" name="Picture 4" descr="L’INFN CAMBIA LOGO">
            <a:extLst>
              <a:ext uri="{FF2B5EF4-FFF2-40B4-BE49-F238E27FC236}">
                <a16:creationId xmlns:a16="http://schemas.microsoft.com/office/drawing/2014/main" id="{2515D5CD-6C4F-C92E-E657-D13E9F8522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3922" r="10649" b="4327"/>
          <a:stretch/>
        </p:blipFill>
        <p:spPr bwMode="auto">
          <a:xfrm>
            <a:off x="27219956" y="0"/>
            <a:ext cx="3055257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B17D8671-EB60-0201-9786-FF64E746AD33}"/>
              </a:ext>
            </a:extLst>
          </p:cNvPr>
          <p:cNvGrpSpPr/>
          <p:nvPr userDrawn="1"/>
        </p:nvGrpSpPr>
        <p:grpSpPr>
          <a:xfrm>
            <a:off x="152205" y="15326365"/>
            <a:ext cx="1980000" cy="12151033"/>
            <a:chOff x="-195" y="13539313"/>
            <a:chExt cx="1980000" cy="12151033"/>
          </a:xfrm>
        </p:grpSpPr>
        <p:pic>
          <p:nvPicPr>
            <p:cNvPr id="18" name="Picture 2" descr="Mucologo">
              <a:extLst>
                <a:ext uri="{FF2B5EF4-FFF2-40B4-BE49-F238E27FC236}">
                  <a16:creationId xmlns:a16="http://schemas.microsoft.com/office/drawing/2014/main" id="{1163DBCC-289A-BFD1-02B1-5090907A0C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9135" y="23809677"/>
              <a:ext cx="1781339" cy="19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AA892B73-B64E-573A-E469-530B4655D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clrChange>
                <a:clrFrom>
                  <a:srgbClr val="F9F9FA"/>
                </a:clrFrom>
                <a:clrTo>
                  <a:srgbClr val="F9F9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195042" y="17734160"/>
              <a:ext cx="10369693" cy="1980000"/>
            </a:xfrm>
            <a:prstGeom prst="rect">
              <a:avLst/>
            </a:prstGeom>
          </p:spPr>
        </p:pic>
      </p:grpSp>
      <p:pic>
        <p:nvPicPr>
          <p:cNvPr id="20" name="Picture 8" descr="A blue logo with a black background">
            <a:extLst>
              <a:ext uri="{FF2B5EF4-FFF2-40B4-BE49-F238E27FC236}">
                <a16:creationId xmlns:a16="http://schemas.microsoft.com/office/drawing/2014/main" id="{62937484-38EA-DD92-8398-438A36CEA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21315" r="20838"/>
          <a:stretch/>
        </p:blipFill>
        <p:spPr>
          <a:xfrm>
            <a:off x="27729498" y="2088285"/>
            <a:ext cx="203617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1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3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7.tiff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45397-9F55-F43A-5260-CD608066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257" y="0"/>
            <a:ext cx="24840000" cy="189282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500" b="1" dirty="0">
                <a:gradFill flip="none" rotWithShape="1">
                  <a:gsLst>
                    <a:gs pos="0">
                      <a:srgbClr val="0043D9"/>
                    </a:gs>
                    <a:gs pos="100000">
                      <a:srgbClr val="FF0000"/>
                    </a:gs>
                  </a:gsLst>
                  <a:lin ang="10800000" scaled="1"/>
                  <a:tileRect/>
                </a:gradFill>
              </a:rPr>
              <a:t>Magnetic and Mechanical Design of Large Aperture HTS Superconducting Dipole for the Muon Collider Accelerator Ring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B3A9F93-F02C-0CDA-57BA-0F04DAC85F12}"/>
              </a:ext>
            </a:extLst>
          </p:cNvPr>
          <p:cNvSpPr txBox="1">
            <a:spLocks/>
          </p:cNvSpPr>
          <p:nvPr/>
        </p:nvSpPr>
        <p:spPr>
          <a:xfrm>
            <a:off x="2044135" y="1993350"/>
            <a:ext cx="25164000" cy="1200329"/>
          </a:xfrm>
          <a:prstGeom prst="rect">
            <a:avLst/>
          </a:prstGeom>
        </p:spPr>
        <p:txBody>
          <a:bodyPr>
            <a:sp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4000" u="sng" dirty="0"/>
              <a:t>A. Pampaloni</a:t>
            </a:r>
            <a:r>
              <a:rPr lang="it-IT" sz="4000" baseline="30000" dirty="0"/>
              <a:t>1,5</a:t>
            </a:r>
            <a:r>
              <a:rPr lang="it-IT" sz="4000" dirty="0"/>
              <a:t>, L. Alfonso</a:t>
            </a:r>
            <a:r>
              <a:rPr lang="it-IT" sz="4000" baseline="30000" dirty="0"/>
              <a:t>1</a:t>
            </a:r>
            <a:r>
              <a:rPr lang="it-IT" sz="4000" dirty="0"/>
              <a:t>, L. Balconi</a:t>
            </a:r>
            <a:r>
              <a:rPr lang="it-IT" sz="4000" baseline="30000" dirty="0"/>
              <a:t>2,3</a:t>
            </a:r>
            <a:r>
              <a:rPr lang="it-IT" sz="4000" dirty="0"/>
              <a:t>, A. Bersani</a:t>
            </a:r>
            <a:r>
              <a:rPr lang="it-IT" sz="4000" baseline="30000" dirty="0"/>
              <a:t>1</a:t>
            </a:r>
            <a:r>
              <a:rPr lang="it-IT" sz="4000" dirty="0"/>
              <a:t>, L. Bottura</a:t>
            </a:r>
            <a:r>
              <a:rPr lang="it-IT" sz="4000" baseline="30000" dirty="0"/>
              <a:t>4</a:t>
            </a:r>
            <a:r>
              <a:rPr lang="it-IT" sz="4000" dirty="0"/>
              <a:t>, B. Caiffi</a:t>
            </a:r>
            <a:r>
              <a:rPr lang="it-IT" sz="4000" baseline="30000" dirty="0"/>
              <a:t>1</a:t>
            </a:r>
            <a:r>
              <a:rPr lang="it-IT" sz="4000" dirty="0"/>
              <a:t>, S. Fabbri</a:t>
            </a:r>
            <a:r>
              <a:rPr lang="it-IT" sz="4000" baseline="30000" dirty="0"/>
              <a:t>4</a:t>
            </a:r>
            <a:r>
              <a:rPr lang="it-IT" sz="4000" dirty="0"/>
              <a:t>, S. Farinon</a:t>
            </a:r>
            <a:r>
              <a:rPr lang="it-IT" sz="4000" baseline="30000" dirty="0"/>
              <a:t>1</a:t>
            </a:r>
            <a:r>
              <a:rPr lang="it-IT" sz="4000" dirty="0"/>
              <a:t>, A. Gagno</a:t>
            </a:r>
            <a:r>
              <a:rPr lang="it-IT" sz="4000" baseline="30000" dirty="0"/>
              <a:t>1</a:t>
            </a:r>
            <a:r>
              <a:rPr lang="it-IT" sz="4000" dirty="0"/>
              <a:t>, F. Levi</a:t>
            </a:r>
            <a:r>
              <a:rPr lang="it-IT" sz="4000" baseline="30000" dirty="0"/>
              <a:t>1</a:t>
            </a:r>
            <a:r>
              <a:rPr lang="it-IT" sz="4000" dirty="0"/>
              <a:t>, T. Maiello</a:t>
            </a:r>
            <a:r>
              <a:rPr lang="it-IT" sz="4000" baseline="30000" dirty="0"/>
              <a:t>1</a:t>
            </a:r>
            <a:r>
              <a:rPr lang="it-IT" sz="4000" dirty="0"/>
              <a:t>, F. Mariani</a:t>
            </a:r>
            <a:r>
              <a:rPr lang="it-IT" sz="4000" baseline="30000" dirty="0"/>
              <a:t>2,5</a:t>
            </a:r>
            <a:r>
              <a:rPr lang="it-IT" sz="4000" dirty="0"/>
              <a:t>, S. Mariotto</a:t>
            </a:r>
            <a:r>
              <a:rPr lang="it-IT" sz="4000" baseline="30000" dirty="0"/>
              <a:t>2,3</a:t>
            </a:r>
            <a:r>
              <a:rPr lang="it-IT" sz="4000" dirty="0"/>
              <a:t>, D. Novelli</a:t>
            </a:r>
            <a:r>
              <a:rPr lang="it-IT" sz="4000" baseline="30000" dirty="0"/>
              <a:t>1,5</a:t>
            </a:r>
            <a:r>
              <a:rPr lang="it-IT" sz="4000" dirty="0"/>
              <a:t>, C. Santini</a:t>
            </a:r>
            <a:r>
              <a:rPr lang="it-IT" sz="4000" baseline="30000" dirty="0"/>
              <a:t>2</a:t>
            </a:r>
            <a:r>
              <a:rPr lang="it-IT" sz="4000" dirty="0"/>
              <a:t>, S. Sorti</a:t>
            </a:r>
            <a:r>
              <a:rPr lang="it-IT" sz="4000" baseline="30000" dirty="0"/>
              <a:t>2,3</a:t>
            </a:r>
            <a:r>
              <a:rPr lang="it-IT" sz="4000" dirty="0"/>
              <a:t>, M. Statera</a:t>
            </a:r>
            <a:r>
              <a:rPr lang="it-IT" sz="4000" baseline="30000" dirty="0"/>
              <a:t>2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10FB4D3-5051-1E3E-A2F7-C6740E91EADA}"/>
              </a:ext>
            </a:extLst>
          </p:cNvPr>
          <p:cNvSpPr txBox="1">
            <a:spLocks/>
          </p:cNvSpPr>
          <p:nvPr/>
        </p:nvSpPr>
        <p:spPr>
          <a:xfrm>
            <a:off x="2278135" y="3294203"/>
            <a:ext cx="24696000" cy="646331"/>
          </a:xfrm>
          <a:prstGeom prst="rect">
            <a:avLst/>
          </a:prstGeom>
        </p:spPr>
        <p:txBody>
          <a:bodyPr>
            <a:sp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4000" baseline="30000" dirty="0"/>
              <a:t>1</a:t>
            </a:r>
            <a:r>
              <a:rPr lang="it-IT" sz="4000" dirty="0"/>
              <a:t> INFN – Genova, </a:t>
            </a:r>
            <a:r>
              <a:rPr lang="it-IT" sz="4000" baseline="30000" dirty="0"/>
              <a:t>2</a:t>
            </a:r>
            <a:r>
              <a:rPr lang="it-IT" sz="4000" dirty="0"/>
              <a:t> INFN – Milano, </a:t>
            </a:r>
            <a:r>
              <a:rPr lang="it-IT" sz="4000" baseline="30000" dirty="0"/>
              <a:t>3</a:t>
            </a:r>
            <a:r>
              <a:rPr lang="it-IT" sz="4000" dirty="0"/>
              <a:t> Università degli Studi di Milano, </a:t>
            </a:r>
            <a:r>
              <a:rPr lang="it-IT" sz="4000" baseline="30000" dirty="0"/>
              <a:t>4</a:t>
            </a:r>
            <a:r>
              <a:rPr lang="it-IT" sz="4000" dirty="0"/>
              <a:t> CERN, </a:t>
            </a:r>
            <a:r>
              <a:rPr lang="it-IT" sz="4000" baseline="30000" dirty="0"/>
              <a:t>5</a:t>
            </a:r>
            <a:r>
              <a:rPr lang="it-IT" sz="4000" dirty="0"/>
              <a:t> Sapienza Università di Roma</a:t>
            </a:r>
            <a:endParaRPr lang="it-IT" sz="4000" baseline="30000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1A58E4C-D940-3BA4-E19D-AAB710AE1D07}"/>
              </a:ext>
            </a:extLst>
          </p:cNvPr>
          <p:cNvCxnSpPr>
            <a:cxnSpLocks/>
          </p:cNvCxnSpPr>
          <p:nvPr/>
        </p:nvCxnSpPr>
        <p:spPr>
          <a:xfrm>
            <a:off x="2143365" y="4041058"/>
            <a:ext cx="25020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0043D9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B94F81EB-CC8D-3C4C-9BED-FC62DE4E5A97}"/>
              </a:ext>
            </a:extLst>
          </p:cNvPr>
          <p:cNvGrpSpPr/>
          <p:nvPr/>
        </p:nvGrpSpPr>
        <p:grpSpPr>
          <a:xfrm>
            <a:off x="2176650" y="4251536"/>
            <a:ext cx="14588692" cy="9055351"/>
            <a:chOff x="2362548" y="5262681"/>
            <a:chExt cx="14588692" cy="9055351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9BBDA1B0-C2F6-209E-5018-B6422DFC4267}"/>
                </a:ext>
              </a:extLst>
            </p:cNvPr>
            <p:cNvGrpSpPr/>
            <p:nvPr/>
          </p:nvGrpSpPr>
          <p:grpSpPr>
            <a:xfrm>
              <a:off x="2362548" y="5262681"/>
              <a:ext cx="14588692" cy="9055351"/>
              <a:chOff x="14869816" y="5265467"/>
              <a:chExt cx="14588692" cy="7840161"/>
            </a:xfrm>
          </p:grpSpPr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CAD029C3-0F0E-C6B9-933A-12AE83662F5B}"/>
                  </a:ext>
                </a:extLst>
              </p:cNvPr>
              <p:cNvSpPr/>
              <p:nvPr/>
            </p:nvSpPr>
            <p:spPr>
              <a:xfrm>
                <a:off x="14869816" y="5265467"/>
                <a:ext cx="14588692" cy="7840161"/>
              </a:xfrm>
              <a:prstGeom prst="rect">
                <a:avLst/>
              </a:prstGeom>
              <a:noFill/>
              <a:ln w="44450"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6" name="Immagine 25" descr="Immagine che contiene design&#10;&#10;Il contenuto generato dall'IA potrebbe non essere corretto.">
                <a:extLst>
                  <a:ext uri="{FF2B5EF4-FFF2-40B4-BE49-F238E27FC236}">
                    <a16:creationId xmlns:a16="http://schemas.microsoft.com/office/drawing/2014/main" id="{0C5CED29-81AE-3577-245E-1B5617257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49626" y="6698456"/>
                <a:ext cx="3200182" cy="364158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2546C90D-5FB8-88C5-F5DC-B5309554D524}"/>
                      </a:ext>
                    </a:extLst>
                  </p:cNvPr>
                  <p:cNvSpPr txBox="1"/>
                  <p:nvPr/>
                </p:nvSpPr>
                <p:spPr>
                  <a:xfrm>
                    <a:off x="15098972" y="5414078"/>
                    <a:ext cx="10146892" cy="5382780"/>
                  </a:xfrm>
                  <a:prstGeom prst="rect">
                    <a:avLst/>
                  </a:prstGeom>
                  <a:noFill/>
                </p:spPr>
                <p:txBody>
                  <a:bodyPr wrap="square" spcCol="180000">
                    <a:spAutoFit/>
                  </a:bodyPr>
                  <a:lstStyle/>
                  <a:p>
                    <a:pPr defTabSz="456279"/>
                    <a:r>
                      <a:rPr lang="en-GB" sz="3600" b="1" dirty="0">
                        <a:gradFill flip="none" rotWithShape="1">
                          <a:gsLst>
                            <a:gs pos="0">
                              <a:srgbClr val="FF0000"/>
                            </a:gs>
                            <a:gs pos="100000">
                              <a:srgbClr val="0000FF"/>
                            </a:gs>
                          </a:gsLst>
                          <a:lin ang="0" scaled="1"/>
                          <a:tileRect/>
                        </a:gra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Main requirements of the dipole:</a:t>
                    </a:r>
                  </a:p>
                  <a:p>
                    <a:pPr marL="285744" indent="-285744" defTabSz="456279">
                      <a:buClr>
                        <a:srgbClr val="FF0000"/>
                      </a:buClr>
                      <a:buFont typeface="Wingdings" panose="05000000000000000000" pitchFamily="2" charset="2"/>
                      <a:buChar char="§"/>
                    </a:pPr>
                    <a:r>
                      <a:rPr lang="en-GB" sz="3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Large rectangular aperture (w x h): </a:t>
                    </a:r>
                    <a:r>
                      <a:rPr lang="en-GB" sz="3600" b="1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100 x 30 </a:t>
                    </a:r>
                    <a:r>
                      <a:rPr lang="en-GB" sz="3600" b="1" i="1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mm</a:t>
                    </a:r>
                    <a:r>
                      <a:rPr lang="en-GB" sz="3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;</a:t>
                    </a:r>
                  </a:p>
                  <a:p>
                    <a:pPr marL="285744" indent="-285744" defTabSz="456279">
                      <a:buClr>
                        <a:srgbClr val="FF0000"/>
                      </a:buClr>
                      <a:buFont typeface="Wingdings" panose="05000000000000000000" pitchFamily="2" charset="2"/>
                      <a:buChar char="§"/>
                    </a:pPr>
                    <a:r>
                      <a:rPr lang="en-GB" sz="3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Rectangular good field region (</a:t>
                    </a:r>
                    <a:r>
                      <a:rPr lang="en-GB" sz="3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GFR</a:t>
                    </a:r>
                    <a:r>
                      <a:rPr lang="en-GB" sz="3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) </a:t>
                    </a:r>
                    <a:r>
                      <a:rPr lang="en-GB" sz="3600" b="1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50 x 20 </a:t>
                    </a:r>
                    <a:r>
                      <a:rPr lang="en-GB" sz="3600" b="1" i="1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mm</a:t>
                    </a:r>
                    <a:r>
                      <a:rPr lang="en-GB" sz="3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;</a:t>
                    </a:r>
                  </a:p>
                  <a:p>
                    <a:pPr marL="285744" indent="-285744" defTabSz="456279">
                      <a:buClr>
                        <a:srgbClr val="FF0000"/>
                      </a:buClr>
                      <a:buFont typeface="Wingdings" panose="05000000000000000000" pitchFamily="2" charset="2"/>
                      <a:buChar char="§"/>
                    </a:pPr>
                    <a:r>
                      <a:rPr lang="en-GB" sz="3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Open midplane configuration</a:t>
                    </a: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;</a:t>
                    </a:r>
                    <a:endParaRPr lang="en-GB" sz="3600" b="1" noProof="0" dirty="0">
                      <a:solidFill>
                        <a:srgbClr val="0070C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  <a:p>
                    <a:pPr marL="285744" indent="-285744" defTabSz="456279">
                      <a:buClr>
                        <a:srgbClr val="FF0000"/>
                      </a:buClr>
                      <a:buFont typeface="Wingdings" panose="05000000000000000000" pitchFamily="2" charset="2"/>
                      <a:buChar char="§"/>
                    </a:pPr>
                    <a:r>
                      <a:rPr lang="en-GB" sz="3600" b="1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10 </a:t>
                    </a:r>
                    <a:r>
                      <a:rPr lang="en-GB" sz="3600" b="1" i="1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</a:t>
                    </a:r>
                    <a:r>
                      <a:rPr lang="en-GB" sz="3600" b="1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GB" sz="3600" noProof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in the centre of the aperture;</a:t>
                    </a:r>
                  </a:p>
                  <a:p>
                    <a:pPr marL="285744" indent="-285744" defTabSz="456279">
                      <a:buClr>
                        <a:srgbClr val="FF0000"/>
                      </a:buClr>
                      <a:buFont typeface="Wingdings" panose="05000000000000000000" pitchFamily="2" charset="2"/>
                      <a:buChar char="§"/>
                    </a:pP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Magnetic field harmonics </a:t>
                    </a:r>
                    <a14:m>
                      <m:oMath xmlns:m="http://schemas.openxmlformats.org/officeDocument/2006/math">
                        <m:r>
                          <a:rPr lang="en-GB" sz="3600" b="1" noProof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</m:oMath>
                    </a14:m>
                    <a:r>
                      <a:rPr lang="en-GB" sz="3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10 units </a:t>
                    </a: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in the GFR;</a:t>
                    </a:r>
                  </a:p>
                  <a:p>
                    <a:pPr marL="285744" indent="-285744" defTabSz="456279">
                      <a:buClr>
                        <a:srgbClr val="FF0000"/>
                      </a:buClr>
                      <a:buFont typeface="Wingdings" panose="05000000000000000000" pitchFamily="2" charset="2"/>
                      <a:buChar char="§"/>
                    </a:pP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Magnetic field </a:t>
                    </a:r>
                    <a:r>
                      <a:rPr lang="en-GB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homogeneity</a:t>
                    </a: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GB" sz="3600" b="1" noProof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≤</m:t>
                        </m:r>
                      </m:oMath>
                    </a14:m>
                    <a:r>
                      <a:rPr lang="en-GB" sz="3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1 </a:t>
                    </a:r>
                    <a:r>
                      <a:rPr lang="en-GB" sz="3600" b="1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%</a:t>
                    </a:r>
                    <a:r>
                      <a:rPr lang="en-GB" sz="3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in the GFR;</a:t>
                    </a:r>
                  </a:p>
                  <a:p>
                    <a:pPr marL="285744" indent="-285744" defTabSz="456279">
                      <a:buClr>
                        <a:srgbClr val="FF0000"/>
                      </a:buClr>
                      <a:buFont typeface="Wingdings" panose="05000000000000000000" pitchFamily="2" charset="2"/>
                      <a:buChar char="§"/>
                    </a:pP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Operating temperature: </a:t>
                    </a:r>
                    <a:r>
                      <a:rPr lang="en-GB" sz="3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20 </a:t>
                    </a:r>
                    <a:r>
                      <a:rPr lang="en-GB" sz="3600" b="1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K</a:t>
                    </a: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;</a:t>
                    </a:r>
                  </a:p>
                  <a:p>
                    <a:pPr marL="285744" indent="-285744" defTabSz="456279">
                      <a:buClr>
                        <a:srgbClr val="FF0000"/>
                      </a:buClr>
                      <a:buFont typeface="Wingdings" panose="05000000000000000000" pitchFamily="2" charset="2"/>
                      <a:buChar char="§"/>
                    </a:pP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Margin in temperature </a:t>
                    </a:r>
                    <a14:m>
                      <m:oMath xmlns:m="http://schemas.openxmlformats.org/officeDocument/2006/math">
                        <m:r>
                          <a:rPr lang="en-GB" sz="3600" i="1" noProof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≥</m:t>
                        </m:r>
                        <m:r>
                          <m:rPr>
                            <m:nor/>
                          </m:rPr>
                          <a:rPr lang="en-GB" sz="3600" b="1" noProof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GB" sz="3600" b="1" noProof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.5</m:t>
                        </m:r>
                        <m:r>
                          <m:rPr>
                            <m:nor/>
                          </m:rPr>
                          <a:rPr lang="en-GB" sz="3600" b="1" noProof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3600" noProof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K</m:t>
                        </m:r>
                      </m:oMath>
                    </a14:m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a:t>;</a:t>
                    </a:r>
                  </a:p>
                  <a:p>
                    <a:pPr marL="285744" indent="-285744" defTabSz="456279">
                      <a:buClr>
                        <a:srgbClr val="FF0000"/>
                      </a:buClr>
                      <a:buFont typeface="Wingdings" panose="05000000000000000000" pitchFamily="2" charset="2"/>
                      <a:buChar char="§"/>
                    </a:pPr>
                    <a:r>
                      <a:rPr lang="en-GB" sz="3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HTS</a:t>
                    </a: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GB" sz="3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REBCO </a:t>
                    </a: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cable;</a:t>
                    </a:r>
                  </a:p>
                  <a:p>
                    <a:pPr marL="285744" indent="-285744" defTabSz="456279">
                      <a:buClr>
                        <a:srgbClr val="FF0000"/>
                      </a:buClr>
                      <a:buFont typeface="Wingdings" panose="05000000000000000000" pitchFamily="2" charset="2"/>
                      <a:buChar char="§"/>
                    </a:pPr>
                    <a:r>
                      <a:rPr lang="en-GB" sz="3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Racetracks</a:t>
                    </a:r>
                    <a:r>
                      <a:rPr lang="en-GB" sz="3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coils</a:t>
                    </a:r>
                    <a:r>
                      <a:rPr lang="en-GB" sz="3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2546C90D-5FB8-88C5-F5DC-B5309554D5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98972" y="5414078"/>
                    <a:ext cx="10146892" cy="53827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23" b="-30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3" name="Immagine 22" descr="Immagine che contiene schermata, testo, diagramma, linea&#10;&#10;Il contenuto generato dall'IA potrebbe non essere corretto.">
              <a:extLst>
                <a:ext uri="{FF2B5EF4-FFF2-40B4-BE49-F238E27FC236}">
                  <a16:creationId xmlns:a16="http://schemas.microsoft.com/office/drawing/2014/main" id="{E2C1497B-E98F-DB76-3395-78C10D890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1950" y="11199570"/>
              <a:ext cx="6960591" cy="3100677"/>
            </a:xfrm>
            <a:prstGeom prst="rect">
              <a:avLst/>
            </a:prstGeom>
          </p:spPr>
        </p:pic>
        <p:pic>
          <p:nvPicPr>
            <p:cNvPr id="24" name="Immagine 23" descr="Immagine che contiene schermata, testo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900CA913-17FB-CE44-ACBB-D269F4823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2841" y="11311536"/>
              <a:ext cx="6960591" cy="262130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36">
                <a:extLst>
                  <a:ext uri="{FF2B5EF4-FFF2-40B4-BE49-F238E27FC236}">
                    <a16:creationId xmlns:a16="http://schemas.microsoft.com/office/drawing/2014/main" id="{CD666F5D-D72D-8469-0A12-23810DB832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4332419"/>
                  </p:ext>
                </p:extLst>
              </p:nvPr>
            </p:nvGraphicFramePr>
            <p:xfrm>
              <a:off x="18210437" y="11526598"/>
              <a:ext cx="10332000" cy="1440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76000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3379597224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41031615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2839275299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735771453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3213142641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3506828811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I [A]</a:t>
                          </a:r>
                          <a:endParaRPr lang="en-GB" sz="24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J</a:t>
                          </a:r>
                          <a:r>
                            <a:rPr lang="en-GB" sz="2400" b="1" u="none" strike="noStrike" baseline="-25000" noProof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1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1" i="1" noProof="0" smtClean="0">
                                          <a:latin typeface="Cambria Math" panose="02040503050406030204" pitchFamily="18" charset="0"/>
                                        </a:rPr>
                                        <m:t>𝐀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sz="2400" b="1" i="1" noProof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b="1" i="1" noProof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𝐦𝐦</m:t>
                                          </m:r>
                                        </m:e>
                                        <m:sup>
                                          <m:r>
                                            <a:rPr lang="en-GB" sz="2400" b="1" i="1" noProof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GB" sz="2400" b="1" i="1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3600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-GB" sz="2400" b="1" u="none" strike="noStrike" baseline="-25000" noProof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  [T]</a:t>
                          </a:r>
                          <a:endParaRPr lang="en-GB" sz="2400" b="1" i="0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-GB" sz="2400" b="1" u="none" strike="noStrike" baseline="-25000" noProof="0">
                              <a:solidFill>
                                <a:schemeClr val="bg1"/>
                              </a:solidFill>
                              <a:effectLst/>
                            </a:rPr>
                            <a:t>p </a:t>
                          </a:r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 [T]</a:t>
                          </a:r>
                          <a:endParaRPr lang="en-GB" sz="2400" b="1" i="0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GB" sz="2400" b="1" u="none" strike="noStrike" baseline="-25000" noProof="0">
                              <a:solidFill>
                                <a:schemeClr val="bg1"/>
                              </a:solidFill>
                              <a:effectLst/>
                            </a:rPr>
                            <a:t>op</a:t>
                          </a:r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 [K]</a:t>
                          </a:r>
                          <a:endParaRPr lang="en-GB" sz="2400" b="1" i="0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Margin [K]</a:t>
                          </a:r>
                          <a:endParaRPr lang="en-GB" sz="2400" b="1" i="0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noProof="0"/>
                            <a:t>Cost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1" i="1" noProof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1" i="1" noProof="0" smtClean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GB" sz="2400" b="1" noProof="0" smtClean="0"/>
                                        <m:t>€</m:t>
                                      </m:r>
                                    </m:num>
                                    <m:den>
                                      <m:r>
                                        <a:rPr lang="en-GB" sz="2400" b="1" i="1" noProof="0" smtClean="0">
                                          <a:latin typeface="Cambria Math" panose="02040503050406030204" pitchFamily="18" charset="0"/>
                                        </a:rPr>
                                        <m:t>𝐦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lang="en-GB" sz="2400" b="1" i="1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0" marB="36000" anchor="ctr">
                        <a:solidFill>
                          <a:srgbClr val="2044B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2381.13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734.92 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10.00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12.32 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20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&gt;2.5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196.24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36">
                <a:extLst>
                  <a:ext uri="{FF2B5EF4-FFF2-40B4-BE49-F238E27FC236}">
                    <a16:creationId xmlns:a16="http://schemas.microsoft.com/office/drawing/2014/main" id="{CD666F5D-D72D-8469-0A12-23810DB832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4332419"/>
                  </p:ext>
                </p:extLst>
              </p:nvPr>
            </p:nvGraphicFramePr>
            <p:xfrm>
              <a:off x="18210437" y="11526598"/>
              <a:ext cx="10332000" cy="1440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76000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3379597224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41031615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2839275299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735771453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3213142641"/>
                        </a:ext>
                      </a:extLst>
                    </a:gridCol>
                    <a:gridCol w="1476000">
                      <a:extLst>
                        <a:ext uri="{9D8B030D-6E8A-4147-A177-3AD203B41FA5}">
                          <a16:colId xmlns:a16="http://schemas.microsoft.com/office/drawing/2014/main" val="3506828811"/>
                        </a:ext>
                      </a:extLst>
                    </a:gridCol>
                  </a:tblGrid>
                  <a:tr h="72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 dirty="0">
                              <a:solidFill>
                                <a:schemeClr val="bg1"/>
                              </a:solidFill>
                              <a:effectLst/>
                            </a:rPr>
                            <a:t>I [A]</a:t>
                          </a:r>
                          <a:endParaRPr lang="en-GB" sz="2400" b="1" i="0" u="none" strike="noStrike" noProof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36000" anchor="ctr">
                        <a:blipFill>
                          <a:blip r:embed="rId7"/>
                          <a:stretch>
                            <a:fillRect l="-100000" t="-840" r="-500000" b="-10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-GB" sz="2400" b="1" u="none" strike="noStrike" baseline="-25000" noProof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  [T]</a:t>
                          </a:r>
                          <a:endParaRPr lang="en-GB" sz="2400" b="1" i="0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B</a:t>
                          </a:r>
                          <a:r>
                            <a:rPr lang="en-GB" sz="2400" b="1" u="none" strike="noStrike" baseline="-25000" noProof="0">
                              <a:solidFill>
                                <a:schemeClr val="bg1"/>
                              </a:solidFill>
                              <a:effectLst/>
                            </a:rPr>
                            <a:t>p </a:t>
                          </a:r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 [T]</a:t>
                          </a:r>
                          <a:endParaRPr lang="en-GB" sz="2400" b="1" i="0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GB" sz="2400" b="1" u="none" strike="noStrike" baseline="-25000" noProof="0">
                              <a:solidFill>
                                <a:schemeClr val="bg1"/>
                              </a:solidFill>
                              <a:effectLst/>
                            </a:rPr>
                            <a:t>op</a:t>
                          </a:r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 [K]</a:t>
                          </a:r>
                          <a:endParaRPr lang="en-GB" sz="2400" b="1" i="0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1" u="none" strike="noStrike" noProof="0">
                              <a:solidFill>
                                <a:schemeClr val="bg1"/>
                              </a:solidFill>
                              <a:effectLst/>
                            </a:rPr>
                            <a:t>Margin [K]</a:t>
                          </a:r>
                          <a:endParaRPr lang="en-GB" sz="2400" b="1" i="0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0" marB="36000" anchor="ctr">
                        <a:blipFill>
                          <a:blip r:embed="rId7"/>
                          <a:stretch>
                            <a:fillRect l="-601240" t="-840" r="-1653" b="-101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72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2381.13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734.92 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10.00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12.32 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20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&gt;2.5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196.24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9" name="Gruppo 28">
            <a:extLst>
              <a:ext uri="{FF2B5EF4-FFF2-40B4-BE49-F238E27FC236}">
                <a16:creationId xmlns:a16="http://schemas.microsoft.com/office/drawing/2014/main" id="{CED16B8C-4029-6C42-45E6-B3B3288DDFE3}"/>
              </a:ext>
            </a:extLst>
          </p:cNvPr>
          <p:cNvGrpSpPr/>
          <p:nvPr/>
        </p:nvGrpSpPr>
        <p:grpSpPr>
          <a:xfrm>
            <a:off x="17096168" y="10775858"/>
            <a:ext cx="12560546" cy="7349976"/>
            <a:chOff x="17282064" y="9352735"/>
            <a:chExt cx="12560546" cy="7349976"/>
          </a:xfrm>
        </p:grpSpPr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4AF5AB87-7418-CA69-FF4B-4CA6D18CAE5D}"/>
                </a:ext>
              </a:extLst>
            </p:cNvPr>
            <p:cNvGrpSpPr/>
            <p:nvPr/>
          </p:nvGrpSpPr>
          <p:grpSpPr>
            <a:xfrm>
              <a:off x="24387688" y="11609768"/>
              <a:ext cx="5347906" cy="5040333"/>
              <a:chOff x="6001357" y="5459471"/>
              <a:chExt cx="5347906" cy="5040333"/>
            </a:xfrm>
          </p:grpSpPr>
          <p:pic>
            <p:nvPicPr>
              <p:cNvPr id="33" name="Immagine 32" descr="Immagine che contiene schermata, testo, Policromia, Elementi grafici&#10;&#10;Il contenuto generato dall'IA potrebbe non essere corretto.">
                <a:extLst>
                  <a:ext uri="{FF2B5EF4-FFF2-40B4-BE49-F238E27FC236}">
                    <a16:creationId xmlns:a16="http://schemas.microsoft.com/office/drawing/2014/main" id="{9FBBBE24-5865-6F9A-CAC9-7909E1652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1357" y="5459471"/>
                <a:ext cx="5347906" cy="5040333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832BEF03-1389-3C3B-B245-5206F13F7157}"/>
                  </a:ext>
                </a:extLst>
              </p:cNvPr>
              <p:cNvSpPr txBox="1"/>
              <p:nvPr/>
            </p:nvSpPr>
            <p:spPr>
              <a:xfrm>
                <a:off x="8770476" y="7365859"/>
                <a:ext cx="21477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000" noProof="0">
                    <a:solidFill>
                      <a:srgbClr val="4C4C4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  <a:endParaRPr lang="it-IT" sz="1000"/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D3EEC30-96F2-91C0-848D-78DDA8A7A274}"/>
                  </a:ext>
                </a:extLst>
              </p:cNvPr>
              <p:cNvSpPr txBox="1"/>
              <p:nvPr/>
            </p:nvSpPr>
            <p:spPr>
              <a:xfrm>
                <a:off x="8770476" y="7088364"/>
                <a:ext cx="21477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000" noProof="0">
                    <a:solidFill>
                      <a:srgbClr val="4C4C4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  <a:endParaRPr lang="it-IT" sz="1000"/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CFDF50B4-91AF-23BD-167C-DF0A0F59D6F1}"/>
                  </a:ext>
                </a:extLst>
              </p:cNvPr>
              <p:cNvSpPr txBox="1"/>
              <p:nvPr/>
            </p:nvSpPr>
            <p:spPr>
              <a:xfrm>
                <a:off x="8770476" y="6897229"/>
                <a:ext cx="21477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000">
                    <a:solidFill>
                      <a:srgbClr val="4C4C4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  <a:endParaRPr lang="it-IT" sz="1000"/>
              </a:p>
            </p:txBody>
          </p:sp>
        </p:grp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85C00D27-54CD-E4CE-0DD9-B725F7B12659}"/>
                </a:ext>
              </a:extLst>
            </p:cNvPr>
            <p:cNvSpPr/>
            <p:nvPr/>
          </p:nvSpPr>
          <p:spPr>
            <a:xfrm>
              <a:off x="17282064" y="9356977"/>
              <a:ext cx="12560546" cy="7345734"/>
            </a:xfrm>
            <a:prstGeom prst="rect">
              <a:avLst/>
            </a:prstGeom>
            <a:noFill/>
            <a:ln w="44450">
              <a:gradFill flip="none"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132328DE-D511-769C-5F0C-0146B10A143B}"/>
                </a:ext>
              </a:extLst>
            </p:cNvPr>
            <p:cNvSpPr txBox="1"/>
            <p:nvPr/>
          </p:nvSpPr>
          <p:spPr>
            <a:xfrm>
              <a:off x="20716742" y="9352735"/>
              <a:ext cx="5691187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6279"/>
              <a:r>
                <a:rPr lang="en-GB" sz="3800" b="1">
                  <a:gradFill>
                    <a:gsLst>
                      <a:gs pos="0">
                        <a:srgbClr val="FF0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Magnetic design</a:t>
              </a:r>
            </a:p>
          </p:txBody>
        </p:sp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5FBCB3EB-23C1-0D29-1BAC-A09F2B56E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23420"/>
              </p:ext>
            </p:extLst>
          </p:nvPr>
        </p:nvGraphicFramePr>
        <p:xfrm>
          <a:off x="17191847" y="14332878"/>
          <a:ext cx="7200000" cy="18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803915908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37959722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103161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83927529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# racetrack</a:t>
                      </a:r>
                      <a:endParaRPr lang="en-GB" sz="2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04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# cond. left</a:t>
                      </a:r>
                      <a:endParaRPr lang="en-GB" sz="2400" b="1" i="1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36000" anchor="ctr">
                    <a:solidFill>
                      <a:srgbClr val="204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noProof="0">
                          <a:solidFill>
                            <a:schemeClr val="bg1"/>
                          </a:solidFill>
                          <a:effectLst/>
                        </a:rPr>
                        <a:t># cond. right</a:t>
                      </a:r>
                      <a:endParaRPr lang="en-GB" sz="2400" b="1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04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# tot. cond.</a:t>
                      </a:r>
                      <a:endParaRPr lang="en-GB" sz="2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04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42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GB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158</a:t>
                      </a:r>
                      <a:endParaRPr lang="en-GB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u="none" strike="noStrike" noProof="0">
                          <a:solidFill>
                            <a:srgbClr val="000000"/>
                          </a:solidFill>
                          <a:effectLst/>
                        </a:rPr>
                        <a:t>205 </a:t>
                      </a:r>
                      <a:endParaRPr lang="en-GB" sz="2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90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8348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solidFill>
                      <a:srgbClr val="B5C7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92923"/>
                  </a:ext>
                </a:extLst>
              </a:tr>
            </a:tbl>
          </a:graphicData>
        </a:graphic>
      </p:graphicFrame>
      <p:grpSp>
        <p:nvGrpSpPr>
          <p:cNvPr id="38" name="Gruppo 37">
            <a:extLst>
              <a:ext uri="{FF2B5EF4-FFF2-40B4-BE49-F238E27FC236}">
                <a16:creationId xmlns:a16="http://schemas.microsoft.com/office/drawing/2014/main" id="{2AFFC51A-266A-E5FF-1C51-15105E6B877D}"/>
              </a:ext>
            </a:extLst>
          </p:cNvPr>
          <p:cNvGrpSpPr/>
          <p:nvPr/>
        </p:nvGrpSpPr>
        <p:grpSpPr>
          <a:xfrm>
            <a:off x="2160814" y="13545174"/>
            <a:ext cx="14566279" cy="4042809"/>
            <a:chOff x="17282062" y="5126548"/>
            <a:chExt cx="14566279" cy="4042809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550B0FBD-1FF0-0EED-2F40-280B0FA5A0BB}"/>
                </a:ext>
              </a:extLst>
            </p:cNvPr>
            <p:cNvSpPr/>
            <p:nvPr/>
          </p:nvSpPr>
          <p:spPr>
            <a:xfrm>
              <a:off x="17282062" y="5174591"/>
              <a:ext cx="14566279" cy="3994766"/>
            </a:xfrm>
            <a:prstGeom prst="rect">
              <a:avLst/>
            </a:prstGeom>
            <a:noFill/>
            <a:ln w="44450">
              <a:gradFill flip="none" rotWithShape="1">
                <a:gsLst>
                  <a:gs pos="0">
                    <a:srgbClr val="FF0000"/>
                  </a:gs>
                  <a:gs pos="100000">
                    <a:srgbClr val="0000FF">
                      <a:lumMod val="99000"/>
                    </a:srgb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0" name="Picture 9" descr="A diagram of a step&#10;&#10;Description automatically generated with medium confidence">
              <a:extLst>
                <a:ext uri="{FF2B5EF4-FFF2-40B4-BE49-F238E27FC236}">
                  <a16:creationId xmlns:a16="http://schemas.microsoft.com/office/drawing/2014/main" id="{A2FEAC67-4CE6-C761-E321-B06B5EAB4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4F4F3"/>
                </a:clrFrom>
                <a:clrTo>
                  <a:srgbClr val="F4F4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" t="4611" r="4711" b="6590"/>
            <a:stretch/>
          </p:blipFill>
          <p:spPr>
            <a:xfrm>
              <a:off x="17821219" y="6024232"/>
              <a:ext cx="5866593" cy="2675458"/>
            </a:xfrm>
            <a:prstGeom prst="rect">
              <a:avLst/>
            </a:prstGeom>
          </p:spPr>
        </p:pic>
        <p:pic>
          <p:nvPicPr>
            <p:cNvPr id="41" name="Immagine 40" descr="Immagine che contiene testo, schermata, software, Rettangolo&#10;&#10;Il contenuto generato dall'IA potrebbe non essere corretto.">
              <a:extLst>
                <a:ext uri="{FF2B5EF4-FFF2-40B4-BE49-F238E27FC236}">
                  <a16:creationId xmlns:a16="http://schemas.microsoft.com/office/drawing/2014/main" id="{4175D8FA-E284-E78F-2B95-FDC5F2A65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991724" y="5624194"/>
              <a:ext cx="6470136" cy="3477525"/>
            </a:xfrm>
            <a:prstGeom prst="rect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8E321F6-A3A7-55E4-42E9-968EFF4F5BC4}"/>
                </a:ext>
              </a:extLst>
            </p:cNvPr>
            <p:cNvSpPr txBox="1"/>
            <p:nvPr/>
          </p:nvSpPr>
          <p:spPr>
            <a:xfrm>
              <a:off x="20617088" y="5126548"/>
              <a:ext cx="789622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6279"/>
              <a:r>
                <a:rPr lang="en-GB" sz="3800" b="1" dirty="0">
                  <a:gradFill flip="none" rotWithShape="1">
                    <a:gsLst>
                      <a:gs pos="0">
                        <a:srgbClr val="FF0000"/>
                      </a:gs>
                      <a:gs pos="100000">
                        <a:srgbClr val="0000FF"/>
                      </a:gs>
                    </a:gsLst>
                    <a:lin ang="0" scaled="1"/>
                    <a:tileRect/>
                  </a:gra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Cable assumptions</a:t>
              </a:r>
            </a:p>
          </p:txBody>
        </p:sp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CC8DA747-3E80-8B25-A2B3-22C31C3F0243}"/>
              </a:ext>
            </a:extLst>
          </p:cNvPr>
          <p:cNvGrpSpPr/>
          <p:nvPr/>
        </p:nvGrpSpPr>
        <p:grpSpPr>
          <a:xfrm>
            <a:off x="2176651" y="17824043"/>
            <a:ext cx="14588692" cy="6757705"/>
            <a:chOff x="2362547" y="15703708"/>
            <a:chExt cx="14588692" cy="6757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asellaDiTesto 48">
                  <a:extLst>
                    <a:ext uri="{FF2B5EF4-FFF2-40B4-BE49-F238E27FC236}">
                      <a16:creationId xmlns:a16="http://schemas.microsoft.com/office/drawing/2014/main" id="{643740B8-459E-566F-779D-78EE01A37FC1}"/>
                    </a:ext>
                  </a:extLst>
                </p:cNvPr>
                <p:cNvSpPr txBox="1"/>
                <p:nvPr/>
              </p:nvSpPr>
              <p:spPr>
                <a:xfrm>
                  <a:off x="2834902" y="15956988"/>
                  <a:ext cx="8418996" cy="45243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456279">
                    <a:buClr>
                      <a:srgbClr val="FB3844"/>
                    </a:buClr>
                  </a:pPr>
                  <a:r>
                    <a:rPr lang="en-GB" sz="3600" b="1" noProof="0" dirty="0">
                      <a:gradFill>
                        <a:gsLst>
                          <a:gs pos="0">
                            <a:srgbClr val="FF0000"/>
                          </a:gs>
                          <a:gs pos="100000">
                            <a:srgbClr val="0000FF"/>
                          </a:gs>
                        </a:gsLst>
                        <a:lin ang="0" scaled="1"/>
                      </a:gra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Mechanical assumptions:</a:t>
                  </a:r>
                </a:p>
                <a:p>
                  <a:pPr marL="285744" indent="-285744" defTabSz="456279">
                    <a:buClr>
                      <a:srgbClr val="FB3844"/>
                    </a:buClr>
                    <a:buFont typeface="Wingdings" panose="05000000000000000000" pitchFamily="2" charset="2"/>
                    <a:buChar char="§"/>
                  </a:pPr>
                  <a:r>
                    <a:rPr lang="en-GB" sz="3600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Infinitely </a:t>
                  </a:r>
                  <a:r>
                    <a:rPr lang="en-GB" sz="3600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rigid</a:t>
                  </a:r>
                  <a:r>
                    <a:rPr lang="en-GB" sz="3600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mechanical structure;</a:t>
                  </a:r>
                </a:p>
                <a:p>
                  <a:pPr marL="285744" indent="-285744" defTabSz="456279">
                    <a:buClr>
                      <a:srgbClr val="FB3844"/>
                    </a:buClr>
                    <a:buFont typeface="Wingdings" panose="05000000000000000000" pitchFamily="2" charset="2"/>
                    <a:buChar char="§"/>
                  </a:pPr>
                  <a:r>
                    <a:rPr lang="en-GB" sz="3600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Homogenous</a:t>
                  </a:r>
                  <a:r>
                    <a:rPr lang="en-GB" sz="3600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material for racetracks: </a:t>
                  </a:r>
                  <a14:m>
                    <m:oMath xmlns:m="http://schemas.openxmlformats.org/officeDocument/2006/math">
                      <m:r>
                        <a:rPr lang="en-GB" sz="3600" i="1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GB" sz="3600" i="1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=150.3 </m:t>
                      </m:r>
                      <m:r>
                        <a:rPr lang="en-GB" sz="3600" i="1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𝐺𝑃𝑎</m:t>
                      </m:r>
                      <m:r>
                        <a:rPr lang="en-GB" sz="3600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 </m:t>
                      </m:r>
                      <m:r>
                        <a:rPr lang="en-GB" sz="3600" i="1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𝜈</m:t>
                      </m:r>
                      <m:r>
                        <a:rPr lang="en-GB" sz="3600" i="1" noProof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=0.3</m:t>
                      </m:r>
                    </m:oMath>
                  </a14:m>
                  <a:r>
                    <a:rPr lang="en-GB" sz="3600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;</a:t>
                  </a:r>
                </a:p>
                <a:p>
                  <a:pPr marL="285744" indent="-285744" defTabSz="456279">
                    <a:buClr>
                      <a:srgbClr val="FB3844"/>
                    </a:buClr>
                    <a:buFont typeface="Wingdings" panose="05000000000000000000" pitchFamily="2" charset="2"/>
                    <a:buChar char="§"/>
                  </a:pPr>
                  <a:r>
                    <a:rPr lang="en-GB" sz="3600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Maximum horizontal stress </a:t>
                  </a:r>
                  <a:r>
                    <a:rPr lang="en-GB" sz="3600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400 </a:t>
                  </a:r>
                  <a:r>
                    <a:rPr lang="en-GB" sz="3600" i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MPa</a:t>
                  </a:r>
                  <a:r>
                    <a:rPr lang="en-GB" sz="3600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and </a:t>
                  </a:r>
                  <a:r>
                    <a:rPr lang="en-GB" sz="3600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maximum vertical stress </a:t>
                  </a:r>
                  <a:r>
                    <a:rPr lang="en-GB" sz="3600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100 </a:t>
                  </a:r>
                  <a:r>
                    <a:rPr lang="en-GB" sz="3600" i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  <a:r>
                    <a:rPr lang="en-GB" sz="3600" i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</a:t>
                  </a:r>
                  <a:r>
                    <a:rPr lang="en-GB" sz="3600" i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a;</a:t>
                  </a:r>
                </a:p>
                <a:p>
                  <a:pPr marL="285744" indent="-285744" defTabSz="456279">
                    <a:buClr>
                      <a:srgbClr val="FB3844"/>
                    </a:buClr>
                    <a:buFont typeface="Wingdings" panose="05000000000000000000" pitchFamily="2" charset="2"/>
                    <a:buChar char="§"/>
                  </a:pPr>
                  <a:r>
                    <a:rPr lang="en-GB" sz="3600" b="1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Frictionless</a:t>
                  </a:r>
                  <a:r>
                    <a:rPr lang="en-GB" sz="3600" noProof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system;</a:t>
                  </a:r>
                </a:p>
                <a:p>
                  <a:pPr marL="285744" indent="-285744" defTabSz="456279">
                    <a:buClr>
                      <a:srgbClr val="FB3844"/>
                    </a:buClr>
                    <a:buFont typeface="Wingdings" panose="05000000000000000000" pitchFamily="2" charset="2"/>
                    <a:buChar char="§"/>
                  </a:pPr>
                  <a:r>
                    <a:rPr lang="en-GB" sz="3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Use of the </a:t>
                  </a:r>
                  <a:r>
                    <a:rPr lang="en-GB" sz="3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sectors </a:t>
                  </a:r>
                  <a:r>
                    <a:rPr lang="en-GB" sz="3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to reduce stress.</a:t>
                  </a:r>
                  <a:endParaRPr lang="en-GB" sz="3600" b="1" noProof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9" name="CasellaDiTesto 48">
                  <a:extLst>
                    <a:ext uri="{FF2B5EF4-FFF2-40B4-BE49-F238E27FC236}">
                      <a16:creationId xmlns:a16="http://schemas.microsoft.com/office/drawing/2014/main" id="{643740B8-459E-566F-779D-78EE01A37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4902" y="15956988"/>
                  <a:ext cx="8418996" cy="4524315"/>
                </a:xfrm>
                <a:prstGeom prst="rect">
                  <a:avLst/>
                </a:prstGeom>
                <a:blipFill>
                  <a:blip r:embed="rId11"/>
                  <a:stretch>
                    <a:fillRect l="-1955" r="-507" b="-40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D160B216-2E07-2782-DBF7-09011C340D87}"/>
                </a:ext>
              </a:extLst>
            </p:cNvPr>
            <p:cNvSpPr/>
            <p:nvPr/>
          </p:nvSpPr>
          <p:spPr>
            <a:xfrm>
              <a:off x="2362547" y="15703708"/>
              <a:ext cx="14588692" cy="6757705"/>
            </a:xfrm>
            <a:prstGeom prst="rect">
              <a:avLst/>
            </a:prstGeom>
            <a:noFill/>
            <a:ln w="44450">
              <a:gradFill flip="none"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1" name="Immagine 50" descr="Immagine che contiene schermata, Rettangolo, schermo, Policromia&#10;&#10;Il contenuto generato dall'IA potrebbe non essere corretto.">
              <a:extLst>
                <a:ext uri="{FF2B5EF4-FFF2-40B4-BE49-F238E27FC236}">
                  <a16:creationId xmlns:a16="http://schemas.microsoft.com/office/drawing/2014/main" id="{3453516E-710D-0D6B-AFD8-30144C7B1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791202" y="15731119"/>
              <a:ext cx="4234463" cy="4861974"/>
            </a:xfrm>
            <a:prstGeom prst="rect">
              <a:avLst/>
            </a:prstGeom>
          </p:spPr>
        </p:pic>
        <p:cxnSp>
          <p:nvCxnSpPr>
            <p:cNvPr id="52" name="Connettore 2 51">
              <a:extLst>
                <a:ext uri="{FF2B5EF4-FFF2-40B4-BE49-F238E27FC236}">
                  <a16:creationId xmlns:a16="http://schemas.microsoft.com/office/drawing/2014/main" id="{A2A9F733-F980-748D-D132-31389997DD08}"/>
                </a:ext>
              </a:extLst>
            </p:cNvPr>
            <p:cNvCxnSpPr>
              <a:cxnSpLocks/>
            </p:cNvCxnSpPr>
            <p:nvPr/>
          </p:nvCxnSpPr>
          <p:spPr>
            <a:xfrm>
              <a:off x="8474042" y="21238860"/>
              <a:ext cx="212523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Immagine 52" descr="Immagine che contiene testo, schermata, Policromia, Carattere&#10;&#10;Il contenuto generato dall'IA potrebbe non essere corretto.">
              <a:extLst>
                <a:ext uri="{FF2B5EF4-FFF2-40B4-BE49-F238E27FC236}">
                  <a16:creationId xmlns:a16="http://schemas.microsoft.com/office/drawing/2014/main" id="{3062DDE5-F828-E0A6-6EF4-542363184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11992" y="20467890"/>
              <a:ext cx="5574604" cy="1931528"/>
            </a:xfrm>
            <a:prstGeom prst="rect">
              <a:avLst/>
            </a:prstGeom>
          </p:spPr>
        </p:pic>
        <p:pic>
          <p:nvPicPr>
            <p:cNvPr id="54" name="Immagine 53" descr="Immagine che contiene testo, schermata, Policromia, Carattere&#10;&#10;Il contenuto generato dall'IA potrebbe non essere corretto.">
              <a:extLst>
                <a:ext uri="{FF2B5EF4-FFF2-40B4-BE49-F238E27FC236}">
                  <a16:creationId xmlns:a16="http://schemas.microsoft.com/office/drawing/2014/main" id="{2BEFE1E4-6F33-091F-363D-64F634925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983733" y="20505509"/>
              <a:ext cx="5534364" cy="1853730"/>
            </a:xfrm>
            <a:prstGeom prst="rect">
              <a:avLst/>
            </a:prstGeom>
          </p:spPr>
        </p:pic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7A127B8F-92FB-9EE2-E357-659EFC6029EE}"/>
                </a:ext>
              </a:extLst>
            </p:cNvPr>
            <p:cNvSpPr txBox="1"/>
            <p:nvPr/>
          </p:nvSpPr>
          <p:spPr>
            <a:xfrm>
              <a:off x="14395832" y="21243221"/>
              <a:ext cx="985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>
                  <a:solidFill>
                    <a:schemeClr val="bg1"/>
                  </a:solidFill>
                </a:rPr>
                <a:t>MAX</a:t>
              </a: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26C43924-38C7-7C4C-CF01-E8E17FD6C902}"/>
              </a:ext>
            </a:extLst>
          </p:cNvPr>
          <p:cNvGrpSpPr/>
          <p:nvPr/>
        </p:nvGrpSpPr>
        <p:grpSpPr>
          <a:xfrm>
            <a:off x="17096165" y="18367881"/>
            <a:ext cx="12560546" cy="8803829"/>
            <a:chOff x="17282061" y="16890331"/>
            <a:chExt cx="12560546" cy="8803829"/>
          </a:xfrm>
        </p:grpSpPr>
        <p:pic>
          <p:nvPicPr>
            <p:cNvPr id="57" name="Immagine 56" descr="Immagine che contiene linea, diagramma, Diagramma, Parallelo&#10;&#10;Il contenuto generato dall'IA potrebbe non essere corretto.">
              <a:extLst>
                <a:ext uri="{FF2B5EF4-FFF2-40B4-BE49-F238E27FC236}">
                  <a16:creationId xmlns:a16="http://schemas.microsoft.com/office/drawing/2014/main" id="{2E0167DF-B786-15C1-4131-20BF477A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474" y="17625194"/>
              <a:ext cx="11740000" cy="391333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462FF596-5D71-E21D-F95B-04E1DA459945}"/>
                    </a:ext>
                  </a:extLst>
                </p:cNvPr>
                <p:cNvSpPr txBox="1"/>
                <p:nvPr/>
              </p:nvSpPr>
              <p:spPr>
                <a:xfrm>
                  <a:off x="22140333" y="21080409"/>
                  <a:ext cx="2844000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0" noProof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GB" sz="2400" b="0" i="0" noProof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noProof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GB" sz="2400" b="0" i="0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it-IT" sz="2400" b="0" i="1" noProof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40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0.003,  </m:t>
                      </m:r>
                      <m:r>
                        <m:rPr>
                          <m:sty m:val="p"/>
                        </m:rPr>
                        <a:rPr lang="en-GB" sz="2400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GB" sz="2400" b="0" i="0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&gt;7</m:t>
                      </m:r>
                    </m:oMath>
                  </a14:m>
                  <a:r>
                    <a:rPr lang="en-GB" sz="2400" noProof="0" dirty="0"/>
                    <a:t> </a:t>
                  </a:r>
                </a:p>
              </p:txBody>
            </p:sp>
          </mc:Choice>
          <mc:Fallback xmlns=""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462FF596-5D71-E21D-F95B-04E1DA459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40333" y="21080409"/>
                  <a:ext cx="284400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1499" r="-214" b="-157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1A1F38C-E808-12B1-A1F0-72A56ED0E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745629" y="21545298"/>
              <a:ext cx="5633407" cy="4148862"/>
            </a:xfrm>
            <a:prstGeom prst="rect">
              <a:avLst/>
            </a:prstGeom>
          </p:spPr>
        </p:pic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5BA1D862-3C4A-F4A8-3D39-31309E2ED918}"/>
                </a:ext>
              </a:extLst>
            </p:cNvPr>
            <p:cNvSpPr/>
            <p:nvPr/>
          </p:nvSpPr>
          <p:spPr>
            <a:xfrm>
              <a:off x="17282061" y="16890331"/>
              <a:ext cx="12560546" cy="8798320"/>
            </a:xfrm>
            <a:prstGeom prst="rect">
              <a:avLst/>
            </a:prstGeom>
            <a:noFill/>
            <a:ln w="44450">
              <a:gradFill flip="none"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D0D2640A-01D1-5ACB-EA42-779A5F84A928}"/>
                </a:ext>
              </a:extLst>
            </p:cNvPr>
            <p:cNvSpPr txBox="1"/>
            <p:nvPr/>
          </p:nvSpPr>
          <p:spPr>
            <a:xfrm>
              <a:off x="20716740" y="16986284"/>
              <a:ext cx="5691187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6279"/>
              <a:r>
                <a:rPr lang="en-GB" sz="3800" b="1">
                  <a:gradFill>
                    <a:gsLst>
                      <a:gs pos="0">
                        <a:srgbClr val="FF0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Magnetic results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le 36">
                <a:extLst>
                  <a:ext uri="{FF2B5EF4-FFF2-40B4-BE49-F238E27FC236}">
                    <a16:creationId xmlns:a16="http://schemas.microsoft.com/office/drawing/2014/main" id="{E39CBC74-B182-D6C0-BD50-9041F7E31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386117"/>
                  </p:ext>
                </p:extLst>
              </p:nvPr>
            </p:nvGraphicFramePr>
            <p:xfrm>
              <a:off x="24636257" y="28386237"/>
              <a:ext cx="4968000" cy="2592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780000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3379597224"/>
                        </a:ext>
                      </a:extLst>
                    </a:gridCol>
                  </a:tblGrid>
                  <a:tr h="432000">
                    <a:tc gridSpan="2"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2400" b="1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𝑪𝒐𝒔𝒕</m:t>
                                </m:r>
                              </m:oMath>
                            </m:oMathPara>
                          </a14:m>
                          <a:endParaRPr lang="en-GB" sz="2400" b="1" i="1" u="none" strike="noStrike" noProof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2044BE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9525" marR="9525" marT="9525" marB="36000" anchor="ctr">
                        <a:solidFill>
                          <a:srgbClr val="2044B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Conductor [k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€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/m] 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2400" noProof="0" dirty="0"/>
                            <a:t>159.41 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Iron yoke [k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€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/m] 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2400" noProof="0" dirty="0"/>
                            <a:t>13.65 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18348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Mechanical structure [k</a:t>
                          </a:r>
                          <a:r>
                            <a:rPr lang="en-GB" sz="2400" b="0" i="0" u="none" strike="noStrike" noProof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€</a:t>
                          </a:r>
                          <a:r>
                            <a:rPr lang="en-GB" sz="2400" b="0" i="0" u="none" strike="noStrike" noProof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/m] 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3.18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449292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Assembly [k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€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/m]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20.00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116451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Total cost [k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€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/m]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196.24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32928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le 36">
                <a:extLst>
                  <a:ext uri="{FF2B5EF4-FFF2-40B4-BE49-F238E27FC236}">
                    <a16:creationId xmlns:a16="http://schemas.microsoft.com/office/drawing/2014/main" id="{E39CBC74-B182-D6C0-BD50-9041F7E31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386117"/>
                  </p:ext>
                </p:extLst>
              </p:nvPr>
            </p:nvGraphicFramePr>
            <p:xfrm>
              <a:off x="24636257" y="28386237"/>
              <a:ext cx="4968000" cy="2592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780000">
                      <a:extLst>
                        <a:ext uri="{9D8B030D-6E8A-4147-A177-3AD203B41FA5}">
                          <a16:colId xmlns:a16="http://schemas.microsoft.com/office/drawing/2014/main" val="803915908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3379597224"/>
                        </a:ext>
                      </a:extLst>
                    </a:gridCol>
                  </a:tblGrid>
                  <a:tr h="43200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>
                          <a:blip r:embed="rId19"/>
                          <a:stretch>
                            <a:fillRect l="-123" t="-1408" r="-490" b="-53662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9525" marR="9525" marT="9525" marB="36000" anchor="ctr">
                        <a:solidFill>
                          <a:srgbClr val="2044B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9420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Conductor [k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€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/m] 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2400" noProof="0" dirty="0"/>
                            <a:t>159.41 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859904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Iron yoke [k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€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/m] 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GB" sz="2400" noProof="0" dirty="0"/>
                            <a:t>13.65 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18348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Mechanical structure [k</a:t>
                          </a:r>
                          <a:r>
                            <a:rPr lang="en-GB" sz="2400" b="0" i="0" u="none" strike="noStrike" noProof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€</a:t>
                          </a:r>
                          <a:r>
                            <a:rPr lang="en-GB" sz="2400" b="0" i="0" u="none" strike="noStrike" noProof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/m] 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u="none" strike="noStrike" noProof="0" dirty="0">
                              <a:solidFill>
                                <a:srgbClr val="000000"/>
                              </a:solidFill>
                              <a:effectLst/>
                            </a:rPr>
                            <a:t>3.18</a:t>
                          </a:r>
                          <a:endParaRPr lang="en-GB" sz="2400" b="0" i="0" u="none" strike="noStrike" noProof="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449292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Assembly [k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€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/m]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20.00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116451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Total cost [k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€</a:t>
                          </a:r>
                          <a:r>
                            <a:rPr lang="en-GB" sz="2400" b="0" i="0" u="none" strike="noStrike" noProof="0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/m]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i="0" u="none" strike="noStrike" noProof="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196.24</a:t>
                          </a:r>
                        </a:p>
                      </a:txBody>
                      <a:tcPr marL="9525" marR="9525" marT="9525" marB="0" anchor="ctr">
                        <a:solidFill>
                          <a:srgbClr val="B5C7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329284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uppo 2">
            <a:extLst>
              <a:ext uri="{FF2B5EF4-FFF2-40B4-BE49-F238E27FC236}">
                <a16:creationId xmlns:a16="http://schemas.microsoft.com/office/drawing/2014/main" id="{7D86F82F-27FA-D157-D2ED-BCEB4E1DB860}"/>
              </a:ext>
            </a:extLst>
          </p:cNvPr>
          <p:cNvGrpSpPr/>
          <p:nvPr/>
        </p:nvGrpSpPr>
        <p:grpSpPr>
          <a:xfrm>
            <a:off x="16727094" y="27407291"/>
            <a:ext cx="12933812" cy="4549893"/>
            <a:chOff x="16727094" y="26931041"/>
            <a:chExt cx="12933812" cy="45498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51C7143F-47F4-4C5C-8E74-72ABF08C12F1}"/>
                    </a:ext>
                  </a:extLst>
                </p:cNvPr>
                <p:cNvSpPr txBox="1"/>
                <p:nvPr/>
              </p:nvSpPr>
              <p:spPr>
                <a:xfrm>
                  <a:off x="16873057" y="29217820"/>
                  <a:ext cx="3212413" cy="7937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𝑐𝑜𝑛𝑑</m:t>
                            </m:r>
                          </m:sub>
                        </m:sSub>
                        <m:r>
                          <a:rPr lang="it-IT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=8000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2400" b="0" i="1">
                                <a:latin typeface="Cambria Math" panose="02040503050406030204" pitchFamily="18" charset="0"/>
                              </a:rPr>
                              <m:t>kg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it-IT" sz="2400" i="1" noProof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CasellaDiTesto 62">
                  <a:extLst>
                    <a:ext uri="{FF2B5EF4-FFF2-40B4-BE49-F238E27FC236}">
                      <a16:creationId xmlns:a16="http://schemas.microsoft.com/office/drawing/2014/main" id="{51C7143F-47F4-4C5C-8E74-72ABF08C12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3057" y="29217820"/>
                  <a:ext cx="3212413" cy="79374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43A27054-0B86-01AD-D689-F63034A9AF70}"/>
                    </a:ext>
                  </a:extLst>
                </p:cNvPr>
                <p:cNvSpPr txBox="1"/>
                <p:nvPr/>
              </p:nvSpPr>
              <p:spPr>
                <a:xfrm>
                  <a:off x="16873056" y="29912353"/>
                  <a:ext cx="3212413" cy="7937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𝑖𝑟𝑜𝑛</m:t>
                            </m:r>
                          </m:sub>
                        </m:sSub>
                        <m:r>
                          <a:rPr lang="it-IT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=7800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2400" b="0" i="1">
                                <a:latin typeface="Cambria Math" panose="02040503050406030204" pitchFamily="18" charset="0"/>
                              </a:rPr>
                              <m:t>kg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it-IT" sz="2400" i="1" noProof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43A27054-0B86-01AD-D689-F63034A9A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3056" y="29912353"/>
                  <a:ext cx="3212413" cy="79374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asellaDiTesto 64">
                  <a:extLst>
                    <a:ext uri="{FF2B5EF4-FFF2-40B4-BE49-F238E27FC236}">
                      <a16:creationId xmlns:a16="http://schemas.microsoft.com/office/drawing/2014/main" id="{CB3F1F65-B36E-FC1F-4640-918C94993C2A}"/>
                    </a:ext>
                  </a:extLst>
                </p:cNvPr>
                <p:cNvSpPr txBox="1"/>
                <p:nvPr/>
              </p:nvSpPr>
              <p:spPr>
                <a:xfrm>
                  <a:off x="16727094" y="30624203"/>
                  <a:ext cx="3212413" cy="7937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𝑆𝑆</m:t>
                            </m:r>
                          </m:sub>
                        </m:sSub>
                        <m:r>
                          <a:rPr lang="it-IT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=7800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2400" b="0" i="1">
                                <a:latin typeface="Cambria Math" panose="02040503050406030204" pitchFamily="18" charset="0"/>
                              </a:rPr>
                              <m:t>kg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GB" sz="2400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it-IT" sz="2400" i="1" noProof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CasellaDiTesto 64">
                  <a:extLst>
                    <a:ext uri="{FF2B5EF4-FFF2-40B4-BE49-F238E27FC236}">
                      <a16:creationId xmlns:a16="http://schemas.microsoft.com/office/drawing/2014/main" id="{CB3F1F65-B36E-FC1F-4640-918C94993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7094" y="30624203"/>
                  <a:ext cx="3212413" cy="79374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E1AB3145-6159-581D-E6E0-D6B9A099D929}"/>
                </a:ext>
              </a:extLst>
            </p:cNvPr>
            <p:cNvSpPr/>
            <p:nvPr/>
          </p:nvSpPr>
          <p:spPr>
            <a:xfrm>
              <a:off x="17100360" y="26931041"/>
              <a:ext cx="12560546" cy="4549893"/>
            </a:xfrm>
            <a:prstGeom prst="rect">
              <a:avLst/>
            </a:prstGeom>
            <a:noFill/>
            <a:ln w="44450">
              <a:gradFill flip="none"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FBC91A04-595C-02B8-CE3E-FCAE19058A6D}"/>
                </a:ext>
              </a:extLst>
            </p:cNvPr>
            <p:cNvSpPr txBox="1"/>
            <p:nvPr/>
          </p:nvSpPr>
          <p:spPr>
            <a:xfrm>
              <a:off x="19939507" y="26952370"/>
              <a:ext cx="687386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6279"/>
              <a:r>
                <a:rPr lang="en-GB" sz="3800" b="1">
                  <a:gradFill>
                    <a:gsLst>
                      <a:gs pos="0">
                        <a:srgbClr val="FF0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Cost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8BA633B6-D65F-C963-B8C1-383D509CD6B4}"/>
                    </a:ext>
                  </a:extLst>
                </p:cNvPr>
                <p:cNvSpPr txBox="1"/>
                <p:nvPr/>
              </p:nvSpPr>
              <p:spPr>
                <a:xfrm>
                  <a:off x="21272204" y="29193646"/>
                  <a:ext cx="3212413" cy="8420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𝑐𝑜𝑛𝑑</m:t>
                            </m:r>
                          </m:sub>
                        </m:sSub>
                        <m:r>
                          <a:rPr lang="it-IT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=2500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/>
                              <m:t>€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2400" b="0" i="1">
                                <a:latin typeface="Cambria Math" panose="02040503050406030204" pitchFamily="18" charset="0"/>
                              </a:rPr>
                              <m:t>kg</m:t>
                            </m:r>
                          </m:den>
                        </m:f>
                      </m:oMath>
                    </m:oMathPara>
                  </a14:m>
                  <a:endParaRPr lang="it-IT" sz="2400" i="1" noProof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8BA633B6-D65F-C963-B8C1-383D509CD6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72204" y="29193646"/>
                  <a:ext cx="3212413" cy="84209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A2CF8EB3-4783-CFB7-B704-7EDDC9650412}"/>
                    </a:ext>
                  </a:extLst>
                </p:cNvPr>
                <p:cNvSpPr txBox="1"/>
                <p:nvPr/>
              </p:nvSpPr>
              <p:spPr>
                <a:xfrm>
                  <a:off x="20989379" y="29888179"/>
                  <a:ext cx="3212413" cy="8420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𝑖𝑟𝑜𝑛</m:t>
                            </m:r>
                          </m:sub>
                        </m:sSub>
                        <m:r>
                          <a:rPr lang="it-IT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=8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/>
                              <m:t>€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2400" b="0" i="1">
                                <a:latin typeface="Cambria Math" panose="02040503050406030204" pitchFamily="18" charset="0"/>
                              </a:rPr>
                              <m:t>kg</m:t>
                            </m:r>
                          </m:den>
                        </m:f>
                      </m:oMath>
                    </m:oMathPara>
                  </a14:m>
                  <a:endParaRPr lang="it-IT" sz="2400" i="1" noProof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CasellaDiTesto 70">
                  <a:extLst>
                    <a:ext uri="{FF2B5EF4-FFF2-40B4-BE49-F238E27FC236}">
                      <a16:creationId xmlns:a16="http://schemas.microsoft.com/office/drawing/2014/main" id="{A2CF8EB3-4783-CFB7-B704-7EDDC9650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89379" y="29888179"/>
                  <a:ext cx="3212413" cy="84209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63F339EC-5EC4-48ED-346F-7D5C093F2C87}"/>
                    </a:ext>
                  </a:extLst>
                </p:cNvPr>
                <p:cNvSpPr txBox="1"/>
                <p:nvPr/>
              </p:nvSpPr>
              <p:spPr>
                <a:xfrm>
                  <a:off x="20966066" y="30600029"/>
                  <a:ext cx="3212413" cy="8420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2400" b="0" i="1" noProof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𝑆𝑆</m:t>
                            </m:r>
                          </m:sub>
                        </m:sSub>
                        <m:r>
                          <a:rPr lang="it-IT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=10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/>
                              <m:t>€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2400" b="0" i="1">
                                <a:latin typeface="Cambria Math" panose="02040503050406030204" pitchFamily="18" charset="0"/>
                              </a:rPr>
                              <m:t>kg</m:t>
                            </m:r>
                          </m:den>
                        </m:f>
                      </m:oMath>
                    </m:oMathPara>
                  </a14:m>
                  <a:endParaRPr lang="it-IT" sz="2400" i="1" noProof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CasellaDiTesto 71">
                  <a:extLst>
                    <a:ext uri="{FF2B5EF4-FFF2-40B4-BE49-F238E27FC236}">
                      <a16:creationId xmlns:a16="http://schemas.microsoft.com/office/drawing/2014/main" id="{63F339EC-5EC4-48ED-346F-7D5C093F2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66066" y="30600029"/>
                  <a:ext cx="3212413" cy="84209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5" name="Immagine 94">
              <a:extLst>
                <a:ext uri="{FF2B5EF4-FFF2-40B4-BE49-F238E27FC236}">
                  <a16:creationId xmlns:a16="http://schemas.microsoft.com/office/drawing/2014/main" id="{740B121D-0CA6-CB27-24F8-91764F7C3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56049" y="27471395"/>
              <a:ext cx="7893491" cy="1701907"/>
            </a:xfrm>
            <a:prstGeom prst="rect">
              <a:avLst/>
            </a:prstGeom>
          </p:spPr>
        </p:pic>
      </p:grpSp>
      <p:grpSp>
        <p:nvGrpSpPr>
          <p:cNvPr id="101" name="Gruppo 100">
            <a:extLst>
              <a:ext uri="{FF2B5EF4-FFF2-40B4-BE49-F238E27FC236}">
                <a16:creationId xmlns:a16="http://schemas.microsoft.com/office/drawing/2014/main" id="{286495D0-2A58-ABD6-496B-EF67EF5C569B}"/>
              </a:ext>
            </a:extLst>
          </p:cNvPr>
          <p:cNvGrpSpPr/>
          <p:nvPr/>
        </p:nvGrpSpPr>
        <p:grpSpPr>
          <a:xfrm>
            <a:off x="2176650" y="24784735"/>
            <a:ext cx="14654439" cy="4904506"/>
            <a:chOff x="2176650" y="23357827"/>
            <a:chExt cx="14654439" cy="4904506"/>
          </a:xfrm>
        </p:grpSpPr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7989D2CF-6F1A-119D-543B-F527AD3D798F}"/>
                </a:ext>
              </a:extLst>
            </p:cNvPr>
            <p:cNvGrpSpPr/>
            <p:nvPr/>
          </p:nvGrpSpPr>
          <p:grpSpPr>
            <a:xfrm>
              <a:off x="2176650" y="23357827"/>
              <a:ext cx="14588692" cy="4904506"/>
              <a:chOff x="2362546" y="22996417"/>
              <a:chExt cx="14588692" cy="4904506"/>
            </a:xfrm>
          </p:grpSpPr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91B5B8B4-98B6-900B-5375-4E8F452CEC3D}"/>
                  </a:ext>
                </a:extLst>
              </p:cNvPr>
              <p:cNvSpPr/>
              <p:nvPr/>
            </p:nvSpPr>
            <p:spPr>
              <a:xfrm>
                <a:off x="2362546" y="23068720"/>
                <a:ext cx="14588692" cy="4832203"/>
              </a:xfrm>
              <a:prstGeom prst="rect">
                <a:avLst/>
              </a:prstGeom>
              <a:noFill/>
              <a:ln w="44450">
                <a:gradFill flip="none" rotWithShape="1">
                  <a:gsLst>
                    <a:gs pos="0">
                      <a:srgbClr val="FF0000"/>
                    </a:gs>
                    <a:gs pos="90000">
                      <a:srgbClr val="0000FF"/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2CB9D7B8-3288-382B-3585-9EB0DB55BD45}"/>
                  </a:ext>
                </a:extLst>
              </p:cNvPr>
              <p:cNvSpPr txBox="1"/>
              <p:nvPr/>
            </p:nvSpPr>
            <p:spPr>
              <a:xfrm>
                <a:off x="6219962" y="22996417"/>
                <a:ext cx="687386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456279"/>
                <a:r>
                  <a:rPr lang="en-GB" sz="3800" b="1" dirty="0">
                    <a:gradFill>
                      <a:gsLst>
                        <a:gs pos="0">
                          <a:srgbClr val="FF0000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Mechanical results</a:t>
                </a:r>
              </a:p>
            </p:txBody>
          </p:sp>
        </p:grpSp>
        <p:pic>
          <p:nvPicPr>
            <p:cNvPr id="98" name="Immagine 97">
              <a:extLst>
                <a:ext uri="{FF2B5EF4-FFF2-40B4-BE49-F238E27FC236}">
                  <a16:creationId xmlns:a16="http://schemas.microsoft.com/office/drawing/2014/main" id="{9807DA93-E02A-BD07-277C-74C97059B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9"/>
            <a:stretch/>
          </p:blipFill>
          <p:spPr>
            <a:xfrm>
              <a:off x="2946249" y="23948792"/>
              <a:ext cx="5197934" cy="4291752"/>
            </a:xfrm>
            <a:prstGeom prst="rect">
              <a:avLst/>
            </a:prstGeom>
          </p:spPr>
        </p:pic>
        <p:pic>
          <p:nvPicPr>
            <p:cNvPr id="100" name="Immagine 99">
              <a:extLst>
                <a:ext uri="{FF2B5EF4-FFF2-40B4-BE49-F238E27FC236}">
                  <a16:creationId xmlns:a16="http://schemas.microsoft.com/office/drawing/2014/main" id="{D048E455-5B23-0AE9-A81D-91366644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8" b="10182"/>
            <a:stretch/>
          </p:blipFill>
          <p:spPr>
            <a:xfrm>
              <a:off x="11566206" y="23949129"/>
              <a:ext cx="5264883" cy="4290991"/>
            </a:xfrm>
            <a:prstGeom prst="rect">
              <a:avLst/>
            </a:prstGeom>
          </p:spPr>
        </p:pic>
      </p:grpSp>
      <p:grpSp>
        <p:nvGrpSpPr>
          <p:cNvPr id="108" name="Gruppo 107">
            <a:extLst>
              <a:ext uri="{FF2B5EF4-FFF2-40B4-BE49-F238E27FC236}">
                <a16:creationId xmlns:a16="http://schemas.microsoft.com/office/drawing/2014/main" id="{F8932E53-E942-CC16-9301-7F8724D030B8}"/>
              </a:ext>
            </a:extLst>
          </p:cNvPr>
          <p:cNvGrpSpPr/>
          <p:nvPr/>
        </p:nvGrpSpPr>
        <p:grpSpPr>
          <a:xfrm>
            <a:off x="2160815" y="29919640"/>
            <a:ext cx="27476778" cy="10163289"/>
            <a:chOff x="2160815" y="29919640"/>
            <a:chExt cx="27476778" cy="10163289"/>
          </a:xfrm>
        </p:grpSpPr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13C34040-AD53-DB44-B464-69F1E90C9D14}"/>
                </a:ext>
              </a:extLst>
            </p:cNvPr>
            <p:cNvSpPr txBox="1"/>
            <p:nvPr/>
          </p:nvSpPr>
          <p:spPr>
            <a:xfrm>
              <a:off x="3210882" y="30476495"/>
              <a:ext cx="120332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0" i="0" dirty="0">
                  <a:solidFill>
                    <a:srgbClr val="2929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Using </a:t>
              </a:r>
              <a:r>
                <a:rPr lang="en-US" sz="3600" b="1" i="0" dirty="0">
                  <a:solidFill>
                    <a:srgbClr val="2929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T-A formulation</a:t>
              </a:r>
              <a:r>
                <a:rPr lang="en-US" sz="3600" b="0" i="0" dirty="0">
                  <a:solidFill>
                    <a:srgbClr val="2929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it is possible to make a model that simulates the </a:t>
              </a:r>
              <a:r>
                <a:rPr lang="en-US" sz="3600" b="1" i="0" dirty="0">
                  <a:solidFill>
                    <a:srgbClr val="2929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charging phase</a:t>
              </a:r>
              <a:r>
                <a:rPr lang="en-US" sz="3600" b="0" i="0" dirty="0">
                  <a:solidFill>
                    <a:srgbClr val="2929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of the magnet. </a:t>
              </a:r>
              <a:endParaRPr lang="en-GB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1FFAAF8E-DA73-9A2E-B54E-68F076914385}"/>
                </a:ext>
              </a:extLst>
            </p:cNvPr>
            <p:cNvSpPr txBox="1"/>
            <p:nvPr/>
          </p:nvSpPr>
          <p:spPr>
            <a:xfrm>
              <a:off x="5790595" y="29919640"/>
              <a:ext cx="6873860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6279"/>
              <a:r>
                <a:rPr lang="en-GB" sz="3800" b="1" dirty="0">
                  <a:gradFill>
                    <a:gsLst>
                      <a:gs pos="0">
                        <a:srgbClr val="FF0000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Magnetization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sellaDiTesto 83">
                  <a:extLst>
                    <a:ext uri="{FF2B5EF4-FFF2-40B4-BE49-F238E27FC236}">
                      <a16:creationId xmlns:a16="http://schemas.microsoft.com/office/drawing/2014/main" id="{B6BEF877-28FC-E145-1198-A917003979E1}"/>
                    </a:ext>
                  </a:extLst>
                </p:cNvPr>
                <p:cNvSpPr txBox="1"/>
                <p:nvPr/>
              </p:nvSpPr>
              <p:spPr>
                <a:xfrm>
                  <a:off x="3450248" y="38449468"/>
                  <a:ext cx="14580000" cy="14450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3600" noProof="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The charging phase is characterized by a slope of </a:t>
                  </a:r>
                  <a:r>
                    <a:rPr lang="en-GB" sz="3600" b="1" noProof="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20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3600" b="1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noProof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GB" sz="3600" b="1" i="1" noProof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a14:m>
                  <a:r>
                    <a:rPr lang="en-GB" sz="3600" noProof="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until the peak current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600" b="1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1" i="1" noProof="0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GB" sz="3600" b="1" i="1" noProof="0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GB" sz="3600" b="1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noProof="0" smtClean="0">
                          <a:latin typeface="Cambria Math" panose="02040503050406030204" pitchFamily="18" charset="0"/>
                        </a:rPr>
                        <m:t>𝟐𝟑𝟗𝟗</m:t>
                      </m:r>
                      <m:r>
                        <a:rPr lang="en-GB" sz="3600" b="1" i="1" noProof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3600" b="1" i="1" noProof="0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GB" sz="3600" b="1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1" i="1" noProof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GB" sz="3600" b="1" noProof="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GB" sz="3600" noProof="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and the current stays </a:t>
                  </a:r>
                  <a:r>
                    <a:rPr lang="en-GB" sz="3600" b="1" noProof="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constant</a:t>
                  </a:r>
                  <a:r>
                    <a:rPr lang="en-GB" sz="3600" noProof="0" dirty="0"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GB" sz="3600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𝟗𝟎𝟎𝟎</m:t>
                      </m:r>
                      <m:r>
                        <a:rPr lang="en-GB" sz="3600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600" b="1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a14:m>
                  <a:endParaRPr lang="en-GB" sz="3600" noProof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4" name="CasellaDiTesto 83">
                  <a:extLst>
                    <a:ext uri="{FF2B5EF4-FFF2-40B4-BE49-F238E27FC236}">
                      <a16:creationId xmlns:a16="http://schemas.microsoft.com/office/drawing/2014/main" id="{B6BEF877-28FC-E145-1198-A917003979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248" y="38449468"/>
                  <a:ext cx="14580000" cy="1445076"/>
                </a:xfrm>
                <a:prstGeom prst="rect">
                  <a:avLst/>
                </a:prstGeom>
                <a:blipFill>
                  <a:blip r:embed="rId29"/>
                  <a:stretch>
                    <a:fillRect r="-669" b="-15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7" name="Gruppo 106">
              <a:extLst>
                <a:ext uri="{FF2B5EF4-FFF2-40B4-BE49-F238E27FC236}">
                  <a16:creationId xmlns:a16="http://schemas.microsoft.com/office/drawing/2014/main" id="{70D8DDAD-B475-4383-6002-038FDEB5F291}"/>
                </a:ext>
              </a:extLst>
            </p:cNvPr>
            <p:cNvGrpSpPr/>
            <p:nvPr/>
          </p:nvGrpSpPr>
          <p:grpSpPr>
            <a:xfrm>
              <a:off x="2946249" y="33494792"/>
              <a:ext cx="16112084" cy="5227939"/>
              <a:chOff x="2946249" y="33494792"/>
              <a:chExt cx="16112084" cy="5227939"/>
            </a:xfrm>
          </p:grpSpPr>
          <p:grpSp>
            <p:nvGrpSpPr>
              <p:cNvPr id="85" name="Gruppo 84">
                <a:extLst>
                  <a:ext uri="{FF2B5EF4-FFF2-40B4-BE49-F238E27FC236}">
                    <a16:creationId xmlns:a16="http://schemas.microsoft.com/office/drawing/2014/main" id="{D769173F-34D3-EA21-4F54-1736E522020C}"/>
                  </a:ext>
                </a:extLst>
              </p:cNvPr>
              <p:cNvGrpSpPr/>
              <p:nvPr/>
            </p:nvGrpSpPr>
            <p:grpSpPr>
              <a:xfrm>
                <a:off x="2946249" y="33494792"/>
                <a:ext cx="7610287" cy="5227939"/>
                <a:chOff x="3092349" y="33134156"/>
                <a:chExt cx="7041825" cy="4744004"/>
              </a:xfrm>
            </p:grpSpPr>
            <p:pic>
              <p:nvPicPr>
                <p:cNvPr id="86" name="Immagine 85" descr="Immagine che contiene linea, testo, Diagramma, schermat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D2590A97-0D78-92D2-C775-9E551AF8B9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83" t="-704" r="49424" b="704"/>
                <a:stretch/>
              </p:blipFill>
              <p:spPr>
                <a:xfrm>
                  <a:off x="3092349" y="33134156"/>
                  <a:ext cx="7041825" cy="405545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CasellaDiTesto 86">
                      <a:extLst>
                        <a:ext uri="{FF2B5EF4-FFF2-40B4-BE49-F238E27FC236}">
                          <a16:creationId xmlns:a16="http://schemas.microsoft.com/office/drawing/2014/main" id="{C6902ED6-21F6-62F4-2A6C-512EEAB8C9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24143" y="37084353"/>
                      <a:ext cx="4693298" cy="7938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t-IT" sz="2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it-IT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𝒕𝒐𝒕</m:t>
                                </m:r>
                              </m:sub>
                            </m:sSub>
                            <m:r>
                              <a:rPr lang="it-IT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GB" sz="24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it-IT" sz="24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it-IT" sz="24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it-IT" sz="24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𝟑𝟓</m:t>
                            </m:r>
                            <m:r>
                              <a:rPr lang="en-GB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GB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𝒌𝑱</m:t>
                                </m:r>
                              </m:num>
                              <m:den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den>
                            </m:f>
                          </m:oMath>
                        </m:oMathPara>
                      </a14:m>
                      <a:endParaRPr lang="it-IT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7" name="CasellaDiTesto 86">
                      <a:extLst>
                        <a:ext uri="{FF2B5EF4-FFF2-40B4-BE49-F238E27FC236}">
                          <a16:creationId xmlns:a16="http://schemas.microsoft.com/office/drawing/2014/main" id="{C6902ED6-21F6-62F4-2A6C-512EEAB8C92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24143" y="37084353"/>
                      <a:ext cx="4693298" cy="793807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8" name="Gruppo 87">
                <a:extLst>
                  <a:ext uri="{FF2B5EF4-FFF2-40B4-BE49-F238E27FC236}">
                    <a16:creationId xmlns:a16="http://schemas.microsoft.com/office/drawing/2014/main" id="{0015E699-A04B-5CC1-06A6-81766D47CEFA}"/>
                  </a:ext>
                </a:extLst>
              </p:cNvPr>
              <p:cNvGrpSpPr/>
              <p:nvPr/>
            </p:nvGrpSpPr>
            <p:grpSpPr>
              <a:xfrm>
                <a:off x="11448046" y="33507615"/>
                <a:ext cx="7610287" cy="5189230"/>
                <a:chOff x="11859162" y="33103372"/>
                <a:chExt cx="7041825" cy="47665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CasellaDiTesto 88">
                      <a:extLst>
                        <a:ext uri="{FF2B5EF4-FFF2-40B4-BE49-F238E27FC236}">
                          <a16:creationId xmlns:a16="http://schemas.microsoft.com/office/drawing/2014/main" id="{60A41A03-F570-1197-14BB-1F380EA0B8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102535" y="37086131"/>
                      <a:ext cx="4693298" cy="7837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it-IT" sz="2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it-IT" sz="2400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𝒑𝒆𝒂𝒌</m:t>
                                </m:r>
                              </m:sub>
                            </m:sSub>
                            <m:r>
                              <a:rPr lang="it-IT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it-IT" sz="24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878.85</m:t>
                            </m:r>
                            <m:r>
                              <a:rPr lang="en-GB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GB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𝑾</m:t>
                                </m:r>
                              </m:num>
                              <m:den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den>
                            </m:f>
                          </m:oMath>
                        </m:oMathPara>
                      </a14:m>
                      <a:endParaRPr lang="it-IT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CasellaDiTesto 88">
                      <a:extLst>
                        <a:ext uri="{FF2B5EF4-FFF2-40B4-BE49-F238E27FC236}">
                          <a16:creationId xmlns:a16="http://schemas.microsoft.com/office/drawing/2014/main" id="{60A41A03-F570-1197-14BB-1F380EA0B8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102535" y="37086131"/>
                      <a:ext cx="4693298" cy="783741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90" name="Immagine 89" descr="Immagine che contiene linea, testo, Diagramma, schermat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7DF61419-5E2D-60BD-DED7-1E34B85991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46"/>
                <a:stretch/>
              </p:blipFill>
              <p:spPr>
                <a:xfrm>
                  <a:off x="11859162" y="33103372"/>
                  <a:ext cx="7041825" cy="41371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91" name="Immagine 90" descr="Immagine che contiene schermata, testo, Policromi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10FC0822-7829-CD63-4430-9B39216A6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6982" y="33527281"/>
              <a:ext cx="8953271" cy="4135559"/>
            </a:xfrm>
            <a:prstGeom prst="rect">
              <a:avLst/>
            </a:prstGeom>
          </p:spPr>
        </p:pic>
        <p:sp>
          <p:nvSpPr>
            <p:cNvPr id="92" name="CasellaDiTesto 91">
              <a:extLst>
                <a:ext uri="{FF2B5EF4-FFF2-40B4-BE49-F238E27FC236}">
                  <a16:creationId xmlns:a16="http://schemas.microsoft.com/office/drawing/2014/main" id="{3E94C4FC-C33D-2FE8-C5B0-78478EE7CAB9}"/>
                </a:ext>
              </a:extLst>
            </p:cNvPr>
            <p:cNvSpPr txBox="1"/>
            <p:nvPr/>
          </p:nvSpPr>
          <p:spPr>
            <a:xfrm>
              <a:off x="20432634" y="38122969"/>
              <a:ext cx="81720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>
                  <a:solidFill>
                    <a:srgbClr val="2929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Magnetization</a:t>
              </a:r>
              <a:r>
                <a:rPr lang="en-US" sz="3600" b="0" i="0" dirty="0">
                  <a:solidFill>
                    <a:srgbClr val="2929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of the cable causes a </a:t>
              </a:r>
              <a:r>
                <a:rPr lang="en-US" sz="3600" b="1" i="0" dirty="0">
                  <a:solidFill>
                    <a:srgbClr val="2929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different current distribution </a:t>
              </a:r>
              <a:r>
                <a:rPr lang="en-US" sz="3600" b="0" i="0" dirty="0">
                  <a:solidFill>
                    <a:srgbClr val="29292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that generates a different magnetic field map</a:t>
              </a:r>
              <a:endParaRPr lang="it-IT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Figura a mano libera: forma 92">
              <a:extLst>
                <a:ext uri="{FF2B5EF4-FFF2-40B4-BE49-F238E27FC236}">
                  <a16:creationId xmlns:a16="http://schemas.microsoft.com/office/drawing/2014/main" id="{CA36E2C9-7521-9468-51BB-34C8EA12E330}"/>
                </a:ext>
              </a:extLst>
            </p:cNvPr>
            <p:cNvSpPr/>
            <p:nvPr/>
          </p:nvSpPr>
          <p:spPr>
            <a:xfrm>
              <a:off x="2160815" y="29951576"/>
              <a:ext cx="27476778" cy="10131353"/>
            </a:xfrm>
            <a:custGeom>
              <a:avLst/>
              <a:gdLst>
                <a:gd name="connsiteX0" fmla="*/ 0 w 27504571"/>
                <a:gd name="connsiteY0" fmla="*/ 0 h 11190514"/>
                <a:gd name="connsiteX1" fmla="*/ 14601371 w 27504571"/>
                <a:gd name="connsiteY1" fmla="*/ 0 h 11190514"/>
                <a:gd name="connsiteX2" fmla="*/ 14601371 w 27504571"/>
                <a:gd name="connsiteY2" fmla="*/ 2496457 h 11190514"/>
                <a:gd name="connsiteX3" fmla="*/ 27490057 w 27504571"/>
                <a:gd name="connsiteY3" fmla="*/ 2496457 h 11190514"/>
                <a:gd name="connsiteX4" fmla="*/ 27504571 w 27504571"/>
                <a:gd name="connsiteY4" fmla="*/ 11190514 h 11190514"/>
                <a:gd name="connsiteX5" fmla="*/ 14514 w 27504571"/>
                <a:gd name="connsiteY5" fmla="*/ 11190514 h 11190514"/>
                <a:gd name="connsiteX6" fmla="*/ 0 w 27504571"/>
                <a:gd name="connsiteY6" fmla="*/ 0 h 1119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4571" h="11190514">
                  <a:moveTo>
                    <a:pt x="0" y="0"/>
                  </a:moveTo>
                  <a:lnTo>
                    <a:pt x="14601371" y="0"/>
                  </a:lnTo>
                  <a:lnTo>
                    <a:pt x="14601371" y="2496457"/>
                  </a:lnTo>
                  <a:lnTo>
                    <a:pt x="27490057" y="2496457"/>
                  </a:lnTo>
                  <a:lnTo>
                    <a:pt x="27504571" y="11190514"/>
                  </a:lnTo>
                  <a:lnTo>
                    <a:pt x="14514" y="11190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4450">
              <a:gradFill flip="none"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06" name="Gruppo 105">
              <a:extLst>
                <a:ext uri="{FF2B5EF4-FFF2-40B4-BE49-F238E27FC236}">
                  <a16:creationId xmlns:a16="http://schemas.microsoft.com/office/drawing/2014/main" id="{276BAE86-0099-EDFB-B92D-139921B55C09}"/>
                </a:ext>
              </a:extLst>
            </p:cNvPr>
            <p:cNvGrpSpPr/>
            <p:nvPr/>
          </p:nvGrpSpPr>
          <p:grpSpPr>
            <a:xfrm>
              <a:off x="7435645" y="31751504"/>
              <a:ext cx="3583760" cy="2366076"/>
              <a:chOff x="7563364" y="31751504"/>
              <a:chExt cx="3583760" cy="2366076"/>
            </a:xfrm>
          </p:grpSpPr>
          <p:sp>
            <p:nvSpPr>
              <p:cNvPr id="77" name="CasellaDiTesto 76">
                <a:extLst>
                  <a:ext uri="{FF2B5EF4-FFF2-40B4-BE49-F238E27FC236}">
                    <a16:creationId xmlns:a16="http://schemas.microsoft.com/office/drawing/2014/main" id="{08FF9F5A-7530-CB5B-EDBE-65A54917145D}"/>
                  </a:ext>
                </a:extLst>
              </p:cNvPr>
              <p:cNvSpPr txBox="1"/>
              <p:nvPr/>
            </p:nvSpPr>
            <p:spPr>
              <a:xfrm>
                <a:off x="7861244" y="31751504"/>
                <a:ext cx="298800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600" b="1" noProof="0" dirty="0"/>
                  <a:t>Assumption</a:t>
                </a:r>
                <a:r>
                  <a:rPr lang="it-IT" sz="3800" b="1" dirty="0"/>
                  <a:t>:</a:t>
                </a:r>
              </a:p>
            </p:txBody>
          </p:sp>
          <p:grpSp>
            <p:nvGrpSpPr>
              <p:cNvPr id="105" name="Gruppo 104">
                <a:extLst>
                  <a:ext uri="{FF2B5EF4-FFF2-40B4-BE49-F238E27FC236}">
                    <a16:creationId xmlns:a16="http://schemas.microsoft.com/office/drawing/2014/main" id="{F27FF908-44AB-9B4A-07CC-D8C320D8BE41}"/>
                  </a:ext>
                </a:extLst>
              </p:cNvPr>
              <p:cNvGrpSpPr/>
              <p:nvPr/>
            </p:nvGrpSpPr>
            <p:grpSpPr>
              <a:xfrm>
                <a:off x="7563364" y="32371198"/>
                <a:ext cx="3583760" cy="1746382"/>
                <a:chOff x="7535367" y="32458282"/>
                <a:chExt cx="3583760" cy="1746382"/>
              </a:xfrm>
            </p:grpSpPr>
            <p:grpSp>
              <p:nvGrpSpPr>
                <p:cNvPr id="81" name="Gruppo 80">
                  <a:extLst>
                    <a:ext uri="{FF2B5EF4-FFF2-40B4-BE49-F238E27FC236}">
                      <a16:creationId xmlns:a16="http://schemas.microsoft.com/office/drawing/2014/main" id="{1F311AA8-52F0-313F-58DB-8056F39F2B9E}"/>
                    </a:ext>
                  </a:extLst>
                </p:cNvPr>
                <p:cNvGrpSpPr/>
                <p:nvPr/>
              </p:nvGrpSpPr>
              <p:grpSpPr>
                <a:xfrm>
                  <a:off x="7535367" y="32458282"/>
                  <a:ext cx="1944000" cy="1584000"/>
                  <a:chOff x="4437667" y="5991941"/>
                  <a:chExt cx="1626536" cy="1244123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2" name="CasellaDiTesto 81">
                        <a:extLst>
                          <a:ext uri="{FF2B5EF4-FFF2-40B4-BE49-F238E27FC236}">
                            <a16:creationId xmlns:a16="http://schemas.microsoft.com/office/drawing/2014/main" id="{8A00ABE0-D2FD-F90D-A099-1A51DC48D2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37667" y="5991941"/>
                        <a:ext cx="1626536" cy="12441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it-IT" sz="2400" i="1" dirty="0">
                          <a:solidFill>
                            <a:schemeClr val="tx1"/>
                          </a:solidFill>
                        </a:endParaRPr>
                      </a:p>
                      <a:p>
                        <a:pPr>
                          <a:lnSpc>
                            <a:spcPct val="15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it-IT" sz="2400" i="1" dirty="0"/>
                      </a:p>
                    </p:txBody>
                  </p:sp>
                </mc:Choice>
                <mc:Fallback xmlns="">
                  <p:sp>
                    <p:nvSpPr>
                      <p:cNvPr id="82" name="CasellaDiTesto 81">
                        <a:extLst>
                          <a:ext uri="{FF2B5EF4-FFF2-40B4-BE49-F238E27FC236}">
                            <a16:creationId xmlns:a16="http://schemas.microsoft.com/office/drawing/2014/main" id="{8A00ABE0-D2FD-F90D-A099-1A51DC48D29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37667" y="5991941"/>
                        <a:ext cx="1626536" cy="1244123"/>
                      </a:xfrm>
                      <a:prstGeom prst="rect">
                        <a:avLst/>
                      </a:prstGeom>
                      <a:blipFill>
                        <a:blip r:embed="rId3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3" name="Parentesi graffa aperta 82">
                    <a:extLst>
                      <a:ext uri="{FF2B5EF4-FFF2-40B4-BE49-F238E27FC236}">
                        <a16:creationId xmlns:a16="http://schemas.microsoft.com/office/drawing/2014/main" id="{693E51DA-5F53-076C-1557-87B5C84A973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587174" y="6104546"/>
                    <a:ext cx="359606" cy="787316"/>
                  </a:xfrm>
                  <a:prstGeom prst="leftBrac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2400"/>
                  </a:p>
                </p:txBody>
              </p:sp>
            </p:grpSp>
            <p:grpSp>
              <p:nvGrpSpPr>
                <p:cNvPr id="102" name="Gruppo 101">
                  <a:extLst>
                    <a:ext uri="{FF2B5EF4-FFF2-40B4-BE49-F238E27FC236}">
                      <a16:creationId xmlns:a16="http://schemas.microsoft.com/office/drawing/2014/main" id="{31102405-17E4-A134-D9BE-0D636D8B109D}"/>
                    </a:ext>
                  </a:extLst>
                </p:cNvPr>
                <p:cNvGrpSpPr/>
                <p:nvPr/>
              </p:nvGrpSpPr>
              <p:grpSpPr>
                <a:xfrm>
                  <a:off x="9175127" y="32459827"/>
                  <a:ext cx="1944000" cy="1744837"/>
                  <a:chOff x="4437667" y="5991941"/>
                  <a:chExt cx="1626536" cy="137044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3" name="CasellaDiTesto 102">
                        <a:extLst>
                          <a:ext uri="{FF2B5EF4-FFF2-40B4-BE49-F238E27FC236}">
                            <a16:creationId xmlns:a16="http://schemas.microsoft.com/office/drawing/2014/main" id="{4FD2BBD3-ED14-3B1D-A736-7BC920EA1A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37667" y="5991941"/>
                        <a:ext cx="1626536" cy="13704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it-IT" sz="2400" i="1" dirty="0"/>
                      </a:p>
                      <a:p>
                        <a:pPr>
                          <a:lnSpc>
                            <a:spcPct val="150000"/>
                          </a:lnSpc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m:oMathPara>
                        </a14:m>
                        <a:endParaRPr lang="it-IT" sz="2400" i="1" dirty="0"/>
                      </a:p>
                      <a:p>
                        <a:pPr>
                          <a:lnSpc>
                            <a:spcPct val="150000"/>
                          </a:lnSpc>
                        </a:pPr>
                        <a:endParaRPr lang="it-IT" sz="2400" i="1" dirty="0"/>
                      </a:p>
                    </p:txBody>
                  </p:sp>
                </mc:Choice>
                <mc:Fallback xmlns="">
                  <p:sp>
                    <p:nvSpPr>
                      <p:cNvPr id="103" name="CasellaDiTesto 102">
                        <a:extLst>
                          <a:ext uri="{FF2B5EF4-FFF2-40B4-BE49-F238E27FC236}">
                            <a16:creationId xmlns:a16="http://schemas.microsoft.com/office/drawing/2014/main" id="{4FD2BBD3-ED14-3B1D-A736-7BC920EA1A8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37667" y="5991941"/>
                        <a:ext cx="1626536" cy="1370449"/>
                      </a:xfrm>
                      <a:prstGeom prst="rect">
                        <a:avLst/>
                      </a:prstGeom>
                      <a:blipFill>
                        <a:blip r:embed="rId3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4" name="Parentesi graffa aperta 103">
                    <a:extLst>
                      <a:ext uri="{FF2B5EF4-FFF2-40B4-BE49-F238E27FC236}">
                        <a16:creationId xmlns:a16="http://schemas.microsoft.com/office/drawing/2014/main" id="{48FA150D-1C45-77BB-1D3B-7AB182DFFE0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4587174" y="6104547"/>
                    <a:ext cx="359606" cy="787316"/>
                  </a:xfrm>
                  <a:prstGeom prst="leftBrac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sz="2400"/>
                  </a:p>
                </p:txBody>
              </p:sp>
            </p:grpSp>
          </p:grpSp>
        </p:grpSp>
      </p:grp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AD67C32D-71D8-3439-9198-514A03EBD4E1}"/>
              </a:ext>
            </a:extLst>
          </p:cNvPr>
          <p:cNvSpPr txBox="1"/>
          <p:nvPr/>
        </p:nvSpPr>
        <p:spPr>
          <a:xfrm>
            <a:off x="11398827" y="42157432"/>
            <a:ext cx="7477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noProof="0" dirty="0">
                <a:effectLst>
                  <a:glow rad="1270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IMCC and MuCol annual meeting 2025</a:t>
            </a:r>
            <a:endParaRPr lang="it-IT" sz="3600" dirty="0">
              <a:effectLst>
                <a:glow rad="1270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F073B32-3C46-A753-7213-66622E8955FD}"/>
              </a:ext>
            </a:extLst>
          </p:cNvPr>
          <p:cNvSpPr/>
          <p:nvPr/>
        </p:nvSpPr>
        <p:spPr>
          <a:xfrm>
            <a:off x="17096165" y="4245842"/>
            <a:ext cx="12560546" cy="6287969"/>
          </a:xfrm>
          <a:prstGeom prst="rect">
            <a:avLst/>
          </a:prstGeom>
          <a:noFill/>
          <a:ln w="44450">
            <a:gradFill flip="none" rotWithShape="1"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E589B5F-EA2C-158D-601D-03AE899C7FEA}"/>
              </a:ext>
            </a:extLst>
          </p:cNvPr>
          <p:cNvGrpSpPr>
            <a:grpSpLocks noChangeAspect="1"/>
          </p:cNvGrpSpPr>
          <p:nvPr/>
        </p:nvGrpSpPr>
        <p:grpSpPr>
          <a:xfrm>
            <a:off x="19341508" y="5051629"/>
            <a:ext cx="9083014" cy="2250499"/>
            <a:chOff x="2524233" y="1542949"/>
            <a:chExt cx="7647413" cy="1894800"/>
          </a:xfrm>
        </p:grpSpPr>
        <p:pic>
          <p:nvPicPr>
            <p:cNvPr id="8" name="Picture 6" descr="p4.tiff">
              <a:extLst>
                <a:ext uri="{FF2B5EF4-FFF2-40B4-BE49-F238E27FC236}">
                  <a16:creationId xmlns:a16="http://schemas.microsoft.com/office/drawing/2014/main" id="{A9E05EB3-F974-DB20-358D-433092C40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alphaModFix/>
            </a:blip>
            <a:srcRect b="50107"/>
            <a:stretch>
              <a:fillRect/>
            </a:stretch>
          </p:blipFill>
          <p:spPr>
            <a:xfrm>
              <a:off x="2524233" y="1542949"/>
              <a:ext cx="7647413" cy="1891663"/>
            </a:xfrm>
            <a:prstGeom prst="rect">
              <a:avLst/>
            </a:prstGeom>
          </p:spPr>
        </p:pic>
        <p:pic>
          <p:nvPicPr>
            <p:cNvPr id="10" name="Picture 6" descr="p4.tiff">
              <a:extLst>
                <a:ext uri="{FF2B5EF4-FFF2-40B4-BE49-F238E27FC236}">
                  <a16:creationId xmlns:a16="http://schemas.microsoft.com/office/drawing/2014/main" id="{46A65C06-713F-0EA0-40F8-A2F2E108F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" r="39610" b="50107"/>
            <a:stretch/>
          </p:blipFill>
          <p:spPr>
            <a:xfrm>
              <a:off x="2524233" y="1542949"/>
              <a:ext cx="4618215" cy="1891663"/>
            </a:xfrm>
            <a:prstGeom prst="rect">
              <a:avLst/>
            </a:prstGeom>
          </p:spPr>
        </p:pic>
        <p:sp>
          <p:nvSpPr>
            <p:cNvPr id="11" name="Rectangle 45">
              <a:extLst>
                <a:ext uri="{FF2B5EF4-FFF2-40B4-BE49-F238E27FC236}">
                  <a16:creationId xmlns:a16="http://schemas.microsoft.com/office/drawing/2014/main" id="{C5AB3CA4-A7D5-C393-9F9F-E1485BCBDD57}"/>
                </a:ext>
              </a:extLst>
            </p:cNvPr>
            <p:cNvSpPr/>
            <p:nvPr/>
          </p:nvSpPr>
          <p:spPr>
            <a:xfrm>
              <a:off x="9032478" y="1581150"/>
              <a:ext cx="1109742" cy="1824990"/>
            </a:xfrm>
            <a:prstGeom prst="rect">
              <a:avLst/>
            </a:prstGeom>
            <a:solidFill>
              <a:schemeClr val="bg1">
                <a:lumMod val="50000"/>
                <a:alpha val="84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12" name="Picture 6" descr="p4.tiff">
              <a:extLst>
                <a:ext uri="{FF2B5EF4-FFF2-40B4-BE49-F238E27FC236}">
                  <a16:creationId xmlns:a16="http://schemas.microsoft.com/office/drawing/2014/main" id="{91D267FE-8B0E-3F7A-E852-711D669C2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alphaModFix/>
              <a:grayscl/>
            </a:blip>
            <a:srcRect l="85019" b="50107"/>
            <a:stretch/>
          </p:blipFill>
          <p:spPr>
            <a:xfrm>
              <a:off x="9022152" y="1546086"/>
              <a:ext cx="1145633" cy="1891663"/>
            </a:xfrm>
            <a:prstGeom prst="rect">
              <a:avLst/>
            </a:prstGeom>
            <a:noFill/>
          </p:spPr>
        </p:pic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0E8F99A7-D3F5-31A8-180C-E9C45D0061DC}"/>
                </a:ext>
              </a:extLst>
            </p:cNvPr>
            <p:cNvSpPr/>
            <p:nvPr/>
          </p:nvSpPr>
          <p:spPr>
            <a:xfrm>
              <a:off x="9035084" y="1586458"/>
              <a:ext cx="1109742" cy="1818297"/>
            </a:xfrm>
            <a:prstGeom prst="rect">
              <a:avLst/>
            </a:prstGeom>
            <a:solidFill>
              <a:srgbClr val="F7F7F7">
                <a:alpha val="65000"/>
              </a:srgb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1150B02-C214-30CE-DEF6-5963511609AC}"/>
              </a:ext>
            </a:extLst>
          </p:cNvPr>
          <p:cNvGrpSpPr>
            <a:grpSpLocks noChangeAspect="1"/>
          </p:cNvGrpSpPr>
          <p:nvPr/>
        </p:nvGrpSpPr>
        <p:grpSpPr>
          <a:xfrm>
            <a:off x="20195599" y="7456307"/>
            <a:ext cx="6361673" cy="2924324"/>
            <a:chOff x="4814558" y="2912020"/>
            <a:chExt cx="7355660" cy="3493210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8B82E5D2-760A-6670-1A6D-2AA53DD35EF4}"/>
                </a:ext>
              </a:extLst>
            </p:cNvPr>
            <p:cNvSpPr/>
            <p:nvPr/>
          </p:nvSpPr>
          <p:spPr>
            <a:xfrm>
              <a:off x="9805752" y="3856340"/>
              <a:ext cx="1145633" cy="18615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16" name="Picture 35" descr="A diagram of a circle&#10;&#10;Description automatically generated">
              <a:extLst>
                <a:ext uri="{FF2B5EF4-FFF2-40B4-BE49-F238E27FC236}">
                  <a16:creationId xmlns:a16="http://schemas.microsoft.com/office/drawing/2014/main" id="{35951B1D-1C16-4E2B-E4BC-5C30C575C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558" y="2912020"/>
              <a:ext cx="7355660" cy="3493210"/>
            </a:xfrm>
            <a:prstGeom prst="rect">
              <a:avLst/>
            </a:prstGeom>
          </p:spPr>
        </p:pic>
        <p:pic>
          <p:nvPicPr>
            <p:cNvPr id="17" name="Picture 37" descr="Diagram of a diagram of a complex system&#10;&#10;Description automatically generated with medium confidence">
              <a:extLst>
                <a:ext uri="{FF2B5EF4-FFF2-40B4-BE49-F238E27FC236}">
                  <a16:creationId xmlns:a16="http://schemas.microsoft.com/office/drawing/2014/main" id="{0D0F774B-0D02-CE1D-00E8-82FDBE8A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558" y="2912020"/>
              <a:ext cx="7355660" cy="3493210"/>
            </a:xfrm>
            <a:prstGeom prst="rect">
              <a:avLst/>
            </a:prstGeom>
          </p:spPr>
        </p:pic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C98622F-3424-91E1-1EC6-C31B6B144207}"/>
              </a:ext>
            </a:extLst>
          </p:cNvPr>
          <p:cNvSpPr txBox="1"/>
          <p:nvPr/>
        </p:nvSpPr>
        <p:spPr>
          <a:xfrm>
            <a:off x="20656885" y="4301104"/>
            <a:ext cx="6648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6279"/>
            <a:r>
              <a:rPr lang="en-GB" sz="3600" b="1" dirty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Muon </a:t>
            </a:r>
            <a:r>
              <a:rPr lang="en-GB" sz="3600" b="1">
                <a:gradFill flip="none"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Collider complex</a:t>
            </a:r>
            <a:endParaRPr lang="en-GB" sz="3600" b="1" dirty="0">
              <a:gradFill flip="none"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2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33123</TotalTime>
  <Words>490</Words>
  <Application>Microsoft Office PowerPoint</Application>
  <PresentationFormat>Personalizzato</PresentationFormat>
  <Paragraphs>91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Cambria Math</vt:lpstr>
      <vt:lpstr>Wingdings</vt:lpstr>
      <vt:lpstr>Office Theme</vt:lpstr>
      <vt:lpstr>Magnetic and Mechanical Design of Large Aperture HTS Superconducting Dipole for the Muon Collider Accelerator 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TOMMASO MAIELLO</dc:creator>
  <cp:lastModifiedBy>Alessandra Pampaloni</cp:lastModifiedBy>
  <cp:revision>18</cp:revision>
  <dcterms:created xsi:type="dcterms:W3CDTF">2024-06-05T17:04:12Z</dcterms:created>
  <dcterms:modified xsi:type="dcterms:W3CDTF">2025-04-24T09:32:01Z</dcterms:modified>
</cp:coreProperties>
</file>