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0" r:id="rId1"/>
  </p:sldMasterIdLst>
  <p:notesMasterIdLst>
    <p:notesMasterId r:id="rId59"/>
  </p:notesMasterIdLst>
  <p:handoutMasterIdLst>
    <p:handoutMasterId r:id="rId60"/>
  </p:handoutMasterIdLst>
  <p:sldIdLst>
    <p:sldId id="2147469122" r:id="rId2"/>
    <p:sldId id="2147469213" r:id="rId3"/>
    <p:sldId id="2147469125" r:id="rId4"/>
    <p:sldId id="2147469200" r:id="rId5"/>
    <p:sldId id="2147469239" r:id="rId6"/>
    <p:sldId id="2147469240" r:id="rId7"/>
    <p:sldId id="2147469205" r:id="rId8"/>
    <p:sldId id="2147469132" r:id="rId9"/>
    <p:sldId id="2147469156" r:id="rId10"/>
    <p:sldId id="2147469155" r:id="rId11"/>
    <p:sldId id="2147469154" r:id="rId12"/>
    <p:sldId id="2147469204" r:id="rId13"/>
    <p:sldId id="2147469241" r:id="rId14"/>
    <p:sldId id="2147469150" r:id="rId15"/>
    <p:sldId id="2147469247" r:id="rId16"/>
    <p:sldId id="2147469244" r:id="rId17"/>
    <p:sldId id="2147469214" r:id="rId18"/>
    <p:sldId id="2147469182" r:id="rId19"/>
    <p:sldId id="2147469141" r:id="rId20"/>
    <p:sldId id="2147469217" r:id="rId21"/>
    <p:sldId id="2147469221" r:id="rId22"/>
    <p:sldId id="2147469246" r:id="rId23"/>
    <p:sldId id="2147469251" r:id="rId24"/>
    <p:sldId id="2147469252" r:id="rId25"/>
    <p:sldId id="2147469229" r:id="rId26"/>
    <p:sldId id="2147469193" r:id="rId27"/>
    <p:sldId id="2147469253" r:id="rId28"/>
    <p:sldId id="2147469226" r:id="rId29"/>
    <p:sldId id="2147469254" r:id="rId30"/>
    <p:sldId id="2147469167" r:id="rId31"/>
    <p:sldId id="2147469171" r:id="rId32"/>
    <p:sldId id="2147469223" r:id="rId33"/>
    <p:sldId id="2147469255" r:id="rId34"/>
    <p:sldId id="2147469230" r:id="rId35"/>
    <p:sldId id="2147469144" r:id="rId36"/>
    <p:sldId id="2147469126" r:id="rId37"/>
    <p:sldId id="2147469238" r:id="rId38"/>
    <p:sldId id="2147469242" r:id="rId39"/>
    <p:sldId id="2147469183" r:id="rId40"/>
    <p:sldId id="2147469236" r:id="rId41"/>
    <p:sldId id="2147469237" r:id="rId42"/>
    <p:sldId id="2147469243" r:id="rId43"/>
    <p:sldId id="2147469199" r:id="rId44"/>
    <p:sldId id="2147469215" r:id="rId45"/>
    <p:sldId id="2147469245" r:id="rId46"/>
    <p:sldId id="2147469261" r:id="rId47"/>
    <p:sldId id="2147469260" r:id="rId48"/>
    <p:sldId id="2147469203" r:id="rId49"/>
    <p:sldId id="2147469140" r:id="rId50"/>
    <p:sldId id="2147469137" r:id="rId51"/>
    <p:sldId id="2147469138" r:id="rId52"/>
    <p:sldId id="2147469257" r:id="rId53"/>
    <p:sldId id="2147469228" r:id="rId54"/>
    <p:sldId id="2147469164" r:id="rId55"/>
    <p:sldId id="2147469258" r:id="rId56"/>
    <p:sldId id="2147469259" r:id="rId57"/>
    <p:sldId id="214746922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B4C67"/>
    <a:srgbClr val="ECECEC"/>
    <a:srgbClr val="30342E"/>
    <a:srgbClr val="1A6094"/>
    <a:srgbClr val="25B1A6"/>
    <a:srgbClr val="00A77D"/>
    <a:srgbClr val="7EC297"/>
    <a:srgbClr val="6B6E6B"/>
    <a:srgbClr val="A2A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04984F-5D16-8440-9226-03C1BA51CFA5}" v="523" dt="2025-05-12T13:24:41.019"/>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49"/>
    <p:restoredTop sz="80803"/>
  </p:normalViewPr>
  <p:slideViewPr>
    <p:cSldViewPr snapToGrid="0">
      <p:cViewPr varScale="1">
        <p:scale>
          <a:sx n="128" d="100"/>
          <a:sy n="128" d="100"/>
        </p:scale>
        <p:origin x="2720" y="176"/>
      </p:cViewPr>
      <p:guideLst/>
    </p:cSldViewPr>
  </p:slideViewPr>
  <p:notesTextViewPr>
    <p:cViewPr>
      <p:scale>
        <a:sx n="114" d="100"/>
        <a:sy n="114" d="100"/>
      </p:scale>
      <p:origin x="0" y="0"/>
    </p:cViewPr>
  </p:notesTextViewPr>
  <p:sorterViewPr>
    <p:cViewPr>
      <p:scale>
        <a:sx n="80" d="100"/>
        <a:sy n="80" d="100"/>
      </p:scale>
      <p:origin x="0" y="0"/>
    </p:cViewPr>
  </p:sorterViewPr>
  <p:notesViewPr>
    <p:cSldViewPr snapToGrid="0">
      <p:cViewPr varScale="1">
        <p:scale>
          <a:sx n="96" d="100"/>
          <a:sy n="96" d="100"/>
        </p:scale>
        <p:origin x="312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over, Austin" userId="f3770b42-2904-4699-81a3-0f507db7be13" providerId="ADAL" clId="{902705AA-0B63-6E45-A4B6-BDAD522F7B75}"/>
    <pc:docChg chg="undo redo custSel addSld delSld modSld sldOrd modMainMaster">
      <pc:chgData name="Hoover, Austin" userId="f3770b42-2904-4699-81a3-0f507db7be13" providerId="ADAL" clId="{902705AA-0B63-6E45-A4B6-BDAD522F7B75}" dt="2025-01-30T20:35:00.461" v="4602" actId="20578"/>
      <pc:docMkLst>
        <pc:docMk/>
      </pc:docMkLst>
      <pc:sldChg chg="modSp mod">
        <pc:chgData name="Hoover, Austin" userId="f3770b42-2904-4699-81a3-0f507db7be13" providerId="ADAL" clId="{902705AA-0B63-6E45-A4B6-BDAD522F7B75}" dt="2025-01-30T20:33:14.556" v="4585" actId="20577"/>
        <pc:sldMkLst>
          <pc:docMk/>
          <pc:sldMk cId="4131311020" sldId="2147469122"/>
        </pc:sldMkLst>
      </pc:sldChg>
      <pc:sldChg chg="new del">
        <pc:chgData name="Hoover, Austin" userId="f3770b42-2904-4699-81a3-0f507db7be13" providerId="ADAL" clId="{902705AA-0B63-6E45-A4B6-BDAD522F7B75}" dt="2025-01-30T18:57:53.417" v="56" actId="2696"/>
        <pc:sldMkLst>
          <pc:docMk/>
          <pc:sldMk cId="1995914548" sldId="2147469123"/>
        </pc:sldMkLst>
      </pc:sldChg>
      <pc:sldChg chg="modSp new del mod">
        <pc:chgData name="Hoover, Austin" userId="f3770b42-2904-4699-81a3-0f507db7be13" providerId="ADAL" clId="{902705AA-0B63-6E45-A4B6-BDAD522F7B75}" dt="2025-01-30T19:23:15.193" v="239" actId="2696"/>
        <pc:sldMkLst>
          <pc:docMk/>
          <pc:sldMk cId="2827304931" sldId="2147469123"/>
        </pc:sldMkLst>
      </pc:sldChg>
      <pc:sldChg chg="modSp new del mod">
        <pc:chgData name="Hoover, Austin" userId="f3770b42-2904-4699-81a3-0f507db7be13" providerId="ADAL" clId="{902705AA-0B63-6E45-A4B6-BDAD522F7B75}" dt="2025-01-30T19:27:21.815" v="384" actId="2696"/>
        <pc:sldMkLst>
          <pc:docMk/>
          <pc:sldMk cId="698521757" sldId="2147469124"/>
        </pc:sldMkLst>
      </pc:sldChg>
      <pc:sldChg chg="new del">
        <pc:chgData name="Hoover, Austin" userId="f3770b42-2904-4699-81a3-0f507db7be13" providerId="ADAL" clId="{902705AA-0B63-6E45-A4B6-BDAD522F7B75}" dt="2025-01-30T19:21:02.382" v="60" actId="680"/>
        <pc:sldMkLst>
          <pc:docMk/>
          <pc:sldMk cId="1767286582" sldId="2147469124"/>
        </pc:sldMkLst>
      </pc:sldChg>
      <pc:sldChg chg="new del">
        <pc:chgData name="Hoover, Austin" userId="f3770b42-2904-4699-81a3-0f507db7be13" providerId="ADAL" clId="{902705AA-0B63-6E45-A4B6-BDAD522F7B75}" dt="2025-01-30T18:57:56.080" v="57" actId="2696"/>
        <pc:sldMkLst>
          <pc:docMk/>
          <pc:sldMk cId="2657329444" sldId="2147469124"/>
        </pc:sldMkLst>
      </pc:sldChg>
      <pc:sldChg chg="del">
        <pc:chgData name="Hoover, Austin" userId="f3770b42-2904-4699-81a3-0f507db7be13" providerId="ADAL" clId="{902705AA-0B63-6E45-A4B6-BDAD522F7B75}" dt="2025-01-30T18:57:40.197" v="53" actId="2696"/>
        <pc:sldMkLst>
          <pc:docMk/>
          <pc:sldMk cId="3490823431" sldId="2147469124"/>
        </pc:sldMkLst>
      </pc:sldChg>
      <pc:sldChg chg="modSp new mod">
        <pc:chgData name="Hoover, Austin" userId="f3770b42-2904-4699-81a3-0f507db7be13" providerId="ADAL" clId="{902705AA-0B63-6E45-A4B6-BDAD522F7B75}" dt="2025-01-30T20:20:58.853" v="2948" actId="20577"/>
        <pc:sldMkLst>
          <pc:docMk/>
          <pc:sldMk cId="408558247" sldId="2147469125"/>
        </pc:sldMkLst>
      </pc:sldChg>
      <pc:sldChg chg="add del">
        <pc:chgData name="Hoover, Austin" userId="f3770b42-2904-4699-81a3-0f507db7be13" providerId="ADAL" clId="{902705AA-0B63-6E45-A4B6-BDAD522F7B75}" dt="2025-01-30T19:21:43.149" v="115"/>
        <pc:sldMkLst>
          <pc:docMk/>
          <pc:sldMk cId="766804660" sldId="2147469125"/>
        </pc:sldMkLst>
      </pc:sldChg>
      <pc:sldChg chg="modSp new mod">
        <pc:chgData name="Hoover, Austin" userId="f3770b42-2904-4699-81a3-0f507db7be13" providerId="ADAL" clId="{902705AA-0B63-6E45-A4B6-BDAD522F7B75}" dt="2025-01-30T20:17:08.452" v="2342" actId="20577"/>
        <pc:sldMkLst>
          <pc:docMk/>
          <pc:sldMk cId="1664822293" sldId="2147469126"/>
        </pc:sldMkLst>
      </pc:sldChg>
      <pc:sldChg chg="new del">
        <pc:chgData name="Hoover, Austin" userId="f3770b42-2904-4699-81a3-0f507db7be13" providerId="ADAL" clId="{902705AA-0B63-6E45-A4B6-BDAD522F7B75}" dt="2025-01-30T19:23:41.353" v="249" actId="680"/>
        <pc:sldMkLst>
          <pc:docMk/>
          <pc:sldMk cId="2568244108" sldId="2147469127"/>
        </pc:sldMkLst>
      </pc:sldChg>
      <pc:sldChg chg="modSp new mod">
        <pc:chgData name="Hoover, Austin" userId="f3770b42-2904-4699-81a3-0f507db7be13" providerId="ADAL" clId="{902705AA-0B63-6E45-A4B6-BDAD522F7B75}" dt="2025-01-30T19:41:56.002" v="638" actId="20577"/>
        <pc:sldMkLst>
          <pc:docMk/>
          <pc:sldMk cId="3513969278" sldId="2147469127"/>
        </pc:sldMkLst>
      </pc:sldChg>
      <pc:sldChg chg="modSp add mod">
        <pc:chgData name="Hoover, Austin" userId="f3770b42-2904-4699-81a3-0f507db7be13" providerId="ADAL" clId="{902705AA-0B63-6E45-A4B6-BDAD522F7B75}" dt="2025-01-30T20:33:36.798" v="4586" actId="20577"/>
        <pc:sldMkLst>
          <pc:docMk/>
          <pc:sldMk cId="4121815108" sldId="2147469128"/>
        </pc:sldMkLst>
      </pc:sldChg>
      <pc:sldChg chg="modSp add mod">
        <pc:chgData name="Hoover, Austin" userId="f3770b42-2904-4699-81a3-0f507db7be13" providerId="ADAL" clId="{902705AA-0B63-6E45-A4B6-BDAD522F7B75}" dt="2025-01-30T19:42:28.885" v="700" actId="20577"/>
        <pc:sldMkLst>
          <pc:docMk/>
          <pc:sldMk cId="760001005" sldId="2147469129"/>
        </pc:sldMkLst>
      </pc:sldChg>
      <pc:sldChg chg="addSp delSp modSp new del mod">
        <pc:chgData name="Hoover, Austin" userId="f3770b42-2904-4699-81a3-0f507db7be13" providerId="ADAL" clId="{902705AA-0B63-6E45-A4B6-BDAD522F7B75}" dt="2025-01-30T20:03:07.930" v="1248" actId="2696"/>
        <pc:sldMkLst>
          <pc:docMk/>
          <pc:sldMk cId="4172453591" sldId="2147469130"/>
        </pc:sldMkLst>
      </pc:sldChg>
      <pc:sldChg chg="addSp delSp modSp add del mod">
        <pc:chgData name="Hoover, Austin" userId="f3770b42-2904-4699-81a3-0f507db7be13" providerId="ADAL" clId="{902705AA-0B63-6E45-A4B6-BDAD522F7B75}" dt="2025-01-30T20:03:24.469" v="1252" actId="2696"/>
        <pc:sldMkLst>
          <pc:docMk/>
          <pc:sldMk cId="2149947099" sldId="2147469131"/>
        </pc:sldMkLst>
      </pc:sldChg>
      <pc:sldChg chg="addSp delSp modSp add mod">
        <pc:chgData name="Hoover, Austin" userId="f3770b42-2904-4699-81a3-0f507db7be13" providerId="ADAL" clId="{902705AA-0B63-6E45-A4B6-BDAD522F7B75}" dt="2025-01-30T20:34:38.289" v="4597" actId="732"/>
        <pc:sldMkLst>
          <pc:docMk/>
          <pc:sldMk cId="2400575164" sldId="2147469132"/>
        </pc:sldMkLst>
      </pc:sldChg>
      <pc:sldChg chg="addSp delSp modSp add del mod">
        <pc:chgData name="Hoover, Austin" userId="f3770b42-2904-4699-81a3-0f507db7be13" providerId="ADAL" clId="{902705AA-0B63-6E45-A4B6-BDAD522F7B75}" dt="2025-01-30T20:03:07.949" v="1250" actId="2696"/>
        <pc:sldMkLst>
          <pc:docMk/>
          <pc:sldMk cId="3987595210" sldId="2147469133"/>
        </pc:sldMkLst>
      </pc:sldChg>
      <pc:sldChg chg="addSp delSp modSp add del mod">
        <pc:chgData name="Hoover, Austin" userId="f3770b42-2904-4699-81a3-0f507db7be13" providerId="ADAL" clId="{902705AA-0B63-6E45-A4B6-BDAD522F7B75}" dt="2025-01-30T20:03:07.936" v="1249" actId="2696"/>
        <pc:sldMkLst>
          <pc:docMk/>
          <pc:sldMk cId="1209420488" sldId="2147469134"/>
        </pc:sldMkLst>
      </pc:sldChg>
      <pc:sldChg chg="addSp delSp modSp new mod">
        <pc:chgData name="Hoover, Austin" userId="f3770b42-2904-4699-81a3-0f507db7be13" providerId="ADAL" clId="{902705AA-0B63-6E45-A4B6-BDAD522F7B75}" dt="2025-01-30T20:02:11.281" v="1220" actId="1038"/>
        <pc:sldMkLst>
          <pc:docMk/>
          <pc:sldMk cId="4179036309" sldId="2147469135"/>
        </pc:sldMkLst>
      </pc:sldChg>
      <pc:sldChg chg="addSp delSp modSp new del mod">
        <pc:chgData name="Hoover, Austin" userId="f3770b42-2904-4699-81a3-0f507db7be13" providerId="ADAL" clId="{902705AA-0B63-6E45-A4B6-BDAD522F7B75}" dt="2025-01-30T20:01:26.628" v="1194" actId="2696"/>
        <pc:sldMkLst>
          <pc:docMk/>
          <pc:sldMk cId="4130736930" sldId="2147469136"/>
        </pc:sldMkLst>
      </pc:sldChg>
      <pc:sldChg chg="addSp delSp modSp new mod">
        <pc:chgData name="Hoover, Austin" userId="f3770b42-2904-4699-81a3-0f507db7be13" providerId="ADAL" clId="{902705AA-0B63-6E45-A4B6-BDAD522F7B75}" dt="2025-01-30T20:07:20.346" v="1497" actId="1037"/>
        <pc:sldMkLst>
          <pc:docMk/>
          <pc:sldMk cId="3542369033" sldId="2147469137"/>
        </pc:sldMkLst>
      </pc:sldChg>
      <pc:sldChg chg="addSp delSp modSp add mod">
        <pc:chgData name="Hoover, Austin" userId="f3770b42-2904-4699-81a3-0f507db7be13" providerId="ADAL" clId="{902705AA-0B63-6E45-A4B6-BDAD522F7B75}" dt="2025-01-30T20:07:24.188" v="1499"/>
        <pc:sldMkLst>
          <pc:docMk/>
          <pc:sldMk cId="134824693" sldId="2147469138"/>
        </pc:sldMkLst>
      </pc:sldChg>
      <pc:sldChg chg="addSp delSp modSp add mod">
        <pc:chgData name="Hoover, Austin" userId="f3770b42-2904-4699-81a3-0f507db7be13" providerId="ADAL" clId="{902705AA-0B63-6E45-A4B6-BDAD522F7B75}" dt="2025-01-30T20:04:08.680" v="1258" actId="1076"/>
        <pc:sldMkLst>
          <pc:docMk/>
          <pc:sldMk cId="2211769936" sldId="2147469139"/>
        </pc:sldMkLst>
      </pc:sldChg>
      <pc:sldChg chg="delSp modSp add mod">
        <pc:chgData name="Hoover, Austin" userId="f3770b42-2904-4699-81a3-0f507db7be13" providerId="ADAL" clId="{902705AA-0B63-6E45-A4B6-BDAD522F7B75}" dt="2025-01-30T20:06:11.236" v="1416" actId="20577"/>
        <pc:sldMkLst>
          <pc:docMk/>
          <pc:sldMk cId="3180676104" sldId="2147469140"/>
        </pc:sldMkLst>
      </pc:sldChg>
      <pc:sldChg chg="add del">
        <pc:chgData name="Hoover, Austin" userId="f3770b42-2904-4699-81a3-0f507db7be13" providerId="ADAL" clId="{902705AA-0B63-6E45-A4B6-BDAD522F7B75}" dt="2025-01-30T20:05:39.585" v="1401" actId="2696"/>
        <pc:sldMkLst>
          <pc:docMk/>
          <pc:sldMk cId="387015467" sldId="2147469141"/>
        </pc:sldMkLst>
      </pc:sldChg>
      <pc:sldChg chg="modSp add mod">
        <pc:chgData name="Hoover, Austin" userId="f3770b42-2904-4699-81a3-0f507db7be13" providerId="ADAL" clId="{902705AA-0B63-6E45-A4B6-BDAD522F7B75}" dt="2025-01-30T20:21:09.931" v="2971" actId="20577"/>
        <pc:sldMkLst>
          <pc:docMk/>
          <pc:sldMk cId="3916361521" sldId="2147469141"/>
        </pc:sldMkLst>
      </pc:sldChg>
      <pc:sldChg chg="modSp new mod">
        <pc:chgData name="Hoover, Austin" userId="f3770b42-2904-4699-81a3-0f507db7be13" providerId="ADAL" clId="{902705AA-0B63-6E45-A4B6-BDAD522F7B75}" dt="2025-01-30T20:10:13.879" v="1800" actId="20577"/>
        <pc:sldMkLst>
          <pc:docMk/>
          <pc:sldMk cId="2648727599" sldId="2147469142"/>
        </pc:sldMkLst>
      </pc:sldChg>
      <pc:sldChg chg="new del">
        <pc:chgData name="Hoover, Austin" userId="f3770b42-2904-4699-81a3-0f507db7be13" providerId="ADAL" clId="{902705AA-0B63-6E45-A4B6-BDAD522F7B75}" dt="2025-01-30T20:08:36.812" v="1611" actId="2696"/>
        <pc:sldMkLst>
          <pc:docMk/>
          <pc:sldMk cId="3748077654" sldId="2147469142"/>
        </pc:sldMkLst>
      </pc:sldChg>
      <pc:sldChg chg="modSp new mod">
        <pc:chgData name="Hoover, Austin" userId="f3770b42-2904-4699-81a3-0f507db7be13" providerId="ADAL" clId="{902705AA-0B63-6E45-A4B6-BDAD522F7B75}" dt="2025-01-30T20:14:13.620" v="2191" actId="20577"/>
        <pc:sldMkLst>
          <pc:docMk/>
          <pc:sldMk cId="509136019" sldId="2147469143"/>
        </pc:sldMkLst>
      </pc:sldChg>
      <pc:sldChg chg="modSp new mod">
        <pc:chgData name="Hoover, Austin" userId="f3770b42-2904-4699-81a3-0f507db7be13" providerId="ADAL" clId="{902705AA-0B63-6E45-A4B6-BDAD522F7B75}" dt="2025-01-30T20:14:42.221" v="2262" actId="20577"/>
        <pc:sldMkLst>
          <pc:docMk/>
          <pc:sldMk cId="2366748006" sldId="2147469144"/>
        </pc:sldMkLst>
      </pc:sldChg>
      <pc:sldChg chg="modSp new mod ord">
        <pc:chgData name="Hoover, Austin" userId="f3770b42-2904-4699-81a3-0f507db7be13" providerId="ADAL" clId="{902705AA-0B63-6E45-A4B6-BDAD522F7B75}" dt="2025-01-30T20:32:06.523" v="4508" actId="20577"/>
        <pc:sldMkLst>
          <pc:docMk/>
          <pc:sldMk cId="335776082" sldId="2147469145"/>
        </pc:sldMkLst>
      </pc:sldChg>
      <pc:sldChg chg="new del">
        <pc:chgData name="Hoover, Austin" userId="f3770b42-2904-4699-81a3-0f507db7be13" providerId="ADAL" clId="{902705AA-0B63-6E45-A4B6-BDAD522F7B75}" dt="2025-01-30T20:15:18.898" v="2292" actId="2696"/>
        <pc:sldMkLst>
          <pc:docMk/>
          <pc:sldMk cId="2280614597" sldId="2147469145"/>
        </pc:sldMkLst>
      </pc:sldChg>
      <pc:sldChg chg="modSp add mod">
        <pc:chgData name="Hoover, Austin" userId="f3770b42-2904-4699-81a3-0f507db7be13" providerId="ADAL" clId="{902705AA-0B63-6E45-A4B6-BDAD522F7B75}" dt="2025-01-30T20:23:37.073" v="3398" actId="20577"/>
        <pc:sldMkLst>
          <pc:docMk/>
          <pc:sldMk cId="4068480691" sldId="2147469146"/>
        </pc:sldMkLst>
      </pc:sldChg>
      <pc:sldChg chg="modSp new mod">
        <pc:chgData name="Hoover, Austin" userId="f3770b42-2904-4699-81a3-0f507db7be13" providerId="ADAL" clId="{902705AA-0B63-6E45-A4B6-BDAD522F7B75}" dt="2025-01-30T20:22:57.470" v="3348" actId="20577"/>
        <pc:sldMkLst>
          <pc:docMk/>
          <pc:sldMk cId="604919950" sldId="2147469147"/>
        </pc:sldMkLst>
      </pc:sldChg>
      <pc:sldChg chg="modSp new mod ord">
        <pc:chgData name="Hoover, Austin" userId="f3770b42-2904-4699-81a3-0f507db7be13" providerId="ADAL" clId="{902705AA-0B63-6E45-A4B6-BDAD522F7B75}" dt="2025-01-30T20:23:19.621" v="3350" actId="20578"/>
        <pc:sldMkLst>
          <pc:docMk/>
          <pc:sldMk cId="3398183995" sldId="2147469148"/>
        </pc:sldMkLst>
      </pc:sldChg>
      <pc:sldChg chg="modSp new mod">
        <pc:chgData name="Hoover, Austin" userId="f3770b42-2904-4699-81a3-0f507db7be13" providerId="ADAL" clId="{902705AA-0B63-6E45-A4B6-BDAD522F7B75}" dt="2025-01-30T20:21:58.187" v="3138" actId="20577"/>
        <pc:sldMkLst>
          <pc:docMk/>
          <pc:sldMk cId="514605007" sldId="2147469149"/>
        </pc:sldMkLst>
      </pc:sldChg>
      <pc:sldChg chg="modSp new mod">
        <pc:chgData name="Hoover, Austin" userId="f3770b42-2904-4699-81a3-0f507db7be13" providerId="ADAL" clId="{902705AA-0B63-6E45-A4B6-BDAD522F7B75}" dt="2025-01-30T20:22:38.637" v="3336" actId="20577"/>
        <pc:sldMkLst>
          <pc:docMk/>
          <pc:sldMk cId="2082094775" sldId="2147469150"/>
        </pc:sldMkLst>
      </pc:sldChg>
      <pc:sldChg chg="modSp new mod ord">
        <pc:chgData name="Hoover, Austin" userId="f3770b42-2904-4699-81a3-0f507db7be13" providerId="ADAL" clId="{902705AA-0B63-6E45-A4B6-BDAD522F7B75}" dt="2025-01-30T20:31:43.921" v="4444" actId="20578"/>
        <pc:sldMkLst>
          <pc:docMk/>
          <pc:sldMk cId="298741705" sldId="2147469151"/>
        </pc:sldMkLst>
      </pc:sldChg>
      <pc:sldChg chg="modSp new mod">
        <pc:chgData name="Hoover, Austin" userId="f3770b42-2904-4699-81a3-0f507db7be13" providerId="ADAL" clId="{902705AA-0B63-6E45-A4B6-BDAD522F7B75}" dt="2025-01-30T20:29:03.598" v="4102" actId="20577"/>
        <pc:sldMkLst>
          <pc:docMk/>
          <pc:sldMk cId="4122161429" sldId="2147469152"/>
        </pc:sldMkLst>
      </pc:sldChg>
      <pc:sldChg chg="modSp add mod">
        <pc:chgData name="Hoover, Austin" userId="f3770b42-2904-4699-81a3-0f507db7be13" providerId="ADAL" clId="{902705AA-0B63-6E45-A4B6-BDAD522F7B75}" dt="2025-01-30T20:32:25.143" v="4575" actId="20577"/>
        <pc:sldMkLst>
          <pc:docMk/>
          <pc:sldMk cId="1613980319" sldId="2147469153"/>
        </pc:sldMkLst>
      </pc:sldChg>
      <pc:sldChg chg="delSp add mod">
        <pc:chgData name="Hoover, Austin" userId="f3770b42-2904-4699-81a3-0f507db7be13" providerId="ADAL" clId="{902705AA-0B63-6E45-A4B6-BDAD522F7B75}" dt="2025-01-30T20:34:08.872" v="4591" actId="478"/>
        <pc:sldMkLst>
          <pc:docMk/>
          <pc:sldMk cId="331917987" sldId="2147469154"/>
        </pc:sldMkLst>
      </pc:sldChg>
      <pc:sldChg chg="add">
        <pc:chgData name="Hoover, Austin" userId="f3770b42-2904-4699-81a3-0f507db7be13" providerId="ADAL" clId="{902705AA-0B63-6E45-A4B6-BDAD522F7B75}" dt="2025-01-30T20:34:12.336" v="4592"/>
        <pc:sldMkLst>
          <pc:docMk/>
          <pc:sldMk cId="3223922380" sldId="2147469155"/>
        </pc:sldMkLst>
      </pc:sldChg>
      <pc:sldChg chg="add">
        <pc:chgData name="Hoover, Austin" userId="f3770b42-2904-4699-81a3-0f507db7be13" providerId="ADAL" clId="{902705AA-0B63-6E45-A4B6-BDAD522F7B75}" dt="2025-01-30T20:34:26.348" v="4595"/>
        <pc:sldMkLst>
          <pc:docMk/>
          <pc:sldMk cId="2547364221" sldId="2147469156"/>
        </pc:sldMkLst>
      </pc:sldChg>
      <pc:sldChg chg="delSp modSp add mod ord">
        <pc:chgData name="Hoover, Austin" userId="f3770b42-2904-4699-81a3-0f507db7be13" providerId="ADAL" clId="{902705AA-0B63-6E45-A4B6-BDAD522F7B75}" dt="2025-01-30T20:35:00.461" v="4602" actId="20578"/>
        <pc:sldMkLst>
          <pc:docMk/>
          <pc:sldMk cId="2249078282" sldId="2147469157"/>
        </pc:sldMkLst>
      </pc:sldChg>
      <pc:sldMasterChg chg="modSldLayout">
        <pc:chgData name="Hoover, Austin" userId="f3770b42-2904-4699-81a3-0f507db7be13" providerId="ADAL" clId="{902705AA-0B63-6E45-A4B6-BDAD522F7B75}" dt="2025-01-30T20:33:03.232" v="4577" actId="947"/>
        <pc:sldMasterMkLst>
          <pc:docMk/>
          <pc:sldMasterMk cId="1551248594" sldId="2147483940"/>
        </pc:sldMasterMkLst>
        <pc:sldLayoutChg chg="modSp">
          <pc:chgData name="Hoover, Austin" userId="f3770b42-2904-4699-81a3-0f507db7be13" providerId="ADAL" clId="{902705AA-0B63-6E45-A4B6-BDAD522F7B75}" dt="2025-01-30T19:21:52.825" v="121" actId="113"/>
          <pc:sldLayoutMkLst>
            <pc:docMk/>
            <pc:sldMasterMk cId="1551248594" sldId="2147483940"/>
            <pc:sldLayoutMk cId="2129383405" sldId="2147483982"/>
          </pc:sldLayoutMkLst>
        </pc:sldLayoutChg>
        <pc:sldLayoutChg chg="modSp mod">
          <pc:chgData name="Hoover, Austin" userId="f3770b42-2904-4699-81a3-0f507db7be13" providerId="ADAL" clId="{902705AA-0B63-6E45-A4B6-BDAD522F7B75}" dt="2025-01-30T20:33:03.232" v="4577" actId="947"/>
          <pc:sldLayoutMkLst>
            <pc:docMk/>
            <pc:sldMasterMk cId="1551248594" sldId="2147483940"/>
            <pc:sldLayoutMk cId="2417518630" sldId="2147483984"/>
          </pc:sldLayoutMkLst>
        </pc:sldLayoutChg>
      </pc:sldMasterChg>
    </pc:docChg>
  </pc:docChgLst>
  <pc:docChgLst>
    <pc:chgData name="Hoover, Austin" userId="f3770b42-2904-4699-81a3-0f507db7be13" providerId="ADAL" clId="{009D9341-3E77-324B-846F-3F436093EE8A}"/>
    <pc:docChg chg="undo custSel addSld delSld modSld sldOrd modMainMaster">
      <pc:chgData name="Hoover, Austin" userId="f3770b42-2904-4699-81a3-0f507db7be13" providerId="ADAL" clId="{009D9341-3E77-324B-846F-3F436093EE8A}" dt="2025-05-07T23:22:23.980" v="1209" actId="20577"/>
      <pc:docMkLst>
        <pc:docMk/>
      </pc:docMkLst>
      <pc:sldChg chg="modSp mod">
        <pc:chgData name="Hoover, Austin" userId="f3770b42-2904-4699-81a3-0f507db7be13" providerId="ADAL" clId="{009D9341-3E77-324B-846F-3F436093EE8A}" dt="2025-05-07T23:04:30.560" v="136" actId="20577"/>
        <pc:sldMkLst>
          <pc:docMk/>
          <pc:sldMk cId="4131311020" sldId="2147469122"/>
        </pc:sldMkLst>
        <pc:spChg chg="mod">
          <ac:chgData name="Hoover, Austin" userId="f3770b42-2904-4699-81a3-0f507db7be13" providerId="ADAL" clId="{009D9341-3E77-324B-846F-3F436093EE8A}" dt="2025-05-07T23:04:30.560" v="136" actId="20577"/>
          <ac:spMkLst>
            <pc:docMk/>
            <pc:sldMk cId="4131311020" sldId="2147469122"/>
            <ac:spMk id="2" creationId="{242F0128-EE5B-4FF2-D95C-1B46EF04C6A3}"/>
          </ac:spMkLst>
        </pc:spChg>
        <pc:spChg chg="mod">
          <ac:chgData name="Hoover, Austin" userId="f3770b42-2904-4699-81a3-0f507db7be13" providerId="ADAL" clId="{009D9341-3E77-324B-846F-3F436093EE8A}" dt="2025-05-07T23:04:18.978" v="115" actId="20577"/>
          <ac:spMkLst>
            <pc:docMk/>
            <pc:sldMk cId="4131311020" sldId="2147469122"/>
            <ac:spMk id="3" creationId="{762A145D-6F41-4178-A55A-DE624489EA79}"/>
          </ac:spMkLst>
        </pc:spChg>
      </pc:sldChg>
      <pc:sldChg chg="del">
        <pc:chgData name="Hoover, Austin" userId="f3770b42-2904-4699-81a3-0f507db7be13" providerId="ADAL" clId="{009D9341-3E77-324B-846F-3F436093EE8A}" dt="2025-05-07T23:04:59.161" v="137" actId="2696"/>
        <pc:sldMkLst>
          <pc:docMk/>
          <pc:sldMk cId="3513969278" sldId="2147469127"/>
        </pc:sldMkLst>
      </pc:sldChg>
      <pc:sldChg chg="del">
        <pc:chgData name="Hoover, Austin" userId="f3770b42-2904-4699-81a3-0f507db7be13" providerId="ADAL" clId="{009D9341-3E77-324B-846F-3F436093EE8A}" dt="2025-05-07T23:04:59.165" v="138" actId="2696"/>
        <pc:sldMkLst>
          <pc:docMk/>
          <pc:sldMk cId="4121815108" sldId="2147469128"/>
        </pc:sldMkLst>
      </pc:sldChg>
      <pc:sldChg chg="addSp delSp modSp mod">
        <pc:chgData name="Hoover, Austin" userId="f3770b42-2904-4699-81a3-0f507db7be13" providerId="ADAL" clId="{009D9341-3E77-324B-846F-3F436093EE8A}" dt="2025-05-07T23:07:13.526" v="154" actId="478"/>
        <pc:sldMkLst>
          <pc:docMk/>
          <pc:sldMk cId="760001005" sldId="2147469129"/>
        </pc:sldMkLst>
      </pc:sldChg>
      <pc:sldChg chg="del">
        <pc:chgData name="Hoover, Austin" userId="f3770b42-2904-4699-81a3-0f507db7be13" providerId="ADAL" clId="{009D9341-3E77-324B-846F-3F436093EE8A}" dt="2025-05-07T23:19:37.482" v="774" actId="2696"/>
        <pc:sldMkLst>
          <pc:docMk/>
          <pc:sldMk cId="4179036309" sldId="2147469135"/>
        </pc:sldMkLst>
      </pc:sldChg>
      <pc:sldChg chg="del">
        <pc:chgData name="Hoover, Austin" userId="f3770b42-2904-4699-81a3-0f507db7be13" providerId="ADAL" clId="{009D9341-3E77-324B-846F-3F436093EE8A}" dt="2025-05-07T23:19:37.486" v="775" actId="2696"/>
        <pc:sldMkLst>
          <pc:docMk/>
          <pc:sldMk cId="2211769936" sldId="2147469139"/>
        </pc:sldMkLst>
      </pc:sldChg>
      <pc:sldChg chg="modSp mod">
        <pc:chgData name="Hoover, Austin" userId="f3770b42-2904-4699-81a3-0f507db7be13" providerId="ADAL" clId="{009D9341-3E77-324B-846F-3F436093EE8A}" dt="2025-05-07T23:13:13" v="421" actId="20577"/>
        <pc:sldMkLst>
          <pc:docMk/>
          <pc:sldMk cId="3916361521" sldId="2147469141"/>
        </pc:sldMkLst>
        <pc:spChg chg="mod">
          <ac:chgData name="Hoover, Austin" userId="f3770b42-2904-4699-81a3-0f507db7be13" providerId="ADAL" clId="{009D9341-3E77-324B-846F-3F436093EE8A}" dt="2025-05-07T23:13:13" v="421" actId="20577"/>
          <ac:spMkLst>
            <pc:docMk/>
            <pc:sldMk cId="3916361521" sldId="2147469141"/>
            <ac:spMk id="2" creationId="{EE317525-E24D-6C59-F177-FCE1CD68BA10}"/>
          </ac:spMkLst>
        </pc:spChg>
      </pc:sldChg>
      <pc:sldChg chg="modSp mod">
        <pc:chgData name="Hoover, Austin" userId="f3770b42-2904-4699-81a3-0f507db7be13" providerId="ADAL" clId="{009D9341-3E77-324B-846F-3F436093EE8A}" dt="2025-05-07T23:22:23.980" v="1209" actId="20577"/>
        <pc:sldMkLst>
          <pc:docMk/>
          <pc:sldMk cId="4122161429" sldId="2147469152"/>
        </pc:sldMkLst>
      </pc:sldChg>
      <pc:sldChg chg="addSp modSp del mod">
        <pc:chgData name="Hoover, Austin" userId="f3770b42-2904-4699-81a3-0f507db7be13" providerId="ADAL" clId="{009D9341-3E77-324B-846F-3F436093EE8A}" dt="2025-05-07T23:09:00.182" v="193" actId="2696"/>
        <pc:sldMkLst>
          <pc:docMk/>
          <pc:sldMk cId="2249078282" sldId="2147469157"/>
        </pc:sldMkLst>
      </pc:sldChg>
      <pc:sldChg chg="addSp delSp modSp mod">
        <pc:chgData name="Hoover, Austin" userId="f3770b42-2904-4699-81a3-0f507db7be13" providerId="ADAL" clId="{009D9341-3E77-324B-846F-3F436093EE8A}" dt="2025-05-07T23:07:32.152" v="157" actId="1076"/>
        <pc:sldMkLst>
          <pc:docMk/>
          <pc:sldMk cId="3556784038" sldId="2147469159"/>
        </pc:sldMkLst>
      </pc:sldChg>
      <pc:sldChg chg="addSp delSp modSp mod">
        <pc:chgData name="Hoover, Austin" userId="f3770b42-2904-4699-81a3-0f507db7be13" providerId="ADAL" clId="{009D9341-3E77-324B-846F-3F436093EE8A}" dt="2025-05-07T23:12:49.928" v="418" actId="1076"/>
        <pc:sldMkLst>
          <pc:docMk/>
          <pc:sldMk cId="2368881324" sldId="2147469161"/>
        </pc:sldMkLst>
      </pc:sldChg>
      <pc:sldChg chg="addSp delSp modSp mod">
        <pc:chgData name="Hoover, Austin" userId="f3770b42-2904-4699-81a3-0f507db7be13" providerId="ADAL" clId="{009D9341-3E77-324B-846F-3F436093EE8A}" dt="2025-05-07T23:20:06.738" v="782" actId="1076"/>
        <pc:sldMkLst>
          <pc:docMk/>
          <pc:sldMk cId="158288157" sldId="2147469164"/>
        </pc:sldMkLst>
        <pc:picChg chg="mod">
          <ac:chgData name="Hoover, Austin" userId="f3770b42-2904-4699-81a3-0f507db7be13" providerId="ADAL" clId="{009D9341-3E77-324B-846F-3F436093EE8A}" dt="2025-05-07T23:20:06.738" v="782" actId="1076"/>
          <ac:picMkLst>
            <pc:docMk/>
            <pc:sldMk cId="158288157" sldId="2147469164"/>
            <ac:picMk id="11" creationId="{AC466A9C-E976-EDA5-AA89-67DE1BF2AEE2}"/>
          </ac:picMkLst>
        </pc:picChg>
      </pc:sldChg>
      <pc:sldChg chg="ord">
        <pc:chgData name="Hoover, Austin" userId="f3770b42-2904-4699-81a3-0f507db7be13" providerId="ADAL" clId="{009D9341-3E77-324B-846F-3F436093EE8A}" dt="2025-05-07T23:14:17.294" v="470" actId="20578"/>
        <pc:sldMkLst>
          <pc:docMk/>
          <pc:sldMk cId="716224105" sldId="2147469173"/>
        </pc:sldMkLst>
      </pc:sldChg>
      <pc:sldChg chg="modSp mod">
        <pc:chgData name="Hoover, Austin" userId="f3770b42-2904-4699-81a3-0f507db7be13" providerId="ADAL" clId="{009D9341-3E77-324B-846F-3F436093EE8A}" dt="2025-05-07T23:16:30.878" v="586" actId="20577"/>
        <pc:sldMkLst>
          <pc:docMk/>
          <pc:sldMk cId="513667143" sldId="2147469181"/>
        </pc:sldMkLst>
      </pc:sldChg>
      <pc:sldChg chg="modSp mod">
        <pc:chgData name="Hoover, Austin" userId="f3770b42-2904-4699-81a3-0f507db7be13" providerId="ADAL" clId="{009D9341-3E77-324B-846F-3F436093EE8A}" dt="2025-05-07T23:18:08.579" v="746" actId="20577"/>
        <pc:sldMkLst>
          <pc:docMk/>
          <pc:sldMk cId="749181234" sldId="2147469183"/>
        </pc:sldMkLst>
        <pc:spChg chg="mod">
          <ac:chgData name="Hoover, Austin" userId="f3770b42-2904-4699-81a3-0f507db7be13" providerId="ADAL" clId="{009D9341-3E77-324B-846F-3F436093EE8A}" dt="2025-05-07T23:18:08.579" v="746" actId="20577"/>
          <ac:spMkLst>
            <pc:docMk/>
            <pc:sldMk cId="749181234" sldId="2147469183"/>
            <ac:spMk id="2" creationId="{8790586A-4042-AD57-9057-BBC6C08B3E82}"/>
          </ac:spMkLst>
        </pc:spChg>
      </pc:sldChg>
      <pc:sldChg chg="del">
        <pc:chgData name="Hoover, Austin" userId="f3770b42-2904-4699-81a3-0f507db7be13" providerId="ADAL" clId="{009D9341-3E77-324B-846F-3F436093EE8A}" dt="2025-05-07T23:18:42.496" v="771" actId="2696"/>
        <pc:sldMkLst>
          <pc:docMk/>
          <pc:sldMk cId="3087129012" sldId="2147469189"/>
        </pc:sldMkLst>
      </pc:sldChg>
      <pc:sldChg chg="del">
        <pc:chgData name="Hoover, Austin" userId="f3770b42-2904-4699-81a3-0f507db7be13" providerId="ADAL" clId="{009D9341-3E77-324B-846F-3F436093EE8A}" dt="2025-05-07T23:18:42.140" v="770" actId="2696"/>
        <pc:sldMkLst>
          <pc:docMk/>
          <pc:sldMk cId="2062923398" sldId="2147469190"/>
        </pc:sldMkLst>
      </pc:sldChg>
      <pc:sldChg chg="modSp mod">
        <pc:chgData name="Hoover, Austin" userId="f3770b42-2904-4699-81a3-0f507db7be13" providerId="ADAL" clId="{009D9341-3E77-324B-846F-3F436093EE8A}" dt="2025-05-07T23:15:23.226" v="577" actId="20577"/>
        <pc:sldMkLst>
          <pc:docMk/>
          <pc:sldMk cId="3795768423" sldId="2147469193"/>
        </pc:sldMkLst>
        <pc:spChg chg="mod">
          <ac:chgData name="Hoover, Austin" userId="f3770b42-2904-4699-81a3-0f507db7be13" providerId="ADAL" clId="{009D9341-3E77-324B-846F-3F436093EE8A}" dt="2025-05-07T23:15:23.226" v="577" actId="20577"/>
          <ac:spMkLst>
            <pc:docMk/>
            <pc:sldMk cId="3795768423" sldId="2147469193"/>
            <ac:spMk id="2" creationId="{AB284CB3-7550-69FB-B9F0-CFEFBA6E743F}"/>
          </ac:spMkLst>
        </pc:spChg>
      </pc:sldChg>
      <pc:sldChg chg="del">
        <pc:chgData name="Hoover, Austin" userId="f3770b42-2904-4699-81a3-0f507db7be13" providerId="ADAL" clId="{009D9341-3E77-324B-846F-3F436093EE8A}" dt="2025-05-07T23:18:41.555" v="768" actId="2696"/>
        <pc:sldMkLst>
          <pc:docMk/>
          <pc:sldMk cId="1218574841" sldId="2147469194"/>
        </pc:sldMkLst>
      </pc:sldChg>
      <pc:sldChg chg="del">
        <pc:chgData name="Hoover, Austin" userId="f3770b42-2904-4699-81a3-0f507db7be13" providerId="ADAL" clId="{009D9341-3E77-324B-846F-3F436093EE8A}" dt="2025-05-07T23:18:42.934" v="772" actId="2696"/>
        <pc:sldMkLst>
          <pc:docMk/>
          <pc:sldMk cId="1105896525" sldId="2147469195"/>
        </pc:sldMkLst>
      </pc:sldChg>
      <pc:sldChg chg="modSp mod">
        <pc:chgData name="Hoover, Austin" userId="f3770b42-2904-4699-81a3-0f507db7be13" providerId="ADAL" clId="{009D9341-3E77-324B-846F-3F436093EE8A}" dt="2025-05-07T23:13:47.998" v="468" actId="20577"/>
        <pc:sldMkLst>
          <pc:docMk/>
          <pc:sldMk cId="3385859710" sldId="2147469197"/>
        </pc:sldMkLst>
      </pc:sldChg>
      <pc:sldChg chg="del">
        <pc:chgData name="Hoover, Austin" userId="f3770b42-2904-4699-81a3-0f507db7be13" providerId="ADAL" clId="{009D9341-3E77-324B-846F-3F436093EE8A}" dt="2025-05-07T23:18:41.837" v="769" actId="2696"/>
        <pc:sldMkLst>
          <pc:docMk/>
          <pc:sldMk cId="3981127618" sldId="2147469198"/>
        </pc:sldMkLst>
      </pc:sldChg>
      <pc:sldChg chg="add">
        <pc:chgData name="Hoover, Austin" userId="f3770b42-2904-4699-81a3-0f507db7be13" providerId="ADAL" clId="{009D9341-3E77-324B-846F-3F436093EE8A}" dt="2025-05-07T23:07:09.793" v="153"/>
        <pc:sldMkLst>
          <pc:docMk/>
          <pc:sldMk cId="1769840420" sldId="2147469200"/>
        </pc:sldMkLst>
      </pc:sldChg>
      <pc:sldChg chg="add del">
        <pc:chgData name="Hoover, Austin" userId="f3770b42-2904-4699-81a3-0f507db7be13" providerId="ADAL" clId="{009D9341-3E77-324B-846F-3F436093EE8A}" dt="2025-05-07T23:06:35.978" v="145"/>
        <pc:sldMkLst>
          <pc:docMk/>
          <pc:sldMk cId="3304963821" sldId="2147469200"/>
        </pc:sldMkLst>
      </pc:sldChg>
      <pc:sldChg chg="add del">
        <pc:chgData name="Hoover, Austin" userId="f3770b42-2904-4699-81a3-0f507db7be13" providerId="ADAL" clId="{009D9341-3E77-324B-846F-3F436093EE8A}" dt="2025-05-07T23:08:36.802" v="161"/>
        <pc:sldMkLst>
          <pc:docMk/>
          <pc:sldMk cId="535836585" sldId="2147469201"/>
        </pc:sldMkLst>
      </pc:sldChg>
      <pc:sldChg chg="new del ord">
        <pc:chgData name="Hoover, Austin" userId="f3770b42-2904-4699-81a3-0f507db7be13" providerId="ADAL" clId="{009D9341-3E77-324B-846F-3F436093EE8A}" dt="2025-05-07T23:09:02.120" v="194" actId="2696"/>
        <pc:sldMkLst>
          <pc:docMk/>
          <pc:sldMk cId="2544760784" sldId="2147469201"/>
        </pc:sldMkLst>
      </pc:sldChg>
      <pc:sldChg chg="modSp new mod">
        <pc:chgData name="Hoover, Austin" userId="f3770b42-2904-4699-81a3-0f507db7be13" providerId="ADAL" clId="{009D9341-3E77-324B-846F-3F436093EE8A}" dt="2025-05-07T23:10:15.742" v="412" actId="20577"/>
        <pc:sldMkLst>
          <pc:docMk/>
          <pc:sldMk cId="3096455419" sldId="2147469201"/>
        </pc:sldMkLst>
      </pc:sldChg>
      <pc:sldChg chg="new del">
        <pc:chgData name="Hoover, Austin" userId="f3770b42-2904-4699-81a3-0f507db7be13" providerId="ADAL" clId="{009D9341-3E77-324B-846F-3F436093EE8A}" dt="2025-05-07T23:08:34.670" v="159" actId="680"/>
        <pc:sldMkLst>
          <pc:docMk/>
          <pc:sldMk cId="4155019153" sldId="2147469201"/>
        </pc:sldMkLst>
      </pc:sldChg>
      <pc:sldChg chg="modSp new mod">
        <pc:chgData name="Hoover, Austin" userId="f3770b42-2904-4699-81a3-0f507db7be13" providerId="ADAL" clId="{009D9341-3E77-324B-846F-3F436093EE8A}" dt="2025-05-07T23:18:35.249" v="767" actId="20577"/>
        <pc:sldMkLst>
          <pc:docMk/>
          <pc:sldMk cId="472838471" sldId="2147469202"/>
        </pc:sldMkLst>
      </pc:sldChg>
      <pc:sldChg chg="add">
        <pc:chgData name="Hoover, Austin" userId="f3770b42-2904-4699-81a3-0f507db7be13" providerId="ADAL" clId="{009D9341-3E77-324B-846F-3F436093EE8A}" dt="2025-05-07T23:19:14.410" v="773"/>
        <pc:sldMkLst>
          <pc:docMk/>
          <pc:sldMk cId="2565314945" sldId="2147469203"/>
        </pc:sldMkLst>
      </pc:sldChg>
      <pc:sldChg chg="add">
        <pc:chgData name="Hoover, Austin" userId="f3770b42-2904-4699-81a3-0f507db7be13" providerId="ADAL" clId="{009D9341-3E77-324B-846F-3F436093EE8A}" dt="2025-05-07T23:19:14.410" v="773"/>
        <pc:sldMkLst>
          <pc:docMk/>
          <pc:sldMk cId="2407058789" sldId="2147469204"/>
        </pc:sldMkLst>
      </pc:sldChg>
      <pc:sldMasterChg chg="modSldLayout">
        <pc:chgData name="Hoover, Austin" userId="f3770b42-2904-4699-81a3-0f507db7be13" providerId="ADAL" clId="{009D9341-3E77-324B-846F-3F436093EE8A}" dt="2025-05-07T23:06:06.899" v="140" actId="255"/>
        <pc:sldMasterMkLst>
          <pc:docMk/>
          <pc:sldMasterMk cId="1551248594" sldId="2147483940"/>
        </pc:sldMasterMkLst>
        <pc:sldLayoutChg chg="modSp">
          <pc:chgData name="Hoover, Austin" userId="f3770b42-2904-4699-81a3-0f507db7be13" providerId="ADAL" clId="{009D9341-3E77-324B-846F-3F436093EE8A}" dt="2025-05-07T23:06:06.899" v="140" actId="255"/>
          <pc:sldLayoutMkLst>
            <pc:docMk/>
            <pc:sldMasterMk cId="1551248594" sldId="2147483940"/>
            <pc:sldLayoutMk cId="2417518630" sldId="2147483984"/>
          </pc:sldLayoutMkLst>
          <pc:spChg chg="mod">
            <ac:chgData name="Hoover, Austin" userId="f3770b42-2904-4699-81a3-0f507db7be13" providerId="ADAL" clId="{009D9341-3E77-324B-846F-3F436093EE8A}" dt="2025-05-07T23:06:06.899" v="140" actId="255"/>
            <ac:spMkLst>
              <pc:docMk/>
              <pc:sldMasterMk cId="1551248594" sldId="2147483940"/>
              <pc:sldLayoutMk cId="2417518630" sldId="2147483984"/>
              <ac:spMk id="2" creationId="{C9ED1656-65E1-2C21-69B3-DEFF63CBAE7B}"/>
            </ac:spMkLst>
          </pc:spChg>
          <pc:spChg chg="mod">
            <ac:chgData name="Hoover, Austin" userId="f3770b42-2904-4699-81a3-0f507db7be13" providerId="ADAL" clId="{009D9341-3E77-324B-846F-3F436093EE8A}" dt="2025-05-07T23:06:01.020" v="139" actId="255"/>
            <ac:spMkLst>
              <pc:docMk/>
              <pc:sldMasterMk cId="1551248594" sldId="2147483940"/>
              <pc:sldLayoutMk cId="2417518630" sldId="2147483984"/>
              <ac:spMk id="3" creationId="{F2FF6CC3-2EC0-7C8D-2AB6-1194E4C02E91}"/>
            </ac:spMkLst>
          </pc:spChg>
        </pc:sldLayoutChg>
      </pc:sldMasterChg>
    </pc:docChg>
  </pc:docChgLst>
  <pc:docChgLst>
    <pc:chgData name="Hoover, Austin" userId="f3770b42-2904-4699-81a3-0f507db7be13" providerId="ADAL" clId="{779B7568-AB50-6740-83DB-6A13D8612BE3}"/>
    <pc:docChg chg="undo custSel addSld delSld modSld sldOrd modMainMaster">
      <pc:chgData name="Hoover, Austin" userId="f3770b42-2904-4699-81a3-0f507db7be13" providerId="ADAL" clId="{779B7568-AB50-6740-83DB-6A13D8612BE3}" dt="2025-01-31T07:35:42.755" v="16424" actId="14100"/>
      <pc:docMkLst>
        <pc:docMk/>
      </pc:docMkLst>
      <pc:sldChg chg="modSp mod modNotesTx">
        <pc:chgData name="Hoover, Austin" userId="f3770b42-2904-4699-81a3-0f507db7be13" providerId="ADAL" clId="{779B7568-AB50-6740-83DB-6A13D8612BE3}" dt="2025-01-31T06:05:31.237" v="12855" actId="20577"/>
        <pc:sldMkLst>
          <pc:docMk/>
          <pc:sldMk cId="4131311020" sldId="2147469122"/>
        </pc:sldMkLst>
      </pc:sldChg>
      <pc:sldChg chg="modNotesTx">
        <pc:chgData name="Hoover, Austin" userId="f3770b42-2904-4699-81a3-0f507db7be13" providerId="ADAL" clId="{779B7568-AB50-6740-83DB-6A13D8612BE3}" dt="2025-01-31T06:54:25.679" v="15304" actId="20577"/>
        <pc:sldMkLst>
          <pc:docMk/>
          <pc:sldMk cId="408558247" sldId="2147469125"/>
        </pc:sldMkLst>
      </pc:sldChg>
      <pc:sldChg chg="modSp mod">
        <pc:chgData name="Hoover, Austin" userId="f3770b42-2904-4699-81a3-0f507db7be13" providerId="ADAL" clId="{779B7568-AB50-6740-83DB-6A13D8612BE3}" dt="2025-01-31T06:49:59.255" v="15045" actId="20577"/>
        <pc:sldMkLst>
          <pc:docMk/>
          <pc:sldMk cId="1664822293" sldId="2147469126"/>
        </pc:sldMkLst>
      </pc:sldChg>
      <pc:sldChg chg="modSp mod modNotesTx">
        <pc:chgData name="Hoover, Austin" userId="f3770b42-2904-4699-81a3-0f507db7be13" providerId="ADAL" clId="{779B7568-AB50-6740-83DB-6A13D8612BE3}" dt="2025-01-31T06:10:19.570" v="13276" actId="20577"/>
        <pc:sldMkLst>
          <pc:docMk/>
          <pc:sldMk cId="3513969278" sldId="2147469127"/>
        </pc:sldMkLst>
      </pc:sldChg>
      <pc:sldChg chg="addSp delSp modSp mod">
        <pc:chgData name="Hoover, Austin" userId="f3770b42-2904-4699-81a3-0f507db7be13" providerId="ADAL" clId="{779B7568-AB50-6740-83DB-6A13D8612BE3}" dt="2025-01-31T03:39:45.668" v="4374" actId="1035"/>
        <pc:sldMkLst>
          <pc:docMk/>
          <pc:sldMk cId="4121815108" sldId="2147469128"/>
        </pc:sldMkLst>
      </pc:sldChg>
      <pc:sldChg chg="addSp delSp modSp mod">
        <pc:chgData name="Hoover, Austin" userId="f3770b42-2904-4699-81a3-0f507db7be13" providerId="ADAL" clId="{779B7568-AB50-6740-83DB-6A13D8612BE3}" dt="2025-01-31T00:41:00.349" v="731" actId="1076"/>
        <pc:sldMkLst>
          <pc:docMk/>
          <pc:sldMk cId="760001005" sldId="2147469129"/>
        </pc:sldMkLst>
      </pc:sldChg>
      <pc:sldChg chg="ord">
        <pc:chgData name="Hoover, Austin" userId="f3770b42-2904-4699-81a3-0f507db7be13" providerId="ADAL" clId="{779B7568-AB50-6740-83DB-6A13D8612BE3}" dt="2025-01-31T07:27:44.576" v="16152" actId="20578"/>
        <pc:sldMkLst>
          <pc:docMk/>
          <pc:sldMk cId="4179036309" sldId="2147469135"/>
        </pc:sldMkLst>
      </pc:sldChg>
      <pc:sldChg chg="delSp modSp mod">
        <pc:chgData name="Hoover, Austin" userId="f3770b42-2904-4699-81a3-0f507db7be13" providerId="ADAL" clId="{779B7568-AB50-6740-83DB-6A13D8612BE3}" dt="2025-01-31T03:41:49.226" v="4548" actId="478"/>
        <pc:sldMkLst>
          <pc:docMk/>
          <pc:sldMk cId="3542369033" sldId="2147469137"/>
        </pc:sldMkLst>
      </pc:sldChg>
      <pc:sldChg chg="modSp mod">
        <pc:chgData name="Hoover, Austin" userId="f3770b42-2904-4699-81a3-0f507db7be13" providerId="ADAL" clId="{779B7568-AB50-6740-83DB-6A13D8612BE3}" dt="2025-01-31T03:42:04.646" v="4551" actId="20577"/>
        <pc:sldMkLst>
          <pc:docMk/>
          <pc:sldMk cId="134824693" sldId="2147469138"/>
        </pc:sldMkLst>
      </pc:sldChg>
      <pc:sldChg chg="ord">
        <pc:chgData name="Hoover, Austin" userId="f3770b42-2904-4699-81a3-0f507db7be13" providerId="ADAL" clId="{779B7568-AB50-6740-83DB-6A13D8612BE3}" dt="2025-01-31T07:27:42.312" v="16151" actId="20578"/>
        <pc:sldMkLst>
          <pc:docMk/>
          <pc:sldMk cId="2211769936" sldId="2147469139"/>
        </pc:sldMkLst>
      </pc:sldChg>
      <pc:sldChg chg="modSp mod">
        <pc:chgData name="Hoover, Austin" userId="f3770b42-2904-4699-81a3-0f507db7be13" providerId="ADAL" clId="{779B7568-AB50-6740-83DB-6A13D8612BE3}" dt="2025-01-31T03:41:11.609" v="4546" actId="20577"/>
        <pc:sldMkLst>
          <pc:docMk/>
          <pc:sldMk cId="3180676104" sldId="2147469140"/>
        </pc:sldMkLst>
      </pc:sldChg>
      <pc:sldChg chg="modSp mod ord modNotesTx">
        <pc:chgData name="Hoover, Austin" userId="f3770b42-2904-4699-81a3-0f507db7be13" providerId="ADAL" clId="{779B7568-AB50-6740-83DB-6A13D8612BE3}" dt="2025-01-31T06:32:37.319" v="14200" actId="20577"/>
        <pc:sldMkLst>
          <pc:docMk/>
          <pc:sldMk cId="3916361521" sldId="2147469141"/>
        </pc:sldMkLst>
      </pc:sldChg>
      <pc:sldChg chg="addSp delSp modSp mod ord">
        <pc:chgData name="Hoover, Austin" userId="f3770b42-2904-4699-81a3-0f507db7be13" providerId="ADAL" clId="{779B7568-AB50-6740-83DB-6A13D8612BE3}" dt="2025-01-31T02:42:47.513" v="1387" actId="478"/>
        <pc:sldMkLst>
          <pc:docMk/>
          <pc:sldMk cId="2648727599" sldId="2147469142"/>
        </pc:sldMkLst>
      </pc:sldChg>
      <pc:sldChg chg="addSp delSp modSp del mod ord modNotesTx">
        <pc:chgData name="Hoover, Austin" userId="f3770b42-2904-4699-81a3-0f507db7be13" providerId="ADAL" clId="{779B7568-AB50-6740-83DB-6A13D8612BE3}" dt="2025-01-31T04:30:58.394" v="6137" actId="2696"/>
        <pc:sldMkLst>
          <pc:docMk/>
          <pc:sldMk cId="509136019" sldId="2147469143"/>
        </pc:sldMkLst>
      </pc:sldChg>
      <pc:sldChg chg="modSp mod ord modNotesTx">
        <pc:chgData name="Hoover, Austin" userId="f3770b42-2904-4699-81a3-0f507db7be13" providerId="ADAL" clId="{779B7568-AB50-6740-83DB-6A13D8612BE3}" dt="2025-01-31T07:30:49.238" v="16226" actId="20577"/>
        <pc:sldMkLst>
          <pc:docMk/>
          <pc:sldMk cId="2366748006" sldId="2147469144"/>
        </pc:sldMkLst>
      </pc:sldChg>
      <pc:sldChg chg="del">
        <pc:chgData name="Hoover, Austin" userId="f3770b42-2904-4699-81a3-0f507db7be13" providerId="ADAL" clId="{779B7568-AB50-6740-83DB-6A13D8612BE3}" dt="2025-01-31T05:14:58.708" v="8540" actId="2696"/>
        <pc:sldMkLst>
          <pc:docMk/>
          <pc:sldMk cId="335776082" sldId="2147469145"/>
        </pc:sldMkLst>
      </pc:sldChg>
      <pc:sldChg chg="addSp modSp add del mod ord">
        <pc:chgData name="Hoover, Austin" userId="f3770b42-2904-4699-81a3-0f507db7be13" providerId="ADAL" clId="{779B7568-AB50-6740-83DB-6A13D8612BE3}" dt="2025-01-31T05:47:58.162" v="11275" actId="2696"/>
        <pc:sldMkLst>
          <pc:docMk/>
          <pc:sldMk cId="4068480691" sldId="2147469146"/>
        </pc:sldMkLst>
      </pc:sldChg>
      <pc:sldChg chg="addSp delSp modSp del mod ord">
        <pc:chgData name="Hoover, Austin" userId="f3770b42-2904-4699-81a3-0f507db7be13" providerId="ADAL" clId="{779B7568-AB50-6740-83DB-6A13D8612BE3}" dt="2025-01-31T03:15:44.824" v="2088" actId="2696"/>
        <pc:sldMkLst>
          <pc:docMk/>
          <pc:sldMk cId="604919950" sldId="2147469147"/>
        </pc:sldMkLst>
      </pc:sldChg>
      <pc:sldChg chg="modSp del mod ord">
        <pc:chgData name="Hoover, Austin" userId="f3770b42-2904-4699-81a3-0f507db7be13" providerId="ADAL" clId="{779B7568-AB50-6740-83DB-6A13D8612BE3}" dt="2025-01-31T05:55:13.101" v="11667" actId="2696"/>
        <pc:sldMkLst>
          <pc:docMk/>
          <pc:sldMk cId="3398183995" sldId="2147469148"/>
        </pc:sldMkLst>
      </pc:sldChg>
      <pc:sldChg chg="modSp del mod ord">
        <pc:chgData name="Hoover, Austin" userId="f3770b42-2904-4699-81a3-0f507db7be13" providerId="ADAL" clId="{779B7568-AB50-6740-83DB-6A13D8612BE3}" dt="2025-01-31T04:54:35.245" v="7429" actId="2696"/>
        <pc:sldMkLst>
          <pc:docMk/>
          <pc:sldMk cId="514605007" sldId="2147469149"/>
        </pc:sldMkLst>
      </pc:sldChg>
      <pc:sldChg chg="addSp delSp modSp mod ord">
        <pc:chgData name="Hoover, Austin" userId="f3770b42-2904-4699-81a3-0f507db7be13" providerId="ADAL" clId="{779B7568-AB50-6740-83DB-6A13D8612BE3}" dt="2025-01-31T07:33:43.239" v="16412" actId="20577"/>
        <pc:sldMkLst>
          <pc:docMk/>
          <pc:sldMk cId="2082094775" sldId="2147469150"/>
        </pc:sldMkLst>
      </pc:sldChg>
      <pc:sldChg chg="del">
        <pc:chgData name="Hoover, Austin" userId="f3770b42-2904-4699-81a3-0f507db7be13" providerId="ADAL" clId="{779B7568-AB50-6740-83DB-6A13D8612BE3}" dt="2025-01-31T05:15:07.095" v="8542" actId="2696"/>
        <pc:sldMkLst>
          <pc:docMk/>
          <pc:sldMk cId="298741705" sldId="2147469151"/>
        </pc:sldMkLst>
      </pc:sldChg>
      <pc:sldChg chg="modSp mod">
        <pc:chgData name="Hoover, Austin" userId="f3770b42-2904-4699-81a3-0f507db7be13" providerId="ADAL" clId="{779B7568-AB50-6740-83DB-6A13D8612BE3}" dt="2025-01-31T07:35:42.755" v="16424" actId="14100"/>
        <pc:sldMkLst>
          <pc:docMk/>
          <pc:sldMk cId="4122161429" sldId="2147469152"/>
        </pc:sldMkLst>
      </pc:sldChg>
      <pc:sldChg chg="del">
        <pc:chgData name="Hoover, Austin" userId="f3770b42-2904-4699-81a3-0f507db7be13" providerId="ADAL" clId="{779B7568-AB50-6740-83DB-6A13D8612BE3}" dt="2025-01-31T05:14:58.718" v="8541" actId="2696"/>
        <pc:sldMkLst>
          <pc:docMk/>
          <pc:sldMk cId="1613980319" sldId="2147469153"/>
        </pc:sldMkLst>
      </pc:sldChg>
      <pc:sldChg chg="modSp mod">
        <pc:chgData name="Hoover, Austin" userId="f3770b42-2904-4699-81a3-0f507db7be13" providerId="ADAL" clId="{779B7568-AB50-6740-83DB-6A13D8612BE3}" dt="2025-01-30T23:19:06.147" v="224" actId="207"/>
        <pc:sldMkLst>
          <pc:docMk/>
          <pc:sldMk cId="331917987" sldId="2147469154"/>
        </pc:sldMkLst>
      </pc:sldChg>
      <pc:sldChg chg="modSp mod modNotesTx">
        <pc:chgData name="Hoover, Austin" userId="f3770b42-2904-4699-81a3-0f507db7be13" providerId="ADAL" clId="{779B7568-AB50-6740-83DB-6A13D8612BE3}" dt="2025-01-31T01:02:38.229" v="797" actId="20577"/>
        <pc:sldMkLst>
          <pc:docMk/>
          <pc:sldMk cId="3223922380" sldId="2147469155"/>
        </pc:sldMkLst>
      </pc:sldChg>
      <pc:sldChg chg="addSp delSp modSp add del mod">
        <pc:chgData name="Hoover, Austin" userId="f3770b42-2904-4699-81a3-0f507db7be13" providerId="ADAL" clId="{779B7568-AB50-6740-83DB-6A13D8612BE3}" dt="2025-01-30T23:04:25.784" v="129" actId="2696"/>
        <pc:sldMkLst>
          <pc:docMk/>
          <pc:sldMk cId="4273188018" sldId="2147469158"/>
        </pc:sldMkLst>
      </pc:sldChg>
      <pc:sldChg chg="addSp delSp modSp add mod modNotesTx">
        <pc:chgData name="Hoover, Austin" userId="f3770b42-2904-4699-81a3-0f507db7be13" providerId="ADAL" clId="{779B7568-AB50-6740-83DB-6A13D8612BE3}" dt="2025-01-31T06:12:54.412" v="13423" actId="20577"/>
        <pc:sldMkLst>
          <pc:docMk/>
          <pc:sldMk cId="3556784038" sldId="2147469159"/>
        </pc:sldMkLst>
      </pc:sldChg>
      <pc:sldChg chg="addSp delSp modSp new mod ord">
        <pc:chgData name="Hoover, Austin" userId="f3770b42-2904-4699-81a3-0f507db7be13" providerId="ADAL" clId="{779B7568-AB50-6740-83DB-6A13D8612BE3}" dt="2025-01-31T03:36:04.931" v="3946" actId="20577"/>
        <pc:sldMkLst>
          <pc:docMk/>
          <pc:sldMk cId="2649724727" sldId="2147469160"/>
        </pc:sldMkLst>
      </pc:sldChg>
      <pc:sldChg chg="addSp delSp modSp add mod">
        <pc:chgData name="Hoover, Austin" userId="f3770b42-2904-4699-81a3-0f507db7be13" providerId="ADAL" clId="{779B7568-AB50-6740-83DB-6A13D8612BE3}" dt="2025-01-31T03:05:42.662" v="1559" actId="1076"/>
        <pc:sldMkLst>
          <pc:docMk/>
          <pc:sldMk cId="2368881324" sldId="2147469161"/>
        </pc:sldMkLst>
      </pc:sldChg>
      <pc:sldChg chg="addSp delSp modSp add mod ord modNotesTx">
        <pc:chgData name="Hoover, Austin" userId="f3770b42-2904-4699-81a3-0f507db7be13" providerId="ADAL" clId="{779B7568-AB50-6740-83DB-6A13D8612BE3}" dt="2025-01-31T07:02:12.295" v="15330" actId="20577"/>
        <pc:sldMkLst>
          <pc:docMk/>
          <pc:sldMk cId="1783322578" sldId="2147469162"/>
        </pc:sldMkLst>
      </pc:sldChg>
      <pc:sldChg chg="addSp delSp modSp new del mod">
        <pc:chgData name="Hoover, Austin" userId="f3770b42-2904-4699-81a3-0f507db7be13" providerId="ADAL" clId="{779B7568-AB50-6740-83DB-6A13D8612BE3}" dt="2025-01-31T02:45:01.966" v="1476" actId="2696"/>
        <pc:sldMkLst>
          <pc:docMk/>
          <pc:sldMk cId="3372944882" sldId="2147469163"/>
        </pc:sldMkLst>
      </pc:sldChg>
      <pc:sldChg chg="delSp modSp add mod ord modNotesTx">
        <pc:chgData name="Hoover, Austin" userId="f3770b42-2904-4699-81a3-0f507db7be13" providerId="ADAL" clId="{779B7568-AB50-6740-83DB-6A13D8612BE3}" dt="2025-01-31T07:27:34.434" v="16149" actId="20578"/>
        <pc:sldMkLst>
          <pc:docMk/>
          <pc:sldMk cId="158288157" sldId="2147469164"/>
        </pc:sldMkLst>
      </pc:sldChg>
      <pc:sldChg chg="addSp delSp modSp new mod">
        <pc:chgData name="Hoover, Austin" userId="f3770b42-2904-4699-81a3-0f507db7be13" providerId="ADAL" clId="{779B7568-AB50-6740-83DB-6A13D8612BE3}" dt="2025-01-31T03:26:35.717" v="2992" actId="20577"/>
        <pc:sldMkLst>
          <pc:docMk/>
          <pc:sldMk cId="1065651386" sldId="2147469165"/>
        </pc:sldMkLst>
      </pc:sldChg>
      <pc:sldChg chg="new del">
        <pc:chgData name="Hoover, Austin" userId="f3770b42-2904-4699-81a3-0f507db7be13" providerId="ADAL" clId="{779B7568-AB50-6740-83DB-6A13D8612BE3}" dt="2025-01-31T03:09:43.761" v="1855" actId="2696"/>
        <pc:sldMkLst>
          <pc:docMk/>
          <pc:sldMk cId="3860114632" sldId="2147469166"/>
        </pc:sldMkLst>
      </pc:sldChg>
      <pc:sldChg chg="addSp delSp modSp add mod ord modNotesTx">
        <pc:chgData name="Hoover, Austin" userId="f3770b42-2904-4699-81a3-0f507db7be13" providerId="ADAL" clId="{779B7568-AB50-6740-83DB-6A13D8612BE3}" dt="2025-01-31T03:46:48.865" v="4554" actId="113"/>
        <pc:sldMkLst>
          <pc:docMk/>
          <pc:sldMk cId="1677611518" sldId="2147469167"/>
        </pc:sldMkLst>
      </pc:sldChg>
      <pc:sldChg chg="addSp delSp modSp add mod ord">
        <pc:chgData name="Hoover, Austin" userId="f3770b42-2904-4699-81a3-0f507db7be13" providerId="ADAL" clId="{779B7568-AB50-6740-83DB-6A13D8612BE3}" dt="2025-01-31T03:36:08.297" v="3947"/>
        <pc:sldMkLst>
          <pc:docMk/>
          <pc:sldMk cId="2497306475" sldId="2147469168"/>
        </pc:sldMkLst>
      </pc:sldChg>
      <pc:sldChg chg="addSp modSp add del mod ord">
        <pc:chgData name="Hoover, Austin" userId="f3770b42-2904-4699-81a3-0f507db7be13" providerId="ADAL" clId="{779B7568-AB50-6740-83DB-6A13D8612BE3}" dt="2025-01-31T03:18:03.342" v="2200" actId="2696"/>
        <pc:sldMkLst>
          <pc:docMk/>
          <pc:sldMk cId="2667704644" sldId="2147469169"/>
        </pc:sldMkLst>
      </pc:sldChg>
      <pc:sldChg chg="addSp modSp new del">
        <pc:chgData name="Hoover, Austin" userId="f3770b42-2904-4699-81a3-0f507db7be13" providerId="ADAL" clId="{779B7568-AB50-6740-83DB-6A13D8612BE3}" dt="2025-01-31T03:47:03.836" v="4555" actId="2696"/>
        <pc:sldMkLst>
          <pc:docMk/>
          <pc:sldMk cId="2018426206" sldId="2147469170"/>
        </pc:sldMkLst>
      </pc:sldChg>
      <pc:sldChg chg="addSp modSp add mod ord">
        <pc:chgData name="Hoover, Austin" userId="f3770b42-2904-4699-81a3-0f507db7be13" providerId="ADAL" clId="{779B7568-AB50-6740-83DB-6A13D8612BE3}" dt="2025-01-31T04:19:41.630" v="5517" actId="20578"/>
        <pc:sldMkLst>
          <pc:docMk/>
          <pc:sldMk cId="1689730079" sldId="2147469171"/>
        </pc:sldMkLst>
      </pc:sldChg>
      <pc:sldChg chg="add">
        <pc:chgData name="Hoover, Austin" userId="f3770b42-2904-4699-81a3-0f507db7be13" providerId="ADAL" clId="{779B7568-AB50-6740-83DB-6A13D8612BE3}" dt="2025-01-31T03:41:44.975" v="4547"/>
        <pc:sldMkLst>
          <pc:docMk/>
          <pc:sldMk cId="160518833" sldId="2147469172"/>
        </pc:sldMkLst>
      </pc:sldChg>
      <pc:sldChg chg="new del">
        <pc:chgData name="Hoover, Austin" userId="f3770b42-2904-4699-81a3-0f507db7be13" providerId="ADAL" clId="{779B7568-AB50-6740-83DB-6A13D8612BE3}" dt="2025-01-31T03:21:40.941" v="2354" actId="2696"/>
        <pc:sldMkLst>
          <pc:docMk/>
          <pc:sldMk cId="361166227" sldId="2147469172"/>
        </pc:sldMkLst>
      </pc:sldChg>
      <pc:sldChg chg="modSp new del mod ord">
        <pc:chgData name="Hoover, Austin" userId="f3770b42-2904-4699-81a3-0f507db7be13" providerId="ADAL" clId="{779B7568-AB50-6740-83DB-6A13D8612BE3}" dt="2025-01-31T03:25:08.553" v="2963" actId="2696"/>
        <pc:sldMkLst>
          <pc:docMk/>
          <pc:sldMk cId="3496049783" sldId="2147469172"/>
        </pc:sldMkLst>
      </pc:sldChg>
      <pc:sldChg chg="delSp modSp add mod">
        <pc:chgData name="Hoover, Austin" userId="f3770b42-2904-4699-81a3-0f507db7be13" providerId="ADAL" clId="{779B7568-AB50-6740-83DB-6A13D8612BE3}" dt="2025-01-31T06:28:56.623" v="14046" actId="478"/>
        <pc:sldMkLst>
          <pc:docMk/>
          <pc:sldMk cId="716224105" sldId="2147469173"/>
        </pc:sldMkLst>
      </pc:sldChg>
      <pc:sldChg chg="delSp add del mod">
        <pc:chgData name="Hoover, Austin" userId="f3770b42-2904-4699-81a3-0f507db7be13" providerId="ADAL" clId="{779B7568-AB50-6740-83DB-6A13D8612BE3}" dt="2025-01-31T04:30:55.832" v="6135" actId="2696"/>
        <pc:sldMkLst>
          <pc:docMk/>
          <pc:sldMk cId="3900649732" sldId="2147469174"/>
        </pc:sldMkLst>
      </pc:sldChg>
      <pc:sldChg chg="add del">
        <pc:chgData name="Hoover, Austin" userId="f3770b42-2904-4699-81a3-0f507db7be13" providerId="ADAL" clId="{779B7568-AB50-6740-83DB-6A13D8612BE3}" dt="2025-01-31T04:30:56.468" v="6136" actId="2696"/>
        <pc:sldMkLst>
          <pc:docMk/>
          <pc:sldMk cId="1924252149" sldId="2147469175"/>
        </pc:sldMkLst>
      </pc:sldChg>
      <pc:sldChg chg="addSp modSp add del mod">
        <pc:chgData name="Hoover, Austin" userId="f3770b42-2904-4699-81a3-0f507db7be13" providerId="ADAL" clId="{779B7568-AB50-6740-83DB-6A13D8612BE3}" dt="2025-01-31T04:30:58.413" v="6138" actId="2696"/>
        <pc:sldMkLst>
          <pc:docMk/>
          <pc:sldMk cId="3541369791" sldId="2147469176"/>
        </pc:sldMkLst>
      </pc:sldChg>
      <pc:sldChg chg="addSp modSp add del mod">
        <pc:chgData name="Hoover, Austin" userId="f3770b42-2904-4699-81a3-0f507db7be13" providerId="ADAL" clId="{779B7568-AB50-6740-83DB-6A13D8612BE3}" dt="2025-01-31T04:31:07.440" v="6144" actId="2696"/>
        <pc:sldMkLst>
          <pc:docMk/>
          <pc:sldMk cId="4131679948" sldId="2147469177"/>
        </pc:sldMkLst>
      </pc:sldChg>
      <pc:sldChg chg="delSp add mod modNotesTx">
        <pc:chgData name="Hoover, Austin" userId="f3770b42-2904-4699-81a3-0f507db7be13" providerId="ADAL" clId="{779B7568-AB50-6740-83DB-6A13D8612BE3}" dt="2025-01-31T07:08:01.435" v="15463" actId="20577"/>
        <pc:sldMkLst>
          <pc:docMk/>
          <pc:sldMk cId="106050560" sldId="2147469178"/>
        </pc:sldMkLst>
      </pc:sldChg>
      <pc:sldChg chg="add modNotesTx">
        <pc:chgData name="Hoover, Austin" userId="f3770b42-2904-4699-81a3-0f507db7be13" providerId="ADAL" clId="{779B7568-AB50-6740-83DB-6A13D8612BE3}" dt="2025-01-31T06:45:25.563" v="14878" actId="20577"/>
        <pc:sldMkLst>
          <pc:docMk/>
          <pc:sldMk cId="61684725" sldId="2147469179"/>
        </pc:sldMkLst>
      </pc:sldChg>
      <pc:sldChg chg="add">
        <pc:chgData name="Hoover, Austin" userId="f3770b42-2904-4699-81a3-0f507db7be13" providerId="ADAL" clId="{779B7568-AB50-6740-83DB-6A13D8612BE3}" dt="2025-01-31T04:31:06.555" v="6143"/>
        <pc:sldMkLst>
          <pc:docMk/>
          <pc:sldMk cId="2685031166" sldId="2147469180"/>
        </pc:sldMkLst>
      </pc:sldChg>
      <pc:sldChg chg="addSp delSp modSp new mod">
        <pc:chgData name="Hoover, Austin" userId="f3770b42-2904-4699-81a3-0f507db7be13" providerId="ADAL" clId="{779B7568-AB50-6740-83DB-6A13D8612BE3}" dt="2025-01-31T07:32:26.214" v="16299" actId="20577"/>
        <pc:sldMkLst>
          <pc:docMk/>
          <pc:sldMk cId="513667143" sldId="2147469181"/>
        </pc:sldMkLst>
      </pc:sldChg>
      <pc:sldChg chg="delSp new del mod">
        <pc:chgData name="Hoover, Austin" userId="f3770b42-2904-4699-81a3-0f507db7be13" providerId="ADAL" clId="{779B7568-AB50-6740-83DB-6A13D8612BE3}" dt="2025-01-31T04:55:46.251" v="7439" actId="2696"/>
        <pc:sldMkLst>
          <pc:docMk/>
          <pc:sldMk cId="458618936" sldId="2147469182"/>
        </pc:sldMkLst>
      </pc:sldChg>
      <pc:sldChg chg="addSp delSp modSp new mod modNotesTx">
        <pc:chgData name="Hoover, Austin" userId="f3770b42-2904-4699-81a3-0f507db7be13" providerId="ADAL" clId="{779B7568-AB50-6740-83DB-6A13D8612BE3}" dt="2025-01-31T07:11:58.690" v="15495" actId="20577"/>
        <pc:sldMkLst>
          <pc:docMk/>
          <pc:sldMk cId="2649552428" sldId="2147469182"/>
        </pc:sldMkLst>
      </pc:sldChg>
      <pc:sldChg chg="addSp modSp new mod">
        <pc:chgData name="Hoover, Austin" userId="f3770b42-2904-4699-81a3-0f507db7be13" providerId="ADAL" clId="{779B7568-AB50-6740-83DB-6A13D8612BE3}" dt="2025-01-31T05:15:13.422" v="8553" actId="20577"/>
        <pc:sldMkLst>
          <pc:docMk/>
          <pc:sldMk cId="749181234" sldId="2147469183"/>
        </pc:sldMkLst>
      </pc:sldChg>
      <pc:sldChg chg="addSp delSp modSp new mod">
        <pc:chgData name="Hoover, Austin" userId="f3770b42-2904-4699-81a3-0f507db7be13" providerId="ADAL" clId="{779B7568-AB50-6740-83DB-6A13D8612BE3}" dt="2025-01-31T06:49:28.592" v="15039" actId="20577"/>
        <pc:sldMkLst>
          <pc:docMk/>
          <pc:sldMk cId="890453513" sldId="2147469184"/>
        </pc:sldMkLst>
      </pc:sldChg>
      <pc:sldChg chg="addSp modSp add mod">
        <pc:chgData name="Hoover, Austin" userId="f3770b42-2904-4699-81a3-0f507db7be13" providerId="ADAL" clId="{779B7568-AB50-6740-83DB-6A13D8612BE3}" dt="2025-01-31T06:49:33.107" v="15040"/>
        <pc:sldMkLst>
          <pc:docMk/>
          <pc:sldMk cId="2668824760" sldId="2147469185"/>
        </pc:sldMkLst>
      </pc:sldChg>
      <pc:sldChg chg="addSp modSp add mod">
        <pc:chgData name="Hoover, Austin" userId="f3770b42-2904-4699-81a3-0f507db7be13" providerId="ADAL" clId="{779B7568-AB50-6740-83DB-6A13D8612BE3}" dt="2025-01-31T05:19:07.178" v="9018" actId="20577"/>
        <pc:sldMkLst>
          <pc:docMk/>
          <pc:sldMk cId="3018538988" sldId="2147469186"/>
        </pc:sldMkLst>
      </pc:sldChg>
      <pc:sldChg chg="new del">
        <pc:chgData name="Hoover, Austin" userId="f3770b42-2904-4699-81a3-0f507db7be13" providerId="ADAL" clId="{779B7568-AB50-6740-83DB-6A13D8612BE3}" dt="2025-01-31T05:19:57.274" v="9037" actId="2696"/>
        <pc:sldMkLst>
          <pc:docMk/>
          <pc:sldMk cId="251877717" sldId="2147469187"/>
        </pc:sldMkLst>
      </pc:sldChg>
      <pc:sldChg chg="modSp new mod ord">
        <pc:chgData name="Hoover, Austin" userId="f3770b42-2904-4699-81a3-0f507db7be13" providerId="ADAL" clId="{779B7568-AB50-6740-83DB-6A13D8612BE3}" dt="2025-01-31T06:30:20.749" v="14131" actId="20578"/>
        <pc:sldMkLst>
          <pc:docMk/>
          <pc:sldMk cId="2549696389" sldId="2147469188"/>
        </pc:sldMkLst>
      </pc:sldChg>
      <pc:sldChg chg="new del">
        <pc:chgData name="Hoover, Austin" userId="f3770b42-2904-4699-81a3-0f507db7be13" providerId="ADAL" clId="{779B7568-AB50-6740-83DB-6A13D8612BE3}" dt="2025-01-31T05:26:24.959" v="9109" actId="2696"/>
        <pc:sldMkLst>
          <pc:docMk/>
          <pc:sldMk cId="1005121025" sldId="2147469189"/>
        </pc:sldMkLst>
      </pc:sldChg>
      <pc:sldChg chg="addSp delSp modSp new mod ord">
        <pc:chgData name="Hoover, Austin" userId="f3770b42-2904-4699-81a3-0f507db7be13" providerId="ADAL" clId="{779B7568-AB50-6740-83DB-6A13D8612BE3}" dt="2025-01-31T06:30:20.749" v="14131" actId="20578"/>
        <pc:sldMkLst>
          <pc:docMk/>
          <pc:sldMk cId="3087129012" sldId="2147469189"/>
        </pc:sldMkLst>
      </pc:sldChg>
      <pc:sldChg chg="addSp delSp modSp new mod ord">
        <pc:chgData name="Hoover, Austin" userId="f3770b42-2904-4699-81a3-0f507db7be13" providerId="ADAL" clId="{779B7568-AB50-6740-83DB-6A13D8612BE3}" dt="2025-01-31T07:21:11.651" v="15744" actId="20577"/>
        <pc:sldMkLst>
          <pc:docMk/>
          <pc:sldMk cId="2062923398" sldId="2147469190"/>
        </pc:sldMkLst>
      </pc:sldChg>
      <pc:sldChg chg="modSp add mod">
        <pc:chgData name="Hoover, Austin" userId="f3770b42-2904-4699-81a3-0f507db7be13" providerId="ADAL" clId="{779B7568-AB50-6740-83DB-6A13D8612BE3}" dt="2025-01-31T05:35:26.653" v="9750" actId="20577"/>
        <pc:sldMkLst>
          <pc:docMk/>
          <pc:sldMk cId="610535912" sldId="2147469191"/>
        </pc:sldMkLst>
      </pc:sldChg>
      <pc:sldChg chg="addSp modSp add mod">
        <pc:chgData name="Hoover, Austin" userId="f3770b42-2904-4699-81a3-0f507db7be13" providerId="ADAL" clId="{779B7568-AB50-6740-83DB-6A13D8612BE3}" dt="2025-01-31T05:35:30.225" v="9752" actId="20577"/>
        <pc:sldMkLst>
          <pc:docMk/>
          <pc:sldMk cId="1465561486" sldId="2147469192"/>
        </pc:sldMkLst>
      </pc:sldChg>
      <pc:sldChg chg="add">
        <pc:chgData name="Hoover, Austin" userId="f3770b42-2904-4699-81a3-0f507db7be13" providerId="ADAL" clId="{779B7568-AB50-6740-83DB-6A13D8612BE3}" dt="2025-01-31T05:35:17.464" v="9748"/>
        <pc:sldMkLst>
          <pc:docMk/>
          <pc:sldMk cId="3795768423" sldId="2147469193"/>
        </pc:sldMkLst>
      </pc:sldChg>
      <pc:sldChg chg="addSp delSp modSp new mod ord">
        <pc:chgData name="Hoover, Austin" userId="f3770b42-2904-4699-81a3-0f507db7be13" providerId="ADAL" clId="{779B7568-AB50-6740-83DB-6A13D8612BE3}" dt="2025-01-31T07:20:10.024" v="15619" actId="20577"/>
        <pc:sldMkLst>
          <pc:docMk/>
          <pc:sldMk cId="1218574841" sldId="2147469194"/>
        </pc:sldMkLst>
      </pc:sldChg>
      <pc:sldChg chg="new del">
        <pc:chgData name="Hoover, Austin" userId="f3770b42-2904-4699-81a3-0f507db7be13" providerId="ADAL" clId="{779B7568-AB50-6740-83DB-6A13D8612BE3}" dt="2025-01-31T05:41:01.213" v="10080" actId="2696"/>
        <pc:sldMkLst>
          <pc:docMk/>
          <pc:sldMk cId="2039488939" sldId="2147469194"/>
        </pc:sldMkLst>
      </pc:sldChg>
      <pc:sldChg chg="addSp delSp modSp new mod ord">
        <pc:chgData name="Hoover, Austin" userId="f3770b42-2904-4699-81a3-0f507db7be13" providerId="ADAL" clId="{779B7568-AB50-6740-83DB-6A13D8612BE3}" dt="2025-01-31T07:23:41.691" v="16026" actId="20577"/>
        <pc:sldMkLst>
          <pc:docMk/>
          <pc:sldMk cId="1105896525" sldId="2147469195"/>
        </pc:sldMkLst>
      </pc:sldChg>
      <pc:sldChg chg="new del">
        <pc:chgData name="Hoover, Austin" userId="f3770b42-2904-4699-81a3-0f507db7be13" providerId="ADAL" clId="{779B7568-AB50-6740-83DB-6A13D8612BE3}" dt="2025-01-31T06:33:30.443" v="14202" actId="2696"/>
        <pc:sldMkLst>
          <pc:docMk/>
          <pc:sldMk cId="1825995078" sldId="2147469196"/>
        </pc:sldMkLst>
      </pc:sldChg>
      <pc:sldChg chg="new del">
        <pc:chgData name="Hoover, Austin" userId="f3770b42-2904-4699-81a3-0f507db7be13" providerId="ADAL" clId="{779B7568-AB50-6740-83DB-6A13D8612BE3}" dt="2025-01-31T06:33:43.998" v="14205" actId="2696"/>
        <pc:sldMkLst>
          <pc:docMk/>
          <pc:sldMk cId="3882629852" sldId="2147469196"/>
        </pc:sldMkLst>
      </pc:sldChg>
      <pc:sldChg chg="addSp delSp modSp new mod">
        <pc:chgData name="Hoover, Austin" userId="f3770b42-2904-4699-81a3-0f507db7be13" providerId="ADAL" clId="{779B7568-AB50-6740-83DB-6A13D8612BE3}" dt="2025-01-31T06:37:25.014" v="14708" actId="20577"/>
        <pc:sldMkLst>
          <pc:docMk/>
          <pc:sldMk cId="3385859710" sldId="2147469197"/>
        </pc:sldMkLst>
      </pc:sldChg>
      <pc:sldChg chg="addSp delSp modSp new mod">
        <pc:chgData name="Hoover, Austin" userId="f3770b42-2904-4699-81a3-0f507db7be13" providerId="ADAL" clId="{779B7568-AB50-6740-83DB-6A13D8612BE3}" dt="2025-01-31T07:20:48.996" v="15706" actId="1076"/>
        <pc:sldMkLst>
          <pc:docMk/>
          <pc:sldMk cId="3981127618" sldId="2147469198"/>
        </pc:sldMkLst>
      </pc:sldChg>
      <pc:sldChg chg="addSp modSp new mod">
        <pc:chgData name="Hoover, Austin" userId="f3770b42-2904-4699-81a3-0f507db7be13" providerId="ADAL" clId="{779B7568-AB50-6740-83DB-6A13D8612BE3}" dt="2025-01-31T07:24:34.577" v="16029" actId="207"/>
        <pc:sldMkLst>
          <pc:docMk/>
          <pc:sldMk cId="2121086645" sldId="2147469199"/>
        </pc:sldMkLst>
      </pc:sldChg>
      <pc:sldChg chg="modSp new del mod">
        <pc:chgData name="Hoover, Austin" userId="f3770b42-2904-4699-81a3-0f507db7be13" providerId="ADAL" clId="{779B7568-AB50-6740-83DB-6A13D8612BE3}" dt="2025-01-31T07:26:01.788" v="16143" actId="2696"/>
        <pc:sldMkLst>
          <pc:docMk/>
          <pc:sldMk cId="430695526" sldId="2147469200"/>
        </pc:sldMkLst>
      </pc:sldChg>
      <pc:sldChg chg="addSp modSp add del mod">
        <pc:chgData name="Hoover, Austin" userId="f3770b42-2904-4699-81a3-0f507db7be13" providerId="ADAL" clId="{779B7568-AB50-6740-83DB-6A13D8612BE3}" dt="2025-01-31T07:29:38.903" v="16170" actId="2696"/>
        <pc:sldMkLst>
          <pc:docMk/>
          <pc:sldMk cId="728103946" sldId="2147469200"/>
        </pc:sldMkLst>
      </pc:sldChg>
      <pc:sldChg chg="new del">
        <pc:chgData name="Hoover, Austin" userId="f3770b42-2904-4699-81a3-0f507db7be13" providerId="ADAL" clId="{779B7568-AB50-6740-83DB-6A13D8612BE3}" dt="2025-01-31T07:25:14.476" v="16032" actId="2696"/>
        <pc:sldMkLst>
          <pc:docMk/>
          <pc:sldMk cId="1195452745" sldId="2147469200"/>
        </pc:sldMkLst>
      </pc:sldChg>
      <pc:sldChg chg="addSp modSp add del">
        <pc:chgData name="Hoover, Austin" userId="f3770b42-2904-4699-81a3-0f507db7be13" providerId="ADAL" clId="{779B7568-AB50-6740-83DB-6A13D8612BE3}" dt="2025-01-31T07:26:34.222" v="16148" actId="2696"/>
        <pc:sldMkLst>
          <pc:docMk/>
          <pc:sldMk cId="3870564335" sldId="2147469200"/>
        </pc:sldMkLst>
      </pc:sldChg>
      <pc:sldChg chg="add del">
        <pc:chgData name="Hoover, Austin" userId="f3770b42-2904-4699-81a3-0f507db7be13" providerId="ADAL" clId="{779B7568-AB50-6740-83DB-6A13D8612BE3}" dt="2025-01-31T07:26:34.214" v="16147" actId="2696"/>
        <pc:sldMkLst>
          <pc:docMk/>
          <pc:sldMk cId="1852961997" sldId="2147469201"/>
        </pc:sldMkLst>
      </pc:sldChg>
      <pc:sldMasterChg chg="modSldLayout">
        <pc:chgData name="Hoover, Austin" userId="f3770b42-2904-4699-81a3-0f507db7be13" providerId="ADAL" clId="{779B7568-AB50-6740-83DB-6A13D8612BE3}" dt="2025-01-31T02:44:30.459" v="1419" actId="947"/>
        <pc:sldMasterMkLst>
          <pc:docMk/>
          <pc:sldMasterMk cId="1551248594" sldId="2147483940"/>
        </pc:sldMasterMkLst>
        <pc:sldLayoutChg chg="delSp modSp mod">
          <pc:chgData name="Hoover, Austin" userId="f3770b42-2904-4699-81a3-0f507db7be13" providerId="ADAL" clId="{779B7568-AB50-6740-83DB-6A13D8612BE3}" dt="2025-01-30T23:17:14.806" v="208" actId="120"/>
          <pc:sldLayoutMkLst>
            <pc:docMk/>
            <pc:sldMasterMk cId="1551248594" sldId="2147483940"/>
            <pc:sldLayoutMk cId="2129383405" sldId="2147483982"/>
          </pc:sldLayoutMkLst>
        </pc:sldLayoutChg>
        <pc:sldLayoutChg chg="modSp">
          <pc:chgData name="Hoover, Austin" userId="f3770b42-2904-4699-81a3-0f507db7be13" providerId="ADAL" clId="{779B7568-AB50-6740-83DB-6A13D8612BE3}" dt="2025-01-31T02:44:30.459" v="1419" actId="947"/>
          <pc:sldLayoutMkLst>
            <pc:docMk/>
            <pc:sldMasterMk cId="1551248594" sldId="2147483940"/>
            <pc:sldLayoutMk cId="2417518630" sldId="2147483984"/>
          </pc:sldLayoutMkLst>
        </pc:sldLayoutChg>
      </pc:sldMasterChg>
    </pc:docChg>
  </pc:docChgLst>
  <pc:docChgLst>
    <pc:chgData name="Hoover, Austin" userId="f3770b42-2904-4699-81a3-0f507db7be13" providerId="ADAL" clId="{C204984F-5D16-8440-9226-03C1BA51CFA5}"/>
    <pc:docChg chg="undo redo custSel addSld delSld modSld sldOrd modMainMaster">
      <pc:chgData name="Hoover, Austin" userId="f3770b42-2904-4699-81a3-0f507db7be13" providerId="ADAL" clId="{C204984F-5D16-8440-9226-03C1BA51CFA5}" dt="2025-05-12T13:25:31.190" v="15027" actId="1076"/>
      <pc:docMkLst>
        <pc:docMk/>
      </pc:docMkLst>
      <pc:sldChg chg="modSp mod modNotesTx">
        <pc:chgData name="Hoover, Austin" userId="f3770b42-2904-4699-81a3-0f507db7be13" providerId="ADAL" clId="{C204984F-5D16-8440-9226-03C1BA51CFA5}" dt="2025-05-12T00:33:11.111" v="14851" actId="20577"/>
        <pc:sldMkLst>
          <pc:docMk/>
          <pc:sldMk cId="4131311020" sldId="2147469122"/>
        </pc:sldMkLst>
        <pc:spChg chg="mod">
          <ac:chgData name="Hoover, Austin" userId="f3770b42-2904-4699-81a3-0f507db7be13" providerId="ADAL" clId="{C204984F-5D16-8440-9226-03C1BA51CFA5}" dt="2025-05-10T01:47:06.321" v="3013" actId="20577"/>
          <ac:spMkLst>
            <pc:docMk/>
            <pc:sldMk cId="4131311020" sldId="2147469122"/>
            <ac:spMk id="2" creationId="{242F0128-EE5B-4FF2-D95C-1B46EF04C6A3}"/>
          </ac:spMkLst>
        </pc:spChg>
        <pc:spChg chg="mod">
          <ac:chgData name="Hoover, Austin" userId="f3770b42-2904-4699-81a3-0f507db7be13" providerId="ADAL" clId="{C204984F-5D16-8440-9226-03C1BA51CFA5}" dt="2025-05-12T00:32:31.150" v="14850" actId="20577"/>
          <ac:spMkLst>
            <pc:docMk/>
            <pc:sldMk cId="4131311020" sldId="2147469122"/>
            <ac:spMk id="3" creationId="{762A145D-6F41-4178-A55A-DE624489EA79}"/>
          </ac:spMkLst>
        </pc:spChg>
      </pc:sldChg>
      <pc:sldChg chg="modSp mod ord">
        <pc:chgData name="Hoover, Austin" userId="f3770b42-2904-4699-81a3-0f507db7be13" providerId="ADAL" clId="{C204984F-5D16-8440-9226-03C1BA51CFA5}" dt="2025-05-10T02:07:52.299" v="4976" actId="20578"/>
        <pc:sldMkLst>
          <pc:docMk/>
          <pc:sldMk cId="408558247" sldId="2147469125"/>
        </pc:sldMkLst>
        <pc:spChg chg="mod">
          <ac:chgData name="Hoover, Austin" userId="f3770b42-2904-4699-81a3-0f507db7be13" providerId="ADAL" clId="{C204984F-5D16-8440-9226-03C1BA51CFA5}" dt="2025-05-10T02:07:28.923" v="4974" actId="20577"/>
          <ac:spMkLst>
            <pc:docMk/>
            <pc:sldMk cId="408558247" sldId="2147469125"/>
            <ac:spMk id="2" creationId="{68119F2F-A135-33F5-7B64-B54107363B0A}"/>
          </ac:spMkLst>
        </pc:spChg>
      </pc:sldChg>
      <pc:sldChg chg="del">
        <pc:chgData name="Hoover, Austin" userId="f3770b42-2904-4699-81a3-0f507db7be13" providerId="ADAL" clId="{C204984F-5D16-8440-9226-03C1BA51CFA5}" dt="2025-05-10T03:48:04.427" v="8870" actId="2696"/>
        <pc:sldMkLst>
          <pc:docMk/>
          <pc:sldMk cId="760001005" sldId="2147469129"/>
        </pc:sldMkLst>
      </pc:sldChg>
      <pc:sldChg chg="addSp delSp modSp mod ord">
        <pc:chgData name="Hoover, Austin" userId="f3770b42-2904-4699-81a3-0f507db7be13" providerId="ADAL" clId="{C204984F-5D16-8440-9226-03C1BA51CFA5}" dt="2025-05-10T08:47:13.708" v="13665" actId="20578"/>
        <pc:sldMkLst>
          <pc:docMk/>
          <pc:sldMk cId="3542369033" sldId="2147469137"/>
        </pc:sldMkLst>
        <pc:spChg chg="mod">
          <ac:chgData name="Hoover, Austin" userId="f3770b42-2904-4699-81a3-0f507db7be13" providerId="ADAL" clId="{C204984F-5D16-8440-9226-03C1BA51CFA5}" dt="2025-05-10T02:51:10.217" v="6277" actId="20577"/>
          <ac:spMkLst>
            <pc:docMk/>
            <pc:sldMk cId="3542369033" sldId="2147469137"/>
            <ac:spMk id="3" creationId="{71908EC7-7FF2-47B0-AC4A-A715F3C3FBE3}"/>
          </ac:spMkLst>
        </pc:spChg>
        <pc:spChg chg="add mod">
          <ac:chgData name="Hoover, Austin" userId="f3770b42-2904-4699-81a3-0f507db7be13" providerId="ADAL" clId="{C204984F-5D16-8440-9226-03C1BA51CFA5}" dt="2025-05-10T00:54:44.792" v="51"/>
          <ac:spMkLst>
            <pc:docMk/>
            <pc:sldMk cId="3542369033" sldId="2147469137"/>
            <ac:spMk id="5" creationId="{3569293A-9892-A5C4-D6BD-5875A887C994}"/>
          </ac:spMkLst>
        </pc:spChg>
        <pc:cxnChg chg="add mod">
          <ac:chgData name="Hoover, Austin" userId="f3770b42-2904-4699-81a3-0f507db7be13" providerId="ADAL" clId="{C204984F-5D16-8440-9226-03C1BA51CFA5}" dt="2025-05-10T00:54:44.792" v="51"/>
          <ac:cxnSpMkLst>
            <pc:docMk/>
            <pc:sldMk cId="3542369033" sldId="2147469137"/>
            <ac:cxnSpMk id="6" creationId="{0BAC4469-0674-FD6A-FC51-59E92ADF0F1D}"/>
          </ac:cxnSpMkLst>
        </pc:cxnChg>
      </pc:sldChg>
      <pc:sldChg chg="addSp delSp modSp mod ord">
        <pc:chgData name="Hoover, Austin" userId="f3770b42-2904-4699-81a3-0f507db7be13" providerId="ADAL" clId="{C204984F-5D16-8440-9226-03C1BA51CFA5}" dt="2025-05-10T08:47:28.717" v="13690" actId="20577"/>
        <pc:sldMkLst>
          <pc:docMk/>
          <pc:sldMk cId="134824693" sldId="2147469138"/>
        </pc:sldMkLst>
        <pc:spChg chg="add mod">
          <ac:chgData name="Hoover, Austin" userId="f3770b42-2904-4699-81a3-0f507db7be13" providerId="ADAL" clId="{C204984F-5D16-8440-9226-03C1BA51CFA5}" dt="2025-05-10T00:54:52.306" v="55"/>
          <ac:spMkLst>
            <pc:docMk/>
            <pc:sldMk cId="134824693" sldId="2147469138"/>
            <ac:spMk id="2" creationId="{5AC2EBB3-2005-3D86-8795-1A2D494D0A4B}"/>
          </ac:spMkLst>
        </pc:spChg>
        <pc:spChg chg="mod">
          <ac:chgData name="Hoover, Austin" userId="f3770b42-2904-4699-81a3-0f507db7be13" providerId="ADAL" clId="{C204984F-5D16-8440-9226-03C1BA51CFA5}" dt="2025-05-10T08:47:28.717" v="13690" actId="20577"/>
          <ac:spMkLst>
            <pc:docMk/>
            <pc:sldMk cId="134824693" sldId="2147469138"/>
            <ac:spMk id="3" creationId="{CB0857F0-1D40-F859-5987-894744AA6110}"/>
          </ac:spMkLst>
        </pc:spChg>
        <pc:cxnChg chg="add mod">
          <ac:chgData name="Hoover, Austin" userId="f3770b42-2904-4699-81a3-0f507db7be13" providerId="ADAL" clId="{C204984F-5D16-8440-9226-03C1BA51CFA5}" dt="2025-05-10T00:54:52.306" v="55"/>
          <ac:cxnSpMkLst>
            <pc:docMk/>
            <pc:sldMk cId="134824693" sldId="2147469138"/>
            <ac:cxnSpMk id="6" creationId="{3FE34542-258D-2673-D01B-AB6F1080AEDF}"/>
          </ac:cxnSpMkLst>
        </pc:cxnChg>
      </pc:sldChg>
      <pc:sldChg chg="addSp delSp modSp mod ord">
        <pc:chgData name="Hoover, Austin" userId="f3770b42-2904-4699-81a3-0f507db7be13" providerId="ADAL" clId="{C204984F-5D16-8440-9226-03C1BA51CFA5}" dt="2025-05-10T08:47:13.708" v="13665" actId="20578"/>
        <pc:sldMkLst>
          <pc:docMk/>
          <pc:sldMk cId="3180676104" sldId="2147469140"/>
        </pc:sldMkLst>
        <pc:spChg chg="add mod">
          <ac:chgData name="Hoover, Austin" userId="f3770b42-2904-4699-81a3-0f507db7be13" providerId="ADAL" clId="{C204984F-5D16-8440-9226-03C1BA51CFA5}" dt="2025-05-10T02:48:27.506" v="6141" actId="113"/>
          <ac:spMkLst>
            <pc:docMk/>
            <pc:sldMk cId="3180676104" sldId="2147469140"/>
            <ac:spMk id="2" creationId="{D30250EB-DCA7-A03A-9A1D-E0BC1F41F4D0}"/>
          </ac:spMkLst>
        </pc:spChg>
        <pc:spChg chg="mod">
          <ac:chgData name="Hoover, Austin" userId="f3770b42-2904-4699-81a3-0f507db7be13" providerId="ADAL" clId="{C204984F-5D16-8440-9226-03C1BA51CFA5}" dt="2025-05-10T02:52:04.456" v="6288" actId="20577"/>
          <ac:spMkLst>
            <pc:docMk/>
            <pc:sldMk cId="3180676104" sldId="2147469140"/>
            <ac:spMk id="3" creationId="{0CCE2DB0-7386-9003-F799-FE693520283D}"/>
          </ac:spMkLst>
        </pc:spChg>
        <pc:spChg chg="mod">
          <ac:chgData name="Hoover, Austin" userId="f3770b42-2904-4699-81a3-0f507db7be13" providerId="ADAL" clId="{C204984F-5D16-8440-9226-03C1BA51CFA5}" dt="2025-05-10T02:48:57.392" v="6166" actId="20577"/>
          <ac:spMkLst>
            <pc:docMk/>
            <pc:sldMk cId="3180676104" sldId="2147469140"/>
            <ac:spMk id="8" creationId="{EE9FD924-D727-4656-3144-2FDFD2D757D6}"/>
          </ac:spMkLst>
        </pc:spChg>
        <pc:spChg chg="mod">
          <ac:chgData name="Hoover, Austin" userId="f3770b42-2904-4699-81a3-0f507db7be13" providerId="ADAL" clId="{C204984F-5D16-8440-9226-03C1BA51CFA5}" dt="2025-05-10T02:48:27.506" v="6141" actId="113"/>
          <ac:spMkLst>
            <pc:docMk/>
            <pc:sldMk cId="3180676104" sldId="2147469140"/>
            <ac:spMk id="9" creationId="{94864936-0213-9047-293D-366D2BC57D85}"/>
          </ac:spMkLst>
        </pc:spChg>
        <pc:cxnChg chg="add mod">
          <ac:chgData name="Hoover, Austin" userId="f3770b42-2904-4699-81a3-0f507db7be13" providerId="ADAL" clId="{C204984F-5D16-8440-9226-03C1BA51CFA5}" dt="2025-05-10T00:54:37.239" v="35"/>
          <ac:cxnSpMkLst>
            <pc:docMk/>
            <pc:sldMk cId="3180676104" sldId="2147469140"/>
            <ac:cxnSpMk id="7" creationId="{E2E8CA57-D65B-9384-D6A0-1FA3389379A2}"/>
          </ac:cxnSpMkLst>
        </pc:cxnChg>
      </pc:sldChg>
      <pc:sldChg chg="modSp mod">
        <pc:chgData name="Hoover, Austin" userId="f3770b42-2904-4699-81a3-0f507db7be13" providerId="ADAL" clId="{C204984F-5D16-8440-9226-03C1BA51CFA5}" dt="2025-05-10T05:30:52.853" v="12385" actId="20577"/>
        <pc:sldMkLst>
          <pc:docMk/>
          <pc:sldMk cId="3916361521" sldId="2147469141"/>
        </pc:sldMkLst>
        <pc:spChg chg="mod">
          <ac:chgData name="Hoover, Austin" userId="f3770b42-2904-4699-81a3-0f507db7be13" providerId="ADAL" clId="{C204984F-5D16-8440-9226-03C1BA51CFA5}" dt="2025-05-10T05:30:52.853" v="12385" actId="20577"/>
          <ac:spMkLst>
            <pc:docMk/>
            <pc:sldMk cId="3916361521" sldId="2147469141"/>
            <ac:spMk id="2" creationId="{EE317525-E24D-6C59-F177-FCE1CD68BA10}"/>
          </ac:spMkLst>
        </pc:spChg>
      </pc:sldChg>
      <pc:sldChg chg="modSp del mod ord">
        <pc:chgData name="Hoover, Austin" userId="f3770b42-2904-4699-81a3-0f507db7be13" providerId="ADAL" clId="{C204984F-5D16-8440-9226-03C1BA51CFA5}" dt="2025-05-10T02:16:56.154" v="5240" actId="2696"/>
        <pc:sldMkLst>
          <pc:docMk/>
          <pc:sldMk cId="2648727599" sldId="2147469142"/>
        </pc:sldMkLst>
      </pc:sldChg>
      <pc:sldChg chg="modSp mod ord">
        <pc:chgData name="Hoover, Austin" userId="f3770b42-2904-4699-81a3-0f507db7be13" providerId="ADAL" clId="{C204984F-5D16-8440-9226-03C1BA51CFA5}" dt="2025-05-10T09:09:49.727" v="14195" actId="20577"/>
        <pc:sldMkLst>
          <pc:docMk/>
          <pc:sldMk cId="2366748006" sldId="2147469144"/>
        </pc:sldMkLst>
        <pc:spChg chg="mod">
          <ac:chgData name="Hoover, Austin" userId="f3770b42-2904-4699-81a3-0f507db7be13" providerId="ADAL" clId="{C204984F-5D16-8440-9226-03C1BA51CFA5}" dt="2025-05-10T09:09:49.727" v="14195" actId="20577"/>
          <ac:spMkLst>
            <pc:docMk/>
            <pc:sldMk cId="2366748006" sldId="2147469144"/>
            <ac:spMk id="2" creationId="{E63D1F68-1B4A-7C1B-B70C-22E6459E351C}"/>
          </ac:spMkLst>
        </pc:spChg>
        <pc:spChg chg="mod">
          <ac:chgData name="Hoover, Austin" userId="f3770b42-2904-4699-81a3-0f507db7be13" providerId="ADAL" clId="{C204984F-5D16-8440-9226-03C1BA51CFA5}" dt="2025-05-10T04:49:16.709" v="10936" actId="20577"/>
          <ac:spMkLst>
            <pc:docMk/>
            <pc:sldMk cId="2366748006" sldId="2147469144"/>
            <ac:spMk id="3" creationId="{8841FB6E-B6A9-BC8B-14E8-8D0299D5A68D}"/>
          </ac:spMkLst>
        </pc:spChg>
      </pc:sldChg>
      <pc:sldChg chg="addSp delSp modSp mod ord">
        <pc:chgData name="Hoover, Austin" userId="f3770b42-2904-4699-81a3-0f507db7be13" providerId="ADAL" clId="{C204984F-5D16-8440-9226-03C1BA51CFA5}" dt="2025-05-10T08:55:08.123" v="14050" actId="20577"/>
        <pc:sldMkLst>
          <pc:docMk/>
          <pc:sldMk cId="2082094775" sldId="2147469150"/>
        </pc:sldMkLst>
        <pc:spChg chg="mod">
          <ac:chgData name="Hoover, Austin" userId="f3770b42-2904-4699-81a3-0f507db7be13" providerId="ADAL" clId="{C204984F-5D16-8440-9226-03C1BA51CFA5}" dt="2025-05-10T08:55:08.123" v="14050" actId="20577"/>
          <ac:spMkLst>
            <pc:docMk/>
            <pc:sldMk cId="2082094775" sldId="2147469150"/>
            <ac:spMk id="3" creationId="{ADEC6560-DB0D-3AB7-71DC-FB9519DA14D3}"/>
          </ac:spMkLst>
        </pc:spChg>
        <pc:spChg chg="add mod">
          <ac:chgData name="Hoover, Austin" userId="f3770b42-2904-4699-81a3-0f507db7be13" providerId="ADAL" clId="{C204984F-5D16-8440-9226-03C1BA51CFA5}" dt="2025-05-10T04:58:36.114" v="11738" actId="207"/>
          <ac:spMkLst>
            <pc:docMk/>
            <pc:sldMk cId="2082094775" sldId="2147469150"/>
            <ac:spMk id="7" creationId="{386F89FC-30E2-494C-00D6-7D7B725022DC}"/>
          </ac:spMkLst>
        </pc:spChg>
        <pc:picChg chg="mod">
          <ac:chgData name="Hoover, Austin" userId="f3770b42-2904-4699-81a3-0f507db7be13" providerId="ADAL" clId="{C204984F-5D16-8440-9226-03C1BA51CFA5}" dt="2025-05-10T04:55:54.839" v="11563" actId="1076"/>
          <ac:picMkLst>
            <pc:docMk/>
            <pc:sldMk cId="2082094775" sldId="2147469150"/>
            <ac:picMk id="5" creationId="{4B6ABE53-665B-BCF2-6F18-4CA6E9E1B17C}"/>
          </ac:picMkLst>
        </pc:picChg>
      </pc:sldChg>
      <pc:sldChg chg="modSp mod">
        <pc:chgData name="Hoover, Austin" userId="f3770b42-2904-4699-81a3-0f507db7be13" providerId="ADAL" clId="{C204984F-5D16-8440-9226-03C1BA51CFA5}" dt="2025-05-10T09:12:08.186" v="14270" actId="20577"/>
        <pc:sldMkLst>
          <pc:docMk/>
          <pc:sldMk cId="4122161429" sldId="2147469152"/>
        </pc:sldMkLst>
      </pc:sldChg>
      <pc:sldChg chg="addSp delSp modSp mod">
        <pc:chgData name="Hoover, Austin" userId="f3770b42-2904-4699-81a3-0f507db7be13" providerId="ADAL" clId="{C204984F-5D16-8440-9226-03C1BA51CFA5}" dt="2025-05-10T08:52:11.058" v="13805" actId="1076"/>
        <pc:sldMkLst>
          <pc:docMk/>
          <pc:sldMk cId="331917987" sldId="2147469154"/>
        </pc:sldMkLst>
        <pc:spChg chg="add mod">
          <ac:chgData name="Hoover, Austin" userId="f3770b42-2904-4699-81a3-0f507db7be13" providerId="ADAL" clId="{C204984F-5D16-8440-9226-03C1BA51CFA5}" dt="2025-05-10T02:46:16.136" v="6123" actId="113"/>
          <ac:spMkLst>
            <pc:docMk/>
            <pc:sldMk cId="331917987" sldId="2147469154"/>
            <ac:spMk id="3" creationId="{C21FBF80-442D-38AE-BA0C-DDA2A0ECA3ED}"/>
          </ac:spMkLst>
        </pc:spChg>
        <pc:spChg chg="add mod">
          <ac:chgData name="Hoover, Austin" userId="f3770b42-2904-4699-81a3-0f507db7be13" providerId="ADAL" clId="{C204984F-5D16-8440-9226-03C1BA51CFA5}" dt="2025-05-10T01:07:20.215" v="259"/>
          <ac:spMkLst>
            <pc:docMk/>
            <pc:sldMk cId="331917987" sldId="2147469154"/>
            <ac:spMk id="5" creationId="{A1A16BF1-5FF3-8ADB-73C1-5E619F31913E}"/>
          </ac:spMkLst>
        </pc:spChg>
        <pc:spChg chg="add mod">
          <ac:chgData name="Hoover, Austin" userId="f3770b42-2904-4699-81a3-0f507db7be13" providerId="ADAL" clId="{C204984F-5D16-8440-9226-03C1BA51CFA5}" dt="2025-05-10T08:52:11.058" v="13805" actId="1076"/>
          <ac:spMkLst>
            <pc:docMk/>
            <pc:sldMk cId="331917987" sldId="2147469154"/>
            <ac:spMk id="8" creationId="{B6243E78-D3F5-7ED0-E43A-ACCE9FC1C1D6}"/>
          </ac:spMkLst>
        </pc:spChg>
      </pc:sldChg>
      <pc:sldChg chg="modSp mod">
        <pc:chgData name="Hoover, Austin" userId="f3770b42-2904-4699-81a3-0f507db7be13" providerId="ADAL" clId="{C204984F-5D16-8440-9226-03C1BA51CFA5}" dt="2025-05-10T02:45:57.356" v="6121" actId="113"/>
        <pc:sldMkLst>
          <pc:docMk/>
          <pc:sldMk cId="3223922380" sldId="2147469155"/>
        </pc:sldMkLst>
        <pc:spChg chg="mod">
          <ac:chgData name="Hoover, Austin" userId="f3770b42-2904-4699-81a3-0f507db7be13" providerId="ADAL" clId="{C204984F-5D16-8440-9226-03C1BA51CFA5}" dt="2025-05-10T02:45:57.356" v="6121" actId="113"/>
          <ac:spMkLst>
            <pc:docMk/>
            <pc:sldMk cId="3223922380" sldId="2147469155"/>
            <ac:spMk id="41" creationId="{DEBB3E9F-B9DB-0275-1952-29940582F2C5}"/>
          </ac:spMkLst>
        </pc:spChg>
      </pc:sldChg>
      <pc:sldChg chg="addSp delSp modSp del mod">
        <pc:chgData name="Hoover, Austin" userId="f3770b42-2904-4699-81a3-0f507db7be13" providerId="ADAL" clId="{C204984F-5D16-8440-9226-03C1BA51CFA5}" dt="2025-05-10T02:45:36.920" v="6120" actId="2696"/>
        <pc:sldMkLst>
          <pc:docMk/>
          <pc:sldMk cId="3556784038" sldId="2147469159"/>
        </pc:sldMkLst>
      </pc:sldChg>
      <pc:sldChg chg="modSp del mod ord">
        <pc:chgData name="Hoover, Austin" userId="f3770b42-2904-4699-81a3-0f507db7be13" providerId="ADAL" clId="{C204984F-5D16-8440-9226-03C1BA51CFA5}" dt="2025-05-10T04:05:59.595" v="9334" actId="2696"/>
        <pc:sldMkLst>
          <pc:docMk/>
          <pc:sldMk cId="2649724727" sldId="2147469160"/>
        </pc:sldMkLst>
      </pc:sldChg>
      <pc:sldChg chg="del">
        <pc:chgData name="Hoover, Austin" userId="f3770b42-2904-4699-81a3-0f507db7be13" providerId="ADAL" clId="{C204984F-5D16-8440-9226-03C1BA51CFA5}" dt="2025-05-10T01:26:49.419" v="1066" actId="2696"/>
        <pc:sldMkLst>
          <pc:docMk/>
          <pc:sldMk cId="2368881324" sldId="2147469161"/>
        </pc:sldMkLst>
      </pc:sldChg>
      <pc:sldChg chg="addSp delSp modSp del mod">
        <pc:chgData name="Hoover, Austin" userId="f3770b42-2904-4699-81a3-0f507db7be13" providerId="ADAL" clId="{C204984F-5D16-8440-9226-03C1BA51CFA5}" dt="2025-05-10T01:18:04.095" v="692" actId="2696"/>
        <pc:sldMkLst>
          <pc:docMk/>
          <pc:sldMk cId="1783322578" sldId="2147469162"/>
        </pc:sldMkLst>
      </pc:sldChg>
      <pc:sldChg chg="ord">
        <pc:chgData name="Hoover, Austin" userId="f3770b42-2904-4699-81a3-0f507db7be13" providerId="ADAL" clId="{C204984F-5D16-8440-9226-03C1BA51CFA5}" dt="2025-05-10T03:58:48.754" v="9139" actId="20578"/>
        <pc:sldMkLst>
          <pc:docMk/>
          <pc:sldMk cId="158288157" sldId="2147469164"/>
        </pc:sldMkLst>
      </pc:sldChg>
      <pc:sldChg chg="del">
        <pc:chgData name="Hoover, Austin" userId="f3770b42-2904-4699-81a3-0f507db7be13" providerId="ADAL" clId="{C204984F-5D16-8440-9226-03C1BA51CFA5}" dt="2025-05-10T01:26:48.204" v="1065" actId="2696"/>
        <pc:sldMkLst>
          <pc:docMk/>
          <pc:sldMk cId="1065651386" sldId="2147469165"/>
        </pc:sldMkLst>
      </pc:sldChg>
      <pc:sldChg chg="modSp mod">
        <pc:chgData name="Hoover, Austin" userId="f3770b42-2904-4699-81a3-0f507db7be13" providerId="ADAL" clId="{C204984F-5D16-8440-9226-03C1BA51CFA5}" dt="2025-05-10T04:45:35.272" v="10684" actId="20577"/>
        <pc:sldMkLst>
          <pc:docMk/>
          <pc:sldMk cId="1677611518" sldId="2147469167"/>
        </pc:sldMkLst>
        <pc:spChg chg="mod">
          <ac:chgData name="Hoover, Austin" userId="f3770b42-2904-4699-81a3-0f507db7be13" providerId="ADAL" clId="{C204984F-5D16-8440-9226-03C1BA51CFA5}" dt="2025-05-10T04:45:35.272" v="10684" actId="20577"/>
          <ac:spMkLst>
            <pc:docMk/>
            <pc:sldMk cId="1677611518" sldId="2147469167"/>
            <ac:spMk id="3" creationId="{EA2F94A4-EDD7-54F3-3F10-5070AA423095}"/>
          </ac:spMkLst>
        </pc:spChg>
        <pc:picChg chg="mod">
          <ac:chgData name="Hoover, Austin" userId="f3770b42-2904-4699-81a3-0f507db7be13" providerId="ADAL" clId="{C204984F-5D16-8440-9226-03C1BA51CFA5}" dt="2025-05-10T03:26:46.367" v="7564" actId="1076"/>
          <ac:picMkLst>
            <pc:docMk/>
            <pc:sldMk cId="1677611518" sldId="2147469167"/>
            <ac:picMk id="7" creationId="{4E93A23F-E6AB-0135-4191-82095B1B74C2}"/>
          </ac:picMkLst>
        </pc:picChg>
        <pc:picChg chg="mod">
          <ac:chgData name="Hoover, Austin" userId="f3770b42-2904-4699-81a3-0f507db7be13" providerId="ADAL" clId="{C204984F-5D16-8440-9226-03C1BA51CFA5}" dt="2025-05-10T03:26:46.367" v="7564" actId="1076"/>
          <ac:picMkLst>
            <pc:docMk/>
            <pc:sldMk cId="1677611518" sldId="2147469167"/>
            <ac:picMk id="9" creationId="{3366F36D-3D45-5367-85D1-4794056CFD9E}"/>
          </ac:picMkLst>
        </pc:picChg>
        <pc:picChg chg="mod">
          <ac:chgData name="Hoover, Austin" userId="f3770b42-2904-4699-81a3-0f507db7be13" providerId="ADAL" clId="{C204984F-5D16-8440-9226-03C1BA51CFA5}" dt="2025-05-10T03:26:46.367" v="7564" actId="1076"/>
          <ac:picMkLst>
            <pc:docMk/>
            <pc:sldMk cId="1677611518" sldId="2147469167"/>
            <ac:picMk id="11" creationId="{30580636-BE8F-3DC9-CDCE-996F428DB2FC}"/>
          </ac:picMkLst>
        </pc:picChg>
        <pc:picChg chg="mod">
          <ac:chgData name="Hoover, Austin" userId="f3770b42-2904-4699-81a3-0f507db7be13" providerId="ADAL" clId="{C204984F-5D16-8440-9226-03C1BA51CFA5}" dt="2025-05-10T03:26:46.367" v="7564" actId="1076"/>
          <ac:picMkLst>
            <pc:docMk/>
            <pc:sldMk cId="1677611518" sldId="2147469167"/>
            <ac:picMk id="13" creationId="{91A44E61-A6F4-70FC-B114-88048FCF094D}"/>
          </ac:picMkLst>
        </pc:picChg>
      </pc:sldChg>
      <pc:sldChg chg="del">
        <pc:chgData name="Hoover, Austin" userId="f3770b42-2904-4699-81a3-0f507db7be13" providerId="ADAL" clId="{C204984F-5D16-8440-9226-03C1BA51CFA5}" dt="2025-05-10T03:57:08.838" v="9133" actId="2696"/>
        <pc:sldMkLst>
          <pc:docMk/>
          <pc:sldMk cId="2497306475" sldId="2147469168"/>
        </pc:sldMkLst>
      </pc:sldChg>
      <pc:sldChg chg="addSp delSp modSp mod ord">
        <pc:chgData name="Hoover, Austin" userId="f3770b42-2904-4699-81a3-0f507db7be13" providerId="ADAL" clId="{C204984F-5D16-8440-9226-03C1BA51CFA5}" dt="2025-05-10T04:45:38.310" v="10685" actId="20577"/>
        <pc:sldMkLst>
          <pc:docMk/>
          <pc:sldMk cId="1689730079" sldId="2147469171"/>
        </pc:sldMkLst>
        <pc:spChg chg="mod">
          <ac:chgData name="Hoover, Austin" userId="f3770b42-2904-4699-81a3-0f507db7be13" providerId="ADAL" clId="{C204984F-5D16-8440-9226-03C1BA51CFA5}" dt="2025-05-10T04:45:38.310" v="10685" actId="20577"/>
          <ac:spMkLst>
            <pc:docMk/>
            <pc:sldMk cId="1689730079" sldId="2147469171"/>
            <ac:spMk id="3" creationId="{85D53F41-6BA0-B9ED-99B8-3B593C5BB3E0}"/>
          </ac:spMkLst>
        </pc:spChg>
        <pc:spChg chg="mod">
          <ac:chgData name="Hoover, Austin" userId="f3770b42-2904-4699-81a3-0f507db7be13" providerId="ADAL" clId="{C204984F-5D16-8440-9226-03C1BA51CFA5}" dt="2025-05-10T04:04:48.644" v="9327" actId="1076"/>
          <ac:spMkLst>
            <pc:docMk/>
            <pc:sldMk cId="1689730079" sldId="2147469171"/>
            <ac:spMk id="6" creationId="{2CA56E14-C57C-6256-A88D-CD0C5FF73B92}"/>
          </ac:spMkLst>
        </pc:spChg>
        <pc:spChg chg="add del">
          <ac:chgData name="Hoover, Austin" userId="f3770b42-2904-4699-81a3-0f507db7be13" providerId="ADAL" clId="{C204984F-5D16-8440-9226-03C1BA51CFA5}" dt="2025-05-10T04:06:13.826" v="9338" actId="478"/>
          <ac:spMkLst>
            <pc:docMk/>
            <pc:sldMk cId="1689730079" sldId="2147469171"/>
            <ac:spMk id="8" creationId="{CDA2A98A-1AF8-4603-9670-61E080A74F0D}"/>
          </ac:spMkLst>
        </pc:spChg>
        <pc:spChg chg="add mod">
          <ac:chgData name="Hoover, Austin" userId="f3770b42-2904-4699-81a3-0f507db7be13" providerId="ADAL" clId="{C204984F-5D16-8440-9226-03C1BA51CFA5}" dt="2025-05-10T04:04:53.937" v="9333" actId="20577"/>
          <ac:spMkLst>
            <pc:docMk/>
            <pc:sldMk cId="1689730079" sldId="2147469171"/>
            <ac:spMk id="11" creationId="{73BFA7A2-E856-ADA3-CD03-D12CA247BCA2}"/>
          </ac:spMkLst>
        </pc:spChg>
        <pc:spChg chg="add mod">
          <ac:chgData name="Hoover, Austin" userId="f3770b42-2904-4699-81a3-0f507db7be13" providerId="ADAL" clId="{C204984F-5D16-8440-9226-03C1BA51CFA5}" dt="2025-05-10T04:07:20.859" v="9387" actId="1076"/>
          <ac:spMkLst>
            <pc:docMk/>
            <pc:sldMk cId="1689730079" sldId="2147469171"/>
            <ac:spMk id="13" creationId="{7AEFEF0D-5420-03CC-35F5-A5077AB754E1}"/>
          </ac:spMkLst>
        </pc:spChg>
        <pc:spChg chg="add mod">
          <ac:chgData name="Hoover, Austin" userId="f3770b42-2904-4699-81a3-0f507db7be13" providerId="ADAL" clId="{C204984F-5D16-8440-9226-03C1BA51CFA5}" dt="2025-05-10T04:07:24.312" v="9388" actId="1076"/>
          <ac:spMkLst>
            <pc:docMk/>
            <pc:sldMk cId="1689730079" sldId="2147469171"/>
            <ac:spMk id="14" creationId="{5830E196-3AEC-8090-8F69-8966E2163174}"/>
          </ac:spMkLst>
        </pc:spChg>
        <pc:picChg chg="add mod">
          <ac:chgData name="Hoover, Austin" userId="f3770b42-2904-4699-81a3-0f507db7be13" providerId="ADAL" clId="{C204984F-5D16-8440-9226-03C1BA51CFA5}" dt="2025-05-10T04:04:21.498" v="9273" actId="1076"/>
          <ac:picMkLst>
            <pc:docMk/>
            <pc:sldMk cId="1689730079" sldId="2147469171"/>
            <ac:picMk id="10" creationId="{24F624A1-281E-FAC8-A327-DDCBD40FB296}"/>
          </ac:picMkLst>
        </pc:picChg>
      </pc:sldChg>
      <pc:sldChg chg="addSp delSp modSp del mod">
        <pc:chgData name="Hoover, Austin" userId="f3770b42-2904-4699-81a3-0f507db7be13" providerId="ADAL" clId="{C204984F-5D16-8440-9226-03C1BA51CFA5}" dt="2025-05-10T02:11:41.004" v="5090" actId="2696"/>
        <pc:sldMkLst>
          <pc:docMk/>
          <pc:sldMk cId="160518833" sldId="2147469172"/>
        </pc:sldMkLst>
      </pc:sldChg>
      <pc:sldChg chg="del">
        <pc:chgData name="Hoover, Austin" userId="f3770b42-2904-4699-81a3-0f507db7be13" providerId="ADAL" clId="{C204984F-5D16-8440-9226-03C1BA51CFA5}" dt="2025-05-10T03:11:13.288" v="6495" actId="2696"/>
        <pc:sldMkLst>
          <pc:docMk/>
          <pc:sldMk cId="716224105" sldId="2147469173"/>
        </pc:sldMkLst>
      </pc:sldChg>
      <pc:sldChg chg="del">
        <pc:chgData name="Hoover, Austin" userId="f3770b42-2904-4699-81a3-0f507db7be13" providerId="ADAL" clId="{C204984F-5D16-8440-9226-03C1BA51CFA5}" dt="2025-05-10T03:57:14.497" v="9134" actId="2696"/>
        <pc:sldMkLst>
          <pc:docMk/>
          <pc:sldMk cId="106050560" sldId="2147469178"/>
        </pc:sldMkLst>
      </pc:sldChg>
      <pc:sldChg chg="del ord">
        <pc:chgData name="Hoover, Austin" userId="f3770b42-2904-4699-81a3-0f507db7be13" providerId="ADAL" clId="{C204984F-5D16-8440-9226-03C1BA51CFA5}" dt="2025-05-12T00:07:37.660" v="14679" actId="2696"/>
        <pc:sldMkLst>
          <pc:docMk/>
          <pc:sldMk cId="61684725" sldId="2147469179"/>
        </pc:sldMkLst>
      </pc:sldChg>
      <pc:sldChg chg="del">
        <pc:chgData name="Hoover, Austin" userId="f3770b42-2904-4699-81a3-0f507db7be13" providerId="ADAL" clId="{C204984F-5D16-8440-9226-03C1BA51CFA5}" dt="2025-05-10T03:57:19.726" v="9135" actId="2696"/>
        <pc:sldMkLst>
          <pc:docMk/>
          <pc:sldMk cId="2685031166" sldId="2147469180"/>
        </pc:sldMkLst>
      </pc:sldChg>
      <pc:sldChg chg="modSp del mod">
        <pc:chgData name="Hoover, Austin" userId="f3770b42-2904-4699-81a3-0f507db7be13" providerId="ADAL" clId="{C204984F-5D16-8440-9226-03C1BA51CFA5}" dt="2025-05-10T02:02:37.561" v="4768" actId="2696"/>
        <pc:sldMkLst>
          <pc:docMk/>
          <pc:sldMk cId="513667143" sldId="2147469181"/>
        </pc:sldMkLst>
      </pc:sldChg>
      <pc:sldChg chg="modSp mod">
        <pc:chgData name="Hoover, Austin" userId="f3770b42-2904-4699-81a3-0f507db7be13" providerId="ADAL" clId="{C204984F-5D16-8440-9226-03C1BA51CFA5}" dt="2025-05-10T02:05:23.359" v="4872" actId="20577"/>
        <pc:sldMkLst>
          <pc:docMk/>
          <pc:sldMk cId="2649552428" sldId="2147469182"/>
        </pc:sldMkLst>
        <pc:spChg chg="mod">
          <ac:chgData name="Hoover, Austin" userId="f3770b42-2904-4699-81a3-0f507db7be13" providerId="ADAL" clId="{C204984F-5D16-8440-9226-03C1BA51CFA5}" dt="2025-05-10T02:05:07.183" v="4871" actId="20577"/>
          <ac:spMkLst>
            <pc:docMk/>
            <pc:sldMk cId="2649552428" sldId="2147469182"/>
            <ac:spMk id="3" creationId="{34EC86A0-16E1-940D-8A7D-F8A35D111E48}"/>
          </ac:spMkLst>
        </pc:spChg>
        <pc:spChg chg="mod">
          <ac:chgData name="Hoover, Austin" userId="f3770b42-2904-4699-81a3-0f507db7be13" providerId="ADAL" clId="{C204984F-5D16-8440-9226-03C1BA51CFA5}" dt="2025-05-10T02:05:23.359" v="4872" actId="20577"/>
          <ac:spMkLst>
            <pc:docMk/>
            <pc:sldMk cId="2649552428" sldId="2147469182"/>
            <ac:spMk id="6" creationId="{8B8E5081-F545-BB3B-1E82-64AAA09E987B}"/>
          </ac:spMkLst>
        </pc:spChg>
      </pc:sldChg>
      <pc:sldChg chg="addSp delSp modSp mod modNotesTx">
        <pc:chgData name="Hoover, Austin" userId="f3770b42-2904-4699-81a3-0f507db7be13" providerId="ADAL" clId="{C204984F-5D16-8440-9226-03C1BA51CFA5}" dt="2025-05-12T00:05:26.571" v="14675" actId="20577"/>
        <pc:sldMkLst>
          <pc:docMk/>
          <pc:sldMk cId="749181234" sldId="2147469183"/>
        </pc:sldMkLst>
        <pc:spChg chg="mod">
          <ac:chgData name="Hoover, Austin" userId="f3770b42-2904-4699-81a3-0f507db7be13" providerId="ADAL" clId="{C204984F-5D16-8440-9226-03C1BA51CFA5}" dt="2025-05-10T10:25:50.860" v="14566" actId="113"/>
          <ac:spMkLst>
            <pc:docMk/>
            <pc:sldMk cId="749181234" sldId="2147469183"/>
            <ac:spMk id="2" creationId="{8790586A-4042-AD57-9057-BBC6C08B3E82}"/>
          </ac:spMkLst>
        </pc:spChg>
        <pc:spChg chg="add mod">
          <ac:chgData name="Hoover, Austin" userId="f3770b42-2904-4699-81a3-0f507db7be13" providerId="ADAL" clId="{C204984F-5D16-8440-9226-03C1BA51CFA5}" dt="2025-05-10T05:34:44.899" v="12572" actId="1076"/>
          <ac:spMkLst>
            <pc:docMk/>
            <pc:sldMk cId="749181234" sldId="2147469183"/>
            <ac:spMk id="9" creationId="{69847194-E919-807B-10E2-50F0E7DDF9F2}"/>
          </ac:spMkLst>
        </pc:spChg>
        <pc:picChg chg="add mod">
          <ac:chgData name="Hoover, Austin" userId="f3770b42-2904-4699-81a3-0f507db7be13" providerId="ADAL" clId="{C204984F-5D16-8440-9226-03C1BA51CFA5}" dt="2025-05-10T05:34:36.862" v="12570" actId="1076"/>
          <ac:picMkLst>
            <pc:docMk/>
            <pc:sldMk cId="749181234" sldId="2147469183"/>
            <ac:picMk id="6" creationId="{D2619346-8EF7-B83D-3FE8-641513FBAAE1}"/>
          </ac:picMkLst>
        </pc:picChg>
        <pc:picChg chg="add mod">
          <ac:chgData name="Hoover, Austin" userId="f3770b42-2904-4699-81a3-0f507db7be13" providerId="ADAL" clId="{C204984F-5D16-8440-9226-03C1BA51CFA5}" dt="2025-05-10T05:34:36.862" v="12570" actId="1076"/>
          <ac:picMkLst>
            <pc:docMk/>
            <pc:sldMk cId="749181234" sldId="2147469183"/>
            <ac:picMk id="7" creationId="{D08DDD91-4096-69F0-0BDD-73A37C7A493E}"/>
          </ac:picMkLst>
        </pc:picChg>
      </pc:sldChg>
      <pc:sldChg chg="addSp delSp modSp del mod">
        <pc:chgData name="Hoover, Austin" userId="f3770b42-2904-4699-81a3-0f507db7be13" providerId="ADAL" clId="{C204984F-5D16-8440-9226-03C1BA51CFA5}" dt="2025-05-10T08:43:56.243" v="13580" actId="2696"/>
        <pc:sldMkLst>
          <pc:docMk/>
          <pc:sldMk cId="890453513" sldId="2147469184"/>
        </pc:sldMkLst>
      </pc:sldChg>
      <pc:sldChg chg="modSp del mod">
        <pc:chgData name="Hoover, Austin" userId="f3770b42-2904-4699-81a3-0f507db7be13" providerId="ADAL" clId="{C204984F-5D16-8440-9226-03C1BA51CFA5}" dt="2025-05-10T05:43:27.692" v="12642" actId="2696"/>
        <pc:sldMkLst>
          <pc:docMk/>
          <pc:sldMk cId="2668824760" sldId="2147469185"/>
        </pc:sldMkLst>
      </pc:sldChg>
      <pc:sldChg chg="modSp del mod">
        <pc:chgData name="Hoover, Austin" userId="f3770b42-2904-4699-81a3-0f507db7be13" providerId="ADAL" clId="{C204984F-5D16-8440-9226-03C1BA51CFA5}" dt="2025-05-10T05:43:29.574" v="12643" actId="2696"/>
        <pc:sldMkLst>
          <pc:docMk/>
          <pc:sldMk cId="3018538988" sldId="2147469186"/>
        </pc:sldMkLst>
      </pc:sldChg>
      <pc:sldChg chg="modSp del mod">
        <pc:chgData name="Hoover, Austin" userId="f3770b42-2904-4699-81a3-0f507db7be13" providerId="ADAL" clId="{C204984F-5D16-8440-9226-03C1BA51CFA5}" dt="2025-05-10T09:15:39.372" v="14277" actId="2696"/>
        <pc:sldMkLst>
          <pc:docMk/>
          <pc:sldMk cId="2549696389" sldId="2147469188"/>
        </pc:sldMkLst>
      </pc:sldChg>
      <pc:sldChg chg="del">
        <pc:chgData name="Hoover, Austin" userId="f3770b42-2904-4699-81a3-0f507db7be13" providerId="ADAL" clId="{C204984F-5D16-8440-9226-03C1BA51CFA5}" dt="2025-05-10T03:11:13.297" v="6496" actId="2696"/>
        <pc:sldMkLst>
          <pc:docMk/>
          <pc:sldMk cId="610535912" sldId="2147469191"/>
        </pc:sldMkLst>
      </pc:sldChg>
      <pc:sldChg chg="del">
        <pc:chgData name="Hoover, Austin" userId="f3770b42-2904-4699-81a3-0f507db7be13" providerId="ADAL" clId="{C204984F-5D16-8440-9226-03C1BA51CFA5}" dt="2025-05-10T03:11:13.306" v="6497" actId="2696"/>
        <pc:sldMkLst>
          <pc:docMk/>
          <pc:sldMk cId="1465561486" sldId="2147469192"/>
        </pc:sldMkLst>
      </pc:sldChg>
      <pc:sldChg chg="modSp mod modNotesTx">
        <pc:chgData name="Hoover, Austin" userId="f3770b42-2904-4699-81a3-0f507db7be13" providerId="ADAL" clId="{C204984F-5D16-8440-9226-03C1BA51CFA5}" dt="2025-05-10T05:07:23.491" v="12156" actId="20577"/>
        <pc:sldMkLst>
          <pc:docMk/>
          <pc:sldMk cId="3795768423" sldId="2147469193"/>
        </pc:sldMkLst>
        <pc:spChg chg="mod">
          <ac:chgData name="Hoover, Austin" userId="f3770b42-2904-4699-81a3-0f507db7be13" providerId="ADAL" clId="{C204984F-5D16-8440-9226-03C1BA51CFA5}" dt="2025-05-10T05:07:23.491" v="12156" actId="20577"/>
          <ac:spMkLst>
            <pc:docMk/>
            <pc:sldMk cId="3795768423" sldId="2147469193"/>
            <ac:spMk id="2" creationId="{AB284CB3-7550-69FB-B9F0-CFEFBA6E743F}"/>
          </ac:spMkLst>
        </pc:spChg>
        <pc:spChg chg="mod">
          <ac:chgData name="Hoover, Austin" userId="f3770b42-2904-4699-81a3-0f507db7be13" providerId="ADAL" clId="{C204984F-5D16-8440-9226-03C1BA51CFA5}" dt="2025-05-10T04:45:00.793" v="10673" actId="113"/>
          <ac:spMkLst>
            <pc:docMk/>
            <pc:sldMk cId="3795768423" sldId="2147469193"/>
            <ac:spMk id="3" creationId="{6E76F6EB-160B-746B-0A82-811A039F6628}"/>
          </ac:spMkLst>
        </pc:spChg>
      </pc:sldChg>
      <pc:sldChg chg="modSp add del mod">
        <pc:chgData name="Hoover, Austin" userId="f3770b42-2904-4699-81a3-0f507db7be13" providerId="ADAL" clId="{C204984F-5D16-8440-9226-03C1BA51CFA5}" dt="2025-05-10T04:01:40.642" v="9171" actId="2696"/>
        <pc:sldMkLst>
          <pc:docMk/>
          <pc:sldMk cId="3385859710" sldId="2147469197"/>
        </pc:sldMkLst>
      </pc:sldChg>
      <pc:sldChg chg="delSp mod">
        <pc:chgData name="Hoover, Austin" userId="f3770b42-2904-4699-81a3-0f507db7be13" providerId="ADAL" clId="{C204984F-5D16-8440-9226-03C1BA51CFA5}" dt="2025-05-10T08:48:33.459" v="13743" actId="478"/>
        <pc:sldMkLst>
          <pc:docMk/>
          <pc:sldMk cId="1769840420" sldId="2147469200"/>
        </pc:sldMkLst>
      </pc:sldChg>
      <pc:sldChg chg="del">
        <pc:chgData name="Hoover, Austin" userId="f3770b42-2904-4699-81a3-0f507db7be13" providerId="ADAL" clId="{C204984F-5D16-8440-9226-03C1BA51CFA5}" dt="2025-05-10T00:52:10.013" v="15" actId="2696"/>
        <pc:sldMkLst>
          <pc:docMk/>
          <pc:sldMk cId="3096455419" sldId="2147469201"/>
        </pc:sldMkLst>
      </pc:sldChg>
      <pc:sldChg chg="del">
        <pc:chgData name="Hoover, Austin" userId="f3770b42-2904-4699-81a3-0f507db7be13" providerId="ADAL" clId="{C204984F-5D16-8440-9226-03C1BA51CFA5}" dt="2025-05-10T08:43:43.009" v="13579" actId="2696"/>
        <pc:sldMkLst>
          <pc:docMk/>
          <pc:sldMk cId="472838471" sldId="2147469202"/>
        </pc:sldMkLst>
      </pc:sldChg>
      <pc:sldChg chg="addSp modSp mod">
        <pc:chgData name="Hoover, Austin" userId="f3770b42-2904-4699-81a3-0f507db7be13" providerId="ADAL" clId="{C204984F-5D16-8440-9226-03C1BA51CFA5}" dt="2025-05-10T02:46:26.383" v="6126" actId="1076"/>
        <pc:sldMkLst>
          <pc:docMk/>
          <pc:sldMk cId="2565314945" sldId="2147469203"/>
        </pc:sldMkLst>
        <pc:spChg chg="add mod">
          <ac:chgData name="Hoover, Austin" userId="f3770b42-2904-4699-81a3-0f507db7be13" providerId="ADAL" clId="{C204984F-5D16-8440-9226-03C1BA51CFA5}" dt="2025-05-10T02:46:21.920" v="6124" actId="767"/>
          <ac:spMkLst>
            <pc:docMk/>
            <pc:sldMk cId="2565314945" sldId="2147469203"/>
            <ac:spMk id="2" creationId="{BC8019A1-7F8E-91B4-0924-DFECB727AD6B}"/>
          </ac:spMkLst>
        </pc:spChg>
        <pc:spChg chg="mod">
          <ac:chgData name="Hoover, Austin" userId="f3770b42-2904-4699-81a3-0f507db7be13" providerId="ADAL" clId="{C204984F-5D16-8440-9226-03C1BA51CFA5}" dt="2025-05-10T02:46:26.383" v="6126" actId="1076"/>
          <ac:spMkLst>
            <pc:docMk/>
            <pc:sldMk cId="2565314945" sldId="2147469203"/>
            <ac:spMk id="73" creationId="{CB700C07-C61F-6DBC-220B-8B0E061E9C3D}"/>
          </ac:spMkLst>
        </pc:spChg>
      </pc:sldChg>
      <pc:sldChg chg="addSp delSp modSp mod">
        <pc:chgData name="Hoover, Austin" userId="f3770b42-2904-4699-81a3-0f507db7be13" providerId="ADAL" clId="{C204984F-5D16-8440-9226-03C1BA51CFA5}" dt="2025-05-10T08:49:29.151" v="13750" actId="478"/>
        <pc:sldMkLst>
          <pc:docMk/>
          <pc:sldMk cId="2407058789" sldId="2147469204"/>
        </pc:sldMkLst>
        <pc:picChg chg="mod">
          <ac:chgData name="Hoover, Austin" userId="f3770b42-2904-4699-81a3-0f507db7be13" providerId="ADAL" clId="{C204984F-5D16-8440-9226-03C1BA51CFA5}" dt="2025-05-10T00:53:40.458" v="33" actId="1076"/>
          <ac:picMkLst>
            <pc:docMk/>
            <pc:sldMk cId="2407058789" sldId="2147469204"/>
            <ac:picMk id="7" creationId="{D68C1D63-2CD2-82C1-2781-3005682F10AC}"/>
          </ac:picMkLst>
        </pc:picChg>
      </pc:sldChg>
      <pc:sldChg chg="addSp modSp add mod modNotesTx">
        <pc:chgData name="Hoover, Austin" userId="f3770b42-2904-4699-81a3-0f507db7be13" providerId="ADAL" clId="{C204984F-5D16-8440-9226-03C1BA51CFA5}" dt="2025-05-12T13:25:31.190" v="15027" actId="1076"/>
        <pc:sldMkLst>
          <pc:docMk/>
          <pc:sldMk cId="3172111402" sldId="2147469205"/>
        </pc:sldMkLst>
        <pc:spChg chg="add mod">
          <ac:chgData name="Hoover, Austin" userId="f3770b42-2904-4699-81a3-0f507db7be13" providerId="ADAL" clId="{C204984F-5D16-8440-9226-03C1BA51CFA5}" dt="2025-05-12T13:25:31.190" v="15027" actId="1076"/>
          <ac:spMkLst>
            <pc:docMk/>
            <pc:sldMk cId="3172111402" sldId="2147469205"/>
            <ac:spMk id="5" creationId="{34CFF9D1-E6F7-A772-9856-32BFC488B94D}"/>
          </ac:spMkLst>
        </pc:spChg>
      </pc:sldChg>
      <pc:sldChg chg="addSp modSp add del mod">
        <pc:chgData name="Hoover, Austin" userId="f3770b42-2904-4699-81a3-0f507db7be13" providerId="ADAL" clId="{C204984F-5D16-8440-9226-03C1BA51CFA5}" dt="2025-05-10T01:12:13.279" v="343" actId="2696"/>
        <pc:sldMkLst>
          <pc:docMk/>
          <pc:sldMk cId="1219929488" sldId="2147469206"/>
        </pc:sldMkLst>
      </pc:sldChg>
      <pc:sldChg chg="modSp new del mod">
        <pc:chgData name="Hoover, Austin" userId="f3770b42-2904-4699-81a3-0f507db7be13" providerId="ADAL" clId="{C204984F-5D16-8440-9226-03C1BA51CFA5}" dt="2025-05-10T01:06:28.631" v="202" actId="2696"/>
        <pc:sldMkLst>
          <pc:docMk/>
          <pc:sldMk cId="3481417201" sldId="2147469206"/>
        </pc:sldMkLst>
      </pc:sldChg>
      <pc:sldChg chg="addSp modSp add del mod ord">
        <pc:chgData name="Hoover, Austin" userId="f3770b42-2904-4699-81a3-0f507db7be13" providerId="ADAL" clId="{C204984F-5D16-8440-9226-03C1BA51CFA5}" dt="2025-05-10T02:17:04.397" v="5241" actId="2696"/>
        <pc:sldMkLst>
          <pc:docMk/>
          <pc:sldMk cId="2642996302" sldId="2147469207"/>
        </pc:sldMkLst>
      </pc:sldChg>
      <pc:sldChg chg="addSp delSp modSp add del mod">
        <pc:chgData name="Hoover, Austin" userId="f3770b42-2904-4699-81a3-0f507db7be13" providerId="ADAL" clId="{C204984F-5D16-8440-9226-03C1BA51CFA5}" dt="2025-05-10T01:25:31.944" v="1048" actId="2696"/>
        <pc:sldMkLst>
          <pc:docMk/>
          <pc:sldMk cId="461195213" sldId="2147469208"/>
        </pc:sldMkLst>
      </pc:sldChg>
      <pc:sldChg chg="addSp delSp modSp add mod ord">
        <pc:chgData name="Hoover, Austin" userId="f3770b42-2904-4699-81a3-0f507db7be13" providerId="ADAL" clId="{C204984F-5D16-8440-9226-03C1BA51CFA5}" dt="2025-05-10T08:57:41.632" v="14051" actId="14100"/>
        <pc:sldMkLst>
          <pc:docMk/>
          <pc:sldMk cId="2192097993" sldId="2147469209"/>
        </pc:sldMkLst>
      </pc:sldChg>
      <pc:sldChg chg="addSp delSp modSp add mod ord">
        <pc:chgData name="Hoover, Austin" userId="f3770b42-2904-4699-81a3-0f507db7be13" providerId="ADAL" clId="{C204984F-5D16-8440-9226-03C1BA51CFA5}" dt="2025-05-10T03:49:34.599" v="8883" actId="1076"/>
        <pc:sldMkLst>
          <pc:docMk/>
          <pc:sldMk cId="266137587" sldId="2147469210"/>
        </pc:sldMkLst>
      </pc:sldChg>
      <pc:sldChg chg="modSp new del mod">
        <pc:chgData name="Hoover, Austin" userId="f3770b42-2904-4699-81a3-0f507db7be13" providerId="ADAL" clId="{C204984F-5D16-8440-9226-03C1BA51CFA5}" dt="2025-05-10T09:12:10.155" v="14271" actId="2696"/>
        <pc:sldMkLst>
          <pc:docMk/>
          <pc:sldMk cId="3611196694" sldId="2147469211"/>
        </pc:sldMkLst>
      </pc:sldChg>
      <pc:sldChg chg="modSp new del mod">
        <pc:chgData name="Hoover, Austin" userId="f3770b42-2904-4699-81a3-0f507db7be13" providerId="ADAL" clId="{C204984F-5D16-8440-9226-03C1BA51CFA5}" dt="2025-05-10T04:57:16.444" v="11616" actId="2696"/>
        <pc:sldMkLst>
          <pc:docMk/>
          <pc:sldMk cId="3445929505" sldId="2147469212"/>
        </pc:sldMkLst>
      </pc:sldChg>
      <pc:sldChg chg="modSp new mod ord">
        <pc:chgData name="Hoover, Austin" userId="f3770b42-2904-4699-81a3-0f507db7be13" providerId="ADAL" clId="{C204984F-5D16-8440-9226-03C1BA51CFA5}" dt="2025-05-10T08:48:11.750" v="13741" actId="20577"/>
        <pc:sldMkLst>
          <pc:docMk/>
          <pc:sldMk cId="442086101" sldId="2147469213"/>
        </pc:sldMkLst>
        <pc:spChg chg="mod">
          <ac:chgData name="Hoover, Austin" userId="f3770b42-2904-4699-81a3-0f507db7be13" providerId="ADAL" clId="{C204984F-5D16-8440-9226-03C1BA51CFA5}" dt="2025-05-10T08:48:11.750" v="13741" actId="20577"/>
          <ac:spMkLst>
            <pc:docMk/>
            <pc:sldMk cId="442086101" sldId="2147469213"/>
            <ac:spMk id="2" creationId="{CCD07A04-5640-56A0-FAE2-0F5DC9400459}"/>
          </ac:spMkLst>
        </pc:spChg>
        <pc:spChg chg="mod">
          <ac:chgData name="Hoover, Austin" userId="f3770b42-2904-4699-81a3-0f507db7be13" providerId="ADAL" clId="{C204984F-5D16-8440-9226-03C1BA51CFA5}" dt="2025-05-10T01:57:04.694" v="4404" actId="20577"/>
          <ac:spMkLst>
            <pc:docMk/>
            <pc:sldMk cId="442086101" sldId="2147469213"/>
            <ac:spMk id="3" creationId="{EC7BA603-32A1-8922-A547-D94D0F7A4E29}"/>
          </ac:spMkLst>
        </pc:spChg>
      </pc:sldChg>
      <pc:sldChg chg="modSp add mod">
        <pc:chgData name="Hoover, Austin" userId="f3770b42-2904-4699-81a3-0f507db7be13" providerId="ADAL" clId="{C204984F-5D16-8440-9226-03C1BA51CFA5}" dt="2025-05-10T02:04:26.231" v="4822" actId="14734"/>
        <pc:sldMkLst>
          <pc:docMk/>
          <pc:sldMk cId="3036126986" sldId="2147469214"/>
        </pc:sldMkLst>
        <pc:spChg chg="mod">
          <ac:chgData name="Hoover, Austin" userId="f3770b42-2904-4699-81a3-0f507db7be13" providerId="ADAL" clId="{C204984F-5D16-8440-9226-03C1BA51CFA5}" dt="2025-05-10T02:02:55.729" v="4781" actId="20577"/>
          <ac:spMkLst>
            <pc:docMk/>
            <pc:sldMk cId="3036126986" sldId="2147469214"/>
            <ac:spMk id="3" creationId="{3935DFD6-6CC1-1F51-518C-B77052524EF2}"/>
          </ac:spMkLst>
        </pc:spChg>
        <pc:graphicFrameChg chg="mod modGraphic">
          <ac:chgData name="Hoover, Austin" userId="f3770b42-2904-4699-81a3-0f507db7be13" providerId="ADAL" clId="{C204984F-5D16-8440-9226-03C1BA51CFA5}" dt="2025-05-10T02:04:26.231" v="4822" actId="14734"/>
          <ac:graphicFrameMkLst>
            <pc:docMk/>
            <pc:sldMk cId="3036126986" sldId="2147469214"/>
            <ac:graphicFrameMk id="4" creationId="{52581252-0A1A-D50B-518D-9E90A89AEB57}"/>
          </ac:graphicFrameMkLst>
        </pc:graphicFrameChg>
      </pc:sldChg>
      <pc:sldChg chg="modSp add mod ord">
        <pc:chgData name="Hoover, Austin" userId="f3770b42-2904-4699-81a3-0f507db7be13" providerId="ADAL" clId="{C204984F-5D16-8440-9226-03C1BA51CFA5}" dt="2025-05-12T00:30:27.606" v="14846" actId="20578"/>
        <pc:sldMkLst>
          <pc:docMk/>
          <pc:sldMk cId="3927799730" sldId="2147469215"/>
        </pc:sldMkLst>
        <pc:spChg chg="mod">
          <ac:chgData name="Hoover, Austin" userId="f3770b42-2904-4699-81a3-0f507db7be13" providerId="ADAL" clId="{C204984F-5D16-8440-9226-03C1BA51CFA5}" dt="2025-05-10T02:12:46.543" v="5157" actId="20577"/>
          <ac:spMkLst>
            <pc:docMk/>
            <pc:sldMk cId="3927799730" sldId="2147469215"/>
            <ac:spMk id="3" creationId="{A3744B5F-2EAE-B036-0F58-D8E84C0CA5EC}"/>
          </ac:spMkLst>
        </pc:spChg>
      </pc:sldChg>
      <pc:sldChg chg="addSp delSp modSp new mod">
        <pc:chgData name="Hoover, Austin" userId="f3770b42-2904-4699-81a3-0f507db7be13" providerId="ADAL" clId="{C204984F-5D16-8440-9226-03C1BA51CFA5}" dt="2025-05-10T04:01:31.053" v="9170" actId="20577"/>
        <pc:sldMkLst>
          <pc:docMk/>
          <pc:sldMk cId="2583900988" sldId="2147469216"/>
        </pc:sldMkLst>
      </pc:sldChg>
      <pc:sldChg chg="addSp delSp modSp add del mod ord modNotesTx">
        <pc:chgData name="Hoover, Austin" userId="f3770b42-2904-4699-81a3-0f507db7be13" providerId="ADAL" clId="{C204984F-5D16-8440-9226-03C1BA51CFA5}" dt="2025-05-10T05:07:58.951" v="12157" actId="113"/>
        <pc:sldMkLst>
          <pc:docMk/>
          <pc:sldMk cId="1838410677" sldId="2147469217"/>
        </pc:sldMkLst>
        <pc:spChg chg="mod">
          <ac:chgData name="Hoover, Austin" userId="f3770b42-2904-4699-81a3-0f507db7be13" providerId="ADAL" clId="{C204984F-5D16-8440-9226-03C1BA51CFA5}" dt="2025-05-10T05:07:58.951" v="12157" actId="113"/>
          <ac:spMkLst>
            <pc:docMk/>
            <pc:sldMk cId="1838410677" sldId="2147469217"/>
            <ac:spMk id="3" creationId="{91C380BD-8D50-4478-668F-40C12563F75D}"/>
          </ac:spMkLst>
        </pc:spChg>
        <pc:spChg chg="add mod">
          <ac:chgData name="Hoover, Austin" userId="f3770b42-2904-4699-81a3-0f507db7be13" providerId="ADAL" clId="{C204984F-5D16-8440-9226-03C1BA51CFA5}" dt="2025-05-10T02:26:11.664" v="5327"/>
          <ac:spMkLst>
            <pc:docMk/>
            <pc:sldMk cId="1838410677" sldId="2147469217"/>
            <ac:spMk id="20" creationId="{B261F5F2-AF48-B288-A74B-F8D6CD67AE29}"/>
          </ac:spMkLst>
        </pc:spChg>
        <pc:spChg chg="add mod topLvl">
          <ac:chgData name="Hoover, Austin" userId="f3770b42-2904-4699-81a3-0f507db7be13" providerId="ADAL" clId="{C204984F-5D16-8440-9226-03C1BA51CFA5}" dt="2025-05-10T02:29:06.562" v="5460" actId="165"/>
          <ac:spMkLst>
            <pc:docMk/>
            <pc:sldMk cId="1838410677" sldId="2147469217"/>
            <ac:spMk id="21" creationId="{DCD69114-76F1-F688-7FED-FC5E46363C3A}"/>
          </ac:spMkLst>
        </pc:spChg>
        <pc:spChg chg="add mod topLvl">
          <ac:chgData name="Hoover, Austin" userId="f3770b42-2904-4699-81a3-0f507db7be13" providerId="ADAL" clId="{C204984F-5D16-8440-9226-03C1BA51CFA5}" dt="2025-05-10T02:29:06.562" v="5460" actId="165"/>
          <ac:spMkLst>
            <pc:docMk/>
            <pc:sldMk cId="1838410677" sldId="2147469217"/>
            <ac:spMk id="22" creationId="{5D653034-67AC-D938-616B-E1A80ECC06B3}"/>
          </ac:spMkLst>
        </pc:spChg>
        <pc:spChg chg="add mod topLvl">
          <ac:chgData name="Hoover, Austin" userId="f3770b42-2904-4699-81a3-0f507db7be13" providerId="ADAL" clId="{C204984F-5D16-8440-9226-03C1BA51CFA5}" dt="2025-05-10T02:29:06.562" v="5460" actId="165"/>
          <ac:spMkLst>
            <pc:docMk/>
            <pc:sldMk cId="1838410677" sldId="2147469217"/>
            <ac:spMk id="23" creationId="{2D056E75-0502-BE86-9543-5961B172D85E}"/>
          </ac:spMkLst>
        </pc:spChg>
        <pc:spChg chg="add mod topLvl">
          <ac:chgData name="Hoover, Austin" userId="f3770b42-2904-4699-81a3-0f507db7be13" providerId="ADAL" clId="{C204984F-5D16-8440-9226-03C1BA51CFA5}" dt="2025-05-10T02:29:06.562" v="5460" actId="165"/>
          <ac:spMkLst>
            <pc:docMk/>
            <pc:sldMk cId="1838410677" sldId="2147469217"/>
            <ac:spMk id="24" creationId="{1D526FC1-14B5-45C6-32B2-7723813E730B}"/>
          </ac:spMkLst>
        </pc:spChg>
        <pc:spChg chg="add mod">
          <ac:chgData name="Hoover, Austin" userId="f3770b42-2904-4699-81a3-0f507db7be13" providerId="ADAL" clId="{C204984F-5D16-8440-9226-03C1BA51CFA5}" dt="2025-05-10T02:28:54.351" v="5459" actId="1036"/>
          <ac:spMkLst>
            <pc:docMk/>
            <pc:sldMk cId="1838410677" sldId="2147469217"/>
            <ac:spMk id="26" creationId="{0E3F6FB2-5C49-FB11-DD85-51EEA8FF5AC4}"/>
          </ac:spMkLst>
        </pc:spChg>
        <pc:spChg chg="add mod">
          <ac:chgData name="Hoover, Austin" userId="f3770b42-2904-4699-81a3-0f507db7be13" providerId="ADAL" clId="{C204984F-5D16-8440-9226-03C1BA51CFA5}" dt="2025-05-10T02:28:43.457" v="5452" actId="1038"/>
          <ac:spMkLst>
            <pc:docMk/>
            <pc:sldMk cId="1838410677" sldId="2147469217"/>
            <ac:spMk id="27" creationId="{470F7C2A-C49D-BC48-332D-60B8B7A6ACEE}"/>
          </ac:spMkLst>
        </pc:spChg>
        <pc:spChg chg="add mod">
          <ac:chgData name="Hoover, Austin" userId="f3770b42-2904-4699-81a3-0f507db7be13" providerId="ADAL" clId="{C204984F-5D16-8440-9226-03C1BA51CFA5}" dt="2025-05-10T02:29:38.653" v="5466" actId="1076"/>
          <ac:spMkLst>
            <pc:docMk/>
            <pc:sldMk cId="1838410677" sldId="2147469217"/>
            <ac:spMk id="29" creationId="{BD174310-79B9-8F73-6EB7-264AA5EF5C26}"/>
          </ac:spMkLst>
        </pc:spChg>
        <pc:spChg chg="add mod">
          <ac:chgData name="Hoover, Austin" userId="f3770b42-2904-4699-81a3-0f507db7be13" providerId="ADAL" clId="{C204984F-5D16-8440-9226-03C1BA51CFA5}" dt="2025-05-10T02:31:20.152" v="5527" actId="1036"/>
          <ac:spMkLst>
            <pc:docMk/>
            <pc:sldMk cId="1838410677" sldId="2147469217"/>
            <ac:spMk id="33" creationId="{63C7AAAD-F0D0-078A-4052-D2F6511E7270}"/>
          </ac:spMkLst>
        </pc:spChg>
        <pc:grpChg chg="topLvl">
          <ac:chgData name="Hoover, Austin" userId="f3770b42-2904-4699-81a3-0f507db7be13" providerId="ADAL" clId="{C204984F-5D16-8440-9226-03C1BA51CFA5}" dt="2025-05-10T02:29:06.562" v="5460" actId="165"/>
          <ac:grpSpMkLst>
            <pc:docMk/>
            <pc:sldMk cId="1838410677" sldId="2147469217"/>
            <ac:grpSpMk id="14" creationId="{BD5F2057-F6AA-7884-080F-D9A1603FB9DB}"/>
          </ac:grpSpMkLst>
        </pc:grpChg>
        <pc:grpChg chg="add mod">
          <ac:chgData name="Hoover, Austin" userId="f3770b42-2904-4699-81a3-0f507db7be13" providerId="ADAL" clId="{C204984F-5D16-8440-9226-03C1BA51CFA5}" dt="2025-05-10T02:29:40.624" v="5469" actId="1076"/>
          <ac:grpSpMkLst>
            <pc:docMk/>
            <pc:sldMk cId="1838410677" sldId="2147469217"/>
            <ac:grpSpMk id="28" creationId="{5A913568-8D95-890B-7338-468A7ADEAC71}"/>
          </ac:grpSpMkLst>
        </pc:grpChg>
        <pc:picChg chg="add mod modCrop">
          <ac:chgData name="Hoover, Austin" userId="f3770b42-2904-4699-81a3-0f507db7be13" providerId="ADAL" clId="{C204984F-5D16-8440-9226-03C1BA51CFA5}" dt="2025-05-10T02:24:46.827" v="5302" actId="732"/>
          <ac:picMkLst>
            <pc:docMk/>
            <pc:sldMk cId="1838410677" sldId="2147469217"/>
            <ac:picMk id="18" creationId="{11E6543F-2C24-C488-F607-92A3CA6F5525}"/>
          </ac:picMkLst>
        </pc:picChg>
        <pc:cxnChg chg="mod">
          <ac:chgData name="Hoover, Austin" userId="f3770b42-2904-4699-81a3-0f507db7be13" providerId="ADAL" clId="{C204984F-5D16-8440-9226-03C1BA51CFA5}" dt="2025-05-10T02:17:58.360" v="5254" actId="478"/>
          <ac:cxnSpMkLst>
            <pc:docMk/>
            <pc:sldMk cId="1838410677" sldId="2147469217"/>
            <ac:cxnSpMk id="17" creationId="{48379A15-462A-4FF1-7AED-570D33A54A2C}"/>
          </ac:cxnSpMkLst>
        </pc:cxnChg>
        <pc:cxnChg chg="add mod">
          <ac:chgData name="Hoover, Austin" userId="f3770b42-2904-4699-81a3-0f507db7be13" providerId="ADAL" clId="{C204984F-5D16-8440-9226-03C1BA51CFA5}" dt="2025-05-10T02:31:03.754" v="5508" actId="14100"/>
          <ac:cxnSpMkLst>
            <pc:docMk/>
            <pc:sldMk cId="1838410677" sldId="2147469217"/>
            <ac:cxnSpMk id="30" creationId="{F6D400BB-C399-B1DB-AB76-9D838AB26408}"/>
          </ac:cxnSpMkLst>
        </pc:cxnChg>
      </pc:sldChg>
      <pc:sldChg chg="addSp delSp modSp add del mod">
        <pc:chgData name="Hoover, Austin" userId="f3770b42-2904-4699-81a3-0f507db7be13" providerId="ADAL" clId="{C204984F-5D16-8440-9226-03C1BA51CFA5}" dt="2025-05-10T02:40:31.208" v="6085" actId="2696"/>
        <pc:sldMkLst>
          <pc:docMk/>
          <pc:sldMk cId="4178236124" sldId="2147469218"/>
        </pc:sldMkLst>
      </pc:sldChg>
      <pc:sldChg chg="addSp delSp modSp add del mod ord">
        <pc:chgData name="Hoover, Austin" userId="f3770b42-2904-4699-81a3-0f507db7be13" providerId="ADAL" clId="{C204984F-5D16-8440-9226-03C1BA51CFA5}" dt="2025-05-10T02:40:31.630" v="6086" actId="2696"/>
        <pc:sldMkLst>
          <pc:docMk/>
          <pc:sldMk cId="1216831080" sldId="2147469219"/>
        </pc:sldMkLst>
      </pc:sldChg>
      <pc:sldChg chg="add del">
        <pc:chgData name="Hoover, Austin" userId="f3770b42-2904-4699-81a3-0f507db7be13" providerId="ADAL" clId="{C204984F-5D16-8440-9226-03C1BA51CFA5}" dt="2025-05-10T02:40:30.765" v="6084" actId="2696"/>
        <pc:sldMkLst>
          <pc:docMk/>
          <pc:sldMk cId="405101121" sldId="2147469220"/>
        </pc:sldMkLst>
      </pc:sldChg>
      <pc:sldChg chg="addSp delSp modSp add mod ord modNotesTx">
        <pc:chgData name="Hoover, Austin" userId="f3770b42-2904-4699-81a3-0f507db7be13" providerId="ADAL" clId="{C204984F-5D16-8440-9226-03C1BA51CFA5}" dt="2025-05-10T05:08:02.414" v="12158" actId="113"/>
        <pc:sldMkLst>
          <pc:docMk/>
          <pc:sldMk cId="2179204561" sldId="2147469221"/>
        </pc:sldMkLst>
        <pc:spChg chg="mod">
          <ac:chgData name="Hoover, Austin" userId="f3770b42-2904-4699-81a3-0f507db7be13" providerId="ADAL" clId="{C204984F-5D16-8440-9226-03C1BA51CFA5}" dt="2025-05-10T05:08:02.414" v="12158" actId="113"/>
          <ac:spMkLst>
            <pc:docMk/>
            <pc:sldMk cId="2179204561" sldId="2147469221"/>
            <ac:spMk id="3" creationId="{FA2589F4-477D-9F02-3C81-B1DFE1F45903}"/>
          </ac:spMkLst>
        </pc:spChg>
        <pc:spChg chg="mod">
          <ac:chgData name="Hoover, Austin" userId="f3770b42-2904-4699-81a3-0f507db7be13" providerId="ADAL" clId="{C204984F-5D16-8440-9226-03C1BA51CFA5}" dt="2025-05-10T03:09:04.952" v="6377" actId="478"/>
          <ac:spMkLst>
            <pc:docMk/>
            <pc:sldMk cId="2179204561" sldId="2147469221"/>
            <ac:spMk id="11" creationId="{D75A3B2E-8E37-7735-E1C4-9FBFA1281DFA}"/>
          </ac:spMkLst>
        </pc:spChg>
        <pc:spChg chg="add del mod">
          <ac:chgData name="Hoover, Austin" userId="f3770b42-2904-4699-81a3-0f507db7be13" providerId="ADAL" clId="{C204984F-5D16-8440-9226-03C1BA51CFA5}" dt="2025-05-10T03:09:04.952" v="6377" actId="478"/>
          <ac:spMkLst>
            <pc:docMk/>
            <pc:sldMk cId="2179204561" sldId="2147469221"/>
            <ac:spMk id="12" creationId="{50DAD7AB-3D28-A805-8073-0AE8064211DC}"/>
          </ac:spMkLst>
        </pc:spChg>
        <pc:spChg chg="mod">
          <ac:chgData name="Hoover, Austin" userId="f3770b42-2904-4699-81a3-0f507db7be13" providerId="ADAL" clId="{C204984F-5D16-8440-9226-03C1BA51CFA5}" dt="2025-05-10T02:40:18.728" v="6083" actId="20577"/>
          <ac:spMkLst>
            <pc:docMk/>
            <pc:sldMk cId="2179204561" sldId="2147469221"/>
            <ac:spMk id="33" creationId="{FDC478F6-1442-FD60-2731-0A3CA4385923}"/>
          </ac:spMkLst>
        </pc:spChg>
        <pc:grpChg chg="add del">
          <ac:chgData name="Hoover, Austin" userId="f3770b42-2904-4699-81a3-0f507db7be13" providerId="ADAL" clId="{C204984F-5D16-8440-9226-03C1BA51CFA5}" dt="2025-05-10T03:09:04.952" v="6377" actId="478"/>
          <ac:grpSpMkLst>
            <pc:docMk/>
            <pc:sldMk cId="2179204561" sldId="2147469221"/>
            <ac:grpSpMk id="10" creationId="{14654A50-83AA-68E7-D6E1-5F6B3F02626E}"/>
          </ac:grpSpMkLst>
        </pc:grpChg>
        <pc:picChg chg="add mod">
          <ac:chgData name="Hoover, Austin" userId="f3770b42-2904-4699-81a3-0f507db7be13" providerId="ADAL" clId="{C204984F-5D16-8440-9226-03C1BA51CFA5}" dt="2025-05-10T02:39:55.320" v="6042"/>
          <ac:picMkLst>
            <pc:docMk/>
            <pc:sldMk cId="2179204561" sldId="2147469221"/>
            <ac:picMk id="5" creationId="{73D44408-BFD0-1664-9D25-C571A8B6E6FD}"/>
          </ac:picMkLst>
        </pc:picChg>
        <pc:picChg chg="add del">
          <ac:chgData name="Hoover, Austin" userId="f3770b42-2904-4699-81a3-0f507db7be13" providerId="ADAL" clId="{C204984F-5D16-8440-9226-03C1BA51CFA5}" dt="2025-05-10T02:39:54.972" v="6041" actId="478"/>
          <ac:picMkLst>
            <pc:docMk/>
            <pc:sldMk cId="2179204561" sldId="2147469221"/>
            <ac:picMk id="18" creationId="{F2713CB2-0BC6-D701-A20C-62B276C51477}"/>
          </ac:picMkLst>
        </pc:picChg>
      </pc:sldChg>
      <pc:sldChg chg="modSp new del mod modNotesTx">
        <pc:chgData name="Hoover, Austin" userId="f3770b42-2904-4699-81a3-0f507db7be13" providerId="ADAL" clId="{C204984F-5D16-8440-9226-03C1BA51CFA5}" dt="2025-05-10T03:28:41.579" v="7834" actId="2696"/>
        <pc:sldMkLst>
          <pc:docMk/>
          <pc:sldMk cId="2157301244" sldId="2147469222"/>
        </pc:sldMkLst>
      </pc:sldChg>
      <pc:sldChg chg="modSp new mod">
        <pc:chgData name="Hoover, Austin" userId="f3770b42-2904-4699-81a3-0f507db7be13" providerId="ADAL" clId="{C204984F-5D16-8440-9226-03C1BA51CFA5}" dt="2025-05-10T04:45:40.719" v="10686" actId="20577"/>
        <pc:sldMkLst>
          <pc:docMk/>
          <pc:sldMk cId="2489402279" sldId="2147469223"/>
        </pc:sldMkLst>
        <pc:spChg chg="mod">
          <ac:chgData name="Hoover, Austin" userId="f3770b42-2904-4699-81a3-0f507db7be13" providerId="ADAL" clId="{C204984F-5D16-8440-9226-03C1BA51CFA5}" dt="2025-05-10T04:00:41.967" v="9151" actId="20577"/>
          <ac:spMkLst>
            <pc:docMk/>
            <pc:sldMk cId="2489402279" sldId="2147469223"/>
            <ac:spMk id="2" creationId="{3B8ADA0E-45EE-EA4A-4871-40EB5B0A3EC0}"/>
          </ac:spMkLst>
        </pc:spChg>
        <pc:spChg chg="mod">
          <ac:chgData name="Hoover, Austin" userId="f3770b42-2904-4699-81a3-0f507db7be13" providerId="ADAL" clId="{C204984F-5D16-8440-9226-03C1BA51CFA5}" dt="2025-05-10T04:45:40.719" v="10686" actId="20577"/>
          <ac:spMkLst>
            <pc:docMk/>
            <pc:sldMk cId="2489402279" sldId="2147469223"/>
            <ac:spMk id="3" creationId="{CADA116A-0407-D996-EFCF-A1D6810D6F47}"/>
          </ac:spMkLst>
        </pc:spChg>
      </pc:sldChg>
      <pc:sldChg chg="addSp delSp modSp new mod">
        <pc:chgData name="Hoover, Austin" userId="f3770b42-2904-4699-81a3-0f507db7be13" providerId="ADAL" clId="{C204984F-5D16-8440-9226-03C1BA51CFA5}" dt="2025-05-10T09:00:17.362" v="14063" actId="20577"/>
        <pc:sldMkLst>
          <pc:docMk/>
          <pc:sldMk cId="2951580067" sldId="2147469224"/>
        </pc:sldMkLst>
      </pc:sldChg>
      <pc:sldChg chg="addSp delSp modSp new mod modNotesTx">
        <pc:chgData name="Hoover, Austin" userId="f3770b42-2904-4699-81a3-0f507db7be13" providerId="ADAL" clId="{C204984F-5D16-8440-9226-03C1BA51CFA5}" dt="2025-05-10T04:45:32.953" v="10683" actId="20577"/>
        <pc:sldMkLst>
          <pc:docMk/>
          <pc:sldMk cId="2753459403" sldId="2147469225"/>
        </pc:sldMkLst>
      </pc:sldChg>
      <pc:sldChg chg="addSp delSp modSp new mod modNotesTx">
        <pc:chgData name="Hoover, Austin" userId="f3770b42-2904-4699-81a3-0f507db7be13" providerId="ADAL" clId="{C204984F-5D16-8440-9226-03C1BA51CFA5}" dt="2025-05-10T05:57:35.234" v="13476" actId="20577"/>
        <pc:sldMkLst>
          <pc:docMk/>
          <pc:sldMk cId="524134887" sldId="2147469226"/>
        </pc:sldMkLst>
        <pc:spChg chg="add mod">
          <ac:chgData name="Hoover, Austin" userId="f3770b42-2904-4699-81a3-0f507db7be13" providerId="ADAL" clId="{C204984F-5D16-8440-9226-03C1BA51CFA5}" dt="2025-05-10T04:47:53.639" v="10776" actId="1076"/>
          <ac:spMkLst>
            <pc:docMk/>
            <pc:sldMk cId="524134887" sldId="2147469226"/>
            <ac:spMk id="11" creationId="{F5715391-87B8-3A7F-5092-1983FEF1491C}"/>
          </ac:spMkLst>
        </pc:spChg>
        <pc:spChg chg="add mod">
          <ac:chgData name="Hoover, Austin" userId="f3770b42-2904-4699-81a3-0f507db7be13" providerId="ADAL" clId="{C204984F-5D16-8440-9226-03C1BA51CFA5}" dt="2025-05-10T04:46:40.483" v="10770" actId="1035"/>
          <ac:spMkLst>
            <pc:docMk/>
            <pc:sldMk cId="524134887" sldId="2147469226"/>
            <ac:spMk id="12" creationId="{359B7923-CCF8-BCAB-D2CF-177B759FFCA8}"/>
          </ac:spMkLst>
        </pc:spChg>
        <pc:spChg chg="add mod">
          <ac:chgData name="Hoover, Austin" userId="f3770b42-2904-4699-81a3-0f507db7be13" providerId="ADAL" clId="{C204984F-5D16-8440-9226-03C1BA51CFA5}" dt="2025-05-10T04:47:57.096" v="10777" actId="1076"/>
          <ac:spMkLst>
            <pc:docMk/>
            <pc:sldMk cId="524134887" sldId="2147469226"/>
            <ac:spMk id="13" creationId="{952E92A4-B0D9-65ED-565C-6B5BFA86C8C5}"/>
          </ac:spMkLst>
        </pc:spChg>
        <pc:picChg chg="add mod topLvl modCrop">
          <ac:chgData name="Hoover, Austin" userId="f3770b42-2904-4699-81a3-0f507db7be13" providerId="ADAL" clId="{C204984F-5D16-8440-9226-03C1BA51CFA5}" dt="2025-05-10T04:47:51.109" v="10775" actId="1076"/>
          <ac:picMkLst>
            <pc:docMk/>
            <pc:sldMk cId="524134887" sldId="2147469226"/>
            <ac:picMk id="5" creationId="{723EB878-B4A3-C92D-3495-BFC3075BA12E}"/>
          </ac:picMkLst>
        </pc:picChg>
        <pc:picChg chg="add mod topLvl modCrop">
          <ac:chgData name="Hoover, Austin" userId="f3770b42-2904-4699-81a3-0f507db7be13" providerId="ADAL" clId="{C204984F-5D16-8440-9226-03C1BA51CFA5}" dt="2025-05-10T04:47:57.096" v="10777" actId="1076"/>
          <ac:picMkLst>
            <pc:docMk/>
            <pc:sldMk cId="524134887" sldId="2147469226"/>
            <ac:picMk id="7" creationId="{315CC829-8CC5-3F14-C865-0D3F2C988EDE}"/>
          </ac:picMkLst>
        </pc:picChg>
        <pc:picChg chg="add mod topLvl modCrop">
          <ac:chgData name="Hoover, Austin" userId="f3770b42-2904-4699-81a3-0f507db7be13" providerId="ADAL" clId="{C204984F-5D16-8440-9226-03C1BA51CFA5}" dt="2025-05-10T04:47:53.639" v="10776" actId="1076"/>
          <ac:picMkLst>
            <pc:docMk/>
            <pc:sldMk cId="524134887" sldId="2147469226"/>
            <ac:picMk id="9" creationId="{AF79F6E8-C4F7-8B57-30C4-48E22BDBF4B6}"/>
          </ac:picMkLst>
        </pc:picChg>
      </pc:sldChg>
      <pc:sldChg chg="addSp delSp modSp add mod modNotesTx">
        <pc:chgData name="Hoover, Austin" userId="f3770b42-2904-4699-81a3-0f507db7be13" providerId="ADAL" clId="{C204984F-5D16-8440-9226-03C1BA51CFA5}" dt="2025-05-10T09:04:02.401" v="14100" actId="20577"/>
        <pc:sldMkLst>
          <pc:docMk/>
          <pc:sldMk cId="718804355" sldId="2147469227"/>
        </pc:sldMkLst>
        <pc:spChg chg="mod">
          <ac:chgData name="Hoover, Austin" userId="f3770b42-2904-4699-81a3-0f507db7be13" providerId="ADAL" clId="{C204984F-5D16-8440-9226-03C1BA51CFA5}" dt="2025-05-10T09:04:02.401" v="14100" actId="20577"/>
          <ac:spMkLst>
            <pc:docMk/>
            <pc:sldMk cId="718804355" sldId="2147469227"/>
            <ac:spMk id="3" creationId="{EB96AC18-6B69-D58B-F214-374FC995AD3A}"/>
          </ac:spMkLst>
        </pc:spChg>
        <pc:spChg chg="add mod">
          <ac:chgData name="Hoover, Austin" userId="f3770b42-2904-4699-81a3-0f507db7be13" providerId="ADAL" clId="{C204984F-5D16-8440-9226-03C1BA51CFA5}" dt="2025-05-10T04:54:07.731" v="11491" actId="1035"/>
          <ac:spMkLst>
            <pc:docMk/>
            <pc:sldMk cId="718804355" sldId="2147469227"/>
            <ac:spMk id="12" creationId="{6287FBDF-8CDC-1526-5604-74E9214A8231}"/>
          </ac:spMkLst>
        </pc:spChg>
        <pc:spChg chg="add mod">
          <ac:chgData name="Hoover, Austin" userId="f3770b42-2904-4699-81a3-0f507db7be13" providerId="ADAL" clId="{C204984F-5D16-8440-9226-03C1BA51CFA5}" dt="2025-05-10T04:54:07.731" v="11491" actId="1035"/>
          <ac:spMkLst>
            <pc:docMk/>
            <pc:sldMk cId="718804355" sldId="2147469227"/>
            <ac:spMk id="13" creationId="{036C75F7-EF0C-DF22-AAA1-B98F7788A638}"/>
          </ac:spMkLst>
        </pc:spChg>
        <pc:picChg chg="add mod">
          <ac:chgData name="Hoover, Austin" userId="f3770b42-2904-4699-81a3-0f507db7be13" providerId="ADAL" clId="{C204984F-5D16-8440-9226-03C1BA51CFA5}" dt="2025-05-10T04:53:17.985" v="11471" actId="1076"/>
          <ac:picMkLst>
            <pc:docMk/>
            <pc:sldMk cId="718804355" sldId="2147469227"/>
            <ac:picMk id="5" creationId="{4BEACDF5-7780-F0F4-104E-227A7E958991}"/>
          </ac:picMkLst>
        </pc:picChg>
        <pc:picChg chg="add mod">
          <ac:chgData name="Hoover, Austin" userId="f3770b42-2904-4699-81a3-0f507db7be13" providerId="ADAL" clId="{C204984F-5D16-8440-9226-03C1BA51CFA5}" dt="2025-05-10T04:53:17.985" v="11471" actId="1076"/>
          <ac:picMkLst>
            <pc:docMk/>
            <pc:sldMk cId="718804355" sldId="2147469227"/>
            <ac:picMk id="7" creationId="{C08C15DE-F262-1091-BBD7-77D6CA950E6F}"/>
          </ac:picMkLst>
        </pc:picChg>
      </pc:sldChg>
      <pc:sldChg chg="addSp delSp modSp new mod ord modNotesTx">
        <pc:chgData name="Hoover, Austin" userId="f3770b42-2904-4699-81a3-0f507db7be13" providerId="ADAL" clId="{C204984F-5D16-8440-9226-03C1BA51CFA5}" dt="2025-05-12T00:30:55.530" v="14848" actId="20578"/>
        <pc:sldMkLst>
          <pc:docMk/>
          <pc:sldMk cId="3633280977" sldId="2147469228"/>
        </pc:sldMkLst>
        <pc:spChg chg="add mod">
          <ac:chgData name="Hoover, Austin" userId="f3770b42-2904-4699-81a3-0f507db7be13" providerId="ADAL" clId="{C204984F-5D16-8440-9226-03C1BA51CFA5}" dt="2025-05-10T05:04:38.453" v="11804" actId="1076"/>
          <ac:spMkLst>
            <pc:docMk/>
            <pc:sldMk cId="3633280977" sldId="2147469228"/>
            <ac:spMk id="6" creationId="{A78786C3-B2B3-C4C9-F7A8-8EBC4DF8736C}"/>
          </ac:spMkLst>
        </pc:spChg>
        <pc:spChg chg="add mod">
          <ac:chgData name="Hoover, Austin" userId="f3770b42-2904-4699-81a3-0f507db7be13" providerId="ADAL" clId="{C204984F-5D16-8440-9226-03C1BA51CFA5}" dt="2025-05-10T05:04:38.453" v="11804" actId="1076"/>
          <ac:spMkLst>
            <pc:docMk/>
            <pc:sldMk cId="3633280977" sldId="2147469228"/>
            <ac:spMk id="7" creationId="{0F56CDCA-D2C9-8817-40C3-462875C2D430}"/>
          </ac:spMkLst>
        </pc:spChg>
        <pc:spChg chg="add mod">
          <ac:chgData name="Hoover, Austin" userId="f3770b42-2904-4699-81a3-0f507db7be13" providerId="ADAL" clId="{C204984F-5D16-8440-9226-03C1BA51CFA5}" dt="2025-05-10T05:04:38.453" v="11804" actId="1076"/>
          <ac:spMkLst>
            <pc:docMk/>
            <pc:sldMk cId="3633280977" sldId="2147469228"/>
            <ac:spMk id="8" creationId="{04CF5EA3-5C3A-35DA-A641-9D7570521891}"/>
          </ac:spMkLst>
        </pc:spChg>
        <pc:spChg chg="add mod">
          <ac:chgData name="Hoover, Austin" userId="f3770b42-2904-4699-81a3-0f507db7be13" providerId="ADAL" clId="{C204984F-5D16-8440-9226-03C1BA51CFA5}" dt="2025-05-10T05:04:38.453" v="11804" actId="1076"/>
          <ac:spMkLst>
            <pc:docMk/>
            <pc:sldMk cId="3633280977" sldId="2147469228"/>
            <ac:spMk id="9" creationId="{4F4D0361-B9A9-2404-71A2-5907157261F4}"/>
          </ac:spMkLst>
        </pc:spChg>
        <pc:spChg chg="add mod">
          <ac:chgData name="Hoover, Austin" userId="f3770b42-2904-4699-81a3-0f507db7be13" providerId="ADAL" clId="{C204984F-5D16-8440-9226-03C1BA51CFA5}" dt="2025-05-10T05:04:38.453" v="11804" actId="1076"/>
          <ac:spMkLst>
            <pc:docMk/>
            <pc:sldMk cId="3633280977" sldId="2147469228"/>
            <ac:spMk id="10" creationId="{F5EB451F-D861-E9EC-7540-EDE832056073}"/>
          </ac:spMkLst>
        </pc:spChg>
        <pc:spChg chg="add mod">
          <ac:chgData name="Hoover, Austin" userId="f3770b42-2904-4699-81a3-0f507db7be13" providerId="ADAL" clId="{C204984F-5D16-8440-9226-03C1BA51CFA5}" dt="2025-05-10T05:04:38.453" v="11804" actId="1076"/>
          <ac:spMkLst>
            <pc:docMk/>
            <pc:sldMk cId="3633280977" sldId="2147469228"/>
            <ac:spMk id="11" creationId="{C9F580A9-5F0E-3F92-49AC-CB16F2D9275F}"/>
          </ac:spMkLst>
        </pc:spChg>
        <pc:picChg chg="add mod">
          <ac:chgData name="Hoover, Austin" userId="f3770b42-2904-4699-81a3-0f507db7be13" providerId="ADAL" clId="{C204984F-5D16-8440-9226-03C1BA51CFA5}" dt="2025-05-10T05:04:38.453" v="11804" actId="1076"/>
          <ac:picMkLst>
            <pc:docMk/>
            <pc:sldMk cId="3633280977" sldId="2147469228"/>
            <ac:picMk id="4" creationId="{859EEEAC-1C3C-4BAD-12ED-0F0CEE521D9E}"/>
          </ac:picMkLst>
        </pc:picChg>
        <pc:picChg chg="add mod">
          <ac:chgData name="Hoover, Austin" userId="f3770b42-2904-4699-81a3-0f507db7be13" providerId="ADAL" clId="{C204984F-5D16-8440-9226-03C1BA51CFA5}" dt="2025-05-10T05:04:38.453" v="11804" actId="1076"/>
          <ac:picMkLst>
            <pc:docMk/>
            <pc:sldMk cId="3633280977" sldId="2147469228"/>
            <ac:picMk id="5" creationId="{E9A4A14D-DA7C-290C-9A16-68872C81EDCF}"/>
          </ac:picMkLst>
        </pc:picChg>
      </pc:sldChg>
      <pc:sldChg chg="new del">
        <pc:chgData name="Hoover, Austin" userId="f3770b42-2904-4699-81a3-0f507db7be13" providerId="ADAL" clId="{C204984F-5D16-8440-9226-03C1BA51CFA5}" dt="2025-05-10T05:08:56.795" v="12160" actId="2696"/>
        <pc:sldMkLst>
          <pc:docMk/>
          <pc:sldMk cId="592675803" sldId="2147469229"/>
        </pc:sldMkLst>
      </pc:sldChg>
      <pc:sldChg chg="modSp add mod modNotesTx">
        <pc:chgData name="Hoover, Austin" userId="f3770b42-2904-4699-81a3-0f507db7be13" providerId="ADAL" clId="{C204984F-5D16-8440-9226-03C1BA51CFA5}" dt="2025-05-10T05:09:20.754" v="12166" actId="20577"/>
        <pc:sldMkLst>
          <pc:docMk/>
          <pc:sldMk cId="989908508" sldId="2147469229"/>
        </pc:sldMkLst>
        <pc:spChg chg="mod">
          <ac:chgData name="Hoover, Austin" userId="f3770b42-2904-4699-81a3-0f507db7be13" providerId="ADAL" clId="{C204984F-5D16-8440-9226-03C1BA51CFA5}" dt="2025-05-10T05:09:11.862" v="12165"/>
          <ac:spMkLst>
            <pc:docMk/>
            <pc:sldMk cId="989908508" sldId="2147469229"/>
            <ac:spMk id="3" creationId="{1F52EB25-D3CF-CDDF-5EBF-940E7E6C4783}"/>
          </ac:spMkLst>
        </pc:spChg>
      </pc:sldChg>
      <pc:sldChg chg="add del modNotesTx">
        <pc:chgData name="Hoover, Austin" userId="f3770b42-2904-4699-81a3-0f507db7be13" providerId="ADAL" clId="{C204984F-5D16-8440-9226-03C1BA51CFA5}" dt="2025-05-10T05:09:02.334" v="12163" actId="2696"/>
        <pc:sldMkLst>
          <pc:docMk/>
          <pc:sldMk cId="2844574635" sldId="2147469229"/>
        </pc:sldMkLst>
      </pc:sldChg>
      <pc:sldChg chg="modSp add mod modNotesTx">
        <pc:chgData name="Hoover, Austin" userId="f3770b42-2904-4699-81a3-0f507db7be13" providerId="ADAL" clId="{C204984F-5D16-8440-9226-03C1BA51CFA5}" dt="2025-05-10T05:09:43.263" v="12208" actId="20577"/>
        <pc:sldMkLst>
          <pc:docMk/>
          <pc:sldMk cId="3027483520" sldId="2147469230"/>
        </pc:sldMkLst>
        <pc:spChg chg="mod">
          <ac:chgData name="Hoover, Austin" userId="f3770b42-2904-4699-81a3-0f507db7be13" providerId="ADAL" clId="{C204984F-5D16-8440-9226-03C1BA51CFA5}" dt="2025-05-10T05:09:42.058" v="12207" actId="20577"/>
          <ac:spMkLst>
            <pc:docMk/>
            <pc:sldMk cId="3027483520" sldId="2147469230"/>
            <ac:spMk id="3" creationId="{67263E2E-E912-2CDE-8411-F21675BFC6AB}"/>
          </ac:spMkLst>
        </pc:spChg>
      </pc:sldChg>
      <pc:sldChg chg="addSp delSp modSp new del mod modNotesTx">
        <pc:chgData name="Hoover, Austin" userId="f3770b42-2904-4699-81a3-0f507db7be13" providerId="ADAL" clId="{C204984F-5D16-8440-9226-03C1BA51CFA5}" dt="2025-05-12T00:30:43.813" v="14847" actId="2696"/>
        <pc:sldMkLst>
          <pc:docMk/>
          <pc:sldMk cId="180169969" sldId="2147469231"/>
        </pc:sldMkLst>
      </pc:sldChg>
      <pc:sldChg chg="addSp delSp modSp new del mod ord">
        <pc:chgData name="Hoover, Austin" userId="f3770b42-2904-4699-81a3-0f507db7be13" providerId="ADAL" clId="{C204984F-5D16-8440-9226-03C1BA51CFA5}" dt="2025-05-10T05:42:40.618" v="12616" actId="2696"/>
        <pc:sldMkLst>
          <pc:docMk/>
          <pc:sldMk cId="1165969031" sldId="2147469232"/>
        </pc:sldMkLst>
      </pc:sldChg>
      <pc:sldChg chg="addSp delSp modSp new mod">
        <pc:chgData name="Hoover, Austin" userId="f3770b42-2904-4699-81a3-0f507db7be13" providerId="ADAL" clId="{C204984F-5D16-8440-9226-03C1BA51CFA5}" dt="2025-05-10T05:41:59.706" v="12600" actId="14100"/>
        <pc:sldMkLst>
          <pc:docMk/>
          <pc:sldMk cId="766232565" sldId="2147469233"/>
        </pc:sldMkLst>
      </pc:sldChg>
      <pc:sldChg chg="addSp modSp add del mod modNotesTx">
        <pc:chgData name="Hoover, Austin" userId="f3770b42-2904-4699-81a3-0f507db7be13" providerId="ADAL" clId="{C204984F-5D16-8440-9226-03C1BA51CFA5}" dt="2025-05-10T08:42:22.008" v="13508" actId="2696"/>
        <pc:sldMkLst>
          <pc:docMk/>
          <pc:sldMk cId="4013936932" sldId="2147469234"/>
        </pc:sldMkLst>
      </pc:sldChg>
      <pc:sldChg chg="modSp add del mod modNotesTx">
        <pc:chgData name="Hoover, Austin" userId="f3770b42-2904-4699-81a3-0f507db7be13" providerId="ADAL" clId="{C204984F-5D16-8440-9226-03C1BA51CFA5}" dt="2025-05-10T08:43:23.638" v="13514" actId="2696"/>
        <pc:sldMkLst>
          <pc:docMk/>
          <pc:sldMk cId="2510726508" sldId="2147469235"/>
        </pc:sldMkLst>
      </pc:sldChg>
      <pc:sldChg chg="addSp modSp add mod">
        <pc:chgData name="Hoover, Austin" userId="f3770b42-2904-4699-81a3-0f507db7be13" providerId="ADAL" clId="{C204984F-5D16-8440-9226-03C1BA51CFA5}" dt="2025-05-10T08:44:17.624" v="13636" actId="20577"/>
        <pc:sldMkLst>
          <pc:docMk/>
          <pc:sldMk cId="3406386911" sldId="2147469236"/>
        </pc:sldMkLst>
        <pc:spChg chg="add mod">
          <ac:chgData name="Hoover, Austin" userId="f3770b42-2904-4699-81a3-0f507db7be13" providerId="ADAL" clId="{C204984F-5D16-8440-9226-03C1BA51CFA5}" dt="2025-05-10T05:47:37.356" v="13294" actId="14100"/>
          <ac:spMkLst>
            <pc:docMk/>
            <pc:sldMk cId="3406386911" sldId="2147469236"/>
            <ac:spMk id="2" creationId="{3E77795A-67CF-EFE4-4F56-97973D52142F}"/>
          </ac:spMkLst>
        </pc:spChg>
        <pc:spChg chg="mod">
          <ac:chgData name="Hoover, Austin" userId="f3770b42-2904-4699-81a3-0f507db7be13" providerId="ADAL" clId="{C204984F-5D16-8440-9226-03C1BA51CFA5}" dt="2025-05-10T08:44:17.624" v="13636" actId="20577"/>
          <ac:spMkLst>
            <pc:docMk/>
            <pc:sldMk cId="3406386911" sldId="2147469236"/>
            <ac:spMk id="3" creationId="{A50292B4-7747-45D5-BB73-2C3094A05626}"/>
          </ac:spMkLst>
        </pc:spChg>
        <pc:spChg chg="add mod">
          <ac:chgData name="Hoover, Austin" userId="f3770b42-2904-4699-81a3-0f507db7be13" providerId="ADAL" clId="{C204984F-5D16-8440-9226-03C1BA51CFA5}" dt="2025-05-10T05:47:22.292" v="13290" actId="1076"/>
          <ac:spMkLst>
            <pc:docMk/>
            <pc:sldMk cId="3406386911" sldId="2147469236"/>
            <ac:spMk id="4" creationId="{6A018808-0549-8703-6212-7BE44E9303BC}"/>
          </ac:spMkLst>
        </pc:spChg>
      </pc:sldChg>
      <pc:sldChg chg="delSp modSp add mod">
        <pc:chgData name="Hoover, Austin" userId="f3770b42-2904-4699-81a3-0f507db7be13" providerId="ADAL" clId="{C204984F-5D16-8440-9226-03C1BA51CFA5}" dt="2025-05-10T10:26:41.895" v="14579" actId="20577"/>
        <pc:sldMkLst>
          <pc:docMk/>
          <pc:sldMk cId="2778002134" sldId="2147469237"/>
        </pc:sldMkLst>
        <pc:spChg chg="mod">
          <ac:chgData name="Hoover, Austin" userId="f3770b42-2904-4699-81a3-0f507db7be13" providerId="ADAL" clId="{C204984F-5D16-8440-9226-03C1BA51CFA5}" dt="2025-05-10T08:42:48.808" v="13513" actId="1036"/>
          <ac:spMkLst>
            <pc:docMk/>
            <pc:sldMk cId="2778002134" sldId="2147469237"/>
            <ac:spMk id="2" creationId="{97B6F341-7997-D850-DC73-1268E111D995}"/>
          </ac:spMkLst>
        </pc:spChg>
        <pc:spChg chg="mod">
          <ac:chgData name="Hoover, Austin" userId="f3770b42-2904-4699-81a3-0f507db7be13" providerId="ADAL" clId="{C204984F-5D16-8440-9226-03C1BA51CFA5}" dt="2025-05-10T10:26:41.895" v="14579" actId="20577"/>
          <ac:spMkLst>
            <pc:docMk/>
            <pc:sldMk cId="2778002134" sldId="2147469237"/>
            <ac:spMk id="3" creationId="{E714C140-1C46-433A-53E9-64C90F52E009}"/>
          </ac:spMkLst>
        </pc:spChg>
      </pc:sldChg>
      <pc:sldChg chg="addSp delSp modSp new mod modNotesTx">
        <pc:chgData name="Hoover, Austin" userId="f3770b42-2904-4699-81a3-0f507db7be13" providerId="ADAL" clId="{C204984F-5D16-8440-9226-03C1BA51CFA5}" dt="2025-05-12T00:03:01.386" v="14617" actId="20577"/>
        <pc:sldMkLst>
          <pc:docMk/>
          <pc:sldMk cId="3754727727" sldId="2147469238"/>
        </pc:sldMkLst>
        <pc:spChg chg="mod">
          <ac:chgData name="Hoover, Austin" userId="f3770b42-2904-4699-81a3-0f507db7be13" providerId="ADAL" clId="{C204984F-5D16-8440-9226-03C1BA51CFA5}" dt="2025-05-10T08:41:33.921" v="13506"/>
          <ac:spMkLst>
            <pc:docMk/>
            <pc:sldMk cId="3754727727" sldId="2147469238"/>
            <ac:spMk id="3" creationId="{DE23EE2A-CBC9-29E9-14BA-C41713E155B1}"/>
          </ac:spMkLst>
        </pc:spChg>
        <pc:picChg chg="add mod">
          <ac:chgData name="Hoover, Austin" userId="f3770b42-2904-4699-81a3-0f507db7be13" providerId="ADAL" clId="{C204984F-5D16-8440-9226-03C1BA51CFA5}" dt="2025-05-10T08:41:06.311" v="13488" actId="27614"/>
          <ac:picMkLst>
            <pc:docMk/>
            <pc:sldMk cId="3754727727" sldId="2147469238"/>
            <ac:picMk id="5" creationId="{32FA9EFB-AFD5-7C98-C959-90BE64E534B9}"/>
          </ac:picMkLst>
        </pc:picChg>
      </pc:sldChg>
      <pc:sldChg chg="add">
        <pc:chgData name="Hoover, Austin" userId="f3770b42-2904-4699-81a3-0f507db7be13" providerId="ADAL" clId="{C204984F-5D16-8440-9226-03C1BA51CFA5}" dt="2025-05-10T08:48:31.573" v="13742"/>
        <pc:sldMkLst>
          <pc:docMk/>
          <pc:sldMk cId="3272558532" sldId="2147469239"/>
        </pc:sldMkLst>
      </pc:sldChg>
      <pc:sldChg chg="delSp add mod ord">
        <pc:chgData name="Hoover, Austin" userId="f3770b42-2904-4699-81a3-0f507db7be13" providerId="ADAL" clId="{C204984F-5D16-8440-9226-03C1BA51CFA5}" dt="2025-05-10T08:48:56.829" v="13748" actId="20578"/>
        <pc:sldMkLst>
          <pc:docMk/>
          <pc:sldMk cId="677826022" sldId="2147469240"/>
        </pc:sldMkLst>
      </pc:sldChg>
      <pc:sldChg chg="addSp modSp add mod">
        <pc:chgData name="Hoover, Austin" userId="f3770b42-2904-4699-81a3-0f507db7be13" providerId="ADAL" clId="{C204984F-5D16-8440-9226-03C1BA51CFA5}" dt="2025-05-10T08:52:37.089" v="13807" actId="207"/>
        <pc:sldMkLst>
          <pc:docMk/>
          <pc:sldMk cId="924915310" sldId="2147469241"/>
        </pc:sldMkLst>
        <pc:spChg chg="mod">
          <ac:chgData name="Hoover, Austin" userId="f3770b42-2904-4699-81a3-0f507db7be13" providerId="ADAL" clId="{C204984F-5D16-8440-9226-03C1BA51CFA5}" dt="2025-05-10T08:52:37.089" v="13807" actId="207"/>
          <ac:spMkLst>
            <pc:docMk/>
            <pc:sldMk cId="924915310" sldId="2147469241"/>
            <ac:spMk id="2" creationId="{6B9B0A25-8765-10DF-337C-C0DD1015E5F8}"/>
          </ac:spMkLst>
        </pc:spChg>
        <pc:cxnChg chg="add mod">
          <ac:chgData name="Hoover, Austin" userId="f3770b42-2904-4699-81a3-0f507db7be13" providerId="ADAL" clId="{C204984F-5D16-8440-9226-03C1BA51CFA5}" dt="2025-05-10T08:52:33.859" v="13806" actId="208"/>
          <ac:cxnSpMkLst>
            <pc:docMk/>
            <pc:sldMk cId="924915310" sldId="2147469241"/>
            <ac:cxnSpMk id="4" creationId="{D88BC853-07EC-53EE-B2DC-4096FB57414F}"/>
          </ac:cxnSpMkLst>
        </pc:cxnChg>
      </pc:sldChg>
      <pc:sldChg chg="new del">
        <pc:chgData name="Hoover, Austin" userId="f3770b42-2904-4699-81a3-0f507db7be13" providerId="ADAL" clId="{C204984F-5D16-8440-9226-03C1BA51CFA5}" dt="2025-05-10T09:15:29.780" v="14273" actId="2696"/>
        <pc:sldMkLst>
          <pc:docMk/>
          <pc:sldMk cId="2357897437" sldId="2147469242"/>
        </pc:sldMkLst>
      </pc:sldChg>
      <pc:sldChg chg="addSp delSp modSp new mod ord">
        <pc:chgData name="Hoover, Austin" userId="f3770b42-2904-4699-81a3-0f507db7be13" providerId="ADAL" clId="{C204984F-5D16-8440-9226-03C1BA51CFA5}" dt="2025-05-12T00:38:09.199" v="14938" actId="1037"/>
        <pc:sldMkLst>
          <pc:docMk/>
          <pc:sldMk cId="2987986013" sldId="2147469242"/>
        </pc:sldMkLst>
        <pc:spChg chg="mod">
          <ac:chgData name="Hoover, Austin" userId="f3770b42-2904-4699-81a3-0f507db7be13" providerId="ADAL" clId="{C204984F-5D16-8440-9226-03C1BA51CFA5}" dt="2025-05-10T10:06:57.151" v="14413" actId="20577"/>
          <ac:spMkLst>
            <pc:docMk/>
            <pc:sldMk cId="2987986013" sldId="2147469242"/>
            <ac:spMk id="3" creationId="{AB0ABA7B-5656-F05B-8885-607274A3F06A}"/>
          </ac:spMkLst>
        </pc:spChg>
        <pc:spChg chg="add mod">
          <ac:chgData name="Hoover, Austin" userId="f3770b42-2904-4699-81a3-0f507db7be13" providerId="ADAL" clId="{C204984F-5D16-8440-9226-03C1BA51CFA5}" dt="2025-05-12T00:38:03.073" v="14927" actId="1038"/>
          <ac:spMkLst>
            <pc:docMk/>
            <pc:sldMk cId="2987986013" sldId="2147469242"/>
            <ac:spMk id="6" creationId="{9C95523E-C5AC-73EB-64D7-013FC9D4F46E}"/>
          </ac:spMkLst>
        </pc:spChg>
        <pc:spChg chg="add mod">
          <ac:chgData name="Hoover, Austin" userId="f3770b42-2904-4699-81a3-0f507db7be13" providerId="ADAL" clId="{C204984F-5D16-8440-9226-03C1BA51CFA5}" dt="2025-05-12T00:38:03.073" v="14927" actId="1038"/>
          <ac:spMkLst>
            <pc:docMk/>
            <pc:sldMk cId="2987986013" sldId="2147469242"/>
            <ac:spMk id="7" creationId="{C9F8AB91-6A08-2F45-3C2A-E5031797DE9B}"/>
          </ac:spMkLst>
        </pc:spChg>
        <pc:spChg chg="add mod">
          <ac:chgData name="Hoover, Austin" userId="f3770b42-2904-4699-81a3-0f507db7be13" providerId="ADAL" clId="{C204984F-5D16-8440-9226-03C1BA51CFA5}" dt="2025-05-12T00:38:09.199" v="14938" actId="1037"/>
          <ac:spMkLst>
            <pc:docMk/>
            <pc:sldMk cId="2987986013" sldId="2147469242"/>
            <ac:spMk id="12" creationId="{FB0EAD53-CF4C-CD08-2AB9-A381D2F50390}"/>
          </ac:spMkLst>
        </pc:spChg>
        <pc:spChg chg="add mod">
          <ac:chgData name="Hoover, Austin" userId="f3770b42-2904-4699-81a3-0f507db7be13" providerId="ADAL" clId="{C204984F-5D16-8440-9226-03C1BA51CFA5}" dt="2025-05-12T00:38:03.073" v="14927" actId="1038"/>
          <ac:spMkLst>
            <pc:docMk/>
            <pc:sldMk cId="2987986013" sldId="2147469242"/>
            <ac:spMk id="13" creationId="{BD7ED356-C27B-FCA0-3C3E-3959E0693617}"/>
          </ac:spMkLst>
        </pc:spChg>
        <pc:picChg chg="mod">
          <ac:chgData name="Hoover, Austin" userId="f3770b42-2904-4699-81a3-0f507db7be13" providerId="ADAL" clId="{C204984F-5D16-8440-9226-03C1BA51CFA5}" dt="2025-05-12T00:38:09.199" v="14938" actId="1037"/>
          <ac:picMkLst>
            <pc:docMk/>
            <pc:sldMk cId="2987986013" sldId="2147469242"/>
            <ac:picMk id="9" creationId="{80C0A115-006B-EBBD-BC1A-48B3B9CB7F50}"/>
          </ac:picMkLst>
        </pc:picChg>
        <pc:picChg chg="mod">
          <ac:chgData name="Hoover, Austin" userId="f3770b42-2904-4699-81a3-0f507db7be13" providerId="ADAL" clId="{C204984F-5D16-8440-9226-03C1BA51CFA5}" dt="2025-05-12T00:38:03.073" v="14927" actId="1038"/>
          <ac:picMkLst>
            <pc:docMk/>
            <pc:sldMk cId="2987986013" sldId="2147469242"/>
            <ac:picMk id="14" creationId="{E4B0732E-5649-2BB4-1FEC-8EE641865BD3}"/>
          </ac:picMkLst>
        </pc:picChg>
      </pc:sldChg>
      <pc:sldChg chg="modSp mod">
        <pc:chgData name="Hoover, Austin" userId="f3770b42-2904-4699-81a3-0f507db7be13" providerId="ADAL" clId="{C204984F-5D16-8440-9226-03C1BA51CFA5}" dt="2025-05-12T13:24:15.268" v="15016" actId="15"/>
        <pc:sldMkLst>
          <pc:docMk/>
          <pc:sldMk cId="66214873" sldId="2147469243"/>
        </pc:sldMkLst>
        <pc:spChg chg="mod">
          <ac:chgData name="Hoover, Austin" userId="f3770b42-2904-4699-81a3-0f507db7be13" providerId="ADAL" clId="{C204984F-5D16-8440-9226-03C1BA51CFA5}" dt="2025-05-12T13:24:15.268" v="15016" actId="15"/>
          <ac:spMkLst>
            <pc:docMk/>
            <pc:sldMk cId="66214873" sldId="2147469243"/>
            <ac:spMk id="2" creationId="{5FE69ADC-D045-B7CB-1B66-700AFF48FFBD}"/>
          </ac:spMkLst>
        </pc:spChg>
      </pc:sldChg>
      <pc:sldChg chg="ord">
        <pc:chgData name="Hoover, Austin" userId="f3770b42-2904-4699-81a3-0f507db7be13" providerId="ADAL" clId="{C204984F-5D16-8440-9226-03C1BA51CFA5}" dt="2025-05-12T00:30:27.606" v="14846" actId="20578"/>
        <pc:sldMkLst>
          <pc:docMk/>
          <pc:sldMk cId="1966591838" sldId="2147469245"/>
        </pc:sldMkLst>
      </pc:sldChg>
      <pc:sldChg chg="del">
        <pc:chgData name="Hoover, Austin" userId="f3770b42-2904-4699-81a3-0f507db7be13" providerId="ADAL" clId="{C204984F-5D16-8440-9226-03C1BA51CFA5}" dt="2025-05-12T13:25:20.153" v="15026" actId="2696"/>
        <pc:sldMkLst>
          <pc:docMk/>
          <pc:sldMk cId="2961707344" sldId="2147469249"/>
        </pc:sldMkLst>
      </pc:sldChg>
      <pc:sldChg chg="ord">
        <pc:chgData name="Hoover, Austin" userId="f3770b42-2904-4699-81a3-0f507db7be13" providerId="ADAL" clId="{C204984F-5D16-8440-9226-03C1BA51CFA5}" dt="2025-05-12T00:30:55.530" v="14848" actId="20578"/>
        <pc:sldMkLst>
          <pc:docMk/>
          <pc:sldMk cId="3243606859" sldId="2147469257"/>
        </pc:sldMkLst>
      </pc:sldChg>
      <pc:sldChg chg="addSp delSp modSp add mod ord">
        <pc:chgData name="Hoover, Austin" userId="f3770b42-2904-4699-81a3-0f507db7be13" providerId="ADAL" clId="{C204984F-5D16-8440-9226-03C1BA51CFA5}" dt="2025-05-12T00:30:07.431" v="14844" actId="20578"/>
        <pc:sldMkLst>
          <pc:docMk/>
          <pc:sldMk cId="1854185320" sldId="2147469260"/>
        </pc:sldMkLst>
        <pc:spChg chg="mod">
          <ac:chgData name="Hoover, Austin" userId="f3770b42-2904-4699-81a3-0f507db7be13" providerId="ADAL" clId="{C204984F-5D16-8440-9226-03C1BA51CFA5}" dt="2025-05-12T00:29:36.554" v="14843"/>
          <ac:spMkLst>
            <pc:docMk/>
            <pc:sldMk cId="1854185320" sldId="2147469260"/>
            <ac:spMk id="3" creationId="{256B24E3-0E99-3B21-442E-62C463D2D914}"/>
          </ac:spMkLst>
        </pc:spChg>
        <pc:spChg chg="add mod">
          <ac:chgData name="Hoover, Austin" userId="f3770b42-2904-4699-81a3-0f507db7be13" providerId="ADAL" clId="{C204984F-5D16-8440-9226-03C1BA51CFA5}" dt="2025-05-12T00:22:14.313" v="14790" actId="1076"/>
          <ac:spMkLst>
            <pc:docMk/>
            <pc:sldMk cId="1854185320" sldId="2147469260"/>
            <ac:spMk id="9" creationId="{B8960EC5-C48F-36BF-7243-A2DCBD551E76}"/>
          </ac:spMkLst>
        </pc:spChg>
        <pc:spChg chg="add mod">
          <ac:chgData name="Hoover, Austin" userId="f3770b42-2904-4699-81a3-0f507db7be13" providerId="ADAL" clId="{C204984F-5D16-8440-9226-03C1BA51CFA5}" dt="2025-05-12T00:20:09.344" v="14712" actId="1076"/>
          <ac:spMkLst>
            <pc:docMk/>
            <pc:sldMk cId="1854185320" sldId="2147469260"/>
            <ac:spMk id="10" creationId="{87688523-9C70-1228-4975-E95737337B78}"/>
          </ac:spMkLst>
        </pc:spChg>
        <pc:spChg chg="add mod">
          <ac:chgData name="Hoover, Austin" userId="f3770b42-2904-4699-81a3-0f507db7be13" providerId="ADAL" clId="{C204984F-5D16-8440-9226-03C1BA51CFA5}" dt="2025-05-12T00:20:04.692" v="14711" actId="1076"/>
          <ac:spMkLst>
            <pc:docMk/>
            <pc:sldMk cId="1854185320" sldId="2147469260"/>
            <ac:spMk id="11" creationId="{FC272DF0-1F7E-2A23-9432-89B902AAA87D}"/>
          </ac:spMkLst>
        </pc:spChg>
        <pc:spChg chg="add mod">
          <ac:chgData name="Hoover, Austin" userId="f3770b42-2904-4699-81a3-0f507db7be13" providerId="ADAL" clId="{C204984F-5D16-8440-9226-03C1BA51CFA5}" dt="2025-05-12T00:21:37.907" v="14787" actId="1038"/>
          <ac:spMkLst>
            <pc:docMk/>
            <pc:sldMk cId="1854185320" sldId="2147469260"/>
            <ac:spMk id="13" creationId="{F4BE4BCE-C6EB-04F0-C598-27014DE6A24F}"/>
          </ac:spMkLst>
        </pc:spChg>
        <pc:spChg chg="add del mod">
          <ac:chgData name="Hoover, Austin" userId="f3770b42-2904-4699-81a3-0f507db7be13" providerId="ADAL" clId="{C204984F-5D16-8440-9226-03C1BA51CFA5}" dt="2025-05-12T00:21:13.560" v="14756" actId="478"/>
          <ac:spMkLst>
            <pc:docMk/>
            <pc:sldMk cId="1854185320" sldId="2147469260"/>
            <ac:spMk id="14" creationId="{9FBA1F16-C029-E9D1-5510-34ADEB44E302}"/>
          </ac:spMkLst>
        </pc:spChg>
        <pc:spChg chg="add mod">
          <ac:chgData name="Hoover, Austin" userId="f3770b42-2904-4699-81a3-0f507db7be13" providerId="ADAL" clId="{C204984F-5D16-8440-9226-03C1BA51CFA5}" dt="2025-05-12T00:21:37.907" v="14787" actId="1038"/>
          <ac:spMkLst>
            <pc:docMk/>
            <pc:sldMk cId="1854185320" sldId="2147469260"/>
            <ac:spMk id="15" creationId="{249D4431-E1AF-AF33-B4CA-93E14C051DB4}"/>
          </ac:spMkLst>
        </pc:spChg>
        <pc:picChg chg="add del mod">
          <ac:chgData name="Hoover, Austin" userId="f3770b42-2904-4699-81a3-0f507db7be13" providerId="ADAL" clId="{C204984F-5D16-8440-9226-03C1BA51CFA5}" dt="2025-05-12T00:18:54.715" v="14689" actId="478"/>
          <ac:picMkLst>
            <pc:docMk/>
            <pc:sldMk cId="1854185320" sldId="2147469260"/>
            <ac:picMk id="4" creationId="{D37F47A4-7D01-E98A-BD39-22DF34D0842F}"/>
          </ac:picMkLst>
        </pc:picChg>
        <pc:picChg chg="del">
          <ac:chgData name="Hoover, Austin" userId="f3770b42-2904-4699-81a3-0f507db7be13" providerId="ADAL" clId="{C204984F-5D16-8440-9226-03C1BA51CFA5}" dt="2025-05-12T00:10:17.557" v="14681" actId="478"/>
          <ac:picMkLst>
            <pc:docMk/>
            <pc:sldMk cId="1854185320" sldId="2147469260"/>
            <ac:picMk id="5" creationId="{938F040C-86BF-8DDF-CB47-B2988AA453D9}"/>
          </ac:picMkLst>
        </pc:picChg>
        <pc:picChg chg="del">
          <ac:chgData name="Hoover, Austin" userId="f3770b42-2904-4699-81a3-0f507db7be13" providerId="ADAL" clId="{C204984F-5D16-8440-9226-03C1BA51CFA5}" dt="2025-05-12T00:10:17.557" v="14681" actId="478"/>
          <ac:picMkLst>
            <pc:docMk/>
            <pc:sldMk cId="1854185320" sldId="2147469260"/>
            <ac:picMk id="7" creationId="{18536826-C5B1-1857-7EBE-64190940C313}"/>
          </ac:picMkLst>
        </pc:picChg>
        <pc:picChg chg="add mod modCrop">
          <ac:chgData name="Hoover, Austin" userId="f3770b42-2904-4699-81a3-0f507db7be13" providerId="ADAL" clId="{C204984F-5D16-8440-9226-03C1BA51CFA5}" dt="2025-05-12T00:20:22.604" v="14715" actId="732"/>
          <ac:picMkLst>
            <pc:docMk/>
            <pc:sldMk cId="1854185320" sldId="2147469260"/>
            <ac:picMk id="8" creationId="{967A70A4-06AE-5569-9C2B-641F34029C17}"/>
          </ac:picMkLst>
        </pc:picChg>
        <pc:picChg chg="add mod">
          <ac:chgData name="Hoover, Austin" userId="f3770b42-2904-4699-81a3-0f507db7be13" providerId="ADAL" clId="{C204984F-5D16-8440-9226-03C1BA51CFA5}" dt="2025-05-12T00:20:13.554" v="14713" actId="1076"/>
          <ac:picMkLst>
            <pc:docMk/>
            <pc:sldMk cId="1854185320" sldId="2147469260"/>
            <ac:picMk id="12" creationId="{4682A2C6-18B8-7D36-BCD4-B020A898F9C3}"/>
          </ac:picMkLst>
        </pc:picChg>
      </pc:sldChg>
      <pc:sldChg chg="addSp delSp modSp add mod ord">
        <pc:chgData name="Hoover, Austin" userId="f3770b42-2904-4699-81a3-0f507db7be13" providerId="ADAL" clId="{C204984F-5D16-8440-9226-03C1BA51CFA5}" dt="2025-05-12T00:30:07.431" v="14844" actId="20578"/>
        <pc:sldMkLst>
          <pc:docMk/>
          <pc:sldMk cId="1098057527" sldId="2147469261"/>
        </pc:sldMkLst>
        <pc:spChg chg="del">
          <ac:chgData name="Hoover, Austin" userId="f3770b42-2904-4699-81a3-0f507db7be13" providerId="ADAL" clId="{C204984F-5D16-8440-9226-03C1BA51CFA5}" dt="2025-05-12T00:23:07.503" v="14797" actId="478"/>
          <ac:spMkLst>
            <pc:docMk/>
            <pc:sldMk cId="1098057527" sldId="2147469261"/>
            <ac:spMk id="6" creationId="{E2B9F436-A6B1-529A-F595-05B7D357DA8F}"/>
          </ac:spMkLst>
        </pc:spChg>
        <pc:spChg chg="del">
          <ac:chgData name="Hoover, Austin" userId="f3770b42-2904-4699-81a3-0f507db7be13" providerId="ADAL" clId="{C204984F-5D16-8440-9226-03C1BA51CFA5}" dt="2025-05-12T00:23:07.503" v="14797" actId="478"/>
          <ac:spMkLst>
            <pc:docMk/>
            <pc:sldMk cId="1098057527" sldId="2147469261"/>
            <ac:spMk id="7" creationId="{56D4897A-D3BF-8802-D21A-DE1CA9AC3438}"/>
          </ac:spMkLst>
        </pc:spChg>
        <pc:spChg chg="del">
          <ac:chgData name="Hoover, Austin" userId="f3770b42-2904-4699-81a3-0f507db7be13" providerId="ADAL" clId="{C204984F-5D16-8440-9226-03C1BA51CFA5}" dt="2025-05-12T00:23:07.503" v="14797" actId="478"/>
          <ac:spMkLst>
            <pc:docMk/>
            <pc:sldMk cId="1098057527" sldId="2147469261"/>
            <ac:spMk id="12" creationId="{0F7E0665-F661-C24C-59D3-6A7A146B91AF}"/>
          </ac:spMkLst>
        </pc:spChg>
        <pc:spChg chg="del">
          <ac:chgData name="Hoover, Austin" userId="f3770b42-2904-4699-81a3-0f507db7be13" providerId="ADAL" clId="{C204984F-5D16-8440-9226-03C1BA51CFA5}" dt="2025-05-12T00:23:07.503" v="14797" actId="478"/>
          <ac:spMkLst>
            <pc:docMk/>
            <pc:sldMk cId="1098057527" sldId="2147469261"/>
            <ac:spMk id="13" creationId="{2E8C8DF0-74DA-BB2B-D18E-A98E442CBEF2}"/>
          </ac:spMkLst>
        </pc:spChg>
        <pc:spChg chg="add mod">
          <ac:chgData name="Hoover, Austin" userId="f3770b42-2904-4699-81a3-0f507db7be13" providerId="ADAL" clId="{C204984F-5D16-8440-9226-03C1BA51CFA5}" dt="2025-05-12T00:26:34.620" v="14842" actId="1076"/>
          <ac:spMkLst>
            <pc:docMk/>
            <pc:sldMk cId="1098057527" sldId="2147469261"/>
            <ac:spMk id="19" creationId="{76DCEE34-3786-2E14-FE37-DA5A3BD7F0B2}"/>
          </ac:spMkLst>
        </pc:spChg>
        <pc:spChg chg="add mod">
          <ac:chgData name="Hoover, Austin" userId="f3770b42-2904-4699-81a3-0f507db7be13" providerId="ADAL" clId="{C204984F-5D16-8440-9226-03C1BA51CFA5}" dt="2025-05-12T00:26:17.422" v="14836" actId="1076"/>
          <ac:spMkLst>
            <pc:docMk/>
            <pc:sldMk cId="1098057527" sldId="2147469261"/>
            <ac:spMk id="20" creationId="{8201FDE5-E54D-5E18-69C8-59BA948F6BCD}"/>
          </ac:spMkLst>
        </pc:spChg>
        <pc:picChg chg="add mod">
          <ac:chgData name="Hoover, Austin" userId="f3770b42-2904-4699-81a3-0f507db7be13" providerId="ADAL" clId="{C204984F-5D16-8440-9226-03C1BA51CFA5}" dt="2025-05-12T00:26:23.222" v="14840" actId="1076"/>
          <ac:picMkLst>
            <pc:docMk/>
            <pc:sldMk cId="1098057527" sldId="2147469261"/>
            <ac:picMk id="4" creationId="{F9F83AC3-5FBC-C8E2-3FED-95AF53C9DAFE}"/>
          </ac:picMkLst>
        </pc:picChg>
        <pc:picChg chg="add del mod">
          <ac:chgData name="Hoover, Austin" userId="f3770b42-2904-4699-81a3-0f507db7be13" providerId="ADAL" clId="{C204984F-5D16-8440-9226-03C1BA51CFA5}" dt="2025-05-12T00:23:51.300" v="14805" actId="478"/>
          <ac:picMkLst>
            <pc:docMk/>
            <pc:sldMk cId="1098057527" sldId="2147469261"/>
            <ac:picMk id="8" creationId="{A98ABA09-C055-788C-E95B-3986AC478256}"/>
          </ac:picMkLst>
        </pc:picChg>
        <pc:picChg chg="del">
          <ac:chgData name="Hoover, Austin" userId="f3770b42-2904-4699-81a3-0f507db7be13" providerId="ADAL" clId="{C204984F-5D16-8440-9226-03C1BA51CFA5}" dt="2025-05-12T00:23:07.503" v="14797" actId="478"/>
          <ac:picMkLst>
            <pc:docMk/>
            <pc:sldMk cId="1098057527" sldId="2147469261"/>
            <ac:picMk id="9" creationId="{B1A413C2-42C7-4241-8459-9DEA9D66AF05}"/>
          </ac:picMkLst>
        </pc:picChg>
        <pc:picChg chg="add mod">
          <ac:chgData name="Hoover, Austin" userId="f3770b42-2904-4699-81a3-0f507db7be13" providerId="ADAL" clId="{C204984F-5D16-8440-9226-03C1BA51CFA5}" dt="2025-05-12T00:25:48.868" v="14831" actId="1076"/>
          <ac:picMkLst>
            <pc:docMk/>
            <pc:sldMk cId="1098057527" sldId="2147469261"/>
            <ac:picMk id="11" creationId="{B7BB8260-41F3-2055-F04E-CD47F7916AB3}"/>
          </ac:picMkLst>
        </pc:picChg>
        <pc:picChg chg="del">
          <ac:chgData name="Hoover, Austin" userId="f3770b42-2904-4699-81a3-0f507db7be13" providerId="ADAL" clId="{C204984F-5D16-8440-9226-03C1BA51CFA5}" dt="2025-05-12T00:23:04.092" v="14796" actId="478"/>
          <ac:picMkLst>
            <pc:docMk/>
            <pc:sldMk cId="1098057527" sldId="2147469261"/>
            <ac:picMk id="14" creationId="{3CCD686D-5D6D-8EDF-78BA-FC372BD057C1}"/>
          </ac:picMkLst>
        </pc:picChg>
        <pc:picChg chg="add mod">
          <ac:chgData name="Hoover, Austin" userId="f3770b42-2904-4699-81a3-0f507db7be13" providerId="ADAL" clId="{C204984F-5D16-8440-9226-03C1BA51CFA5}" dt="2025-05-12T00:25:48.868" v="14831" actId="1076"/>
          <ac:picMkLst>
            <pc:docMk/>
            <pc:sldMk cId="1098057527" sldId="2147469261"/>
            <ac:picMk id="16" creationId="{4E91FD6A-F6F3-9636-C522-26B5C3DB2116}"/>
          </ac:picMkLst>
        </pc:picChg>
        <pc:picChg chg="add mod">
          <ac:chgData name="Hoover, Austin" userId="f3770b42-2904-4699-81a3-0f507db7be13" providerId="ADAL" clId="{C204984F-5D16-8440-9226-03C1BA51CFA5}" dt="2025-05-12T00:25:48.868" v="14831" actId="1076"/>
          <ac:picMkLst>
            <pc:docMk/>
            <pc:sldMk cId="1098057527" sldId="2147469261"/>
            <ac:picMk id="18" creationId="{323D4571-4A78-6825-A84F-A338B67BB215}"/>
          </ac:picMkLst>
        </pc:picChg>
      </pc:sldChg>
      <pc:sldMasterChg chg="modSp mod modSldLayout">
        <pc:chgData name="Hoover, Austin" userId="f3770b42-2904-4699-81a3-0f507db7be13" providerId="ADAL" clId="{C204984F-5D16-8440-9226-03C1BA51CFA5}" dt="2025-05-10T03:20:30.005" v="7239" actId="255"/>
        <pc:sldMasterMkLst>
          <pc:docMk/>
          <pc:sldMasterMk cId="1551248594" sldId="2147483940"/>
        </pc:sldMasterMkLst>
        <pc:spChg chg="mod">
          <ac:chgData name="Hoover, Austin" userId="f3770b42-2904-4699-81a3-0f507db7be13" providerId="ADAL" clId="{C204984F-5D16-8440-9226-03C1BA51CFA5}" dt="2025-05-10T02:09:43.872" v="4982" actId="113"/>
          <ac:spMkLst>
            <pc:docMk/>
            <pc:sldMasterMk cId="1551248594" sldId="2147483940"/>
            <ac:spMk id="40" creationId="{25FC33D5-6A3D-626E-929B-EDEF84A7F09B}"/>
          </ac:spMkLst>
        </pc:spChg>
        <pc:sldLayoutChg chg="addSp delSp modSp mod">
          <pc:chgData name="Hoover, Austin" userId="f3770b42-2904-4699-81a3-0f507db7be13" providerId="ADAL" clId="{C204984F-5D16-8440-9226-03C1BA51CFA5}" dt="2025-05-10T03:20:30.005" v="7239" actId="255"/>
          <pc:sldLayoutMkLst>
            <pc:docMk/>
            <pc:sldMasterMk cId="1551248594" sldId="2147483940"/>
            <pc:sldLayoutMk cId="2417518630" sldId="2147483984"/>
          </pc:sldLayoutMkLst>
          <pc:spChg chg="mod">
            <ac:chgData name="Hoover, Austin" userId="f3770b42-2904-4699-81a3-0f507db7be13" providerId="ADAL" clId="{C204984F-5D16-8440-9226-03C1BA51CFA5}" dt="2025-05-10T03:20:30.005" v="7239" actId="255"/>
            <ac:spMkLst>
              <pc:docMk/>
              <pc:sldMasterMk cId="1551248594" sldId="2147483940"/>
              <pc:sldLayoutMk cId="2417518630" sldId="2147483984"/>
              <ac:spMk id="2" creationId="{C9ED1656-65E1-2C21-69B3-DEFF63CBAE7B}"/>
            </ac:spMkLst>
          </pc:spChg>
          <pc:spChg chg="mod">
            <ac:chgData name="Hoover, Austin" userId="f3770b42-2904-4699-81a3-0f507db7be13" providerId="ADAL" clId="{C204984F-5D16-8440-9226-03C1BA51CFA5}" dt="2025-05-10T01:40:35.895" v="2287" actId="255"/>
            <ac:spMkLst>
              <pc:docMk/>
              <pc:sldMasterMk cId="1551248594" sldId="2147483940"/>
              <pc:sldLayoutMk cId="2417518630" sldId="2147483984"/>
              <ac:spMk id="3" creationId="{F2FF6CC3-2EC0-7C8D-2AB6-1194E4C02E91}"/>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5/12/25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5/12/25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103/PhysRevAccelBeams.27.12280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363972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F7BE-8466-6A79-8828-63D565E07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A95BB-3A4C-1119-9A22-119C6143B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ABC00-41EB-6FB3-ADC7-F2F228D87CBB}"/>
              </a:ext>
            </a:extLst>
          </p:cNvPr>
          <p:cNvSpPr>
            <a:spLocks noGrp="1"/>
          </p:cNvSpPr>
          <p:nvPr>
            <p:ph type="body" idx="1"/>
          </p:nvPr>
        </p:nvSpPr>
        <p:spPr/>
        <p:txBody>
          <a:bodyPr/>
          <a:lstStyle/>
          <a:p>
            <a:pPr marL="628650" lvl="1" indent="-171450">
              <a:buFont typeface="Arial" panose="020B0604020202020204" pitchFamily="34" charset="0"/>
              <a:buChar char="•"/>
            </a:pPr>
            <a:r>
              <a:rPr lang="en-US" dirty="0"/>
              <a:t>Problem: waveforms must change mid-cycle</a:t>
            </a:r>
          </a:p>
          <a:p>
            <a:pPr marL="628650" lvl="1" indent="-171450">
              <a:buFont typeface="Arial" panose="020B0604020202020204" pitchFamily="34" charset="0"/>
              <a:buChar char="•"/>
            </a:pPr>
            <a:r>
              <a:rPr lang="en-US" dirty="0"/>
              <a:t>Problem: weak RF and limited storage time</a:t>
            </a:r>
          </a:p>
          <a:p>
            <a:pPr marL="628650" lvl="1" indent="-171450">
              <a:buFont typeface="Arial" panose="020B0604020202020204" pitchFamily="34" charset="0"/>
              <a:buChar char="•"/>
            </a:pPr>
            <a:r>
              <a:rPr lang="en-US" dirty="0"/>
              <a:t>Problem: significant beam-cavity interaction</a:t>
            </a:r>
          </a:p>
          <a:p>
            <a:pPr marL="628650" lvl="1" indent="-171450">
              <a:buFont typeface="Arial" panose="020B0604020202020204" pitchFamily="34" charset="0"/>
              <a:buChar char="•"/>
            </a:pPr>
            <a:r>
              <a:rPr lang="en-US" dirty="0"/>
              <a: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26EDF3E-F7C1-B951-9B14-CAC6DB707E97}"/>
              </a:ext>
            </a:extLst>
          </p:cNvPr>
          <p:cNvSpPr>
            <a:spLocks noGrp="1"/>
          </p:cNvSpPr>
          <p:nvPr>
            <p:ph type="sldNum" sz="quarter" idx="5"/>
          </p:nvPr>
        </p:nvSpPr>
        <p:spPr/>
        <p:txBody>
          <a:bodyPr/>
          <a:lstStyle/>
          <a:p>
            <a:fld id="{CEEA2CD3-FB95-D94F-9F04-F9F995EAB822}" type="slidenum">
              <a:rPr lang="en-US" smtClean="0"/>
              <a:t>21</a:t>
            </a:fld>
            <a:endParaRPr lang="en-US"/>
          </a:p>
        </p:txBody>
      </p:sp>
    </p:spTree>
    <p:extLst>
      <p:ext uri="{BB962C8B-B14F-4D97-AF65-F5344CB8AC3E}">
        <p14:creationId xmlns:p14="http://schemas.microsoft.com/office/powerpoint/2010/main" val="208561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EA3E1-D006-85A9-BBBF-D497BE565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AF29B-DBC2-B9FC-A0B5-0448E6BF7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1D46E-6306-EDC7-23EC-A01BC82DE8D3}"/>
              </a:ext>
            </a:extLst>
          </p:cNvPr>
          <p:cNvSpPr>
            <a:spLocks noGrp="1"/>
          </p:cNvSpPr>
          <p:nvPr>
            <p:ph type="body" idx="1"/>
          </p:nvPr>
        </p:nvSpPr>
        <p:spPr/>
        <p:txBody>
          <a:bodyPr/>
          <a:lstStyle/>
          <a:p>
            <a:pPr marL="628650" lvl="1" indent="-171450">
              <a:buFont typeface="Arial" panose="020B0604020202020204" pitchFamily="34" charset="0"/>
              <a:buChar char="•"/>
            </a:pPr>
            <a:r>
              <a:rPr lang="en-US" dirty="0"/>
              <a:t>Problem: waveforms must change mid-cycle</a:t>
            </a:r>
          </a:p>
          <a:p>
            <a:pPr marL="628650" lvl="1" indent="-171450">
              <a:buFont typeface="Arial" panose="020B0604020202020204" pitchFamily="34" charset="0"/>
              <a:buChar char="•"/>
            </a:pPr>
            <a:r>
              <a:rPr lang="en-US" dirty="0"/>
              <a:t>Problem: weak RF and limited storage time</a:t>
            </a:r>
          </a:p>
          <a:p>
            <a:pPr marL="628650" lvl="1" indent="-171450">
              <a:buFont typeface="Arial" panose="020B0604020202020204" pitchFamily="34" charset="0"/>
              <a:buChar char="•"/>
            </a:pPr>
            <a:r>
              <a:rPr lang="en-US" dirty="0"/>
              <a:t>Problem: significant beam-cavity interaction</a:t>
            </a:r>
          </a:p>
          <a:p>
            <a:pPr marL="628650" lvl="1" indent="-171450">
              <a:buFont typeface="Arial" panose="020B0604020202020204" pitchFamily="34" charset="0"/>
              <a:buChar char="•"/>
            </a:pPr>
            <a:r>
              <a:rPr lang="en-US" dirty="0"/>
              <a:t>…</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092CB72-F6FA-F67C-380F-586B2DAC1F91}"/>
              </a:ext>
            </a:extLst>
          </p:cNvPr>
          <p:cNvSpPr>
            <a:spLocks noGrp="1"/>
          </p:cNvSpPr>
          <p:nvPr>
            <p:ph type="sldNum" sz="quarter" idx="5"/>
          </p:nvPr>
        </p:nvSpPr>
        <p:spPr/>
        <p:txBody>
          <a:bodyPr/>
          <a:lstStyle/>
          <a:p>
            <a:fld id="{CEEA2CD3-FB95-D94F-9F04-F9F995EAB822}" type="slidenum">
              <a:rPr lang="en-US" smtClean="0"/>
              <a:t>22</a:t>
            </a:fld>
            <a:endParaRPr lang="en-US"/>
          </a:p>
        </p:txBody>
      </p:sp>
    </p:spTree>
    <p:extLst>
      <p:ext uri="{BB962C8B-B14F-4D97-AF65-F5344CB8AC3E}">
        <p14:creationId xmlns:p14="http://schemas.microsoft.com/office/powerpoint/2010/main" val="408695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4384-CDAD-F3F4-28D2-0BDB3D0CF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17BE7-F81A-FD4F-A2C9-E4807EF5F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F196D-6771-DE17-D26E-C74CBE485C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18D1E5-F99F-ED48-5F7E-36F58B93A53E}"/>
              </a:ext>
            </a:extLst>
          </p:cNvPr>
          <p:cNvSpPr>
            <a:spLocks noGrp="1"/>
          </p:cNvSpPr>
          <p:nvPr>
            <p:ph type="sldNum" sz="quarter" idx="5"/>
          </p:nvPr>
        </p:nvSpPr>
        <p:spPr/>
        <p:txBody>
          <a:bodyPr/>
          <a:lstStyle/>
          <a:p>
            <a:fld id="{CEEA2CD3-FB95-D94F-9F04-F9F995EAB822}" type="slidenum">
              <a:rPr lang="en-US" smtClean="0"/>
              <a:t>23</a:t>
            </a:fld>
            <a:endParaRPr lang="en-US"/>
          </a:p>
        </p:txBody>
      </p:sp>
    </p:spTree>
    <p:extLst>
      <p:ext uri="{BB962C8B-B14F-4D97-AF65-F5344CB8AC3E}">
        <p14:creationId xmlns:p14="http://schemas.microsoft.com/office/powerpoint/2010/main" val="402501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4DDF-7892-138F-EBF0-56DDA810E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FD35A-39A0-5168-6C58-5B6877F30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20B07-BE0B-F182-E004-01E5EEF3D7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F59564-6A24-0C8F-B57A-C2D92428453C}"/>
              </a:ext>
            </a:extLst>
          </p:cNvPr>
          <p:cNvSpPr>
            <a:spLocks noGrp="1"/>
          </p:cNvSpPr>
          <p:nvPr>
            <p:ph type="sldNum" sz="quarter" idx="5"/>
          </p:nvPr>
        </p:nvSpPr>
        <p:spPr/>
        <p:txBody>
          <a:bodyPr/>
          <a:lstStyle/>
          <a:p>
            <a:fld id="{CEEA2CD3-FB95-D94F-9F04-F9F995EAB822}" type="slidenum">
              <a:rPr lang="en-US" smtClean="0"/>
              <a:t>24</a:t>
            </a:fld>
            <a:endParaRPr lang="en-US"/>
          </a:p>
        </p:txBody>
      </p:sp>
    </p:spTree>
    <p:extLst>
      <p:ext uri="{BB962C8B-B14F-4D97-AF65-F5344CB8AC3E}">
        <p14:creationId xmlns:p14="http://schemas.microsoft.com/office/powerpoint/2010/main" val="189104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4EB4-72F7-E269-DFD8-953DB40FB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88F58-0D9A-180F-FC19-921300843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53A90-C0CE-2084-6A76-54589F1F20CC}"/>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448FD4E-62FA-186A-E3A4-A21FAD5659C4}"/>
              </a:ext>
            </a:extLst>
          </p:cNvPr>
          <p:cNvSpPr>
            <a:spLocks noGrp="1"/>
          </p:cNvSpPr>
          <p:nvPr>
            <p:ph type="sldNum" sz="quarter" idx="5"/>
          </p:nvPr>
        </p:nvSpPr>
        <p:spPr/>
        <p:txBody>
          <a:bodyPr/>
          <a:lstStyle/>
          <a:p>
            <a:fld id="{CEEA2CD3-FB95-D94F-9F04-F9F995EAB822}" type="slidenum">
              <a:rPr lang="en-US" smtClean="0"/>
              <a:t>25</a:t>
            </a:fld>
            <a:endParaRPr lang="en-US"/>
          </a:p>
        </p:txBody>
      </p:sp>
    </p:spTree>
    <p:extLst>
      <p:ext uri="{BB962C8B-B14F-4D97-AF65-F5344CB8AC3E}">
        <p14:creationId xmlns:p14="http://schemas.microsoft.com/office/powerpoint/2010/main" val="3442117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A340-CCAB-77B0-0E38-FA20F4676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53444-7EE5-0697-6A00-3A1CD6C0B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7E3BF-8C35-AF99-59C1-C3B4958AED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A9DAD3-BF43-6600-E334-83B121D6A9BF}"/>
              </a:ext>
            </a:extLst>
          </p:cNvPr>
          <p:cNvSpPr>
            <a:spLocks noGrp="1"/>
          </p:cNvSpPr>
          <p:nvPr>
            <p:ph type="sldNum" sz="quarter" idx="5"/>
          </p:nvPr>
        </p:nvSpPr>
        <p:spPr/>
        <p:txBody>
          <a:bodyPr/>
          <a:lstStyle/>
          <a:p>
            <a:fld id="{CEEA2CD3-FB95-D94F-9F04-F9F995EAB822}" type="slidenum">
              <a:rPr lang="en-US" smtClean="0"/>
              <a:t>26</a:t>
            </a:fld>
            <a:endParaRPr lang="en-US"/>
          </a:p>
        </p:txBody>
      </p:sp>
    </p:spTree>
    <p:extLst>
      <p:ext uri="{BB962C8B-B14F-4D97-AF65-F5344CB8AC3E}">
        <p14:creationId xmlns:p14="http://schemas.microsoft.com/office/powerpoint/2010/main" val="1727016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EE6A-E27A-9117-F766-87662A04E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B08CC-F1A3-99AD-0DF9-F8C0EF014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231F1-D13E-BCBF-0CFA-F2F86ABA42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141C7-CD00-011E-095F-CBDA5274BA4A}"/>
              </a:ext>
            </a:extLst>
          </p:cNvPr>
          <p:cNvSpPr>
            <a:spLocks noGrp="1"/>
          </p:cNvSpPr>
          <p:nvPr>
            <p:ph type="sldNum" sz="quarter" idx="5"/>
          </p:nvPr>
        </p:nvSpPr>
        <p:spPr/>
        <p:txBody>
          <a:bodyPr/>
          <a:lstStyle/>
          <a:p>
            <a:fld id="{CEEA2CD3-FB95-D94F-9F04-F9F995EAB822}" type="slidenum">
              <a:rPr lang="en-US" smtClean="0"/>
              <a:t>27</a:t>
            </a:fld>
            <a:endParaRPr lang="en-US"/>
          </a:p>
        </p:txBody>
      </p:sp>
    </p:spTree>
    <p:extLst>
      <p:ext uri="{BB962C8B-B14F-4D97-AF65-F5344CB8AC3E}">
        <p14:creationId xmlns:p14="http://schemas.microsoft.com/office/powerpoint/2010/main" val="3094241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Beam was injected for 100 turns and then stored for 800 turns.</a:t>
            </a:r>
          </a:p>
          <a:p>
            <a:pPr marL="171450" indent="-171450">
              <a:buFont typeface="Arial" panose="020B0604020202020204" pitchFamily="34" charset="0"/>
              <a:buChar char="•"/>
            </a:pPr>
            <a:r>
              <a:rPr lang="en-US" dirty="0"/>
              <a:t>Initial ramp and flat-top is before beam starts injecting.</a:t>
            </a:r>
          </a:p>
          <a:p>
            <a:pPr marL="171450" indent="-171450">
              <a:buFont typeface="Arial" panose="020B0604020202020204" pitchFamily="34" charset="0"/>
              <a:buChar char="•"/>
            </a:pPr>
            <a:r>
              <a:rPr lang="en-US" dirty="0"/>
              <a:t>Initial spike is cased by beam; voltage/phase adjust to maintain voltage.</a:t>
            </a:r>
          </a:p>
          <a:p>
            <a:pPr marL="171450" indent="-171450">
              <a:buFont typeface="Arial" panose="020B0604020202020204" pitchFamily="34" charset="0"/>
              <a:buChar char="•"/>
            </a:pPr>
            <a:r>
              <a:rPr lang="en-US" dirty="0"/>
              <a:t>Want to test if this could work with higher beam intensity. </a:t>
            </a:r>
          </a:p>
          <a:p>
            <a:pPr marL="171450" indent="-171450">
              <a:buFont typeface="Arial" panose="020B0604020202020204" pitchFamily="34" charset="0"/>
              <a:buChar char="•"/>
            </a:pPr>
            <a:r>
              <a:rPr lang="en-US" dirty="0"/>
              <a:t>Could try using feedforward control loop to damp initial spike.</a:t>
            </a:r>
          </a:p>
        </p:txBody>
      </p:sp>
      <p:sp>
        <p:nvSpPr>
          <p:cNvPr id="4" name="Slide Number Placeholder 3"/>
          <p:cNvSpPr>
            <a:spLocks noGrp="1"/>
          </p:cNvSpPr>
          <p:nvPr>
            <p:ph type="sldNum" sz="quarter" idx="5"/>
          </p:nvPr>
        </p:nvSpPr>
        <p:spPr/>
        <p:txBody>
          <a:bodyPr/>
          <a:lstStyle/>
          <a:p>
            <a:fld id="{CEEA2CD3-FB95-D94F-9F04-F9F995EAB822}" type="slidenum">
              <a:rPr lang="en-US" smtClean="0"/>
              <a:t>28</a:t>
            </a:fld>
            <a:endParaRPr lang="en-US"/>
          </a:p>
        </p:txBody>
      </p:sp>
    </p:spTree>
    <p:extLst>
      <p:ext uri="{BB962C8B-B14F-4D97-AF65-F5344CB8AC3E}">
        <p14:creationId xmlns:p14="http://schemas.microsoft.com/office/powerpoint/2010/main" val="3158132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B3BE6-0308-B519-199A-513C00D03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FB5C9-B8E3-5638-8958-9B69280CB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F5252-5D76-CFD0-3291-1F124DD994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66B36-777A-561F-AD0B-7E2A205F758C}"/>
              </a:ext>
            </a:extLst>
          </p:cNvPr>
          <p:cNvSpPr>
            <a:spLocks noGrp="1"/>
          </p:cNvSpPr>
          <p:nvPr>
            <p:ph type="sldNum" sz="quarter" idx="5"/>
          </p:nvPr>
        </p:nvSpPr>
        <p:spPr/>
        <p:txBody>
          <a:bodyPr/>
          <a:lstStyle/>
          <a:p>
            <a:fld id="{CEEA2CD3-FB95-D94F-9F04-F9F995EAB822}" type="slidenum">
              <a:rPr lang="en-US" smtClean="0"/>
              <a:t>29</a:t>
            </a:fld>
            <a:endParaRPr lang="en-US"/>
          </a:p>
        </p:txBody>
      </p:sp>
    </p:spTree>
    <p:extLst>
      <p:ext uri="{BB962C8B-B14F-4D97-AF65-F5344CB8AC3E}">
        <p14:creationId xmlns:p14="http://schemas.microsoft.com/office/powerpoint/2010/main" val="3611955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probably an exact solution; I found these by messing around with the amplitudes.</a:t>
            </a:r>
          </a:p>
        </p:txBody>
      </p:sp>
      <p:sp>
        <p:nvSpPr>
          <p:cNvPr id="4" name="Slide Number Placeholder 3"/>
          <p:cNvSpPr>
            <a:spLocks noGrp="1"/>
          </p:cNvSpPr>
          <p:nvPr>
            <p:ph type="sldNum" sz="quarter" idx="5"/>
          </p:nvPr>
        </p:nvSpPr>
        <p:spPr/>
        <p:txBody>
          <a:bodyPr/>
          <a:lstStyle/>
          <a:p>
            <a:fld id="{CEEA2CD3-FB95-D94F-9F04-F9F995EAB822}" type="slidenum">
              <a:rPr lang="en-US" smtClean="0"/>
              <a:t>30</a:t>
            </a:fld>
            <a:endParaRPr lang="en-US"/>
          </a:p>
        </p:txBody>
      </p:sp>
    </p:spTree>
    <p:extLst>
      <p:ext uri="{BB962C8B-B14F-4D97-AF65-F5344CB8AC3E}">
        <p14:creationId xmlns:p14="http://schemas.microsoft.com/office/powerpoint/2010/main" val="353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1159042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31</a:t>
            </a:fld>
            <a:endParaRPr lang="en-US"/>
          </a:p>
        </p:txBody>
      </p:sp>
    </p:spTree>
    <p:extLst>
      <p:ext uri="{BB962C8B-B14F-4D97-AF65-F5344CB8AC3E}">
        <p14:creationId xmlns:p14="http://schemas.microsoft.com/office/powerpoint/2010/main" val="308238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32</a:t>
            </a:fld>
            <a:endParaRPr lang="en-US"/>
          </a:p>
        </p:txBody>
      </p:sp>
    </p:spTree>
    <p:extLst>
      <p:ext uri="{BB962C8B-B14F-4D97-AF65-F5344CB8AC3E}">
        <p14:creationId xmlns:p14="http://schemas.microsoft.com/office/powerpoint/2010/main" val="128682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4A3B-564E-BB46-A40F-4F33D407E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BB429-357A-68CF-37B0-37E925735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261BD-DB2D-9450-1E56-4C94662E44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857BA5-D248-2DDC-AE5C-8F526EDF1FDD}"/>
              </a:ext>
            </a:extLst>
          </p:cNvPr>
          <p:cNvSpPr>
            <a:spLocks noGrp="1"/>
          </p:cNvSpPr>
          <p:nvPr>
            <p:ph type="sldNum" sz="quarter" idx="5"/>
          </p:nvPr>
        </p:nvSpPr>
        <p:spPr/>
        <p:txBody>
          <a:bodyPr/>
          <a:lstStyle/>
          <a:p>
            <a:fld id="{CEEA2CD3-FB95-D94F-9F04-F9F995EAB822}" type="slidenum">
              <a:rPr lang="en-US" smtClean="0"/>
              <a:t>33</a:t>
            </a:fld>
            <a:endParaRPr lang="en-US"/>
          </a:p>
        </p:txBody>
      </p:sp>
    </p:spTree>
    <p:extLst>
      <p:ext uri="{BB962C8B-B14F-4D97-AF65-F5344CB8AC3E}">
        <p14:creationId xmlns:p14="http://schemas.microsoft.com/office/powerpoint/2010/main" val="353566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EC47-5E71-4949-C142-FFB966D07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81DE1-C8DF-D5A1-1BA9-42224E9AA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EDF1-92C5-E207-04AB-EE894DE7CEDE}"/>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E189EC1-12A8-1FA7-2B1E-D088FD9337A0}"/>
              </a:ext>
            </a:extLst>
          </p:cNvPr>
          <p:cNvSpPr>
            <a:spLocks noGrp="1"/>
          </p:cNvSpPr>
          <p:nvPr>
            <p:ph type="sldNum" sz="quarter" idx="5"/>
          </p:nvPr>
        </p:nvSpPr>
        <p:spPr/>
        <p:txBody>
          <a:bodyPr/>
          <a:lstStyle/>
          <a:p>
            <a:fld id="{CEEA2CD3-FB95-D94F-9F04-F9F995EAB822}" type="slidenum">
              <a:rPr lang="en-US" smtClean="0"/>
              <a:t>34</a:t>
            </a:fld>
            <a:endParaRPr lang="en-US"/>
          </a:p>
        </p:txBody>
      </p:sp>
    </p:spTree>
    <p:extLst>
      <p:ext uri="{BB962C8B-B14F-4D97-AF65-F5344CB8AC3E}">
        <p14:creationId xmlns:p14="http://schemas.microsoft.com/office/powerpoint/2010/main" val="383270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RF during accumulation will determine final compression ration</a:t>
            </a:r>
          </a:p>
        </p:txBody>
      </p:sp>
      <p:sp>
        <p:nvSpPr>
          <p:cNvPr id="4" name="Slide Number Placeholder 3"/>
          <p:cNvSpPr>
            <a:spLocks noGrp="1"/>
          </p:cNvSpPr>
          <p:nvPr>
            <p:ph type="sldNum" sz="quarter" idx="5"/>
          </p:nvPr>
        </p:nvSpPr>
        <p:spPr/>
        <p:txBody>
          <a:bodyPr/>
          <a:lstStyle/>
          <a:p>
            <a:fld id="{CEEA2CD3-FB95-D94F-9F04-F9F995EAB822}" type="slidenum">
              <a:rPr lang="en-US" smtClean="0"/>
              <a:t>35</a:t>
            </a:fld>
            <a:endParaRPr lang="en-US"/>
          </a:p>
        </p:txBody>
      </p:sp>
    </p:spTree>
    <p:extLst>
      <p:ext uri="{BB962C8B-B14F-4D97-AF65-F5344CB8AC3E}">
        <p14:creationId xmlns:p14="http://schemas.microsoft.com/office/powerpoint/2010/main" val="101313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Injection time ~ 1/2 rotation time</a:t>
            </a:r>
          </a:p>
        </p:txBody>
      </p:sp>
      <p:sp>
        <p:nvSpPr>
          <p:cNvPr id="4" name="Slide Number Placeholder 3"/>
          <p:cNvSpPr>
            <a:spLocks noGrp="1"/>
          </p:cNvSpPr>
          <p:nvPr>
            <p:ph type="sldNum" sz="quarter" idx="5"/>
          </p:nvPr>
        </p:nvSpPr>
        <p:spPr/>
        <p:txBody>
          <a:bodyPr/>
          <a:lstStyle/>
          <a:p>
            <a:fld id="{CEEA2CD3-FB95-D94F-9F04-F9F995EAB822}" type="slidenum">
              <a:rPr lang="en-US" smtClean="0"/>
              <a:t>37</a:t>
            </a:fld>
            <a:endParaRPr lang="en-US"/>
          </a:p>
        </p:txBody>
      </p:sp>
    </p:spTree>
    <p:extLst>
      <p:ext uri="{BB962C8B-B14F-4D97-AF65-F5344CB8AC3E}">
        <p14:creationId xmlns:p14="http://schemas.microsoft.com/office/powerpoint/2010/main" val="2896703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Assumed ~uniform z profile; fit width of first few measured pulses.</a:t>
            </a:r>
          </a:p>
          <a:p>
            <a:pPr marL="171450" indent="-171450">
              <a:buFont typeface="Arial" panose="020B0604020202020204" pitchFamily="34" charset="0"/>
              <a:buChar char="•"/>
            </a:pPr>
            <a:r>
              <a:rPr lang="en-US" dirty="0"/>
              <a:t>Assumed Gaussian </a:t>
            </a:r>
            <a:r>
              <a:rPr lang="en-US" dirty="0" err="1"/>
              <a:t>dE</a:t>
            </a:r>
            <a:r>
              <a:rPr lang="en-US" dirty="0"/>
              <a:t> profile; adjusted by eye for closer agreement with measured rms bunch lengths.</a:t>
            </a:r>
          </a:p>
          <a:p>
            <a:pPr marL="171450" indent="-171450">
              <a:buFont typeface="Arial" panose="020B0604020202020204" pitchFamily="34" charset="0"/>
              <a:buChar char="•"/>
            </a:pPr>
            <a:r>
              <a:rPr lang="en-US" dirty="0"/>
              <a:t>Injected </a:t>
            </a:r>
            <a:r>
              <a:rPr lang="en-US" dirty="0" err="1"/>
              <a:t>zlim</a:t>
            </a:r>
            <a:r>
              <a:rPr lang="en-US" dirty="0"/>
              <a:t> ramps from 18/64 to 38/64 in first hundred turns.</a:t>
            </a:r>
          </a:p>
          <a:p>
            <a:pPr marL="171450" indent="-171450">
              <a:buFont typeface="Arial" panose="020B0604020202020204" pitchFamily="34" charset="0"/>
              <a:buChar char="•"/>
            </a:pPr>
            <a:r>
              <a:rPr lang="en-US" dirty="0"/>
              <a:t>Included 1D longitudinal space charge and impedance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Space </a:t>
            </a:r>
            <a:r>
              <a:rPr lang="en-US" dirty="0" err="1"/>
              <a:t>chargeIntensity</a:t>
            </a:r>
            <a:r>
              <a:rPr lang="en-US" dirty="0"/>
              <a:t> is 30% of full pulse. </a:t>
            </a:r>
          </a:p>
          <a:p>
            <a:pPr marL="171450" indent="-171450">
              <a:buFont typeface="Arial" panose="020B0604020202020204" pitchFamily="34" charset="0"/>
              <a:buChar char="•"/>
            </a:pPr>
            <a:r>
              <a:rPr lang="en-US" dirty="0"/>
              <a:t>Space </a:t>
            </a:r>
          </a:p>
          <a:p>
            <a:pPr marL="171450" indent="-171450">
              <a:buFont typeface="Arial" panose="020B0604020202020204" pitchFamily="34" charset="0"/>
              <a:buChar char="•"/>
            </a:pPr>
            <a:r>
              <a:rPr lang="en-US" dirty="0"/>
              <a:t>Initial energy spread/bunch length not optimized.</a:t>
            </a:r>
          </a:p>
          <a:p>
            <a:pPr marL="171450" indent="-171450">
              <a:buFont typeface="Arial" panose="020B0604020202020204" pitchFamily="34" charset="0"/>
              <a:buChar char="•"/>
            </a:pPr>
            <a:r>
              <a:rPr lang="en-US" dirty="0"/>
              <a:t>Rotation during injection leads to growth in initial energy spread.</a:t>
            </a:r>
          </a:p>
        </p:txBody>
      </p:sp>
      <p:sp>
        <p:nvSpPr>
          <p:cNvPr id="4" name="Slide Number Placeholder 3"/>
          <p:cNvSpPr>
            <a:spLocks noGrp="1"/>
          </p:cNvSpPr>
          <p:nvPr>
            <p:ph type="sldNum" sz="quarter" idx="5"/>
          </p:nvPr>
        </p:nvSpPr>
        <p:spPr/>
        <p:txBody>
          <a:bodyPr/>
          <a:lstStyle/>
          <a:p>
            <a:fld id="{CEEA2CD3-FB95-D94F-9F04-F9F995EAB822}" type="slidenum">
              <a:rPr lang="en-US" smtClean="0"/>
              <a:t>38</a:t>
            </a:fld>
            <a:endParaRPr lang="en-US"/>
          </a:p>
        </p:txBody>
      </p:sp>
    </p:spTree>
    <p:extLst>
      <p:ext uri="{BB962C8B-B14F-4D97-AF65-F5344CB8AC3E}">
        <p14:creationId xmlns:p14="http://schemas.microsoft.com/office/powerpoint/2010/main" val="3262627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more important at higher perveance </a:t>
            </a:r>
          </a:p>
          <a:p>
            <a:endParaRPr lang="en-US" dirty="0"/>
          </a:p>
          <a:p>
            <a:r>
              <a:rPr lang="en-US" dirty="0"/>
              <a:t>Usure if </a:t>
            </a:r>
            <a:r>
              <a:rPr lang="en-US" dirty="0" err="1"/>
              <a:t>ecloud</a:t>
            </a:r>
            <a:r>
              <a:rPr lang="en-US" dirty="0"/>
              <a:t> affected by short bunch length</a:t>
            </a:r>
          </a:p>
        </p:txBody>
      </p:sp>
      <p:sp>
        <p:nvSpPr>
          <p:cNvPr id="4" name="Slide Number Placeholder 3"/>
          <p:cNvSpPr>
            <a:spLocks noGrp="1"/>
          </p:cNvSpPr>
          <p:nvPr>
            <p:ph type="sldNum" sz="quarter" idx="5"/>
          </p:nvPr>
        </p:nvSpPr>
        <p:spPr/>
        <p:txBody>
          <a:bodyPr/>
          <a:lstStyle/>
          <a:p>
            <a:fld id="{CEEA2CD3-FB95-D94F-9F04-F9F995EAB822}" type="slidenum">
              <a:rPr lang="en-US" smtClean="0"/>
              <a:t>39</a:t>
            </a:fld>
            <a:endParaRPr lang="en-US"/>
          </a:p>
        </p:txBody>
      </p:sp>
    </p:spTree>
    <p:extLst>
      <p:ext uri="{BB962C8B-B14F-4D97-AF65-F5344CB8AC3E}">
        <p14:creationId xmlns:p14="http://schemas.microsoft.com/office/powerpoint/2010/main" val="2110774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run tomography algorithms to reconstruct z-</a:t>
            </a:r>
            <a:r>
              <a:rPr lang="en-US" dirty="0" err="1"/>
              <a:t>dE</a:t>
            </a:r>
            <a:r>
              <a:rPr lang="en-US" dirty="0"/>
              <a:t>, dependent on model assumptions.</a:t>
            </a:r>
          </a:p>
        </p:txBody>
      </p:sp>
      <p:sp>
        <p:nvSpPr>
          <p:cNvPr id="4" name="Slide Number Placeholder 3"/>
          <p:cNvSpPr>
            <a:spLocks noGrp="1"/>
          </p:cNvSpPr>
          <p:nvPr>
            <p:ph type="sldNum" sz="quarter" idx="5"/>
          </p:nvPr>
        </p:nvSpPr>
        <p:spPr/>
        <p:txBody>
          <a:bodyPr/>
          <a:lstStyle/>
          <a:p>
            <a:fld id="{CEEA2CD3-FB95-D94F-9F04-F9F995EAB822}" type="slidenum">
              <a:rPr lang="en-US" smtClean="0"/>
              <a:t>41</a:t>
            </a:fld>
            <a:endParaRPr lang="en-US"/>
          </a:p>
        </p:txBody>
      </p:sp>
    </p:spTree>
    <p:extLst>
      <p:ext uri="{BB962C8B-B14F-4D97-AF65-F5344CB8AC3E}">
        <p14:creationId xmlns:p14="http://schemas.microsoft.com/office/powerpoint/2010/main" val="69648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42</a:t>
            </a:fld>
            <a:endParaRPr lang="en-US"/>
          </a:p>
        </p:txBody>
      </p:sp>
    </p:spTree>
    <p:extLst>
      <p:ext uri="{BB962C8B-B14F-4D97-AF65-F5344CB8AC3E}">
        <p14:creationId xmlns:p14="http://schemas.microsoft.com/office/powerpoint/2010/main" val="207729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2090-40D3-3A0C-F2C3-61EE69946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71FC6-23F9-3F48-6F0A-0F58D7BD8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BEDC5-7715-F76B-A282-AFA01D0B0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01CFB-ABBA-5DA3-29F2-F0B5BF788413}"/>
              </a:ext>
            </a:extLst>
          </p:cNvPr>
          <p:cNvSpPr>
            <a:spLocks noGrp="1"/>
          </p:cNvSpPr>
          <p:nvPr>
            <p:ph type="sldNum" sz="quarter" idx="5"/>
          </p:nvPr>
        </p:nvSpPr>
        <p:spPr/>
        <p:txBody>
          <a:bodyPr/>
          <a:lstStyle/>
          <a:p>
            <a:fld id="{CEEA2CD3-FB95-D94F-9F04-F9F995EAB822}" type="slidenum">
              <a:rPr lang="en-US" smtClean="0"/>
              <a:t>6</a:t>
            </a:fld>
            <a:endParaRPr lang="en-US"/>
          </a:p>
        </p:txBody>
      </p:sp>
    </p:spTree>
    <p:extLst>
      <p:ext uri="{BB962C8B-B14F-4D97-AF65-F5344CB8AC3E}">
        <p14:creationId xmlns:p14="http://schemas.microsoft.com/office/powerpoint/2010/main" val="262950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44</a:t>
            </a:fld>
            <a:endParaRPr lang="en-US"/>
          </a:p>
        </p:txBody>
      </p:sp>
    </p:spTree>
    <p:extLst>
      <p:ext uri="{BB962C8B-B14F-4D97-AF65-F5344CB8AC3E}">
        <p14:creationId xmlns:p14="http://schemas.microsoft.com/office/powerpoint/2010/main" val="2028247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6D94-AD60-8084-CBCC-37D2D5FE0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4A729-4522-3011-8B5B-88E7F8A04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8109E-A3B0-A558-C220-ECBD48CFA1D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F6C7D50-E35E-6321-FDF6-F55B1C0C284A}"/>
              </a:ext>
            </a:extLst>
          </p:cNvPr>
          <p:cNvSpPr>
            <a:spLocks noGrp="1"/>
          </p:cNvSpPr>
          <p:nvPr>
            <p:ph type="sldNum" sz="quarter" idx="5"/>
          </p:nvPr>
        </p:nvSpPr>
        <p:spPr/>
        <p:txBody>
          <a:bodyPr/>
          <a:lstStyle/>
          <a:p>
            <a:fld id="{CEEA2CD3-FB95-D94F-9F04-F9F995EAB822}" type="slidenum">
              <a:rPr lang="en-US" smtClean="0"/>
              <a:t>45</a:t>
            </a:fld>
            <a:endParaRPr lang="en-US"/>
          </a:p>
        </p:txBody>
      </p:sp>
    </p:spTree>
    <p:extLst>
      <p:ext uri="{BB962C8B-B14F-4D97-AF65-F5344CB8AC3E}">
        <p14:creationId xmlns:p14="http://schemas.microsoft.com/office/powerpoint/2010/main" val="1136236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222E-79E9-3467-F12F-C033E2654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B94D6-F8EB-6DF1-0C51-EFFD2D898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669DA-886D-34E4-0440-BA95DB860B43}"/>
              </a:ext>
            </a:extLst>
          </p:cNvPr>
          <p:cNvSpPr>
            <a:spLocks noGrp="1"/>
          </p:cNvSpPr>
          <p:nvPr>
            <p:ph type="body" idx="1"/>
          </p:nvPr>
        </p:nvSpPr>
        <p:spPr/>
        <p:txBody>
          <a:bodyPr/>
          <a:lstStyle/>
          <a:p>
            <a:pPr marL="171450" indent="-171450">
              <a:buFont typeface="Arial" panose="020B0604020202020204" pitchFamily="34" charset="0"/>
              <a:buChar char="•"/>
            </a:pPr>
            <a:r>
              <a:rPr lang="en-US" dirty="0"/>
              <a:t>Assumed ~uniform z profile; fit width of first few measured pulses.</a:t>
            </a:r>
          </a:p>
          <a:p>
            <a:pPr marL="171450" indent="-171450">
              <a:buFont typeface="Arial" panose="020B0604020202020204" pitchFamily="34" charset="0"/>
              <a:buChar char="•"/>
            </a:pPr>
            <a:r>
              <a:rPr lang="en-US" dirty="0"/>
              <a:t>Assumed Gaussian </a:t>
            </a:r>
            <a:r>
              <a:rPr lang="en-US" dirty="0" err="1"/>
              <a:t>dE</a:t>
            </a:r>
            <a:r>
              <a:rPr lang="en-US" dirty="0"/>
              <a:t> profile; adjusted by eye for closer agreement with measured rms bunch lengths.</a:t>
            </a:r>
          </a:p>
          <a:p>
            <a:pPr marL="171450" indent="-171450">
              <a:buFont typeface="Arial" panose="020B0604020202020204" pitchFamily="34" charset="0"/>
              <a:buChar char="•"/>
            </a:pPr>
            <a:r>
              <a:rPr lang="en-US" dirty="0"/>
              <a:t>Injected </a:t>
            </a:r>
            <a:r>
              <a:rPr lang="en-US" dirty="0" err="1"/>
              <a:t>zlim</a:t>
            </a:r>
            <a:r>
              <a:rPr lang="en-US" dirty="0"/>
              <a:t> ramps from 18/64 to 38/64 in first hundred turns.</a:t>
            </a:r>
          </a:p>
          <a:p>
            <a:pPr marL="171450" indent="-171450">
              <a:buFont typeface="Arial" panose="020B0604020202020204" pitchFamily="34" charset="0"/>
              <a:buChar char="•"/>
            </a:pPr>
            <a:r>
              <a:rPr lang="en-US" dirty="0"/>
              <a:t>Included 1D longitudinal space charge and impedance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Space </a:t>
            </a:r>
            <a:r>
              <a:rPr lang="en-US" dirty="0" err="1"/>
              <a:t>chargeIntensity</a:t>
            </a:r>
            <a:r>
              <a:rPr lang="en-US" dirty="0"/>
              <a:t> is 30% of full pulse. </a:t>
            </a:r>
          </a:p>
          <a:p>
            <a:pPr marL="171450" indent="-171450">
              <a:buFont typeface="Arial" panose="020B0604020202020204" pitchFamily="34" charset="0"/>
              <a:buChar char="•"/>
            </a:pPr>
            <a:r>
              <a:rPr lang="en-US" dirty="0"/>
              <a:t>Space </a:t>
            </a:r>
          </a:p>
          <a:p>
            <a:pPr marL="171450" indent="-171450">
              <a:buFont typeface="Arial" panose="020B0604020202020204" pitchFamily="34" charset="0"/>
              <a:buChar char="•"/>
            </a:pPr>
            <a:r>
              <a:rPr lang="en-US" dirty="0"/>
              <a:t>Initial energy spread/bunch length not optimized.</a:t>
            </a:r>
          </a:p>
          <a:p>
            <a:pPr marL="171450" indent="-171450">
              <a:buFont typeface="Arial" panose="020B0604020202020204" pitchFamily="34" charset="0"/>
              <a:buChar char="•"/>
            </a:pPr>
            <a:r>
              <a:rPr lang="en-US" dirty="0"/>
              <a:t>Rotation during injection leads to growth in initial energy spread.</a:t>
            </a:r>
          </a:p>
        </p:txBody>
      </p:sp>
      <p:sp>
        <p:nvSpPr>
          <p:cNvPr id="4" name="Slide Number Placeholder 3">
            <a:extLst>
              <a:ext uri="{FF2B5EF4-FFF2-40B4-BE49-F238E27FC236}">
                <a16:creationId xmlns:a16="http://schemas.microsoft.com/office/drawing/2014/main" id="{4A385EED-F652-5F2E-CDE5-A44021802143}"/>
              </a:ext>
            </a:extLst>
          </p:cNvPr>
          <p:cNvSpPr>
            <a:spLocks noGrp="1"/>
          </p:cNvSpPr>
          <p:nvPr>
            <p:ph type="sldNum" sz="quarter" idx="5"/>
          </p:nvPr>
        </p:nvSpPr>
        <p:spPr/>
        <p:txBody>
          <a:bodyPr/>
          <a:lstStyle/>
          <a:p>
            <a:fld id="{CEEA2CD3-FB95-D94F-9F04-F9F995EAB822}" type="slidenum">
              <a:rPr lang="en-US" smtClean="0"/>
              <a:t>46</a:t>
            </a:fld>
            <a:endParaRPr lang="en-US"/>
          </a:p>
        </p:txBody>
      </p:sp>
    </p:spTree>
    <p:extLst>
      <p:ext uri="{BB962C8B-B14F-4D97-AF65-F5344CB8AC3E}">
        <p14:creationId xmlns:p14="http://schemas.microsoft.com/office/powerpoint/2010/main" val="227358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E490-266F-9F80-D973-8FE1EFCEE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12417-F530-4C99-37DB-B080F9047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88E94-4894-E225-BBD8-B97DD61ED6AF}"/>
              </a:ext>
            </a:extLst>
          </p:cNvPr>
          <p:cNvSpPr>
            <a:spLocks noGrp="1"/>
          </p:cNvSpPr>
          <p:nvPr>
            <p:ph type="body" idx="1"/>
          </p:nvPr>
        </p:nvSpPr>
        <p:spPr/>
        <p:txBody>
          <a:bodyPr/>
          <a:lstStyle/>
          <a:p>
            <a:pPr marL="171450" indent="-171450">
              <a:buFont typeface="Arial" panose="020B0604020202020204" pitchFamily="34" charset="0"/>
              <a:buChar char="•"/>
            </a:pPr>
            <a:r>
              <a:rPr lang="en-US" dirty="0"/>
              <a:t>Injected 300 turns with synchrotron period ~ 2000 turns. </a:t>
            </a:r>
          </a:p>
          <a:p>
            <a:pPr marL="171450" indent="-171450">
              <a:buFont typeface="Arial" panose="020B0604020202020204" pitchFamily="34" charset="0"/>
              <a:buChar char="•"/>
            </a:pPr>
            <a:r>
              <a:rPr lang="en-US" dirty="0"/>
              <a:t>Stored beam for ~800 turns.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3B91A7C-E37E-C830-3A10-4A4A11E6DBCE}"/>
              </a:ext>
            </a:extLst>
          </p:cNvPr>
          <p:cNvSpPr>
            <a:spLocks noGrp="1"/>
          </p:cNvSpPr>
          <p:nvPr>
            <p:ph type="sldNum" sz="quarter" idx="5"/>
          </p:nvPr>
        </p:nvSpPr>
        <p:spPr/>
        <p:txBody>
          <a:bodyPr/>
          <a:lstStyle/>
          <a:p>
            <a:fld id="{CEEA2CD3-FB95-D94F-9F04-F9F995EAB822}" type="slidenum">
              <a:rPr lang="en-US" smtClean="0"/>
              <a:t>47</a:t>
            </a:fld>
            <a:endParaRPr lang="en-US"/>
          </a:p>
        </p:txBody>
      </p:sp>
    </p:spTree>
    <p:extLst>
      <p:ext uri="{BB962C8B-B14F-4D97-AF65-F5344CB8AC3E}">
        <p14:creationId xmlns:p14="http://schemas.microsoft.com/office/powerpoint/2010/main" val="2814218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Zero space charge; instant RF ramp; 1.3 GeV beam energy.</a:t>
            </a:r>
          </a:p>
          <a:p>
            <a:pPr marL="171450" indent="-171450">
              <a:buFont typeface="Arial" panose="020B0604020202020204" pitchFamily="34" charset="0"/>
              <a:buChar char="•"/>
            </a:pPr>
            <a:r>
              <a:rPr lang="en-US" dirty="0"/>
              <a:t>[1] Minimum energy spread of 1 MeV from Holmes simulations.</a:t>
            </a:r>
          </a:p>
          <a:p>
            <a:pPr marL="171450" indent="-171450">
              <a:buFont typeface="Arial" panose="020B0604020202020204" pitchFamily="34" charset="0"/>
              <a:buChar char="•"/>
            </a:pPr>
            <a:r>
              <a:rPr lang="en-US" dirty="0"/>
              <a:t>[2] Zero RF voltage during accumulation (not even beam-induced voltage)</a:t>
            </a:r>
          </a:p>
          <a:p>
            <a:pPr marL="171450" indent="-171450">
              <a:buFont typeface="Arial" panose="020B0604020202020204" pitchFamily="34" charset="0"/>
              <a:buChar char="•"/>
            </a:pPr>
            <a:r>
              <a:rPr lang="en-US" dirty="0"/>
              <a:t>[3] Larger energy spread of 3 MeV</a:t>
            </a:r>
          </a:p>
          <a:p>
            <a:pPr marL="171450" indent="-171450">
              <a:buFont typeface="Arial" panose="020B0604020202020204" pitchFamily="34" charset="0"/>
              <a:buChar char="•"/>
            </a:pPr>
            <a:r>
              <a:rPr lang="en-US" dirty="0"/>
              <a:t>Conclusion: given synchrotron tune and good initial bunch, it could be possible to reach significant compression factor.</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52</a:t>
            </a:fld>
            <a:endParaRPr lang="en-US"/>
          </a:p>
        </p:txBody>
      </p:sp>
    </p:spTree>
    <p:extLst>
      <p:ext uri="{BB962C8B-B14F-4D97-AF65-F5344CB8AC3E}">
        <p14:creationId xmlns:p14="http://schemas.microsoft.com/office/powerpoint/2010/main" val="434086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simulation uses a uniform z distribution and Gaussian energy distribution. I assume the full 2.8 MW beam intensity (2.25e+14).</a:t>
            </a:r>
          </a:p>
        </p:txBody>
      </p:sp>
      <p:sp>
        <p:nvSpPr>
          <p:cNvPr id="4" name="Slide Number Placeholder 3"/>
          <p:cNvSpPr>
            <a:spLocks noGrp="1"/>
          </p:cNvSpPr>
          <p:nvPr>
            <p:ph type="sldNum" sz="quarter" idx="5"/>
          </p:nvPr>
        </p:nvSpPr>
        <p:spPr/>
        <p:txBody>
          <a:bodyPr/>
          <a:lstStyle/>
          <a:p>
            <a:fld id="{CEEA2CD3-FB95-D94F-9F04-F9F995EAB822}" type="slidenum">
              <a:rPr lang="en-US" smtClean="0"/>
              <a:t>53</a:t>
            </a:fld>
            <a:endParaRPr lang="en-US"/>
          </a:p>
        </p:txBody>
      </p:sp>
    </p:spTree>
    <p:extLst>
      <p:ext uri="{BB962C8B-B14F-4D97-AF65-F5344CB8AC3E}">
        <p14:creationId xmlns:p14="http://schemas.microsoft.com/office/powerpoint/2010/main" val="743307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Supplied by Chip Piller (ORNL), RF engineer</a:t>
            </a:r>
          </a:p>
          <a:p>
            <a:endParaRPr lang="en-US" dirty="0"/>
          </a:p>
          <a:p>
            <a:r>
              <a:rPr lang="en-US" dirty="0"/>
              <a:t>I am not an RF engineer and am just starting to learn about the system.</a:t>
            </a:r>
          </a:p>
        </p:txBody>
      </p:sp>
      <p:sp>
        <p:nvSpPr>
          <p:cNvPr id="4" name="Slide Number Placeholder 3"/>
          <p:cNvSpPr>
            <a:spLocks noGrp="1"/>
          </p:cNvSpPr>
          <p:nvPr>
            <p:ph type="sldNum" sz="quarter" idx="5"/>
          </p:nvPr>
        </p:nvSpPr>
        <p:spPr/>
        <p:txBody>
          <a:bodyPr/>
          <a:lstStyle/>
          <a:p>
            <a:fld id="{CEEA2CD3-FB95-D94F-9F04-F9F995EAB822}" type="slidenum">
              <a:rPr lang="en-US" smtClean="0"/>
              <a:t>54</a:t>
            </a:fld>
            <a:endParaRPr lang="en-US"/>
          </a:p>
        </p:txBody>
      </p:sp>
    </p:spTree>
    <p:extLst>
      <p:ext uri="{BB962C8B-B14F-4D97-AF65-F5344CB8AC3E}">
        <p14:creationId xmlns:p14="http://schemas.microsoft.com/office/powerpoint/2010/main" val="2240014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B1CDF-704C-C39B-AD90-C0B6EAB2F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0C74F-BAAC-8E96-265A-F71879BAD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CE06A-3C18-7D89-BE71-A8718B973F4B}"/>
              </a:ext>
            </a:extLst>
          </p:cNvPr>
          <p:cNvSpPr>
            <a:spLocks noGrp="1"/>
          </p:cNvSpPr>
          <p:nvPr>
            <p:ph type="body" idx="1"/>
          </p:nvPr>
        </p:nvSpPr>
        <p:spPr/>
        <p:txBody>
          <a:bodyPr/>
          <a:lstStyle/>
          <a:p>
            <a:pPr marL="171450" indent="-171450">
              <a:buFont typeface="Arial" panose="020B0604020202020204" pitchFamily="34" charset="0"/>
              <a:buChar char="•"/>
            </a:pPr>
            <a:r>
              <a:rPr lang="en-US" dirty="0"/>
              <a:t>Currently use mechanical relay to short cavities.</a:t>
            </a:r>
          </a:p>
          <a:p>
            <a:pPr marL="171450" indent="-171450">
              <a:buFont typeface="Arial" panose="020B0604020202020204" pitchFamily="34" charset="0"/>
              <a:buChar char="•"/>
            </a:pPr>
            <a:r>
              <a:rPr lang="en-US" dirty="0"/>
              <a:t>Would need some type of solid-state relay to switch mid-cycle.</a:t>
            </a:r>
          </a:p>
        </p:txBody>
      </p:sp>
      <p:sp>
        <p:nvSpPr>
          <p:cNvPr id="4" name="Slide Number Placeholder 3">
            <a:extLst>
              <a:ext uri="{FF2B5EF4-FFF2-40B4-BE49-F238E27FC236}">
                <a16:creationId xmlns:a16="http://schemas.microsoft.com/office/drawing/2014/main" id="{1310DB03-43BA-9E77-70FD-1A3A9FA21299}"/>
              </a:ext>
            </a:extLst>
          </p:cNvPr>
          <p:cNvSpPr>
            <a:spLocks noGrp="1"/>
          </p:cNvSpPr>
          <p:nvPr>
            <p:ph type="sldNum" sz="quarter" idx="5"/>
          </p:nvPr>
        </p:nvSpPr>
        <p:spPr/>
        <p:txBody>
          <a:bodyPr/>
          <a:lstStyle/>
          <a:p>
            <a:fld id="{CEEA2CD3-FB95-D94F-9F04-F9F995EAB822}" type="slidenum">
              <a:rPr lang="en-US" smtClean="0"/>
              <a:t>55</a:t>
            </a:fld>
            <a:endParaRPr lang="en-US"/>
          </a:p>
        </p:txBody>
      </p:sp>
    </p:spTree>
    <p:extLst>
      <p:ext uri="{BB962C8B-B14F-4D97-AF65-F5344CB8AC3E}">
        <p14:creationId xmlns:p14="http://schemas.microsoft.com/office/powerpoint/2010/main" val="542327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D3BC-BEF0-78DF-8D4F-864C4FD6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1B77E-311F-1286-0B75-3CCE2275E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51315-9EB6-4E3D-58DA-9B4199A93B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5E317F-C6CB-0C95-8D87-66BD96001053}"/>
              </a:ext>
            </a:extLst>
          </p:cNvPr>
          <p:cNvSpPr>
            <a:spLocks noGrp="1"/>
          </p:cNvSpPr>
          <p:nvPr>
            <p:ph type="sldNum" sz="quarter" idx="5"/>
          </p:nvPr>
        </p:nvSpPr>
        <p:spPr/>
        <p:txBody>
          <a:bodyPr/>
          <a:lstStyle/>
          <a:p>
            <a:fld id="{CEEA2CD3-FB95-D94F-9F04-F9F995EAB822}" type="slidenum">
              <a:rPr lang="en-US" smtClean="0"/>
              <a:t>56</a:t>
            </a:fld>
            <a:endParaRPr lang="en-US"/>
          </a:p>
        </p:txBody>
      </p:sp>
    </p:spTree>
    <p:extLst>
      <p:ext uri="{BB962C8B-B14F-4D97-AF65-F5344CB8AC3E}">
        <p14:creationId xmlns:p14="http://schemas.microsoft.com/office/powerpoint/2010/main" val="2388309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Inject 100 turns with two cavities at 5 kV.</a:t>
            </a:r>
          </a:p>
          <a:p>
            <a:pPr marL="171450" indent="-171450">
              <a:buFont typeface="Arial" panose="020B0604020202020204" pitchFamily="34" charset="0"/>
              <a:buChar char="•"/>
            </a:pPr>
            <a:r>
              <a:rPr lang="en-US" dirty="0"/>
              <a:t>Left: same phase (approximate bunching phase)</a:t>
            </a:r>
          </a:p>
          <a:p>
            <a:pPr marL="171450" indent="-171450">
              <a:buFont typeface="Arial" panose="020B0604020202020204" pitchFamily="34" charset="0"/>
              <a:buChar char="•"/>
            </a:pPr>
            <a:r>
              <a:rPr lang="en-US" dirty="0"/>
              <a:t>Right: 180-degree phase shift.</a:t>
            </a:r>
          </a:p>
          <a:p>
            <a:pPr marL="171450" indent="-171450">
              <a:buFont typeface="Arial" panose="020B0604020202020204" pitchFamily="34" charset="0"/>
              <a:buChar char="•"/>
            </a:pPr>
            <a:r>
              <a:rPr lang="en-US" dirty="0"/>
              <a:t>Should repeat for higher intensity beam.</a:t>
            </a:r>
          </a:p>
        </p:txBody>
      </p:sp>
      <p:sp>
        <p:nvSpPr>
          <p:cNvPr id="4" name="Slide Number Placeholder 3"/>
          <p:cNvSpPr>
            <a:spLocks noGrp="1"/>
          </p:cNvSpPr>
          <p:nvPr>
            <p:ph type="sldNum" sz="quarter" idx="5"/>
          </p:nvPr>
        </p:nvSpPr>
        <p:spPr/>
        <p:txBody>
          <a:bodyPr/>
          <a:lstStyle/>
          <a:p>
            <a:fld id="{CEEA2CD3-FB95-D94F-9F04-F9F995EAB822}" type="slidenum">
              <a:rPr lang="en-US" smtClean="0"/>
              <a:t>57</a:t>
            </a:fld>
            <a:endParaRPr lang="en-US"/>
          </a:p>
        </p:txBody>
      </p:sp>
    </p:spTree>
    <p:extLst>
      <p:ext uri="{BB962C8B-B14F-4D97-AF65-F5344CB8AC3E}">
        <p14:creationId xmlns:p14="http://schemas.microsoft.com/office/powerpoint/2010/main" val="380962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D7485-A3B1-F624-DBB3-8C271411B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17178-E3B3-E2DE-8667-2C4D258C5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3776C-951C-83D9-45AE-1B13B7E817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F5017D-DEFA-9501-94A9-90620C68EDC2}"/>
              </a:ext>
            </a:extLst>
          </p:cNvPr>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339198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acceleration in ring; rf maintains extraction gap</a:t>
            </a:r>
          </a:p>
        </p:txBody>
      </p:sp>
      <p:sp>
        <p:nvSpPr>
          <p:cNvPr id="4" name="Slide Number Placeholder 3"/>
          <p:cNvSpPr>
            <a:spLocks noGrp="1"/>
          </p:cNvSpPr>
          <p:nvPr>
            <p:ph type="sldNum" sz="quarter" idx="5"/>
          </p:nvPr>
        </p:nvSpPr>
        <p:spPr/>
        <p:txBody>
          <a:bodyPr/>
          <a:lstStyle/>
          <a:p>
            <a:fld id="{CEEA2CD3-FB95-D94F-9F04-F9F995EAB822}" type="slidenum">
              <a:rPr lang="en-US" smtClean="0"/>
              <a:t>10</a:t>
            </a:fld>
            <a:endParaRPr lang="en-US"/>
          </a:p>
        </p:txBody>
      </p:sp>
    </p:spTree>
    <p:extLst>
      <p:ext uri="{BB962C8B-B14F-4D97-AF65-F5344CB8AC3E}">
        <p14:creationId xmlns:p14="http://schemas.microsoft.com/office/powerpoint/2010/main" val="322160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Right vertical line shows nominal bunch length relative to 250 meter SNS ring length. This assumes a uniform density bunch. </a:t>
            </a:r>
          </a:p>
          <a:p>
            <a:pPr marL="171450" indent="-171450">
              <a:buFont typeface="Arial" panose="020B0604020202020204" pitchFamily="34" charset="0"/>
              <a:buChar char="•"/>
            </a:pPr>
            <a:r>
              <a:rPr lang="en-US" dirty="0"/>
              <a:t>Left vertical line shows factor of 10 compression, which would be the absolute</a:t>
            </a:r>
          </a:p>
        </p:txBody>
      </p:sp>
      <p:sp>
        <p:nvSpPr>
          <p:cNvPr id="4" name="Slide Number Placeholder 3"/>
          <p:cNvSpPr>
            <a:spLocks noGrp="1"/>
          </p:cNvSpPr>
          <p:nvPr>
            <p:ph type="sldNum" sz="quarter" idx="5"/>
          </p:nvPr>
        </p:nvSpPr>
        <p:spPr/>
        <p:txBody>
          <a:bodyPr/>
          <a:lstStyle/>
          <a:p>
            <a:fld id="{CEEA2CD3-FB95-D94F-9F04-F9F995EAB822}" type="slidenum">
              <a:rPr lang="en-US" smtClean="0"/>
              <a:t>16</a:t>
            </a:fld>
            <a:endParaRPr lang="en-US"/>
          </a:p>
        </p:txBody>
      </p:sp>
    </p:spTree>
    <p:extLst>
      <p:ext uri="{BB962C8B-B14F-4D97-AF65-F5344CB8AC3E}">
        <p14:creationId xmlns:p14="http://schemas.microsoft.com/office/powerpoint/2010/main" val="252968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extLst>
                    <a:ext uri="{A12FA001-AC4F-418D-AE19-62706E023703}">
                      <ahyp:hlinkClr xmlns:ahyp="http://schemas.microsoft.com/office/drawing/2018/hyperlinkcolor" val="tx"/>
                    </a:ext>
                  </a:extLst>
                </a:hlinkClick>
              </a:rPr>
              <a:t>https://doi.org/10.1103/PhysRevAccelBeams.27.122802</a:t>
            </a:r>
            <a:endParaRPr lang="en-US" dirty="0"/>
          </a:p>
          <a:p>
            <a:endParaRPr lang="en-US" dirty="0"/>
          </a:p>
          <a:p>
            <a:r>
              <a:rPr lang="en-US" dirty="0"/>
              <a:t>Can measure different turns</a:t>
            </a:r>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18</a:t>
            </a:fld>
            <a:endParaRPr lang="en-US"/>
          </a:p>
        </p:txBody>
      </p:sp>
    </p:spTree>
    <p:extLst>
      <p:ext uri="{BB962C8B-B14F-4D97-AF65-F5344CB8AC3E}">
        <p14:creationId xmlns:p14="http://schemas.microsoft.com/office/powerpoint/2010/main" val="79859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compress the bunch using available RF power?</a:t>
            </a:r>
          </a:p>
        </p:txBody>
      </p:sp>
      <p:sp>
        <p:nvSpPr>
          <p:cNvPr id="4" name="Slide Number Placeholder 3"/>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373983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75DEE-0376-781D-9135-114091294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3BFB9-CCC4-57D2-8CDF-65EB8120E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AF959-1F2C-5291-0892-C9B93D0198A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Problem: no barrier cavities</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BD6E523-BF17-16D2-8CE6-D4F75529DDC0}"/>
              </a:ext>
            </a:extLst>
          </p:cNvPr>
          <p:cNvSpPr>
            <a:spLocks noGrp="1"/>
          </p:cNvSpPr>
          <p:nvPr>
            <p:ph type="sldNum" sz="quarter" idx="5"/>
          </p:nvPr>
        </p:nvSpPr>
        <p:spPr/>
        <p:txBody>
          <a:bodyPr/>
          <a:lstStyle/>
          <a:p>
            <a:fld id="{CEEA2CD3-FB95-D94F-9F04-F9F995EAB822}" type="slidenum">
              <a:rPr lang="en-US" smtClean="0"/>
              <a:t>20</a:t>
            </a:fld>
            <a:endParaRPr lang="en-US"/>
          </a:p>
        </p:txBody>
      </p:sp>
    </p:spTree>
    <p:extLst>
      <p:ext uri="{BB962C8B-B14F-4D97-AF65-F5344CB8AC3E}">
        <p14:creationId xmlns:p14="http://schemas.microsoft.com/office/powerpoint/2010/main" val="1748612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7" name="Picture 6"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EA3EEF20-AF0A-A5DA-664F-507A78E6F9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8906938A-9390-97BE-C049-61F84041D4F9}"/>
              </a:ext>
            </a:extLst>
          </p:cNvPr>
          <p:cNvSpPr/>
          <p:nvPr userDrawn="1"/>
        </p:nvSpPr>
        <p:spPr>
          <a:xfrm>
            <a:off x="587334" y="843778"/>
            <a:ext cx="5999583" cy="519938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03EC3D1F-0A89-9F7A-F9BE-7F05896392AB}"/>
              </a:ext>
            </a:extLst>
          </p:cNvPr>
          <p:cNvSpPr/>
          <p:nvPr userDrawn="1"/>
        </p:nvSpPr>
        <p:spPr>
          <a:xfrm>
            <a:off x="906170" y="3297759"/>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13" name="Group 12">
            <a:extLst>
              <a:ext uri="{FF2B5EF4-FFF2-40B4-BE49-F238E27FC236}">
                <a16:creationId xmlns:a16="http://schemas.microsoft.com/office/drawing/2014/main" id="{1EC9C97E-7CA3-C1F5-F05E-39CFBD5251EB}"/>
              </a:ext>
            </a:extLst>
          </p:cNvPr>
          <p:cNvGrpSpPr/>
          <p:nvPr userDrawn="1"/>
        </p:nvGrpSpPr>
        <p:grpSpPr>
          <a:xfrm>
            <a:off x="859581" y="5406470"/>
            <a:ext cx="4834263" cy="369332"/>
            <a:chOff x="1168862" y="5508070"/>
            <a:chExt cx="4834263" cy="369332"/>
          </a:xfrm>
        </p:grpSpPr>
        <p:pic>
          <p:nvPicPr>
            <p:cNvPr id="14" name="Picture 13">
              <a:extLst>
                <a:ext uri="{FF2B5EF4-FFF2-40B4-BE49-F238E27FC236}">
                  <a16:creationId xmlns:a16="http://schemas.microsoft.com/office/drawing/2014/main" id="{6963F6D5-7FCC-7CF8-7E14-71C166590397}"/>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5" name="TextBox 14">
              <a:extLst>
                <a:ext uri="{FF2B5EF4-FFF2-40B4-BE49-F238E27FC236}">
                  <a16:creationId xmlns:a16="http://schemas.microsoft.com/office/drawing/2014/main" id="{BD6F63FA-B9DC-3741-B3D3-7B152C4EE137}"/>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2" name="Title 1">
            <a:extLst>
              <a:ext uri="{FF2B5EF4-FFF2-40B4-BE49-F238E27FC236}">
                <a16:creationId xmlns:a16="http://schemas.microsoft.com/office/drawing/2014/main" id="{3A516A76-A509-AE76-8055-6FC4A7323A86}"/>
              </a:ext>
            </a:extLst>
          </p:cNvPr>
          <p:cNvSpPr>
            <a:spLocks noGrp="1"/>
          </p:cNvSpPr>
          <p:nvPr>
            <p:ph type="ctrTitle" hasCustomPrompt="1"/>
          </p:nvPr>
        </p:nvSpPr>
        <p:spPr>
          <a:xfrm>
            <a:off x="906169" y="2227297"/>
            <a:ext cx="5348973" cy="1052596"/>
          </a:xfrm>
          <a:prstGeom prst="rect">
            <a:avLst/>
          </a:prstGeom>
        </p:spPr>
        <p:txBody>
          <a:bodyPr wrap="square" anchor="t" anchorCtr="0">
            <a:noAutofit/>
          </a:bodyPr>
          <a:lstStyle>
            <a:lvl1pPr algn="l">
              <a:spcBef>
                <a:spcPts val="1200"/>
              </a:spcBef>
              <a:spcAft>
                <a:spcPts val="60"/>
              </a:spcAft>
              <a:defRPr sz="3200" b="1">
                <a:solidFill>
                  <a:schemeClr val="tx1"/>
                </a:solidFill>
              </a:defRPr>
            </a:lvl1pPr>
          </a:lstStyle>
          <a:p>
            <a:r>
              <a:rPr lang="en-US" dirty="0"/>
              <a:t>Presentation Title (Text size no larger than 32pt)</a:t>
            </a:r>
          </a:p>
        </p:txBody>
      </p:sp>
      <p:sp>
        <p:nvSpPr>
          <p:cNvPr id="18" name="Text Placeholder 47">
            <a:extLst>
              <a:ext uri="{FF2B5EF4-FFF2-40B4-BE49-F238E27FC236}">
                <a16:creationId xmlns:a16="http://schemas.microsoft.com/office/drawing/2014/main" id="{B1EBC49A-EF34-8FFB-7A05-F927CA6C3A6D}"/>
              </a:ext>
            </a:extLst>
          </p:cNvPr>
          <p:cNvSpPr>
            <a:spLocks noGrp="1"/>
          </p:cNvSpPr>
          <p:nvPr>
            <p:ph type="body" sz="quarter" idx="17" hasCustomPrompt="1"/>
          </p:nvPr>
        </p:nvSpPr>
        <p:spPr>
          <a:xfrm>
            <a:off x="906170" y="4010383"/>
            <a:ext cx="4630434" cy="1076647"/>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a:t>
            </a:r>
          </a:p>
          <a:p>
            <a:pPr marL="0" marR="0" lvl="0" indent="0" algn="l" defTabSz="685800" rtl="0" eaLnBrk="1" fontAlgn="auto" latinLnBrk="0" hangingPunct="1">
              <a:lnSpc>
                <a:spcPct val="100000"/>
              </a:lnSpc>
              <a:spcBef>
                <a:spcPts val="1200"/>
              </a:spcBef>
              <a:spcAft>
                <a:spcPts val="60"/>
              </a:spcAft>
              <a:buClrTx/>
              <a:buSzTx/>
              <a:buFont typeface="Arial" panose="020B0604020202020204" pitchFamily="34" charset="0"/>
              <a:buNone/>
              <a:tabLst/>
              <a:defRPr/>
            </a:pPr>
            <a:r>
              <a:rPr lang="en-US" dirty="0"/>
              <a:t>Venue</a:t>
            </a:r>
          </a:p>
          <a:p>
            <a:pPr marL="0" marR="0" lvl="0" indent="0" algn="l" defTabSz="685800" rtl="0" eaLnBrk="1" fontAlgn="auto" latinLnBrk="0" hangingPunct="1">
              <a:lnSpc>
                <a:spcPct val="100000"/>
              </a:lnSpc>
              <a:spcBef>
                <a:spcPts val="1200"/>
              </a:spcBef>
              <a:spcAft>
                <a:spcPts val="60"/>
              </a:spcAft>
              <a:buClrTx/>
              <a:buSzTx/>
              <a:buFont typeface="Arial" panose="020B0604020202020204" pitchFamily="34" charset="0"/>
              <a:buNone/>
              <a:tabLst/>
              <a:defRPr/>
            </a:pPr>
            <a:r>
              <a:rPr lang="en-US" dirty="0"/>
              <a:t>Month, DD, YYYY</a:t>
            </a:r>
          </a:p>
          <a:p>
            <a:pPr lvl="0"/>
            <a:endParaRPr lang="en-US" dirty="0"/>
          </a:p>
        </p:txBody>
      </p:sp>
      <p:pic>
        <p:nvPicPr>
          <p:cNvPr id="8" name="Picture 7" descr="A green text on a black background&#10;&#10;Description automatically generated">
            <a:extLst>
              <a:ext uri="{FF2B5EF4-FFF2-40B4-BE49-F238E27FC236}">
                <a16:creationId xmlns:a16="http://schemas.microsoft.com/office/drawing/2014/main" id="{6CCBA021-FFEE-F631-9EBE-AD8EEDFC4F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492" y="1104430"/>
            <a:ext cx="2718596" cy="494292"/>
          </a:xfrm>
          <a:prstGeom prst="rect">
            <a:avLst/>
          </a:prstGeom>
        </p:spPr>
      </p:pic>
    </p:spTree>
    <p:extLst>
      <p:ext uri="{BB962C8B-B14F-4D97-AF65-F5344CB8AC3E}">
        <p14:creationId xmlns:p14="http://schemas.microsoft.com/office/powerpoint/2010/main" val="13809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 name="Title Placeholder 1">
            <a:extLst>
              <a:ext uri="{FF2B5EF4-FFF2-40B4-BE49-F238E27FC236}">
                <a16:creationId xmlns:a16="http://schemas.microsoft.com/office/drawing/2014/main" id="{C6BF0141-76AB-011B-F21C-1EA2F8922954}"/>
              </a:ext>
            </a:extLst>
          </p:cNvPr>
          <p:cNvSpPr>
            <a:spLocks noGrp="1"/>
          </p:cNvSpPr>
          <p:nvPr>
            <p:ph type="title" hasCustomPrompt="1"/>
          </p:nvPr>
        </p:nvSpPr>
        <p:spPr>
          <a:xfrm>
            <a:off x="333014" y="365125"/>
            <a:ext cx="8477971"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6" name="Text Placeholder 21">
            <a:extLst>
              <a:ext uri="{FF2B5EF4-FFF2-40B4-BE49-F238E27FC236}">
                <a16:creationId xmlns:a16="http://schemas.microsoft.com/office/drawing/2014/main" id="{214CCAA2-0C7F-BF89-F5D9-B462D43DBDF4}"/>
              </a:ext>
            </a:extLst>
          </p:cNvPr>
          <p:cNvSpPr>
            <a:spLocks noGrp="1"/>
          </p:cNvSpPr>
          <p:nvPr>
            <p:ph type="body" sz="quarter" idx="20" hasCustomPrompt="1"/>
          </p:nvPr>
        </p:nvSpPr>
        <p:spPr>
          <a:xfrm>
            <a:off x="3606518" y="1877676"/>
            <a:ext cx="1906039" cy="1642386"/>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E6750BEF-2A8D-1A56-3704-5D66A794F389}"/>
              </a:ext>
            </a:extLst>
          </p:cNvPr>
          <p:cNvSpPr>
            <a:spLocks noGrp="1"/>
          </p:cNvSpPr>
          <p:nvPr>
            <p:ph type="body" sz="quarter" idx="21" hasCustomPrompt="1"/>
          </p:nvPr>
        </p:nvSpPr>
        <p:spPr>
          <a:xfrm>
            <a:off x="1483836" y="1877676"/>
            <a:ext cx="1906039" cy="1642386"/>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2" name="Text Placeholder 21">
            <a:extLst>
              <a:ext uri="{FF2B5EF4-FFF2-40B4-BE49-F238E27FC236}">
                <a16:creationId xmlns:a16="http://schemas.microsoft.com/office/drawing/2014/main" id="{E4EBBD7D-EFC3-0743-1CA8-37D43DBEEF6B}"/>
              </a:ext>
            </a:extLst>
          </p:cNvPr>
          <p:cNvSpPr>
            <a:spLocks noGrp="1"/>
          </p:cNvSpPr>
          <p:nvPr>
            <p:ph type="body" sz="quarter" idx="22" hasCustomPrompt="1"/>
          </p:nvPr>
        </p:nvSpPr>
        <p:spPr>
          <a:xfrm>
            <a:off x="5754124" y="1877676"/>
            <a:ext cx="1906039" cy="1642386"/>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3" name="Text Placeholder 21">
            <a:extLst>
              <a:ext uri="{FF2B5EF4-FFF2-40B4-BE49-F238E27FC236}">
                <a16:creationId xmlns:a16="http://schemas.microsoft.com/office/drawing/2014/main" id="{70AFA832-84B9-585A-8D90-1FA0CCF948EB}"/>
              </a:ext>
            </a:extLst>
          </p:cNvPr>
          <p:cNvSpPr>
            <a:spLocks noGrp="1"/>
          </p:cNvSpPr>
          <p:nvPr>
            <p:ph type="body" sz="quarter" idx="23" hasCustomPrompt="1"/>
          </p:nvPr>
        </p:nvSpPr>
        <p:spPr>
          <a:xfrm>
            <a:off x="1483836" y="3792947"/>
            <a:ext cx="1906039" cy="1642386"/>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C09C3622-F8EC-2146-1750-2920B505E229}"/>
              </a:ext>
            </a:extLst>
          </p:cNvPr>
          <p:cNvSpPr>
            <a:spLocks noGrp="1"/>
          </p:cNvSpPr>
          <p:nvPr>
            <p:ph type="body" sz="quarter" idx="24" hasCustomPrompt="1"/>
          </p:nvPr>
        </p:nvSpPr>
        <p:spPr>
          <a:xfrm>
            <a:off x="3606518" y="3792947"/>
            <a:ext cx="1906039" cy="1642386"/>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5E459465-1414-7FB2-2181-01593A6132DB}"/>
              </a:ext>
            </a:extLst>
          </p:cNvPr>
          <p:cNvSpPr>
            <a:spLocks noGrp="1"/>
          </p:cNvSpPr>
          <p:nvPr>
            <p:ph type="body" sz="quarter" idx="25" hasCustomPrompt="1"/>
          </p:nvPr>
        </p:nvSpPr>
        <p:spPr>
          <a:xfrm>
            <a:off x="5754124" y="3792947"/>
            <a:ext cx="1906039" cy="1642386"/>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3" name="Picture 2" descr="White text on a black background&#10;&#10;Description automatically generated">
            <a:extLst>
              <a:ext uri="{FF2B5EF4-FFF2-40B4-BE49-F238E27FC236}">
                <a16:creationId xmlns:a16="http://schemas.microsoft.com/office/drawing/2014/main" id="{74DF9257-8E83-5BA1-62C2-17D349CB6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88962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Agenda">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 name="Title Placeholder 1">
            <a:extLst>
              <a:ext uri="{FF2B5EF4-FFF2-40B4-BE49-F238E27FC236}">
                <a16:creationId xmlns:a16="http://schemas.microsoft.com/office/drawing/2014/main" id="{C6BF0141-76AB-011B-F21C-1EA2F8922954}"/>
              </a:ext>
            </a:extLst>
          </p:cNvPr>
          <p:cNvSpPr>
            <a:spLocks noGrp="1"/>
          </p:cNvSpPr>
          <p:nvPr>
            <p:ph type="title" hasCustomPrompt="1"/>
          </p:nvPr>
        </p:nvSpPr>
        <p:spPr>
          <a:xfrm>
            <a:off x="333014" y="365125"/>
            <a:ext cx="8477971"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18" name="Text Placeholder 21">
            <a:extLst>
              <a:ext uri="{FF2B5EF4-FFF2-40B4-BE49-F238E27FC236}">
                <a16:creationId xmlns:a16="http://schemas.microsoft.com/office/drawing/2014/main" id="{F2AF184F-EB92-1947-28C0-62224563AA08}"/>
              </a:ext>
            </a:extLst>
          </p:cNvPr>
          <p:cNvSpPr>
            <a:spLocks noGrp="1"/>
          </p:cNvSpPr>
          <p:nvPr>
            <p:ph type="body" sz="quarter" idx="21" hasCustomPrompt="1"/>
          </p:nvPr>
        </p:nvSpPr>
        <p:spPr>
          <a:xfrm>
            <a:off x="406521" y="1866046"/>
            <a:ext cx="1906039" cy="1642386"/>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762BBF9D-3C3D-B6C3-72CB-55992C113725}"/>
              </a:ext>
            </a:extLst>
          </p:cNvPr>
          <p:cNvSpPr>
            <a:spLocks noGrp="1"/>
          </p:cNvSpPr>
          <p:nvPr>
            <p:ph type="body" sz="quarter" idx="22" hasCustomPrompt="1"/>
          </p:nvPr>
        </p:nvSpPr>
        <p:spPr>
          <a:xfrm>
            <a:off x="2554125" y="1866046"/>
            <a:ext cx="1906039" cy="1642386"/>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7C0BAECF-2A98-A6FD-AE4D-F760BEEDA70C}"/>
              </a:ext>
            </a:extLst>
          </p:cNvPr>
          <p:cNvSpPr>
            <a:spLocks noGrp="1"/>
          </p:cNvSpPr>
          <p:nvPr>
            <p:ph type="body" sz="quarter" idx="23" hasCustomPrompt="1"/>
          </p:nvPr>
        </p:nvSpPr>
        <p:spPr>
          <a:xfrm>
            <a:off x="4676808" y="1866046"/>
            <a:ext cx="1906039" cy="1642386"/>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F2A68132-3CEF-79D1-E40F-808D3373813A}"/>
              </a:ext>
            </a:extLst>
          </p:cNvPr>
          <p:cNvSpPr>
            <a:spLocks noGrp="1"/>
          </p:cNvSpPr>
          <p:nvPr>
            <p:ph type="body" sz="quarter" idx="24" hasCustomPrompt="1"/>
          </p:nvPr>
        </p:nvSpPr>
        <p:spPr>
          <a:xfrm>
            <a:off x="6824412" y="1866046"/>
            <a:ext cx="1906039" cy="1642386"/>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8330CA61-283D-A48A-7C99-745BB678BF56}"/>
              </a:ext>
            </a:extLst>
          </p:cNvPr>
          <p:cNvSpPr>
            <a:spLocks noGrp="1"/>
          </p:cNvSpPr>
          <p:nvPr>
            <p:ph type="body" sz="quarter" idx="25" hasCustomPrompt="1"/>
          </p:nvPr>
        </p:nvSpPr>
        <p:spPr>
          <a:xfrm>
            <a:off x="406521" y="3798501"/>
            <a:ext cx="1906039" cy="1642386"/>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15C73C6D-E9D2-339B-3A4C-8D645ADC294B}"/>
              </a:ext>
            </a:extLst>
          </p:cNvPr>
          <p:cNvSpPr>
            <a:spLocks noGrp="1"/>
          </p:cNvSpPr>
          <p:nvPr>
            <p:ph type="body" sz="quarter" idx="26" hasCustomPrompt="1"/>
          </p:nvPr>
        </p:nvSpPr>
        <p:spPr>
          <a:xfrm>
            <a:off x="2554125" y="3798501"/>
            <a:ext cx="1906039" cy="1642386"/>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8" name="Text Placeholder 21">
            <a:extLst>
              <a:ext uri="{FF2B5EF4-FFF2-40B4-BE49-F238E27FC236}">
                <a16:creationId xmlns:a16="http://schemas.microsoft.com/office/drawing/2014/main" id="{F2AB31E6-9CD2-8ACD-0763-AE7EAED4CA42}"/>
              </a:ext>
            </a:extLst>
          </p:cNvPr>
          <p:cNvSpPr>
            <a:spLocks noGrp="1"/>
          </p:cNvSpPr>
          <p:nvPr>
            <p:ph type="body" sz="quarter" idx="27" hasCustomPrompt="1"/>
          </p:nvPr>
        </p:nvSpPr>
        <p:spPr>
          <a:xfrm>
            <a:off x="4676808" y="3798501"/>
            <a:ext cx="1906039" cy="1642386"/>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618E0801-774E-7366-556E-7769786E87DB}"/>
              </a:ext>
            </a:extLst>
          </p:cNvPr>
          <p:cNvSpPr>
            <a:spLocks noGrp="1"/>
          </p:cNvSpPr>
          <p:nvPr>
            <p:ph type="body" sz="quarter" idx="28" hasCustomPrompt="1"/>
          </p:nvPr>
        </p:nvSpPr>
        <p:spPr>
          <a:xfrm>
            <a:off x="6824412" y="3798501"/>
            <a:ext cx="1906039" cy="1642386"/>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3" name="Picture 2" descr="White text on a black background&#10;&#10;Description automatically generated">
            <a:extLst>
              <a:ext uri="{FF2B5EF4-FFF2-40B4-BE49-F238E27FC236}">
                <a16:creationId xmlns:a16="http://schemas.microsoft.com/office/drawing/2014/main" id="{560DC102-C37D-BAE1-AC7C-A034C21825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93406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 name="Title Placeholder 1">
            <a:extLst>
              <a:ext uri="{FF2B5EF4-FFF2-40B4-BE49-F238E27FC236}">
                <a16:creationId xmlns:a16="http://schemas.microsoft.com/office/drawing/2014/main" id="{C6BF0141-76AB-011B-F21C-1EA2F8922954}"/>
              </a:ext>
            </a:extLst>
          </p:cNvPr>
          <p:cNvSpPr>
            <a:spLocks noGrp="1"/>
          </p:cNvSpPr>
          <p:nvPr>
            <p:ph type="title" hasCustomPrompt="1"/>
          </p:nvPr>
        </p:nvSpPr>
        <p:spPr>
          <a:xfrm>
            <a:off x="333014" y="365125"/>
            <a:ext cx="8477971"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6" name="SmartArt Placeholder 5">
            <a:extLst>
              <a:ext uri="{FF2B5EF4-FFF2-40B4-BE49-F238E27FC236}">
                <a16:creationId xmlns:a16="http://schemas.microsoft.com/office/drawing/2014/main" id="{7EFB8B02-1753-C971-B5BE-8A34B2EE1278}"/>
              </a:ext>
            </a:extLst>
          </p:cNvPr>
          <p:cNvSpPr>
            <a:spLocks noGrp="1"/>
          </p:cNvSpPr>
          <p:nvPr>
            <p:ph type="dgm" sz="quarter" idx="10"/>
          </p:nvPr>
        </p:nvSpPr>
        <p:spPr>
          <a:xfrm>
            <a:off x="333375" y="1655763"/>
            <a:ext cx="8477250" cy="4186237"/>
          </a:xfrm>
        </p:spPr>
        <p:txBody>
          <a:bodyPr/>
          <a:lstStyle/>
          <a:p>
            <a:r>
              <a:rPr lang="en-US"/>
              <a:t>Click icon to add SmartArt graphic</a:t>
            </a:r>
          </a:p>
        </p:txBody>
      </p:sp>
      <p:pic>
        <p:nvPicPr>
          <p:cNvPr id="3" name="Picture 2" descr="White text on a black background&#10;&#10;Description automatically generated">
            <a:extLst>
              <a:ext uri="{FF2B5EF4-FFF2-40B4-BE49-F238E27FC236}">
                <a16:creationId xmlns:a16="http://schemas.microsoft.com/office/drawing/2014/main" id="{50BB6FDE-4E11-37E6-5EE0-271CA2310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325080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5734050" y="-6350"/>
            <a:ext cx="340995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5734050" y="2352676"/>
            <a:ext cx="340995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5734050" y="4703764"/>
            <a:ext cx="3409950" cy="2154237"/>
          </a:xfrm>
          <a:solidFill>
            <a:schemeClr val="bg2"/>
          </a:solidFill>
        </p:spPr>
        <p:txBody>
          <a:bodyPr/>
          <a:lstStyle/>
          <a:p>
            <a:r>
              <a:rPr lang="en-US"/>
              <a:t>Click icon to add picture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Placeholder 1">
            <a:extLst>
              <a:ext uri="{FF2B5EF4-FFF2-40B4-BE49-F238E27FC236}">
                <a16:creationId xmlns:a16="http://schemas.microsoft.com/office/drawing/2014/main" id="{7E9F770C-D324-4DDC-D04D-4A7E7FDFD9A0}"/>
              </a:ext>
            </a:extLst>
          </p:cNvPr>
          <p:cNvSpPr>
            <a:spLocks noGrp="1"/>
          </p:cNvSpPr>
          <p:nvPr>
            <p:ph type="title" hasCustomPrompt="1"/>
          </p:nvPr>
        </p:nvSpPr>
        <p:spPr>
          <a:xfrm>
            <a:off x="333014" y="365125"/>
            <a:ext cx="4979215" cy="1329595"/>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7" name="Text Placeholder 2">
            <a:extLst>
              <a:ext uri="{FF2B5EF4-FFF2-40B4-BE49-F238E27FC236}">
                <a16:creationId xmlns:a16="http://schemas.microsoft.com/office/drawing/2014/main" id="{7BAB450F-1E53-F4C3-72D7-C65EB8C0A907}"/>
              </a:ext>
            </a:extLst>
          </p:cNvPr>
          <p:cNvSpPr>
            <a:spLocks noGrp="1"/>
          </p:cNvSpPr>
          <p:nvPr>
            <p:ph idx="1" hasCustomPrompt="1"/>
          </p:nvPr>
        </p:nvSpPr>
        <p:spPr>
          <a:xfrm>
            <a:off x="333014" y="2352676"/>
            <a:ext cx="4979215" cy="3534777"/>
          </a:xfrm>
          <a:prstGeom prst="rect">
            <a:avLst/>
          </a:prstGeom>
        </p:spPr>
        <p:txBody>
          <a:bodyPr vert="horz" lIns="0" tIns="0" rIns="0" bIns="0" rtlCol="0">
            <a:noAutofit/>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223663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295B394A-65AD-EFCF-D745-2EC65478BD2E}"/>
              </a:ext>
            </a:extLst>
          </p:cNvPr>
          <p:cNvSpPr>
            <a:spLocks noGrp="1"/>
          </p:cNvSpPr>
          <p:nvPr>
            <p:ph type="pic" sz="quarter" idx="10"/>
          </p:nvPr>
        </p:nvSpPr>
        <p:spPr>
          <a:xfrm>
            <a:off x="3509138" y="0"/>
            <a:ext cx="5634862" cy="6858000"/>
          </a:xfrm>
        </p:spPr>
        <p:txBody>
          <a:bodyPr/>
          <a:lstStyle/>
          <a:p>
            <a:r>
              <a:rPr lang="en-US"/>
              <a:t>Click icon to add picture</a:t>
            </a:r>
          </a:p>
        </p:txBody>
      </p:sp>
      <p:sp>
        <p:nvSpPr>
          <p:cNvPr id="6" name="Rectangle 5">
            <a:extLst>
              <a:ext uri="{FF2B5EF4-FFF2-40B4-BE49-F238E27FC236}">
                <a16:creationId xmlns:a16="http://schemas.microsoft.com/office/drawing/2014/main" id="{655F232B-0EDE-9AF7-8505-73A82A1D984A}"/>
              </a:ext>
            </a:extLst>
          </p:cNvPr>
          <p:cNvSpPr/>
          <p:nvPr userDrawn="1"/>
        </p:nvSpPr>
        <p:spPr>
          <a:xfrm>
            <a:off x="0" y="0"/>
            <a:ext cx="350913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D131D7CF-25BE-F7C9-4F0F-08F9040CF5B8}"/>
              </a:ext>
            </a:extLst>
          </p:cNvPr>
          <p:cNvSpPr>
            <a:spLocks noGrp="1"/>
          </p:cNvSpPr>
          <p:nvPr>
            <p:ph type="title" hasCustomPrompt="1"/>
          </p:nvPr>
        </p:nvSpPr>
        <p:spPr>
          <a:xfrm>
            <a:off x="333014" y="365125"/>
            <a:ext cx="2860129" cy="2215991"/>
          </a:xfrm>
          <a:prstGeom prst="rect">
            <a:avLst/>
          </a:prstGeom>
        </p:spPr>
        <p:txBody>
          <a:bodyPr vert="horz" wrap="square" lIns="0" tIns="0" rIns="0" bIns="0" rtlCol="0" anchor="t" anchorCtr="0">
            <a:noAutofit/>
          </a:bodyPr>
          <a:lstStyle/>
          <a:p>
            <a:r>
              <a:rPr lang="en-US" dirty="0"/>
              <a:t>One-sentence headline with the main takeaway message</a:t>
            </a:r>
          </a:p>
        </p:txBody>
      </p:sp>
      <p:sp>
        <p:nvSpPr>
          <p:cNvPr id="4" name="Text Placeholder 2">
            <a:extLst>
              <a:ext uri="{FF2B5EF4-FFF2-40B4-BE49-F238E27FC236}">
                <a16:creationId xmlns:a16="http://schemas.microsoft.com/office/drawing/2014/main" id="{DEB29FA5-7A35-6FEE-A442-D2C294D8B1F5}"/>
              </a:ext>
            </a:extLst>
          </p:cNvPr>
          <p:cNvSpPr>
            <a:spLocks noGrp="1"/>
          </p:cNvSpPr>
          <p:nvPr>
            <p:ph idx="1" hasCustomPrompt="1"/>
          </p:nvPr>
        </p:nvSpPr>
        <p:spPr>
          <a:xfrm>
            <a:off x="333014" y="2875721"/>
            <a:ext cx="2860129" cy="3011731"/>
          </a:xfrm>
          <a:prstGeom prst="rect">
            <a:avLst/>
          </a:prstGeom>
        </p:spPr>
        <p:txBody>
          <a:bodyPr vert="horz" lIns="0" tIns="0" rIns="0" bIns="0" rtlCol="0">
            <a:noAutofit/>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pic>
        <p:nvPicPr>
          <p:cNvPr id="2" name="Picture 1" descr="A green text on a black background&#10;&#10;Description automatically generated">
            <a:extLst>
              <a:ext uri="{FF2B5EF4-FFF2-40B4-BE49-F238E27FC236}">
                <a16:creationId xmlns:a16="http://schemas.microsoft.com/office/drawing/2014/main" id="{57C91BF6-0914-78DC-ACDC-5B83DB0AB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538" y="6401336"/>
            <a:ext cx="1846782" cy="335779"/>
          </a:xfrm>
          <a:prstGeom prst="rect">
            <a:avLst/>
          </a:prstGeom>
        </p:spPr>
      </p:pic>
    </p:spTree>
    <p:extLst>
      <p:ext uri="{BB962C8B-B14F-4D97-AF65-F5344CB8AC3E}">
        <p14:creationId xmlns:p14="http://schemas.microsoft.com/office/powerpoint/2010/main" val="4094064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7046259" y="1"/>
            <a:ext cx="2100664"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7046259" y="2353564"/>
            <a:ext cx="2100664"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7046259" y="4706938"/>
            <a:ext cx="2100664" cy="2151063"/>
          </a:xfrm>
          <a:solidFill>
            <a:schemeClr val="bg2"/>
          </a:solidFill>
        </p:spPr>
        <p:txBody>
          <a:bodyPr/>
          <a:lstStyle/>
          <a:p>
            <a:r>
              <a:rPr lang="en-US"/>
              <a:t>Click icon to add picture</a:t>
            </a:r>
            <a:endParaRPr lang="en-US" dirty="0"/>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8" name="Picture Placeholder 135">
            <a:extLst>
              <a:ext uri="{FF2B5EF4-FFF2-40B4-BE49-F238E27FC236}">
                <a16:creationId xmlns:a16="http://schemas.microsoft.com/office/drawing/2014/main" id="{8314739E-5617-AA44-CDBF-8AD3E7709EA7}"/>
              </a:ext>
            </a:extLst>
          </p:cNvPr>
          <p:cNvSpPr>
            <a:spLocks noGrp="1"/>
          </p:cNvSpPr>
          <p:nvPr>
            <p:ph type="pic" sz="quarter" idx="19"/>
          </p:nvPr>
        </p:nvSpPr>
        <p:spPr>
          <a:xfrm>
            <a:off x="4769927" y="1"/>
            <a:ext cx="2100664" cy="2151063"/>
          </a:xfrm>
          <a:solidFill>
            <a:schemeClr val="bg2"/>
          </a:solidFill>
        </p:spPr>
        <p:txBody>
          <a:bodyPr/>
          <a:lstStyle/>
          <a:p>
            <a:r>
              <a:rPr lang="en-US"/>
              <a:t>Click icon to add picture</a:t>
            </a:r>
          </a:p>
        </p:txBody>
      </p:sp>
      <p:sp>
        <p:nvSpPr>
          <p:cNvPr id="9" name="Picture Placeholder 135">
            <a:extLst>
              <a:ext uri="{FF2B5EF4-FFF2-40B4-BE49-F238E27FC236}">
                <a16:creationId xmlns:a16="http://schemas.microsoft.com/office/drawing/2014/main" id="{22D10BF8-79C5-AB00-A326-13BEB92073C1}"/>
              </a:ext>
            </a:extLst>
          </p:cNvPr>
          <p:cNvSpPr>
            <a:spLocks noGrp="1"/>
          </p:cNvSpPr>
          <p:nvPr>
            <p:ph type="pic" sz="quarter" idx="20"/>
          </p:nvPr>
        </p:nvSpPr>
        <p:spPr>
          <a:xfrm>
            <a:off x="4769927" y="2353564"/>
            <a:ext cx="2100664" cy="2151063"/>
          </a:xfrm>
          <a:solidFill>
            <a:schemeClr val="bg2"/>
          </a:solidFill>
        </p:spPr>
        <p:txBody>
          <a:bodyPr/>
          <a:lstStyle/>
          <a:p>
            <a:r>
              <a:rPr lang="en-US"/>
              <a:t>Click icon to add picture</a:t>
            </a:r>
          </a:p>
        </p:txBody>
      </p:sp>
      <p:sp>
        <p:nvSpPr>
          <p:cNvPr id="10" name="Picture Placeholder 135">
            <a:extLst>
              <a:ext uri="{FF2B5EF4-FFF2-40B4-BE49-F238E27FC236}">
                <a16:creationId xmlns:a16="http://schemas.microsoft.com/office/drawing/2014/main" id="{6D77C78E-AB27-5B86-F86B-52A0538340DD}"/>
              </a:ext>
            </a:extLst>
          </p:cNvPr>
          <p:cNvSpPr>
            <a:spLocks noGrp="1"/>
          </p:cNvSpPr>
          <p:nvPr>
            <p:ph type="pic" sz="quarter" idx="21"/>
          </p:nvPr>
        </p:nvSpPr>
        <p:spPr>
          <a:xfrm>
            <a:off x="4769927" y="4706938"/>
            <a:ext cx="2100664" cy="2151063"/>
          </a:xfrm>
          <a:solidFill>
            <a:schemeClr val="bg2"/>
          </a:solidFill>
        </p:spPr>
        <p:txBody>
          <a:bodyPr/>
          <a:lstStyle/>
          <a:p>
            <a:r>
              <a:rPr lang="en-US"/>
              <a:t>Click icon to add picture</a:t>
            </a:r>
            <a:endParaRPr lang="en-US" dirty="0"/>
          </a:p>
        </p:txBody>
      </p:sp>
      <p:sp>
        <p:nvSpPr>
          <p:cNvPr id="2" name="Title Placeholder 1">
            <a:extLst>
              <a:ext uri="{FF2B5EF4-FFF2-40B4-BE49-F238E27FC236}">
                <a16:creationId xmlns:a16="http://schemas.microsoft.com/office/drawing/2014/main" id="{C6BF0141-76AB-011B-F21C-1EA2F8922954}"/>
              </a:ext>
            </a:extLst>
          </p:cNvPr>
          <p:cNvSpPr>
            <a:spLocks noGrp="1"/>
          </p:cNvSpPr>
          <p:nvPr>
            <p:ph type="title" hasCustomPrompt="1"/>
          </p:nvPr>
        </p:nvSpPr>
        <p:spPr>
          <a:xfrm>
            <a:off x="333015" y="365125"/>
            <a:ext cx="4041060" cy="1772793"/>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a:t>
            </a:r>
          </a:p>
        </p:txBody>
      </p:sp>
      <p:sp>
        <p:nvSpPr>
          <p:cNvPr id="3" name="Text Placeholder 2">
            <a:extLst>
              <a:ext uri="{FF2B5EF4-FFF2-40B4-BE49-F238E27FC236}">
                <a16:creationId xmlns:a16="http://schemas.microsoft.com/office/drawing/2014/main" id="{3E0E8859-D298-3D9A-7064-9CC014C5D58D}"/>
              </a:ext>
            </a:extLst>
          </p:cNvPr>
          <p:cNvSpPr>
            <a:spLocks noGrp="1"/>
          </p:cNvSpPr>
          <p:nvPr>
            <p:ph idx="1" hasCustomPrompt="1"/>
          </p:nvPr>
        </p:nvSpPr>
        <p:spPr>
          <a:xfrm>
            <a:off x="333015" y="2353564"/>
            <a:ext cx="4041060" cy="3533888"/>
          </a:xfrm>
          <a:prstGeom prst="rect">
            <a:avLst/>
          </a:prstGeom>
        </p:spPr>
        <p:txBody>
          <a:bodyPr vert="horz" lIns="0" tIns="0" rIns="0" bIns="0" rtlCol="0">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Supporting point 1</a:t>
            </a:r>
          </a:p>
          <a:p>
            <a:r>
              <a:rPr lang="en-US" dirty="0"/>
              <a:t>Supporting point 2</a:t>
            </a:r>
          </a:p>
          <a:p>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421DDA63-4FCD-A945-737D-EB2CD406D3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643875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 name="Graphic 285">
            <a:extLst>
              <a:ext uri="{FF2B5EF4-FFF2-40B4-BE49-F238E27FC236}">
                <a16:creationId xmlns:a16="http://schemas.microsoft.com/office/drawing/2014/main" id="{67FFA49C-BB5B-3610-B2DF-6254AF207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7" name="Title 1">
            <a:extLst>
              <a:ext uri="{FF2B5EF4-FFF2-40B4-BE49-F238E27FC236}">
                <a16:creationId xmlns:a16="http://schemas.microsoft.com/office/drawing/2014/main" id="{2DC4E25D-AF70-6F2C-476F-E2C680858AF2}"/>
              </a:ext>
            </a:extLst>
          </p:cNvPr>
          <p:cNvSpPr>
            <a:spLocks noGrp="1"/>
          </p:cNvSpPr>
          <p:nvPr>
            <p:ph type="title" hasCustomPrompt="1"/>
          </p:nvPr>
        </p:nvSpPr>
        <p:spPr>
          <a:xfrm>
            <a:off x="700829" y="2624569"/>
            <a:ext cx="7742343" cy="498598"/>
          </a:xfrm>
          <a:prstGeom prst="rect">
            <a:avLst/>
          </a:prstGeom>
        </p:spPr>
        <p:txBody>
          <a:bodyPr wrap="square" anchor="t" anchorCtr="0">
            <a:noAutofit/>
          </a:bodyPr>
          <a:lstStyle>
            <a:lvl1pPr algn="l">
              <a:defRPr sz="3200" b="0">
                <a:solidFill>
                  <a:schemeClr val="bg1"/>
                </a:solidFill>
              </a:defRPr>
            </a:lvl1pPr>
          </a:lstStyle>
          <a:p>
            <a:r>
              <a:rPr lang="en-US" dirty="0"/>
              <a:t>One-sentence headline</a:t>
            </a:r>
          </a:p>
        </p:txBody>
      </p:sp>
      <p:sp>
        <p:nvSpPr>
          <p:cNvPr id="8" name="Text Placeholder 368">
            <a:extLst>
              <a:ext uri="{FF2B5EF4-FFF2-40B4-BE49-F238E27FC236}">
                <a16:creationId xmlns:a16="http://schemas.microsoft.com/office/drawing/2014/main" id="{05D50A72-F36C-4E55-27C9-CD30EFDDC940}"/>
              </a:ext>
            </a:extLst>
          </p:cNvPr>
          <p:cNvSpPr>
            <a:spLocks noGrp="1"/>
          </p:cNvSpPr>
          <p:nvPr>
            <p:ph type="body" sz="quarter" idx="18" hasCustomPrompt="1"/>
          </p:nvPr>
        </p:nvSpPr>
        <p:spPr>
          <a:xfrm>
            <a:off x="700829" y="3698308"/>
            <a:ext cx="7742343" cy="249299"/>
          </a:xfrm>
        </p:spPr>
        <p:txBody>
          <a:bodyPr wrap="square" anchor="t" anchorCtr="0">
            <a:noAutofit/>
          </a:bodyPr>
          <a:lstStyle>
            <a:lvl1pPr marL="0" indent="0" algn="ctr">
              <a:spcBef>
                <a:spcPts val="1200"/>
              </a:spcBef>
              <a:spcAft>
                <a:spcPts val="60"/>
              </a:spcAft>
              <a:buNone/>
              <a:defRPr sz="16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pic>
        <p:nvPicPr>
          <p:cNvPr id="3" name="Picture 2" descr="White text on a black background&#10;&#10;Description automatically generated">
            <a:extLst>
              <a:ext uri="{FF2B5EF4-FFF2-40B4-BE49-F238E27FC236}">
                <a16:creationId xmlns:a16="http://schemas.microsoft.com/office/drawing/2014/main" id="{96128652-DA8A-AE52-B460-409E58F665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12938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 name="Graphic 285">
            <a:extLst>
              <a:ext uri="{FF2B5EF4-FFF2-40B4-BE49-F238E27FC236}">
                <a16:creationId xmlns:a16="http://schemas.microsoft.com/office/drawing/2014/main" id="{67FFA49C-BB5B-3610-B2DF-6254AF207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3" name="Title Placeholder 1">
            <a:extLst>
              <a:ext uri="{FF2B5EF4-FFF2-40B4-BE49-F238E27FC236}">
                <a16:creationId xmlns:a16="http://schemas.microsoft.com/office/drawing/2014/main" id="{976C08DC-97F3-6FB2-1C11-97DCCAD5526A}"/>
              </a:ext>
            </a:extLst>
          </p:cNvPr>
          <p:cNvSpPr>
            <a:spLocks noGrp="1"/>
          </p:cNvSpPr>
          <p:nvPr>
            <p:ph type="title" hasCustomPrompt="1"/>
          </p:nvPr>
        </p:nvSpPr>
        <p:spPr>
          <a:xfrm>
            <a:off x="333014" y="365125"/>
            <a:ext cx="8477971"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pic>
        <p:nvPicPr>
          <p:cNvPr id="4" name="Picture 3" descr="White text on a black background&#10;&#10;Description automatically generated">
            <a:extLst>
              <a:ext uri="{FF2B5EF4-FFF2-40B4-BE49-F238E27FC236}">
                <a16:creationId xmlns:a16="http://schemas.microsoft.com/office/drawing/2014/main" id="{0F6272C0-AEB8-D2A8-2C49-A0DB55354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18667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Tree>
    <p:extLst>
      <p:ext uri="{BB962C8B-B14F-4D97-AF65-F5344CB8AC3E}">
        <p14:creationId xmlns:p14="http://schemas.microsoft.com/office/powerpoint/2010/main" val="274632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C9ED1656-65E1-2C21-69B3-DEFF63CBAE7B}"/>
              </a:ext>
            </a:extLst>
          </p:cNvPr>
          <p:cNvSpPr>
            <a:spLocks noGrp="1"/>
          </p:cNvSpPr>
          <p:nvPr>
            <p:ph sz="half" idx="2" hasCustomPrompt="1"/>
          </p:nvPr>
        </p:nvSpPr>
        <p:spPr>
          <a:xfrm>
            <a:off x="333014" y="1715511"/>
            <a:ext cx="8478787" cy="4198835"/>
          </a:xfrm>
        </p:spPr>
        <p:txBody>
          <a:bodyPr>
            <a:noAutofit/>
          </a:bodyPr>
          <a:lstStyle>
            <a:lvl1pPr marL="342900" indent="-342900">
              <a:lnSpc>
                <a:spcPct val="100000"/>
              </a:lnSpc>
              <a:spcBef>
                <a:spcPts val="1000"/>
              </a:spcBef>
              <a:spcAft>
                <a:spcPts val="0"/>
              </a:spcAft>
              <a:buFont typeface="Arial" panose="020B0604020202020204" pitchFamily="34" charset="0"/>
              <a:buChar char="•"/>
              <a:defRPr sz="2200" spc="-10" baseline="0">
                <a:solidFill>
                  <a:srgbClr val="000000"/>
                </a:solidFill>
              </a:defRPr>
            </a:lvl1pPr>
            <a:lvl2pPr marL="694944" indent="-347472">
              <a:lnSpc>
                <a:spcPct val="100000"/>
              </a:lnSpc>
              <a:spcBef>
                <a:spcPts val="0"/>
              </a:spcBef>
              <a:spcAft>
                <a:spcPts val="1000"/>
              </a:spcAft>
              <a:defRPr sz="2200">
                <a:solidFill>
                  <a:srgbClr val="000000"/>
                </a:solidFill>
              </a:defRPr>
            </a:lvl2pPr>
          </a:lstStyle>
          <a:p>
            <a:r>
              <a:rPr lang="en-US" dirty="0"/>
              <a:t>Supporting point 1</a:t>
            </a:r>
          </a:p>
          <a:p>
            <a:r>
              <a:rPr lang="en-US" dirty="0"/>
              <a:t>Supporting point 3</a:t>
            </a:r>
          </a:p>
        </p:txBody>
      </p:sp>
      <p:sp>
        <p:nvSpPr>
          <p:cNvPr id="3" name="Title Placeholder 1">
            <a:extLst>
              <a:ext uri="{FF2B5EF4-FFF2-40B4-BE49-F238E27FC236}">
                <a16:creationId xmlns:a16="http://schemas.microsoft.com/office/drawing/2014/main" id="{F2FF6CC3-2EC0-7C8D-2AB6-1194E4C02E91}"/>
              </a:ext>
            </a:extLst>
          </p:cNvPr>
          <p:cNvSpPr>
            <a:spLocks noGrp="1"/>
          </p:cNvSpPr>
          <p:nvPr>
            <p:ph type="title" hasCustomPrompt="1"/>
          </p:nvPr>
        </p:nvSpPr>
        <p:spPr>
          <a:xfrm>
            <a:off x="333014" y="330087"/>
            <a:ext cx="8478787" cy="886397"/>
          </a:xfrm>
          <a:prstGeom prst="rect">
            <a:avLst/>
          </a:prstGeom>
        </p:spPr>
        <p:txBody>
          <a:bodyPr vert="horz" wrap="square" lIns="0" tIns="0" rIns="0" bIns="0" rtlCol="0" anchor="t" anchorCtr="0">
            <a:noAutofit/>
          </a:bodyPr>
          <a:lstStyle>
            <a:lvl1pPr>
              <a:defRPr sz="3100" b="0" spc="-80" baseline="0">
                <a:solidFill>
                  <a:srgbClr val="000000"/>
                </a:solidFill>
              </a:defRPr>
            </a:lvl1pPr>
          </a:lstStyle>
          <a:p>
            <a:r>
              <a:rPr lang="en-US" dirty="0"/>
              <a:t>One-sentence headline with the main takeaway message for the slide</a:t>
            </a:r>
          </a:p>
        </p:txBody>
      </p:sp>
    </p:spTree>
    <p:extLst>
      <p:ext uri="{BB962C8B-B14F-4D97-AF65-F5344CB8AC3E}">
        <p14:creationId xmlns:p14="http://schemas.microsoft.com/office/powerpoint/2010/main" val="24175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4" name="Picture 3" descr="A high angle view of a city&#10;&#10;Description automatically generated">
            <a:extLst>
              <a:ext uri="{FF2B5EF4-FFF2-40B4-BE49-F238E27FC236}">
                <a16:creationId xmlns:a16="http://schemas.microsoft.com/office/drawing/2014/main" id="{B96D4574-27EC-4E9E-8D8D-5C05A898D2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8906938A-9390-97BE-C049-61F84041D4F9}"/>
              </a:ext>
            </a:extLst>
          </p:cNvPr>
          <p:cNvSpPr/>
          <p:nvPr userDrawn="1"/>
        </p:nvSpPr>
        <p:spPr>
          <a:xfrm>
            <a:off x="587334"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03EC3D1F-0A89-9F7A-F9BE-7F05896392AB}"/>
              </a:ext>
            </a:extLst>
          </p:cNvPr>
          <p:cNvSpPr/>
          <p:nvPr userDrawn="1"/>
        </p:nvSpPr>
        <p:spPr>
          <a:xfrm>
            <a:off x="906169"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13" name="Group 12">
            <a:extLst>
              <a:ext uri="{FF2B5EF4-FFF2-40B4-BE49-F238E27FC236}">
                <a16:creationId xmlns:a16="http://schemas.microsoft.com/office/drawing/2014/main" id="{1EC9C97E-7CA3-C1F5-F05E-39CFBD5251EB}"/>
              </a:ext>
            </a:extLst>
          </p:cNvPr>
          <p:cNvGrpSpPr/>
          <p:nvPr userDrawn="1"/>
        </p:nvGrpSpPr>
        <p:grpSpPr>
          <a:xfrm>
            <a:off x="859581" y="5406470"/>
            <a:ext cx="4834263" cy="369332"/>
            <a:chOff x="1168862" y="5508070"/>
            <a:chExt cx="4834263" cy="369332"/>
          </a:xfrm>
        </p:grpSpPr>
        <p:pic>
          <p:nvPicPr>
            <p:cNvPr id="14" name="Picture 13">
              <a:extLst>
                <a:ext uri="{FF2B5EF4-FFF2-40B4-BE49-F238E27FC236}">
                  <a16:creationId xmlns:a16="http://schemas.microsoft.com/office/drawing/2014/main" id="{6963F6D5-7FCC-7CF8-7E14-71C166590397}"/>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5" name="TextBox 14">
              <a:extLst>
                <a:ext uri="{FF2B5EF4-FFF2-40B4-BE49-F238E27FC236}">
                  <a16:creationId xmlns:a16="http://schemas.microsoft.com/office/drawing/2014/main" id="{BD6F63FA-B9DC-3741-B3D3-7B152C4EE137}"/>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2" name="Title 1">
            <a:extLst>
              <a:ext uri="{FF2B5EF4-FFF2-40B4-BE49-F238E27FC236}">
                <a16:creationId xmlns:a16="http://schemas.microsoft.com/office/drawing/2014/main" id="{3A516A76-A509-AE76-8055-6FC4A7323A86}"/>
              </a:ext>
            </a:extLst>
          </p:cNvPr>
          <p:cNvSpPr>
            <a:spLocks noGrp="1"/>
          </p:cNvSpPr>
          <p:nvPr>
            <p:ph type="ctrTitle" hasCustomPrompt="1"/>
          </p:nvPr>
        </p:nvSpPr>
        <p:spPr>
          <a:xfrm>
            <a:off x="906170" y="2267757"/>
            <a:ext cx="4630434" cy="1052596"/>
          </a:xfrm>
          <a:prstGeom prst="rect">
            <a:avLst/>
          </a:prstGeom>
        </p:spPr>
        <p:txBody>
          <a:bodyPr wrap="square" anchor="t" anchorCtr="0">
            <a:noAutofit/>
          </a:bodyPr>
          <a:lstStyle>
            <a:lvl1pPr algn="l">
              <a:spcBef>
                <a:spcPts val="1200"/>
              </a:spcBef>
              <a:spcAft>
                <a:spcPts val="60"/>
              </a:spcAft>
              <a:defRPr sz="3800" b="1">
                <a:solidFill>
                  <a:schemeClr val="tx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17EF3EC6-8308-7E85-B80F-6AF8C582ED1E}"/>
              </a:ext>
            </a:extLst>
          </p:cNvPr>
          <p:cNvSpPr>
            <a:spLocks noGrp="1"/>
          </p:cNvSpPr>
          <p:nvPr>
            <p:ph type="subTitle" idx="1" hasCustomPrompt="1"/>
          </p:nvPr>
        </p:nvSpPr>
        <p:spPr>
          <a:xfrm>
            <a:off x="906170" y="4044500"/>
            <a:ext cx="4630434"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5" name="Text Placeholder 1961">
            <a:extLst>
              <a:ext uri="{FF2B5EF4-FFF2-40B4-BE49-F238E27FC236}">
                <a16:creationId xmlns:a16="http://schemas.microsoft.com/office/drawing/2014/main" id="{CA9D4D77-DAD2-53AC-FC8A-FC8A62DDEFB8}"/>
              </a:ext>
            </a:extLst>
          </p:cNvPr>
          <p:cNvSpPr>
            <a:spLocks noGrp="1"/>
          </p:cNvSpPr>
          <p:nvPr>
            <p:ph type="body" sz="quarter" idx="14" hasCustomPrompt="1"/>
          </p:nvPr>
        </p:nvSpPr>
        <p:spPr>
          <a:xfrm>
            <a:off x="906170" y="1948118"/>
            <a:ext cx="4630434" cy="193899"/>
          </a:xfrm>
        </p:spPr>
        <p:txBody>
          <a:bodyPr wrap="square" anchor="t" anchorCtr="0">
            <a:noAutofit/>
          </a:bodyPr>
          <a:lstStyle>
            <a:lvl1pPr marL="0" indent="0" algn="l">
              <a:spcBef>
                <a:spcPts val="1200"/>
              </a:spcBef>
              <a:spcAft>
                <a:spcPts val="60"/>
              </a:spcAft>
              <a:buNone/>
              <a:defRPr sz="1400" b="0" i="0" spc="30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7" name="Text Placeholder 1963">
            <a:extLst>
              <a:ext uri="{FF2B5EF4-FFF2-40B4-BE49-F238E27FC236}">
                <a16:creationId xmlns:a16="http://schemas.microsoft.com/office/drawing/2014/main" id="{90DD8162-1B32-C9FA-D98B-C752DA48F4BF}"/>
              </a:ext>
            </a:extLst>
          </p:cNvPr>
          <p:cNvSpPr>
            <a:spLocks noGrp="1"/>
          </p:cNvSpPr>
          <p:nvPr>
            <p:ph type="body" sz="quarter" idx="15" hasCustomPrompt="1"/>
          </p:nvPr>
        </p:nvSpPr>
        <p:spPr>
          <a:xfrm>
            <a:off x="906170" y="4396643"/>
            <a:ext cx="4630434"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8" name="Text Placeholder 47">
            <a:extLst>
              <a:ext uri="{FF2B5EF4-FFF2-40B4-BE49-F238E27FC236}">
                <a16:creationId xmlns:a16="http://schemas.microsoft.com/office/drawing/2014/main" id="{B1EBC49A-EF34-8FFB-7A05-F927CA6C3A6D}"/>
              </a:ext>
            </a:extLst>
          </p:cNvPr>
          <p:cNvSpPr>
            <a:spLocks noGrp="1"/>
          </p:cNvSpPr>
          <p:nvPr>
            <p:ph type="body" sz="quarter" idx="17" hasCustomPrompt="1"/>
          </p:nvPr>
        </p:nvSpPr>
        <p:spPr>
          <a:xfrm>
            <a:off x="906170" y="4840809"/>
            <a:ext cx="4630434"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7" name="Picture 6" descr="A green text on a black background&#10;&#10;Description automatically generated">
            <a:extLst>
              <a:ext uri="{FF2B5EF4-FFF2-40B4-BE49-F238E27FC236}">
                <a16:creationId xmlns:a16="http://schemas.microsoft.com/office/drawing/2014/main" id="{828E746C-2EA5-0A58-B9A7-7851560D2F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492" y="1104430"/>
            <a:ext cx="2718596" cy="494292"/>
          </a:xfrm>
          <a:prstGeom prst="rect">
            <a:avLst/>
          </a:prstGeom>
        </p:spPr>
      </p:pic>
    </p:spTree>
    <p:extLst>
      <p:ext uri="{BB962C8B-B14F-4D97-AF65-F5344CB8AC3E}">
        <p14:creationId xmlns:p14="http://schemas.microsoft.com/office/powerpoint/2010/main" val="415816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4683508" y="1476003"/>
            <a:ext cx="4128293" cy="4438344"/>
          </a:xfrm>
        </p:spPr>
        <p:txBody>
          <a:bodyPr>
            <a:noAutofit/>
          </a:bodyPr>
          <a:lstStyle>
            <a:lvl1pPr marL="0" indent="0">
              <a:buNone/>
              <a:defRPr sz="16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Placeholder 1">
            <a:extLst>
              <a:ext uri="{FF2B5EF4-FFF2-40B4-BE49-F238E27FC236}">
                <a16:creationId xmlns:a16="http://schemas.microsoft.com/office/drawing/2014/main" id="{378E1C47-AB9D-53E9-250E-133DF9A1BD64}"/>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8" name="Text Placeholder 2">
            <a:extLst>
              <a:ext uri="{FF2B5EF4-FFF2-40B4-BE49-F238E27FC236}">
                <a16:creationId xmlns:a16="http://schemas.microsoft.com/office/drawing/2014/main" id="{60E1C2AC-B985-BB1A-B8DA-569BB48858C3}"/>
              </a:ext>
            </a:extLst>
          </p:cNvPr>
          <p:cNvSpPr>
            <a:spLocks noGrp="1"/>
          </p:cNvSpPr>
          <p:nvPr>
            <p:ph idx="1" hasCustomPrompt="1"/>
          </p:nvPr>
        </p:nvSpPr>
        <p:spPr>
          <a:xfrm>
            <a:off x="333014" y="1470990"/>
            <a:ext cx="4128293" cy="4416463"/>
          </a:xfrm>
          <a:prstGeom prst="rect">
            <a:avLst/>
          </a:prstGeom>
        </p:spPr>
        <p:txBody>
          <a:bodyPr vert="horz" lIns="0" tIns="0" rIns="0" bIns="0" rtlCol="0">
            <a:noAutofit/>
          </a:bodyPr>
          <a:lstStyle>
            <a:lvl1pPr marL="0" indent="0">
              <a:buNone/>
              <a:defRPr sz="16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2528451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0D17202-A3B2-D3B3-E8D0-092B335C1773}"/>
              </a:ext>
            </a:extLst>
          </p:cNvPr>
          <p:cNvSpPr>
            <a:spLocks noGrp="1"/>
          </p:cNvSpPr>
          <p:nvPr>
            <p:ph sz="half" idx="1" hasCustomPrompt="1"/>
          </p:nvPr>
        </p:nvSpPr>
        <p:spPr>
          <a:xfrm>
            <a:off x="314691" y="1922930"/>
            <a:ext cx="409594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800">
                <a:solidFill>
                  <a:schemeClr val="tx1"/>
                </a:solidFill>
              </a:defRPr>
            </a:lvl2pPr>
            <a:lvl3pPr>
              <a:spcBef>
                <a:spcPts val="1200"/>
              </a:spcBef>
              <a:spcAft>
                <a:spcPts val="60"/>
              </a:spcAft>
              <a:defRPr sz="1800">
                <a:solidFill>
                  <a:schemeClr val="tx1"/>
                </a:solidFill>
              </a:defRPr>
            </a:lvl3pPr>
            <a:lvl4pPr>
              <a:spcBef>
                <a:spcPts val="1200"/>
              </a:spcBef>
              <a:spcAft>
                <a:spcPts val="60"/>
              </a:spcAft>
              <a:defRPr sz="1800">
                <a:solidFill>
                  <a:schemeClr val="tx1"/>
                </a:solidFill>
              </a:defRPr>
            </a:lvl4pPr>
            <a:lvl5pPr>
              <a:spcBef>
                <a:spcPts val="1200"/>
              </a:spcBef>
              <a:spcAft>
                <a:spcPts val="60"/>
              </a:spcAft>
              <a:defRPr sz="18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7" name="Content Placeholder 2">
            <a:extLst>
              <a:ext uri="{FF2B5EF4-FFF2-40B4-BE49-F238E27FC236}">
                <a16:creationId xmlns:a16="http://schemas.microsoft.com/office/drawing/2014/main" id="{BC1EEC9D-B9B5-5770-3EDE-26F667F8B3CB}"/>
              </a:ext>
            </a:extLst>
          </p:cNvPr>
          <p:cNvSpPr>
            <a:spLocks noGrp="1"/>
          </p:cNvSpPr>
          <p:nvPr>
            <p:ph sz="half" idx="14" hasCustomPrompt="1"/>
          </p:nvPr>
        </p:nvSpPr>
        <p:spPr>
          <a:xfrm>
            <a:off x="4733368" y="1922930"/>
            <a:ext cx="409594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800">
                <a:solidFill>
                  <a:schemeClr val="tx1"/>
                </a:solidFill>
              </a:defRPr>
            </a:lvl2pPr>
            <a:lvl3pPr>
              <a:spcBef>
                <a:spcPts val="1200"/>
              </a:spcBef>
              <a:spcAft>
                <a:spcPts val="60"/>
              </a:spcAft>
              <a:defRPr sz="1800">
                <a:solidFill>
                  <a:schemeClr val="tx1"/>
                </a:solidFill>
              </a:defRPr>
            </a:lvl3pPr>
            <a:lvl4pPr>
              <a:spcBef>
                <a:spcPts val="1200"/>
              </a:spcBef>
              <a:spcAft>
                <a:spcPts val="60"/>
              </a:spcAft>
              <a:defRPr sz="1800">
                <a:solidFill>
                  <a:schemeClr val="tx1"/>
                </a:solidFill>
              </a:defRPr>
            </a:lvl4pPr>
            <a:lvl5pPr>
              <a:spcBef>
                <a:spcPts val="1200"/>
              </a:spcBef>
              <a:spcAft>
                <a:spcPts val="60"/>
              </a:spcAft>
              <a:defRPr sz="18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2" name="Title Placeholder 1">
            <a:extLst>
              <a:ext uri="{FF2B5EF4-FFF2-40B4-BE49-F238E27FC236}">
                <a16:creationId xmlns:a16="http://schemas.microsoft.com/office/drawing/2014/main" id="{33A48DEC-DD8E-1A09-E3AE-DDD551AC1EAA}"/>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3" name="Text Placeholder 212">
            <a:extLst>
              <a:ext uri="{FF2B5EF4-FFF2-40B4-BE49-F238E27FC236}">
                <a16:creationId xmlns:a16="http://schemas.microsoft.com/office/drawing/2014/main" id="{AABE482A-D408-53A6-A1BE-5F96444AAF52}"/>
              </a:ext>
            </a:extLst>
          </p:cNvPr>
          <p:cNvSpPr>
            <a:spLocks noGrp="1"/>
          </p:cNvSpPr>
          <p:nvPr>
            <p:ph type="body" sz="quarter" idx="13"/>
          </p:nvPr>
        </p:nvSpPr>
        <p:spPr>
          <a:xfrm>
            <a:off x="314691" y="1408114"/>
            <a:ext cx="4095942"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Click to edit Master text styles</a:t>
            </a:r>
          </a:p>
        </p:txBody>
      </p:sp>
      <p:sp>
        <p:nvSpPr>
          <p:cNvPr id="4" name="Text Placeholder 212">
            <a:extLst>
              <a:ext uri="{FF2B5EF4-FFF2-40B4-BE49-F238E27FC236}">
                <a16:creationId xmlns:a16="http://schemas.microsoft.com/office/drawing/2014/main" id="{75A4E52B-B16E-2851-B97C-CEE6E6BFBB8C}"/>
              </a:ext>
            </a:extLst>
          </p:cNvPr>
          <p:cNvSpPr>
            <a:spLocks noGrp="1"/>
          </p:cNvSpPr>
          <p:nvPr>
            <p:ph type="body" sz="quarter" idx="15"/>
          </p:nvPr>
        </p:nvSpPr>
        <p:spPr>
          <a:xfrm>
            <a:off x="4733368" y="1408114"/>
            <a:ext cx="409594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91661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984BD47C-7A07-DCE8-F59E-5EB71628A5E4}"/>
              </a:ext>
            </a:extLst>
          </p:cNvPr>
          <p:cNvSpPr>
            <a:spLocks noGrp="1"/>
          </p:cNvSpPr>
          <p:nvPr>
            <p:ph sz="half" idx="20" hasCustomPrompt="1"/>
          </p:nvPr>
        </p:nvSpPr>
        <p:spPr>
          <a:xfrm>
            <a:off x="287529" y="1949824"/>
            <a:ext cx="2679192"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19" name="Content Placeholder 2">
            <a:extLst>
              <a:ext uri="{FF2B5EF4-FFF2-40B4-BE49-F238E27FC236}">
                <a16:creationId xmlns:a16="http://schemas.microsoft.com/office/drawing/2014/main" id="{D2FD97E7-1BEE-6E0B-D154-1FCCD4CF971C}"/>
              </a:ext>
            </a:extLst>
          </p:cNvPr>
          <p:cNvSpPr>
            <a:spLocks noGrp="1"/>
          </p:cNvSpPr>
          <p:nvPr>
            <p:ph sz="half" idx="22" hasCustomPrompt="1"/>
          </p:nvPr>
        </p:nvSpPr>
        <p:spPr>
          <a:xfrm>
            <a:off x="3201168" y="1949824"/>
            <a:ext cx="2679192"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28" name="Content Placeholder 2">
            <a:extLst>
              <a:ext uri="{FF2B5EF4-FFF2-40B4-BE49-F238E27FC236}">
                <a16:creationId xmlns:a16="http://schemas.microsoft.com/office/drawing/2014/main" id="{6E1F8815-2CE9-EACD-8FE8-9D8FD946B012}"/>
              </a:ext>
            </a:extLst>
          </p:cNvPr>
          <p:cNvSpPr>
            <a:spLocks noGrp="1"/>
          </p:cNvSpPr>
          <p:nvPr>
            <p:ph sz="half" idx="24" hasCustomPrompt="1"/>
          </p:nvPr>
        </p:nvSpPr>
        <p:spPr>
          <a:xfrm>
            <a:off x="6109784" y="1949824"/>
            <a:ext cx="2679192"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6" name="Title Placeholder 1">
            <a:extLst>
              <a:ext uri="{FF2B5EF4-FFF2-40B4-BE49-F238E27FC236}">
                <a16:creationId xmlns:a16="http://schemas.microsoft.com/office/drawing/2014/main" id="{5A2C531A-9FF5-1423-1E8A-F7EE9AFF53F3}"/>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2" name="Text Placeholder 212">
            <a:extLst>
              <a:ext uri="{FF2B5EF4-FFF2-40B4-BE49-F238E27FC236}">
                <a16:creationId xmlns:a16="http://schemas.microsoft.com/office/drawing/2014/main" id="{53B00DCA-ADAF-888C-959A-7AA8F28DF137}"/>
              </a:ext>
            </a:extLst>
          </p:cNvPr>
          <p:cNvSpPr>
            <a:spLocks noGrp="1"/>
          </p:cNvSpPr>
          <p:nvPr>
            <p:ph type="body" sz="quarter" idx="16" hasCustomPrompt="1"/>
          </p:nvPr>
        </p:nvSpPr>
        <p:spPr>
          <a:xfrm>
            <a:off x="288588" y="1394667"/>
            <a:ext cx="2678133"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
        <p:nvSpPr>
          <p:cNvPr id="3" name="Text Placeholder 212">
            <a:extLst>
              <a:ext uri="{FF2B5EF4-FFF2-40B4-BE49-F238E27FC236}">
                <a16:creationId xmlns:a16="http://schemas.microsoft.com/office/drawing/2014/main" id="{48743ABF-2C3F-1F43-FB64-232DB815FBC7}"/>
              </a:ext>
            </a:extLst>
          </p:cNvPr>
          <p:cNvSpPr>
            <a:spLocks noGrp="1"/>
          </p:cNvSpPr>
          <p:nvPr>
            <p:ph type="body" sz="quarter" idx="21" hasCustomPrompt="1"/>
          </p:nvPr>
        </p:nvSpPr>
        <p:spPr>
          <a:xfrm>
            <a:off x="3202227" y="1394667"/>
            <a:ext cx="267813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
        <p:nvSpPr>
          <p:cNvPr id="4" name="Text Placeholder 212">
            <a:extLst>
              <a:ext uri="{FF2B5EF4-FFF2-40B4-BE49-F238E27FC236}">
                <a16:creationId xmlns:a16="http://schemas.microsoft.com/office/drawing/2014/main" id="{04E29313-909B-6733-B8DF-C2441470BD45}"/>
              </a:ext>
            </a:extLst>
          </p:cNvPr>
          <p:cNvSpPr>
            <a:spLocks noGrp="1"/>
          </p:cNvSpPr>
          <p:nvPr>
            <p:ph type="body" sz="quarter" idx="23" hasCustomPrompt="1"/>
          </p:nvPr>
        </p:nvSpPr>
        <p:spPr>
          <a:xfrm>
            <a:off x="6110843" y="1394667"/>
            <a:ext cx="267813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Tree>
    <p:extLst>
      <p:ext uri="{BB962C8B-B14F-4D97-AF65-F5344CB8AC3E}">
        <p14:creationId xmlns:p14="http://schemas.microsoft.com/office/powerpoint/2010/main" val="185046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5" name="Picture Placeholder 360">
            <a:extLst>
              <a:ext uri="{FF2B5EF4-FFF2-40B4-BE49-F238E27FC236}">
                <a16:creationId xmlns:a16="http://schemas.microsoft.com/office/drawing/2014/main" id="{11E98F24-2146-3DD1-0E0D-417FB393368E}"/>
              </a:ext>
            </a:extLst>
          </p:cNvPr>
          <p:cNvSpPr>
            <a:spLocks noGrp="1"/>
          </p:cNvSpPr>
          <p:nvPr>
            <p:ph type="pic" sz="quarter" idx="12"/>
          </p:nvPr>
        </p:nvSpPr>
        <p:spPr>
          <a:xfrm>
            <a:off x="919187" y="1709439"/>
            <a:ext cx="2226938" cy="2226938"/>
          </a:xfrm>
          <a:solidFill>
            <a:schemeClr val="bg2"/>
          </a:solidFill>
        </p:spPr>
        <p:txBody>
          <a:bodyPr/>
          <a:lstStyle/>
          <a:p>
            <a:r>
              <a:rPr lang="en-US"/>
              <a:t>Click icon to add picture</a:t>
            </a:r>
            <a:endParaRPr lang="en-US" dirty="0"/>
          </a:p>
        </p:txBody>
      </p:sp>
      <p:sp>
        <p:nvSpPr>
          <p:cNvPr id="6" name="Text Placeholder 364">
            <a:extLst>
              <a:ext uri="{FF2B5EF4-FFF2-40B4-BE49-F238E27FC236}">
                <a16:creationId xmlns:a16="http://schemas.microsoft.com/office/drawing/2014/main" id="{F709CC15-283C-B9C3-A9E2-9A017443FFE2}"/>
              </a:ext>
            </a:extLst>
          </p:cNvPr>
          <p:cNvSpPr>
            <a:spLocks noGrp="1"/>
          </p:cNvSpPr>
          <p:nvPr>
            <p:ph type="body" sz="quarter" idx="15" hasCustomPrompt="1"/>
          </p:nvPr>
        </p:nvSpPr>
        <p:spPr>
          <a:xfrm>
            <a:off x="918517" y="4270636"/>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itle Placeholder 1">
            <a:extLst>
              <a:ext uri="{FF2B5EF4-FFF2-40B4-BE49-F238E27FC236}">
                <a16:creationId xmlns:a16="http://schemas.microsoft.com/office/drawing/2014/main" id="{67847F79-89C7-7DD9-D267-390D32445680}"/>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12" name="Picture Placeholder 360">
            <a:extLst>
              <a:ext uri="{FF2B5EF4-FFF2-40B4-BE49-F238E27FC236}">
                <a16:creationId xmlns:a16="http://schemas.microsoft.com/office/drawing/2014/main" id="{B9D6E998-8955-D930-69D8-EB9C10057C97}"/>
              </a:ext>
            </a:extLst>
          </p:cNvPr>
          <p:cNvSpPr>
            <a:spLocks noGrp="1"/>
          </p:cNvSpPr>
          <p:nvPr>
            <p:ph type="pic" sz="quarter" idx="19"/>
          </p:nvPr>
        </p:nvSpPr>
        <p:spPr>
          <a:xfrm>
            <a:off x="3458531" y="1709439"/>
            <a:ext cx="2226938" cy="2226938"/>
          </a:xfrm>
          <a:solidFill>
            <a:schemeClr val="bg2"/>
          </a:solidFill>
        </p:spPr>
        <p:txBody>
          <a:bodyPr/>
          <a:lstStyle/>
          <a:p>
            <a:r>
              <a:rPr lang="en-US"/>
              <a:t>Click icon to add picture</a:t>
            </a:r>
            <a:endParaRPr lang="en-US" dirty="0"/>
          </a:p>
        </p:txBody>
      </p:sp>
      <p:sp>
        <p:nvSpPr>
          <p:cNvPr id="13" name="Text Placeholder 364">
            <a:extLst>
              <a:ext uri="{FF2B5EF4-FFF2-40B4-BE49-F238E27FC236}">
                <a16:creationId xmlns:a16="http://schemas.microsoft.com/office/drawing/2014/main" id="{E9D430B1-4668-B307-7AC0-98DB90AACC08}"/>
              </a:ext>
            </a:extLst>
          </p:cNvPr>
          <p:cNvSpPr>
            <a:spLocks noGrp="1"/>
          </p:cNvSpPr>
          <p:nvPr>
            <p:ph type="body" sz="quarter" idx="20" hasCustomPrompt="1"/>
          </p:nvPr>
        </p:nvSpPr>
        <p:spPr>
          <a:xfrm>
            <a:off x="3458531" y="4270636"/>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4" name="Picture Placeholder 360">
            <a:extLst>
              <a:ext uri="{FF2B5EF4-FFF2-40B4-BE49-F238E27FC236}">
                <a16:creationId xmlns:a16="http://schemas.microsoft.com/office/drawing/2014/main" id="{FE8200DB-79FB-1140-CE1F-30AAF3A479FF}"/>
              </a:ext>
            </a:extLst>
          </p:cNvPr>
          <p:cNvSpPr>
            <a:spLocks noGrp="1"/>
          </p:cNvSpPr>
          <p:nvPr>
            <p:ph type="pic" sz="quarter" idx="22"/>
          </p:nvPr>
        </p:nvSpPr>
        <p:spPr>
          <a:xfrm>
            <a:off x="5997875" y="1709439"/>
            <a:ext cx="2226938" cy="2226938"/>
          </a:xfrm>
          <a:solidFill>
            <a:schemeClr val="bg2"/>
          </a:solidFill>
        </p:spPr>
        <p:txBody>
          <a:bodyPr/>
          <a:lstStyle/>
          <a:p>
            <a:r>
              <a:rPr lang="en-US"/>
              <a:t>Click icon to add picture</a:t>
            </a:r>
            <a:endParaRPr lang="en-US" dirty="0"/>
          </a:p>
        </p:txBody>
      </p:sp>
      <p:sp>
        <p:nvSpPr>
          <p:cNvPr id="15" name="Text Placeholder 364">
            <a:extLst>
              <a:ext uri="{FF2B5EF4-FFF2-40B4-BE49-F238E27FC236}">
                <a16:creationId xmlns:a16="http://schemas.microsoft.com/office/drawing/2014/main" id="{2654E6A0-668B-5D01-898A-84C21BECB3E5}"/>
              </a:ext>
            </a:extLst>
          </p:cNvPr>
          <p:cNvSpPr>
            <a:spLocks noGrp="1"/>
          </p:cNvSpPr>
          <p:nvPr>
            <p:ph type="body" sz="quarter" idx="23" hasCustomPrompt="1"/>
          </p:nvPr>
        </p:nvSpPr>
        <p:spPr>
          <a:xfrm>
            <a:off x="5997875" y="4270636"/>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2" name="Picture 1" descr="White text on a black background&#10;&#10;Description automatically generated">
            <a:extLst>
              <a:ext uri="{FF2B5EF4-FFF2-40B4-BE49-F238E27FC236}">
                <a16:creationId xmlns:a16="http://schemas.microsoft.com/office/drawing/2014/main" id="{985C67C6-4DFD-F50B-9863-B45B25E26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89881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984BD47C-7A07-DCE8-F59E-5EB71628A5E4}"/>
              </a:ext>
            </a:extLst>
          </p:cNvPr>
          <p:cNvSpPr>
            <a:spLocks noGrp="1"/>
          </p:cNvSpPr>
          <p:nvPr>
            <p:ph sz="half" idx="20" hasCustomPrompt="1"/>
          </p:nvPr>
        </p:nvSpPr>
        <p:spPr>
          <a:xfrm>
            <a:off x="274351" y="1949824"/>
            <a:ext cx="1944414"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19" name="Content Placeholder 2">
            <a:extLst>
              <a:ext uri="{FF2B5EF4-FFF2-40B4-BE49-F238E27FC236}">
                <a16:creationId xmlns:a16="http://schemas.microsoft.com/office/drawing/2014/main" id="{D2FD97E7-1BEE-6E0B-D154-1FCCD4CF971C}"/>
              </a:ext>
            </a:extLst>
          </p:cNvPr>
          <p:cNvSpPr>
            <a:spLocks noGrp="1"/>
          </p:cNvSpPr>
          <p:nvPr>
            <p:ph sz="half" idx="22" hasCustomPrompt="1"/>
          </p:nvPr>
        </p:nvSpPr>
        <p:spPr>
          <a:xfrm>
            <a:off x="2466222" y="1949824"/>
            <a:ext cx="1944414"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28" name="Content Placeholder 2">
            <a:extLst>
              <a:ext uri="{FF2B5EF4-FFF2-40B4-BE49-F238E27FC236}">
                <a16:creationId xmlns:a16="http://schemas.microsoft.com/office/drawing/2014/main" id="{6E1F8815-2CE9-EACD-8FE8-9D8FD946B012}"/>
              </a:ext>
            </a:extLst>
          </p:cNvPr>
          <p:cNvSpPr>
            <a:spLocks noGrp="1"/>
          </p:cNvSpPr>
          <p:nvPr>
            <p:ph sz="half" idx="24" hasCustomPrompt="1"/>
          </p:nvPr>
        </p:nvSpPr>
        <p:spPr>
          <a:xfrm>
            <a:off x="4688577" y="1949824"/>
            <a:ext cx="1944414"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1" name="Content Placeholder 2">
            <a:extLst>
              <a:ext uri="{FF2B5EF4-FFF2-40B4-BE49-F238E27FC236}">
                <a16:creationId xmlns:a16="http://schemas.microsoft.com/office/drawing/2014/main" id="{2689AA71-63F6-D334-DD61-AF2D1873E50E}"/>
              </a:ext>
            </a:extLst>
          </p:cNvPr>
          <p:cNvSpPr>
            <a:spLocks noGrp="1"/>
          </p:cNvSpPr>
          <p:nvPr>
            <p:ph sz="half" idx="26" hasCustomPrompt="1"/>
          </p:nvPr>
        </p:nvSpPr>
        <p:spPr>
          <a:xfrm>
            <a:off x="6880448" y="1949824"/>
            <a:ext cx="1944414"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6" name="Title Placeholder 1">
            <a:extLst>
              <a:ext uri="{FF2B5EF4-FFF2-40B4-BE49-F238E27FC236}">
                <a16:creationId xmlns:a16="http://schemas.microsoft.com/office/drawing/2014/main" id="{5A2C531A-9FF5-1423-1E8A-F7EE9AFF53F3}"/>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2" name="Text Placeholder 212">
            <a:extLst>
              <a:ext uri="{FF2B5EF4-FFF2-40B4-BE49-F238E27FC236}">
                <a16:creationId xmlns:a16="http://schemas.microsoft.com/office/drawing/2014/main" id="{6F1492F6-0C9E-B1EF-F1E5-0A96FE79A0E8}"/>
              </a:ext>
            </a:extLst>
          </p:cNvPr>
          <p:cNvSpPr>
            <a:spLocks noGrp="1"/>
          </p:cNvSpPr>
          <p:nvPr>
            <p:ph type="body" sz="quarter" idx="16" hasCustomPrompt="1"/>
          </p:nvPr>
        </p:nvSpPr>
        <p:spPr>
          <a:xfrm>
            <a:off x="274351" y="1394667"/>
            <a:ext cx="197069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
        <p:nvSpPr>
          <p:cNvPr id="3" name="Text Placeholder 212">
            <a:extLst>
              <a:ext uri="{FF2B5EF4-FFF2-40B4-BE49-F238E27FC236}">
                <a16:creationId xmlns:a16="http://schemas.microsoft.com/office/drawing/2014/main" id="{DC8807B3-E4E3-D809-68E1-3E15C263CBF5}"/>
              </a:ext>
            </a:extLst>
          </p:cNvPr>
          <p:cNvSpPr>
            <a:spLocks noGrp="1"/>
          </p:cNvSpPr>
          <p:nvPr>
            <p:ph type="body" sz="quarter" idx="21" hasCustomPrompt="1"/>
          </p:nvPr>
        </p:nvSpPr>
        <p:spPr>
          <a:xfrm>
            <a:off x="2466222" y="1394667"/>
            <a:ext cx="197069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
        <p:nvSpPr>
          <p:cNvPr id="4" name="Text Placeholder 212">
            <a:extLst>
              <a:ext uri="{FF2B5EF4-FFF2-40B4-BE49-F238E27FC236}">
                <a16:creationId xmlns:a16="http://schemas.microsoft.com/office/drawing/2014/main" id="{23522A5A-57E5-AD5B-27F5-234026D61469}"/>
              </a:ext>
            </a:extLst>
          </p:cNvPr>
          <p:cNvSpPr>
            <a:spLocks noGrp="1"/>
          </p:cNvSpPr>
          <p:nvPr>
            <p:ph type="body" sz="quarter" idx="23" hasCustomPrompt="1"/>
          </p:nvPr>
        </p:nvSpPr>
        <p:spPr>
          <a:xfrm>
            <a:off x="4688577" y="1394667"/>
            <a:ext cx="197069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
        <p:nvSpPr>
          <p:cNvPr id="7" name="Text Placeholder 212">
            <a:extLst>
              <a:ext uri="{FF2B5EF4-FFF2-40B4-BE49-F238E27FC236}">
                <a16:creationId xmlns:a16="http://schemas.microsoft.com/office/drawing/2014/main" id="{FC1B63B1-8A69-AAB4-6864-B8EBDA5A49CA}"/>
              </a:ext>
            </a:extLst>
          </p:cNvPr>
          <p:cNvSpPr>
            <a:spLocks noGrp="1"/>
          </p:cNvSpPr>
          <p:nvPr>
            <p:ph type="body" sz="quarter" idx="25" hasCustomPrompt="1"/>
          </p:nvPr>
        </p:nvSpPr>
        <p:spPr>
          <a:xfrm>
            <a:off x="6880448" y="1394667"/>
            <a:ext cx="197069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 point</a:t>
            </a:r>
          </a:p>
        </p:txBody>
      </p:sp>
    </p:spTree>
    <p:extLst>
      <p:ext uri="{BB962C8B-B14F-4D97-AF65-F5344CB8AC3E}">
        <p14:creationId xmlns:p14="http://schemas.microsoft.com/office/powerpoint/2010/main" val="532330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7" name="Picture Placeholder 360">
            <a:extLst>
              <a:ext uri="{FF2B5EF4-FFF2-40B4-BE49-F238E27FC236}">
                <a16:creationId xmlns:a16="http://schemas.microsoft.com/office/drawing/2014/main" id="{3677C5AF-BCCF-8DF9-E2D0-B079FE25F6D6}"/>
              </a:ext>
            </a:extLst>
          </p:cNvPr>
          <p:cNvSpPr>
            <a:spLocks noGrp="1"/>
          </p:cNvSpPr>
          <p:nvPr>
            <p:ph type="pic" sz="quarter" idx="12"/>
          </p:nvPr>
        </p:nvSpPr>
        <p:spPr>
          <a:xfrm>
            <a:off x="2466522" y="1893982"/>
            <a:ext cx="1815546" cy="1535018"/>
          </a:xfrm>
          <a:solidFill>
            <a:schemeClr val="bg2"/>
          </a:solidFill>
        </p:spPr>
        <p:txBody>
          <a:bodyPr/>
          <a:lstStyle/>
          <a:p>
            <a:r>
              <a:rPr lang="en-US"/>
              <a:t>Click icon to add picture</a:t>
            </a:r>
            <a:endParaRPr lang="en-US" dirty="0"/>
          </a:p>
        </p:txBody>
      </p:sp>
      <p:sp>
        <p:nvSpPr>
          <p:cNvPr id="16" name="Picture Placeholder 360">
            <a:extLst>
              <a:ext uri="{FF2B5EF4-FFF2-40B4-BE49-F238E27FC236}">
                <a16:creationId xmlns:a16="http://schemas.microsoft.com/office/drawing/2014/main" id="{C4A49C3E-9690-EA0A-84C1-3466331033CB}"/>
              </a:ext>
            </a:extLst>
          </p:cNvPr>
          <p:cNvSpPr>
            <a:spLocks noGrp="1"/>
          </p:cNvSpPr>
          <p:nvPr>
            <p:ph type="pic" sz="quarter" idx="17"/>
          </p:nvPr>
        </p:nvSpPr>
        <p:spPr>
          <a:xfrm>
            <a:off x="6477244" y="1893982"/>
            <a:ext cx="1815546" cy="1535018"/>
          </a:xfrm>
          <a:solidFill>
            <a:schemeClr val="bg2"/>
          </a:solidFill>
        </p:spPr>
        <p:txBody>
          <a:bodyPr/>
          <a:lstStyle/>
          <a:p>
            <a:r>
              <a:rPr lang="en-US"/>
              <a:t>Click icon to add picture</a:t>
            </a:r>
            <a:endParaRPr lang="en-US" dirty="0"/>
          </a:p>
        </p:txBody>
      </p:sp>
      <p:sp>
        <p:nvSpPr>
          <p:cNvPr id="19" name="Picture Placeholder 360">
            <a:extLst>
              <a:ext uri="{FF2B5EF4-FFF2-40B4-BE49-F238E27FC236}">
                <a16:creationId xmlns:a16="http://schemas.microsoft.com/office/drawing/2014/main" id="{39846838-2F8E-932C-EF3F-052B8A870579}"/>
              </a:ext>
            </a:extLst>
          </p:cNvPr>
          <p:cNvSpPr>
            <a:spLocks noGrp="1"/>
          </p:cNvSpPr>
          <p:nvPr>
            <p:ph type="pic" sz="quarter" idx="19"/>
          </p:nvPr>
        </p:nvSpPr>
        <p:spPr>
          <a:xfrm>
            <a:off x="2466522" y="3785972"/>
            <a:ext cx="1815546" cy="1535018"/>
          </a:xfrm>
          <a:solidFill>
            <a:schemeClr val="bg2"/>
          </a:solidFill>
        </p:spPr>
        <p:txBody>
          <a:bodyPr/>
          <a:lstStyle/>
          <a:p>
            <a:r>
              <a:rPr lang="en-US"/>
              <a:t>Click icon to add picture</a:t>
            </a:r>
            <a:endParaRPr lang="en-US" dirty="0"/>
          </a:p>
        </p:txBody>
      </p:sp>
      <p:sp>
        <p:nvSpPr>
          <p:cNvPr id="22" name="Picture Placeholder 360">
            <a:extLst>
              <a:ext uri="{FF2B5EF4-FFF2-40B4-BE49-F238E27FC236}">
                <a16:creationId xmlns:a16="http://schemas.microsoft.com/office/drawing/2014/main" id="{6EE7BEF8-623D-9330-8A42-5CF5327ED64E}"/>
              </a:ext>
            </a:extLst>
          </p:cNvPr>
          <p:cNvSpPr>
            <a:spLocks noGrp="1"/>
          </p:cNvSpPr>
          <p:nvPr>
            <p:ph type="pic" sz="quarter" idx="21"/>
          </p:nvPr>
        </p:nvSpPr>
        <p:spPr>
          <a:xfrm>
            <a:off x="6477244" y="3785972"/>
            <a:ext cx="1815546" cy="1535018"/>
          </a:xfrm>
          <a:solidFill>
            <a:schemeClr val="bg2"/>
          </a:solidFill>
        </p:spPr>
        <p:txBody>
          <a:bodyPr/>
          <a:lstStyle/>
          <a:p>
            <a:r>
              <a:rPr lang="en-US"/>
              <a:t>Click icon to add picture</a:t>
            </a:r>
            <a:endParaRPr lang="en-US" dirty="0"/>
          </a:p>
        </p:txBody>
      </p:sp>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3" name="Text Placeholder 22">
            <a:extLst>
              <a:ext uri="{FF2B5EF4-FFF2-40B4-BE49-F238E27FC236}">
                <a16:creationId xmlns:a16="http://schemas.microsoft.com/office/drawing/2014/main" id="{63BB0191-D3A2-E817-02FA-8979C4792158}"/>
              </a:ext>
            </a:extLst>
          </p:cNvPr>
          <p:cNvSpPr>
            <a:spLocks noGrp="1"/>
          </p:cNvSpPr>
          <p:nvPr>
            <p:ph type="body" sz="quarter" idx="16" hasCustomPrompt="1"/>
          </p:nvPr>
        </p:nvSpPr>
        <p:spPr>
          <a:xfrm>
            <a:off x="626803" y="1893982"/>
            <a:ext cx="1813708" cy="1549728"/>
          </a:xfrm>
          <a:solidFill>
            <a:schemeClr val="tx2"/>
          </a:solidFill>
        </p:spPr>
        <p:txBody>
          <a:bodyPr lIns="182880" tIns="182880" rIns="91440">
            <a:noAutofit/>
          </a:bodyPr>
          <a:lstStyle>
            <a:lvl1pPr marL="0" indent="0">
              <a:buNone/>
              <a:defRPr sz="1800" b="1">
                <a:solidFill>
                  <a:schemeClr val="bg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4" name="Text Placeholder 22">
            <a:extLst>
              <a:ext uri="{FF2B5EF4-FFF2-40B4-BE49-F238E27FC236}">
                <a16:creationId xmlns:a16="http://schemas.microsoft.com/office/drawing/2014/main" id="{EBBA385B-82A3-EAB8-2E43-FCAC9ADFADEB}"/>
              </a:ext>
            </a:extLst>
          </p:cNvPr>
          <p:cNvSpPr>
            <a:spLocks noGrp="1"/>
          </p:cNvSpPr>
          <p:nvPr>
            <p:ph type="body" sz="quarter" idx="18" hasCustomPrompt="1"/>
          </p:nvPr>
        </p:nvSpPr>
        <p:spPr>
          <a:xfrm>
            <a:off x="4637525" y="1893982"/>
            <a:ext cx="1813708" cy="1549728"/>
          </a:xfrm>
          <a:solidFill>
            <a:schemeClr val="tx1"/>
          </a:solidFill>
        </p:spPr>
        <p:txBody>
          <a:bodyPr lIns="182880" tIns="182880" rIns="9144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5" name="Text Placeholder 22">
            <a:extLst>
              <a:ext uri="{FF2B5EF4-FFF2-40B4-BE49-F238E27FC236}">
                <a16:creationId xmlns:a16="http://schemas.microsoft.com/office/drawing/2014/main" id="{8A6F9416-7865-126B-9CA9-A5F69D6BFE1D}"/>
              </a:ext>
            </a:extLst>
          </p:cNvPr>
          <p:cNvSpPr>
            <a:spLocks noGrp="1"/>
          </p:cNvSpPr>
          <p:nvPr>
            <p:ph type="body" sz="quarter" idx="20" hasCustomPrompt="1"/>
          </p:nvPr>
        </p:nvSpPr>
        <p:spPr>
          <a:xfrm>
            <a:off x="626803" y="3785972"/>
            <a:ext cx="1813708" cy="1549728"/>
          </a:xfrm>
          <a:solidFill>
            <a:schemeClr val="accent3"/>
          </a:solidFill>
        </p:spPr>
        <p:txBody>
          <a:bodyPr lIns="182880" tIns="182880" rIns="91440">
            <a:noAutofit/>
          </a:bodyPr>
          <a:lstStyle>
            <a:lvl1pPr marL="0" indent="0">
              <a:buNone/>
              <a:defRPr sz="1800" b="1">
                <a:solidFill>
                  <a:schemeClr val="bg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6" name="Text Placeholder 22">
            <a:extLst>
              <a:ext uri="{FF2B5EF4-FFF2-40B4-BE49-F238E27FC236}">
                <a16:creationId xmlns:a16="http://schemas.microsoft.com/office/drawing/2014/main" id="{A7637EE8-1EE9-510B-47E8-582437204C7B}"/>
              </a:ext>
            </a:extLst>
          </p:cNvPr>
          <p:cNvSpPr>
            <a:spLocks noGrp="1"/>
          </p:cNvSpPr>
          <p:nvPr>
            <p:ph type="body" sz="quarter" idx="22" hasCustomPrompt="1"/>
          </p:nvPr>
        </p:nvSpPr>
        <p:spPr>
          <a:xfrm>
            <a:off x="4637525" y="3785972"/>
            <a:ext cx="1813708" cy="1549728"/>
          </a:xfrm>
          <a:solidFill>
            <a:schemeClr val="accent4"/>
          </a:solidFill>
        </p:spPr>
        <p:txBody>
          <a:bodyPr lIns="182880" tIns="182880" rIns="91440">
            <a:noAutofit/>
          </a:bodyPr>
          <a:lstStyle>
            <a:lvl1pPr marL="0" indent="0">
              <a:buNone/>
              <a:defRPr sz="1800" b="1">
                <a:solidFill>
                  <a:schemeClr val="tx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1820970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7" name="Picture Placeholder 360">
            <a:extLst>
              <a:ext uri="{FF2B5EF4-FFF2-40B4-BE49-F238E27FC236}">
                <a16:creationId xmlns:a16="http://schemas.microsoft.com/office/drawing/2014/main" id="{3677C5AF-BCCF-8DF9-E2D0-B079FE25F6D6}"/>
              </a:ext>
            </a:extLst>
          </p:cNvPr>
          <p:cNvSpPr>
            <a:spLocks noGrp="1"/>
          </p:cNvSpPr>
          <p:nvPr>
            <p:ph type="pic" sz="quarter" idx="12"/>
          </p:nvPr>
        </p:nvSpPr>
        <p:spPr>
          <a:xfrm>
            <a:off x="333014" y="1538382"/>
            <a:ext cx="2633706" cy="1535018"/>
          </a:xfrm>
          <a:solidFill>
            <a:schemeClr val="bg2"/>
          </a:solidFill>
        </p:spPr>
        <p:txBody>
          <a:bodyPr/>
          <a:lstStyle/>
          <a:p>
            <a:r>
              <a:rPr lang="en-US"/>
              <a:t>Click icon to add picture</a:t>
            </a:r>
            <a:endParaRPr lang="en-US" dirty="0"/>
          </a:p>
        </p:txBody>
      </p:sp>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3" name="Text Placeholder 22">
            <a:extLst>
              <a:ext uri="{FF2B5EF4-FFF2-40B4-BE49-F238E27FC236}">
                <a16:creationId xmlns:a16="http://schemas.microsoft.com/office/drawing/2014/main" id="{63BB0191-D3A2-E817-02FA-8979C4792158}"/>
              </a:ext>
            </a:extLst>
          </p:cNvPr>
          <p:cNvSpPr>
            <a:spLocks noGrp="1"/>
          </p:cNvSpPr>
          <p:nvPr>
            <p:ph type="body" sz="quarter" idx="16" hasCustomPrompt="1"/>
          </p:nvPr>
        </p:nvSpPr>
        <p:spPr>
          <a:xfrm>
            <a:off x="325120" y="3073400"/>
            <a:ext cx="2641600" cy="502920"/>
          </a:xfrm>
          <a:solidFill>
            <a:schemeClr val="tx2"/>
          </a:solidFill>
        </p:spPr>
        <p:txBody>
          <a:bodyPr lIns="182880" tIns="91440" rIns="91440" bIns="91440">
            <a:noAutofit/>
          </a:bodyPr>
          <a:lstStyle>
            <a:lvl1pPr marL="0" indent="0">
              <a:buNone/>
              <a:defRPr sz="1600" b="1">
                <a:solidFill>
                  <a:schemeClr val="bg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0" name="Picture Placeholder 360">
            <a:extLst>
              <a:ext uri="{FF2B5EF4-FFF2-40B4-BE49-F238E27FC236}">
                <a16:creationId xmlns:a16="http://schemas.microsoft.com/office/drawing/2014/main" id="{443D03B2-2594-856A-1C49-344B87331D0F}"/>
              </a:ext>
            </a:extLst>
          </p:cNvPr>
          <p:cNvSpPr>
            <a:spLocks noGrp="1"/>
          </p:cNvSpPr>
          <p:nvPr>
            <p:ph type="pic" sz="quarter" idx="17"/>
          </p:nvPr>
        </p:nvSpPr>
        <p:spPr>
          <a:xfrm>
            <a:off x="3259094" y="1538382"/>
            <a:ext cx="2633706" cy="1535018"/>
          </a:xfrm>
          <a:solidFill>
            <a:schemeClr val="bg2"/>
          </a:solidFill>
        </p:spPr>
        <p:txBody>
          <a:bodyPr/>
          <a:lstStyle/>
          <a:p>
            <a:r>
              <a:rPr lang="en-US"/>
              <a:t>Click icon to add picture</a:t>
            </a:r>
            <a:endParaRPr lang="en-US" dirty="0"/>
          </a:p>
        </p:txBody>
      </p:sp>
      <p:sp>
        <p:nvSpPr>
          <p:cNvPr id="11" name="Picture Placeholder 360">
            <a:extLst>
              <a:ext uri="{FF2B5EF4-FFF2-40B4-BE49-F238E27FC236}">
                <a16:creationId xmlns:a16="http://schemas.microsoft.com/office/drawing/2014/main" id="{ECD1FA5F-F153-85C5-0D5E-7CE485DBAFD3}"/>
              </a:ext>
            </a:extLst>
          </p:cNvPr>
          <p:cNvSpPr>
            <a:spLocks noGrp="1"/>
          </p:cNvSpPr>
          <p:nvPr>
            <p:ph type="pic" sz="quarter" idx="18"/>
          </p:nvPr>
        </p:nvSpPr>
        <p:spPr>
          <a:xfrm>
            <a:off x="6185174" y="1538382"/>
            <a:ext cx="2633706" cy="1535018"/>
          </a:xfrm>
          <a:solidFill>
            <a:schemeClr val="bg2"/>
          </a:solidFill>
        </p:spPr>
        <p:txBody>
          <a:bodyPr/>
          <a:lstStyle/>
          <a:p>
            <a:r>
              <a:rPr lang="en-US"/>
              <a:t>Click icon to add picture</a:t>
            </a:r>
            <a:endParaRPr lang="en-US" dirty="0"/>
          </a:p>
        </p:txBody>
      </p:sp>
      <p:sp>
        <p:nvSpPr>
          <p:cNvPr id="12" name="Text Placeholder 22">
            <a:extLst>
              <a:ext uri="{FF2B5EF4-FFF2-40B4-BE49-F238E27FC236}">
                <a16:creationId xmlns:a16="http://schemas.microsoft.com/office/drawing/2014/main" id="{13AFE5B8-36D8-A0BE-A6E3-A33F8762021D}"/>
              </a:ext>
            </a:extLst>
          </p:cNvPr>
          <p:cNvSpPr>
            <a:spLocks noGrp="1"/>
          </p:cNvSpPr>
          <p:nvPr>
            <p:ph type="body" sz="quarter" idx="19" hasCustomPrompt="1"/>
          </p:nvPr>
        </p:nvSpPr>
        <p:spPr>
          <a:xfrm>
            <a:off x="3255147" y="3073400"/>
            <a:ext cx="2641600" cy="502920"/>
          </a:xfrm>
          <a:solidFill>
            <a:schemeClr val="accent3"/>
          </a:solidFill>
        </p:spPr>
        <p:txBody>
          <a:bodyPr lIns="182880" tIns="91440" rIns="91440" bIns="91440">
            <a:noAutofit/>
          </a:bodyPr>
          <a:lstStyle>
            <a:lvl1pPr marL="0" indent="0">
              <a:buNone/>
              <a:defRPr sz="1600" b="1">
                <a:solidFill>
                  <a:schemeClr val="bg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3" name="Text Placeholder 22">
            <a:extLst>
              <a:ext uri="{FF2B5EF4-FFF2-40B4-BE49-F238E27FC236}">
                <a16:creationId xmlns:a16="http://schemas.microsoft.com/office/drawing/2014/main" id="{652F7B5A-6110-7B8D-B702-084387D331C1}"/>
              </a:ext>
            </a:extLst>
          </p:cNvPr>
          <p:cNvSpPr>
            <a:spLocks noGrp="1"/>
          </p:cNvSpPr>
          <p:nvPr>
            <p:ph type="body" sz="quarter" idx="20" hasCustomPrompt="1"/>
          </p:nvPr>
        </p:nvSpPr>
        <p:spPr>
          <a:xfrm>
            <a:off x="6185174" y="3073400"/>
            <a:ext cx="2641600" cy="502920"/>
          </a:xfrm>
          <a:solidFill>
            <a:schemeClr val="accent6"/>
          </a:solidFill>
        </p:spPr>
        <p:txBody>
          <a:bodyPr lIns="182880" tIns="91440" rIns="91440" bIns="91440">
            <a:noAutofit/>
          </a:bodyPr>
          <a:lstStyle>
            <a:lvl1pPr marL="0" indent="0">
              <a:buNone/>
              <a:defRPr sz="1600" b="1">
                <a:solidFill>
                  <a:schemeClr val="tx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4" name="Picture Placeholder 360">
            <a:extLst>
              <a:ext uri="{FF2B5EF4-FFF2-40B4-BE49-F238E27FC236}">
                <a16:creationId xmlns:a16="http://schemas.microsoft.com/office/drawing/2014/main" id="{3E80DAE5-2BD4-0411-82AA-044BDCFBB382}"/>
              </a:ext>
            </a:extLst>
          </p:cNvPr>
          <p:cNvSpPr>
            <a:spLocks noGrp="1"/>
          </p:cNvSpPr>
          <p:nvPr>
            <p:ph type="pic" sz="quarter" idx="21"/>
          </p:nvPr>
        </p:nvSpPr>
        <p:spPr>
          <a:xfrm>
            <a:off x="340908" y="3863180"/>
            <a:ext cx="2633706" cy="1535018"/>
          </a:xfrm>
          <a:solidFill>
            <a:schemeClr val="bg2"/>
          </a:solidFill>
        </p:spPr>
        <p:txBody>
          <a:bodyPr/>
          <a:lstStyle/>
          <a:p>
            <a:r>
              <a:rPr lang="en-US"/>
              <a:t>Click icon to add picture</a:t>
            </a:r>
            <a:endParaRPr lang="en-US" dirty="0"/>
          </a:p>
        </p:txBody>
      </p:sp>
      <p:sp>
        <p:nvSpPr>
          <p:cNvPr id="15" name="Text Placeholder 22">
            <a:extLst>
              <a:ext uri="{FF2B5EF4-FFF2-40B4-BE49-F238E27FC236}">
                <a16:creationId xmlns:a16="http://schemas.microsoft.com/office/drawing/2014/main" id="{C9963739-1E0C-6DE7-4D39-11C18EEFFA7F}"/>
              </a:ext>
            </a:extLst>
          </p:cNvPr>
          <p:cNvSpPr>
            <a:spLocks noGrp="1"/>
          </p:cNvSpPr>
          <p:nvPr>
            <p:ph type="body" sz="quarter" idx="22" hasCustomPrompt="1"/>
          </p:nvPr>
        </p:nvSpPr>
        <p:spPr>
          <a:xfrm>
            <a:off x="333014" y="5398198"/>
            <a:ext cx="2641600" cy="502920"/>
          </a:xfrm>
          <a:solidFill>
            <a:schemeClr val="accent5"/>
          </a:solidFill>
        </p:spPr>
        <p:txBody>
          <a:bodyPr lIns="182880" tIns="91440" rIns="91440" bIns="91440">
            <a:noAutofit/>
          </a:bodyPr>
          <a:lstStyle>
            <a:lvl1pPr marL="0" indent="0">
              <a:buNone/>
              <a:defRPr sz="1600" b="1">
                <a:solidFill>
                  <a:schemeClr val="tx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FF90B94B-0011-FBFA-B61E-AC4FCB30EB84}"/>
              </a:ext>
            </a:extLst>
          </p:cNvPr>
          <p:cNvSpPr>
            <a:spLocks noGrp="1"/>
          </p:cNvSpPr>
          <p:nvPr>
            <p:ph type="pic" sz="quarter" idx="23"/>
          </p:nvPr>
        </p:nvSpPr>
        <p:spPr>
          <a:xfrm>
            <a:off x="3266988" y="3863180"/>
            <a:ext cx="2633706" cy="1535018"/>
          </a:xfrm>
          <a:solidFill>
            <a:schemeClr val="bg2"/>
          </a:solidFill>
        </p:spPr>
        <p:txBody>
          <a:bodyPr/>
          <a:lstStyle/>
          <a:p>
            <a:r>
              <a:rPr lang="en-US"/>
              <a:t>Click icon to add picture</a:t>
            </a:r>
            <a:endParaRPr lang="en-US" dirty="0"/>
          </a:p>
        </p:txBody>
      </p:sp>
      <p:sp>
        <p:nvSpPr>
          <p:cNvPr id="18" name="Picture Placeholder 360">
            <a:extLst>
              <a:ext uri="{FF2B5EF4-FFF2-40B4-BE49-F238E27FC236}">
                <a16:creationId xmlns:a16="http://schemas.microsoft.com/office/drawing/2014/main" id="{33D27BF3-A425-4D7E-EE27-E28668CFB4AB}"/>
              </a:ext>
            </a:extLst>
          </p:cNvPr>
          <p:cNvSpPr>
            <a:spLocks noGrp="1"/>
          </p:cNvSpPr>
          <p:nvPr>
            <p:ph type="pic" sz="quarter" idx="24"/>
          </p:nvPr>
        </p:nvSpPr>
        <p:spPr>
          <a:xfrm>
            <a:off x="6193068" y="3863180"/>
            <a:ext cx="2633706" cy="1535018"/>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2674DB5A-35FD-41BF-B55A-160ACB80F800}"/>
              </a:ext>
            </a:extLst>
          </p:cNvPr>
          <p:cNvSpPr>
            <a:spLocks noGrp="1"/>
          </p:cNvSpPr>
          <p:nvPr>
            <p:ph type="body" sz="quarter" idx="25" hasCustomPrompt="1"/>
          </p:nvPr>
        </p:nvSpPr>
        <p:spPr>
          <a:xfrm>
            <a:off x="3263041" y="5398198"/>
            <a:ext cx="2641600" cy="502920"/>
          </a:xfrm>
          <a:solidFill>
            <a:schemeClr val="accent4"/>
          </a:solidFill>
        </p:spPr>
        <p:txBody>
          <a:bodyPr lIns="182880" tIns="91440" rIns="91440" bIns="91440">
            <a:noAutofit/>
          </a:bodyPr>
          <a:lstStyle>
            <a:lvl1pPr marL="0" indent="0">
              <a:buNone/>
              <a:defRPr sz="1600" b="1">
                <a:solidFill>
                  <a:schemeClr val="tx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Text Placeholder 22">
            <a:extLst>
              <a:ext uri="{FF2B5EF4-FFF2-40B4-BE49-F238E27FC236}">
                <a16:creationId xmlns:a16="http://schemas.microsoft.com/office/drawing/2014/main" id="{213BA584-1A2C-6DBE-4FB2-EFE46A816C72}"/>
              </a:ext>
            </a:extLst>
          </p:cNvPr>
          <p:cNvSpPr>
            <a:spLocks noGrp="1"/>
          </p:cNvSpPr>
          <p:nvPr>
            <p:ph type="body" sz="quarter" idx="26" hasCustomPrompt="1"/>
          </p:nvPr>
        </p:nvSpPr>
        <p:spPr>
          <a:xfrm>
            <a:off x="6193068" y="5398198"/>
            <a:ext cx="2641600" cy="502920"/>
          </a:xfrm>
          <a:solidFill>
            <a:schemeClr val="tx1"/>
          </a:solidFill>
        </p:spPr>
        <p:txBody>
          <a:bodyPr lIns="182880" tIns="91440" rIns="91440" bIns="91440">
            <a:noAutofit/>
          </a:bodyPr>
          <a:lstStyle>
            <a:lvl1pPr marL="0" indent="0">
              <a:buNone/>
              <a:defRPr sz="1600" b="1">
                <a:solidFill>
                  <a:schemeClr val="bg1"/>
                </a:solidFill>
                <a:latin typeface="Roboto" panose="02000000000000000000" pitchFamily="2" charset="0"/>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4084807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2 positions">
    <p:spTree>
      <p:nvGrpSpPr>
        <p:cNvPr id="1" name=""/>
        <p:cNvGrpSpPr/>
        <p:nvPr/>
      </p:nvGrpSpPr>
      <p:grpSpPr>
        <a:xfrm>
          <a:off x="0" y="0"/>
          <a:ext cx="0" cy="0"/>
          <a:chOff x="0" y="0"/>
          <a:chExt cx="0" cy="0"/>
        </a:xfrm>
      </p:grpSpPr>
      <p:sp>
        <p:nvSpPr>
          <p:cNvPr id="7" name="Picture Placeholder 360">
            <a:extLst>
              <a:ext uri="{FF2B5EF4-FFF2-40B4-BE49-F238E27FC236}">
                <a16:creationId xmlns:a16="http://schemas.microsoft.com/office/drawing/2014/main" id="{3677C5AF-BCCF-8DF9-E2D0-B079FE25F6D6}"/>
              </a:ext>
            </a:extLst>
          </p:cNvPr>
          <p:cNvSpPr>
            <a:spLocks noGrp="1" noChangeAspect="1"/>
          </p:cNvSpPr>
          <p:nvPr>
            <p:ph type="pic" sz="quarter" idx="12"/>
          </p:nvPr>
        </p:nvSpPr>
        <p:spPr>
          <a:xfrm>
            <a:off x="333014" y="1721102"/>
            <a:ext cx="1128460" cy="1128460"/>
          </a:xfrm>
          <a:solidFill>
            <a:schemeClr val="bg2"/>
          </a:solidFill>
        </p:spPr>
        <p:txBody>
          <a:bodyPr/>
          <a:lstStyle/>
          <a:p>
            <a:r>
              <a:rPr lang="en-US"/>
              <a:t>Click icon to add picture</a:t>
            </a:r>
            <a:endParaRPr lang="en-US" dirty="0"/>
          </a:p>
        </p:txBody>
      </p:sp>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5" name="Text Placeholder 4">
            <a:extLst>
              <a:ext uri="{FF2B5EF4-FFF2-40B4-BE49-F238E27FC236}">
                <a16:creationId xmlns:a16="http://schemas.microsoft.com/office/drawing/2014/main" id="{B52115A1-6DF3-1DC1-F191-3DE0F81032C6}"/>
              </a:ext>
            </a:extLst>
          </p:cNvPr>
          <p:cNvSpPr>
            <a:spLocks noGrp="1"/>
          </p:cNvSpPr>
          <p:nvPr>
            <p:ph type="body" sz="quarter" idx="13" hasCustomPrompt="1"/>
          </p:nvPr>
        </p:nvSpPr>
        <p:spPr>
          <a:xfrm>
            <a:off x="333375"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 name="Picture Placeholder 360">
            <a:extLst>
              <a:ext uri="{FF2B5EF4-FFF2-40B4-BE49-F238E27FC236}">
                <a16:creationId xmlns:a16="http://schemas.microsoft.com/office/drawing/2014/main" id="{392C4D91-AC48-80A9-5C4C-14AAC9D846EF}"/>
              </a:ext>
            </a:extLst>
          </p:cNvPr>
          <p:cNvSpPr>
            <a:spLocks noGrp="1" noChangeAspect="1"/>
          </p:cNvSpPr>
          <p:nvPr>
            <p:ph type="pic" sz="quarter" idx="14"/>
          </p:nvPr>
        </p:nvSpPr>
        <p:spPr>
          <a:xfrm>
            <a:off x="1804447" y="1721102"/>
            <a:ext cx="1128460" cy="1128460"/>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74300425-6370-9331-1C6F-B70710A292DF}"/>
              </a:ext>
            </a:extLst>
          </p:cNvPr>
          <p:cNvSpPr>
            <a:spLocks noGrp="1"/>
          </p:cNvSpPr>
          <p:nvPr>
            <p:ph type="body" sz="quarter" idx="15" hasCustomPrompt="1"/>
          </p:nvPr>
        </p:nvSpPr>
        <p:spPr>
          <a:xfrm>
            <a:off x="1804808"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6" name="Picture Placeholder 360">
            <a:extLst>
              <a:ext uri="{FF2B5EF4-FFF2-40B4-BE49-F238E27FC236}">
                <a16:creationId xmlns:a16="http://schemas.microsoft.com/office/drawing/2014/main" id="{97E9621D-FAE6-3671-F082-969853C19397}"/>
              </a:ext>
            </a:extLst>
          </p:cNvPr>
          <p:cNvSpPr>
            <a:spLocks noGrp="1" noChangeAspect="1"/>
          </p:cNvSpPr>
          <p:nvPr>
            <p:ph type="pic" sz="quarter" idx="16"/>
          </p:nvPr>
        </p:nvSpPr>
        <p:spPr>
          <a:xfrm>
            <a:off x="3275880" y="1721102"/>
            <a:ext cx="1128460" cy="1128460"/>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605DD1D0-E318-E5D9-7728-0890BD37DAA8}"/>
              </a:ext>
            </a:extLst>
          </p:cNvPr>
          <p:cNvSpPr>
            <a:spLocks noGrp="1"/>
          </p:cNvSpPr>
          <p:nvPr>
            <p:ph type="body" sz="quarter" idx="17" hasCustomPrompt="1"/>
          </p:nvPr>
        </p:nvSpPr>
        <p:spPr>
          <a:xfrm>
            <a:off x="3276241"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9" name="Picture Placeholder 360">
            <a:extLst>
              <a:ext uri="{FF2B5EF4-FFF2-40B4-BE49-F238E27FC236}">
                <a16:creationId xmlns:a16="http://schemas.microsoft.com/office/drawing/2014/main" id="{B4D67170-26E6-01B6-7D95-9DE7CE14F6D3}"/>
              </a:ext>
            </a:extLst>
          </p:cNvPr>
          <p:cNvSpPr>
            <a:spLocks noGrp="1" noChangeAspect="1"/>
          </p:cNvSpPr>
          <p:nvPr>
            <p:ph type="pic" sz="quarter" idx="18"/>
          </p:nvPr>
        </p:nvSpPr>
        <p:spPr>
          <a:xfrm>
            <a:off x="4747313" y="1721102"/>
            <a:ext cx="1128460" cy="1128460"/>
          </a:xfrm>
          <a:solidFill>
            <a:schemeClr val="bg2"/>
          </a:solidFill>
        </p:spPr>
        <p:txBody>
          <a:bodyPr/>
          <a:lstStyle/>
          <a:p>
            <a:r>
              <a:rPr lang="en-US"/>
              <a:t>Click icon to add picture</a:t>
            </a:r>
            <a:endParaRPr lang="en-US" dirty="0"/>
          </a:p>
        </p:txBody>
      </p:sp>
      <p:sp>
        <p:nvSpPr>
          <p:cNvPr id="10" name="Text Placeholder 4">
            <a:extLst>
              <a:ext uri="{FF2B5EF4-FFF2-40B4-BE49-F238E27FC236}">
                <a16:creationId xmlns:a16="http://schemas.microsoft.com/office/drawing/2014/main" id="{0377633A-DD70-21DE-7550-1333E40B2F94}"/>
              </a:ext>
            </a:extLst>
          </p:cNvPr>
          <p:cNvSpPr>
            <a:spLocks noGrp="1"/>
          </p:cNvSpPr>
          <p:nvPr>
            <p:ph type="body" sz="quarter" idx="19" hasCustomPrompt="1"/>
          </p:nvPr>
        </p:nvSpPr>
        <p:spPr>
          <a:xfrm>
            <a:off x="4747674"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1" name="Picture Placeholder 360">
            <a:extLst>
              <a:ext uri="{FF2B5EF4-FFF2-40B4-BE49-F238E27FC236}">
                <a16:creationId xmlns:a16="http://schemas.microsoft.com/office/drawing/2014/main" id="{56371273-2CF7-A177-1836-461EA85BFBFB}"/>
              </a:ext>
            </a:extLst>
          </p:cNvPr>
          <p:cNvSpPr>
            <a:spLocks noGrp="1" noChangeAspect="1"/>
          </p:cNvSpPr>
          <p:nvPr>
            <p:ph type="pic" sz="quarter" idx="20"/>
          </p:nvPr>
        </p:nvSpPr>
        <p:spPr>
          <a:xfrm>
            <a:off x="6218746" y="1721102"/>
            <a:ext cx="1128460" cy="1128460"/>
          </a:xfrm>
          <a:solidFill>
            <a:schemeClr val="bg2"/>
          </a:solidFill>
        </p:spPr>
        <p:txBody>
          <a:bodyPr/>
          <a:lstStyle/>
          <a:p>
            <a:r>
              <a:rPr lang="en-US"/>
              <a:t>Click icon to add picture</a:t>
            </a:r>
            <a:endParaRPr lang="en-US" dirty="0"/>
          </a:p>
        </p:txBody>
      </p:sp>
      <p:sp>
        <p:nvSpPr>
          <p:cNvPr id="12" name="Text Placeholder 4">
            <a:extLst>
              <a:ext uri="{FF2B5EF4-FFF2-40B4-BE49-F238E27FC236}">
                <a16:creationId xmlns:a16="http://schemas.microsoft.com/office/drawing/2014/main" id="{B69075D7-8A96-2AB4-F846-6C69164786DE}"/>
              </a:ext>
            </a:extLst>
          </p:cNvPr>
          <p:cNvSpPr>
            <a:spLocks noGrp="1"/>
          </p:cNvSpPr>
          <p:nvPr>
            <p:ph type="body" sz="quarter" idx="21" hasCustomPrompt="1"/>
          </p:nvPr>
        </p:nvSpPr>
        <p:spPr>
          <a:xfrm>
            <a:off x="6219107"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3" name="Picture Placeholder 360">
            <a:extLst>
              <a:ext uri="{FF2B5EF4-FFF2-40B4-BE49-F238E27FC236}">
                <a16:creationId xmlns:a16="http://schemas.microsoft.com/office/drawing/2014/main" id="{45BD78BA-360D-730B-B085-A426C4726483}"/>
              </a:ext>
            </a:extLst>
          </p:cNvPr>
          <p:cNvSpPr>
            <a:spLocks noGrp="1" noChangeAspect="1"/>
          </p:cNvSpPr>
          <p:nvPr>
            <p:ph type="pic" sz="quarter" idx="22"/>
          </p:nvPr>
        </p:nvSpPr>
        <p:spPr>
          <a:xfrm>
            <a:off x="7690179" y="1721102"/>
            <a:ext cx="1128460" cy="1128460"/>
          </a:xfrm>
          <a:solidFill>
            <a:schemeClr val="bg2"/>
          </a:solidFill>
        </p:spPr>
        <p:txBody>
          <a:bodyPr/>
          <a:lstStyle/>
          <a:p>
            <a:r>
              <a:rPr lang="en-US"/>
              <a:t>Click icon to add picture</a:t>
            </a:r>
            <a:endParaRPr lang="en-US" dirty="0"/>
          </a:p>
        </p:txBody>
      </p:sp>
      <p:sp>
        <p:nvSpPr>
          <p:cNvPr id="14" name="Text Placeholder 4">
            <a:extLst>
              <a:ext uri="{FF2B5EF4-FFF2-40B4-BE49-F238E27FC236}">
                <a16:creationId xmlns:a16="http://schemas.microsoft.com/office/drawing/2014/main" id="{F59ECB41-B07A-7BF0-979C-1F169497A5CC}"/>
              </a:ext>
            </a:extLst>
          </p:cNvPr>
          <p:cNvSpPr>
            <a:spLocks noGrp="1"/>
          </p:cNvSpPr>
          <p:nvPr>
            <p:ph type="body" sz="quarter" idx="23" hasCustomPrompt="1"/>
          </p:nvPr>
        </p:nvSpPr>
        <p:spPr>
          <a:xfrm>
            <a:off x="7690540" y="286281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7" name="Picture Placeholder 360">
            <a:extLst>
              <a:ext uri="{FF2B5EF4-FFF2-40B4-BE49-F238E27FC236}">
                <a16:creationId xmlns:a16="http://schemas.microsoft.com/office/drawing/2014/main" id="{2BA08773-8EB0-5AE4-9017-DAC523656F49}"/>
              </a:ext>
            </a:extLst>
          </p:cNvPr>
          <p:cNvSpPr>
            <a:spLocks noGrp="1" noChangeAspect="1"/>
          </p:cNvSpPr>
          <p:nvPr>
            <p:ph type="pic" sz="quarter" idx="24"/>
          </p:nvPr>
        </p:nvSpPr>
        <p:spPr>
          <a:xfrm>
            <a:off x="333014" y="3821572"/>
            <a:ext cx="1128460" cy="1128460"/>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866E518-FA77-847B-492E-571C1079DBFD}"/>
              </a:ext>
            </a:extLst>
          </p:cNvPr>
          <p:cNvSpPr>
            <a:spLocks noGrp="1"/>
          </p:cNvSpPr>
          <p:nvPr>
            <p:ph type="body" sz="quarter" idx="25" hasCustomPrompt="1"/>
          </p:nvPr>
        </p:nvSpPr>
        <p:spPr>
          <a:xfrm>
            <a:off x="333375"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9" name="Picture Placeholder 360">
            <a:extLst>
              <a:ext uri="{FF2B5EF4-FFF2-40B4-BE49-F238E27FC236}">
                <a16:creationId xmlns:a16="http://schemas.microsoft.com/office/drawing/2014/main" id="{AE0E4750-64C6-46A0-2E0B-D30F2FB839F3}"/>
              </a:ext>
            </a:extLst>
          </p:cNvPr>
          <p:cNvSpPr>
            <a:spLocks noGrp="1" noChangeAspect="1"/>
          </p:cNvSpPr>
          <p:nvPr>
            <p:ph type="pic" sz="quarter" idx="26"/>
          </p:nvPr>
        </p:nvSpPr>
        <p:spPr>
          <a:xfrm>
            <a:off x="1804447" y="3821572"/>
            <a:ext cx="1128460" cy="1128460"/>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DCD3C4F8-859C-2004-0FDB-625DFD8EABA9}"/>
              </a:ext>
            </a:extLst>
          </p:cNvPr>
          <p:cNvSpPr>
            <a:spLocks noGrp="1"/>
          </p:cNvSpPr>
          <p:nvPr>
            <p:ph type="body" sz="quarter" idx="27" hasCustomPrompt="1"/>
          </p:nvPr>
        </p:nvSpPr>
        <p:spPr>
          <a:xfrm>
            <a:off x="1804808"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1" name="Picture Placeholder 360">
            <a:extLst>
              <a:ext uri="{FF2B5EF4-FFF2-40B4-BE49-F238E27FC236}">
                <a16:creationId xmlns:a16="http://schemas.microsoft.com/office/drawing/2014/main" id="{9B109EE1-599F-8F57-1E7A-5303530F9599}"/>
              </a:ext>
            </a:extLst>
          </p:cNvPr>
          <p:cNvSpPr>
            <a:spLocks noGrp="1" noChangeAspect="1"/>
          </p:cNvSpPr>
          <p:nvPr>
            <p:ph type="pic" sz="quarter" idx="28"/>
          </p:nvPr>
        </p:nvSpPr>
        <p:spPr>
          <a:xfrm>
            <a:off x="3275880" y="3821572"/>
            <a:ext cx="1128460" cy="1128460"/>
          </a:xfrm>
          <a:solidFill>
            <a:schemeClr val="bg2"/>
          </a:solidFill>
        </p:spPr>
        <p:txBody>
          <a:bodyPr/>
          <a:lstStyle/>
          <a:p>
            <a:r>
              <a:rPr lang="en-US"/>
              <a:t>Click icon to add picture</a:t>
            </a:r>
            <a:endParaRPr lang="en-US" dirty="0"/>
          </a:p>
        </p:txBody>
      </p:sp>
      <p:sp>
        <p:nvSpPr>
          <p:cNvPr id="22" name="Text Placeholder 4">
            <a:extLst>
              <a:ext uri="{FF2B5EF4-FFF2-40B4-BE49-F238E27FC236}">
                <a16:creationId xmlns:a16="http://schemas.microsoft.com/office/drawing/2014/main" id="{3E5C1D9F-541F-38C4-C0D3-CFD46D0014E1}"/>
              </a:ext>
            </a:extLst>
          </p:cNvPr>
          <p:cNvSpPr>
            <a:spLocks noGrp="1"/>
          </p:cNvSpPr>
          <p:nvPr>
            <p:ph type="body" sz="quarter" idx="29" hasCustomPrompt="1"/>
          </p:nvPr>
        </p:nvSpPr>
        <p:spPr>
          <a:xfrm>
            <a:off x="3276241"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3" name="Picture Placeholder 360">
            <a:extLst>
              <a:ext uri="{FF2B5EF4-FFF2-40B4-BE49-F238E27FC236}">
                <a16:creationId xmlns:a16="http://schemas.microsoft.com/office/drawing/2014/main" id="{8F51B6F5-A790-0EDA-63C2-6591AF5B580B}"/>
              </a:ext>
            </a:extLst>
          </p:cNvPr>
          <p:cNvSpPr>
            <a:spLocks noGrp="1" noChangeAspect="1"/>
          </p:cNvSpPr>
          <p:nvPr>
            <p:ph type="pic" sz="quarter" idx="30"/>
          </p:nvPr>
        </p:nvSpPr>
        <p:spPr>
          <a:xfrm>
            <a:off x="4747313" y="3821572"/>
            <a:ext cx="1128460" cy="1128460"/>
          </a:xfrm>
          <a:solidFill>
            <a:schemeClr val="bg2"/>
          </a:solidFill>
        </p:spPr>
        <p:txBody>
          <a:bodyPr/>
          <a:lstStyle/>
          <a:p>
            <a:r>
              <a:rPr lang="en-US"/>
              <a:t>Click icon to add picture</a:t>
            </a:r>
            <a:endParaRPr lang="en-US" dirty="0"/>
          </a:p>
        </p:txBody>
      </p:sp>
      <p:sp>
        <p:nvSpPr>
          <p:cNvPr id="24" name="Text Placeholder 4">
            <a:extLst>
              <a:ext uri="{FF2B5EF4-FFF2-40B4-BE49-F238E27FC236}">
                <a16:creationId xmlns:a16="http://schemas.microsoft.com/office/drawing/2014/main" id="{CB81719E-6202-F76B-BD03-1D9689C0047D}"/>
              </a:ext>
            </a:extLst>
          </p:cNvPr>
          <p:cNvSpPr>
            <a:spLocks noGrp="1"/>
          </p:cNvSpPr>
          <p:nvPr>
            <p:ph type="body" sz="quarter" idx="31" hasCustomPrompt="1"/>
          </p:nvPr>
        </p:nvSpPr>
        <p:spPr>
          <a:xfrm>
            <a:off x="4747674"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3" name="Picture Placeholder 360">
            <a:extLst>
              <a:ext uri="{FF2B5EF4-FFF2-40B4-BE49-F238E27FC236}">
                <a16:creationId xmlns:a16="http://schemas.microsoft.com/office/drawing/2014/main" id="{A26F5759-9BE6-A70C-9426-C0257E647E69}"/>
              </a:ext>
            </a:extLst>
          </p:cNvPr>
          <p:cNvSpPr>
            <a:spLocks noGrp="1" noChangeAspect="1"/>
          </p:cNvSpPr>
          <p:nvPr>
            <p:ph type="pic" sz="quarter" idx="32"/>
          </p:nvPr>
        </p:nvSpPr>
        <p:spPr>
          <a:xfrm>
            <a:off x="6218746" y="3821572"/>
            <a:ext cx="1128460" cy="1128460"/>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CC32C974-31FB-7CBD-149E-79FAA937187E}"/>
              </a:ext>
            </a:extLst>
          </p:cNvPr>
          <p:cNvSpPr>
            <a:spLocks noGrp="1"/>
          </p:cNvSpPr>
          <p:nvPr>
            <p:ph type="body" sz="quarter" idx="33" hasCustomPrompt="1"/>
          </p:nvPr>
        </p:nvSpPr>
        <p:spPr>
          <a:xfrm>
            <a:off x="6219107"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5" name="Picture Placeholder 360">
            <a:extLst>
              <a:ext uri="{FF2B5EF4-FFF2-40B4-BE49-F238E27FC236}">
                <a16:creationId xmlns:a16="http://schemas.microsoft.com/office/drawing/2014/main" id="{E56BC309-7B80-69B5-C65E-EE5AF94BB5F6}"/>
              </a:ext>
            </a:extLst>
          </p:cNvPr>
          <p:cNvSpPr>
            <a:spLocks noGrp="1" noChangeAspect="1"/>
          </p:cNvSpPr>
          <p:nvPr>
            <p:ph type="pic" sz="quarter" idx="34"/>
          </p:nvPr>
        </p:nvSpPr>
        <p:spPr>
          <a:xfrm>
            <a:off x="7690179" y="3821572"/>
            <a:ext cx="1128460" cy="1128460"/>
          </a:xfrm>
          <a:solidFill>
            <a:schemeClr val="bg2"/>
          </a:solidFill>
        </p:spPr>
        <p:txBody>
          <a:bodyPr/>
          <a:lstStyle/>
          <a:p>
            <a:r>
              <a:rPr lang="en-US"/>
              <a:t>Click icon to add picture</a:t>
            </a:r>
            <a:endParaRPr lang="en-US" dirty="0"/>
          </a:p>
        </p:txBody>
      </p:sp>
      <p:sp>
        <p:nvSpPr>
          <p:cNvPr id="46" name="Text Placeholder 4">
            <a:extLst>
              <a:ext uri="{FF2B5EF4-FFF2-40B4-BE49-F238E27FC236}">
                <a16:creationId xmlns:a16="http://schemas.microsoft.com/office/drawing/2014/main" id="{A4423C95-624C-2717-955A-367A4D6EB1FD}"/>
              </a:ext>
            </a:extLst>
          </p:cNvPr>
          <p:cNvSpPr>
            <a:spLocks noGrp="1"/>
          </p:cNvSpPr>
          <p:nvPr>
            <p:ph type="body" sz="quarter" idx="35" hasCustomPrompt="1"/>
          </p:nvPr>
        </p:nvSpPr>
        <p:spPr>
          <a:xfrm>
            <a:off x="7690540" y="4963284"/>
            <a:ext cx="1128099"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Tree>
    <p:extLst>
      <p:ext uri="{BB962C8B-B14F-4D97-AF65-F5344CB8AC3E}">
        <p14:creationId xmlns:p14="http://schemas.microsoft.com/office/powerpoint/2010/main" val="176725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7" name="Picture Placeholder 360">
            <a:extLst>
              <a:ext uri="{FF2B5EF4-FFF2-40B4-BE49-F238E27FC236}">
                <a16:creationId xmlns:a16="http://schemas.microsoft.com/office/drawing/2014/main" id="{3677C5AF-BCCF-8DF9-E2D0-B079FE25F6D6}"/>
              </a:ext>
            </a:extLst>
          </p:cNvPr>
          <p:cNvSpPr>
            <a:spLocks noGrp="1" noChangeAspect="1"/>
          </p:cNvSpPr>
          <p:nvPr>
            <p:ph type="pic" sz="quarter" idx="12"/>
          </p:nvPr>
        </p:nvSpPr>
        <p:spPr>
          <a:xfrm>
            <a:off x="821827" y="1655380"/>
            <a:ext cx="1282426" cy="1282426"/>
          </a:xfrm>
          <a:solidFill>
            <a:schemeClr val="bg2"/>
          </a:solidFill>
        </p:spPr>
        <p:txBody>
          <a:bodyPr/>
          <a:lstStyle/>
          <a:p>
            <a:r>
              <a:rPr lang="en-US"/>
              <a:t>Click icon to add picture</a:t>
            </a:r>
            <a:endParaRPr lang="en-US" dirty="0"/>
          </a:p>
        </p:txBody>
      </p:sp>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5" name="Text Placeholder 4">
            <a:extLst>
              <a:ext uri="{FF2B5EF4-FFF2-40B4-BE49-F238E27FC236}">
                <a16:creationId xmlns:a16="http://schemas.microsoft.com/office/drawing/2014/main" id="{B52115A1-6DF3-1DC1-F191-3DE0F81032C6}"/>
              </a:ext>
            </a:extLst>
          </p:cNvPr>
          <p:cNvSpPr>
            <a:spLocks noGrp="1"/>
          </p:cNvSpPr>
          <p:nvPr>
            <p:ph type="body" sz="quarter" idx="13" hasCustomPrompt="1"/>
          </p:nvPr>
        </p:nvSpPr>
        <p:spPr>
          <a:xfrm>
            <a:off x="822188" y="2963206"/>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5" name="Picture Placeholder 360">
            <a:extLst>
              <a:ext uri="{FF2B5EF4-FFF2-40B4-BE49-F238E27FC236}">
                <a16:creationId xmlns:a16="http://schemas.microsoft.com/office/drawing/2014/main" id="{4AA881C0-FBDA-1B42-34AF-52DA87A7F3F0}"/>
              </a:ext>
            </a:extLst>
          </p:cNvPr>
          <p:cNvSpPr>
            <a:spLocks noGrp="1" noChangeAspect="1"/>
          </p:cNvSpPr>
          <p:nvPr>
            <p:ph type="pic" sz="quarter" idx="14"/>
          </p:nvPr>
        </p:nvSpPr>
        <p:spPr>
          <a:xfrm>
            <a:off x="2376307" y="1655380"/>
            <a:ext cx="1282426" cy="1282426"/>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6EB66D36-B538-F8D6-1CDD-56648D6CD39E}"/>
              </a:ext>
            </a:extLst>
          </p:cNvPr>
          <p:cNvSpPr>
            <a:spLocks noGrp="1"/>
          </p:cNvSpPr>
          <p:nvPr>
            <p:ph type="body" sz="quarter" idx="15" hasCustomPrompt="1"/>
          </p:nvPr>
        </p:nvSpPr>
        <p:spPr>
          <a:xfrm>
            <a:off x="2376668" y="2963206"/>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7" name="Picture Placeholder 360">
            <a:extLst>
              <a:ext uri="{FF2B5EF4-FFF2-40B4-BE49-F238E27FC236}">
                <a16:creationId xmlns:a16="http://schemas.microsoft.com/office/drawing/2014/main" id="{34C032EB-CE91-DFD0-1F2F-298DD48E417F}"/>
              </a:ext>
            </a:extLst>
          </p:cNvPr>
          <p:cNvSpPr>
            <a:spLocks noGrp="1" noChangeAspect="1"/>
          </p:cNvSpPr>
          <p:nvPr>
            <p:ph type="pic" sz="quarter" idx="16"/>
          </p:nvPr>
        </p:nvSpPr>
        <p:spPr>
          <a:xfrm>
            <a:off x="3930787" y="1655380"/>
            <a:ext cx="1282426" cy="1282426"/>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B2C3A58-4635-8262-F8B5-E3B84835F89E}"/>
              </a:ext>
            </a:extLst>
          </p:cNvPr>
          <p:cNvSpPr>
            <a:spLocks noGrp="1"/>
          </p:cNvSpPr>
          <p:nvPr>
            <p:ph type="body" sz="quarter" idx="17" hasCustomPrompt="1"/>
          </p:nvPr>
        </p:nvSpPr>
        <p:spPr>
          <a:xfrm>
            <a:off x="3931148" y="2963206"/>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9" name="Picture Placeholder 360">
            <a:extLst>
              <a:ext uri="{FF2B5EF4-FFF2-40B4-BE49-F238E27FC236}">
                <a16:creationId xmlns:a16="http://schemas.microsoft.com/office/drawing/2014/main" id="{74B9A8C6-F2B6-06CD-8CC8-3F6A1689856F}"/>
              </a:ext>
            </a:extLst>
          </p:cNvPr>
          <p:cNvSpPr>
            <a:spLocks noGrp="1" noChangeAspect="1"/>
          </p:cNvSpPr>
          <p:nvPr>
            <p:ph type="pic" sz="quarter" idx="18"/>
          </p:nvPr>
        </p:nvSpPr>
        <p:spPr>
          <a:xfrm>
            <a:off x="5485267" y="1655380"/>
            <a:ext cx="1282426" cy="1282426"/>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38807D9A-A436-D7BE-496F-4CAC8145980C}"/>
              </a:ext>
            </a:extLst>
          </p:cNvPr>
          <p:cNvSpPr>
            <a:spLocks noGrp="1"/>
          </p:cNvSpPr>
          <p:nvPr>
            <p:ph type="body" sz="quarter" idx="19" hasCustomPrompt="1"/>
          </p:nvPr>
        </p:nvSpPr>
        <p:spPr>
          <a:xfrm>
            <a:off x="5485628" y="2963206"/>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1" name="Picture Placeholder 360">
            <a:extLst>
              <a:ext uri="{FF2B5EF4-FFF2-40B4-BE49-F238E27FC236}">
                <a16:creationId xmlns:a16="http://schemas.microsoft.com/office/drawing/2014/main" id="{D97B8537-472E-A285-450F-79D5BB9980F3}"/>
              </a:ext>
            </a:extLst>
          </p:cNvPr>
          <p:cNvSpPr>
            <a:spLocks noGrp="1" noChangeAspect="1"/>
          </p:cNvSpPr>
          <p:nvPr>
            <p:ph type="pic" sz="quarter" idx="20"/>
          </p:nvPr>
        </p:nvSpPr>
        <p:spPr>
          <a:xfrm>
            <a:off x="7039747" y="1655380"/>
            <a:ext cx="1282426" cy="1282426"/>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E6407EDE-A6D1-C91C-FBCD-386D15C834E7}"/>
              </a:ext>
            </a:extLst>
          </p:cNvPr>
          <p:cNvSpPr>
            <a:spLocks noGrp="1"/>
          </p:cNvSpPr>
          <p:nvPr>
            <p:ph type="body" sz="quarter" idx="21" hasCustomPrompt="1"/>
          </p:nvPr>
        </p:nvSpPr>
        <p:spPr>
          <a:xfrm>
            <a:off x="7040108" y="2963206"/>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3" name="Picture Placeholder 360">
            <a:extLst>
              <a:ext uri="{FF2B5EF4-FFF2-40B4-BE49-F238E27FC236}">
                <a16:creationId xmlns:a16="http://schemas.microsoft.com/office/drawing/2014/main" id="{8CD90392-7696-4096-0EE1-149399BE0A76}"/>
              </a:ext>
            </a:extLst>
          </p:cNvPr>
          <p:cNvSpPr>
            <a:spLocks noGrp="1" noChangeAspect="1"/>
          </p:cNvSpPr>
          <p:nvPr>
            <p:ph type="pic" sz="quarter" idx="22"/>
          </p:nvPr>
        </p:nvSpPr>
        <p:spPr>
          <a:xfrm>
            <a:off x="821827" y="3920194"/>
            <a:ext cx="1282426" cy="1282426"/>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DD7992E4-D0F5-CAE9-8FBD-F39ABF1BE08D}"/>
              </a:ext>
            </a:extLst>
          </p:cNvPr>
          <p:cNvSpPr>
            <a:spLocks noGrp="1"/>
          </p:cNvSpPr>
          <p:nvPr>
            <p:ph type="body" sz="quarter" idx="23" hasCustomPrompt="1"/>
          </p:nvPr>
        </p:nvSpPr>
        <p:spPr>
          <a:xfrm>
            <a:off x="822188" y="5228020"/>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5" name="Picture Placeholder 360">
            <a:extLst>
              <a:ext uri="{FF2B5EF4-FFF2-40B4-BE49-F238E27FC236}">
                <a16:creationId xmlns:a16="http://schemas.microsoft.com/office/drawing/2014/main" id="{9F62F4B0-2C39-A632-4F24-8284400B2CAC}"/>
              </a:ext>
            </a:extLst>
          </p:cNvPr>
          <p:cNvSpPr>
            <a:spLocks noGrp="1" noChangeAspect="1"/>
          </p:cNvSpPr>
          <p:nvPr>
            <p:ph type="pic" sz="quarter" idx="24"/>
          </p:nvPr>
        </p:nvSpPr>
        <p:spPr>
          <a:xfrm>
            <a:off x="2376307" y="3920194"/>
            <a:ext cx="1282426" cy="1282426"/>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39730183-9F82-D39B-D40C-80158FF40010}"/>
              </a:ext>
            </a:extLst>
          </p:cNvPr>
          <p:cNvSpPr>
            <a:spLocks noGrp="1"/>
          </p:cNvSpPr>
          <p:nvPr>
            <p:ph type="body" sz="quarter" idx="25" hasCustomPrompt="1"/>
          </p:nvPr>
        </p:nvSpPr>
        <p:spPr>
          <a:xfrm>
            <a:off x="2376668" y="5228020"/>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7" name="Picture Placeholder 360">
            <a:extLst>
              <a:ext uri="{FF2B5EF4-FFF2-40B4-BE49-F238E27FC236}">
                <a16:creationId xmlns:a16="http://schemas.microsoft.com/office/drawing/2014/main" id="{819A2CF3-8537-EF9D-D4E8-61767827B73F}"/>
              </a:ext>
            </a:extLst>
          </p:cNvPr>
          <p:cNvSpPr>
            <a:spLocks noGrp="1" noChangeAspect="1"/>
          </p:cNvSpPr>
          <p:nvPr>
            <p:ph type="pic" sz="quarter" idx="26"/>
          </p:nvPr>
        </p:nvSpPr>
        <p:spPr>
          <a:xfrm>
            <a:off x="3930787" y="3920194"/>
            <a:ext cx="1282426" cy="1282426"/>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4965070D-9727-D676-713D-D3EB7DB44960}"/>
              </a:ext>
            </a:extLst>
          </p:cNvPr>
          <p:cNvSpPr>
            <a:spLocks noGrp="1"/>
          </p:cNvSpPr>
          <p:nvPr>
            <p:ph type="body" sz="quarter" idx="27" hasCustomPrompt="1"/>
          </p:nvPr>
        </p:nvSpPr>
        <p:spPr>
          <a:xfrm>
            <a:off x="3931148" y="5228020"/>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9" name="Picture Placeholder 360">
            <a:extLst>
              <a:ext uri="{FF2B5EF4-FFF2-40B4-BE49-F238E27FC236}">
                <a16:creationId xmlns:a16="http://schemas.microsoft.com/office/drawing/2014/main" id="{75054C3D-9162-5DDA-093E-C555426482C5}"/>
              </a:ext>
            </a:extLst>
          </p:cNvPr>
          <p:cNvSpPr>
            <a:spLocks noGrp="1" noChangeAspect="1"/>
          </p:cNvSpPr>
          <p:nvPr>
            <p:ph type="pic" sz="quarter" idx="28"/>
          </p:nvPr>
        </p:nvSpPr>
        <p:spPr>
          <a:xfrm>
            <a:off x="5485267" y="3920194"/>
            <a:ext cx="1282426" cy="1282426"/>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7DBDA3B6-235F-9DAB-4C3E-DA14E4FBC9F5}"/>
              </a:ext>
            </a:extLst>
          </p:cNvPr>
          <p:cNvSpPr>
            <a:spLocks noGrp="1"/>
          </p:cNvSpPr>
          <p:nvPr>
            <p:ph type="body" sz="quarter" idx="29" hasCustomPrompt="1"/>
          </p:nvPr>
        </p:nvSpPr>
        <p:spPr>
          <a:xfrm>
            <a:off x="5485628" y="5228020"/>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1" name="Picture Placeholder 360">
            <a:extLst>
              <a:ext uri="{FF2B5EF4-FFF2-40B4-BE49-F238E27FC236}">
                <a16:creationId xmlns:a16="http://schemas.microsoft.com/office/drawing/2014/main" id="{6BA19B3D-469E-EF71-1321-68EFB10B4BDC}"/>
              </a:ext>
            </a:extLst>
          </p:cNvPr>
          <p:cNvSpPr>
            <a:spLocks noGrp="1" noChangeAspect="1"/>
          </p:cNvSpPr>
          <p:nvPr>
            <p:ph type="pic" sz="quarter" idx="30"/>
          </p:nvPr>
        </p:nvSpPr>
        <p:spPr>
          <a:xfrm>
            <a:off x="7039747" y="3920194"/>
            <a:ext cx="1282426" cy="1282426"/>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EC6E279-05F8-CBC8-BF65-171E3D315738}"/>
              </a:ext>
            </a:extLst>
          </p:cNvPr>
          <p:cNvSpPr>
            <a:spLocks noGrp="1"/>
          </p:cNvSpPr>
          <p:nvPr>
            <p:ph type="body" sz="quarter" idx="31" hasCustomPrompt="1"/>
          </p:nvPr>
        </p:nvSpPr>
        <p:spPr>
          <a:xfrm>
            <a:off x="7040108" y="5228020"/>
            <a:ext cx="1282065" cy="579438"/>
          </a:xfrm>
        </p:spPr>
        <p:txBody>
          <a:bodyPr tIns="91440"/>
          <a:lstStyle>
            <a:lvl1pPr marL="0" indent="0">
              <a:buNone/>
              <a:defRPr sz="1600" b="1"/>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Tree>
    <p:extLst>
      <p:ext uri="{BB962C8B-B14F-4D97-AF65-F5344CB8AC3E}">
        <p14:creationId xmlns:p14="http://schemas.microsoft.com/office/powerpoint/2010/main" val="1107431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98541-D944-2CDB-0DFF-6219C84EAA97}"/>
              </a:ext>
            </a:extLst>
          </p:cNvPr>
          <p:cNvSpPr>
            <a:spLocks noGrp="1"/>
          </p:cNvSpPr>
          <p:nvPr>
            <p:ph type="title" hasCustomPrompt="1"/>
          </p:nvPr>
        </p:nvSpPr>
        <p:spPr>
          <a:xfrm>
            <a:off x="333014" y="365125"/>
            <a:ext cx="8478787"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4" name="SmartArt Placeholder 3">
            <a:extLst>
              <a:ext uri="{FF2B5EF4-FFF2-40B4-BE49-F238E27FC236}">
                <a16:creationId xmlns:a16="http://schemas.microsoft.com/office/drawing/2014/main" id="{2A6BFADB-6F25-CCD7-0CFE-E7A82189F98D}"/>
              </a:ext>
            </a:extLst>
          </p:cNvPr>
          <p:cNvSpPr>
            <a:spLocks noGrp="1"/>
          </p:cNvSpPr>
          <p:nvPr>
            <p:ph type="dgm" sz="quarter" idx="32"/>
          </p:nvPr>
        </p:nvSpPr>
        <p:spPr>
          <a:xfrm>
            <a:off x="333375" y="1655763"/>
            <a:ext cx="8478838" cy="4348162"/>
          </a:xfrm>
        </p:spPr>
        <p:txBody>
          <a:bodyPr/>
          <a:lstStyle/>
          <a:p>
            <a:r>
              <a:rPr lang="en-US"/>
              <a:t>Click icon to add SmartArt graphic</a:t>
            </a:r>
          </a:p>
        </p:txBody>
      </p:sp>
    </p:spTree>
    <p:extLst>
      <p:ext uri="{BB962C8B-B14F-4D97-AF65-F5344CB8AC3E}">
        <p14:creationId xmlns:p14="http://schemas.microsoft.com/office/powerpoint/2010/main" val="310734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CE274-FB64-2EAE-EAB3-7F8B9B97A827}"/>
              </a:ext>
            </a:extLst>
          </p:cNvPr>
          <p:cNvSpPr/>
          <p:nvPr userDrawn="1"/>
        </p:nvSpPr>
        <p:spPr>
          <a:xfrm>
            <a:off x="76483" y="6028486"/>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5">
            <a:extLst>
              <a:ext uri="{FF2B5EF4-FFF2-40B4-BE49-F238E27FC236}">
                <a16:creationId xmlns:a16="http://schemas.microsoft.com/office/drawing/2014/main" id="{8BB2F798-018D-7EF2-23F1-25D0D5EECB48}"/>
              </a:ext>
            </a:extLst>
          </p:cNvPr>
          <p:cNvSpPr>
            <a:spLocks noGrp="1"/>
          </p:cNvSpPr>
          <p:nvPr>
            <p:ph type="pic" sz="quarter" idx="21"/>
          </p:nvPr>
        </p:nvSpPr>
        <p:spPr>
          <a:xfrm>
            <a:off x="-26891" y="0"/>
            <a:ext cx="9166412" cy="6898341"/>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896615 w 12192000"/>
              <a:gd name="connsiteY4" fmla="*/ 829307 h 6858000"/>
              <a:gd name="connsiteX5" fmla="*/ 0 w 12192000"/>
              <a:gd name="connsiteY5" fmla="*/ 0 h 6858000"/>
              <a:gd name="connsiteX6" fmla="*/ 8413377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896615 w 12192000"/>
              <a:gd name="connsiteY0" fmla="*/ 842754 h 6871447"/>
              <a:gd name="connsiteX1" fmla="*/ 896615 w 12192000"/>
              <a:gd name="connsiteY1" fmla="*/ 6042139 h 6871447"/>
              <a:gd name="connsiteX2" fmla="*/ 6096000 w 12192000"/>
              <a:gd name="connsiteY2" fmla="*/ 6042139 h 6871447"/>
              <a:gd name="connsiteX3" fmla="*/ 6096000 w 12192000"/>
              <a:gd name="connsiteY3" fmla="*/ 842754 h 6871447"/>
              <a:gd name="connsiteX4" fmla="*/ 896615 w 12192000"/>
              <a:gd name="connsiteY4" fmla="*/ 842754 h 6871447"/>
              <a:gd name="connsiteX5" fmla="*/ 0 w 12192000"/>
              <a:gd name="connsiteY5" fmla="*/ 13447 h 6871447"/>
              <a:gd name="connsiteX6" fmla="*/ 9825318 w 12192000"/>
              <a:gd name="connsiteY6" fmla="*/ 0 h 6871447"/>
              <a:gd name="connsiteX7" fmla="*/ 12192000 w 12192000"/>
              <a:gd name="connsiteY7" fmla="*/ 6871447 h 6871447"/>
              <a:gd name="connsiteX8" fmla="*/ 0 w 12192000"/>
              <a:gd name="connsiteY8" fmla="*/ 6871447 h 6871447"/>
              <a:gd name="connsiteX9" fmla="*/ 0 w 12192000"/>
              <a:gd name="connsiteY9" fmla="*/ 13447 h 6871447"/>
              <a:gd name="connsiteX0" fmla="*/ 896615 w 9825318"/>
              <a:gd name="connsiteY0" fmla="*/ 842754 h 6871447"/>
              <a:gd name="connsiteX1" fmla="*/ 896615 w 9825318"/>
              <a:gd name="connsiteY1" fmla="*/ 6042139 h 6871447"/>
              <a:gd name="connsiteX2" fmla="*/ 6096000 w 9825318"/>
              <a:gd name="connsiteY2" fmla="*/ 6042139 h 6871447"/>
              <a:gd name="connsiteX3" fmla="*/ 6096000 w 9825318"/>
              <a:gd name="connsiteY3" fmla="*/ 842754 h 6871447"/>
              <a:gd name="connsiteX4" fmla="*/ 896615 w 9825318"/>
              <a:gd name="connsiteY4" fmla="*/ 842754 h 6871447"/>
              <a:gd name="connsiteX5" fmla="*/ 0 w 9825318"/>
              <a:gd name="connsiteY5" fmla="*/ 13447 h 6871447"/>
              <a:gd name="connsiteX6" fmla="*/ 9825318 w 9825318"/>
              <a:gd name="connsiteY6" fmla="*/ 0 h 6871447"/>
              <a:gd name="connsiteX7" fmla="*/ 8346141 w 9825318"/>
              <a:gd name="connsiteY7" fmla="*/ 6858000 h 6871447"/>
              <a:gd name="connsiteX8" fmla="*/ 0 w 9825318"/>
              <a:gd name="connsiteY8" fmla="*/ 6871447 h 6871447"/>
              <a:gd name="connsiteX9" fmla="*/ 0 w 9825318"/>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25318 w 9879106"/>
              <a:gd name="connsiteY6" fmla="*/ 0 h 6871447"/>
              <a:gd name="connsiteX7" fmla="*/ 9879106 w 9879106"/>
              <a:gd name="connsiteY7" fmla="*/ 6844553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65659 w 9879106"/>
              <a:gd name="connsiteY6" fmla="*/ 0 h 6871447"/>
              <a:gd name="connsiteX7" fmla="*/ 9879106 w 9879106"/>
              <a:gd name="connsiteY7" fmla="*/ 6844553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65659 w 9879106"/>
              <a:gd name="connsiteY6" fmla="*/ 0 h 6871447"/>
              <a:gd name="connsiteX7" fmla="*/ 9879106 w 9879106"/>
              <a:gd name="connsiteY7" fmla="*/ 6871447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1331258 w 9879106"/>
              <a:gd name="connsiteY5" fmla="*/ 309282 h 6871447"/>
              <a:gd name="connsiteX6" fmla="*/ 9865659 w 9879106"/>
              <a:gd name="connsiteY6" fmla="*/ 0 h 6871447"/>
              <a:gd name="connsiteX7" fmla="*/ 9879106 w 9879106"/>
              <a:gd name="connsiteY7" fmla="*/ 6871447 h 6871447"/>
              <a:gd name="connsiteX8" fmla="*/ 0 w 9879106"/>
              <a:gd name="connsiteY8" fmla="*/ 6871447 h 6871447"/>
              <a:gd name="connsiteX9" fmla="*/ 1331258 w 9879106"/>
              <a:gd name="connsiteY9" fmla="*/ 309282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255494 w 9879106"/>
              <a:gd name="connsiteY5" fmla="*/ 0 h 6871447"/>
              <a:gd name="connsiteX6" fmla="*/ 9865659 w 9879106"/>
              <a:gd name="connsiteY6" fmla="*/ 0 h 6871447"/>
              <a:gd name="connsiteX7" fmla="*/ 9879106 w 9879106"/>
              <a:gd name="connsiteY7" fmla="*/ 6871447 h 6871447"/>
              <a:gd name="connsiteX8" fmla="*/ 0 w 9879106"/>
              <a:gd name="connsiteY8" fmla="*/ 6871447 h 6871447"/>
              <a:gd name="connsiteX9" fmla="*/ 255494 w 9879106"/>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524435 w 9623612"/>
              <a:gd name="connsiteY8" fmla="*/ 6535270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67235 w 9623612"/>
              <a:gd name="connsiteY8" fmla="*/ 6831105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53788 w 9623612"/>
              <a:gd name="connsiteY8" fmla="*/ 6615952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26894 w 9623612"/>
              <a:gd name="connsiteY8" fmla="*/ 6871446 h 6871447"/>
              <a:gd name="connsiteX9" fmla="*/ 0 w 9623612"/>
              <a:gd name="connsiteY9" fmla="*/ 0 h 6871447"/>
              <a:gd name="connsiteX0" fmla="*/ 614227 w 9596718"/>
              <a:gd name="connsiteY0" fmla="*/ 842754 h 6871447"/>
              <a:gd name="connsiteX1" fmla="*/ 614227 w 9596718"/>
              <a:gd name="connsiteY1" fmla="*/ 6042139 h 6871447"/>
              <a:gd name="connsiteX2" fmla="*/ 5813612 w 9596718"/>
              <a:gd name="connsiteY2" fmla="*/ 6042139 h 6871447"/>
              <a:gd name="connsiteX3" fmla="*/ 5813612 w 9596718"/>
              <a:gd name="connsiteY3" fmla="*/ 842754 h 6871447"/>
              <a:gd name="connsiteX4" fmla="*/ 614227 w 9596718"/>
              <a:gd name="connsiteY4" fmla="*/ 842754 h 6871447"/>
              <a:gd name="connsiteX5" fmla="*/ 537882 w 9596718"/>
              <a:gd name="connsiteY5" fmla="*/ 26894 h 6871447"/>
              <a:gd name="connsiteX6" fmla="*/ 9583271 w 9596718"/>
              <a:gd name="connsiteY6" fmla="*/ 0 h 6871447"/>
              <a:gd name="connsiteX7" fmla="*/ 9596718 w 9596718"/>
              <a:gd name="connsiteY7" fmla="*/ 6871447 h 6871447"/>
              <a:gd name="connsiteX8" fmla="*/ 0 w 9596718"/>
              <a:gd name="connsiteY8" fmla="*/ 6871446 h 6871447"/>
              <a:gd name="connsiteX9" fmla="*/ 537882 w 9596718"/>
              <a:gd name="connsiteY9" fmla="*/ 26894 h 6871447"/>
              <a:gd name="connsiteX0" fmla="*/ 614227 w 9596718"/>
              <a:gd name="connsiteY0" fmla="*/ 842754 h 6871447"/>
              <a:gd name="connsiteX1" fmla="*/ 614227 w 9596718"/>
              <a:gd name="connsiteY1" fmla="*/ 6042139 h 6871447"/>
              <a:gd name="connsiteX2" fmla="*/ 5813612 w 9596718"/>
              <a:gd name="connsiteY2" fmla="*/ 6042139 h 6871447"/>
              <a:gd name="connsiteX3" fmla="*/ 5813612 w 9596718"/>
              <a:gd name="connsiteY3" fmla="*/ 842754 h 6871447"/>
              <a:gd name="connsiteX4" fmla="*/ 614227 w 9596718"/>
              <a:gd name="connsiteY4" fmla="*/ 842754 h 6871447"/>
              <a:gd name="connsiteX5" fmla="*/ 40341 w 9596718"/>
              <a:gd name="connsiteY5" fmla="*/ 0 h 6871447"/>
              <a:gd name="connsiteX6" fmla="*/ 9583271 w 9596718"/>
              <a:gd name="connsiteY6" fmla="*/ 0 h 6871447"/>
              <a:gd name="connsiteX7" fmla="*/ 9596718 w 9596718"/>
              <a:gd name="connsiteY7" fmla="*/ 6871447 h 6871447"/>
              <a:gd name="connsiteX8" fmla="*/ 0 w 9596718"/>
              <a:gd name="connsiteY8" fmla="*/ 6871446 h 6871447"/>
              <a:gd name="connsiteX9" fmla="*/ 40341 w 9596718"/>
              <a:gd name="connsiteY9" fmla="*/ 0 h 6871447"/>
              <a:gd name="connsiteX0" fmla="*/ 614227 w 9583285"/>
              <a:gd name="connsiteY0" fmla="*/ 842754 h 6884894"/>
              <a:gd name="connsiteX1" fmla="*/ 614227 w 9583285"/>
              <a:gd name="connsiteY1" fmla="*/ 6042139 h 6884894"/>
              <a:gd name="connsiteX2" fmla="*/ 5813612 w 9583285"/>
              <a:gd name="connsiteY2" fmla="*/ 6042139 h 6884894"/>
              <a:gd name="connsiteX3" fmla="*/ 5813612 w 9583285"/>
              <a:gd name="connsiteY3" fmla="*/ 842754 h 6884894"/>
              <a:gd name="connsiteX4" fmla="*/ 614227 w 9583285"/>
              <a:gd name="connsiteY4" fmla="*/ 842754 h 6884894"/>
              <a:gd name="connsiteX5" fmla="*/ 40341 w 9583285"/>
              <a:gd name="connsiteY5" fmla="*/ 0 h 6884894"/>
              <a:gd name="connsiteX6" fmla="*/ 9583271 w 9583285"/>
              <a:gd name="connsiteY6" fmla="*/ 0 h 6884894"/>
              <a:gd name="connsiteX7" fmla="*/ 8588188 w 9583285"/>
              <a:gd name="connsiteY7" fmla="*/ 6884894 h 6884894"/>
              <a:gd name="connsiteX8" fmla="*/ 0 w 9583285"/>
              <a:gd name="connsiteY8" fmla="*/ 6871446 h 6884894"/>
              <a:gd name="connsiteX9" fmla="*/ 40341 w 9583285"/>
              <a:gd name="connsiteY9" fmla="*/ 0 h 6884894"/>
              <a:gd name="connsiteX0" fmla="*/ 614227 w 9583304"/>
              <a:gd name="connsiteY0" fmla="*/ 842754 h 6871447"/>
              <a:gd name="connsiteX1" fmla="*/ 614227 w 9583304"/>
              <a:gd name="connsiteY1" fmla="*/ 6042139 h 6871447"/>
              <a:gd name="connsiteX2" fmla="*/ 5813612 w 9583304"/>
              <a:gd name="connsiteY2" fmla="*/ 6042139 h 6871447"/>
              <a:gd name="connsiteX3" fmla="*/ 5813612 w 9583304"/>
              <a:gd name="connsiteY3" fmla="*/ 842754 h 6871447"/>
              <a:gd name="connsiteX4" fmla="*/ 614227 w 9583304"/>
              <a:gd name="connsiteY4" fmla="*/ 842754 h 6871447"/>
              <a:gd name="connsiteX5" fmla="*/ 40341 w 9583304"/>
              <a:gd name="connsiteY5" fmla="*/ 0 h 6871447"/>
              <a:gd name="connsiteX6" fmla="*/ 9583271 w 9583304"/>
              <a:gd name="connsiteY6" fmla="*/ 0 h 6871447"/>
              <a:gd name="connsiteX7" fmla="*/ 9139518 w 9583304"/>
              <a:gd name="connsiteY7" fmla="*/ 6871447 h 6871447"/>
              <a:gd name="connsiteX8" fmla="*/ 0 w 9583304"/>
              <a:gd name="connsiteY8" fmla="*/ 6871446 h 6871447"/>
              <a:gd name="connsiteX9" fmla="*/ 40341 w 9583304"/>
              <a:gd name="connsiteY9" fmla="*/ 0 h 6871447"/>
              <a:gd name="connsiteX0" fmla="*/ 614227 w 9139518"/>
              <a:gd name="connsiteY0" fmla="*/ 842754 h 6871447"/>
              <a:gd name="connsiteX1" fmla="*/ 614227 w 9139518"/>
              <a:gd name="connsiteY1" fmla="*/ 6042139 h 6871447"/>
              <a:gd name="connsiteX2" fmla="*/ 5813612 w 9139518"/>
              <a:gd name="connsiteY2" fmla="*/ 6042139 h 6871447"/>
              <a:gd name="connsiteX3" fmla="*/ 5813612 w 9139518"/>
              <a:gd name="connsiteY3" fmla="*/ 842754 h 6871447"/>
              <a:gd name="connsiteX4" fmla="*/ 614227 w 9139518"/>
              <a:gd name="connsiteY4" fmla="*/ 842754 h 6871447"/>
              <a:gd name="connsiteX5" fmla="*/ 40341 w 9139518"/>
              <a:gd name="connsiteY5" fmla="*/ 0 h 6871447"/>
              <a:gd name="connsiteX6" fmla="*/ 8373035 w 9139518"/>
              <a:gd name="connsiteY6" fmla="*/ 40341 h 6871447"/>
              <a:gd name="connsiteX7" fmla="*/ 9139518 w 9139518"/>
              <a:gd name="connsiteY7" fmla="*/ 6871447 h 6871447"/>
              <a:gd name="connsiteX8" fmla="*/ 0 w 9139518"/>
              <a:gd name="connsiteY8" fmla="*/ 6871446 h 6871447"/>
              <a:gd name="connsiteX9" fmla="*/ 40341 w 9139518"/>
              <a:gd name="connsiteY9" fmla="*/ 0 h 6871447"/>
              <a:gd name="connsiteX0" fmla="*/ 614227 w 9153561"/>
              <a:gd name="connsiteY0" fmla="*/ 842754 h 6871447"/>
              <a:gd name="connsiteX1" fmla="*/ 614227 w 9153561"/>
              <a:gd name="connsiteY1" fmla="*/ 6042139 h 6871447"/>
              <a:gd name="connsiteX2" fmla="*/ 5813612 w 9153561"/>
              <a:gd name="connsiteY2" fmla="*/ 6042139 h 6871447"/>
              <a:gd name="connsiteX3" fmla="*/ 5813612 w 9153561"/>
              <a:gd name="connsiteY3" fmla="*/ 842754 h 6871447"/>
              <a:gd name="connsiteX4" fmla="*/ 614227 w 9153561"/>
              <a:gd name="connsiteY4" fmla="*/ 842754 h 6871447"/>
              <a:gd name="connsiteX5" fmla="*/ 40341 w 9153561"/>
              <a:gd name="connsiteY5" fmla="*/ 0 h 6871447"/>
              <a:gd name="connsiteX6" fmla="*/ 9152965 w 9153561"/>
              <a:gd name="connsiteY6" fmla="*/ 13447 h 6871447"/>
              <a:gd name="connsiteX7" fmla="*/ 9139518 w 9153561"/>
              <a:gd name="connsiteY7" fmla="*/ 6871447 h 6871447"/>
              <a:gd name="connsiteX8" fmla="*/ 0 w 9153561"/>
              <a:gd name="connsiteY8" fmla="*/ 6871446 h 6871447"/>
              <a:gd name="connsiteX9" fmla="*/ 40341 w 9153561"/>
              <a:gd name="connsiteY9" fmla="*/ 0 h 6871447"/>
              <a:gd name="connsiteX0" fmla="*/ 614227 w 9166412"/>
              <a:gd name="connsiteY0" fmla="*/ 842754 h 6898341"/>
              <a:gd name="connsiteX1" fmla="*/ 614227 w 9166412"/>
              <a:gd name="connsiteY1" fmla="*/ 6042139 h 6898341"/>
              <a:gd name="connsiteX2" fmla="*/ 5813612 w 9166412"/>
              <a:gd name="connsiteY2" fmla="*/ 6042139 h 6898341"/>
              <a:gd name="connsiteX3" fmla="*/ 5813612 w 9166412"/>
              <a:gd name="connsiteY3" fmla="*/ 842754 h 6898341"/>
              <a:gd name="connsiteX4" fmla="*/ 614227 w 9166412"/>
              <a:gd name="connsiteY4" fmla="*/ 842754 h 6898341"/>
              <a:gd name="connsiteX5" fmla="*/ 40341 w 9166412"/>
              <a:gd name="connsiteY5" fmla="*/ 0 h 6898341"/>
              <a:gd name="connsiteX6" fmla="*/ 9152965 w 9166412"/>
              <a:gd name="connsiteY6" fmla="*/ 13447 h 6898341"/>
              <a:gd name="connsiteX7" fmla="*/ 9166412 w 9166412"/>
              <a:gd name="connsiteY7" fmla="*/ 6898341 h 6898341"/>
              <a:gd name="connsiteX8" fmla="*/ 0 w 9166412"/>
              <a:gd name="connsiteY8" fmla="*/ 6871446 h 6898341"/>
              <a:gd name="connsiteX9" fmla="*/ 40341 w 9166412"/>
              <a:gd name="connsiteY9"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6412" h="6898341">
                <a:moveTo>
                  <a:pt x="614227" y="842754"/>
                </a:moveTo>
                <a:lnTo>
                  <a:pt x="614227" y="6042139"/>
                </a:lnTo>
                <a:lnTo>
                  <a:pt x="5813612" y="6042139"/>
                </a:lnTo>
                <a:lnTo>
                  <a:pt x="5813612" y="842754"/>
                </a:lnTo>
                <a:lnTo>
                  <a:pt x="614227" y="842754"/>
                </a:lnTo>
                <a:close/>
                <a:moveTo>
                  <a:pt x="40341" y="0"/>
                </a:moveTo>
                <a:lnTo>
                  <a:pt x="9152965" y="13447"/>
                </a:lnTo>
                <a:cubicBezTo>
                  <a:pt x="9157447" y="2294965"/>
                  <a:pt x="9161930" y="4616823"/>
                  <a:pt x="9166412" y="6898341"/>
                </a:cubicBezTo>
                <a:lnTo>
                  <a:pt x="0" y="6871446"/>
                </a:lnTo>
                <a:lnTo>
                  <a:pt x="40341" y="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 name="Title 1">
            <a:extLst>
              <a:ext uri="{FF2B5EF4-FFF2-40B4-BE49-F238E27FC236}">
                <a16:creationId xmlns:a16="http://schemas.microsoft.com/office/drawing/2014/main" id="{48A390B6-8B6F-88EA-CBF0-24A7966F2EA3}"/>
              </a:ext>
            </a:extLst>
          </p:cNvPr>
          <p:cNvSpPr>
            <a:spLocks noGrp="1"/>
          </p:cNvSpPr>
          <p:nvPr>
            <p:ph type="ctrTitle" hasCustomPrompt="1"/>
          </p:nvPr>
        </p:nvSpPr>
        <p:spPr>
          <a:xfrm>
            <a:off x="906170" y="2267757"/>
            <a:ext cx="4630434" cy="1052596"/>
          </a:xfrm>
          <a:prstGeom prst="rect">
            <a:avLst/>
          </a:prstGeom>
        </p:spPr>
        <p:txBody>
          <a:bodyPr wrap="square" anchor="t" anchorCtr="0">
            <a:noAutofit/>
          </a:bodyPr>
          <a:lstStyle>
            <a:lvl1pPr algn="l">
              <a:spcBef>
                <a:spcPts val="1200"/>
              </a:spcBef>
              <a:spcAft>
                <a:spcPts val="60"/>
              </a:spcAft>
              <a:defRPr sz="3800" b="1">
                <a:solidFill>
                  <a:schemeClr val="tx1"/>
                </a:solidFill>
              </a:defRPr>
            </a:lvl1pPr>
          </a:lstStyle>
          <a:p>
            <a:r>
              <a:rPr lang="en-US" dirty="0"/>
              <a:t>Presentation Title (Text size no larger than 32pt)</a:t>
            </a:r>
          </a:p>
        </p:txBody>
      </p:sp>
      <p:sp>
        <p:nvSpPr>
          <p:cNvPr id="5" name="Subtitle 2">
            <a:extLst>
              <a:ext uri="{FF2B5EF4-FFF2-40B4-BE49-F238E27FC236}">
                <a16:creationId xmlns:a16="http://schemas.microsoft.com/office/drawing/2014/main" id="{30AA189A-81D1-02F7-0DF7-A918FBCC4725}"/>
              </a:ext>
            </a:extLst>
          </p:cNvPr>
          <p:cNvSpPr>
            <a:spLocks noGrp="1"/>
          </p:cNvSpPr>
          <p:nvPr>
            <p:ph type="subTitle" idx="1" hasCustomPrompt="1"/>
          </p:nvPr>
        </p:nvSpPr>
        <p:spPr>
          <a:xfrm>
            <a:off x="906170" y="4044500"/>
            <a:ext cx="4630434"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6" name="Text Placeholder 1961">
            <a:extLst>
              <a:ext uri="{FF2B5EF4-FFF2-40B4-BE49-F238E27FC236}">
                <a16:creationId xmlns:a16="http://schemas.microsoft.com/office/drawing/2014/main" id="{B8CA9F09-84DF-534F-927A-87ED3BB20CAD}"/>
              </a:ext>
            </a:extLst>
          </p:cNvPr>
          <p:cNvSpPr>
            <a:spLocks noGrp="1"/>
          </p:cNvSpPr>
          <p:nvPr>
            <p:ph type="body" sz="quarter" idx="14" hasCustomPrompt="1"/>
          </p:nvPr>
        </p:nvSpPr>
        <p:spPr>
          <a:xfrm>
            <a:off x="906170" y="1948118"/>
            <a:ext cx="4630434" cy="193899"/>
          </a:xfrm>
        </p:spPr>
        <p:txBody>
          <a:bodyPr wrap="square" anchor="t" anchorCtr="0">
            <a:noAutofit/>
          </a:bodyPr>
          <a:lstStyle>
            <a:lvl1pPr marL="0" indent="0" algn="l">
              <a:spcBef>
                <a:spcPts val="1200"/>
              </a:spcBef>
              <a:spcAft>
                <a:spcPts val="60"/>
              </a:spcAft>
              <a:buNone/>
              <a:defRPr sz="1400" b="0" i="0" spc="30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419DC5FD-9C50-3EE9-0C1F-D1231E687084}"/>
              </a:ext>
            </a:extLst>
          </p:cNvPr>
          <p:cNvSpPr>
            <a:spLocks noGrp="1"/>
          </p:cNvSpPr>
          <p:nvPr>
            <p:ph type="body" sz="quarter" idx="15" hasCustomPrompt="1"/>
          </p:nvPr>
        </p:nvSpPr>
        <p:spPr>
          <a:xfrm>
            <a:off x="906170" y="4396643"/>
            <a:ext cx="4630434"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35C4F929-F9D1-A86A-31C0-2D5586A03C07}"/>
              </a:ext>
            </a:extLst>
          </p:cNvPr>
          <p:cNvSpPr/>
          <p:nvPr userDrawn="1"/>
        </p:nvSpPr>
        <p:spPr>
          <a:xfrm>
            <a:off x="906170" y="3794240"/>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9" name="Text Placeholder 47">
            <a:extLst>
              <a:ext uri="{FF2B5EF4-FFF2-40B4-BE49-F238E27FC236}">
                <a16:creationId xmlns:a16="http://schemas.microsoft.com/office/drawing/2014/main" id="{88A56398-F52D-8B85-FF8E-A7518BBCE794}"/>
              </a:ext>
            </a:extLst>
          </p:cNvPr>
          <p:cNvSpPr>
            <a:spLocks noGrp="1"/>
          </p:cNvSpPr>
          <p:nvPr>
            <p:ph type="body" sz="quarter" idx="17" hasCustomPrompt="1"/>
          </p:nvPr>
        </p:nvSpPr>
        <p:spPr>
          <a:xfrm>
            <a:off x="906170" y="4840809"/>
            <a:ext cx="4630434"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0" name="Group 9">
            <a:extLst>
              <a:ext uri="{FF2B5EF4-FFF2-40B4-BE49-F238E27FC236}">
                <a16:creationId xmlns:a16="http://schemas.microsoft.com/office/drawing/2014/main" id="{AC060333-537F-0A13-06E9-613E9FB2C2A2}"/>
              </a:ext>
            </a:extLst>
          </p:cNvPr>
          <p:cNvGrpSpPr/>
          <p:nvPr userDrawn="1"/>
        </p:nvGrpSpPr>
        <p:grpSpPr>
          <a:xfrm>
            <a:off x="859582" y="5419918"/>
            <a:ext cx="4834263" cy="369332"/>
            <a:chOff x="1168862" y="5508070"/>
            <a:chExt cx="4834263" cy="369332"/>
          </a:xfrm>
        </p:grpSpPr>
        <p:pic>
          <p:nvPicPr>
            <p:cNvPr id="11" name="Picture 10">
              <a:extLst>
                <a:ext uri="{FF2B5EF4-FFF2-40B4-BE49-F238E27FC236}">
                  <a16:creationId xmlns:a16="http://schemas.microsoft.com/office/drawing/2014/main" id="{2D53A2A7-1134-FD86-5FE7-D5EF11E5DD4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12" name="TextBox 11">
              <a:extLst>
                <a:ext uri="{FF2B5EF4-FFF2-40B4-BE49-F238E27FC236}">
                  <a16:creationId xmlns:a16="http://schemas.microsoft.com/office/drawing/2014/main" id="{29FBB0BA-10F5-9E90-C8B4-559BA54123B5}"/>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14" name="Picture 13" descr="A green text on a black background&#10;&#10;Description automatically generated">
            <a:extLst>
              <a:ext uri="{FF2B5EF4-FFF2-40B4-BE49-F238E27FC236}">
                <a16:creationId xmlns:a16="http://schemas.microsoft.com/office/drawing/2014/main" id="{D3DB10E5-3F6C-37F8-B4B2-78E9CF23A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492" y="1104430"/>
            <a:ext cx="2718596" cy="494292"/>
          </a:xfrm>
          <a:prstGeom prst="rect">
            <a:avLst/>
          </a:prstGeom>
        </p:spPr>
      </p:pic>
    </p:spTree>
    <p:extLst>
      <p:ext uri="{BB962C8B-B14F-4D97-AF65-F5344CB8AC3E}">
        <p14:creationId xmlns:p14="http://schemas.microsoft.com/office/powerpoint/2010/main" val="263754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4" name="Picture 3" descr="A high angle view of a city&#10;&#10;Description automatically generated">
            <a:extLst>
              <a:ext uri="{FF2B5EF4-FFF2-40B4-BE49-F238E27FC236}">
                <a16:creationId xmlns:a16="http://schemas.microsoft.com/office/drawing/2014/main" id="{5B753C60-E306-EED7-A448-DFE1CAC46E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id="{06C5A631-513D-9D9F-B3AA-1FE079D80FD8}"/>
              </a:ext>
            </a:extLst>
          </p:cNvPr>
          <p:cNvSpPr>
            <a:spLocks noGrp="1"/>
          </p:cNvSpPr>
          <p:nvPr>
            <p:ph type="ctrTitle" hasCustomPrompt="1"/>
          </p:nvPr>
        </p:nvSpPr>
        <p:spPr>
          <a:xfrm>
            <a:off x="537882" y="2258209"/>
            <a:ext cx="8068236" cy="526298"/>
          </a:xfrm>
          <a:prstGeom prst="rect">
            <a:avLst/>
          </a:prstGeom>
        </p:spPr>
        <p:txBody>
          <a:bodyPr wrap="square" anchor="t" anchorCtr="0">
            <a:noAutofit/>
          </a:bodyPr>
          <a:lstStyle>
            <a:lvl1pPr algn="ctr">
              <a:spcBef>
                <a:spcPts val="1200"/>
              </a:spcBef>
              <a:spcAft>
                <a:spcPts val="60"/>
              </a:spcAft>
              <a:defRPr sz="3800" b="1">
                <a:solidFill>
                  <a:schemeClr val="tx1"/>
                </a:solidFill>
              </a:defRPr>
            </a:lvl1pPr>
          </a:lstStyle>
          <a:p>
            <a:r>
              <a:rPr lang="en-US" dirty="0"/>
              <a:t>One-sentence statement</a:t>
            </a:r>
          </a:p>
        </p:txBody>
      </p:sp>
      <p:sp>
        <p:nvSpPr>
          <p:cNvPr id="7" name="Subtitle 2">
            <a:extLst>
              <a:ext uri="{FF2B5EF4-FFF2-40B4-BE49-F238E27FC236}">
                <a16:creationId xmlns:a16="http://schemas.microsoft.com/office/drawing/2014/main" id="{F78AD3C4-D80D-5D69-D06C-B971F0D3B561}"/>
              </a:ext>
            </a:extLst>
          </p:cNvPr>
          <p:cNvSpPr>
            <a:spLocks noGrp="1"/>
          </p:cNvSpPr>
          <p:nvPr>
            <p:ph type="subTitle" idx="1" hasCustomPrompt="1"/>
          </p:nvPr>
        </p:nvSpPr>
        <p:spPr>
          <a:xfrm>
            <a:off x="537882" y="2922742"/>
            <a:ext cx="8068236" cy="313932"/>
          </a:xfrm>
        </p:spPr>
        <p:txBody>
          <a:bodyPr wrap="square" tIns="91440" anchor="t" anchorCtr="0">
            <a:noAutofit/>
          </a:bodyPr>
          <a:lstStyle>
            <a:lvl1pPr marL="0" indent="0" algn="ctr">
              <a:spcBef>
                <a:spcPts val="1200"/>
              </a:spcBef>
              <a:spcAft>
                <a:spcPts val="60"/>
              </a:spcAft>
              <a:buNone/>
              <a:defRPr sz="16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B87B6292-C4C7-BFEC-3F10-C2048CCA4A6E}"/>
              </a:ext>
            </a:extLst>
          </p:cNvPr>
          <p:cNvSpPr/>
          <p:nvPr userDrawn="1"/>
        </p:nvSpPr>
        <p:spPr>
          <a:xfrm>
            <a:off x="4144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391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4" name="Picture 3" descr="A high angle view of a city&#10;&#10;Description automatically generated">
            <a:extLst>
              <a:ext uri="{FF2B5EF4-FFF2-40B4-BE49-F238E27FC236}">
                <a16:creationId xmlns:a16="http://schemas.microsoft.com/office/drawing/2014/main" id="{5B753C60-E306-EED7-A448-DFE1CAC46E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9C8AFFC6-40B8-1496-5B6C-A0A8722F73B3}"/>
              </a:ext>
            </a:extLst>
          </p:cNvPr>
          <p:cNvSpPr/>
          <p:nvPr userDrawn="1"/>
        </p:nvSpPr>
        <p:spPr>
          <a:xfrm>
            <a:off x="0" y="0"/>
            <a:ext cx="9144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3E604FC-B731-988E-59FA-8BF7B7048E3E}"/>
              </a:ext>
            </a:extLst>
          </p:cNvPr>
          <p:cNvGrpSpPr/>
          <p:nvPr userDrawn="1"/>
        </p:nvGrpSpPr>
        <p:grpSpPr>
          <a:xfrm>
            <a:off x="1289915" y="2172959"/>
            <a:ext cx="6564170" cy="1001983"/>
            <a:chOff x="2419238" y="1689595"/>
            <a:chExt cx="7333183" cy="1119369"/>
          </a:xfrm>
        </p:grpSpPr>
        <p:sp>
          <p:nvSpPr>
            <p:cNvPr id="6" name="Freeform 5">
              <a:extLst>
                <a:ext uri="{FF2B5EF4-FFF2-40B4-BE49-F238E27FC236}">
                  <a16:creationId xmlns:a16="http://schemas.microsoft.com/office/drawing/2014/main" id="{260F912A-F461-B4A6-054A-438A2AA1FFD6}"/>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AE88833-9D07-3CA8-725C-E9CF6AFF6586}"/>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65C2946-F396-273F-E88F-6B1631E57BF7}"/>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4BD4DFF-96B5-1014-76AA-36A3ABA9EC67}"/>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39E22D6-C5FA-C5C1-B6AB-E83C43063E96}"/>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D49909B-507F-D0D1-A263-A659D1C4E9FE}"/>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837AE88-13CD-E3EF-23FA-1226574A1CFB}"/>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E52F285-A14E-C1A4-ADA8-D99BBA519E2B}"/>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702B155-B0AA-F689-7C81-5DBB8541F84C}"/>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88EDB5A-2848-07C6-C0F3-0ED27661451B}"/>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BCF423A-90FF-27B3-C385-84458EC315CA}"/>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CFBD98A-E74D-AFE8-22DB-6D9C87153D0B}"/>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D1B2A79-7998-D4C6-8660-5535AF706ACE}"/>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A60096C-FED1-5D8F-2DFB-64469B7AC572}"/>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C06881-2584-84B9-C03D-8744BF51EC63}"/>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74CABB-9DE0-7128-90DD-B0E84A5FDB0E}"/>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C1814C-9CAD-5081-13F5-B2ED0A14DC76}"/>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5" name="Title Placeholder 1">
            <a:extLst>
              <a:ext uri="{FF2B5EF4-FFF2-40B4-BE49-F238E27FC236}">
                <a16:creationId xmlns:a16="http://schemas.microsoft.com/office/drawing/2014/main" id="{2E432C02-C25D-77F9-B508-DA1E7D5C3227}"/>
              </a:ext>
            </a:extLst>
          </p:cNvPr>
          <p:cNvSpPr>
            <a:spLocks noGrp="1"/>
          </p:cNvSpPr>
          <p:nvPr>
            <p:ph type="title" hasCustomPrompt="1"/>
          </p:nvPr>
        </p:nvSpPr>
        <p:spPr>
          <a:xfrm>
            <a:off x="333014" y="365125"/>
            <a:ext cx="8478787" cy="1329595"/>
          </a:xfrm>
          <a:prstGeom prst="rect">
            <a:avLst/>
          </a:prstGeom>
        </p:spPr>
        <p:txBody>
          <a:bodyPr vert="horz" wrap="square" lIns="0" tIns="0" rIns="0" bIns="0" rtlCol="0" anchor="t" anchorCtr="0">
            <a:noAutofit/>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1356606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8" name="Graphic 285">
            <a:extLst>
              <a:ext uri="{FF2B5EF4-FFF2-40B4-BE49-F238E27FC236}">
                <a16:creationId xmlns:a16="http://schemas.microsoft.com/office/drawing/2014/main" id="{26E1E717-F13F-0E04-D6BF-3C61357D8D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6">
            <a:extLst>
              <a:ext uri="{FF2B5EF4-FFF2-40B4-BE49-F238E27FC236}">
                <a16:creationId xmlns:a16="http://schemas.microsoft.com/office/drawing/2014/main" id="{A308984C-BE3A-213A-7331-1F65AFFC7698}"/>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 name="Title Placeholder 1">
            <a:extLst>
              <a:ext uri="{FF2B5EF4-FFF2-40B4-BE49-F238E27FC236}">
                <a16:creationId xmlns:a16="http://schemas.microsoft.com/office/drawing/2014/main" id="{72AE26F2-F7E4-0291-0826-4343F225F5BD}"/>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12" name="Picture Placeholder 360">
            <a:extLst>
              <a:ext uri="{FF2B5EF4-FFF2-40B4-BE49-F238E27FC236}">
                <a16:creationId xmlns:a16="http://schemas.microsoft.com/office/drawing/2014/main" id="{03869A76-15FB-B41D-71E7-612DF5462876}"/>
              </a:ext>
            </a:extLst>
          </p:cNvPr>
          <p:cNvSpPr>
            <a:spLocks noGrp="1"/>
          </p:cNvSpPr>
          <p:nvPr>
            <p:ph type="pic" sz="quarter" idx="12"/>
          </p:nvPr>
        </p:nvSpPr>
        <p:spPr>
          <a:xfrm>
            <a:off x="919187" y="2244695"/>
            <a:ext cx="2226938" cy="2226938"/>
          </a:xfrm>
          <a:solidFill>
            <a:schemeClr val="bg2"/>
          </a:solidFill>
        </p:spPr>
        <p:txBody>
          <a:bodyPr/>
          <a:lstStyle/>
          <a:p>
            <a:r>
              <a:rPr lang="en-US"/>
              <a:t>Click icon to add picture</a:t>
            </a:r>
            <a:endParaRPr lang="en-US" dirty="0"/>
          </a:p>
        </p:txBody>
      </p:sp>
      <p:sp>
        <p:nvSpPr>
          <p:cNvPr id="13" name="Text Placeholder 364">
            <a:extLst>
              <a:ext uri="{FF2B5EF4-FFF2-40B4-BE49-F238E27FC236}">
                <a16:creationId xmlns:a16="http://schemas.microsoft.com/office/drawing/2014/main" id="{65266C85-D092-ED91-295C-BAD06C777A31}"/>
              </a:ext>
            </a:extLst>
          </p:cNvPr>
          <p:cNvSpPr>
            <a:spLocks noGrp="1"/>
          </p:cNvSpPr>
          <p:nvPr>
            <p:ph type="body" sz="quarter" idx="15" hasCustomPrompt="1"/>
          </p:nvPr>
        </p:nvSpPr>
        <p:spPr>
          <a:xfrm>
            <a:off x="918517" y="4805892"/>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4" name="Picture Placeholder 360">
            <a:extLst>
              <a:ext uri="{FF2B5EF4-FFF2-40B4-BE49-F238E27FC236}">
                <a16:creationId xmlns:a16="http://schemas.microsoft.com/office/drawing/2014/main" id="{028B8E37-59BB-E7CF-B5C5-EAE6470BCF15}"/>
              </a:ext>
            </a:extLst>
          </p:cNvPr>
          <p:cNvSpPr>
            <a:spLocks noGrp="1"/>
          </p:cNvSpPr>
          <p:nvPr>
            <p:ph type="pic" sz="quarter" idx="19"/>
          </p:nvPr>
        </p:nvSpPr>
        <p:spPr>
          <a:xfrm>
            <a:off x="3458531" y="2244695"/>
            <a:ext cx="2226938" cy="2226938"/>
          </a:xfrm>
          <a:solidFill>
            <a:schemeClr val="bg2"/>
          </a:solidFill>
        </p:spPr>
        <p:txBody>
          <a:bodyPr/>
          <a:lstStyle/>
          <a:p>
            <a:r>
              <a:rPr lang="en-US"/>
              <a:t>Click icon to add picture</a:t>
            </a:r>
            <a:endParaRPr lang="en-US" dirty="0"/>
          </a:p>
        </p:txBody>
      </p:sp>
      <p:sp>
        <p:nvSpPr>
          <p:cNvPr id="15" name="Text Placeholder 364">
            <a:extLst>
              <a:ext uri="{FF2B5EF4-FFF2-40B4-BE49-F238E27FC236}">
                <a16:creationId xmlns:a16="http://schemas.microsoft.com/office/drawing/2014/main" id="{548B3DCA-9C31-97A1-ACBE-D6D609402270}"/>
              </a:ext>
            </a:extLst>
          </p:cNvPr>
          <p:cNvSpPr>
            <a:spLocks noGrp="1"/>
          </p:cNvSpPr>
          <p:nvPr>
            <p:ph type="body" sz="quarter" idx="20" hasCustomPrompt="1"/>
          </p:nvPr>
        </p:nvSpPr>
        <p:spPr>
          <a:xfrm>
            <a:off x="3458531" y="4805892"/>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6" name="Picture Placeholder 360">
            <a:extLst>
              <a:ext uri="{FF2B5EF4-FFF2-40B4-BE49-F238E27FC236}">
                <a16:creationId xmlns:a16="http://schemas.microsoft.com/office/drawing/2014/main" id="{18B3F90D-5D6F-9123-ECDD-EB92FFFBBA06}"/>
              </a:ext>
            </a:extLst>
          </p:cNvPr>
          <p:cNvSpPr>
            <a:spLocks noGrp="1"/>
          </p:cNvSpPr>
          <p:nvPr>
            <p:ph type="pic" sz="quarter" idx="22"/>
          </p:nvPr>
        </p:nvSpPr>
        <p:spPr>
          <a:xfrm>
            <a:off x="5997875" y="2244695"/>
            <a:ext cx="2226938" cy="2226938"/>
          </a:xfrm>
          <a:solidFill>
            <a:schemeClr val="bg2"/>
          </a:solidFill>
        </p:spPr>
        <p:txBody>
          <a:bodyPr/>
          <a:lstStyle/>
          <a:p>
            <a:r>
              <a:rPr lang="en-US"/>
              <a:t>Click icon to add picture</a:t>
            </a:r>
            <a:endParaRPr lang="en-US" dirty="0"/>
          </a:p>
        </p:txBody>
      </p:sp>
      <p:sp>
        <p:nvSpPr>
          <p:cNvPr id="17" name="Text Placeholder 364">
            <a:extLst>
              <a:ext uri="{FF2B5EF4-FFF2-40B4-BE49-F238E27FC236}">
                <a16:creationId xmlns:a16="http://schemas.microsoft.com/office/drawing/2014/main" id="{0B5CF496-9CD0-0AAA-319D-EB0C22D9FCBF}"/>
              </a:ext>
            </a:extLst>
          </p:cNvPr>
          <p:cNvSpPr>
            <a:spLocks noGrp="1"/>
          </p:cNvSpPr>
          <p:nvPr>
            <p:ph type="body" sz="quarter" idx="23" hasCustomPrompt="1"/>
          </p:nvPr>
        </p:nvSpPr>
        <p:spPr>
          <a:xfrm>
            <a:off x="5997875" y="4805892"/>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7" name="Picture 6" descr="White text on a black background&#10;&#10;Description automatically generated">
            <a:extLst>
              <a:ext uri="{FF2B5EF4-FFF2-40B4-BE49-F238E27FC236}">
                <a16:creationId xmlns:a16="http://schemas.microsoft.com/office/drawing/2014/main" id="{1775CCB0-309E-62C3-E633-146FF56DC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3290337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69F0-C1B9-6944-CF66-E62E8A2AC578}"/>
              </a:ext>
            </a:extLst>
          </p:cNvPr>
          <p:cNvSpPr>
            <a:spLocks noGrp="1"/>
          </p:cNvSpPr>
          <p:nvPr>
            <p:ph type="title" hasCustomPrompt="1"/>
          </p:nvPr>
        </p:nvSpPr>
        <p:spPr>
          <a:xfrm>
            <a:off x="333014" y="365125"/>
            <a:ext cx="2860129" cy="2215991"/>
          </a:xfrm>
          <a:prstGeom prst="rect">
            <a:avLst/>
          </a:prstGeom>
        </p:spPr>
        <p:txBody>
          <a:bodyPr vert="horz" wrap="square" lIns="0" tIns="0" rIns="0" bIns="0" rtlCol="0" anchor="t" anchorCtr="0">
            <a:noAutofit/>
          </a:bodyPr>
          <a:lstStyle/>
          <a:p>
            <a:r>
              <a:rPr lang="en-US" dirty="0"/>
              <a:t>One-sentence headline with the main takeaway message</a:t>
            </a:r>
          </a:p>
        </p:txBody>
      </p:sp>
      <p:sp>
        <p:nvSpPr>
          <p:cNvPr id="9" name="Text Placeholder 2">
            <a:extLst>
              <a:ext uri="{FF2B5EF4-FFF2-40B4-BE49-F238E27FC236}">
                <a16:creationId xmlns:a16="http://schemas.microsoft.com/office/drawing/2014/main" id="{1072914E-A662-5DE4-2BED-C4E9D4E5CB65}"/>
              </a:ext>
            </a:extLst>
          </p:cNvPr>
          <p:cNvSpPr>
            <a:spLocks noGrp="1"/>
          </p:cNvSpPr>
          <p:nvPr>
            <p:ph idx="1" hasCustomPrompt="1"/>
          </p:nvPr>
        </p:nvSpPr>
        <p:spPr>
          <a:xfrm>
            <a:off x="333014" y="2722652"/>
            <a:ext cx="2860129" cy="3164801"/>
          </a:xfrm>
          <a:prstGeom prst="rect">
            <a:avLst/>
          </a:prstGeom>
        </p:spPr>
        <p:txBody>
          <a:bodyPr vert="horz" lIns="0" tIns="0" rIns="0" bIns="0" rtlCol="0">
            <a:noAutofit/>
          </a:bodyPr>
          <a:lstStyle>
            <a:lvl1pPr marL="0" indent="0">
              <a:buNone/>
              <a:defRPr sz="1800"/>
            </a:lvl1pPr>
          </a:lstStyle>
          <a:p>
            <a:r>
              <a:rPr lang="en-US" dirty="0"/>
              <a:t>Supporting point 1 </a:t>
            </a:r>
            <a:br>
              <a:rPr lang="en-US" dirty="0"/>
            </a:br>
            <a:r>
              <a:rPr lang="en-US" dirty="0"/>
              <a:t>Supporting point 2</a:t>
            </a:r>
            <a:br>
              <a:rPr lang="en-US" dirty="0"/>
            </a:br>
            <a:r>
              <a:rPr lang="en-US" dirty="0"/>
              <a:t>Supporting point 3</a:t>
            </a:r>
          </a:p>
        </p:txBody>
      </p:sp>
      <p:sp>
        <p:nvSpPr>
          <p:cNvPr id="22" name="Picture Placeholder 21">
            <a:extLst>
              <a:ext uri="{FF2B5EF4-FFF2-40B4-BE49-F238E27FC236}">
                <a16:creationId xmlns:a16="http://schemas.microsoft.com/office/drawing/2014/main" id="{48D5B9F4-FB61-14ED-C848-088AB3A5E28A}"/>
              </a:ext>
            </a:extLst>
          </p:cNvPr>
          <p:cNvSpPr>
            <a:spLocks noGrp="1"/>
          </p:cNvSpPr>
          <p:nvPr>
            <p:ph type="pic" sz="quarter" idx="10"/>
          </p:nvPr>
        </p:nvSpPr>
        <p:spPr>
          <a:xfrm>
            <a:off x="3374515" y="2"/>
            <a:ext cx="5626610" cy="6857999"/>
          </a:xfrm>
          <a:custGeom>
            <a:avLst/>
            <a:gdLst>
              <a:gd name="connsiteX0" fmla="*/ 3979905 w 5626610"/>
              <a:gd name="connsiteY0" fmla="*/ 6705918 h 6857999"/>
              <a:gd name="connsiteX1" fmla="*/ 5077844 w 5626610"/>
              <a:gd name="connsiteY1" fmla="*/ 6705918 h 6857999"/>
              <a:gd name="connsiteX2" fmla="*/ 5165645 w 5626610"/>
              <a:gd name="connsiteY2" fmla="*/ 6857999 h 6857999"/>
              <a:gd name="connsiteX3" fmla="*/ 3892095 w 5626610"/>
              <a:gd name="connsiteY3" fmla="*/ 6857999 h 6857999"/>
              <a:gd name="connsiteX4" fmla="*/ 2265672 w 5626610"/>
              <a:gd name="connsiteY4" fmla="*/ 5709537 h 6857999"/>
              <a:gd name="connsiteX5" fmla="*/ 3363611 w 5626610"/>
              <a:gd name="connsiteY5" fmla="*/ 5709537 h 6857999"/>
              <a:gd name="connsiteX6" fmla="*/ 3912554 w 5626610"/>
              <a:gd name="connsiteY6" fmla="*/ 6660364 h 6857999"/>
              <a:gd name="connsiteX7" fmla="*/ 3798457 w 5626610"/>
              <a:gd name="connsiteY7" fmla="*/ 6857999 h 6857999"/>
              <a:gd name="connsiteX8" fmla="*/ 1830775 w 5626610"/>
              <a:gd name="connsiteY8" fmla="*/ 6857999 h 6857999"/>
              <a:gd name="connsiteX9" fmla="*/ 1716675 w 5626610"/>
              <a:gd name="connsiteY9" fmla="*/ 6660364 h 6857999"/>
              <a:gd name="connsiteX10" fmla="*/ 3979905 w 5626610"/>
              <a:gd name="connsiteY10" fmla="*/ 4725830 h 6857999"/>
              <a:gd name="connsiteX11" fmla="*/ 5077844 w 5626610"/>
              <a:gd name="connsiteY11" fmla="*/ 4725830 h 6857999"/>
              <a:gd name="connsiteX12" fmla="*/ 5626610 w 5626610"/>
              <a:gd name="connsiteY12" fmla="*/ 5676351 h 6857999"/>
              <a:gd name="connsiteX13" fmla="*/ 5626610 w 5626610"/>
              <a:gd name="connsiteY13" fmla="*/ 5676964 h 6857999"/>
              <a:gd name="connsiteX14" fmla="*/ 5077844 w 5626610"/>
              <a:gd name="connsiteY14" fmla="*/ 6627482 h 6857999"/>
              <a:gd name="connsiteX15" fmla="*/ 3979905 w 5626610"/>
              <a:gd name="connsiteY15" fmla="*/ 6627482 h 6857999"/>
              <a:gd name="connsiteX16" fmla="*/ 3430908 w 5626610"/>
              <a:gd name="connsiteY16" fmla="*/ 5676657 h 6857999"/>
              <a:gd name="connsiteX17" fmla="*/ 2265672 w 5626610"/>
              <a:gd name="connsiteY17" fmla="*/ 3732737 h 6857999"/>
              <a:gd name="connsiteX18" fmla="*/ 3363611 w 5626610"/>
              <a:gd name="connsiteY18" fmla="*/ 3732737 h 6857999"/>
              <a:gd name="connsiteX19" fmla="*/ 3912554 w 5626610"/>
              <a:gd name="connsiteY19" fmla="*/ 4683563 h 6857999"/>
              <a:gd name="connsiteX20" fmla="*/ 3363611 w 5626610"/>
              <a:gd name="connsiteY20" fmla="*/ 5634389 h 6857999"/>
              <a:gd name="connsiteX21" fmla="*/ 2265672 w 5626610"/>
              <a:gd name="connsiteY21" fmla="*/ 5634389 h 6857999"/>
              <a:gd name="connsiteX22" fmla="*/ 1716675 w 5626610"/>
              <a:gd name="connsiteY22" fmla="*/ 4683563 h 6857999"/>
              <a:gd name="connsiteX23" fmla="*/ 3979905 w 5626610"/>
              <a:gd name="connsiteY23" fmla="*/ 2748978 h 6857999"/>
              <a:gd name="connsiteX24" fmla="*/ 5077844 w 5626610"/>
              <a:gd name="connsiteY24" fmla="*/ 2748978 h 6857999"/>
              <a:gd name="connsiteX25" fmla="*/ 5626610 w 5626610"/>
              <a:gd name="connsiteY25" fmla="*/ 3699552 h 6857999"/>
              <a:gd name="connsiteX26" fmla="*/ 5626610 w 5626610"/>
              <a:gd name="connsiteY26" fmla="*/ 3700165 h 6857999"/>
              <a:gd name="connsiteX27" fmla="*/ 5077844 w 5626610"/>
              <a:gd name="connsiteY27" fmla="*/ 4650683 h 6857999"/>
              <a:gd name="connsiteX28" fmla="*/ 3979905 w 5626610"/>
              <a:gd name="connsiteY28" fmla="*/ 4650683 h 6857999"/>
              <a:gd name="connsiteX29" fmla="*/ 3430908 w 5626610"/>
              <a:gd name="connsiteY29" fmla="*/ 3699858 h 6857999"/>
              <a:gd name="connsiteX30" fmla="*/ 548943 w 5626610"/>
              <a:gd name="connsiteY30" fmla="*/ 2748978 h 6857999"/>
              <a:gd name="connsiteX31" fmla="*/ 1646884 w 5626610"/>
              <a:gd name="connsiteY31" fmla="*/ 2748978 h 6857999"/>
              <a:gd name="connsiteX32" fmla="*/ 2195880 w 5626610"/>
              <a:gd name="connsiteY32" fmla="*/ 3699858 h 6857999"/>
              <a:gd name="connsiteX33" fmla="*/ 1646884 w 5626610"/>
              <a:gd name="connsiteY33" fmla="*/ 4650683 h 6857999"/>
              <a:gd name="connsiteX34" fmla="*/ 548943 w 5626610"/>
              <a:gd name="connsiteY34" fmla="*/ 4650683 h 6857999"/>
              <a:gd name="connsiteX35" fmla="*/ 0 w 5626610"/>
              <a:gd name="connsiteY35" fmla="*/ 3699858 h 6857999"/>
              <a:gd name="connsiteX36" fmla="*/ 2265672 w 5626610"/>
              <a:gd name="connsiteY36" fmla="*/ 1765166 h 6857999"/>
              <a:gd name="connsiteX37" fmla="*/ 3363611 w 5626610"/>
              <a:gd name="connsiteY37" fmla="*/ 1765166 h 6857999"/>
              <a:gd name="connsiteX38" fmla="*/ 3912554 w 5626610"/>
              <a:gd name="connsiteY38" fmla="*/ 2715991 h 6857999"/>
              <a:gd name="connsiteX39" fmla="*/ 3363611 w 5626610"/>
              <a:gd name="connsiteY39" fmla="*/ 3666817 h 6857999"/>
              <a:gd name="connsiteX40" fmla="*/ 2265672 w 5626610"/>
              <a:gd name="connsiteY40" fmla="*/ 3666817 h 6857999"/>
              <a:gd name="connsiteX41" fmla="*/ 1716675 w 5626610"/>
              <a:gd name="connsiteY41" fmla="*/ 2715991 h 6857999"/>
              <a:gd name="connsiteX42" fmla="*/ 548996 w 5626610"/>
              <a:gd name="connsiteY42" fmla="*/ 780613 h 6857999"/>
              <a:gd name="connsiteX43" fmla="*/ 1646936 w 5626610"/>
              <a:gd name="connsiteY43" fmla="*/ 780613 h 6857999"/>
              <a:gd name="connsiteX44" fmla="*/ 2195879 w 5626610"/>
              <a:gd name="connsiteY44" fmla="*/ 1731438 h 6857999"/>
              <a:gd name="connsiteX45" fmla="*/ 1646936 w 5626610"/>
              <a:gd name="connsiteY45" fmla="*/ 2682265 h 6857999"/>
              <a:gd name="connsiteX46" fmla="*/ 548996 w 5626610"/>
              <a:gd name="connsiteY46" fmla="*/ 2682265 h 6857999"/>
              <a:gd name="connsiteX47" fmla="*/ 0 w 5626610"/>
              <a:gd name="connsiteY47" fmla="*/ 1731438 h 6857999"/>
              <a:gd name="connsiteX48" fmla="*/ 2148347 w 5626610"/>
              <a:gd name="connsiteY48" fmla="*/ 0 h 6857999"/>
              <a:gd name="connsiteX49" fmla="*/ 3480925 w 5626610"/>
              <a:gd name="connsiteY49" fmla="*/ 0 h 6857999"/>
              <a:gd name="connsiteX50" fmla="*/ 3912554 w 5626610"/>
              <a:gd name="connsiteY50" fmla="*/ 747626 h 6857999"/>
              <a:gd name="connsiteX51" fmla="*/ 3363611 w 5626610"/>
              <a:gd name="connsiteY51" fmla="*/ 1698452 h 6857999"/>
              <a:gd name="connsiteX52" fmla="*/ 2265672 w 5626610"/>
              <a:gd name="connsiteY52" fmla="*/ 1698452 h 6857999"/>
              <a:gd name="connsiteX53" fmla="*/ 1716675 w 5626610"/>
              <a:gd name="connsiteY53" fmla="*/ 747626 h 6857999"/>
              <a:gd name="connsiteX54" fmla="*/ 139379 w 5626610"/>
              <a:gd name="connsiteY54" fmla="*/ 0 h 6857999"/>
              <a:gd name="connsiteX55" fmla="*/ 2058294 w 5626610"/>
              <a:gd name="connsiteY55" fmla="*/ 0 h 6857999"/>
              <a:gd name="connsiteX56" fmla="*/ 1647786 w 5626610"/>
              <a:gd name="connsiteY56" fmla="*/ 710978 h 6857999"/>
              <a:gd name="connsiteX57" fmla="*/ 549847 w 5626610"/>
              <a:gd name="connsiteY57" fmla="*/ 7109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26610" h="6857999">
                <a:moveTo>
                  <a:pt x="3979905" y="6705918"/>
                </a:moveTo>
                <a:lnTo>
                  <a:pt x="5077844" y="6705918"/>
                </a:lnTo>
                <a:lnTo>
                  <a:pt x="5165645" y="6857999"/>
                </a:lnTo>
                <a:lnTo>
                  <a:pt x="3892095" y="6857999"/>
                </a:lnTo>
                <a:close/>
                <a:moveTo>
                  <a:pt x="2265672" y="5709537"/>
                </a:moveTo>
                <a:lnTo>
                  <a:pt x="3363611" y="5709537"/>
                </a:lnTo>
                <a:lnTo>
                  <a:pt x="3912554" y="6660364"/>
                </a:lnTo>
                <a:lnTo>
                  <a:pt x="3798457" y="6857999"/>
                </a:lnTo>
                <a:lnTo>
                  <a:pt x="1830775" y="6857999"/>
                </a:lnTo>
                <a:lnTo>
                  <a:pt x="1716675" y="6660364"/>
                </a:lnTo>
                <a:close/>
                <a:moveTo>
                  <a:pt x="3979905" y="4725830"/>
                </a:moveTo>
                <a:lnTo>
                  <a:pt x="5077844" y="4725830"/>
                </a:lnTo>
                <a:lnTo>
                  <a:pt x="5626610" y="5676351"/>
                </a:lnTo>
                <a:lnTo>
                  <a:pt x="5626610" y="5676964"/>
                </a:lnTo>
                <a:lnTo>
                  <a:pt x="5077844" y="6627482"/>
                </a:lnTo>
                <a:lnTo>
                  <a:pt x="3979905" y="6627482"/>
                </a:lnTo>
                <a:lnTo>
                  <a:pt x="3430908" y="5676657"/>
                </a:lnTo>
                <a:close/>
                <a:moveTo>
                  <a:pt x="2265672" y="3732737"/>
                </a:moveTo>
                <a:lnTo>
                  <a:pt x="3363611" y="3732737"/>
                </a:lnTo>
                <a:lnTo>
                  <a:pt x="3912554" y="4683563"/>
                </a:lnTo>
                <a:lnTo>
                  <a:pt x="3363611" y="5634389"/>
                </a:lnTo>
                <a:lnTo>
                  <a:pt x="2265672" y="5634389"/>
                </a:lnTo>
                <a:lnTo>
                  <a:pt x="1716675" y="4683563"/>
                </a:lnTo>
                <a:close/>
                <a:moveTo>
                  <a:pt x="3979905" y="2748978"/>
                </a:moveTo>
                <a:lnTo>
                  <a:pt x="5077844" y="2748978"/>
                </a:lnTo>
                <a:lnTo>
                  <a:pt x="5626610" y="3699552"/>
                </a:lnTo>
                <a:lnTo>
                  <a:pt x="5626610" y="3700165"/>
                </a:lnTo>
                <a:lnTo>
                  <a:pt x="5077844" y="4650683"/>
                </a:lnTo>
                <a:lnTo>
                  <a:pt x="3979905" y="4650683"/>
                </a:lnTo>
                <a:lnTo>
                  <a:pt x="3430908" y="3699858"/>
                </a:lnTo>
                <a:close/>
                <a:moveTo>
                  <a:pt x="548943" y="2748978"/>
                </a:moveTo>
                <a:lnTo>
                  <a:pt x="1646884" y="2748978"/>
                </a:lnTo>
                <a:lnTo>
                  <a:pt x="2195880" y="3699858"/>
                </a:lnTo>
                <a:lnTo>
                  <a:pt x="1646884" y="4650683"/>
                </a:lnTo>
                <a:lnTo>
                  <a:pt x="548943" y="4650683"/>
                </a:lnTo>
                <a:lnTo>
                  <a:pt x="0" y="3699858"/>
                </a:lnTo>
                <a:close/>
                <a:moveTo>
                  <a:pt x="2265672" y="1765166"/>
                </a:moveTo>
                <a:lnTo>
                  <a:pt x="3363611" y="1765166"/>
                </a:lnTo>
                <a:lnTo>
                  <a:pt x="3912554" y="2715991"/>
                </a:lnTo>
                <a:lnTo>
                  <a:pt x="3363611" y="3666817"/>
                </a:lnTo>
                <a:lnTo>
                  <a:pt x="2265672" y="3666817"/>
                </a:lnTo>
                <a:lnTo>
                  <a:pt x="1716675" y="2715991"/>
                </a:lnTo>
                <a:close/>
                <a:moveTo>
                  <a:pt x="548996" y="780613"/>
                </a:moveTo>
                <a:lnTo>
                  <a:pt x="1646936" y="780613"/>
                </a:lnTo>
                <a:lnTo>
                  <a:pt x="2195879" y="1731438"/>
                </a:lnTo>
                <a:lnTo>
                  <a:pt x="1646936" y="2682265"/>
                </a:lnTo>
                <a:lnTo>
                  <a:pt x="548996" y="2682265"/>
                </a:lnTo>
                <a:lnTo>
                  <a:pt x="0" y="1731438"/>
                </a:lnTo>
                <a:close/>
                <a:moveTo>
                  <a:pt x="2148347" y="0"/>
                </a:moveTo>
                <a:lnTo>
                  <a:pt x="3480925" y="0"/>
                </a:lnTo>
                <a:lnTo>
                  <a:pt x="3912554" y="747626"/>
                </a:lnTo>
                <a:lnTo>
                  <a:pt x="3363611" y="1698452"/>
                </a:lnTo>
                <a:lnTo>
                  <a:pt x="2265672" y="1698452"/>
                </a:lnTo>
                <a:lnTo>
                  <a:pt x="1716675" y="747626"/>
                </a:lnTo>
                <a:close/>
                <a:moveTo>
                  <a:pt x="139379" y="0"/>
                </a:moveTo>
                <a:lnTo>
                  <a:pt x="2058294" y="0"/>
                </a:lnTo>
                <a:lnTo>
                  <a:pt x="1647786" y="710978"/>
                </a:lnTo>
                <a:lnTo>
                  <a:pt x="549847" y="71097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376296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4" name="Graphic 285">
            <a:extLst>
              <a:ext uri="{FF2B5EF4-FFF2-40B4-BE49-F238E27FC236}">
                <a16:creationId xmlns:a16="http://schemas.microsoft.com/office/drawing/2014/main" id="{70743415-FA7C-7AB8-2B34-9BC733294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8" name="Group 7">
            <a:extLst>
              <a:ext uri="{FF2B5EF4-FFF2-40B4-BE49-F238E27FC236}">
                <a16:creationId xmlns:a16="http://schemas.microsoft.com/office/drawing/2014/main" id="{551F2BA6-7DB8-48C0-7AAA-C42CB40A64B6}"/>
              </a:ext>
            </a:extLst>
          </p:cNvPr>
          <p:cNvGrpSpPr/>
          <p:nvPr userDrawn="1"/>
        </p:nvGrpSpPr>
        <p:grpSpPr>
          <a:xfrm>
            <a:off x="2734364" y="5999147"/>
            <a:ext cx="3675272" cy="369332"/>
            <a:chOff x="2384568" y="6390825"/>
            <a:chExt cx="3439954" cy="345685"/>
          </a:xfrm>
        </p:grpSpPr>
        <p:pic>
          <p:nvPicPr>
            <p:cNvPr id="9" name="Graphic 8">
              <a:extLst>
                <a:ext uri="{FF2B5EF4-FFF2-40B4-BE49-F238E27FC236}">
                  <a16:creationId xmlns:a16="http://schemas.microsoft.com/office/drawing/2014/main" id="{D5DCEC38-22BA-C47C-EB2B-18A1F5325B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10" name="TextBox 9">
              <a:extLst>
                <a:ext uri="{FF2B5EF4-FFF2-40B4-BE49-F238E27FC236}">
                  <a16:creationId xmlns:a16="http://schemas.microsoft.com/office/drawing/2014/main" id="{E5DDD2BE-EF45-A9F3-8B22-2A33C530489C}"/>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2" name="Picture 1" descr="White text on a black background&#10;&#10;Description automatically generated">
            <a:extLst>
              <a:ext uri="{FF2B5EF4-FFF2-40B4-BE49-F238E27FC236}">
                <a16:creationId xmlns:a16="http://schemas.microsoft.com/office/drawing/2014/main" id="{2145673A-1970-D2A7-75C7-CC1064CA6DE3}"/>
              </a:ext>
            </a:extLst>
          </p:cNvPr>
          <p:cNvPicPr>
            <a:picLocks noChangeAspect="1"/>
          </p:cNvPicPr>
          <p:nvPr userDrawn="1"/>
        </p:nvPicPr>
        <p:blipFill>
          <a:blip r:embed="rId5"/>
          <a:stretch>
            <a:fillRect/>
          </a:stretch>
        </p:blipFill>
        <p:spPr>
          <a:xfrm>
            <a:off x="1164676" y="2809487"/>
            <a:ext cx="6814648" cy="1239027"/>
          </a:xfrm>
          <a:prstGeom prst="rect">
            <a:avLst/>
          </a:prstGeom>
        </p:spPr>
      </p:pic>
    </p:spTree>
    <p:extLst>
      <p:ext uri="{BB962C8B-B14F-4D97-AF65-F5344CB8AC3E}">
        <p14:creationId xmlns:p14="http://schemas.microsoft.com/office/powerpoint/2010/main" val="221002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86F17953-D351-7C93-5E62-1296718954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2" y="0"/>
            <a:ext cx="5145208" cy="6858000"/>
          </a:xfrm>
          <a:prstGeom prst="rect">
            <a:avLst/>
          </a:prstGeom>
        </p:spPr>
      </p:pic>
      <p:sp>
        <p:nvSpPr>
          <p:cNvPr id="9" name="Title 1">
            <a:extLst>
              <a:ext uri="{FF2B5EF4-FFF2-40B4-BE49-F238E27FC236}">
                <a16:creationId xmlns:a16="http://schemas.microsoft.com/office/drawing/2014/main" id="{04774DA4-9C5D-7A9D-0293-4851F2997BB0}"/>
              </a:ext>
            </a:extLst>
          </p:cNvPr>
          <p:cNvSpPr>
            <a:spLocks noGrp="1"/>
          </p:cNvSpPr>
          <p:nvPr>
            <p:ph type="ctrTitle" hasCustomPrompt="1"/>
          </p:nvPr>
        </p:nvSpPr>
        <p:spPr>
          <a:xfrm>
            <a:off x="897657" y="2292076"/>
            <a:ext cx="3879059"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10" name="Subtitle 2">
            <a:extLst>
              <a:ext uri="{FF2B5EF4-FFF2-40B4-BE49-F238E27FC236}">
                <a16:creationId xmlns:a16="http://schemas.microsoft.com/office/drawing/2014/main" id="{FA18E0DD-F72A-B7F2-D984-7C7596427607}"/>
              </a:ext>
            </a:extLst>
          </p:cNvPr>
          <p:cNvSpPr>
            <a:spLocks noGrp="1"/>
          </p:cNvSpPr>
          <p:nvPr>
            <p:ph type="subTitle" idx="1" hasCustomPrompt="1"/>
          </p:nvPr>
        </p:nvSpPr>
        <p:spPr>
          <a:xfrm>
            <a:off x="897657" y="4019391"/>
            <a:ext cx="3879059"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1" name="Text Placeholder 1961">
            <a:extLst>
              <a:ext uri="{FF2B5EF4-FFF2-40B4-BE49-F238E27FC236}">
                <a16:creationId xmlns:a16="http://schemas.microsoft.com/office/drawing/2014/main" id="{88DC2640-E703-3285-F6EA-432CD6A14CEE}"/>
              </a:ext>
            </a:extLst>
          </p:cNvPr>
          <p:cNvSpPr>
            <a:spLocks noGrp="1"/>
          </p:cNvSpPr>
          <p:nvPr>
            <p:ph type="body" sz="quarter" idx="14" hasCustomPrompt="1"/>
          </p:nvPr>
        </p:nvSpPr>
        <p:spPr>
          <a:xfrm>
            <a:off x="897657" y="1880997"/>
            <a:ext cx="3879059"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2" name="Text Placeholder 1963">
            <a:extLst>
              <a:ext uri="{FF2B5EF4-FFF2-40B4-BE49-F238E27FC236}">
                <a16:creationId xmlns:a16="http://schemas.microsoft.com/office/drawing/2014/main" id="{60AC04B2-77CA-19E5-B6DD-6D762E48D54E}"/>
              </a:ext>
            </a:extLst>
          </p:cNvPr>
          <p:cNvSpPr>
            <a:spLocks noGrp="1"/>
          </p:cNvSpPr>
          <p:nvPr>
            <p:ph type="body" sz="quarter" idx="15" hasCustomPrompt="1"/>
          </p:nvPr>
        </p:nvSpPr>
        <p:spPr>
          <a:xfrm>
            <a:off x="897657" y="4371534"/>
            <a:ext cx="3879059"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3" name="Rectangle 12">
            <a:extLst>
              <a:ext uri="{FF2B5EF4-FFF2-40B4-BE49-F238E27FC236}">
                <a16:creationId xmlns:a16="http://schemas.microsoft.com/office/drawing/2014/main" id="{E5D8BC8A-C46D-2DE0-BB58-FAAAD2B8B1A3}"/>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DF9D662-4A79-E66B-227F-A2AE92810AF5}"/>
              </a:ext>
            </a:extLst>
          </p:cNvPr>
          <p:cNvGrpSpPr/>
          <p:nvPr userDrawn="1"/>
        </p:nvGrpSpPr>
        <p:grpSpPr>
          <a:xfrm>
            <a:off x="897656" y="6161203"/>
            <a:ext cx="4842685" cy="429764"/>
            <a:chOff x="2384568" y="6419574"/>
            <a:chExt cx="4161723" cy="369332"/>
          </a:xfrm>
        </p:grpSpPr>
        <p:pic>
          <p:nvPicPr>
            <p:cNvPr id="21" name="Graphic 20">
              <a:extLst>
                <a:ext uri="{FF2B5EF4-FFF2-40B4-BE49-F238E27FC236}">
                  <a16:creationId xmlns:a16="http://schemas.microsoft.com/office/drawing/2014/main" id="{19F7AA20-1913-BF89-8066-8334181B7C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22" name="TextBox 21">
              <a:extLst>
                <a:ext uri="{FF2B5EF4-FFF2-40B4-BE49-F238E27FC236}">
                  <a16:creationId xmlns:a16="http://schemas.microsoft.com/office/drawing/2014/main" id="{EF3F5912-F63B-4146-D689-93DD6BC2B480}"/>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23" name="Text Placeholder 47">
            <a:extLst>
              <a:ext uri="{FF2B5EF4-FFF2-40B4-BE49-F238E27FC236}">
                <a16:creationId xmlns:a16="http://schemas.microsoft.com/office/drawing/2014/main" id="{8DD0471C-F590-DCCF-D7A0-372354A2E618}"/>
              </a:ext>
            </a:extLst>
          </p:cNvPr>
          <p:cNvSpPr>
            <a:spLocks noGrp="1"/>
          </p:cNvSpPr>
          <p:nvPr>
            <p:ph type="body" sz="quarter" idx="17" hasCustomPrompt="1"/>
          </p:nvPr>
        </p:nvSpPr>
        <p:spPr>
          <a:xfrm>
            <a:off x="897657" y="4881013"/>
            <a:ext cx="3879059"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24" name="Picture Placeholder 8">
            <a:extLst>
              <a:ext uri="{FF2B5EF4-FFF2-40B4-BE49-F238E27FC236}">
                <a16:creationId xmlns:a16="http://schemas.microsoft.com/office/drawing/2014/main" id="{2DC572F0-BBA3-23E7-D9BF-B2843A22A6E5}"/>
              </a:ext>
            </a:extLst>
          </p:cNvPr>
          <p:cNvSpPr>
            <a:spLocks noGrp="1"/>
          </p:cNvSpPr>
          <p:nvPr>
            <p:ph type="pic" sz="quarter" idx="19"/>
          </p:nvPr>
        </p:nvSpPr>
        <p:spPr>
          <a:xfrm>
            <a:off x="5158094" y="0"/>
            <a:ext cx="3985906" cy="6858000"/>
          </a:xfrm>
        </p:spPr>
        <p:txBody>
          <a:bodyPr/>
          <a:lstStyle/>
          <a:p>
            <a:r>
              <a:rPr lang="en-US"/>
              <a:t>Click icon to add picture</a:t>
            </a:r>
          </a:p>
        </p:txBody>
      </p:sp>
      <p:pic>
        <p:nvPicPr>
          <p:cNvPr id="3" name="Picture 2" descr="White text on a black background&#10;&#10;Description automatically generated">
            <a:extLst>
              <a:ext uri="{FF2B5EF4-FFF2-40B4-BE49-F238E27FC236}">
                <a16:creationId xmlns:a16="http://schemas.microsoft.com/office/drawing/2014/main" id="{168B47D6-E3F3-243F-9C1B-176369C611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7899" y="743312"/>
            <a:ext cx="2722731" cy="495042"/>
          </a:xfrm>
          <a:prstGeom prst="rect">
            <a:avLst/>
          </a:prstGeom>
        </p:spPr>
      </p:pic>
    </p:spTree>
    <p:extLst>
      <p:ext uri="{BB962C8B-B14F-4D97-AF65-F5344CB8AC3E}">
        <p14:creationId xmlns:p14="http://schemas.microsoft.com/office/powerpoint/2010/main" val="253709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84C1BFC-9DF5-C330-9BC4-7EA977587A92}"/>
              </a:ext>
            </a:extLst>
          </p:cNvPr>
          <p:cNvSpPr/>
          <p:nvPr userDrawn="1"/>
        </p:nvSpPr>
        <p:spPr>
          <a:xfrm>
            <a:off x="-1"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5011000 w 9144000"/>
              <a:gd name="connsiteY5" fmla="*/ 2027365 h 6858000"/>
              <a:gd name="connsiteX6" fmla="*/ 5011000 w 9144000"/>
              <a:gd name="connsiteY6" fmla="*/ 4830635 h 6858000"/>
              <a:gd name="connsiteX7" fmla="*/ 8748693 w 9144000"/>
              <a:gd name="connsiteY7" fmla="*/ 4830635 h 6858000"/>
              <a:gd name="connsiteX8" fmla="*/ 8748693 w 9144000"/>
              <a:gd name="connsiteY8" fmla="*/ 2027365 h 6858000"/>
              <a:gd name="connsiteX9" fmla="*/ 5011000 w 9144000"/>
              <a:gd name="connsiteY9" fmla="*/ 20273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5011000" y="2027365"/>
                </a:moveTo>
                <a:lnTo>
                  <a:pt x="5011000" y="4830635"/>
                </a:lnTo>
                <a:lnTo>
                  <a:pt x="8748693" y="4830635"/>
                </a:lnTo>
                <a:lnTo>
                  <a:pt x="8748693" y="2027365"/>
                </a:lnTo>
                <a:lnTo>
                  <a:pt x="5011000" y="2027365"/>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04774DA4-9C5D-7A9D-0293-4851F2997BB0}"/>
              </a:ext>
            </a:extLst>
          </p:cNvPr>
          <p:cNvSpPr>
            <a:spLocks noGrp="1"/>
          </p:cNvSpPr>
          <p:nvPr>
            <p:ph type="ctrTitle" hasCustomPrompt="1"/>
          </p:nvPr>
        </p:nvSpPr>
        <p:spPr>
          <a:xfrm>
            <a:off x="897657" y="2292076"/>
            <a:ext cx="3879059"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10" name="Subtitle 2">
            <a:extLst>
              <a:ext uri="{FF2B5EF4-FFF2-40B4-BE49-F238E27FC236}">
                <a16:creationId xmlns:a16="http://schemas.microsoft.com/office/drawing/2014/main" id="{FA18E0DD-F72A-B7F2-D984-7C7596427607}"/>
              </a:ext>
            </a:extLst>
          </p:cNvPr>
          <p:cNvSpPr>
            <a:spLocks noGrp="1"/>
          </p:cNvSpPr>
          <p:nvPr>
            <p:ph type="subTitle" idx="1" hasCustomPrompt="1"/>
          </p:nvPr>
        </p:nvSpPr>
        <p:spPr>
          <a:xfrm>
            <a:off x="897657" y="4019391"/>
            <a:ext cx="3879059"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1" name="Text Placeholder 1961">
            <a:extLst>
              <a:ext uri="{FF2B5EF4-FFF2-40B4-BE49-F238E27FC236}">
                <a16:creationId xmlns:a16="http://schemas.microsoft.com/office/drawing/2014/main" id="{88DC2640-E703-3285-F6EA-432CD6A14CEE}"/>
              </a:ext>
            </a:extLst>
          </p:cNvPr>
          <p:cNvSpPr>
            <a:spLocks noGrp="1"/>
          </p:cNvSpPr>
          <p:nvPr>
            <p:ph type="body" sz="quarter" idx="14" hasCustomPrompt="1"/>
          </p:nvPr>
        </p:nvSpPr>
        <p:spPr>
          <a:xfrm>
            <a:off x="897657" y="1880997"/>
            <a:ext cx="3879059"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2" name="Text Placeholder 1963">
            <a:extLst>
              <a:ext uri="{FF2B5EF4-FFF2-40B4-BE49-F238E27FC236}">
                <a16:creationId xmlns:a16="http://schemas.microsoft.com/office/drawing/2014/main" id="{60AC04B2-77CA-19E5-B6DD-6D762E48D54E}"/>
              </a:ext>
            </a:extLst>
          </p:cNvPr>
          <p:cNvSpPr>
            <a:spLocks noGrp="1"/>
          </p:cNvSpPr>
          <p:nvPr>
            <p:ph type="body" sz="quarter" idx="15" hasCustomPrompt="1"/>
          </p:nvPr>
        </p:nvSpPr>
        <p:spPr>
          <a:xfrm>
            <a:off x="897657" y="4371534"/>
            <a:ext cx="3879059"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3" name="Rectangle 12">
            <a:extLst>
              <a:ext uri="{FF2B5EF4-FFF2-40B4-BE49-F238E27FC236}">
                <a16:creationId xmlns:a16="http://schemas.microsoft.com/office/drawing/2014/main" id="{E5D8BC8A-C46D-2DE0-BB58-FAAAD2B8B1A3}"/>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DF9D662-4A79-E66B-227F-A2AE92810AF5}"/>
              </a:ext>
            </a:extLst>
          </p:cNvPr>
          <p:cNvGrpSpPr/>
          <p:nvPr userDrawn="1"/>
        </p:nvGrpSpPr>
        <p:grpSpPr>
          <a:xfrm>
            <a:off x="897656" y="6161203"/>
            <a:ext cx="4842685" cy="429764"/>
            <a:chOff x="2384568" y="6419574"/>
            <a:chExt cx="4161723" cy="369332"/>
          </a:xfrm>
        </p:grpSpPr>
        <p:pic>
          <p:nvPicPr>
            <p:cNvPr id="21" name="Graphic 20">
              <a:extLst>
                <a:ext uri="{FF2B5EF4-FFF2-40B4-BE49-F238E27FC236}">
                  <a16:creationId xmlns:a16="http://schemas.microsoft.com/office/drawing/2014/main" id="{19F7AA20-1913-BF89-8066-8334181B7C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22" name="TextBox 21">
              <a:extLst>
                <a:ext uri="{FF2B5EF4-FFF2-40B4-BE49-F238E27FC236}">
                  <a16:creationId xmlns:a16="http://schemas.microsoft.com/office/drawing/2014/main" id="{EF3F5912-F63B-4146-D689-93DD6BC2B480}"/>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23" name="Text Placeholder 47">
            <a:extLst>
              <a:ext uri="{FF2B5EF4-FFF2-40B4-BE49-F238E27FC236}">
                <a16:creationId xmlns:a16="http://schemas.microsoft.com/office/drawing/2014/main" id="{8DD0471C-F590-DCCF-D7A0-372354A2E618}"/>
              </a:ext>
            </a:extLst>
          </p:cNvPr>
          <p:cNvSpPr>
            <a:spLocks noGrp="1"/>
          </p:cNvSpPr>
          <p:nvPr>
            <p:ph type="body" sz="quarter" idx="17" hasCustomPrompt="1"/>
          </p:nvPr>
        </p:nvSpPr>
        <p:spPr>
          <a:xfrm>
            <a:off x="897657" y="4881013"/>
            <a:ext cx="3879059"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5" name="Picture Placeholder 8">
            <a:extLst>
              <a:ext uri="{FF2B5EF4-FFF2-40B4-BE49-F238E27FC236}">
                <a16:creationId xmlns:a16="http://schemas.microsoft.com/office/drawing/2014/main" id="{55A43000-3418-B48E-8785-F68B0AEDEC45}"/>
              </a:ext>
            </a:extLst>
          </p:cNvPr>
          <p:cNvSpPr>
            <a:spLocks noGrp="1"/>
          </p:cNvSpPr>
          <p:nvPr>
            <p:ph type="pic" sz="quarter" idx="18"/>
          </p:nvPr>
        </p:nvSpPr>
        <p:spPr>
          <a:xfrm>
            <a:off x="4986868" y="1981200"/>
            <a:ext cx="3777660" cy="2899813"/>
          </a:xfrm>
        </p:spPr>
        <p:txBody>
          <a:bodyPr/>
          <a:lstStyle/>
          <a:p>
            <a:r>
              <a:rPr lang="en-US"/>
              <a:t>Click icon to add picture</a:t>
            </a:r>
            <a:endParaRPr lang="en-US" dirty="0"/>
          </a:p>
        </p:txBody>
      </p:sp>
      <p:pic>
        <p:nvPicPr>
          <p:cNvPr id="2" name="Picture 1" descr="White text on a black background&#10;&#10;Description automatically generated">
            <a:extLst>
              <a:ext uri="{FF2B5EF4-FFF2-40B4-BE49-F238E27FC236}">
                <a16:creationId xmlns:a16="http://schemas.microsoft.com/office/drawing/2014/main" id="{5007541E-735B-D6BA-A7D2-31D50B02DD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7899" y="743312"/>
            <a:ext cx="2722731" cy="495042"/>
          </a:xfrm>
          <a:prstGeom prst="rect">
            <a:avLst/>
          </a:prstGeom>
        </p:spPr>
      </p:pic>
    </p:spTree>
    <p:extLst>
      <p:ext uri="{BB962C8B-B14F-4D97-AF65-F5344CB8AC3E}">
        <p14:creationId xmlns:p14="http://schemas.microsoft.com/office/powerpoint/2010/main" val="2547552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2" name="Graphic 285">
            <a:extLst>
              <a:ext uri="{FF2B5EF4-FFF2-40B4-BE49-F238E27FC236}">
                <a16:creationId xmlns:a16="http://schemas.microsoft.com/office/drawing/2014/main" id="{88B915FD-76A2-EE96-2126-57D48E3054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9144000" cy="6858000"/>
          </a:xfrm>
          <a:prstGeom prst="rect">
            <a:avLst/>
          </a:prstGeom>
        </p:spPr>
      </p:pic>
      <p:sp>
        <p:nvSpPr>
          <p:cNvPr id="9" name="Title 1">
            <a:extLst>
              <a:ext uri="{FF2B5EF4-FFF2-40B4-BE49-F238E27FC236}">
                <a16:creationId xmlns:a16="http://schemas.microsoft.com/office/drawing/2014/main" id="{04774DA4-9C5D-7A9D-0293-4851F2997BB0}"/>
              </a:ext>
            </a:extLst>
          </p:cNvPr>
          <p:cNvSpPr>
            <a:spLocks noGrp="1"/>
          </p:cNvSpPr>
          <p:nvPr>
            <p:ph type="ctrTitle" hasCustomPrompt="1"/>
          </p:nvPr>
        </p:nvSpPr>
        <p:spPr>
          <a:xfrm>
            <a:off x="897657" y="2292076"/>
            <a:ext cx="7372583"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a:t>
            </a:r>
            <a:br>
              <a:rPr lang="en-US" dirty="0"/>
            </a:br>
            <a:r>
              <a:rPr lang="en-US" dirty="0"/>
              <a:t>(Text Size no larger than 32pt)</a:t>
            </a:r>
          </a:p>
        </p:txBody>
      </p:sp>
      <p:sp>
        <p:nvSpPr>
          <p:cNvPr id="10" name="Subtitle 2">
            <a:extLst>
              <a:ext uri="{FF2B5EF4-FFF2-40B4-BE49-F238E27FC236}">
                <a16:creationId xmlns:a16="http://schemas.microsoft.com/office/drawing/2014/main" id="{FA18E0DD-F72A-B7F2-D984-7C7596427607}"/>
              </a:ext>
            </a:extLst>
          </p:cNvPr>
          <p:cNvSpPr>
            <a:spLocks noGrp="1"/>
          </p:cNvSpPr>
          <p:nvPr>
            <p:ph type="subTitle" idx="1" hasCustomPrompt="1"/>
          </p:nvPr>
        </p:nvSpPr>
        <p:spPr>
          <a:xfrm>
            <a:off x="897657" y="4019391"/>
            <a:ext cx="7372583"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1" name="Text Placeholder 1961">
            <a:extLst>
              <a:ext uri="{FF2B5EF4-FFF2-40B4-BE49-F238E27FC236}">
                <a16:creationId xmlns:a16="http://schemas.microsoft.com/office/drawing/2014/main" id="{88DC2640-E703-3285-F6EA-432CD6A14CEE}"/>
              </a:ext>
            </a:extLst>
          </p:cNvPr>
          <p:cNvSpPr>
            <a:spLocks noGrp="1"/>
          </p:cNvSpPr>
          <p:nvPr>
            <p:ph type="body" sz="quarter" idx="14" hasCustomPrompt="1"/>
          </p:nvPr>
        </p:nvSpPr>
        <p:spPr>
          <a:xfrm>
            <a:off x="897657" y="1880997"/>
            <a:ext cx="7372583"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2" name="Text Placeholder 1963">
            <a:extLst>
              <a:ext uri="{FF2B5EF4-FFF2-40B4-BE49-F238E27FC236}">
                <a16:creationId xmlns:a16="http://schemas.microsoft.com/office/drawing/2014/main" id="{60AC04B2-77CA-19E5-B6DD-6D762E48D54E}"/>
              </a:ext>
            </a:extLst>
          </p:cNvPr>
          <p:cNvSpPr>
            <a:spLocks noGrp="1"/>
          </p:cNvSpPr>
          <p:nvPr>
            <p:ph type="body" sz="quarter" idx="15" hasCustomPrompt="1"/>
          </p:nvPr>
        </p:nvSpPr>
        <p:spPr>
          <a:xfrm>
            <a:off x="897657" y="4371534"/>
            <a:ext cx="7372583"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3" name="Rectangle 12">
            <a:extLst>
              <a:ext uri="{FF2B5EF4-FFF2-40B4-BE49-F238E27FC236}">
                <a16:creationId xmlns:a16="http://schemas.microsoft.com/office/drawing/2014/main" id="{E5D8BC8A-C46D-2DE0-BB58-FAAAD2B8B1A3}"/>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DF9D662-4A79-E66B-227F-A2AE92810AF5}"/>
              </a:ext>
            </a:extLst>
          </p:cNvPr>
          <p:cNvGrpSpPr/>
          <p:nvPr userDrawn="1"/>
        </p:nvGrpSpPr>
        <p:grpSpPr>
          <a:xfrm>
            <a:off x="897656" y="6161203"/>
            <a:ext cx="4842685" cy="429764"/>
            <a:chOff x="2384568" y="6419574"/>
            <a:chExt cx="4161723" cy="369332"/>
          </a:xfrm>
        </p:grpSpPr>
        <p:pic>
          <p:nvPicPr>
            <p:cNvPr id="21" name="Graphic 20">
              <a:extLst>
                <a:ext uri="{FF2B5EF4-FFF2-40B4-BE49-F238E27FC236}">
                  <a16:creationId xmlns:a16="http://schemas.microsoft.com/office/drawing/2014/main" id="{19F7AA20-1913-BF89-8066-8334181B7C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22" name="TextBox 21">
              <a:extLst>
                <a:ext uri="{FF2B5EF4-FFF2-40B4-BE49-F238E27FC236}">
                  <a16:creationId xmlns:a16="http://schemas.microsoft.com/office/drawing/2014/main" id="{EF3F5912-F63B-4146-D689-93DD6BC2B480}"/>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23" name="Text Placeholder 47">
            <a:extLst>
              <a:ext uri="{FF2B5EF4-FFF2-40B4-BE49-F238E27FC236}">
                <a16:creationId xmlns:a16="http://schemas.microsoft.com/office/drawing/2014/main" id="{8DD0471C-F590-DCCF-D7A0-372354A2E618}"/>
              </a:ext>
            </a:extLst>
          </p:cNvPr>
          <p:cNvSpPr>
            <a:spLocks noGrp="1"/>
          </p:cNvSpPr>
          <p:nvPr>
            <p:ph type="body" sz="quarter" idx="17" hasCustomPrompt="1"/>
          </p:nvPr>
        </p:nvSpPr>
        <p:spPr>
          <a:xfrm>
            <a:off x="897657" y="4881013"/>
            <a:ext cx="7372583"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3" name="Picture 2" descr="White text on a black background&#10;&#10;Description automatically generated">
            <a:extLst>
              <a:ext uri="{FF2B5EF4-FFF2-40B4-BE49-F238E27FC236}">
                <a16:creationId xmlns:a16="http://schemas.microsoft.com/office/drawing/2014/main" id="{E29F82DB-42C0-36B9-FB33-DC82211E91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7899" y="743312"/>
            <a:ext cx="2722731" cy="495042"/>
          </a:xfrm>
          <a:prstGeom prst="rect">
            <a:avLst/>
          </a:prstGeom>
        </p:spPr>
      </p:pic>
    </p:spTree>
    <p:extLst>
      <p:ext uri="{BB962C8B-B14F-4D97-AF65-F5344CB8AC3E}">
        <p14:creationId xmlns:p14="http://schemas.microsoft.com/office/powerpoint/2010/main" val="272358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91A6AEE-2FCD-F665-C31B-F7A5D3AF0669}"/>
              </a:ext>
            </a:extLst>
          </p:cNvPr>
          <p:cNvSpPr/>
          <p:nvPr userDrawn="1"/>
        </p:nvSpPr>
        <p:spPr>
          <a:xfrm>
            <a:off x="0" y="2874040"/>
            <a:ext cx="9144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1F07E754-1948-1A35-AA4D-874653327BDD}"/>
              </a:ext>
            </a:extLst>
          </p:cNvPr>
          <p:cNvSpPr>
            <a:spLocks noGrp="1"/>
          </p:cNvSpPr>
          <p:nvPr>
            <p:ph type="pic" sz="quarter" idx="12"/>
          </p:nvPr>
        </p:nvSpPr>
        <p:spPr>
          <a:xfrm>
            <a:off x="919187" y="1575627"/>
            <a:ext cx="2226938" cy="2226938"/>
          </a:xfrm>
          <a:solidFill>
            <a:schemeClr val="bg2"/>
          </a:solidFill>
        </p:spPr>
        <p:txBody>
          <a:bodyPr/>
          <a:lstStyle/>
          <a:p>
            <a:r>
              <a:rPr lang="en-US"/>
              <a:t>Click icon to add picture</a:t>
            </a:r>
            <a:endParaRPr lang="en-US" dirty="0"/>
          </a:p>
        </p:txBody>
      </p:sp>
      <p:sp>
        <p:nvSpPr>
          <p:cNvPr id="11" name="Text Placeholder 364">
            <a:extLst>
              <a:ext uri="{FF2B5EF4-FFF2-40B4-BE49-F238E27FC236}">
                <a16:creationId xmlns:a16="http://schemas.microsoft.com/office/drawing/2014/main" id="{0FC9FB70-7AE7-CB28-A95B-23EE82969380}"/>
              </a:ext>
            </a:extLst>
          </p:cNvPr>
          <p:cNvSpPr>
            <a:spLocks noGrp="1"/>
          </p:cNvSpPr>
          <p:nvPr>
            <p:ph type="body" sz="quarter" idx="15" hasCustomPrompt="1"/>
          </p:nvPr>
        </p:nvSpPr>
        <p:spPr>
          <a:xfrm>
            <a:off x="918517" y="4136824"/>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9" name="Title Placeholder 1">
            <a:extLst>
              <a:ext uri="{FF2B5EF4-FFF2-40B4-BE49-F238E27FC236}">
                <a16:creationId xmlns:a16="http://schemas.microsoft.com/office/drawing/2014/main" id="{F9539614-BA10-19ED-9F9C-F4A323D01FA1}"/>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7" name="Picture Placeholder 360">
            <a:extLst>
              <a:ext uri="{FF2B5EF4-FFF2-40B4-BE49-F238E27FC236}">
                <a16:creationId xmlns:a16="http://schemas.microsoft.com/office/drawing/2014/main" id="{AEE9D41C-A7F6-A933-CFA7-AE6EB6DE3ACA}"/>
              </a:ext>
            </a:extLst>
          </p:cNvPr>
          <p:cNvSpPr>
            <a:spLocks noGrp="1"/>
          </p:cNvSpPr>
          <p:nvPr>
            <p:ph type="pic" sz="quarter" idx="19"/>
          </p:nvPr>
        </p:nvSpPr>
        <p:spPr>
          <a:xfrm>
            <a:off x="3458531" y="1575627"/>
            <a:ext cx="2226938" cy="2226938"/>
          </a:xfrm>
          <a:solidFill>
            <a:schemeClr val="bg2"/>
          </a:solidFill>
        </p:spPr>
        <p:txBody>
          <a:bodyPr/>
          <a:lstStyle/>
          <a:p>
            <a:r>
              <a:rPr lang="en-US"/>
              <a:t>Click icon to add picture</a:t>
            </a:r>
            <a:endParaRPr lang="en-US" dirty="0"/>
          </a:p>
        </p:txBody>
      </p:sp>
      <p:sp>
        <p:nvSpPr>
          <p:cNvPr id="8" name="Text Placeholder 364">
            <a:extLst>
              <a:ext uri="{FF2B5EF4-FFF2-40B4-BE49-F238E27FC236}">
                <a16:creationId xmlns:a16="http://schemas.microsoft.com/office/drawing/2014/main" id="{161400DF-F1C0-9F62-0B54-B630899C6E15}"/>
              </a:ext>
            </a:extLst>
          </p:cNvPr>
          <p:cNvSpPr>
            <a:spLocks noGrp="1"/>
          </p:cNvSpPr>
          <p:nvPr>
            <p:ph type="body" sz="quarter" idx="20" hasCustomPrompt="1"/>
          </p:nvPr>
        </p:nvSpPr>
        <p:spPr>
          <a:xfrm>
            <a:off x="3458531" y="4136824"/>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23" name="Picture Placeholder 360">
            <a:extLst>
              <a:ext uri="{FF2B5EF4-FFF2-40B4-BE49-F238E27FC236}">
                <a16:creationId xmlns:a16="http://schemas.microsoft.com/office/drawing/2014/main" id="{E999FF56-1998-ED3D-F60A-CA35BB7ED3F7}"/>
              </a:ext>
            </a:extLst>
          </p:cNvPr>
          <p:cNvSpPr>
            <a:spLocks noGrp="1"/>
          </p:cNvSpPr>
          <p:nvPr>
            <p:ph type="pic" sz="quarter" idx="22"/>
          </p:nvPr>
        </p:nvSpPr>
        <p:spPr>
          <a:xfrm>
            <a:off x="5997875" y="1575627"/>
            <a:ext cx="2226938" cy="2226938"/>
          </a:xfrm>
          <a:solidFill>
            <a:schemeClr val="bg2"/>
          </a:solidFill>
        </p:spPr>
        <p:txBody>
          <a:bodyPr/>
          <a:lstStyle/>
          <a:p>
            <a:r>
              <a:rPr lang="en-US"/>
              <a:t>Click icon to add picture</a:t>
            </a:r>
            <a:endParaRPr lang="en-US" dirty="0"/>
          </a:p>
        </p:txBody>
      </p:sp>
      <p:sp>
        <p:nvSpPr>
          <p:cNvPr id="24" name="Text Placeholder 364">
            <a:extLst>
              <a:ext uri="{FF2B5EF4-FFF2-40B4-BE49-F238E27FC236}">
                <a16:creationId xmlns:a16="http://schemas.microsoft.com/office/drawing/2014/main" id="{C3F6AA70-B95F-FF9E-2F44-39AEB54F49C7}"/>
              </a:ext>
            </a:extLst>
          </p:cNvPr>
          <p:cNvSpPr>
            <a:spLocks noGrp="1"/>
          </p:cNvSpPr>
          <p:nvPr>
            <p:ph type="body" sz="quarter" idx="23" hasCustomPrompt="1"/>
          </p:nvPr>
        </p:nvSpPr>
        <p:spPr>
          <a:xfrm>
            <a:off x="5997875" y="4136824"/>
            <a:ext cx="2226938" cy="276999"/>
          </a:xfrm>
        </p:spPr>
        <p:txBody>
          <a:bodyPr wrap="square">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10" name="Picture 9" descr="White text on a black background&#10;&#10;Description automatically generated">
            <a:extLst>
              <a:ext uri="{FF2B5EF4-FFF2-40B4-BE49-F238E27FC236}">
                <a16:creationId xmlns:a16="http://schemas.microsoft.com/office/drawing/2014/main" id="{160E5C21-320E-C2AF-87C8-D75E0BC643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122493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91A6AEE-2FCD-F665-C31B-F7A5D3AF0669}"/>
              </a:ext>
            </a:extLst>
          </p:cNvPr>
          <p:cNvSpPr/>
          <p:nvPr userDrawn="1"/>
        </p:nvSpPr>
        <p:spPr>
          <a:xfrm>
            <a:off x="0" y="2874040"/>
            <a:ext cx="9144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19" name="Title Placeholder 1">
            <a:extLst>
              <a:ext uri="{FF2B5EF4-FFF2-40B4-BE49-F238E27FC236}">
                <a16:creationId xmlns:a16="http://schemas.microsoft.com/office/drawing/2014/main" id="{F9539614-BA10-19ED-9F9C-F4A323D01FA1}"/>
              </a:ext>
            </a:extLst>
          </p:cNvPr>
          <p:cNvSpPr>
            <a:spLocks noGrp="1"/>
          </p:cNvSpPr>
          <p:nvPr>
            <p:ph type="title" hasCustomPrompt="1"/>
          </p:nvPr>
        </p:nvSpPr>
        <p:spPr>
          <a:xfrm>
            <a:off x="333014" y="365125"/>
            <a:ext cx="8477973" cy="886397"/>
          </a:xfrm>
          <a:prstGeom prst="rect">
            <a:avLst/>
          </a:prstGeom>
        </p:spPr>
        <p:txBody>
          <a:bodyPr vert="horz" wrap="square" lIns="0" tIns="0" rIns="0" bIns="0" rtlCol="0" anchor="t" anchorCtr="0">
            <a:noAutofit/>
          </a:bodyPr>
          <a:lstStyle/>
          <a:p>
            <a:r>
              <a:rPr lang="en-US" dirty="0"/>
              <a:t>One-sentence headline with the main takeaway message for the slide</a:t>
            </a:r>
          </a:p>
        </p:txBody>
      </p:sp>
      <p:sp>
        <p:nvSpPr>
          <p:cNvPr id="9" name="SmartArt Placeholder 8">
            <a:extLst>
              <a:ext uri="{FF2B5EF4-FFF2-40B4-BE49-F238E27FC236}">
                <a16:creationId xmlns:a16="http://schemas.microsoft.com/office/drawing/2014/main" id="{7CE9B101-249E-F803-739D-131160F1B169}"/>
              </a:ext>
            </a:extLst>
          </p:cNvPr>
          <p:cNvSpPr>
            <a:spLocks noGrp="1"/>
          </p:cNvSpPr>
          <p:nvPr>
            <p:ph type="dgm" sz="quarter" idx="24"/>
          </p:nvPr>
        </p:nvSpPr>
        <p:spPr>
          <a:xfrm>
            <a:off x="333375" y="1576388"/>
            <a:ext cx="8477250" cy="3360737"/>
          </a:xfrm>
        </p:spPr>
        <p:txBody>
          <a:bodyPr/>
          <a:lstStyle/>
          <a:p>
            <a:r>
              <a:rPr lang="en-US"/>
              <a:t>Click icon to add SmartArt graphic</a:t>
            </a:r>
          </a:p>
        </p:txBody>
      </p:sp>
      <p:pic>
        <p:nvPicPr>
          <p:cNvPr id="5" name="Picture 4" descr="White text on a black background&#10;&#10;Description automatically generated">
            <a:extLst>
              <a:ext uri="{FF2B5EF4-FFF2-40B4-BE49-F238E27FC236}">
                <a16:creationId xmlns:a16="http://schemas.microsoft.com/office/drawing/2014/main" id="{80B115F9-70E5-8D44-58B9-27F975BE09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Tree>
    <p:extLst>
      <p:ext uri="{BB962C8B-B14F-4D97-AF65-F5344CB8AC3E}">
        <p14:creationId xmlns:p14="http://schemas.microsoft.com/office/powerpoint/2010/main" val="206132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sz="1350" dirty="0"/>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2" name="Title Placeholder 1">
            <a:extLst>
              <a:ext uri="{FF2B5EF4-FFF2-40B4-BE49-F238E27FC236}">
                <a16:creationId xmlns:a16="http://schemas.microsoft.com/office/drawing/2014/main" id="{C6BF0141-76AB-011B-F21C-1EA2F8922954}"/>
              </a:ext>
            </a:extLst>
          </p:cNvPr>
          <p:cNvSpPr>
            <a:spLocks noGrp="1"/>
          </p:cNvSpPr>
          <p:nvPr>
            <p:ph type="title" hasCustomPrompt="1"/>
          </p:nvPr>
        </p:nvSpPr>
        <p:spPr>
          <a:xfrm>
            <a:off x="333014" y="365125"/>
            <a:ext cx="8477971" cy="886397"/>
          </a:xfrm>
          <a:prstGeom prst="rect">
            <a:avLst/>
          </a:prstGeom>
        </p:spPr>
        <p:txBody>
          <a:bodyPr vert="horz" wrap="square" lIns="0" tIns="0" rIns="0" bIns="0" rtlCol="0" anchor="t" anchorCtr="0">
            <a:noAutofit/>
          </a:bodyPr>
          <a:lstStyle>
            <a:lvl1pPr>
              <a:defRPr>
                <a:solidFill>
                  <a:schemeClr val="bg1"/>
                </a:solidFill>
              </a:defRPr>
            </a:lvl1pPr>
          </a:lstStyle>
          <a:p>
            <a:r>
              <a:rPr lang="en-US" dirty="0"/>
              <a:t>One-sentence headline with the main takeaway message for the slide</a:t>
            </a:r>
          </a:p>
        </p:txBody>
      </p:sp>
      <p:sp>
        <p:nvSpPr>
          <p:cNvPr id="13" name="Picture Placeholder 122">
            <a:extLst>
              <a:ext uri="{FF2B5EF4-FFF2-40B4-BE49-F238E27FC236}">
                <a16:creationId xmlns:a16="http://schemas.microsoft.com/office/drawing/2014/main" id="{B7EE0B32-FE9F-E787-37C3-B2C4A79623CC}"/>
              </a:ext>
            </a:extLst>
          </p:cNvPr>
          <p:cNvSpPr>
            <a:spLocks noGrp="1"/>
          </p:cNvSpPr>
          <p:nvPr>
            <p:ph type="pic" sz="quarter" idx="15"/>
          </p:nvPr>
        </p:nvSpPr>
        <p:spPr>
          <a:xfrm>
            <a:off x="2260365" y="1642710"/>
            <a:ext cx="2642024" cy="1276089"/>
          </a:xfrm>
          <a:solidFill>
            <a:schemeClr val="bg2"/>
          </a:solidFill>
        </p:spPr>
        <p:txBody>
          <a:bodyPr/>
          <a:lstStyle/>
          <a:p>
            <a:r>
              <a:rPr lang="en-US"/>
              <a:t>Click icon to add picture</a:t>
            </a:r>
            <a:endParaRPr lang="en-US" dirty="0"/>
          </a:p>
        </p:txBody>
      </p:sp>
      <p:sp>
        <p:nvSpPr>
          <p:cNvPr id="17" name="Picture Placeholder 122">
            <a:extLst>
              <a:ext uri="{FF2B5EF4-FFF2-40B4-BE49-F238E27FC236}">
                <a16:creationId xmlns:a16="http://schemas.microsoft.com/office/drawing/2014/main" id="{AD428DD0-A83B-272C-5C76-53990B579524}"/>
              </a:ext>
            </a:extLst>
          </p:cNvPr>
          <p:cNvSpPr>
            <a:spLocks noGrp="1"/>
          </p:cNvSpPr>
          <p:nvPr>
            <p:ph type="pic" sz="quarter" idx="23"/>
          </p:nvPr>
        </p:nvSpPr>
        <p:spPr>
          <a:xfrm>
            <a:off x="4004341" y="3177668"/>
            <a:ext cx="2642024" cy="1276089"/>
          </a:xfrm>
          <a:solidFill>
            <a:schemeClr val="bg2"/>
          </a:solidFill>
        </p:spPr>
        <p:txBody>
          <a:bodyPr/>
          <a:lstStyle/>
          <a:p>
            <a:r>
              <a:rPr lang="en-US"/>
              <a:t>Click icon to add picture</a:t>
            </a:r>
            <a:endParaRPr lang="en-US" dirty="0"/>
          </a:p>
        </p:txBody>
      </p:sp>
      <p:sp>
        <p:nvSpPr>
          <p:cNvPr id="18" name="Picture Placeholder 122">
            <a:extLst>
              <a:ext uri="{FF2B5EF4-FFF2-40B4-BE49-F238E27FC236}">
                <a16:creationId xmlns:a16="http://schemas.microsoft.com/office/drawing/2014/main" id="{38224951-A49E-2E49-2AAA-BA5A011DAA9B}"/>
              </a:ext>
            </a:extLst>
          </p:cNvPr>
          <p:cNvSpPr>
            <a:spLocks noGrp="1"/>
          </p:cNvSpPr>
          <p:nvPr>
            <p:ph type="pic" sz="quarter" idx="24"/>
          </p:nvPr>
        </p:nvSpPr>
        <p:spPr>
          <a:xfrm>
            <a:off x="5749003" y="4727146"/>
            <a:ext cx="2642024" cy="1276089"/>
          </a:xfrm>
          <a:solidFill>
            <a:schemeClr val="bg2"/>
          </a:solidFill>
        </p:spPr>
        <p:txBody>
          <a:bodyPr/>
          <a:lstStyle/>
          <a:p>
            <a:r>
              <a:rPr lang="en-US"/>
              <a:t>Click icon to add picture</a:t>
            </a:r>
            <a:endParaRPr lang="en-US" dirty="0"/>
          </a:p>
        </p:txBody>
      </p:sp>
      <p:pic>
        <p:nvPicPr>
          <p:cNvPr id="3" name="Picture 2" descr="White text on a black background&#10;&#10;Description automatically generated">
            <a:extLst>
              <a:ext uri="{FF2B5EF4-FFF2-40B4-BE49-F238E27FC236}">
                <a16:creationId xmlns:a16="http://schemas.microsoft.com/office/drawing/2014/main" id="{4FBC6859-D5EC-F2A1-83D3-3F57B159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709" y="6407547"/>
            <a:ext cx="1823953" cy="331628"/>
          </a:xfrm>
          <a:prstGeom prst="rect">
            <a:avLst/>
          </a:prstGeom>
        </p:spPr>
      </p:pic>
      <p:sp>
        <p:nvSpPr>
          <p:cNvPr id="5" name="Text Placeholder 21">
            <a:extLst>
              <a:ext uri="{FF2B5EF4-FFF2-40B4-BE49-F238E27FC236}">
                <a16:creationId xmlns:a16="http://schemas.microsoft.com/office/drawing/2014/main" id="{4A617DAE-DEDD-A8C8-C22C-EB7DCBC62F84}"/>
              </a:ext>
            </a:extLst>
          </p:cNvPr>
          <p:cNvSpPr>
            <a:spLocks noGrp="1"/>
          </p:cNvSpPr>
          <p:nvPr>
            <p:ph type="body" sz="quarter" idx="20" hasCustomPrompt="1"/>
          </p:nvPr>
        </p:nvSpPr>
        <p:spPr>
          <a:xfrm>
            <a:off x="751141" y="1642140"/>
            <a:ext cx="1498890" cy="127658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FBEBC8C0-8568-5D5A-4168-1591DD992B7E}"/>
              </a:ext>
            </a:extLst>
          </p:cNvPr>
          <p:cNvSpPr>
            <a:spLocks noGrp="1"/>
          </p:cNvSpPr>
          <p:nvPr>
            <p:ph type="body" sz="quarter" idx="21" hasCustomPrompt="1"/>
          </p:nvPr>
        </p:nvSpPr>
        <p:spPr>
          <a:xfrm>
            <a:off x="2495803" y="3177527"/>
            <a:ext cx="1498890" cy="127658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6BFE1C47-3F87-F59D-2294-5E054A5EB232}"/>
              </a:ext>
            </a:extLst>
          </p:cNvPr>
          <p:cNvSpPr>
            <a:spLocks noGrp="1"/>
          </p:cNvSpPr>
          <p:nvPr>
            <p:ph type="body" sz="quarter" idx="22" hasCustomPrompt="1"/>
          </p:nvPr>
        </p:nvSpPr>
        <p:spPr>
          <a:xfrm>
            <a:off x="4239785" y="4727576"/>
            <a:ext cx="1498890" cy="1276580"/>
          </a:xfrm>
          <a:solidFill>
            <a:schemeClr val="bg2"/>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28278773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33014" y="365125"/>
            <a:ext cx="8477973"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33014" y="1470990"/>
            <a:ext cx="8477973" cy="44164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825" b="0" smtClean="0">
                <a:solidFill>
                  <a:srgbClr val="000000"/>
                </a:solidFill>
                <a:latin typeface="Roboto" panose="02000000000000000000" pitchFamily="2" charset="0"/>
                <a:ea typeface="Roboto" panose="02000000000000000000" pitchFamily="2" charset="0"/>
                <a:cs typeface="Times New Roman" panose="02020603050405020304" pitchFamily="18" charset="0"/>
              </a:rPr>
              <a:pPr algn="ctr" defTabSz="129779">
                <a:lnSpc>
                  <a:spcPct val="90000"/>
                </a:lnSpc>
                <a:tabLst>
                  <a:tab pos="172641" algn="l"/>
                </a:tabLst>
                <a:defRPr/>
              </a:pPr>
              <a:t>‹#›</a:t>
            </a:fld>
            <a:endParaRPr lang="en-US" sz="825" b="0" dirty="0">
              <a:solidFill>
                <a:srgbClr val="000000"/>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5699598" y="6576851"/>
            <a:ext cx="2895600" cy="152400"/>
          </a:xfrm>
          <a:prstGeom prst="rect">
            <a:avLst/>
          </a:prstGeom>
          <a:ln/>
        </p:spPr>
        <p:txBody>
          <a:bodyPr anchor="ctr"/>
          <a:lstStyle/>
          <a:p>
            <a:pPr algn="r"/>
            <a:r>
              <a:rPr lang="en-US" sz="75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5" name="Picture 4" descr="A green text on a black background&#10;&#10;Description automatically generated">
            <a:extLst>
              <a:ext uri="{FF2B5EF4-FFF2-40B4-BE49-F238E27FC236}">
                <a16:creationId xmlns:a16="http://schemas.microsoft.com/office/drawing/2014/main" id="{36BF43F1-A0BE-4880-0171-59939356BD8E}"/>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205538" y="6401336"/>
            <a:ext cx="1846782" cy="335779"/>
          </a:xfrm>
          <a:prstGeom prst="rect">
            <a:avLst/>
          </a:prstGeom>
        </p:spPr>
      </p:pic>
    </p:spTree>
    <p:extLst>
      <p:ext uri="{BB962C8B-B14F-4D97-AF65-F5344CB8AC3E}">
        <p14:creationId xmlns:p14="http://schemas.microsoft.com/office/powerpoint/2010/main" val="1551248594"/>
      </p:ext>
    </p:extLst>
  </p:cSld>
  <p:clrMap bg1="lt1" tx1="dk1" bg2="lt2" tx2="dk2" accent1="accent1" accent2="accent2" accent3="accent3" accent4="accent4" accent5="accent5" accent6="accent6" hlink="hlink" folHlink="folHlink"/>
  <p:sldLayoutIdLst>
    <p:sldLayoutId id="2147483941" r:id="rId1"/>
    <p:sldLayoutId id="2147483972" r:id="rId2"/>
    <p:sldLayoutId id="2147483942" r:id="rId3"/>
    <p:sldLayoutId id="2147483962" r:id="rId4"/>
    <p:sldLayoutId id="2147483963" r:id="rId5"/>
    <p:sldLayoutId id="2147483969"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51"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58" r:id="rId34"/>
  </p:sldLayoutIdLst>
  <p:hf hdr="0" dt="0"/>
  <p:txStyles>
    <p:titleStyle>
      <a:lvl1pPr algn="l" defTabSz="6858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0.png"/><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1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0.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56.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4.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361.png"/><Relationship Id="rId5" Type="http://schemas.openxmlformats.org/officeDocument/2006/relationships/image" Target="../media/image35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0128-EE5B-4FF2-D95C-1B46EF04C6A3}"/>
              </a:ext>
            </a:extLst>
          </p:cNvPr>
          <p:cNvSpPr>
            <a:spLocks noGrp="1"/>
          </p:cNvSpPr>
          <p:nvPr>
            <p:ph type="ctrTitle"/>
          </p:nvPr>
        </p:nvSpPr>
        <p:spPr/>
        <p:txBody>
          <a:bodyPr/>
          <a:lstStyle/>
          <a:p>
            <a:r>
              <a:rPr lang="en-US" dirty="0"/>
              <a:t>Bunch rotation experiments and benchmarking at SNS</a:t>
            </a:r>
          </a:p>
        </p:txBody>
      </p:sp>
      <p:sp>
        <p:nvSpPr>
          <p:cNvPr id="3" name="Text Placeholder 2">
            <a:extLst>
              <a:ext uri="{FF2B5EF4-FFF2-40B4-BE49-F238E27FC236}">
                <a16:creationId xmlns:a16="http://schemas.microsoft.com/office/drawing/2014/main" id="{762A145D-6F41-4178-A55A-DE624489EA79}"/>
              </a:ext>
            </a:extLst>
          </p:cNvPr>
          <p:cNvSpPr>
            <a:spLocks noGrp="1"/>
          </p:cNvSpPr>
          <p:nvPr>
            <p:ph type="body" sz="quarter" idx="17"/>
          </p:nvPr>
        </p:nvSpPr>
        <p:spPr>
          <a:xfrm>
            <a:off x="906169" y="3823383"/>
            <a:ext cx="5511563" cy="1052597"/>
          </a:xfrm>
        </p:spPr>
        <p:txBody>
          <a:bodyPr/>
          <a:lstStyle/>
          <a:p>
            <a:pPr>
              <a:lnSpc>
                <a:spcPct val="125000"/>
              </a:lnSpc>
              <a:spcBef>
                <a:spcPts val="0"/>
              </a:spcBef>
              <a:spcAft>
                <a:spcPts val="0"/>
              </a:spcAft>
            </a:pPr>
            <a:r>
              <a:rPr lang="en-US" b="1" dirty="0"/>
              <a:t>Austin Hoover, Vasiliy Morozov</a:t>
            </a:r>
          </a:p>
          <a:p>
            <a:pPr>
              <a:lnSpc>
                <a:spcPct val="125000"/>
              </a:lnSpc>
              <a:spcBef>
                <a:spcPts val="0"/>
              </a:spcBef>
              <a:spcAft>
                <a:spcPts val="0"/>
              </a:spcAft>
            </a:pPr>
            <a:r>
              <a:rPr lang="en-US" dirty="0"/>
              <a:t>IMCC and MuCol Annual Meeting </a:t>
            </a:r>
          </a:p>
          <a:p>
            <a:pPr>
              <a:lnSpc>
                <a:spcPct val="125000"/>
              </a:lnSpc>
              <a:spcBef>
                <a:spcPts val="0"/>
              </a:spcBef>
              <a:spcAft>
                <a:spcPts val="0"/>
              </a:spcAft>
            </a:pPr>
            <a:r>
              <a:rPr lang="en-US" dirty="0"/>
              <a:t>Hamburg, Germany</a:t>
            </a:r>
          </a:p>
          <a:p>
            <a:pPr>
              <a:lnSpc>
                <a:spcPct val="125000"/>
              </a:lnSpc>
              <a:spcBef>
                <a:spcPts val="0"/>
              </a:spcBef>
              <a:spcAft>
                <a:spcPts val="0"/>
              </a:spcAft>
            </a:pPr>
            <a:r>
              <a:rPr lang="en-US" dirty="0"/>
              <a:t>May 13, 2025</a:t>
            </a:r>
          </a:p>
        </p:txBody>
      </p:sp>
    </p:spTree>
    <p:extLst>
      <p:ext uri="{BB962C8B-B14F-4D97-AF65-F5344CB8AC3E}">
        <p14:creationId xmlns:p14="http://schemas.microsoft.com/office/powerpoint/2010/main" val="4131311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3622-C2B9-8744-E252-0BA17F0CDB99}"/>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5AE95C52-272E-F689-5D71-FED539CF72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733"/>
          <a:stretch/>
        </p:blipFill>
        <p:spPr>
          <a:xfrm>
            <a:off x="5232133" y="1844820"/>
            <a:ext cx="4475178" cy="3700702"/>
          </a:xfrm>
          <a:prstGeom prst="rect">
            <a:avLst/>
          </a:prstGeom>
        </p:spPr>
      </p:pic>
      <p:sp>
        <p:nvSpPr>
          <p:cNvPr id="41" name="Text Box 36">
            <a:extLst>
              <a:ext uri="{FF2B5EF4-FFF2-40B4-BE49-F238E27FC236}">
                <a16:creationId xmlns:a16="http://schemas.microsoft.com/office/drawing/2014/main" id="{DEBB3E9F-B9DB-0275-1952-29940582F2C5}"/>
              </a:ext>
            </a:extLst>
          </p:cNvPr>
          <p:cNvSpPr txBox="1">
            <a:spLocks noChangeArrowheads="1"/>
          </p:cNvSpPr>
          <p:nvPr/>
        </p:nvSpPr>
        <p:spPr bwMode="auto">
          <a:xfrm>
            <a:off x="4713018" y="2434803"/>
            <a:ext cx="1411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200" b="1" dirty="0">
                <a:solidFill>
                  <a:srgbClr val="CB4D3D">
                    <a:lumMod val="75000"/>
                  </a:srgbClr>
                </a:solidFill>
                <a:latin typeface="Roboto" panose="02000000000000000000" pitchFamily="2" charset="0"/>
                <a:ea typeface="Roboto" panose="02000000000000000000" pitchFamily="2" charset="0"/>
                <a:cs typeface="Arial" charset="0"/>
              </a:rPr>
              <a:t>Charge exchange + painting</a:t>
            </a:r>
          </a:p>
        </p:txBody>
      </p:sp>
      <p:sp>
        <p:nvSpPr>
          <p:cNvPr id="42" name="Line 37">
            <a:extLst>
              <a:ext uri="{FF2B5EF4-FFF2-40B4-BE49-F238E27FC236}">
                <a16:creationId xmlns:a16="http://schemas.microsoft.com/office/drawing/2014/main" id="{EFD6EE98-FF7E-24E1-56C4-4885D44CA71A}"/>
              </a:ext>
            </a:extLst>
          </p:cNvPr>
          <p:cNvSpPr>
            <a:spLocks noChangeShapeType="1"/>
          </p:cNvSpPr>
          <p:nvPr/>
        </p:nvSpPr>
        <p:spPr bwMode="auto">
          <a:xfrm>
            <a:off x="6060042" y="2573303"/>
            <a:ext cx="251590" cy="3181"/>
          </a:xfrm>
          <a:prstGeom prst="line">
            <a:avLst/>
          </a:prstGeom>
          <a:noFill/>
          <a:ln w="9525">
            <a:solidFill>
              <a:srgbClr val="CB4D3D">
                <a:lumMod val="75000"/>
              </a:srgbClr>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4" name="Text Box 62">
            <a:extLst>
              <a:ext uri="{FF2B5EF4-FFF2-40B4-BE49-F238E27FC236}">
                <a16:creationId xmlns:a16="http://schemas.microsoft.com/office/drawing/2014/main" id="{7F19FA9F-CBE3-A3ED-A8CD-1CDBA7AA413E}"/>
              </a:ext>
            </a:extLst>
          </p:cNvPr>
          <p:cNvSpPr txBox="1">
            <a:spLocks noChangeArrowheads="1"/>
          </p:cNvSpPr>
          <p:nvPr/>
        </p:nvSpPr>
        <p:spPr bwMode="auto">
          <a:xfrm>
            <a:off x="5924960" y="1232767"/>
            <a:ext cx="260812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CB4D3D">
                    <a:lumMod val="75000"/>
                  </a:srgbClr>
                </a:solidFill>
                <a:latin typeface="Roboto" panose="02000000000000000000" pitchFamily="2" charset="0"/>
                <a:ea typeface="Roboto" panose="02000000000000000000" pitchFamily="2" charset="0"/>
                <a:cs typeface="Arial" charset="0"/>
              </a:rPr>
              <a:t>Accumulator ring </a:t>
            </a:r>
            <a:r>
              <a:rPr lang="en-US" altLang="en-US" sz="1300" dirty="0">
                <a:solidFill>
                  <a:srgbClr val="CB4D3D">
                    <a:lumMod val="75000"/>
                  </a:srgbClr>
                </a:solidFill>
                <a:latin typeface="Roboto" panose="02000000000000000000" pitchFamily="2" charset="0"/>
                <a:ea typeface="Roboto" panose="02000000000000000000" pitchFamily="2" charset="0"/>
                <a:cs typeface="Arial" charset="0"/>
              </a:rPr>
              <a:t>compresses 1 ms pulse to 700 ns</a:t>
            </a:r>
          </a:p>
        </p:txBody>
      </p:sp>
      <p:sp>
        <p:nvSpPr>
          <p:cNvPr id="45" name="Line 2">
            <a:extLst>
              <a:ext uri="{FF2B5EF4-FFF2-40B4-BE49-F238E27FC236}">
                <a16:creationId xmlns:a16="http://schemas.microsoft.com/office/drawing/2014/main" id="{C86A5D24-B2A7-55E0-E5C4-D3EAF3EA05D1}"/>
              </a:ext>
            </a:extLst>
          </p:cNvPr>
          <p:cNvSpPr>
            <a:spLocks noChangeShapeType="1"/>
          </p:cNvSpPr>
          <p:nvPr/>
        </p:nvSpPr>
        <p:spPr bwMode="auto">
          <a:xfrm>
            <a:off x="1113071" y="4115590"/>
            <a:ext cx="4093760" cy="9777"/>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6" name="Rectangle 70">
            <a:extLst>
              <a:ext uri="{FF2B5EF4-FFF2-40B4-BE49-F238E27FC236}">
                <a16:creationId xmlns:a16="http://schemas.microsoft.com/office/drawing/2014/main" id="{44910CC9-35D4-C9DD-482A-065C1948A032}"/>
              </a:ext>
            </a:extLst>
          </p:cNvPr>
          <p:cNvSpPr>
            <a:spLocks noChangeArrowheads="1"/>
          </p:cNvSpPr>
          <p:nvPr/>
        </p:nvSpPr>
        <p:spPr bwMode="auto">
          <a:xfrm>
            <a:off x="245808" y="3996696"/>
            <a:ext cx="176245" cy="247582"/>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7" name="Rectangle 71">
            <a:extLst>
              <a:ext uri="{FF2B5EF4-FFF2-40B4-BE49-F238E27FC236}">
                <a16:creationId xmlns:a16="http://schemas.microsoft.com/office/drawing/2014/main" id="{48EFC0D5-40D4-377C-DBD1-CDED0887BEFA}"/>
              </a:ext>
            </a:extLst>
          </p:cNvPr>
          <p:cNvSpPr>
            <a:spLocks noChangeArrowheads="1"/>
          </p:cNvSpPr>
          <p:nvPr/>
        </p:nvSpPr>
        <p:spPr bwMode="auto">
          <a:xfrm>
            <a:off x="1832039" y="4002291"/>
            <a:ext cx="607066" cy="237791"/>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DTL</a:t>
            </a:r>
          </a:p>
        </p:txBody>
      </p:sp>
      <p:sp>
        <p:nvSpPr>
          <p:cNvPr id="48" name="Rectangle 72">
            <a:extLst>
              <a:ext uri="{FF2B5EF4-FFF2-40B4-BE49-F238E27FC236}">
                <a16:creationId xmlns:a16="http://schemas.microsoft.com/office/drawing/2014/main" id="{6EC9B810-200D-70B0-52E8-3266FF87FBEE}"/>
              </a:ext>
            </a:extLst>
          </p:cNvPr>
          <p:cNvSpPr>
            <a:spLocks noChangeArrowheads="1"/>
          </p:cNvSpPr>
          <p:nvPr/>
        </p:nvSpPr>
        <p:spPr bwMode="auto">
          <a:xfrm>
            <a:off x="1119230" y="3401000"/>
            <a:ext cx="74860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2.5 MeV</a:t>
            </a:r>
          </a:p>
        </p:txBody>
      </p:sp>
      <p:sp>
        <p:nvSpPr>
          <p:cNvPr id="49" name="Rectangle 73">
            <a:extLst>
              <a:ext uri="{FF2B5EF4-FFF2-40B4-BE49-F238E27FC236}">
                <a16:creationId xmlns:a16="http://schemas.microsoft.com/office/drawing/2014/main" id="{C8A786CE-7C60-4CD9-A3E9-78903C05EA57}"/>
              </a:ext>
            </a:extLst>
          </p:cNvPr>
          <p:cNvSpPr>
            <a:spLocks noChangeArrowheads="1"/>
          </p:cNvSpPr>
          <p:nvPr/>
        </p:nvSpPr>
        <p:spPr bwMode="auto">
          <a:xfrm>
            <a:off x="2486662" y="3995297"/>
            <a:ext cx="520342" cy="246183"/>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CCL</a:t>
            </a:r>
          </a:p>
        </p:txBody>
      </p:sp>
      <p:sp>
        <p:nvSpPr>
          <p:cNvPr id="50" name="Line 74">
            <a:extLst>
              <a:ext uri="{FF2B5EF4-FFF2-40B4-BE49-F238E27FC236}">
                <a16:creationId xmlns:a16="http://schemas.microsoft.com/office/drawing/2014/main" id="{52C0D058-F6B3-2744-1343-63F5E1C7CF0C}"/>
              </a:ext>
            </a:extLst>
          </p:cNvPr>
          <p:cNvSpPr>
            <a:spLocks noChangeShapeType="1"/>
          </p:cNvSpPr>
          <p:nvPr/>
        </p:nvSpPr>
        <p:spPr bwMode="auto">
          <a:xfrm flipH="1" flipV="1">
            <a:off x="1785166" y="365855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1" name="Rectangle 75">
            <a:extLst>
              <a:ext uri="{FF2B5EF4-FFF2-40B4-BE49-F238E27FC236}">
                <a16:creationId xmlns:a16="http://schemas.microsoft.com/office/drawing/2014/main" id="{AD457DC3-A304-9E67-7D2E-9D7426C0CB6D}"/>
              </a:ext>
            </a:extLst>
          </p:cNvPr>
          <p:cNvSpPr>
            <a:spLocks noChangeArrowheads="1"/>
          </p:cNvSpPr>
          <p:nvPr/>
        </p:nvSpPr>
        <p:spPr bwMode="auto">
          <a:xfrm>
            <a:off x="4795586" y="3398036"/>
            <a:ext cx="104488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1050 MeV</a:t>
            </a:r>
          </a:p>
        </p:txBody>
      </p:sp>
      <p:sp>
        <p:nvSpPr>
          <p:cNvPr id="52" name="Rectangle 76">
            <a:extLst>
              <a:ext uri="{FF2B5EF4-FFF2-40B4-BE49-F238E27FC236}">
                <a16:creationId xmlns:a16="http://schemas.microsoft.com/office/drawing/2014/main" id="{BA67EBEA-3AB0-9FB3-A886-E615C0A386F5}"/>
              </a:ext>
            </a:extLst>
          </p:cNvPr>
          <p:cNvSpPr>
            <a:spLocks noChangeArrowheads="1"/>
          </p:cNvSpPr>
          <p:nvPr/>
        </p:nvSpPr>
        <p:spPr bwMode="auto">
          <a:xfrm>
            <a:off x="2020872" y="3407813"/>
            <a:ext cx="83516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86.8 MeV</a:t>
            </a:r>
          </a:p>
        </p:txBody>
      </p:sp>
      <mc:AlternateContent xmlns:mc="http://schemas.openxmlformats.org/markup-compatibility/2006" xmlns:a14="http://schemas.microsoft.com/office/drawing/2010/main">
        <mc:Choice Requires="a14">
          <p:sp>
            <p:nvSpPr>
              <p:cNvPr id="53" name="Rectangle 78">
                <a:extLst>
                  <a:ext uri="{FF2B5EF4-FFF2-40B4-BE49-F238E27FC236}">
                    <a16:creationId xmlns:a16="http://schemas.microsoft.com/office/drawing/2014/main" id="{21E7DA8C-537C-7C8F-925B-7F37B31499D7}"/>
                  </a:ext>
                </a:extLst>
              </p:cNvPr>
              <p:cNvSpPr>
                <a:spLocks noChangeArrowheads="1"/>
              </p:cNvSpPr>
              <p:nvPr/>
            </p:nvSpPr>
            <p:spPr bwMode="auto">
              <a:xfrm>
                <a:off x="3060158" y="3993898"/>
                <a:ext cx="998721" cy="241988"/>
              </a:xfrm>
              <a:prstGeom prst="rect">
                <a:avLst/>
              </a:prstGeom>
              <a:solidFill>
                <a:srgbClr val="5785B7">
                  <a:lumMod val="60000"/>
                  <a:lumOff val="40000"/>
                </a:srgbClr>
              </a:solidFill>
              <a:ln w="9525">
                <a:no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=0.61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3" name="Rectangle 78">
                <a:extLst>
                  <a:ext uri="{FF2B5EF4-FFF2-40B4-BE49-F238E27FC236}">
                    <a16:creationId xmlns:a16="http://schemas.microsoft.com/office/drawing/2014/main" id="{21E7DA8C-537C-7C8F-925B-7F37B31499D7}"/>
                  </a:ext>
                </a:extLst>
              </p:cNvPr>
              <p:cNvSpPr>
                <a:spLocks noRot="1" noChangeAspect="1" noMove="1" noResize="1" noEditPoints="1" noAdjustHandles="1" noChangeArrowheads="1" noChangeShapeType="1" noTextEdit="1"/>
              </p:cNvSpPr>
              <p:nvPr/>
            </p:nvSpPr>
            <p:spPr bwMode="auto">
              <a:xfrm>
                <a:off x="3060158" y="3993898"/>
                <a:ext cx="998721" cy="241988"/>
              </a:xfrm>
              <a:prstGeom prst="rect">
                <a:avLst/>
              </a:prstGeom>
              <a:blipFill>
                <a:blip r:embed="rId4"/>
                <a:stretch>
                  <a:fillRect l="-2500" t="-10000" b="-20000"/>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79">
                <a:extLst>
                  <a:ext uri="{FF2B5EF4-FFF2-40B4-BE49-F238E27FC236}">
                    <a16:creationId xmlns:a16="http://schemas.microsoft.com/office/drawing/2014/main" id="{72E9F336-D723-8559-832A-B22CA2833A39}"/>
                  </a:ext>
                </a:extLst>
              </p:cNvPr>
              <p:cNvSpPr>
                <a:spLocks noChangeArrowheads="1"/>
              </p:cNvSpPr>
              <p:nvPr/>
            </p:nvSpPr>
            <p:spPr bwMode="auto">
              <a:xfrm>
                <a:off x="4106436" y="3982708"/>
                <a:ext cx="1044880" cy="246183"/>
              </a:xfrm>
              <a:prstGeom prst="rect">
                <a:avLst/>
              </a:prstGeom>
              <a:solidFill>
                <a:srgbClr val="5785B7">
                  <a:lumMod val="60000"/>
                  <a:lumOff val="40000"/>
                </a:srgb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=0.81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4" name="Rectangle 79">
                <a:extLst>
                  <a:ext uri="{FF2B5EF4-FFF2-40B4-BE49-F238E27FC236}">
                    <a16:creationId xmlns:a16="http://schemas.microsoft.com/office/drawing/2014/main" id="{72E9F336-D723-8559-832A-B22CA2833A39}"/>
                  </a:ext>
                </a:extLst>
              </p:cNvPr>
              <p:cNvSpPr>
                <a:spLocks noRot="1" noChangeAspect="1" noMove="1" noResize="1" noEditPoints="1" noAdjustHandles="1" noChangeArrowheads="1" noChangeShapeType="1" noTextEdit="1"/>
              </p:cNvSpPr>
              <p:nvPr/>
            </p:nvSpPr>
            <p:spPr bwMode="auto">
              <a:xfrm>
                <a:off x="4106436" y="3982708"/>
                <a:ext cx="1044880" cy="246183"/>
              </a:xfrm>
              <a:prstGeom prst="rect">
                <a:avLst/>
              </a:prstGeom>
              <a:blipFill>
                <a:blip r:embed="rId5"/>
                <a:stretch>
                  <a:fillRect l="-1205" t="-4762" b="-19048"/>
                </a:stretch>
              </a:blipFill>
              <a:ln w="9525">
                <a:noFill/>
                <a:miter lim="800000"/>
                <a:headEnd/>
                <a:tailEnd/>
              </a:ln>
              <a:effectLst/>
            </p:spPr>
            <p:txBody>
              <a:bodyPr/>
              <a:lstStyle/>
              <a:p>
                <a:r>
                  <a:rPr lang="en-US">
                    <a:noFill/>
                  </a:rPr>
                  <a:t> </a:t>
                </a:r>
              </a:p>
            </p:txBody>
          </p:sp>
        </mc:Fallback>
      </mc:AlternateContent>
      <p:sp>
        <p:nvSpPr>
          <p:cNvPr id="55" name="Rectangle 82">
            <a:extLst>
              <a:ext uri="{FF2B5EF4-FFF2-40B4-BE49-F238E27FC236}">
                <a16:creationId xmlns:a16="http://schemas.microsoft.com/office/drawing/2014/main" id="{6DBBE09B-8938-431C-0ECF-AE787035B1FA}"/>
              </a:ext>
            </a:extLst>
          </p:cNvPr>
          <p:cNvSpPr>
            <a:spLocks noChangeArrowheads="1"/>
          </p:cNvSpPr>
          <p:nvPr/>
        </p:nvSpPr>
        <p:spPr bwMode="auto">
          <a:xfrm>
            <a:off x="2799912"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186 MeV</a:t>
            </a:r>
          </a:p>
        </p:txBody>
      </p:sp>
      <p:sp>
        <p:nvSpPr>
          <p:cNvPr id="56" name="Rectangle 83">
            <a:extLst>
              <a:ext uri="{FF2B5EF4-FFF2-40B4-BE49-F238E27FC236}">
                <a16:creationId xmlns:a16="http://schemas.microsoft.com/office/drawing/2014/main" id="{671AF79A-EE92-2200-D812-5DA3E625184E}"/>
              </a:ext>
            </a:extLst>
          </p:cNvPr>
          <p:cNvSpPr>
            <a:spLocks noChangeArrowheads="1"/>
          </p:cNvSpPr>
          <p:nvPr/>
        </p:nvSpPr>
        <p:spPr bwMode="auto">
          <a:xfrm>
            <a:off x="3654633"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387 MeV</a:t>
            </a:r>
          </a:p>
        </p:txBody>
      </p:sp>
      <p:sp>
        <p:nvSpPr>
          <p:cNvPr id="57" name="Line 84">
            <a:extLst>
              <a:ext uri="{FF2B5EF4-FFF2-40B4-BE49-F238E27FC236}">
                <a16:creationId xmlns:a16="http://schemas.microsoft.com/office/drawing/2014/main" id="{CC8E316B-1118-60A3-9640-C46DDDDC2A29}"/>
              </a:ext>
            </a:extLst>
          </p:cNvPr>
          <p:cNvSpPr>
            <a:spLocks noChangeShapeType="1"/>
          </p:cNvSpPr>
          <p:nvPr/>
        </p:nvSpPr>
        <p:spPr bwMode="auto">
          <a:xfrm flipH="1" flipV="1">
            <a:off x="2436306" y="3633614"/>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8" name="Line 85">
            <a:extLst>
              <a:ext uri="{FF2B5EF4-FFF2-40B4-BE49-F238E27FC236}">
                <a16:creationId xmlns:a16="http://schemas.microsoft.com/office/drawing/2014/main" id="{4DEA1A88-34C8-75EA-238F-B02E0A5DBD2D}"/>
              </a:ext>
            </a:extLst>
          </p:cNvPr>
          <p:cNvSpPr>
            <a:spLocks noChangeShapeType="1"/>
          </p:cNvSpPr>
          <p:nvPr/>
        </p:nvSpPr>
        <p:spPr bwMode="auto">
          <a:xfrm flipH="1" flipV="1">
            <a:off x="3023789" y="363161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9" name="Line 86">
            <a:extLst>
              <a:ext uri="{FF2B5EF4-FFF2-40B4-BE49-F238E27FC236}">
                <a16:creationId xmlns:a16="http://schemas.microsoft.com/office/drawing/2014/main" id="{758C92D3-E8B6-688B-C588-1D70F35CE728}"/>
              </a:ext>
            </a:extLst>
          </p:cNvPr>
          <p:cNvSpPr>
            <a:spLocks noChangeShapeType="1"/>
          </p:cNvSpPr>
          <p:nvPr/>
        </p:nvSpPr>
        <p:spPr bwMode="auto">
          <a:xfrm flipH="1" flipV="1">
            <a:off x="5243635"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0" name="Line 87">
            <a:extLst>
              <a:ext uri="{FF2B5EF4-FFF2-40B4-BE49-F238E27FC236}">
                <a16:creationId xmlns:a16="http://schemas.microsoft.com/office/drawing/2014/main" id="{B958885B-F8D2-1074-56B1-E38A295156C9}"/>
              </a:ext>
            </a:extLst>
          </p:cNvPr>
          <p:cNvSpPr>
            <a:spLocks noChangeShapeType="1"/>
          </p:cNvSpPr>
          <p:nvPr/>
        </p:nvSpPr>
        <p:spPr bwMode="auto">
          <a:xfrm flipH="1" flipV="1">
            <a:off x="4072866" y="3635814"/>
            <a:ext cx="0" cy="314723"/>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1" name="Rectangle 88">
            <a:extLst>
              <a:ext uri="{FF2B5EF4-FFF2-40B4-BE49-F238E27FC236}">
                <a16:creationId xmlns:a16="http://schemas.microsoft.com/office/drawing/2014/main" id="{672D4A74-B446-27B3-34B2-64ABC6786255}"/>
              </a:ext>
            </a:extLst>
          </p:cNvPr>
          <p:cNvSpPr>
            <a:spLocks noChangeArrowheads="1"/>
          </p:cNvSpPr>
          <p:nvPr/>
        </p:nvSpPr>
        <p:spPr bwMode="auto">
          <a:xfrm>
            <a:off x="483599" y="3998095"/>
            <a:ext cx="607066"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RFQ</a:t>
            </a:r>
          </a:p>
        </p:txBody>
      </p:sp>
      <p:sp>
        <p:nvSpPr>
          <p:cNvPr id="62" name="Line 91">
            <a:extLst>
              <a:ext uri="{FF2B5EF4-FFF2-40B4-BE49-F238E27FC236}">
                <a16:creationId xmlns:a16="http://schemas.microsoft.com/office/drawing/2014/main" id="{56E688DC-8020-BAB8-0A4B-BEA715F9DA89}"/>
              </a:ext>
            </a:extLst>
          </p:cNvPr>
          <p:cNvSpPr>
            <a:spLocks noChangeShapeType="1"/>
          </p:cNvSpPr>
          <p:nvPr/>
        </p:nvSpPr>
        <p:spPr bwMode="auto">
          <a:xfrm flipH="1">
            <a:off x="339524" y="4279053"/>
            <a:ext cx="0" cy="152466"/>
          </a:xfrm>
          <a:prstGeom prst="line">
            <a:avLst/>
          </a:prstGeom>
          <a:noFill/>
          <a:ln w="15875">
            <a:solidFill>
              <a:sysClr val="windowText" lastClr="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3" name="Rectangle 88">
            <a:extLst>
              <a:ext uri="{FF2B5EF4-FFF2-40B4-BE49-F238E27FC236}">
                <a16:creationId xmlns:a16="http://schemas.microsoft.com/office/drawing/2014/main" id="{F712F778-8157-482A-BB1B-3EC606C07815}"/>
              </a:ext>
            </a:extLst>
          </p:cNvPr>
          <p:cNvSpPr>
            <a:spLocks noChangeArrowheads="1"/>
          </p:cNvSpPr>
          <p:nvPr/>
        </p:nvSpPr>
        <p:spPr bwMode="auto">
          <a:xfrm>
            <a:off x="1137536" y="3995265"/>
            <a:ext cx="647630"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MEBT</a:t>
            </a:r>
          </a:p>
        </p:txBody>
      </p:sp>
      <p:sp>
        <p:nvSpPr>
          <p:cNvPr id="64" name="Line 74">
            <a:extLst>
              <a:ext uri="{FF2B5EF4-FFF2-40B4-BE49-F238E27FC236}">
                <a16:creationId xmlns:a16="http://schemas.microsoft.com/office/drawing/2014/main" id="{80B2B356-7031-E1B1-671A-5EBE332CE053}"/>
              </a:ext>
            </a:extLst>
          </p:cNvPr>
          <p:cNvSpPr>
            <a:spLocks noChangeShapeType="1"/>
          </p:cNvSpPr>
          <p:nvPr/>
        </p:nvSpPr>
        <p:spPr bwMode="auto">
          <a:xfrm flipH="1" flipV="1">
            <a:off x="1148861"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5" name="Text Box 60">
            <a:extLst>
              <a:ext uri="{FF2B5EF4-FFF2-40B4-BE49-F238E27FC236}">
                <a16:creationId xmlns:a16="http://schemas.microsoft.com/office/drawing/2014/main" id="{50185B54-C923-A979-880C-D68065B5C8A5}"/>
              </a:ext>
            </a:extLst>
          </p:cNvPr>
          <p:cNvSpPr txBox="1">
            <a:spLocks noChangeArrowheads="1"/>
          </p:cNvSpPr>
          <p:nvPr/>
        </p:nvSpPr>
        <p:spPr bwMode="auto">
          <a:xfrm>
            <a:off x="2228017" y="2639679"/>
            <a:ext cx="263366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75000"/>
                  </a:srgbClr>
                </a:solidFill>
                <a:latin typeface="Roboto" panose="02000000000000000000" pitchFamily="2" charset="0"/>
                <a:ea typeface="Roboto" panose="02000000000000000000" pitchFamily="2" charset="0"/>
                <a:cs typeface="Arial" charset="0"/>
              </a:rPr>
              <a:t>Linac </a:t>
            </a:r>
            <a:r>
              <a:rPr lang="en-US" altLang="en-US" sz="1300" dirty="0">
                <a:solidFill>
                  <a:srgbClr val="5785B7">
                    <a:lumMod val="75000"/>
                  </a:srgbClr>
                </a:solidFill>
                <a:latin typeface="Roboto" panose="02000000000000000000" pitchFamily="2" charset="0"/>
                <a:ea typeface="Roboto" panose="02000000000000000000" pitchFamily="2" charset="0"/>
                <a:cs typeface="Arial" charset="0"/>
              </a:rPr>
              <a:t>accelerates to 1.3 GeV</a:t>
            </a:r>
          </a:p>
        </p:txBody>
      </p:sp>
      <p:sp>
        <p:nvSpPr>
          <p:cNvPr id="66" name="Rectangle 69">
            <a:extLst>
              <a:ext uri="{FF2B5EF4-FFF2-40B4-BE49-F238E27FC236}">
                <a16:creationId xmlns:a16="http://schemas.microsoft.com/office/drawing/2014/main" id="{EB93C052-5268-398D-2BF7-3B54518C8B46}"/>
              </a:ext>
            </a:extLst>
          </p:cNvPr>
          <p:cNvSpPr>
            <a:spLocks noChangeArrowheads="1"/>
          </p:cNvSpPr>
          <p:nvPr/>
        </p:nvSpPr>
        <p:spPr bwMode="auto">
          <a:xfrm>
            <a:off x="157688" y="4417906"/>
            <a:ext cx="913711"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solidFill>
                <a:latin typeface="Roboto" panose="02000000000000000000" pitchFamily="2" charset="0"/>
                <a:ea typeface="Roboto" panose="02000000000000000000" pitchFamily="2" charset="0"/>
                <a:cs typeface="Arial" charset="0"/>
              </a:rPr>
              <a:t>Ion Source</a:t>
            </a:r>
          </a:p>
        </p:txBody>
      </p:sp>
      <p:sp>
        <p:nvSpPr>
          <p:cNvPr id="67" name="Text Box 36">
            <a:extLst>
              <a:ext uri="{FF2B5EF4-FFF2-40B4-BE49-F238E27FC236}">
                <a16:creationId xmlns:a16="http://schemas.microsoft.com/office/drawing/2014/main" id="{A477A171-140E-D4E6-6602-CCD542EF59CD}"/>
              </a:ext>
            </a:extLst>
          </p:cNvPr>
          <p:cNvSpPr txBox="1">
            <a:spLocks noChangeArrowheads="1"/>
          </p:cNvSpPr>
          <p:nvPr/>
        </p:nvSpPr>
        <p:spPr bwMode="auto">
          <a:xfrm>
            <a:off x="6542860" y="3152448"/>
            <a:ext cx="913743" cy="276999"/>
          </a:xfrm>
          <a:prstGeom prst="rect">
            <a:avLst/>
          </a:prstGeom>
          <a:solidFill>
            <a:sysClr val="window" lastClr="FFFFFF"/>
          </a:solidFill>
          <a:ln>
            <a:noFill/>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a:ln>
                  <a:noFill/>
                </a:ln>
                <a:solidFill>
                  <a:srgbClr val="CB4D3D">
                    <a:lumMod val="75000"/>
                  </a:srgbClr>
                </a:solidFill>
                <a:effectLst/>
                <a:uLnTx/>
                <a:uFillTx/>
                <a:latin typeface="Roboto" panose="02000000000000000000" pitchFamily="2" charset="0"/>
                <a:ea typeface="Roboto" panose="02000000000000000000" pitchFamily="2" charset="0"/>
                <a:cs typeface="Arial" charset="0"/>
              </a:rPr>
              <a:t>RF (h=1,2)</a:t>
            </a:r>
          </a:p>
        </p:txBody>
      </p:sp>
      <p:grpSp>
        <p:nvGrpSpPr>
          <p:cNvPr id="68" name="Group 67">
            <a:extLst>
              <a:ext uri="{FF2B5EF4-FFF2-40B4-BE49-F238E27FC236}">
                <a16:creationId xmlns:a16="http://schemas.microsoft.com/office/drawing/2014/main" id="{9306E13F-9903-7EE2-C998-B7D80D57E620}"/>
              </a:ext>
            </a:extLst>
          </p:cNvPr>
          <p:cNvGrpSpPr/>
          <p:nvPr/>
        </p:nvGrpSpPr>
        <p:grpSpPr>
          <a:xfrm>
            <a:off x="6454058" y="1994669"/>
            <a:ext cx="1015664" cy="553825"/>
            <a:chOff x="6576607" y="2060657"/>
            <a:chExt cx="1015664" cy="553825"/>
          </a:xfrm>
        </p:grpSpPr>
        <p:sp>
          <p:nvSpPr>
            <p:cNvPr id="69" name="Rectangle 68">
              <a:extLst>
                <a:ext uri="{FF2B5EF4-FFF2-40B4-BE49-F238E27FC236}">
                  <a16:creationId xmlns:a16="http://schemas.microsoft.com/office/drawing/2014/main" id="{4FD6A51A-7826-47A8-170F-A917CE8CABAB}"/>
                </a:ext>
              </a:extLst>
            </p:cNvPr>
            <p:cNvSpPr/>
            <p:nvPr/>
          </p:nvSpPr>
          <p:spPr>
            <a:xfrm rot="5400000">
              <a:off x="7042456" y="1804625"/>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70" name="Arc 69">
              <a:extLst>
                <a:ext uri="{FF2B5EF4-FFF2-40B4-BE49-F238E27FC236}">
                  <a16:creationId xmlns:a16="http://schemas.microsoft.com/office/drawing/2014/main" id="{91AB0835-8952-3660-29B2-A01F1C64AF58}"/>
                </a:ext>
              </a:extLst>
            </p:cNvPr>
            <p:cNvSpPr>
              <a:spLocks noChangeAspect="1"/>
            </p:cNvSpPr>
            <p:nvPr/>
          </p:nvSpPr>
          <p:spPr>
            <a:xfrm>
              <a:off x="7073156" y="2095367"/>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71" name="Arc 70">
              <a:extLst>
                <a:ext uri="{FF2B5EF4-FFF2-40B4-BE49-F238E27FC236}">
                  <a16:creationId xmlns:a16="http://schemas.microsoft.com/office/drawing/2014/main" id="{3F0D89B3-B66F-2DF5-7652-428D09A30D8F}"/>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nvGrpSpPr>
          <p:cNvPr id="72" name="Group 71">
            <a:extLst>
              <a:ext uri="{FF2B5EF4-FFF2-40B4-BE49-F238E27FC236}">
                <a16:creationId xmlns:a16="http://schemas.microsoft.com/office/drawing/2014/main" id="{00DFCB0D-C7FE-668E-C76C-2F69B7CF0C71}"/>
              </a:ext>
            </a:extLst>
          </p:cNvPr>
          <p:cNvGrpSpPr/>
          <p:nvPr/>
        </p:nvGrpSpPr>
        <p:grpSpPr>
          <a:xfrm flipV="1">
            <a:off x="6465149" y="2511666"/>
            <a:ext cx="575577" cy="551119"/>
            <a:chOff x="6576607" y="2060657"/>
            <a:chExt cx="575577" cy="551119"/>
          </a:xfrm>
        </p:grpSpPr>
        <p:sp>
          <p:nvSpPr>
            <p:cNvPr id="73" name="Rectangle 72">
              <a:extLst>
                <a:ext uri="{FF2B5EF4-FFF2-40B4-BE49-F238E27FC236}">
                  <a16:creationId xmlns:a16="http://schemas.microsoft.com/office/drawing/2014/main" id="{12A01EB7-30C0-5448-0120-6C8F6D4BF343}"/>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74" name="Arc 73">
              <a:extLst>
                <a:ext uri="{FF2B5EF4-FFF2-40B4-BE49-F238E27FC236}">
                  <a16:creationId xmlns:a16="http://schemas.microsoft.com/office/drawing/2014/main" id="{4533E9C0-7AA4-D12D-FC21-10845F66183B}"/>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75" name="Rectangle 74">
            <a:extLst>
              <a:ext uri="{FF2B5EF4-FFF2-40B4-BE49-F238E27FC236}">
                <a16:creationId xmlns:a16="http://schemas.microsoft.com/office/drawing/2014/main" id="{3A25E058-F5AC-5EED-BE4C-13F78FBCA097}"/>
              </a:ext>
            </a:extLst>
          </p:cNvPr>
          <p:cNvSpPr/>
          <p:nvPr/>
        </p:nvSpPr>
        <p:spPr>
          <a:xfrm>
            <a:off x="6427600" y="2259105"/>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2" name="Text Box 60">
            <a:extLst>
              <a:ext uri="{FF2B5EF4-FFF2-40B4-BE49-F238E27FC236}">
                <a16:creationId xmlns:a16="http://schemas.microsoft.com/office/drawing/2014/main" id="{A849BD1D-B265-5F38-7EA6-5820B65373A8}"/>
              </a:ext>
            </a:extLst>
          </p:cNvPr>
          <p:cNvSpPr txBox="1">
            <a:spLocks noChangeArrowheads="1"/>
          </p:cNvSpPr>
          <p:nvPr/>
        </p:nvSpPr>
        <p:spPr bwMode="auto">
          <a:xfrm>
            <a:off x="240272" y="2621120"/>
            <a:ext cx="178649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60000"/>
                    <a:lumOff val="40000"/>
                  </a:srgbClr>
                </a:solidFill>
                <a:latin typeface="Roboto" panose="02000000000000000000" pitchFamily="2" charset="0"/>
                <a:ea typeface="Roboto" panose="02000000000000000000" pitchFamily="2" charset="0"/>
                <a:cs typeface="Arial" charset="0"/>
              </a:rPr>
              <a:t>Front end</a:t>
            </a:r>
            <a:r>
              <a:rPr lang="en-US" altLang="en-US" sz="1300" dirty="0">
                <a:solidFill>
                  <a:srgbClr val="5785B7">
                    <a:lumMod val="60000"/>
                    <a:lumOff val="40000"/>
                  </a:srgbClr>
                </a:solidFill>
                <a:latin typeface="Roboto" panose="02000000000000000000" pitchFamily="2" charset="0"/>
                <a:ea typeface="Roboto" panose="02000000000000000000" pitchFamily="2" charset="0"/>
                <a:cs typeface="Arial" charset="0"/>
              </a:rPr>
              <a:t> forms 1ms chopped H- beam (~42 mA) </a:t>
            </a:r>
          </a:p>
        </p:txBody>
      </p:sp>
    </p:spTree>
    <p:extLst>
      <p:ext uri="{BB962C8B-B14F-4D97-AF65-F5344CB8AC3E}">
        <p14:creationId xmlns:p14="http://schemas.microsoft.com/office/powerpoint/2010/main" val="3223922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4F293-6FDC-52F7-2088-BD3B1777E5E5}"/>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35F86133-AFEE-D701-64D3-C0D717B87E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733"/>
          <a:stretch/>
        </p:blipFill>
        <p:spPr>
          <a:xfrm>
            <a:off x="5232133" y="1844820"/>
            <a:ext cx="4475178" cy="3700702"/>
          </a:xfrm>
          <a:prstGeom prst="rect">
            <a:avLst/>
          </a:prstGeom>
        </p:spPr>
      </p:pic>
      <p:sp>
        <p:nvSpPr>
          <p:cNvPr id="44" name="Text Box 62">
            <a:extLst>
              <a:ext uri="{FF2B5EF4-FFF2-40B4-BE49-F238E27FC236}">
                <a16:creationId xmlns:a16="http://schemas.microsoft.com/office/drawing/2014/main" id="{FEACF7AE-A973-0703-9497-B476820E9B9D}"/>
              </a:ext>
            </a:extLst>
          </p:cNvPr>
          <p:cNvSpPr txBox="1">
            <a:spLocks noChangeArrowheads="1"/>
          </p:cNvSpPr>
          <p:nvPr/>
        </p:nvSpPr>
        <p:spPr bwMode="auto">
          <a:xfrm>
            <a:off x="5924960" y="1232767"/>
            <a:ext cx="260812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CB4D3D">
                    <a:lumMod val="75000"/>
                  </a:srgbClr>
                </a:solidFill>
                <a:latin typeface="Roboto" panose="02000000000000000000" pitchFamily="2" charset="0"/>
                <a:ea typeface="Roboto" panose="02000000000000000000" pitchFamily="2" charset="0"/>
                <a:cs typeface="Arial" charset="0"/>
              </a:rPr>
              <a:t>Accumulator ring </a:t>
            </a:r>
            <a:r>
              <a:rPr lang="en-US" altLang="en-US" sz="1300" dirty="0">
                <a:solidFill>
                  <a:srgbClr val="CB4D3D">
                    <a:lumMod val="75000"/>
                  </a:srgbClr>
                </a:solidFill>
                <a:latin typeface="Roboto" panose="02000000000000000000" pitchFamily="2" charset="0"/>
                <a:ea typeface="Roboto" panose="02000000000000000000" pitchFamily="2" charset="0"/>
                <a:cs typeface="Arial" charset="0"/>
              </a:rPr>
              <a:t>compresses 1 ms pulse to 700 ns</a:t>
            </a:r>
          </a:p>
        </p:txBody>
      </p:sp>
      <p:sp>
        <p:nvSpPr>
          <p:cNvPr id="45" name="Line 2">
            <a:extLst>
              <a:ext uri="{FF2B5EF4-FFF2-40B4-BE49-F238E27FC236}">
                <a16:creationId xmlns:a16="http://schemas.microsoft.com/office/drawing/2014/main" id="{4A01D3A5-E818-BA15-C80F-34C9AEB061EA}"/>
              </a:ext>
            </a:extLst>
          </p:cNvPr>
          <p:cNvSpPr>
            <a:spLocks noChangeShapeType="1"/>
          </p:cNvSpPr>
          <p:nvPr/>
        </p:nvSpPr>
        <p:spPr bwMode="auto">
          <a:xfrm>
            <a:off x="1113071" y="4115590"/>
            <a:ext cx="4093760" cy="9777"/>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6" name="Rectangle 70">
            <a:extLst>
              <a:ext uri="{FF2B5EF4-FFF2-40B4-BE49-F238E27FC236}">
                <a16:creationId xmlns:a16="http://schemas.microsoft.com/office/drawing/2014/main" id="{8BE06E25-7F1A-A7D6-FC97-0EEB714921C1}"/>
              </a:ext>
            </a:extLst>
          </p:cNvPr>
          <p:cNvSpPr>
            <a:spLocks noChangeArrowheads="1"/>
          </p:cNvSpPr>
          <p:nvPr/>
        </p:nvSpPr>
        <p:spPr bwMode="auto">
          <a:xfrm>
            <a:off x="245808" y="3996696"/>
            <a:ext cx="176245" cy="247582"/>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7" name="Rectangle 71">
            <a:extLst>
              <a:ext uri="{FF2B5EF4-FFF2-40B4-BE49-F238E27FC236}">
                <a16:creationId xmlns:a16="http://schemas.microsoft.com/office/drawing/2014/main" id="{C6C1E6B4-E0D0-0057-0B7C-5A32F2FF7F7F}"/>
              </a:ext>
            </a:extLst>
          </p:cNvPr>
          <p:cNvSpPr>
            <a:spLocks noChangeArrowheads="1"/>
          </p:cNvSpPr>
          <p:nvPr/>
        </p:nvSpPr>
        <p:spPr bwMode="auto">
          <a:xfrm>
            <a:off x="1832039" y="4002291"/>
            <a:ext cx="607066" cy="237791"/>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DTL</a:t>
            </a:r>
          </a:p>
        </p:txBody>
      </p:sp>
      <p:sp>
        <p:nvSpPr>
          <p:cNvPr id="48" name="Rectangle 72">
            <a:extLst>
              <a:ext uri="{FF2B5EF4-FFF2-40B4-BE49-F238E27FC236}">
                <a16:creationId xmlns:a16="http://schemas.microsoft.com/office/drawing/2014/main" id="{60DA355A-FCFC-0EC0-B333-6FC998FB590E}"/>
              </a:ext>
            </a:extLst>
          </p:cNvPr>
          <p:cNvSpPr>
            <a:spLocks noChangeArrowheads="1"/>
          </p:cNvSpPr>
          <p:nvPr/>
        </p:nvSpPr>
        <p:spPr bwMode="auto">
          <a:xfrm>
            <a:off x="1119230" y="3401000"/>
            <a:ext cx="74860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2.5 MeV</a:t>
            </a:r>
          </a:p>
        </p:txBody>
      </p:sp>
      <p:sp>
        <p:nvSpPr>
          <p:cNvPr id="49" name="Rectangle 73">
            <a:extLst>
              <a:ext uri="{FF2B5EF4-FFF2-40B4-BE49-F238E27FC236}">
                <a16:creationId xmlns:a16="http://schemas.microsoft.com/office/drawing/2014/main" id="{37CF649C-F776-1D77-E6CA-674332B86672}"/>
              </a:ext>
            </a:extLst>
          </p:cNvPr>
          <p:cNvSpPr>
            <a:spLocks noChangeArrowheads="1"/>
          </p:cNvSpPr>
          <p:nvPr/>
        </p:nvSpPr>
        <p:spPr bwMode="auto">
          <a:xfrm>
            <a:off x="2486662" y="3995297"/>
            <a:ext cx="520342" cy="246183"/>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CCL</a:t>
            </a:r>
          </a:p>
        </p:txBody>
      </p:sp>
      <p:sp>
        <p:nvSpPr>
          <p:cNvPr id="50" name="Line 74">
            <a:extLst>
              <a:ext uri="{FF2B5EF4-FFF2-40B4-BE49-F238E27FC236}">
                <a16:creationId xmlns:a16="http://schemas.microsoft.com/office/drawing/2014/main" id="{1B93D96B-9BFC-9804-074C-5BCAE6FA65A0}"/>
              </a:ext>
            </a:extLst>
          </p:cNvPr>
          <p:cNvSpPr>
            <a:spLocks noChangeShapeType="1"/>
          </p:cNvSpPr>
          <p:nvPr/>
        </p:nvSpPr>
        <p:spPr bwMode="auto">
          <a:xfrm flipH="1" flipV="1">
            <a:off x="1785166" y="365855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1" name="Rectangle 75">
            <a:extLst>
              <a:ext uri="{FF2B5EF4-FFF2-40B4-BE49-F238E27FC236}">
                <a16:creationId xmlns:a16="http://schemas.microsoft.com/office/drawing/2014/main" id="{EEE21AFD-7FD2-1182-D8D5-CF6093B4C46F}"/>
              </a:ext>
            </a:extLst>
          </p:cNvPr>
          <p:cNvSpPr>
            <a:spLocks noChangeArrowheads="1"/>
          </p:cNvSpPr>
          <p:nvPr/>
        </p:nvSpPr>
        <p:spPr bwMode="auto">
          <a:xfrm>
            <a:off x="4795586" y="3398036"/>
            <a:ext cx="104488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1050 MeV</a:t>
            </a:r>
          </a:p>
        </p:txBody>
      </p:sp>
      <p:sp>
        <p:nvSpPr>
          <p:cNvPr id="52" name="Rectangle 76">
            <a:extLst>
              <a:ext uri="{FF2B5EF4-FFF2-40B4-BE49-F238E27FC236}">
                <a16:creationId xmlns:a16="http://schemas.microsoft.com/office/drawing/2014/main" id="{2763EDFB-1DE9-E68A-02F2-4FACD335DBC4}"/>
              </a:ext>
            </a:extLst>
          </p:cNvPr>
          <p:cNvSpPr>
            <a:spLocks noChangeArrowheads="1"/>
          </p:cNvSpPr>
          <p:nvPr/>
        </p:nvSpPr>
        <p:spPr bwMode="auto">
          <a:xfrm>
            <a:off x="2020872" y="3407813"/>
            <a:ext cx="83516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86.8 MeV</a:t>
            </a:r>
          </a:p>
        </p:txBody>
      </p:sp>
      <mc:AlternateContent xmlns:mc="http://schemas.openxmlformats.org/markup-compatibility/2006" xmlns:a14="http://schemas.microsoft.com/office/drawing/2010/main">
        <mc:Choice Requires="a14">
          <p:sp>
            <p:nvSpPr>
              <p:cNvPr id="53" name="Rectangle 78">
                <a:extLst>
                  <a:ext uri="{FF2B5EF4-FFF2-40B4-BE49-F238E27FC236}">
                    <a16:creationId xmlns:a16="http://schemas.microsoft.com/office/drawing/2014/main" id="{050FD450-BD61-69B0-E4E0-E5E625D379FB}"/>
                  </a:ext>
                </a:extLst>
              </p:cNvPr>
              <p:cNvSpPr>
                <a:spLocks noChangeArrowheads="1"/>
              </p:cNvSpPr>
              <p:nvPr/>
            </p:nvSpPr>
            <p:spPr bwMode="auto">
              <a:xfrm>
                <a:off x="3060158" y="3993898"/>
                <a:ext cx="998721" cy="241988"/>
              </a:xfrm>
              <a:prstGeom prst="rect">
                <a:avLst/>
              </a:prstGeom>
              <a:solidFill>
                <a:srgbClr val="5785B7">
                  <a:lumMod val="60000"/>
                  <a:lumOff val="40000"/>
                </a:srgbClr>
              </a:solidFill>
              <a:ln w="9525">
                <a:no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=0.61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3" name="Rectangle 78">
                <a:extLst>
                  <a:ext uri="{FF2B5EF4-FFF2-40B4-BE49-F238E27FC236}">
                    <a16:creationId xmlns:a16="http://schemas.microsoft.com/office/drawing/2014/main" id="{050FD450-BD61-69B0-E4E0-E5E625D379FB}"/>
                  </a:ext>
                </a:extLst>
              </p:cNvPr>
              <p:cNvSpPr>
                <a:spLocks noRot="1" noChangeAspect="1" noMove="1" noResize="1" noEditPoints="1" noAdjustHandles="1" noChangeArrowheads="1" noChangeShapeType="1" noTextEdit="1"/>
              </p:cNvSpPr>
              <p:nvPr/>
            </p:nvSpPr>
            <p:spPr bwMode="auto">
              <a:xfrm>
                <a:off x="3060158" y="3993898"/>
                <a:ext cx="998721" cy="241988"/>
              </a:xfrm>
              <a:prstGeom prst="rect">
                <a:avLst/>
              </a:prstGeom>
              <a:blipFill>
                <a:blip r:embed="rId3"/>
                <a:stretch>
                  <a:fillRect l="-2500" t="-10000" b="-20000"/>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79">
                <a:extLst>
                  <a:ext uri="{FF2B5EF4-FFF2-40B4-BE49-F238E27FC236}">
                    <a16:creationId xmlns:a16="http://schemas.microsoft.com/office/drawing/2014/main" id="{9335A592-866A-7A1A-1234-8A8F56703FB5}"/>
                  </a:ext>
                </a:extLst>
              </p:cNvPr>
              <p:cNvSpPr>
                <a:spLocks noChangeArrowheads="1"/>
              </p:cNvSpPr>
              <p:nvPr/>
            </p:nvSpPr>
            <p:spPr bwMode="auto">
              <a:xfrm>
                <a:off x="4106436" y="3982708"/>
                <a:ext cx="1044880" cy="246183"/>
              </a:xfrm>
              <a:prstGeom prst="rect">
                <a:avLst/>
              </a:prstGeom>
              <a:solidFill>
                <a:srgbClr val="5785B7">
                  <a:lumMod val="60000"/>
                  <a:lumOff val="40000"/>
                </a:srgb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=0.81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4" name="Rectangle 79">
                <a:extLst>
                  <a:ext uri="{FF2B5EF4-FFF2-40B4-BE49-F238E27FC236}">
                    <a16:creationId xmlns:a16="http://schemas.microsoft.com/office/drawing/2014/main" id="{9335A592-866A-7A1A-1234-8A8F56703FB5}"/>
                  </a:ext>
                </a:extLst>
              </p:cNvPr>
              <p:cNvSpPr>
                <a:spLocks noRot="1" noChangeAspect="1" noMove="1" noResize="1" noEditPoints="1" noAdjustHandles="1" noChangeArrowheads="1" noChangeShapeType="1" noTextEdit="1"/>
              </p:cNvSpPr>
              <p:nvPr/>
            </p:nvSpPr>
            <p:spPr bwMode="auto">
              <a:xfrm>
                <a:off x="4106436" y="3982708"/>
                <a:ext cx="1044880" cy="246183"/>
              </a:xfrm>
              <a:prstGeom prst="rect">
                <a:avLst/>
              </a:prstGeom>
              <a:blipFill>
                <a:blip r:embed="rId4"/>
                <a:stretch>
                  <a:fillRect l="-1205" t="-4762" b="-19048"/>
                </a:stretch>
              </a:blipFill>
              <a:ln w="9525">
                <a:noFill/>
                <a:miter lim="800000"/>
                <a:headEnd/>
                <a:tailEnd/>
              </a:ln>
              <a:effectLst/>
            </p:spPr>
            <p:txBody>
              <a:bodyPr/>
              <a:lstStyle/>
              <a:p>
                <a:r>
                  <a:rPr lang="en-US">
                    <a:noFill/>
                  </a:rPr>
                  <a:t> </a:t>
                </a:r>
              </a:p>
            </p:txBody>
          </p:sp>
        </mc:Fallback>
      </mc:AlternateContent>
      <p:sp>
        <p:nvSpPr>
          <p:cNvPr id="55" name="Rectangle 82">
            <a:extLst>
              <a:ext uri="{FF2B5EF4-FFF2-40B4-BE49-F238E27FC236}">
                <a16:creationId xmlns:a16="http://schemas.microsoft.com/office/drawing/2014/main" id="{29FF087B-5371-410A-1025-FB38E56C824C}"/>
              </a:ext>
            </a:extLst>
          </p:cNvPr>
          <p:cNvSpPr>
            <a:spLocks noChangeArrowheads="1"/>
          </p:cNvSpPr>
          <p:nvPr/>
        </p:nvSpPr>
        <p:spPr bwMode="auto">
          <a:xfrm>
            <a:off x="2799912"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186 MeV</a:t>
            </a:r>
          </a:p>
        </p:txBody>
      </p:sp>
      <p:sp>
        <p:nvSpPr>
          <p:cNvPr id="56" name="Rectangle 83">
            <a:extLst>
              <a:ext uri="{FF2B5EF4-FFF2-40B4-BE49-F238E27FC236}">
                <a16:creationId xmlns:a16="http://schemas.microsoft.com/office/drawing/2014/main" id="{72BAF6A2-AF3E-826F-27F7-924C1EB88856}"/>
              </a:ext>
            </a:extLst>
          </p:cNvPr>
          <p:cNvSpPr>
            <a:spLocks noChangeArrowheads="1"/>
          </p:cNvSpPr>
          <p:nvPr/>
        </p:nvSpPr>
        <p:spPr bwMode="auto">
          <a:xfrm>
            <a:off x="3654633"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387 MeV</a:t>
            </a:r>
          </a:p>
        </p:txBody>
      </p:sp>
      <p:sp>
        <p:nvSpPr>
          <p:cNvPr id="57" name="Line 84">
            <a:extLst>
              <a:ext uri="{FF2B5EF4-FFF2-40B4-BE49-F238E27FC236}">
                <a16:creationId xmlns:a16="http://schemas.microsoft.com/office/drawing/2014/main" id="{562D0951-E7F6-A2EF-FF79-AFE459252BB7}"/>
              </a:ext>
            </a:extLst>
          </p:cNvPr>
          <p:cNvSpPr>
            <a:spLocks noChangeShapeType="1"/>
          </p:cNvSpPr>
          <p:nvPr/>
        </p:nvSpPr>
        <p:spPr bwMode="auto">
          <a:xfrm flipH="1" flipV="1">
            <a:off x="2436306" y="3633614"/>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8" name="Line 85">
            <a:extLst>
              <a:ext uri="{FF2B5EF4-FFF2-40B4-BE49-F238E27FC236}">
                <a16:creationId xmlns:a16="http://schemas.microsoft.com/office/drawing/2014/main" id="{FC71CE87-0BAF-431C-8C59-EA1CE5CFDF6C}"/>
              </a:ext>
            </a:extLst>
          </p:cNvPr>
          <p:cNvSpPr>
            <a:spLocks noChangeShapeType="1"/>
          </p:cNvSpPr>
          <p:nvPr/>
        </p:nvSpPr>
        <p:spPr bwMode="auto">
          <a:xfrm flipH="1" flipV="1">
            <a:off x="3023789" y="363161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9" name="Line 86">
            <a:extLst>
              <a:ext uri="{FF2B5EF4-FFF2-40B4-BE49-F238E27FC236}">
                <a16:creationId xmlns:a16="http://schemas.microsoft.com/office/drawing/2014/main" id="{53566AEE-0229-6C62-BC02-7D83A44BED8F}"/>
              </a:ext>
            </a:extLst>
          </p:cNvPr>
          <p:cNvSpPr>
            <a:spLocks noChangeShapeType="1"/>
          </p:cNvSpPr>
          <p:nvPr/>
        </p:nvSpPr>
        <p:spPr bwMode="auto">
          <a:xfrm flipH="1" flipV="1">
            <a:off x="5243635"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0" name="Line 87">
            <a:extLst>
              <a:ext uri="{FF2B5EF4-FFF2-40B4-BE49-F238E27FC236}">
                <a16:creationId xmlns:a16="http://schemas.microsoft.com/office/drawing/2014/main" id="{806FDC0A-5049-0162-6F19-95B4958B56E7}"/>
              </a:ext>
            </a:extLst>
          </p:cNvPr>
          <p:cNvSpPr>
            <a:spLocks noChangeShapeType="1"/>
          </p:cNvSpPr>
          <p:nvPr/>
        </p:nvSpPr>
        <p:spPr bwMode="auto">
          <a:xfrm flipH="1" flipV="1">
            <a:off x="4072866" y="3635814"/>
            <a:ext cx="0" cy="314723"/>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1" name="Rectangle 88">
            <a:extLst>
              <a:ext uri="{FF2B5EF4-FFF2-40B4-BE49-F238E27FC236}">
                <a16:creationId xmlns:a16="http://schemas.microsoft.com/office/drawing/2014/main" id="{FF46D10A-D8D0-C531-F314-6FB042AD9BF2}"/>
              </a:ext>
            </a:extLst>
          </p:cNvPr>
          <p:cNvSpPr>
            <a:spLocks noChangeArrowheads="1"/>
          </p:cNvSpPr>
          <p:nvPr/>
        </p:nvSpPr>
        <p:spPr bwMode="auto">
          <a:xfrm>
            <a:off x="483599" y="3998095"/>
            <a:ext cx="607066"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RFQ</a:t>
            </a:r>
          </a:p>
        </p:txBody>
      </p:sp>
      <p:sp>
        <p:nvSpPr>
          <p:cNvPr id="62" name="Line 91">
            <a:extLst>
              <a:ext uri="{FF2B5EF4-FFF2-40B4-BE49-F238E27FC236}">
                <a16:creationId xmlns:a16="http://schemas.microsoft.com/office/drawing/2014/main" id="{B7836D58-B7B8-F1C2-2FB2-72E693096B53}"/>
              </a:ext>
            </a:extLst>
          </p:cNvPr>
          <p:cNvSpPr>
            <a:spLocks noChangeShapeType="1"/>
          </p:cNvSpPr>
          <p:nvPr/>
        </p:nvSpPr>
        <p:spPr bwMode="auto">
          <a:xfrm flipH="1">
            <a:off x="339524" y="4279053"/>
            <a:ext cx="0" cy="152466"/>
          </a:xfrm>
          <a:prstGeom prst="line">
            <a:avLst/>
          </a:prstGeom>
          <a:noFill/>
          <a:ln w="15875">
            <a:solidFill>
              <a:sysClr val="windowText" lastClr="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3" name="Rectangle 88">
            <a:extLst>
              <a:ext uri="{FF2B5EF4-FFF2-40B4-BE49-F238E27FC236}">
                <a16:creationId xmlns:a16="http://schemas.microsoft.com/office/drawing/2014/main" id="{38B02EC9-F16E-6712-0533-C1FA192D6605}"/>
              </a:ext>
            </a:extLst>
          </p:cNvPr>
          <p:cNvSpPr>
            <a:spLocks noChangeArrowheads="1"/>
          </p:cNvSpPr>
          <p:nvPr/>
        </p:nvSpPr>
        <p:spPr bwMode="auto">
          <a:xfrm>
            <a:off x="1137536" y="3995265"/>
            <a:ext cx="647630"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MEBT</a:t>
            </a:r>
          </a:p>
        </p:txBody>
      </p:sp>
      <p:sp>
        <p:nvSpPr>
          <p:cNvPr id="64" name="Line 74">
            <a:extLst>
              <a:ext uri="{FF2B5EF4-FFF2-40B4-BE49-F238E27FC236}">
                <a16:creationId xmlns:a16="http://schemas.microsoft.com/office/drawing/2014/main" id="{21E322EF-218A-A97C-B20E-CA96EE54825F}"/>
              </a:ext>
            </a:extLst>
          </p:cNvPr>
          <p:cNvSpPr>
            <a:spLocks noChangeShapeType="1"/>
          </p:cNvSpPr>
          <p:nvPr/>
        </p:nvSpPr>
        <p:spPr bwMode="auto">
          <a:xfrm flipH="1" flipV="1">
            <a:off x="1148861"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5" name="Text Box 60">
            <a:extLst>
              <a:ext uri="{FF2B5EF4-FFF2-40B4-BE49-F238E27FC236}">
                <a16:creationId xmlns:a16="http://schemas.microsoft.com/office/drawing/2014/main" id="{44245CE3-668A-54FD-3AF2-E8E196F5D286}"/>
              </a:ext>
            </a:extLst>
          </p:cNvPr>
          <p:cNvSpPr txBox="1">
            <a:spLocks noChangeArrowheads="1"/>
          </p:cNvSpPr>
          <p:nvPr/>
        </p:nvSpPr>
        <p:spPr bwMode="auto">
          <a:xfrm>
            <a:off x="2228017" y="2639679"/>
            <a:ext cx="263366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75000"/>
                  </a:srgbClr>
                </a:solidFill>
                <a:latin typeface="Roboto" panose="02000000000000000000" pitchFamily="2" charset="0"/>
                <a:ea typeface="Roboto" panose="02000000000000000000" pitchFamily="2" charset="0"/>
                <a:cs typeface="Arial" charset="0"/>
              </a:rPr>
              <a:t>Linac </a:t>
            </a:r>
            <a:r>
              <a:rPr lang="en-US" altLang="en-US" sz="1300" dirty="0">
                <a:solidFill>
                  <a:srgbClr val="5785B7">
                    <a:lumMod val="75000"/>
                  </a:srgbClr>
                </a:solidFill>
                <a:latin typeface="Roboto" panose="02000000000000000000" pitchFamily="2" charset="0"/>
                <a:ea typeface="Roboto" panose="02000000000000000000" pitchFamily="2" charset="0"/>
                <a:cs typeface="Arial" charset="0"/>
              </a:rPr>
              <a:t>accelerates to 1.3 GeV</a:t>
            </a:r>
          </a:p>
        </p:txBody>
      </p:sp>
      <p:sp>
        <p:nvSpPr>
          <p:cNvPr id="66" name="Rectangle 69">
            <a:extLst>
              <a:ext uri="{FF2B5EF4-FFF2-40B4-BE49-F238E27FC236}">
                <a16:creationId xmlns:a16="http://schemas.microsoft.com/office/drawing/2014/main" id="{1DCB2CA1-B6C7-F1C0-BA57-78DA40B9A32D}"/>
              </a:ext>
            </a:extLst>
          </p:cNvPr>
          <p:cNvSpPr>
            <a:spLocks noChangeArrowheads="1"/>
          </p:cNvSpPr>
          <p:nvPr/>
        </p:nvSpPr>
        <p:spPr bwMode="auto">
          <a:xfrm>
            <a:off x="157688" y="4417906"/>
            <a:ext cx="913711"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solidFill>
                <a:latin typeface="Roboto" panose="02000000000000000000" pitchFamily="2" charset="0"/>
                <a:ea typeface="Roboto" panose="02000000000000000000" pitchFamily="2" charset="0"/>
                <a:cs typeface="Arial" charset="0"/>
              </a:rPr>
              <a:t>Ion Source</a:t>
            </a:r>
          </a:p>
        </p:txBody>
      </p:sp>
      <p:sp>
        <p:nvSpPr>
          <p:cNvPr id="67" name="Text Box 36">
            <a:extLst>
              <a:ext uri="{FF2B5EF4-FFF2-40B4-BE49-F238E27FC236}">
                <a16:creationId xmlns:a16="http://schemas.microsoft.com/office/drawing/2014/main" id="{944CBB52-E359-A050-D9DD-D1DE056755DD}"/>
              </a:ext>
            </a:extLst>
          </p:cNvPr>
          <p:cNvSpPr txBox="1">
            <a:spLocks noChangeArrowheads="1"/>
          </p:cNvSpPr>
          <p:nvPr/>
        </p:nvSpPr>
        <p:spPr bwMode="auto">
          <a:xfrm>
            <a:off x="6542860" y="3152448"/>
            <a:ext cx="913743" cy="276999"/>
          </a:xfrm>
          <a:prstGeom prst="rect">
            <a:avLst/>
          </a:prstGeom>
          <a:solidFill>
            <a:sysClr val="window" lastClr="FFFFFF"/>
          </a:solidFill>
          <a:ln>
            <a:noFill/>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200" b="0" i="0" u="none" strike="noStrike" kern="0" cap="none" spc="0" normalizeH="0" baseline="0" noProof="0" dirty="0">
                <a:ln>
                  <a:noFill/>
                </a:ln>
                <a:solidFill>
                  <a:srgbClr val="CB4D3D">
                    <a:lumMod val="75000"/>
                  </a:srgbClr>
                </a:solidFill>
                <a:effectLst/>
                <a:uLnTx/>
                <a:uFillTx/>
                <a:latin typeface="Roboto" panose="02000000000000000000" pitchFamily="2" charset="0"/>
                <a:ea typeface="Roboto" panose="02000000000000000000" pitchFamily="2" charset="0"/>
                <a:cs typeface="Arial" charset="0"/>
              </a:rPr>
              <a:t>RF (h=1,2)</a:t>
            </a:r>
          </a:p>
        </p:txBody>
      </p:sp>
      <p:sp>
        <p:nvSpPr>
          <p:cNvPr id="2" name="Text Box 60">
            <a:extLst>
              <a:ext uri="{FF2B5EF4-FFF2-40B4-BE49-F238E27FC236}">
                <a16:creationId xmlns:a16="http://schemas.microsoft.com/office/drawing/2014/main" id="{DC67774B-F4AD-0FE8-B38E-B3748DA476C1}"/>
              </a:ext>
            </a:extLst>
          </p:cNvPr>
          <p:cNvSpPr txBox="1">
            <a:spLocks noChangeArrowheads="1"/>
          </p:cNvSpPr>
          <p:nvPr/>
        </p:nvSpPr>
        <p:spPr bwMode="auto">
          <a:xfrm>
            <a:off x="240272" y="2621120"/>
            <a:ext cx="178649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60000"/>
                    <a:lumOff val="40000"/>
                  </a:srgbClr>
                </a:solidFill>
                <a:latin typeface="Roboto" panose="02000000000000000000" pitchFamily="2" charset="0"/>
                <a:ea typeface="Roboto" panose="02000000000000000000" pitchFamily="2" charset="0"/>
                <a:cs typeface="Arial" charset="0"/>
              </a:rPr>
              <a:t>Front end</a:t>
            </a:r>
            <a:r>
              <a:rPr lang="en-US" altLang="en-US" sz="1300" dirty="0">
                <a:solidFill>
                  <a:srgbClr val="5785B7">
                    <a:lumMod val="60000"/>
                    <a:lumOff val="40000"/>
                  </a:srgbClr>
                </a:solidFill>
                <a:latin typeface="Roboto" panose="02000000000000000000" pitchFamily="2" charset="0"/>
                <a:ea typeface="Roboto" panose="02000000000000000000" pitchFamily="2" charset="0"/>
                <a:cs typeface="Arial" charset="0"/>
              </a:rPr>
              <a:t> forms 1ms chopped H- beam (~42 mA) </a:t>
            </a:r>
          </a:p>
        </p:txBody>
      </p:sp>
      <p:sp>
        <p:nvSpPr>
          <p:cNvPr id="4" name="Rectangle 3">
            <a:extLst>
              <a:ext uri="{FF2B5EF4-FFF2-40B4-BE49-F238E27FC236}">
                <a16:creationId xmlns:a16="http://schemas.microsoft.com/office/drawing/2014/main" id="{354C59D3-277A-2650-3FE7-ED02F9A6F317}"/>
              </a:ext>
            </a:extLst>
          </p:cNvPr>
          <p:cNvSpPr/>
          <p:nvPr/>
        </p:nvSpPr>
        <p:spPr>
          <a:xfrm rot="8813403">
            <a:off x="8072645" y="3331900"/>
            <a:ext cx="45719" cy="1194759"/>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3" name="Text Box 36">
            <a:extLst>
              <a:ext uri="{FF2B5EF4-FFF2-40B4-BE49-F238E27FC236}">
                <a16:creationId xmlns:a16="http://schemas.microsoft.com/office/drawing/2014/main" id="{C21FBF80-442D-38AE-BA0C-DDA2A0ECA3ED}"/>
              </a:ext>
            </a:extLst>
          </p:cNvPr>
          <p:cNvSpPr txBox="1">
            <a:spLocks noChangeArrowheads="1"/>
          </p:cNvSpPr>
          <p:nvPr/>
        </p:nvSpPr>
        <p:spPr bwMode="auto">
          <a:xfrm>
            <a:off x="4713018" y="2434803"/>
            <a:ext cx="1411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200" b="1" dirty="0">
                <a:solidFill>
                  <a:srgbClr val="CB4D3D">
                    <a:lumMod val="75000"/>
                  </a:srgbClr>
                </a:solidFill>
                <a:latin typeface="Roboto" panose="02000000000000000000" pitchFamily="2" charset="0"/>
                <a:ea typeface="Roboto" panose="02000000000000000000" pitchFamily="2" charset="0"/>
                <a:cs typeface="Arial" charset="0"/>
              </a:rPr>
              <a:t>Charge exchange + painting</a:t>
            </a:r>
          </a:p>
        </p:txBody>
      </p:sp>
      <p:sp>
        <p:nvSpPr>
          <p:cNvPr id="5" name="Line 37">
            <a:extLst>
              <a:ext uri="{FF2B5EF4-FFF2-40B4-BE49-F238E27FC236}">
                <a16:creationId xmlns:a16="http://schemas.microsoft.com/office/drawing/2014/main" id="{A1A16BF1-5FF3-8ADB-73C1-5E619F31913E}"/>
              </a:ext>
            </a:extLst>
          </p:cNvPr>
          <p:cNvSpPr>
            <a:spLocks noChangeShapeType="1"/>
          </p:cNvSpPr>
          <p:nvPr/>
        </p:nvSpPr>
        <p:spPr bwMode="auto">
          <a:xfrm>
            <a:off x="6060042" y="2573303"/>
            <a:ext cx="251590" cy="3181"/>
          </a:xfrm>
          <a:prstGeom prst="line">
            <a:avLst/>
          </a:prstGeom>
          <a:noFill/>
          <a:ln w="9525">
            <a:solidFill>
              <a:srgbClr val="CB4D3D">
                <a:lumMod val="75000"/>
              </a:srgbClr>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8" name="Text Box 62">
            <a:extLst>
              <a:ext uri="{FF2B5EF4-FFF2-40B4-BE49-F238E27FC236}">
                <a16:creationId xmlns:a16="http://schemas.microsoft.com/office/drawing/2014/main" id="{B6243E78-D3F5-7ED0-E43A-ACCE9FC1C1D6}"/>
              </a:ext>
            </a:extLst>
          </p:cNvPr>
          <p:cNvSpPr txBox="1">
            <a:spLocks noChangeArrowheads="1"/>
          </p:cNvSpPr>
          <p:nvPr/>
        </p:nvSpPr>
        <p:spPr bwMode="auto">
          <a:xfrm>
            <a:off x="7634486" y="5665132"/>
            <a:ext cx="161296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CB4D3D">
                    <a:lumMod val="75000"/>
                  </a:srgbClr>
                </a:solidFill>
                <a:latin typeface="Roboto" panose="02000000000000000000" pitchFamily="2" charset="0"/>
                <a:ea typeface="Roboto" panose="02000000000000000000" pitchFamily="2" charset="0"/>
                <a:cs typeface="Arial" charset="0"/>
              </a:rPr>
              <a:t>1.8 MW @ 60 Hz</a:t>
            </a:r>
            <a:endParaRPr lang="en-US" altLang="en-US" sz="1300" dirty="0">
              <a:solidFill>
                <a:srgbClr val="CB4D3D">
                  <a:lumMod val="75000"/>
                </a:srgbClr>
              </a:solidFill>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331917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2665-66D1-9126-D8BA-1B981618D8D7}"/>
            </a:ext>
          </a:extLst>
        </p:cNvPr>
        <p:cNvGrpSpPr/>
        <p:nvPr/>
      </p:nvGrpSpPr>
      <p:grpSpPr>
        <a:xfrm>
          <a:off x="0" y="0"/>
          <a:ext cx="0" cy="0"/>
          <a:chOff x="0" y="0"/>
          <a:chExt cx="0" cy="0"/>
        </a:xfrm>
      </p:grpSpPr>
      <p:pic>
        <p:nvPicPr>
          <p:cNvPr id="7" name="Content Placeholder 4" descr="A graph with a blue line&#10;&#10;Description automatically generated">
            <a:extLst>
              <a:ext uri="{FF2B5EF4-FFF2-40B4-BE49-F238E27FC236}">
                <a16:creationId xmlns:a16="http://schemas.microsoft.com/office/drawing/2014/main" id="{D68C1D63-2CD2-82C1-2781-3005682F10AC}"/>
              </a:ext>
            </a:extLst>
          </p:cNvPr>
          <p:cNvPicPr>
            <a:picLocks noChangeAspect="1"/>
          </p:cNvPicPr>
          <p:nvPr/>
        </p:nvPicPr>
        <p:blipFill>
          <a:blip r:embed="rId2"/>
          <a:stretch>
            <a:fillRect/>
          </a:stretch>
        </p:blipFill>
        <p:spPr>
          <a:xfrm>
            <a:off x="1391402" y="1234286"/>
            <a:ext cx="6361195" cy="4389428"/>
          </a:xfrm>
          <a:prstGeom prst="rect">
            <a:avLst/>
          </a:prstGeom>
        </p:spPr>
      </p:pic>
    </p:spTree>
    <p:extLst>
      <p:ext uri="{BB962C8B-B14F-4D97-AF65-F5344CB8AC3E}">
        <p14:creationId xmlns:p14="http://schemas.microsoft.com/office/powerpoint/2010/main" val="240705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E879-AA6C-4365-19D6-CAFD8D9DB4BD}"/>
            </a:ext>
          </a:extLst>
        </p:cNvPr>
        <p:cNvGrpSpPr/>
        <p:nvPr/>
      </p:nvGrpSpPr>
      <p:grpSpPr>
        <a:xfrm>
          <a:off x="0" y="0"/>
          <a:ext cx="0" cy="0"/>
          <a:chOff x="0" y="0"/>
          <a:chExt cx="0" cy="0"/>
        </a:xfrm>
      </p:grpSpPr>
      <p:pic>
        <p:nvPicPr>
          <p:cNvPr id="7" name="Content Placeholder 4" descr="A graph with a blue line&#10;&#10;Description automatically generated">
            <a:extLst>
              <a:ext uri="{FF2B5EF4-FFF2-40B4-BE49-F238E27FC236}">
                <a16:creationId xmlns:a16="http://schemas.microsoft.com/office/drawing/2014/main" id="{183B6FCC-3AAD-D882-6227-471561E15ECD}"/>
              </a:ext>
            </a:extLst>
          </p:cNvPr>
          <p:cNvPicPr>
            <a:picLocks noChangeAspect="1"/>
          </p:cNvPicPr>
          <p:nvPr/>
        </p:nvPicPr>
        <p:blipFill>
          <a:blip r:embed="rId2"/>
          <a:stretch>
            <a:fillRect/>
          </a:stretch>
        </p:blipFill>
        <p:spPr>
          <a:xfrm>
            <a:off x="1391402" y="1234286"/>
            <a:ext cx="6361195" cy="4389428"/>
          </a:xfrm>
          <a:prstGeom prst="rect">
            <a:avLst/>
          </a:prstGeom>
        </p:spPr>
      </p:pic>
      <p:sp>
        <p:nvSpPr>
          <p:cNvPr id="2" name="TextBox 1">
            <a:extLst>
              <a:ext uri="{FF2B5EF4-FFF2-40B4-BE49-F238E27FC236}">
                <a16:creationId xmlns:a16="http://schemas.microsoft.com/office/drawing/2014/main" id="{6B9B0A25-8765-10DF-337C-C0DD1015E5F8}"/>
              </a:ext>
            </a:extLst>
          </p:cNvPr>
          <p:cNvSpPr txBox="1"/>
          <p:nvPr/>
        </p:nvSpPr>
        <p:spPr>
          <a:xfrm>
            <a:off x="7752597" y="584825"/>
            <a:ext cx="970137" cy="369332"/>
          </a:xfrm>
          <a:prstGeom prst="rect">
            <a:avLst/>
          </a:prstGeom>
          <a:noFill/>
        </p:spPr>
        <p:txBody>
          <a:bodyPr wrap="none" rtlCol="0">
            <a:spAutoFit/>
          </a:bodyPr>
          <a:lstStyle/>
          <a:p>
            <a:r>
              <a:rPr lang="en-US" dirty="0">
                <a:solidFill>
                  <a:srgbClr val="000000"/>
                </a:solidFill>
              </a:rPr>
              <a:t>2.8 MW</a:t>
            </a:r>
          </a:p>
        </p:txBody>
      </p:sp>
      <p:cxnSp>
        <p:nvCxnSpPr>
          <p:cNvPr id="4" name="Straight Arrow Connector 3">
            <a:extLst>
              <a:ext uri="{FF2B5EF4-FFF2-40B4-BE49-F238E27FC236}">
                <a16:creationId xmlns:a16="http://schemas.microsoft.com/office/drawing/2014/main" id="{D88BC853-07EC-53EE-B2DC-4096FB57414F}"/>
              </a:ext>
            </a:extLst>
          </p:cNvPr>
          <p:cNvCxnSpPr>
            <a:cxnSpLocks/>
          </p:cNvCxnSpPr>
          <p:nvPr/>
        </p:nvCxnSpPr>
        <p:spPr>
          <a:xfrm flipV="1">
            <a:off x="7136296" y="954157"/>
            <a:ext cx="616301" cy="64604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91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EC6560-DB0D-3AB7-71DC-FB9519DA14D3}"/>
              </a:ext>
            </a:extLst>
          </p:cNvPr>
          <p:cNvSpPr>
            <a:spLocks noGrp="1"/>
          </p:cNvSpPr>
          <p:nvPr>
            <p:ph type="title"/>
          </p:nvPr>
        </p:nvSpPr>
        <p:spPr/>
        <p:txBody>
          <a:bodyPr/>
          <a:lstStyle/>
          <a:p>
            <a:r>
              <a:rPr lang="en-US" dirty="0"/>
              <a:t>Collective effects can be amplified using phase space painting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4B6ABE53-665B-BCF2-6F18-4CA6E9E1B17C}"/>
              </a:ext>
            </a:extLst>
          </p:cNvPr>
          <p:cNvPicPr>
            <a:picLocks noChangeAspect="1"/>
          </p:cNvPicPr>
          <p:nvPr/>
        </p:nvPicPr>
        <p:blipFill>
          <a:blip r:embed="rId2"/>
          <a:stretch>
            <a:fillRect/>
          </a:stretch>
        </p:blipFill>
        <p:spPr>
          <a:xfrm>
            <a:off x="286309" y="1929338"/>
            <a:ext cx="8837813" cy="3473507"/>
          </a:xfrm>
          <a:prstGeom prst="rect">
            <a:avLst/>
          </a:prstGeom>
        </p:spPr>
      </p:pic>
      <p:sp>
        <p:nvSpPr>
          <p:cNvPr id="7" name="Rectangle 6">
            <a:extLst>
              <a:ext uri="{FF2B5EF4-FFF2-40B4-BE49-F238E27FC236}">
                <a16:creationId xmlns:a16="http://schemas.microsoft.com/office/drawing/2014/main" id="{386F89FC-30E2-494C-00D6-7D7B725022DC}"/>
              </a:ext>
            </a:extLst>
          </p:cNvPr>
          <p:cNvSpPr/>
          <p:nvPr/>
        </p:nvSpPr>
        <p:spPr>
          <a:xfrm>
            <a:off x="7368903" y="1808923"/>
            <a:ext cx="1908314" cy="2117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09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66D1-36A9-AF2B-AF08-4CE5541240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3D16A2-DB16-9402-EA67-8A8459AAD2F0}"/>
              </a:ext>
            </a:extLst>
          </p:cNvPr>
          <p:cNvSpPr>
            <a:spLocks noGrp="1"/>
          </p:cNvSpPr>
          <p:nvPr>
            <p:ph type="title"/>
          </p:nvPr>
        </p:nvSpPr>
        <p:spPr/>
        <p:txBody>
          <a:bodyPr/>
          <a:lstStyle/>
          <a:p>
            <a:r>
              <a:rPr lang="en-US" dirty="0"/>
              <a:t>Collective effects can be amplified using phase space painting and beam energy reduction</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68CD0373-6287-124B-E70C-19C4D2CC5A00}"/>
              </a:ext>
            </a:extLst>
          </p:cNvPr>
          <p:cNvPicPr>
            <a:picLocks noChangeAspect="1"/>
          </p:cNvPicPr>
          <p:nvPr/>
        </p:nvPicPr>
        <p:blipFill>
          <a:blip r:embed="rId2"/>
          <a:stretch>
            <a:fillRect/>
          </a:stretch>
        </p:blipFill>
        <p:spPr>
          <a:xfrm>
            <a:off x="286309" y="1929338"/>
            <a:ext cx="8837813" cy="3473507"/>
          </a:xfrm>
          <a:prstGeom prst="rect">
            <a:avLst/>
          </a:prstGeom>
        </p:spPr>
      </p:pic>
      <p:sp>
        <p:nvSpPr>
          <p:cNvPr id="4" name="Left Brace 3">
            <a:extLst>
              <a:ext uri="{FF2B5EF4-FFF2-40B4-BE49-F238E27FC236}">
                <a16:creationId xmlns:a16="http://schemas.microsoft.com/office/drawing/2014/main" id="{0F874B6D-4B4C-5BC5-21DA-582DB6D7921B}"/>
              </a:ext>
            </a:extLst>
          </p:cNvPr>
          <p:cNvSpPr/>
          <p:nvPr/>
        </p:nvSpPr>
        <p:spPr>
          <a:xfrm rot="16200000">
            <a:off x="4719413" y="4329210"/>
            <a:ext cx="190275" cy="715616"/>
          </a:xfrm>
          <a:prstGeom prst="leftBrace">
            <a:avLst>
              <a:gd name="adj1" fmla="val 52610"/>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C2B7BDC-A27A-70BA-7CD8-952917A9C9D8}"/>
              </a:ext>
            </a:extLst>
          </p:cNvPr>
          <p:cNvSpPr txBox="1"/>
          <p:nvPr/>
        </p:nvSpPr>
        <p:spPr>
          <a:xfrm>
            <a:off x="3897130" y="4830153"/>
            <a:ext cx="1887012" cy="461665"/>
          </a:xfrm>
          <a:prstGeom prst="rect">
            <a:avLst/>
          </a:prstGeom>
          <a:noFill/>
        </p:spPr>
        <p:txBody>
          <a:bodyPr wrap="square" rtlCol="0">
            <a:spAutoFit/>
          </a:bodyPr>
          <a:lstStyle/>
          <a:p>
            <a:r>
              <a:rPr lang="en-US" sz="1200" dirty="0">
                <a:solidFill>
                  <a:srgbClr val="000000"/>
                </a:solidFill>
              </a:rPr>
              <a:t>Turn off cavities to lower energy (1.3 </a:t>
            </a:r>
            <a:r>
              <a:rPr lang="en-US" sz="1200" dirty="0">
                <a:solidFill>
                  <a:srgbClr val="000000"/>
                </a:solidFill>
                <a:sym typeface="Wingdings" pitchFamily="2" charset="2"/>
              </a:rPr>
              <a:t> 0.8 GeV)</a:t>
            </a:r>
            <a:endParaRPr lang="en-US" sz="1200" b="1" dirty="0">
              <a:solidFill>
                <a:srgbClr val="000000"/>
              </a:solidFill>
            </a:endParaRPr>
          </a:p>
        </p:txBody>
      </p:sp>
      <p:sp>
        <p:nvSpPr>
          <p:cNvPr id="7" name="Rectangle 6">
            <a:extLst>
              <a:ext uri="{FF2B5EF4-FFF2-40B4-BE49-F238E27FC236}">
                <a16:creationId xmlns:a16="http://schemas.microsoft.com/office/drawing/2014/main" id="{A949DA1C-84C8-0FF1-FA53-4C1B930E7816}"/>
              </a:ext>
            </a:extLst>
          </p:cNvPr>
          <p:cNvSpPr/>
          <p:nvPr/>
        </p:nvSpPr>
        <p:spPr>
          <a:xfrm>
            <a:off x="7368903" y="1808923"/>
            <a:ext cx="1908314" cy="2117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402677-E226-2253-9639-8E82829879A8}"/>
                  </a:ext>
                </a:extLst>
              </p:cNvPr>
              <p:cNvSpPr txBox="1"/>
              <p:nvPr/>
            </p:nvSpPr>
            <p:spPr>
              <a:xfrm>
                <a:off x="4321679" y="5319122"/>
                <a:ext cx="103791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𝛾</m:t>
                          </m:r>
                        </m:e>
                        <m:sub>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m:t>
                      </m:r>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𝛾</m:t>
                          </m:r>
                        </m:e>
                        <m:sub>
                          <m:r>
                            <a:rPr lang="en-US" sz="1400" b="0" i="1" smtClean="0">
                              <a:solidFill>
                                <a:srgbClr val="000000"/>
                              </a:solidFill>
                              <a:latin typeface="Cambria Math" panose="02040503050406030204" pitchFamily="18" charset="0"/>
                            </a:rPr>
                            <m:t>2</m:t>
                          </m:r>
                        </m:sub>
                      </m:sSub>
                      <m:r>
                        <a:rPr lang="en-US" sz="1400" i="1">
                          <a:solidFill>
                            <a:srgbClr val="000000"/>
                          </a:solidFill>
                          <a:latin typeface="Cambria Math" panose="02040503050406030204" pitchFamily="18" charset="0"/>
                        </a:rPr>
                        <m:t>≈</m:t>
                      </m:r>
                      <m:r>
                        <a:rPr lang="en-US" sz="1400" b="0" i="1" smtClean="0">
                          <a:solidFill>
                            <a:srgbClr val="000000"/>
                          </a:solidFill>
                          <a:latin typeface="Cambria Math" panose="02040503050406030204" pitchFamily="18" charset="0"/>
                        </a:rPr>
                        <m:t>1.29</m:t>
                      </m:r>
                    </m:oMath>
                  </m:oMathPara>
                </a14:m>
                <a:endParaRPr lang="en-US" sz="1400" dirty="0">
                  <a:solidFill>
                    <a:srgbClr val="000000"/>
                  </a:solidFill>
                </a:endParaRPr>
              </a:p>
            </p:txBody>
          </p:sp>
        </mc:Choice>
        <mc:Fallback xmlns="">
          <p:sp>
            <p:nvSpPr>
              <p:cNvPr id="9" name="TextBox 8">
                <a:extLst>
                  <a:ext uri="{FF2B5EF4-FFF2-40B4-BE49-F238E27FC236}">
                    <a16:creationId xmlns:a16="http://schemas.microsoft.com/office/drawing/2014/main" id="{E2402677-E226-2253-9639-8E82829879A8}"/>
                  </a:ext>
                </a:extLst>
              </p:cNvPr>
              <p:cNvSpPr txBox="1">
                <a:spLocks noRot="1" noChangeAspect="1" noMove="1" noResize="1" noEditPoints="1" noAdjustHandles="1" noChangeArrowheads="1" noChangeShapeType="1" noTextEdit="1"/>
              </p:cNvSpPr>
              <p:nvPr/>
            </p:nvSpPr>
            <p:spPr>
              <a:xfrm>
                <a:off x="4321679" y="5319122"/>
                <a:ext cx="1037913" cy="215444"/>
              </a:xfrm>
              <a:prstGeom prst="rect">
                <a:avLst/>
              </a:prstGeom>
              <a:blipFill>
                <a:blip r:embed="rId3"/>
                <a:stretch>
                  <a:fillRect l="-4878" t="-5882" r="-3659" b="-35294"/>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7B3238D-4CA8-9324-6E13-7BAA2310DD04}"/>
              </a:ext>
            </a:extLst>
          </p:cNvPr>
          <p:cNvSpPr/>
          <p:nvPr/>
        </p:nvSpPr>
        <p:spPr>
          <a:xfrm>
            <a:off x="3897130" y="4836632"/>
            <a:ext cx="1887012" cy="797252"/>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87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7D25-749B-8761-7938-207240389D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8450DC-8EBF-6617-4FD1-F066C3E48DF7}"/>
              </a:ext>
            </a:extLst>
          </p:cNvPr>
          <p:cNvSpPr>
            <a:spLocks noGrp="1"/>
          </p:cNvSpPr>
          <p:nvPr>
            <p:ph type="title"/>
          </p:nvPr>
        </p:nvSpPr>
        <p:spPr/>
        <p:txBody>
          <a:bodyPr/>
          <a:lstStyle/>
          <a:p>
            <a:r>
              <a:rPr lang="en-US" dirty="0"/>
              <a:t>With strong compression, SNS could probe MC space charge regime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274ECB-2226-60C4-F473-4E007832FB1F}"/>
                  </a:ext>
                </a:extLst>
              </p:cNvPr>
              <p:cNvSpPr txBox="1"/>
              <p:nvPr/>
            </p:nvSpPr>
            <p:spPr>
              <a:xfrm>
                <a:off x="1421191" y="3297991"/>
                <a:ext cx="969688" cy="604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900" b="0" i="1" smtClean="0">
                          <a:solidFill>
                            <a:srgbClr val="000000"/>
                          </a:solidFill>
                          <a:latin typeface="Cambria Math" panose="02040503050406030204" pitchFamily="18" charset="0"/>
                        </a:rPr>
                        <m:t>𝑄</m:t>
                      </m:r>
                      <m:r>
                        <a:rPr lang="en-US" sz="1900" b="0" i="1" smtClean="0">
                          <a:solidFill>
                            <a:srgbClr val="000000"/>
                          </a:solidFill>
                          <a:latin typeface="Cambria Math" panose="02040503050406030204" pitchFamily="18" charset="0"/>
                        </a:rPr>
                        <m:t>~</m:t>
                      </m:r>
                      <m:f>
                        <m:fPr>
                          <m:ctrlPr>
                            <a:rPr lang="en-US" sz="1900" b="0" i="1" smtClean="0">
                              <a:solidFill>
                                <a:srgbClr val="000000"/>
                              </a:solidFill>
                              <a:latin typeface="Cambria Math" panose="02040503050406030204" pitchFamily="18" charset="0"/>
                            </a:rPr>
                          </m:ctrlPr>
                        </m:fPr>
                        <m:num>
                          <m:r>
                            <a:rPr lang="en-US" sz="1900" b="0" i="1" smtClean="0">
                              <a:solidFill>
                                <a:srgbClr val="000000"/>
                              </a:solidFill>
                              <a:latin typeface="Cambria Math" panose="02040503050406030204" pitchFamily="18" charset="0"/>
                            </a:rPr>
                            <m:t>𝜆</m:t>
                          </m:r>
                        </m:num>
                        <m:den>
                          <m:sSup>
                            <m:sSupPr>
                              <m:ctrlPr>
                                <a:rPr lang="en-US" sz="1900" b="0" i="1" smtClean="0">
                                  <a:solidFill>
                                    <a:srgbClr val="000000"/>
                                  </a:solidFill>
                                  <a:latin typeface="Cambria Math" panose="02040503050406030204" pitchFamily="18" charset="0"/>
                                </a:rPr>
                              </m:ctrlPr>
                            </m:sSupPr>
                            <m:e>
                              <m:sSup>
                                <m:sSupPr>
                                  <m:ctrlPr>
                                    <a:rPr lang="en-US" sz="1900" b="0" i="1" smtClean="0">
                                      <a:solidFill>
                                        <a:srgbClr val="000000"/>
                                      </a:solidFill>
                                      <a:latin typeface="Cambria Math" panose="02040503050406030204" pitchFamily="18" charset="0"/>
                                    </a:rPr>
                                  </m:ctrlPr>
                                </m:sSupPr>
                                <m:e>
                                  <m:r>
                                    <a:rPr lang="en-US" sz="1900" b="0" i="1" smtClean="0">
                                      <a:solidFill>
                                        <a:srgbClr val="000000"/>
                                      </a:solidFill>
                                      <a:latin typeface="Cambria Math" panose="02040503050406030204" pitchFamily="18" charset="0"/>
                                    </a:rPr>
                                    <m:t>𝛽</m:t>
                                  </m:r>
                                </m:e>
                                <m:sup>
                                  <m:r>
                                    <a:rPr lang="en-US" sz="1900" b="0" i="1" smtClean="0">
                                      <a:solidFill>
                                        <a:srgbClr val="000000"/>
                                      </a:solidFill>
                                      <a:latin typeface="Cambria Math" panose="02040503050406030204" pitchFamily="18" charset="0"/>
                                    </a:rPr>
                                    <m:t>2</m:t>
                                  </m:r>
                                </m:sup>
                              </m:sSup>
                              <m:r>
                                <a:rPr lang="en-US" sz="1900" b="0" i="1" smtClean="0">
                                  <a:solidFill>
                                    <a:srgbClr val="000000"/>
                                  </a:solidFill>
                                  <a:latin typeface="Cambria Math" panose="02040503050406030204" pitchFamily="18" charset="0"/>
                                </a:rPr>
                                <m:t>𝛾</m:t>
                              </m:r>
                            </m:e>
                            <m:sup>
                              <m:r>
                                <a:rPr lang="en-US" sz="1900" b="0" i="1" smtClean="0">
                                  <a:solidFill>
                                    <a:srgbClr val="000000"/>
                                  </a:solidFill>
                                  <a:latin typeface="Cambria Math" panose="02040503050406030204" pitchFamily="18" charset="0"/>
                                </a:rPr>
                                <m:t>3</m:t>
                              </m:r>
                            </m:sup>
                          </m:sSup>
                        </m:den>
                      </m:f>
                    </m:oMath>
                  </m:oMathPara>
                </a14:m>
                <a:endParaRPr lang="en-US" sz="1900" dirty="0">
                  <a:solidFill>
                    <a:srgbClr val="000000"/>
                  </a:solidFill>
                </a:endParaRPr>
              </a:p>
            </p:txBody>
          </p:sp>
        </mc:Choice>
        <mc:Fallback xmlns="">
          <p:sp>
            <p:nvSpPr>
              <p:cNvPr id="15" name="TextBox 14">
                <a:extLst>
                  <a:ext uri="{FF2B5EF4-FFF2-40B4-BE49-F238E27FC236}">
                    <a16:creationId xmlns:a16="http://schemas.microsoft.com/office/drawing/2014/main" id="{29274ECB-2226-60C4-F473-4E007832FB1F}"/>
                  </a:ext>
                </a:extLst>
              </p:cNvPr>
              <p:cNvSpPr txBox="1">
                <a:spLocks noRot="1" noChangeAspect="1" noMove="1" noResize="1" noEditPoints="1" noAdjustHandles="1" noChangeArrowheads="1" noChangeShapeType="1" noTextEdit="1"/>
              </p:cNvSpPr>
              <p:nvPr/>
            </p:nvSpPr>
            <p:spPr>
              <a:xfrm>
                <a:off x="1421191" y="3297991"/>
                <a:ext cx="969688" cy="604524"/>
              </a:xfrm>
              <a:prstGeom prst="rect">
                <a:avLst/>
              </a:prstGeom>
              <a:blipFill>
                <a:blip r:embed="rId3"/>
                <a:stretch>
                  <a:fillRect l="-6410" t="-2041" r="-1282" b="-1632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B9F2DBA-63D9-D4F8-4117-44539B8CB4EF}"/>
              </a:ext>
            </a:extLst>
          </p:cNvPr>
          <p:cNvSpPr txBox="1"/>
          <p:nvPr/>
        </p:nvSpPr>
        <p:spPr>
          <a:xfrm>
            <a:off x="6593026" y="4406229"/>
            <a:ext cx="1239122" cy="184666"/>
          </a:xfrm>
          <a:prstGeom prst="rect">
            <a:avLst/>
          </a:prstGeom>
          <a:noFill/>
        </p:spPr>
        <p:txBody>
          <a:bodyPr wrap="none" lIns="0" tIns="0" rIns="0" bIns="0" rtlCol="0">
            <a:spAutoFit/>
          </a:bodyPr>
          <a:lstStyle/>
          <a:p>
            <a:r>
              <a:rPr lang="en-US" sz="1200" b="1" dirty="0">
                <a:solidFill>
                  <a:schemeClr val="bg2">
                    <a:lumMod val="75000"/>
                  </a:schemeClr>
                </a:solidFill>
              </a:rPr>
              <a:t>MC (~2 ns bunch)</a:t>
            </a:r>
          </a:p>
        </p:txBody>
      </p:sp>
      <p:sp>
        <p:nvSpPr>
          <p:cNvPr id="17" name="Right Brace 16">
            <a:extLst>
              <a:ext uri="{FF2B5EF4-FFF2-40B4-BE49-F238E27FC236}">
                <a16:creationId xmlns:a16="http://schemas.microsoft.com/office/drawing/2014/main" id="{8BE34A89-68AC-2C65-1F3C-38ACD7D73DE9}"/>
              </a:ext>
            </a:extLst>
          </p:cNvPr>
          <p:cNvSpPr/>
          <p:nvPr/>
        </p:nvSpPr>
        <p:spPr>
          <a:xfrm>
            <a:off x="6308332" y="4076046"/>
            <a:ext cx="168441" cy="845032"/>
          </a:xfrm>
          <a:prstGeom prst="rightBrace">
            <a:avLst>
              <a:gd name="adj1" fmla="val 45833"/>
              <a:gd name="adj2" fmla="val 50000"/>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506DA405-DA09-65ED-4D4D-D3AD68189953}"/>
              </a:ext>
            </a:extLst>
          </p:cNvPr>
          <p:cNvSpPr txBox="1"/>
          <p:nvPr/>
        </p:nvSpPr>
        <p:spPr>
          <a:xfrm>
            <a:off x="6476773" y="4828745"/>
            <a:ext cx="960199" cy="184666"/>
          </a:xfrm>
          <a:prstGeom prst="rect">
            <a:avLst/>
          </a:prstGeom>
          <a:noFill/>
        </p:spPr>
        <p:txBody>
          <a:bodyPr wrap="none" lIns="0" tIns="0" rIns="0" bIns="0" rtlCol="0">
            <a:spAutoFit/>
          </a:bodyPr>
          <a:lstStyle/>
          <a:p>
            <a:r>
              <a:rPr lang="en-US" sz="1200" dirty="0">
                <a:solidFill>
                  <a:schemeClr val="bg2">
                    <a:lumMod val="75000"/>
                  </a:schemeClr>
                </a:solidFill>
              </a:rPr>
              <a:t>10 GeV, 4 MW</a:t>
            </a:r>
          </a:p>
        </p:txBody>
      </p:sp>
      <p:sp>
        <p:nvSpPr>
          <p:cNvPr id="20" name="TextBox 19">
            <a:extLst>
              <a:ext uri="{FF2B5EF4-FFF2-40B4-BE49-F238E27FC236}">
                <a16:creationId xmlns:a16="http://schemas.microsoft.com/office/drawing/2014/main" id="{2C2382C3-A0BE-D4B8-357E-FCF8A87F9C85}"/>
              </a:ext>
            </a:extLst>
          </p:cNvPr>
          <p:cNvSpPr txBox="1"/>
          <p:nvPr/>
        </p:nvSpPr>
        <p:spPr>
          <a:xfrm>
            <a:off x="6476772" y="3983713"/>
            <a:ext cx="873637" cy="184666"/>
          </a:xfrm>
          <a:prstGeom prst="rect">
            <a:avLst/>
          </a:prstGeom>
          <a:noFill/>
        </p:spPr>
        <p:txBody>
          <a:bodyPr wrap="none" lIns="0" tIns="0" rIns="0" bIns="0" rtlCol="0">
            <a:spAutoFit/>
          </a:bodyPr>
          <a:lstStyle/>
          <a:p>
            <a:r>
              <a:rPr lang="en-US" sz="1200" dirty="0">
                <a:solidFill>
                  <a:schemeClr val="bg2">
                    <a:lumMod val="75000"/>
                  </a:schemeClr>
                </a:solidFill>
              </a:rPr>
              <a:t>5 GeV, 2 MW</a:t>
            </a:r>
          </a:p>
        </p:txBody>
      </p:sp>
      <p:pic>
        <p:nvPicPr>
          <p:cNvPr id="5" name="Picture 4" descr="Graphical user interface&#10;&#10;AI-generated content may be incorrect.">
            <a:extLst>
              <a:ext uri="{FF2B5EF4-FFF2-40B4-BE49-F238E27FC236}">
                <a16:creationId xmlns:a16="http://schemas.microsoft.com/office/drawing/2014/main" id="{376E1055-9369-88DA-734B-8D7170DD65B5}"/>
              </a:ext>
            </a:extLst>
          </p:cNvPr>
          <p:cNvPicPr>
            <a:picLocks noChangeAspect="1"/>
          </p:cNvPicPr>
          <p:nvPr/>
        </p:nvPicPr>
        <p:blipFill>
          <a:blip r:embed="rId4"/>
          <a:srcRect l="6663"/>
          <a:stretch/>
        </p:blipFill>
        <p:spPr>
          <a:xfrm>
            <a:off x="2605547" y="1853034"/>
            <a:ext cx="3586531" cy="3842572"/>
          </a:xfrm>
          <a:prstGeom prst="rect">
            <a:avLst/>
          </a:prstGeom>
        </p:spPr>
      </p:pic>
      <p:sp>
        <p:nvSpPr>
          <p:cNvPr id="6" name="TextBox 5">
            <a:extLst>
              <a:ext uri="{FF2B5EF4-FFF2-40B4-BE49-F238E27FC236}">
                <a16:creationId xmlns:a16="http://schemas.microsoft.com/office/drawing/2014/main" id="{B01DC2F9-0284-3561-CC96-60C08EE9C4B1}"/>
              </a:ext>
            </a:extLst>
          </p:cNvPr>
          <p:cNvSpPr txBox="1"/>
          <p:nvPr/>
        </p:nvSpPr>
        <p:spPr>
          <a:xfrm>
            <a:off x="4962402" y="2132845"/>
            <a:ext cx="1194558" cy="307777"/>
          </a:xfrm>
          <a:prstGeom prst="rect">
            <a:avLst/>
          </a:prstGeom>
          <a:noFill/>
        </p:spPr>
        <p:txBody>
          <a:bodyPr wrap="none" rtlCol="0">
            <a:spAutoFit/>
          </a:bodyPr>
          <a:lstStyle/>
          <a:p>
            <a:r>
              <a:rPr lang="en-US" sz="1400" b="1" dirty="0">
                <a:solidFill>
                  <a:srgbClr val="000000"/>
                </a:solidFill>
              </a:rPr>
              <a:t>SNS 2.8 MW</a:t>
            </a:r>
          </a:p>
        </p:txBody>
      </p:sp>
    </p:spTree>
    <p:extLst>
      <p:ext uri="{BB962C8B-B14F-4D97-AF65-F5344CB8AC3E}">
        <p14:creationId xmlns:p14="http://schemas.microsoft.com/office/powerpoint/2010/main" val="275565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2BBE-F9EA-6537-1CD1-122BEAE80C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35DFD6-6CC1-1F51-518C-B77052524EF2}"/>
              </a:ext>
            </a:extLst>
          </p:cNvPr>
          <p:cNvSpPr>
            <a:spLocks noGrp="1"/>
          </p:cNvSpPr>
          <p:nvPr>
            <p:ph type="title"/>
          </p:nvPr>
        </p:nvSpPr>
        <p:spPr/>
        <p:txBody>
          <a:bodyPr/>
          <a:lstStyle/>
          <a:p>
            <a:r>
              <a:rPr lang="en-US" dirty="0"/>
              <a:t>Diagnostics available to measure turn-by-turn particle distribution</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2581252-0A1A-D50B-518D-9E90A89AEB57}"/>
                  </a:ext>
                </a:extLst>
              </p:cNvPr>
              <p:cNvGraphicFramePr>
                <a:graphicFrameLocks noGrp="1"/>
              </p:cNvGraphicFramePr>
              <p:nvPr>
                <p:extLst>
                  <p:ext uri="{D42A27DB-BD31-4B8C-83A1-F6EECF244321}">
                    <p14:modId xmlns:p14="http://schemas.microsoft.com/office/powerpoint/2010/main" val="1477260983"/>
                  </p:ext>
                </p:extLst>
              </p:nvPr>
            </p:nvGraphicFramePr>
            <p:xfrm>
              <a:off x="911133" y="2316480"/>
              <a:ext cx="7321733" cy="2225040"/>
            </p:xfrm>
            <a:graphic>
              <a:graphicData uri="http://schemas.openxmlformats.org/drawingml/2006/table">
                <a:tbl>
                  <a:tblPr firstRow="1" bandRow="1">
                    <a:tableStyleId>{073A0DAA-6AF3-43AB-8588-CEC1D06C72B9}</a:tableStyleId>
                  </a:tblPr>
                  <a:tblGrid>
                    <a:gridCol w="2581593">
                      <a:extLst>
                        <a:ext uri="{9D8B030D-6E8A-4147-A177-3AD203B41FA5}">
                          <a16:colId xmlns:a16="http://schemas.microsoft.com/office/drawing/2014/main" val="2615181027"/>
                        </a:ext>
                      </a:extLst>
                    </a:gridCol>
                    <a:gridCol w="2080760">
                      <a:extLst>
                        <a:ext uri="{9D8B030D-6E8A-4147-A177-3AD203B41FA5}">
                          <a16:colId xmlns:a16="http://schemas.microsoft.com/office/drawing/2014/main" val="304071619"/>
                        </a:ext>
                      </a:extLst>
                    </a:gridCol>
                    <a:gridCol w="1254034">
                      <a:extLst>
                        <a:ext uri="{9D8B030D-6E8A-4147-A177-3AD203B41FA5}">
                          <a16:colId xmlns:a16="http://schemas.microsoft.com/office/drawing/2014/main" val="2930912045"/>
                        </a:ext>
                      </a:extLst>
                    </a:gridCol>
                    <a:gridCol w="1405346">
                      <a:extLst>
                        <a:ext uri="{9D8B030D-6E8A-4147-A177-3AD203B41FA5}">
                          <a16:colId xmlns:a16="http://schemas.microsoft.com/office/drawing/2014/main" val="1427407931"/>
                        </a:ext>
                      </a:extLst>
                    </a:gridCol>
                  </a:tblGrid>
                  <a:tr h="370840">
                    <a:tc>
                      <a:txBody>
                        <a:bodyPr/>
                        <a:lstStyle/>
                        <a:p>
                          <a:pPr algn="l"/>
                          <a:r>
                            <a:rPr lang="en-US" b="1" dirty="0">
                              <a:solidFill>
                                <a:schemeClr val="bg1"/>
                              </a:solidFill>
                            </a:rPr>
                            <a:t>Diagnostic</a:t>
                          </a:r>
                        </a:p>
                      </a:txBody>
                      <a:tcPr anchor="ctr"/>
                    </a:tc>
                    <a:tc>
                      <a:txBody>
                        <a:bodyPr/>
                        <a:lstStyle/>
                        <a:p>
                          <a:pPr algn="l"/>
                          <a:r>
                            <a:rPr lang="en-US" sz="1350" b="1" dirty="0">
                              <a:solidFill>
                                <a:schemeClr val="bg1"/>
                              </a:solidFill>
                            </a:rPr>
                            <a:t>Measured Quantity</a:t>
                          </a:r>
                        </a:p>
                      </a:txBody>
                      <a:tcPr anchor="ctr"/>
                    </a:tc>
                    <a:tc>
                      <a:txBody>
                        <a:bodyPr/>
                        <a:lstStyle/>
                        <a:p>
                          <a:pPr algn="l"/>
                          <a:r>
                            <a:rPr lang="en-US" sz="1350" b="1" dirty="0">
                              <a:solidFill>
                                <a:schemeClr val="bg1"/>
                              </a:solidFill>
                            </a:rPr>
                            <a:t>Operational?</a:t>
                          </a:r>
                        </a:p>
                      </a:txBody>
                      <a:tcPr anchor="ctr"/>
                    </a:tc>
                    <a:tc>
                      <a:txBody>
                        <a:bodyPr/>
                        <a:lstStyle/>
                        <a:p>
                          <a:pPr algn="l"/>
                          <a:r>
                            <a:rPr lang="en-US" sz="1350" b="1" dirty="0">
                              <a:solidFill>
                                <a:schemeClr val="bg1"/>
                              </a:solidFill>
                            </a:rPr>
                            <a:t>Speed</a:t>
                          </a:r>
                        </a:p>
                      </a:txBody>
                      <a:tcPr anchor="ctr"/>
                    </a:tc>
                    <a:extLst>
                      <a:ext uri="{0D108BD9-81ED-4DB2-BD59-A6C34878D82A}">
                        <a16:rowId xmlns:a16="http://schemas.microsoft.com/office/drawing/2014/main" val="3583912633"/>
                      </a:ext>
                    </a:extLst>
                  </a:tr>
                  <a:tr h="370840">
                    <a:tc>
                      <a:txBody>
                        <a:bodyPr/>
                        <a:lstStyle/>
                        <a:p>
                          <a:pPr algn="l"/>
                          <a:r>
                            <a:rPr lang="en-US" b="0" dirty="0">
                              <a:solidFill>
                                <a:srgbClr val="000000"/>
                              </a:solidFill>
                            </a:rPr>
                            <a:t>Ring instability monitor (RIM)</a:t>
                          </a:r>
                        </a:p>
                      </a:txBody>
                      <a:tcPr anchor="ctr"/>
                    </a:tc>
                    <a:tc>
                      <a:txBody>
                        <a:bodyPr/>
                        <a:lstStyle/>
                        <a:p>
                          <a:pPr algn="l"/>
                          <a14:m>
                            <m:oMathPara xmlns:m="http://schemas.openxmlformats.org/officeDocument/2006/math">
                              <m:oMathParaPr>
                                <m:jc m:val="centerGroup"/>
                              </m:oMathParaPr>
                              <m:oMath xmlns:m="http://schemas.openxmlformats.org/officeDocument/2006/math">
                                <m:r>
                                  <a:rPr lang="en-US" sz="1500" b="0" smtClean="0">
                                    <a:solidFill>
                                      <a:srgbClr val="000000"/>
                                    </a:solidFill>
                                    <a:latin typeface="Cambria Math" panose="02040503050406030204" pitchFamily="18" charset="0"/>
                                  </a:rPr>
                                  <m:t>𝐹𝐹𝑇</m:t>
                                </m:r>
                                <m:d>
                                  <m:dPr>
                                    <m:begChr m:val="{"/>
                                    <m:endChr m:val="}"/>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 </m:t>
                                    </m:r>
                                    <m:acc>
                                      <m:accPr>
                                        <m:chr m:val="̅"/>
                                        <m:ctrlPr>
                                          <a:rPr lang="en-US" sz="1500" b="0" i="1" smtClean="0">
                                            <a:solidFill>
                                              <a:srgbClr val="000000"/>
                                            </a:solidFill>
                                            <a:latin typeface="Cambria Math" panose="02040503050406030204" pitchFamily="18" charset="0"/>
                                          </a:rPr>
                                        </m:ctrlPr>
                                      </m:accPr>
                                      <m:e>
                                        <m:r>
                                          <a:rPr lang="en-US" sz="1500" b="0" smtClean="0">
                                            <a:solidFill>
                                              <a:srgbClr val="000000"/>
                                            </a:solidFill>
                                            <a:latin typeface="Cambria Math" panose="02040503050406030204" pitchFamily="18" charset="0"/>
                                          </a:rPr>
                                          <m:t>𝑥</m:t>
                                        </m:r>
                                      </m:e>
                                    </m:acc>
                                    <m:d>
                                      <m:dPr>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𝑧</m:t>
                                        </m:r>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𝑡</m:t>
                                        </m:r>
                                      </m:e>
                                    </m:d>
                                    <m:r>
                                      <a:rPr lang="en-US" sz="1500" b="0" smtClean="0">
                                        <a:solidFill>
                                          <a:srgbClr val="000000"/>
                                        </a:solidFill>
                                        <a:latin typeface="Cambria Math" panose="02040503050406030204" pitchFamily="18" charset="0"/>
                                      </a:rPr>
                                      <m:t>, </m:t>
                                    </m:r>
                                    <m:acc>
                                      <m:accPr>
                                        <m:chr m:val="̅"/>
                                        <m:ctrlPr>
                                          <a:rPr lang="en-US" sz="1500" b="0" i="1" smtClean="0">
                                            <a:solidFill>
                                              <a:srgbClr val="000000"/>
                                            </a:solidFill>
                                            <a:latin typeface="Cambria Math" panose="02040503050406030204" pitchFamily="18" charset="0"/>
                                          </a:rPr>
                                        </m:ctrlPr>
                                      </m:accPr>
                                      <m:e>
                                        <m:r>
                                          <a:rPr lang="en-US" sz="1500" b="0" smtClean="0">
                                            <a:solidFill>
                                              <a:srgbClr val="000000"/>
                                            </a:solidFill>
                                            <a:latin typeface="Cambria Math" panose="02040503050406030204" pitchFamily="18" charset="0"/>
                                          </a:rPr>
                                          <m:t>𝑦</m:t>
                                        </m:r>
                                      </m:e>
                                    </m:acc>
                                    <m:d>
                                      <m:dPr>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𝑧</m:t>
                                        </m:r>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𝑡</m:t>
                                        </m:r>
                                      </m:e>
                                    </m:d>
                                    <m:r>
                                      <a:rPr lang="en-US" sz="1500" b="0" i="1" smtClean="0">
                                        <a:solidFill>
                                          <a:srgbClr val="000000"/>
                                        </a:solidFill>
                                        <a:latin typeface="Cambria Math" panose="02040503050406030204" pitchFamily="18" charset="0"/>
                                      </a:rPr>
                                      <m:t> </m:t>
                                    </m:r>
                                  </m:e>
                                </m:d>
                              </m:oMath>
                            </m:oMathPara>
                          </a14:m>
                          <a:endParaRPr lang="en-US" sz="1500" b="0" dirty="0">
                            <a:solidFill>
                              <a:srgbClr val="000000"/>
                            </a:solidFill>
                          </a:endParaRPr>
                        </a:p>
                      </a:txBody>
                      <a:tcPr anchor="ct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1983982280"/>
                      </a:ext>
                    </a:extLst>
                  </a:tr>
                  <a:tr h="370840">
                    <a:tc>
                      <a:txBody>
                        <a:bodyPr/>
                        <a:lstStyle/>
                        <a:p>
                          <a:pPr algn="l"/>
                          <a:r>
                            <a:rPr lang="en-US" b="0" dirty="0">
                              <a:solidFill>
                                <a:srgbClr val="000000"/>
                              </a:solidFill>
                            </a:rPr>
                            <a:t>Beam position monitors (BPM)</a:t>
                          </a:r>
                        </a:p>
                      </a:txBody>
                      <a:tcPr anchor="ctr"/>
                    </a:tc>
                    <a:tc>
                      <a:txBody>
                        <a:bodyPr/>
                        <a:lstStyle/>
                        <a:p>
                          <a:pPr algn="l"/>
                          <a14:m>
                            <m:oMathPara xmlns:m="http://schemas.openxmlformats.org/officeDocument/2006/math">
                              <m:oMathParaPr>
                                <m:jc m:val="centerGroup"/>
                              </m:oMathParaPr>
                              <m:oMath xmlns:m="http://schemas.openxmlformats.org/officeDocument/2006/math">
                                <m:d>
                                  <m:dPr>
                                    <m:begChr m:val="{"/>
                                    <m:endChr m:val="}"/>
                                    <m:ctrlPr>
                                      <a:rPr lang="en-US" sz="1500" b="0" i="1" smtClean="0">
                                        <a:solidFill>
                                          <a:srgbClr val="000000"/>
                                        </a:solidFill>
                                        <a:latin typeface="Cambria Math" panose="02040503050406030204" pitchFamily="18" charset="0"/>
                                      </a:rPr>
                                    </m:ctrlPr>
                                  </m:dPr>
                                  <m:e>
                                    <m:acc>
                                      <m:accPr>
                                        <m:chr m:val="̅"/>
                                        <m:ctrlPr>
                                          <a:rPr lang="en-US" sz="1500" b="0" i="1" smtClean="0">
                                            <a:solidFill>
                                              <a:srgbClr val="000000"/>
                                            </a:solidFill>
                                            <a:latin typeface="Cambria Math" panose="02040503050406030204" pitchFamily="18" charset="0"/>
                                          </a:rPr>
                                        </m:ctrlPr>
                                      </m:accPr>
                                      <m:e>
                                        <m:r>
                                          <a:rPr lang="en-US" sz="1500" b="0" smtClean="0">
                                            <a:solidFill>
                                              <a:srgbClr val="000000"/>
                                            </a:solidFill>
                                            <a:latin typeface="Cambria Math" panose="02040503050406030204" pitchFamily="18" charset="0"/>
                                          </a:rPr>
                                          <m:t>𝑥</m:t>
                                        </m:r>
                                      </m:e>
                                    </m:acc>
                                    <m:d>
                                      <m:dPr>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𝑡</m:t>
                                        </m:r>
                                      </m:e>
                                    </m:d>
                                    <m:r>
                                      <a:rPr lang="en-US" sz="1500" b="0" smtClean="0">
                                        <a:solidFill>
                                          <a:srgbClr val="000000"/>
                                        </a:solidFill>
                                        <a:latin typeface="Cambria Math" panose="02040503050406030204" pitchFamily="18" charset="0"/>
                                      </a:rPr>
                                      <m:t>,</m:t>
                                    </m:r>
                                    <m:acc>
                                      <m:accPr>
                                        <m:chr m:val="̅"/>
                                        <m:ctrlPr>
                                          <a:rPr lang="en-US" sz="1500" b="0" i="1" smtClean="0">
                                            <a:solidFill>
                                              <a:srgbClr val="000000"/>
                                            </a:solidFill>
                                            <a:latin typeface="Cambria Math" panose="02040503050406030204" pitchFamily="18" charset="0"/>
                                          </a:rPr>
                                        </m:ctrlPr>
                                      </m:accPr>
                                      <m:e>
                                        <m:r>
                                          <a:rPr lang="en-US" sz="1500" b="0" smtClean="0">
                                            <a:solidFill>
                                              <a:srgbClr val="000000"/>
                                            </a:solidFill>
                                            <a:latin typeface="Cambria Math" panose="02040503050406030204" pitchFamily="18" charset="0"/>
                                          </a:rPr>
                                          <m:t>𝑦</m:t>
                                        </m:r>
                                      </m:e>
                                    </m:acc>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𝑡</m:t>
                                    </m:r>
                                    <m:r>
                                      <a:rPr lang="en-US" sz="1500" b="0" smtClean="0">
                                        <a:solidFill>
                                          <a:srgbClr val="000000"/>
                                        </a:solidFill>
                                        <a:latin typeface="Cambria Math" panose="02040503050406030204" pitchFamily="18" charset="0"/>
                                      </a:rPr>
                                      <m:t>)</m:t>
                                    </m:r>
                                  </m:e>
                                </m:d>
                              </m:oMath>
                            </m:oMathPara>
                          </a14:m>
                          <a:endParaRPr lang="en-US" sz="1500" b="0" dirty="0">
                            <a:solidFill>
                              <a:srgbClr val="000000"/>
                            </a:solidFill>
                          </a:endParaRPr>
                        </a:p>
                      </a:txBody>
                      <a:tcPr anchor="ct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3713058634"/>
                      </a:ext>
                    </a:extLst>
                  </a:tr>
                  <a:tr h="370840">
                    <a:tc>
                      <a:txBody>
                        <a:bodyPr/>
                        <a:lstStyle/>
                        <a:p>
                          <a:pPr algn="l"/>
                          <a:r>
                            <a:rPr lang="en-US" b="0" dirty="0">
                              <a:solidFill>
                                <a:srgbClr val="000000"/>
                              </a:solidFill>
                            </a:rPr>
                            <a:t>Beam current monitor (BCM)</a:t>
                          </a:r>
                        </a:p>
                      </a:txBody>
                      <a:tcPr anchor="ctr"/>
                    </a:tc>
                    <a:tc>
                      <a:txBody>
                        <a:bodyPr/>
                        <a:lstStyle/>
                        <a:p>
                          <a:pPr algn="l"/>
                          <a14:m>
                            <m:oMathPara xmlns:m="http://schemas.openxmlformats.org/officeDocument/2006/math">
                              <m:oMathParaPr>
                                <m:jc m:val="centerGroup"/>
                              </m:oMathParaPr>
                              <m:oMath xmlns:m="http://schemas.openxmlformats.org/officeDocument/2006/math">
                                <m:r>
                                  <a:rPr lang="en-US" sz="1500" b="0" smtClean="0">
                                    <a:solidFill>
                                      <a:srgbClr val="000000"/>
                                    </a:solidFill>
                                    <a:latin typeface="Cambria Math" panose="02040503050406030204" pitchFamily="18" charset="0"/>
                                  </a:rPr>
                                  <m:t>𝜌</m:t>
                                </m:r>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𝑧</m:t>
                                </m:r>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𝑡</m:t>
                                </m:r>
                                <m:r>
                                  <a:rPr lang="en-US" sz="1500" b="0" smtClean="0">
                                    <a:solidFill>
                                      <a:srgbClr val="000000"/>
                                    </a:solidFill>
                                    <a:latin typeface="Cambria Math" panose="02040503050406030204" pitchFamily="18" charset="0"/>
                                  </a:rPr>
                                  <m:t>)</m:t>
                                </m:r>
                              </m:oMath>
                            </m:oMathPara>
                          </a14:m>
                          <a:endParaRPr lang="en-US" sz="1500" b="0" dirty="0">
                            <a:solidFill>
                              <a:srgbClr val="000000"/>
                            </a:solidFill>
                          </a:endParaRPr>
                        </a:p>
                      </a:txBody>
                      <a:tcPr anchor="ct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3691318778"/>
                      </a:ext>
                    </a:extLst>
                  </a:tr>
                  <a:tr h="370840">
                    <a:tc>
                      <a:txBody>
                        <a:bodyPr/>
                        <a:lstStyle/>
                        <a:p>
                          <a:pPr algn="l"/>
                          <a:r>
                            <a:rPr lang="en-US" b="0" dirty="0">
                              <a:solidFill>
                                <a:srgbClr val="000000"/>
                              </a:solidFill>
                            </a:rPr>
                            <a:t>Wire scanners (WS)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𝜌</m:t>
                                    </m:r>
                                    <m:d>
                                      <m:dPr>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𝑥</m:t>
                                        </m:r>
                                        <m:r>
                                          <a:rPr lang="en-US" sz="1500" b="0" smtClean="0">
                                            <a:solidFill>
                                              <a:srgbClr val="000000"/>
                                            </a:solidFill>
                                            <a:latin typeface="Cambria Math" panose="02040503050406030204" pitchFamily="18" charset="0"/>
                                          </a:rPr>
                                          <m:t> </m:t>
                                        </m:r>
                                      </m:e>
                                    </m:d>
                                    <m:r>
                                      <a:rPr lang="en-US" sz="1500" b="0" smtClean="0">
                                        <a:solidFill>
                                          <a:srgbClr val="000000"/>
                                        </a:solidFill>
                                        <a:latin typeface="Cambria Math" panose="02040503050406030204" pitchFamily="18" charset="0"/>
                                      </a:rPr>
                                      <m:t>,</m:t>
                                    </m:r>
                                    <m:r>
                                      <a:rPr lang="en-US" sz="1500" b="0" smtClean="0">
                                        <a:solidFill>
                                          <a:srgbClr val="000000"/>
                                        </a:solidFill>
                                        <a:latin typeface="Cambria Math" panose="02040503050406030204" pitchFamily="18" charset="0"/>
                                      </a:rPr>
                                      <m:t>𝜌</m:t>
                                    </m:r>
                                    <m:d>
                                      <m:dPr>
                                        <m:ctrlPr>
                                          <a:rPr lang="en-US" sz="1500" b="0" i="1" smtClean="0">
                                            <a:solidFill>
                                              <a:srgbClr val="000000"/>
                                            </a:solidFill>
                                            <a:latin typeface="Cambria Math" panose="02040503050406030204" pitchFamily="18" charset="0"/>
                                          </a:rPr>
                                        </m:ctrlPr>
                                      </m:dPr>
                                      <m:e>
                                        <m:r>
                                          <a:rPr lang="en-US" sz="1500" b="0" smtClean="0">
                                            <a:solidFill>
                                              <a:srgbClr val="000000"/>
                                            </a:solidFill>
                                            <a:latin typeface="Cambria Math" panose="02040503050406030204" pitchFamily="18" charset="0"/>
                                          </a:rPr>
                                          <m:t>𝑦</m:t>
                                        </m:r>
                                      </m:e>
                                    </m:d>
                                    <m:r>
                                      <a:rPr lang="en-US" sz="1500" b="0"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𝜌</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𝑥</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𝑦</m:t>
                                    </m:r>
                                    <m:r>
                                      <a:rPr lang="en-US" sz="1500" b="0" i="1" smtClean="0">
                                        <a:solidFill>
                                          <a:srgbClr val="000000"/>
                                        </a:solidFill>
                                        <a:latin typeface="Cambria Math" panose="02040503050406030204" pitchFamily="18" charset="0"/>
                                      </a:rPr>
                                      <m:t>)</m:t>
                                    </m:r>
                                  </m:e>
                                </m:d>
                              </m:oMath>
                            </m:oMathPara>
                          </a14:m>
                          <a:endParaRPr lang="en-US" sz="1500" b="0" dirty="0">
                            <a:solidFill>
                              <a:srgbClr val="000000"/>
                            </a:solidFill>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Yes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5-15 mins</a:t>
                          </a:r>
                        </a:p>
                      </a:txBody>
                      <a:tcPr anchor="ctr"/>
                    </a:tc>
                    <a:extLst>
                      <a:ext uri="{0D108BD9-81ED-4DB2-BD59-A6C34878D82A}">
                        <a16:rowId xmlns:a16="http://schemas.microsoft.com/office/drawing/2014/main" val="1319353837"/>
                      </a:ext>
                    </a:extLst>
                  </a:tr>
                  <a:tr h="370840">
                    <a:tc>
                      <a:txBody>
                        <a:bodyPr/>
                        <a:lstStyle/>
                        <a:p>
                          <a:pPr algn="l"/>
                          <a:r>
                            <a:rPr lang="en-US" b="0" dirty="0">
                              <a:solidFill>
                                <a:srgbClr val="000000"/>
                              </a:solidFill>
                            </a:rPr>
                            <a:t>Electron scanner (ES)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US" sz="1500" b="0" i="1" smtClean="0">
                                        <a:solidFill>
                                          <a:srgbClr val="000000"/>
                                        </a:solidFill>
                                        <a:latin typeface="Cambria Math" panose="02040503050406030204" pitchFamily="18" charset="0"/>
                                      </a:rPr>
                                    </m:ctrlPr>
                                  </m:dPr>
                                  <m:e>
                                    <m:r>
                                      <a:rPr lang="en-US" sz="1500" b="0" i="1" smtClean="0">
                                        <a:solidFill>
                                          <a:srgbClr val="000000"/>
                                        </a:solidFill>
                                        <a:latin typeface="Cambria Math" panose="02040503050406030204" pitchFamily="18" charset="0"/>
                                      </a:rPr>
                                      <m:t>𝜌</m:t>
                                    </m:r>
                                    <m:d>
                                      <m:dPr>
                                        <m:ctrlPr>
                                          <a:rPr lang="en-US" sz="1500" b="0" i="1" smtClean="0">
                                            <a:solidFill>
                                              <a:srgbClr val="000000"/>
                                            </a:solidFill>
                                            <a:latin typeface="Cambria Math" panose="02040503050406030204" pitchFamily="18" charset="0"/>
                                          </a:rPr>
                                        </m:ctrlPr>
                                      </m:dPr>
                                      <m:e>
                                        <m:r>
                                          <a:rPr lang="en-US" sz="1500" b="0" i="1" smtClean="0">
                                            <a:solidFill>
                                              <a:srgbClr val="000000"/>
                                            </a:solidFill>
                                            <a:latin typeface="Cambria Math" panose="02040503050406030204" pitchFamily="18" charset="0"/>
                                          </a:rPr>
                                          <m:t>𝑥</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𝑧</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𝑡</m:t>
                                        </m:r>
                                      </m:e>
                                    </m:d>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𝜌</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𝑦</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𝑧</m:t>
                                    </m:r>
                                    <m:r>
                                      <a:rPr lang="en-US" sz="1500" b="0" i="1" smtClean="0">
                                        <a:solidFill>
                                          <a:srgbClr val="000000"/>
                                        </a:solidFill>
                                        <a:latin typeface="Cambria Math" panose="02040503050406030204" pitchFamily="18" charset="0"/>
                                      </a:rPr>
                                      <m:t>,</m:t>
                                    </m:r>
                                    <m:r>
                                      <a:rPr lang="en-US" sz="1500" b="0" i="1" smtClean="0">
                                        <a:solidFill>
                                          <a:srgbClr val="000000"/>
                                        </a:solidFill>
                                        <a:latin typeface="Cambria Math" panose="02040503050406030204" pitchFamily="18" charset="0"/>
                                      </a:rPr>
                                      <m:t>𝑡</m:t>
                                    </m:r>
                                    <m:r>
                                      <a:rPr lang="en-US" sz="1500" b="0" i="1" smtClean="0">
                                        <a:solidFill>
                                          <a:srgbClr val="000000"/>
                                        </a:solidFill>
                                        <a:latin typeface="Cambria Math" panose="02040503050406030204" pitchFamily="18" charset="0"/>
                                      </a:rPr>
                                      <m:t>)</m:t>
                                    </m:r>
                                  </m:e>
                                </m:d>
                              </m:oMath>
                            </m:oMathPara>
                          </a14:m>
                          <a:endParaRPr lang="en-US" sz="1500" b="0" dirty="0">
                            <a:solidFill>
                              <a:srgbClr val="000000"/>
                            </a:solidFill>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No…</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Instant</a:t>
                          </a:r>
                        </a:p>
                      </a:txBody>
                      <a:tcPr anchor="ctr"/>
                    </a:tc>
                    <a:extLst>
                      <a:ext uri="{0D108BD9-81ED-4DB2-BD59-A6C34878D82A}">
                        <a16:rowId xmlns:a16="http://schemas.microsoft.com/office/drawing/2014/main" val="4127420408"/>
                      </a:ext>
                    </a:extLst>
                  </a:tr>
                </a:tbl>
              </a:graphicData>
            </a:graphic>
          </p:graphicFrame>
        </mc:Choice>
        <mc:Fallback xmlns="">
          <p:graphicFrame>
            <p:nvGraphicFramePr>
              <p:cNvPr id="4" name="Table 3">
                <a:extLst>
                  <a:ext uri="{FF2B5EF4-FFF2-40B4-BE49-F238E27FC236}">
                    <a16:creationId xmlns:a16="http://schemas.microsoft.com/office/drawing/2014/main" id="{52581252-0A1A-D50B-518D-9E90A89AEB57}"/>
                  </a:ext>
                </a:extLst>
              </p:cNvPr>
              <p:cNvGraphicFramePr>
                <a:graphicFrameLocks noGrp="1"/>
              </p:cNvGraphicFramePr>
              <p:nvPr>
                <p:extLst>
                  <p:ext uri="{D42A27DB-BD31-4B8C-83A1-F6EECF244321}">
                    <p14:modId xmlns:p14="http://schemas.microsoft.com/office/powerpoint/2010/main" val="1477260983"/>
                  </p:ext>
                </p:extLst>
              </p:nvPr>
            </p:nvGraphicFramePr>
            <p:xfrm>
              <a:off x="911133" y="2316480"/>
              <a:ext cx="7321733" cy="2225040"/>
            </p:xfrm>
            <a:graphic>
              <a:graphicData uri="http://schemas.openxmlformats.org/drawingml/2006/table">
                <a:tbl>
                  <a:tblPr firstRow="1" bandRow="1">
                    <a:tableStyleId>{073A0DAA-6AF3-43AB-8588-CEC1D06C72B9}</a:tableStyleId>
                  </a:tblPr>
                  <a:tblGrid>
                    <a:gridCol w="2581593">
                      <a:extLst>
                        <a:ext uri="{9D8B030D-6E8A-4147-A177-3AD203B41FA5}">
                          <a16:colId xmlns:a16="http://schemas.microsoft.com/office/drawing/2014/main" val="2615181027"/>
                        </a:ext>
                      </a:extLst>
                    </a:gridCol>
                    <a:gridCol w="2080760">
                      <a:extLst>
                        <a:ext uri="{9D8B030D-6E8A-4147-A177-3AD203B41FA5}">
                          <a16:colId xmlns:a16="http://schemas.microsoft.com/office/drawing/2014/main" val="304071619"/>
                        </a:ext>
                      </a:extLst>
                    </a:gridCol>
                    <a:gridCol w="1254034">
                      <a:extLst>
                        <a:ext uri="{9D8B030D-6E8A-4147-A177-3AD203B41FA5}">
                          <a16:colId xmlns:a16="http://schemas.microsoft.com/office/drawing/2014/main" val="2930912045"/>
                        </a:ext>
                      </a:extLst>
                    </a:gridCol>
                    <a:gridCol w="1405346">
                      <a:extLst>
                        <a:ext uri="{9D8B030D-6E8A-4147-A177-3AD203B41FA5}">
                          <a16:colId xmlns:a16="http://schemas.microsoft.com/office/drawing/2014/main" val="1427407931"/>
                        </a:ext>
                      </a:extLst>
                    </a:gridCol>
                  </a:tblGrid>
                  <a:tr h="370840">
                    <a:tc>
                      <a:txBody>
                        <a:bodyPr/>
                        <a:lstStyle/>
                        <a:p>
                          <a:pPr algn="l"/>
                          <a:r>
                            <a:rPr lang="en-US" b="1" dirty="0">
                              <a:solidFill>
                                <a:schemeClr val="bg1"/>
                              </a:solidFill>
                            </a:rPr>
                            <a:t>Diagnostic</a:t>
                          </a:r>
                        </a:p>
                      </a:txBody>
                      <a:tcPr anchor="ctr"/>
                    </a:tc>
                    <a:tc>
                      <a:txBody>
                        <a:bodyPr/>
                        <a:lstStyle/>
                        <a:p>
                          <a:pPr algn="l"/>
                          <a:r>
                            <a:rPr lang="en-US" sz="1350" b="1" dirty="0">
                              <a:solidFill>
                                <a:schemeClr val="bg1"/>
                              </a:solidFill>
                            </a:rPr>
                            <a:t>Measured Quantity</a:t>
                          </a:r>
                        </a:p>
                      </a:txBody>
                      <a:tcPr anchor="ctr"/>
                    </a:tc>
                    <a:tc>
                      <a:txBody>
                        <a:bodyPr/>
                        <a:lstStyle/>
                        <a:p>
                          <a:pPr algn="l"/>
                          <a:r>
                            <a:rPr lang="en-US" sz="1350" b="1" dirty="0">
                              <a:solidFill>
                                <a:schemeClr val="bg1"/>
                              </a:solidFill>
                            </a:rPr>
                            <a:t>Operational?</a:t>
                          </a:r>
                        </a:p>
                      </a:txBody>
                      <a:tcPr anchor="ctr"/>
                    </a:tc>
                    <a:tc>
                      <a:txBody>
                        <a:bodyPr/>
                        <a:lstStyle/>
                        <a:p>
                          <a:pPr algn="l"/>
                          <a:r>
                            <a:rPr lang="en-US" sz="1350" b="1" dirty="0">
                              <a:solidFill>
                                <a:schemeClr val="bg1"/>
                              </a:solidFill>
                            </a:rPr>
                            <a:t>Speed</a:t>
                          </a:r>
                        </a:p>
                      </a:txBody>
                      <a:tcPr anchor="ctr"/>
                    </a:tc>
                    <a:extLst>
                      <a:ext uri="{0D108BD9-81ED-4DB2-BD59-A6C34878D82A}">
                        <a16:rowId xmlns:a16="http://schemas.microsoft.com/office/drawing/2014/main" val="3583912633"/>
                      </a:ext>
                    </a:extLst>
                  </a:tr>
                  <a:tr h="370840">
                    <a:tc>
                      <a:txBody>
                        <a:bodyPr/>
                        <a:lstStyle/>
                        <a:p>
                          <a:pPr algn="l"/>
                          <a:r>
                            <a:rPr lang="en-US" b="0" dirty="0">
                              <a:solidFill>
                                <a:srgbClr val="000000"/>
                              </a:solidFill>
                            </a:rPr>
                            <a:t>Ring instability monitor (RIM)</a:t>
                          </a:r>
                        </a:p>
                      </a:txBody>
                      <a:tcPr anchor="ctr"/>
                    </a:tc>
                    <a:tc>
                      <a:txBody>
                        <a:bodyPr/>
                        <a:lstStyle/>
                        <a:p>
                          <a:endParaRPr lang="en-US"/>
                        </a:p>
                      </a:txBody>
                      <a:tcPr anchor="ctr">
                        <a:blipFill>
                          <a:blip r:embed="rId2"/>
                          <a:stretch>
                            <a:fillRect l="-124390" t="-100000" r="-129268" b="-396667"/>
                          </a:stretch>
                        </a:blipFill>
                      </a:tcP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1983982280"/>
                      </a:ext>
                    </a:extLst>
                  </a:tr>
                  <a:tr h="370840">
                    <a:tc>
                      <a:txBody>
                        <a:bodyPr/>
                        <a:lstStyle/>
                        <a:p>
                          <a:pPr algn="l"/>
                          <a:r>
                            <a:rPr lang="en-US" b="0" dirty="0">
                              <a:solidFill>
                                <a:srgbClr val="000000"/>
                              </a:solidFill>
                            </a:rPr>
                            <a:t>Beam position monitors (BPM)</a:t>
                          </a:r>
                        </a:p>
                      </a:txBody>
                      <a:tcPr anchor="ctr"/>
                    </a:tc>
                    <a:tc>
                      <a:txBody>
                        <a:bodyPr/>
                        <a:lstStyle/>
                        <a:p>
                          <a:endParaRPr lang="en-US"/>
                        </a:p>
                      </a:txBody>
                      <a:tcPr anchor="ctr">
                        <a:blipFill>
                          <a:blip r:embed="rId2"/>
                          <a:stretch>
                            <a:fillRect l="-124390" t="-206897" r="-129268" b="-310345"/>
                          </a:stretch>
                        </a:blipFill>
                      </a:tcP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3713058634"/>
                      </a:ext>
                    </a:extLst>
                  </a:tr>
                  <a:tr h="370840">
                    <a:tc>
                      <a:txBody>
                        <a:bodyPr/>
                        <a:lstStyle/>
                        <a:p>
                          <a:pPr algn="l"/>
                          <a:r>
                            <a:rPr lang="en-US" b="0" dirty="0">
                              <a:solidFill>
                                <a:srgbClr val="000000"/>
                              </a:solidFill>
                            </a:rPr>
                            <a:t>Beam current monitor (BCM)</a:t>
                          </a:r>
                        </a:p>
                      </a:txBody>
                      <a:tcPr anchor="ctr"/>
                    </a:tc>
                    <a:tc>
                      <a:txBody>
                        <a:bodyPr/>
                        <a:lstStyle/>
                        <a:p>
                          <a:endParaRPr lang="en-US"/>
                        </a:p>
                      </a:txBody>
                      <a:tcPr anchor="ctr">
                        <a:blipFill>
                          <a:blip r:embed="rId2"/>
                          <a:stretch>
                            <a:fillRect l="-124390" t="-306897" r="-129268" b="-210345"/>
                          </a:stretch>
                        </a:blipFill>
                      </a:tcPr>
                    </a:tc>
                    <a:tc>
                      <a:txBody>
                        <a:bodyPr/>
                        <a:lstStyle/>
                        <a:p>
                          <a:pPr algn="l"/>
                          <a:r>
                            <a:rPr lang="en-US" sz="1350" b="0" dirty="0">
                              <a:solidFill>
                                <a:srgbClr val="000000"/>
                              </a:solidFill>
                            </a:rPr>
                            <a:t>Yes</a:t>
                          </a:r>
                        </a:p>
                      </a:txBody>
                      <a:tcPr anchor="ctr"/>
                    </a:tc>
                    <a:tc>
                      <a:txBody>
                        <a:bodyPr/>
                        <a:lstStyle/>
                        <a:p>
                          <a:pPr algn="l"/>
                          <a:r>
                            <a:rPr lang="en-US" sz="1350" b="0" dirty="0">
                              <a:solidFill>
                                <a:srgbClr val="000000"/>
                              </a:solidFill>
                            </a:rPr>
                            <a:t>Instant</a:t>
                          </a:r>
                        </a:p>
                      </a:txBody>
                      <a:tcPr anchor="ctr"/>
                    </a:tc>
                    <a:extLst>
                      <a:ext uri="{0D108BD9-81ED-4DB2-BD59-A6C34878D82A}">
                        <a16:rowId xmlns:a16="http://schemas.microsoft.com/office/drawing/2014/main" val="3691318778"/>
                      </a:ext>
                    </a:extLst>
                  </a:tr>
                  <a:tr h="370840">
                    <a:tc>
                      <a:txBody>
                        <a:bodyPr/>
                        <a:lstStyle/>
                        <a:p>
                          <a:pPr algn="l"/>
                          <a:r>
                            <a:rPr lang="en-US" b="0" dirty="0">
                              <a:solidFill>
                                <a:srgbClr val="000000"/>
                              </a:solidFill>
                            </a:rPr>
                            <a:t>Wire scanners (WS)</a:t>
                          </a:r>
                        </a:p>
                      </a:txBody>
                      <a:tcPr anchor="ctr"/>
                    </a:tc>
                    <a:tc>
                      <a:txBody>
                        <a:bodyPr/>
                        <a:lstStyle/>
                        <a:p>
                          <a:endParaRPr lang="en-US"/>
                        </a:p>
                      </a:txBody>
                      <a:tcPr anchor="ctr">
                        <a:blipFill>
                          <a:blip r:embed="rId2"/>
                          <a:stretch>
                            <a:fillRect l="-124390" t="-393333" r="-129268" b="-103333"/>
                          </a:stretch>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Yes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5-15 mins</a:t>
                          </a:r>
                        </a:p>
                      </a:txBody>
                      <a:tcPr anchor="ctr"/>
                    </a:tc>
                    <a:extLst>
                      <a:ext uri="{0D108BD9-81ED-4DB2-BD59-A6C34878D82A}">
                        <a16:rowId xmlns:a16="http://schemas.microsoft.com/office/drawing/2014/main" val="1319353837"/>
                      </a:ext>
                    </a:extLst>
                  </a:tr>
                  <a:tr h="370840">
                    <a:tc>
                      <a:txBody>
                        <a:bodyPr/>
                        <a:lstStyle/>
                        <a:p>
                          <a:pPr algn="l"/>
                          <a:r>
                            <a:rPr lang="en-US" b="0" dirty="0">
                              <a:solidFill>
                                <a:srgbClr val="000000"/>
                              </a:solidFill>
                            </a:rPr>
                            <a:t>Electron scanner (ES)</a:t>
                          </a:r>
                        </a:p>
                      </a:txBody>
                      <a:tcPr anchor="ctr"/>
                    </a:tc>
                    <a:tc>
                      <a:txBody>
                        <a:bodyPr/>
                        <a:lstStyle/>
                        <a:p>
                          <a:endParaRPr lang="en-US"/>
                        </a:p>
                      </a:txBody>
                      <a:tcPr anchor="ctr">
                        <a:blipFill>
                          <a:blip r:embed="rId2"/>
                          <a:stretch>
                            <a:fillRect l="-124390" t="-510345" r="-129268" b="-6897"/>
                          </a:stretch>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No…</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dirty="0">
                              <a:solidFill>
                                <a:srgbClr val="000000"/>
                              </a:solidFill>
                            </a:rPr>
                            <a:t>Instant</a:t>
                          </a:r>
                        </a:p>
                      </a:txBody>
                      <a:tcPr anchor="ctr"/>
                    </a:tc>
                    <a:extLst>
                      <a:ext uri="{0D108BD9-81ED-4DB2-BD59-A6C34878D82A}">
                        <a16:rowId xmlns:a16="http://schemas.microsoft.com/office/drawing/2014/main" val="4127420408"/>
                      </a:ext>
                    </a:extLst>
                  </a:tr>
                </a:tbl>
              </a:graphicData>
            </a:graphic>
          </p:graphicFrame>
        </mc:Fallback>
      </mc:AlternateContent>
    </p:spTree>
    <p:extLst>
      <p:ext uri="{BB962C8B-B14F-4D97-AF65-F5344CB8AC3E}">
        <p14:creationId xmlns:p14="http://schemas.microsoft.com/office/powerpoint/2010/main" val="303612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C86A0-16E1-940D-8A7D-F8A35D111E48}"/>
              </a:ext>
            </a:extLst>
          </p:cNvPr>
          <p:cNvSpPr>
            <a:spLocks noGrp="1"/>
          </p:cNvSpPr>
          <p:nvPr>
            <p:ph type="title"/>
          </p:nvPr>
        </p:nvSpPr>
        <p:spPr/>
        <p:txBody>
          <a:bodyPr/>
          <a:lstStyle/>
          <a:p>
            <a:r>
              <a:rPr lang="en-US" dirty="0"/>
              <a:t>1D measurements constrain 2D/4D phase space density of accumulated bunch</a:t>
            </a:r>
          </a:p>
        </p:txBody>
      </p:sp>
      <p:pic>
        <p:nvPicPr>
          <p:cNvPr id="5" name="Picture 4" descr="Diagram, shape&#10;&#10;Description automatically generated">
            <a:extLst>
              <a:ext uri="{FF2B5EF4-FFF2-40B4-BE49-F238E27FC236}">
                <a16:creationId xmlns:a16="http://schemas.microsoft.com/office/drawing/2014/main" id="{E11B681F-4E45-0312-CDEC-8C81BF8987FF}"/>
              </a:ext>
            </a:extLst>
          </p:cNvPr>
          <p:cNvPicPr>
            <a:picLocks noChangeAspect="1"/>
          </p:cNvPicPr>
          <p:nvPr/>
        </p:nvPicPr>
        <p:blipFill>
          <a:blip r:embed="rId3"/>
          <a:stretch>
            <a:fillRect/>
          </a:stretch>
        </p:blipFill>
        <p:spPr>
          <a:xfrm>
            <a:off x="175822" y="1545914"/>
            <a:ext cx="8792355" cy="4652569"/>
          </a:xfrm>
          <a:prstGeom prst="rect">
            <a:avLst/>
          </a:prstGeom>
        </p:spPr>
      </p:pic>
      <p:sp>
        <p:nvSpPr>
          <p:cNvPr id="6" name="TextBox 5">
            <a:extLst>
              <a:ext uri="{FF2B5EF4-FFF2-40B4-BE49-F238E27FC236}">
                <a16:creationId xmlns:a16="http://schemas.microsoft.com/office/drawing/2014/main" id="{8B8E5081-F545-BB3B-1E82-64AAA09E987B}"/>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Phys. Rev. Accel. Beams </a:t>
            </a:r>
            <a:r>
              <a:rPr lang="en-US" sz="1200" b="1" dirty="0">
                <a:solidFill>
                  <a:schemeClr val="bg2">
                    <a:lumMod val="75000"/>
                  </a:schemeClr>
                </a:solidFill>
              </a:rPr>
              <a:t>27</a:t>
            </a:r>
            <a:r>
              <a:rPr lang="en-US" sz="1200" dirty="0">
                <a:solidFill>
                  <a:schemeClr val="bg2">
                    <a:lumMod val="75000"/>
                  </a:schemeClr>
                </a:solidFill>
              </a:rPr>
              <a:t>, 122802 (2024) </a:t>
            </a:r>
          </a:p>
        </p:txBody>
      </p:sp>
    </p:spTree>
    <p:extLst>
      <p:ext uri="{BB962C8B-B14F-4D97-AF65-F5344CB8AC3E}">
        <p14:creationId xmlns:p14="http://schemas.microsoft.com/office/powerpoint/2010/main" val="264955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16756-7704-5091-C2F4-7F8D6627A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17525-E24D-6C59-F177-FCE1CD68BA10}"/>
              </a:ext>
            </a:extLst>
          </p:cNvPr>
          <p:cNvSpPr>
            <a:spLocks noGrp="1"/>
          </p:cNvSpPr>
          <p:nvPr>
            <p:ph type="title"/>
          </p:nvPr>
        </p:nvSpPr>
        <p:spPr/>
        <p:txBody>
          <a:bodyPr/>
          <a:lstStyle/>
          <a:p>
            <a:pPr algn="l"/>
            <a:r>
              <a:rPr lang="en-US" dirty="0"/>
              <a:t>Feasibility of bunch compression at SNS</a:t>
            </a:r>
          </a:p>
        </p:txBody>
      </p:sp>
      <p:sp>
        <p:nvSpPr>
          <p:cNvPr id="3" name="Text Placeholder 2">
            <a:extLst>
              <a:ext uri="{FF2B5EF4-FFF2-40B4-BE49-F238E27FC236}">
                <a16:creationId xmlns:a16="http://schemas.microsoft.com/office/drawing/2014/main" id="{35B19E64-5B7F-7C73-8CDC-9040C4386533}"/>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916361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07A04-5640-56A0-FAE2-0F5DC9400459}"/>
              </a:ext>
            </a:extLst>
          </p:cNvPr>
          <p:cNvSpPr>
            <a:spLocks noGrp="1"/>
          </p:cNvSpPr>
          <p:nvPr>
            <p:ph sz="half" idx="2"/>
          </p:nvPr>
        </p:nvSpPr>
        <p:spPr>
          <a:xfrm>
            <a:off x="333014" y="1506583"/>
            <a:ext cx="8478787" cy="4407763"/>
          </a:xfrm>
        </p:spPr>
        <p:txBody>
          <a:bodyPr/>
          <a:lstStyle/>
          <a:p>
            <a:r>
              <a:rPr lang="en-US" dirty="0"/>
              <a:t>SNS resembles IMCC proton driver concept</a:t>
            </a:r>
          </a:p>
          <a:p>
            <a:r>
              <a:rPr lang="en-US" dirty="0"/>
              <a:t>SNS has unique capabilities (bunch intensity, energy flexibility, phase space painting, diagnostics)</a:t>
            </a:r>
          </a:p>
          <a:p>
            <a:r>
              <a:rPr lang="en-US" dirty="0"/>
              <a:t>Feasibility of bunch compression using existing hardware</a:t>
            </a:r>
          </a:p>
          <a:p>
            <a:r>
              <a:rPr lang="en-US" dirty="0"/>
              <a:t>Preliminary simulations and experiments</a:t>
            </a:r>
          </a:p>
          <a:p>
            <a:endParaRPr lang="en-US" dirty="0"/>
          </a:p>
        </p:txBody>
      </p:sp>
      <p:sp>
        <p:nvSpPr>
          <p:cNvPr id="3" name="Title 2">
            <a:extLst>
              <a:ext uri="{FF2B5EF4-FFF2-40B4-BE49-F238E27FC236}">
                <a16:creationId xmlns:a16="http://schemas.microsoft.com/office/drawing/2014/main" id="{EC7BA603-32A1-8922-A547-D94D0F7A4E29}"/>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42086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52F4F-B11C-06B3-3785-5902D3A7C5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C380BD-8D50-4478-668F-40C12563F75D}"/>
              </a:ext>
            </a:extLst>
          </p:cNvPr>
          <p:cNvSpPr>
            <a:spLocks noGrp="1"/>
          </p:cNvSpPr>
          <p:nvPr>
            <p:ph type="title"/>
          </p:nvPr>
        </p:nvSpPr>
        <p:spPr/>
        <p:txBody>
          <a:bodyPr/>
          <a:lstStyle/>
          <a:p>
            <a:r>
              <a:rPr lang="en-US" b="1" dirty="0"/>
              <a:t>Goal 1: </a:t>
            </a:r>
            <a:r>
              <a:rPr lang="en-US" dirty="0"/>
              <a:t>Accumulate with </a:t>
            </a:r>
            <a:r>
              <a:rPr lang="en-US" i="1" dirty="0"/>
              <a:t>barrier </a:t>
            </a:r>
            <a:r>
              <a:rPr lang="en-US" dirty="0"/>
              <a:t>waveform</a:t>
            </a:r>
          </a:p>
        </p:txBody>
      </p:sp>
      <p:sp>
        <p:nvSpPr>
          <p:cNvPr id="15" name="Rectangle 14">
            <a:extLst>
              <a:ext uri="{FF2B5EF4-FFF2-40B4-BE49-F238E27FC236}">
                <a16:creationId xmlns:a16="http://schemas.microsoft.com/office/drawing/2014/main" id="{5C01EBBD-F0EB-319C-3584-18721F056EC9}"/>
              </a:ext>
            </a:extLst>
          </p:cNvPr>
          <p:cNvSpPr/>
          <p:nvPr/>
        </p:nvSpPr>
        <p:spPr>
          <a:xfrm>
            <a:off x="2794671" y="3293329"/>
            <a:ext cx="513278"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8379A15-462A-4FF1-7AED-570D33A54A2C}"/>
              </a:ext>
            </a:extLst>
          </p:cNvPr>
          <p:cNvCxnSpPr>
            <a:cxnSpLocks/>
            <a:stCxn id="15" idx="3"/>
          </p:cNvCxnSpPr>
          <p:nvPr/>
        </p:nvCxnSpPr>
        <p:spPr>
          <a:xfrm flipV="1">
            <a:off x="3307949" y="3435040"/>
            <a:ext cx="271969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10;&#10;Description automatically generated">
            <a:extLst>
              <a:ext uri="{FF2B5EF4-FFF2-40B4-BE49-F238E27FC236}">
                <a16:creationId xmlns:a16="http://schemas.microsoft.com/office/drawing/2014/main" id="{11E6543F-2C24-C488-F607-92A3CA6F5525}"/>
              </a:ext>
            </a:extLst>
          </p:cNvPr>
          <p:cNvPicPr>
            <a:picLocks noChangeAspect="1"/>
          </p:cNvPicPr>
          <p:nvPr/>
        </p:nvPicPr>
        <p:blipFill>
          <a:blip r:embed="rId3"/>
          <a:srcRect l="5118" r="44069" b="6921"/>
          <a:stretch/>
        </p:blipFill>
        <p:spPr>
          <a:xfrm>
            <a:off x="6219851" y="2456425"/>
            <a:ext cx="1322425" cy="1673808"/>
          </a:xfrm>
          <a:prstGeom prst="rect">
            <a:avLst/>
          </a:prstGeom>
        </p:spPr>
      </p:pic>
      <p:sp>
        <p:nvSpPr>
          <p:cNvPr id="20" name="Text Box 36">
            <a:extLst>
              <a:ext uri="{FF2B5EF4-FFF2-40B4-BE49-F238E27FC236}">
                <a16:creationId xmlns:a16="http://schemas.microsoft.com/office/drawing/2014/main" id="{B261F5F2-AF48-B288-A74B-F8D6CD67AE29}"/>
              </a:ext>
            </a:extLst>
          </p:cNvPr>
          <p:cNvSpPr txBox="1">
            <a:spLocks noChangeArrowheads="1"/>
          </p:cNvSpPr>
          <p:nvPr/>
        </p:nvSpPr>
        <p:spPr bwMode="auto">
          <a:xfrm>
            <a:off x="2660061" y="3675246"/>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rPr>
              <a:t>Barrier</a:t>
            </a:r>
          </a:p>
        </p:txBody>
      </p:sp>
      <p:grpSp>
        <p:nvGrpSpPr>
          <p:cNvPr id="28" name="Group 27">
            <a:extLst>
              <a:ext uri="{FF2B5EF4-FFF2-40B4-BE49-F238E27FC236}">
                <a16:creationId xmlns:a16="http://schemas.microsoft.com/office/drawing/2014/main" id="{5A913568-8D95-890B-7338-468A7ADEAC71}"/>
              </a:ext>
            </a:extLst>
          </p:cNvPr>
          <p:cNvGrpSpPr/>
          <p:nvPr/>
        </p:nvGrpSpPr>
        <p:grpSpPr>
          <a:xfrm>
            <a:off x="95794" y="2102959"/>
            <a:ext cx="6035040" cy="4156665"/>
            <a:chOff x="95794" y="2102959"/>
            <a:chExt cx="6035040" cy="4156665"/>
          </a:xfrm>
        </p:grpSpPr>
        <p:grpSp>
          <p:nvGrpSpPr>
            <p:cNvPr id="14" name="Group 13">
              <a:extLst>
                <a:ext uri="{FF2B5EF4-FFF2-40B4-BE49-F238E27FC236}">
                  <a16:creationId xmlns:a16="http://schemas.microsoft.com/office/drawing/2014/main" id="{BD5F2057-F6AA-7884-080F-D9A1603FB9DB}"/>
                </a:ext>
              </a:extLst>
            </p:cNvPr>
            <p:cNvGrpSpPr>
              <a:grpSpLocks noChangeAspect="1"/>
            </p:cNvGrpSpPr>
            <p:nvPr/>
          </p:nvGrpSpPr>
          <p:grpSpPr>
            <a:xfrm>
              <a:off x="95794" y="2102959"/>
              <a:ext cx="6035040" cy="4156665"/>
              <a:chOff x="145458" y="1749026"/>
              <a:chExt cx="5373030" cy="3700702"/>
            </a:xfrm>
          </p:grpSpPr>
          <p:pic>
            <p:nvPicPr>
              <p:cNvPr id="4" name="Picture 3">
                <a:extLst>
                  <a:ext uri="{FF2B5EF4-FFF2-40B4-BE49-F238E27FC236}">
                    <a16:creationId xmlns:a16="http://schemas.microsoft.com/office/drawing/2014/main" id="{B0791FF4-98DE-F1E6-AD51-B25115B56B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652" r="-1"/>
              <a:stretch/>
            </p:blipFill>
            <p:spPr>
              <a:xfrm>
                <a:off x="145458" y="1749026"/>
                <a:ext cx="5373030" cy="3700702"/>
              </a:xfrm>
              <a:prstGeom prst="rect">
                <a:avLst/>
              </a:prstGeom>
            </p:spPr>
          </p:pic>
          <p:grpSp>
            <p:nvGrpSpPr>
              <p:cNvPr id="6" name="Group 5">
                <a:extLst>
                  <a:ext uri="{FF2B5EF4-FFF2-40B4-BE49-F238E27FC236}">
                    <a16:creationId xmlns:a16="http://schemas.microsoft.com/office/drawing/2014/main" id="{5862021E-0CE0-0CBE-2582-B2798DEC4779}"/>
                  </a:ext>
                </a:extLst>
              </p:cNvPr>
              <p:cNvGrpSpPr/>
              <p:nvPr/>
            </p:nvGrpSpPr>
            <p:grpSpPr>
              <a:xfrm>
                <a:off x="2265235" y="1898875"/>
                <a:ext cx="1015664" cy="553825"/>
                <a:chOff x="6576607" y="2060657"/>
                <a:chExt cx="1015664" cy="553825"/>
              </a:xfrm>
            </p:grpSpPr>
            <p:sp>
              <p:nvSpPr>
                <p:cNvPr id="7" name="Rectangle 6">
                  <a:extLst>
                    <a:ext uri="{FF2B5EF4-FFF2-40B4-BE49-F238E27FC236}">
                      <a16:creationId xmlns:a16="http://schemas.microsoft.com/office/drawing/2014/main" id="{5B1734A9-A1EA-DED1-E1D8-823F1E2A6AC1}"/>
                    </a:ext>
                  </a:extLst>
                </p:cNvPr>
                <p:cNvSpPr/>
                <p:nvPr/>
              </p:nvSpPr>
              <p:spPr>
                <a:xfrm rot="5400000">
                  <a:off x="7042456" y="1804625"/>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8" name="Arc 7">
                  <a:extLst>
                    <a:ext uri="{FF2B5EF4-FFF2-40B4-BE49-F238E27FC236}">
                      <a16:creationId xmlns:a16="http://schemas.microsoft.com/office/drawing/2014/main" id="{1457D608-5FA6-22CF-549E-2E2413EFF166}"/>
                    </a:ext>
                  </a:extLst>
                </p:cNvPr>
                <p:cNvSpPr>
                  <a:spLocks noChangeAspect="1"/>
                </p:cNvSpPr>
                <p:nvPr/>
              </p:nvSpPr>
              <p:spPr>
                <a:xfrm>
                  <a:off x="7073156" y="2095367"/>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9" name="Arc 8">
                  <a:extLst>
                    <a:ext uri="{FF2B5EF4-FFF2-40B4-BE49-F238E27FC236}">
                      <a16:creationId xmlns:a16="http://schemas.microsoft.com/office/drawing/2014/main" id="{ADBB364A-9319-99A1-D5C5-DAB91E213F2B}"/>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F28942E8-9E12-31CD-9683-11C6AEC64120}"/>
                  </a:ext>
                </a:extLst>
              </p:cNvPr>
              <p:cNvGrpSpPr/>
              <p:nvPr/>
            </p:nvGrpSpPr>
            <p:grpSpPr>
              <a:xfrm flipV="1">
                <a:off x="2276326" y="2415872"/>
                <a:ext cx="575577" cy="551119"/>
                <a:chOff x="6576607" y="2060657"/>
                <a:chExt cx="575577" cy="551119"/>
              </a:xfrm>
            </p:grpSpPr>
            <p:sp>
              <p:nvSpPr>
                <p:cNvPr id="11" name="Rectangle 10">
                  <a:extLst>
                    <a:ext uri="{FF2B5EF4-FFF2-40B4-BE49-F238E27FC236}">
                      <a16:creationId xmlns:a16="http://schemas.microsoft.com/office/drawing/2014/main" id="{CECC0885-3E9B-4006-B925-1639DF37DF43}"/>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8B50D873-735A-FD31-8E5B-DB30FAD1675E}"/>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13" name="Rectangle 12">
                <a:extLst>
                  <a:ext uri="{FF2B5EF4-FFF2-40B4-BE49-F238E27FC236}">
                    <a16:creationId xmlns:a16="http://schemas.microsoft.com/office/drawing/2014/main" id="{6945691D-6603-07A2-ADF3-CF4A245AC78D}"/>
                  </a:ext>
                </a:extLst>
              </p:cNvPr>
              <p:cNvSpPr/>
              <p:nvPr/>
            </p:nvSpPr>
            <p:spPr>
              <a:xfrm>
                <a:off x="2238777" y="2163311"/>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grpSp>
        <p:sp>
          <p:nvSpPr>
            <p:cNvPr id="21" name="Rectangle 20">
              <a:extLst>
                <a:ext uri="{FF2B5EF4-FFF2-40B4-BE49-F238E27FC236}">
                  <a16:creationId xmlns:a16="http://schemas.microsoft.com/office/drawing/2014/main" id="{DCD69114-76F1-F688-7FED-FC5E46363C3A}"/>
                </a:ext>
              </a:extLst>
            </p:cNvPr>
            <p:cNvSpPr/>
            <p:nvPr/>
          </p:nvSpPr>
          <p:spPr>
            <a:xfrm>
              <a:off x="1593669" y="3983023"/>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653034-67AC-D938-616B-E1A80ECC06B3}"/>
                </a:ext>
              </a:extLst>
            </p:cNvPr>
            <p:cNvSpPr/>
            <p:nvPr/>
          </p:nvSpPr>
          <p:spPr>
            <a:xfrm>
              <a:off x="4083666" y="3576752"/>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D056E75-0502-BE86-9543-5961B172D85E}"/>
                </a:ext>
              </a:extLst>
            </p:cNvPr>
            <p:cNvSpPr/>
            <p:nvPr/>
          </p:nvSpPr>
          <p:spPr>
            <a:xfrm>
              <a:off x="2981827" y="5434148"/>
              <a:ext cx="1215704" cy="44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D526FC1-14B5-45C6-32B2-7723813E730B}"/>
                </a:ext>
              </a:extLst>
            </p:cNvPr>
            <p:cNvSpPr/>
            <p:nvPr/>
          </p:nvSpPr>
          <p:spPr>
            <a:xfrm>
              <a:off x="3683725" y="5664346"/>
              <a:ext cx="839927" cy="21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E3F6FB2-5C49-FB11-DD85-51EEA8FF5AC4}"/>
              </a:ext>
            </a:extLst>
          </p:cNvPr>
          <p:cNvSpPr/>
          <p:nvPr/>
        </p:nvSpPr>
        <p:spPr>
          <a:xfrm>
            <a:off x="2548642" y="2531879"/>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0F7C2A-C49D-BC48-332D-60B8B7A6ACEE}"/>
              </a:ext>
            </a:extLst>
          </p:cNvPr>
          <p:cNvSpPr/>
          <p:nvPr/>
        </p:nvSpPr>
        <p:spPr>
          <a:xfrm>
            <a:off x="2600017" y="2511477"/>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174310-79B9-8F73-6EB7-264AA5EF5C26}"/>
              </a:ext>
            </a:extLst>
          </p:cNvPr>
          <p:cNvSpPr/>
          <p:nvPr/>
        </p:nvSpPr>
        <p:spPr>
          <a:xfrm>
            <a:off x="2812881" y="3297212"/>
            <a:ext cx="513279"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F6D400BB-C399-B1DB-AB76-9D838AB26408}"/>
              </a:ext>
            </a:extLst>
          </p:cNvPr>
          <p:cNvCxnSpPr>
            <a:cxnSpLocks/>
            <a:stCxn id="29" idx="3"/>
          </p:cNvCxnSpPr>
          <p:nvPr/>
        </p:nvCxnSpPr>
        <p:spPr>
          <a:xfrm>
            <a:off x="3326160" y="3438924"/>
            <a:ext cx="2621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Box 36">
            <a:extLst>
              <a:ext uri="{FF2B5EF4-FFF2-40B4-BE49-F238E27FC236}">
                <a16:creationId xmlns:a16="http://schemas.microsoft.com/office/drawing/2014/main" id="{63C7AAAD-F0D0-078A-4052-D2F6511E7270}"/>
              </a:ext>
            </a:extLst>
          </p:cNvPr>
          <p:cNvSpPr txBox="1">
            <a:spLocks noChangeArrowheads="1"/>
          </p:cNvSpPr>
          <p:nvPr/>
        </p:nvSpPr>
        <p:spPr bwMode="auto">
          <a:xfrm>
            <a:off x="2703021" y="2936968"/>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1400" b="1" kern="0" dirty="0">
                <a:solidFill>
                  <a:srgbClr val="000000"/>
                </a:solidFill>
                <a:latin typeface="Roboto" panose="02000000000000000000" pitchFamily="2" charset="0"/>
                <a:ea typeface="Roboto" panose="02000000000000000000" pitchFamily="2" charset="0"/>
                <a:cs typeface="Arial" charset="0"/>
              </a:rPr>
              <a:t>Barrier</a:t>
            </a:r>
            <a:endParaRPr kumimoji="0" lang="en-US" altLang="en-US" sz="14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81A6FC9-B334-C992-D699-7F6785C4E8BC}"/>
                  </a:ext>
                </a:extLst>
              </p:cNvPr>
              <p:cNvSpPr txBox="1"/>
              <p:nvPr/>
            </p:nvSpPr>
            <p:spPr>
              <a:xfrm>
                <a:off x="7548739" y="3360189"/>
                <a:ext cx="907428"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solidFill>
                            <a:srgbClr val="000000"/>
                          </a:solidFill>
                          <a:latin typeface="Cambria Math" panose="02040503050406030204" pitchFamily="18" charset="0"/>
                        </a:rPr>
                        <m:t>𝑑𝐸</m:t>
                      </m:r>
                      <m:r>
                        <a:rPr lang="en-US" sz="1600" b="0" i="1" smtClean="0">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rPr>
                        <m:t>𝑀𝑒𝑉</m:t>
                      </m:r>
                      <m:r>
                        <a:rPr lang="en-US" sz="1600" b="0" i="1" smtClean="0">
                          <a:solidFill>
                            <a:srgbClr val="000000"/>
                          </a:solidFill>
                          <a:latin typeface="Cambria Math" panose="02040503050406030204" pitchFamily="18" charset="0"/>
                        </a:rPr>
                        <m:t>]</m:t>
                      </m:r>
                    </m:oMath>
                  </m:oMathPara>
                </a14:m>
                <a:endParaRPr lang="en-US" sz="1600" dirty="0">
                  <a:solidFill>
                    <a:srgbClr val="000000"/>
                  </a:solidFill>
                  <a:latin typeface="+mn-lt"/>
                </a:endParaRPr>
              </a:p>
            </p:txBody>
          </p:sp>
        </mc:Choice>
        <mc:Fallback xmlns="">
          <p:sp>
            <p:nvSpPr>
              <p:cNvPr id="5" name="TextBox 4">
                <a:extLst>
                  <a:ext uri="{FF2B5EF4-FFF2-40B4-BE49-F238E27FC236}">
                    <a16:creationId xmlns:a16="http://schemas.microsoft.com/office/drawing/2014/main" id="{781A6FC9-B334-C992-D699-7F6785C4E8BC}"/>
                  </a:ext>
                </a:extLst>
              </p:cNvPr>
              <p:cNvSpPr txBox="1">
                <a:spLocks noRot="1" noChangeAspect="1" noMove="1" noResize="1" noEditPoints="1" noAdjustHandles="1" noChangeArrowheads="1" noChangeShapeType="1" noTextEdit="1"/>
              </p:cNvSpPr>
              <p:nvPr/>
            </p:nvSpPr>
            <p:spPr>
              <a:xfrm>
                <a:off x="7548739" y="3360189"/>
                <a:ext cx="907428" cy="221599"/>
              </a:xfrm>
              <a:prstGeom prst="rect">
                <a:avLst/>
              </a:prstGeom>
              <a:blipFill>
                <a:blip r:embed="rId5"/>
                <a:stretch>
                  <a:fillRect l="-8333" t="-15789" r="-5556" b="-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DF0F1B-CD03-CDA9-AC7B-CF0E68D41BBF}"/>
                  </a:ext>
                </a:extLst>
              </p:cNvPr>
              <p:cNvSpPr txBox="1"/>
              <p:nvPr/>
            </p:nvSpPr>
            <p:spPr>
              <a:xfrm>
                <a:off x="6735297" y="4181291"/>
                <a:ext cx="518412"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solidFill>
                            <a:srgbClr val="000000"/>
                          </a:solidFill>
                          <a:latin typeface="Cambria Math" panose="02040503050406030204" pitchFamily="18" charset="0"/>
                        </a:rPr>
                        <m:t>𝑧</m:t>
                      </m:r>
                      <m:r>
                        <a:rPr lang="en-US" sz="1600" b="0" i="1" smtClean="0">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rPr>
                        <m:t>𝑚</m:t>
                      </m:r>
                      <m:r>
                        <a:rPr lang="en-US" sz="1600" b="0" i="1" smtClean="0">
                          <a:solidFill>
                            <a:srgbClr val="000000"/>
                          </a:solidFill>
                          <a:latin typeface="Cambria Math" panose="02040503050406030204" pitchFamily="18" charset="0"/>
                        </a:rPr>
                        <m:t>]</m:t>
                      </m:r>
                    </m:oMath>
                  </m:oMathPara>
                </a14:m>
                <a:endParaRPr lang="en-US" sz="1600" dirty="0">
                  <a:solidFill>
                    <a:srgbClr val="000000"/>
                  </a:solidFill>
                  <a:latin typeface="+mn-lt"/>
                </a:endParaRPr>
              </a:p>
            </p:txBody>
          </p:sp>
        </mc:Choice>
        <mc:Fallback xmlns="">
          <p:sp>
            <p:nvSpPr>
              <p:cNvPr id="16" name="TextBox 15">
                <a:extLst>
                  <a:ext uri="{FF2B5EF4-FFF2-40B4-BE49-F238E27FC236}">
                    <a16:creationId xmlns:a16="http://schemas.microsoft.com/office/drawing/2014/main" id="{E6DF0F1B-CD03-CDA9-AC7B-CF0E68D41BBF}"/>
                  </a:ext>
                </a:extLst>
              </p:cNvPr>
              <p:cNvSpPr txBox="1">
                <a:spLocks noRot="1" noChangeAspect="1" noMove="1" noResize="1" noEditPoints="1" noAdjustHandles="1" noChangeArrowheads="1" noChangeShapeType="1" noTextEdit="1"/>
              </p:cNvSpPr>
              <p:nvPr/>
            </p:nvSpPr>
            <p:spPr>
              <a:xfrm>
                <a:off x="6735297" y="4181291"/>
                <a:ext cx="518412" cy="221599"/>
              </a:xfrm>
              <a:prstGeom prst="rect">
                <a:avLst/>
              </a:prstGeom>
              <a:blipFill>
                <a:blip r:embed="rId6"/>
                <a:stretch>
                  <a:fillRect l="-9524" t="-22222" r="-7143" b="-44444"/>
                </a:stretch>
              </a:blipFill>
            </p:spPr>
            <p:txBody>
              <a:bodyPr/>
              <a:lstStyle/>
              <a:p>
                <a:r>
                  <a:rPr lang="en-US">
                    <a:noFill/>
                  </a:rPr>
                  <a:t> </a:t>
                </a:r>
              </a:p>
            </p:txBody>
          </p:sp>
        </mc:Fallback>
      </mc:AlternateContent>
    </p:spTree>
    <p:extLst>
      <p:ext uri="{BB962C8B-B14F-4D97-AF65-F5344CB8AC3E}">
        <p14:creationId xmlns:p14="http://schemas.microsoft.com/office/powerpoint/2010/main" val="1838410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4A51-16CD-DBE2-3A78-71FF4ADB1F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2589F4-477D-9F02-3C81-B1DFE1F45903}"/>
              </a:ext>
            </a:extLst>
          </p:cNvPr>
          <p:cNvSpPr>
            <a:spLocks noGrp="1"/>
          </p:cNvSpPr>
          <p:nvPr>
            <p:ph type="title"/>
          </p:nvPr>
        </p:nvSpPr>
        <p:spPr/>
        <p:txBody>
          <a:bodyPr/>
          <a:lstStyle/>
          <a:p>
            <a:r>
              <a:rPr lang="en-US" b="1" dirty="0"/>
              <a:t>Goal 2: </a:t>
            </a:r>
            <a:r>
              <a:rPr lang="en-US" dirty="0"/>
              <a:t>Compress with </a:t>
            </a:r>
            <a:r>
              <a:rPr lang="en-US" i="1" dirty="0"/>
              <a:t>single-harmonic </a:t>
            </a:r>
            <a:r>
              <a:rPr lang="en-US" dirty="0"/>
              <a:t>waveform</a:t>
            </a:r>
          </a:p>
        </p:txBody>
      </p:sp>
      <p:sp>
        <p:nvSpPr>
          <p:cNvPr id="15" name="Rectangle 14">
            <a:extLst>
              <a:ext uri="{FF2B5EF4-FFF2-40B4-BE49-F238E27FC236}">
                <a16:creationId xmlns:a16="http://schemas.microsoft.com/office/drawing/2014/main" id="{96F9DAD3-AF9E-6AA3-CDD6-AC75F2B74E13}"/>
              </a:ext>
            </a:extLst>
          </p:cNvPr>
          <p:cNvSpPr/>
          <p:nvPr/>
        </p:nvSpPr>
        <p:spPr>
          <a:xfrm>
            <a:off x="2794671" y="3293329"/>
            <a:ext cx="513278"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99A59F8-AA38-0097-7586-700C7858C403}"/>
              </a:ext>
            </a:extLst>
          </p:cNvPr>
          <p:cNvCxnSpPr>
            <a:cxnSpLocks/>
            <a:stCxn id="15" idx="3"/>
          </p:cNvCxnSpPr>
          <p:nvPr/>
        </p:nvCxnSpPr>
        <p:spPr>
          <a:xfrm flipV="1">
            <a:off x="3307949" y="3435040"/>
            <a:ext cx="271969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10;&#10;Description automatically generated">
            <a:extLst>
              <a:ext uri="{FF2B5EF4-FFF2-40B4-BE49-F238E27FC236}">
                <a16:creationId xmlns:a16="http://schemas.microsoft.com/office/drawing/2014/main" id="{F2713CB2-0BC6-D701-A20C-62B276C51477}"/>
              </a:ext>
            </a:extLst>
          </p:cNvPr>
          <p:cNvPicPr>
            <a:picLocks noChangeAspect="1"/>
          </p:cNvPicPr>
          <p:nvPr/>
        </p:nvPicPr>
        <p:blipFill>
          <a:blip r:embed="rId3"/>
          <a:srcRect l="5118" r="44069" b="6921"/>
          <a:stretch/>
        </p:blipFill>
        <p:spPr>
          <a:xfrm>
            <a:off x="6219851" y="2456425"/>
            <a:ext cx="1322425" cy="1673808"/>
          </a:xfrm>
          <a:prstGeom prst="rect">
            <a:avLst/>
          </a:prstGeom>
        </p:spPr>
      </p:pic>
      <p:sp>
        <p:nvSpPr>
          <p:cNvPr id="20" name="Text Box 36">
            <a:extLst>
              <a:ext uri="{FF2B5EF4-FFF2-40B4-BE49-F238E27FC236}">
                <a16:creationId xmlns:a16="http://schemas.microsoft.com/office/drawing/2014/main" id="{FAC84BD8-F5DF-90E0-0AF5-57C72E8769A6}"/>
              </a:ext>
            </a:extLst>
          </p:cNvPr>
          <p:cNvSpPr txBox="1">
            <a:spLocks noChangeArrowheads="1"/>
          </p:cNvSpPr>
          <p:nvPr/>
        </p:nvSpPr>
        <p:spPr bwMode="auto">
          <a:xfrm>
            <a:off x="2660061" y="3675246"/>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rPr>
              <a:t>Barrier</a:t>
            </a:r>
          </a:p>
        </p:txBody>
      </p:sp>
      <p:grpSp>
        <p:nvGrpSpPr>
          <p:cNvPr id="28" name="Group 27">
            <a:extLst>
              <a:ext uri="{FF2B5EF4-FFF2-40B4-BE49-F238E27FC236}">
                <a16:creationId xmlns:a16="http://schemas.microsoft.com/office/drawing/2014/main" id="{CDF9AE00-9994-6CA1-A5FC-A027A96C459E}"/>
              </a:ext>
            </a:extLst>
          </p:cNvPr>
          <p:cNvGrpSpPr/>
          <p:nvPr/>
        </p:nvGrpSpPr>
        <p:grpSpPr>
          <a:xfrm>
            <a:off x="95794" y="2102959"/>
            <a:ext cx="6035040" cy="4156665"/>
            <a:chOff x="95794" y="2102959"/>
            <a:chExt cx="6035040" cy="4156665"/>
          </a:xfrm>
        </p:grpSpPr>
        <p:grpSp>
          <p:nvGrpSpPr>
            <p:cNvPr id="14" name="Group 13">
              <a:extLst>
                <a:ext uri="{FF2B5EF4-FFF2-40B4-BE49-F238E27FC236}">
                  <a16:creationId xmlns:a16="http://schemas.microsoft.com/office/drawing/2014/main" id="{A9ED094D-B27D-ECE0-F5F9-2852B54422DE}"/>
                </a:ext>
              </a:extLst>
            </p:cNvPr>
            <p:cNvGrpSpPr>
              <a:grpSpLocks noChangeAspect="1"/>
            </p:cNvGrpSpPr>
            <p:nvPr/>
          </p:nvGrpSpPr>
          <p:grpSpPr>
            <a:xfrm>
              <a:off x="95794" y="2102959"/>
              <a:ext cx="6035040" cy="4156665"/>
              <a:chOff x="145458" y="1749026"/>
              <a:chExt cx="5373030" cy="3700702"/>
            </a:xfrm>
          </p:grpSpPr>
          <p:pic>
            <p:nvPicPr>
              <p:cNvPr id="4" name="Picture 3">
                <a:extLst>
                  <a:ext uri="{FF2B5EF4-FFF2-40B4-BE49-F238E27FC236}">
                    <a16:creationId xmlns:a16="http://schemas.microsoft.com/office/drawing/2014/main" id="{5680A6FF-878A-407E-825A-3CBD374089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652" r="-1"/>
              <a:stretch/>
            </p:blipFill>
            <p:spPr>
              <a:xfrm>
                <a:off x="145458" y="1749026"/>
                <a:ext cx="5373030" cy="3700702"/>
              </a:xfrm>
              <a:prstGeom prst="rect">
                <a:avLst/>
              </a:prstGeom>
            </p:spPr>
          </p:pic>
          <p:grpSp>
            <p:nvGrpSpPr>
              <p:cNvPr id="10" name="Group 9">
                <a:extLst>
                  <a:ext uri="{FF2B5EF4-FFF2-40B4-BE49-F238E27FC236}">
                    <a16:creationId xmlns:a16="http://schemas.microsoft.com/office/drawing/2014/main" id="{14654A50-83AA-68E7-D6E1-5F6B3F02626E}"/>
                  </a:ext>
                </a:extLst>
              </p:cNvPr>
              <p:cNvGrpSpPr/>
              <p:nvPr/>
            </p:nvGrpSpPr>
            <p:grpSpPr>
              <a:xfrm flipV="1">
                <a:off x="2276326" y="2415869"/>
                <a:ext cx="575577" cy="551122"/>
                <a:chOff x="6576607" y="2060657"/>
                <a:chExt cx="575577" cy="551122"/>
              </a:xfrm>
            </p:grpSpPr>
            <p:sp>
              <p:nvSpPr>
                <p:cNvPr id="11" name="Rectangle 10">
                  <a:extLst>
                    <a:ext uri="{FF2B5EF4-FFF2-40B4-BE49-F238E27FC236}">
                      <a16:creationId xmlns:a16="http://schemas.microsoft.com/office/drawing/2014/main" id="{D75A3B2E-8E37-7735-E1C4-9FBFA1281DFA}"/>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50DAD7AB-3D28-A805-8073-0AE8064211DC}"/>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sp>
          <p:nvSpPr>
            <p:cNvPr id="21" name="Rectangle 20">
              <a:extLst>
                <a:ext uri="{FF2B5EF4-FFF2-40B4-BE49-F238E27FC236}">
                  <a16:creationId xmlns:a16="http://schemas.microsoft.com/office/drawing/2014/main" id="{55C88A3E-0603-864C-B265-FB4DC93E30B7}"/>
                </a:ext>
              </a:extLst>
            </p:cNvPr>
            <p:cNvSpPr/>
            <p:nvPr/>
          </p:nvSpPr>
          <p:spPr>
            <a:xfrm>
              <a:off x="1593669" y="3983023"/>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3D92C1B-E2F2-14BE-F53A-FA5C92E7325D}"/>
                </a:ext>
              </a:extLst>
            </p:cNvPr>
            <p:cNvSpPr/>
            <p:nvPr/>
          </p:nvSpPr>
          <p:spPr>
            <a:xfrm>
              <a:off x="4083666" y="3576752"/>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DE58EF-81C2-FDF1-CDEE-EE7C1396E62B}"/>
                </a:ext>
              </a:extLst>
            </p:cNvPr>
            <p:cNvSpPr/>
            <p:nvPr/>
          </p:nvSpPr>
          <p:spPr>
            <a:xfrm>
              <a:off x="2981827" y="5434148"/>
              <a:ext cx="1215704" cy="44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8CC7A80-CBBA-E778-EC44-A9CAFF8A2314}"/>
                </a:ext>
              </a:extLst>
            </p:cNvPr>
            <p:cNvSpPr/>
            <p:nvPr/>
          </p:nvSpPr>
          <p:spPr>
            <a:xfrm>
              <a:off x="3683725" y="5664346"/>
              <a:ext cx="839927" cy="21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86C25B5F-2BB4-55FB-6BE9-C17BE0E4240E}"/>
              </a:ext>
            </a:extLst>
          </p:cNvPr>
          <p:cNvSpPr/>
          <p:nvPr/>
        </p:nvSpPr>
        <p:spPr>
          <a:xfrm>
            <a:off x="2548642" y="2531879"/>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724D85-69F9-59B6-68BA-46DC5C37D4B8}"/>
              </a:ext>
            </a:extLst>
          </p:cNvPr>
          <p:cNvSpPr/>
          <p:nvPr/>
        </p:nvSpPr>
        <p:spPr>
          <a:xfrm>
            <a:off x="2600017" y="2511477"/>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0D3370-2579-1D44-EBF6-CAFD9A1898EC}"/>
              </a:ext>
            </a:extLst>
          </p:cNvPr>
          <p:cNvSpPr/>
          <p:nvPr/>
        </p:nvSpPr>
        <p:spPr>
          <a:xfrm>
            <a:off x="2812881" y="3297212"/>
            <a:ext cx="513279"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C134BDC5-8259-DD9E-7A2C-0C2176509664}"/>
              </a:ext>
            </a:extLst>
          </p:cNvPr>
          <p:cNvCxnSpPr>
            <a:cxnSpLocks/>
            <a:stCxn id="29" idx="3"/>
          </p:cNvCxnSpPr>
          <p:nvPr/>
        </p:nvCxnSpPr>
        <p:spPr>
          <a:xfrm>
            <a:off x="3326160" y="3438924"/>
            <a:ext cx="2621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Box 36">
            <a:extLst>
              <a:ext uri="{FF2B5EF4-FFF2-40B4-BE49-F238E27FC236}">
                <a16:creationId xmlns:a16="http://schemas.microsoft.com/office/drawing/2014/main" id="{FDC478F6-1442-FD60-2731-0A3CA4385923}"/>
              </a:ext>
            </a:extLst>
          </p:cNvPr>
          <p:cNvSpPr txBox="1">
            <a:spLocks noChangeArrowheads="1"/>
          </p:cNvSpPr>
          <p:nvPr/>
        </p:nvSpPr>
        <p:spPr bwMode="auto">
          <a:xfrm>
            <a:off x="2703021" y="2936968"/>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1400" b="1" kern="0" dirty="0">
                <a:solidFill>
                  <a:srgbClr val="000000"/>
                </a:solidFill>
                <a:latin typeface="Roboto" panose="02000000000000000000" pitchFamily="2" charset="0"/>
                <a:ea typeface="Roboto" panose="02000000000000000000" pitchFamily="2" charset="0"/>
                <a:cs typeface="Arial" charset="0"/>
              </a:rPr>
              <a:t>H=1</a:t>
            </a:r>
            <a:endParaRPr kumimoji="0" lang="en-US" altLang="en-US" sz="14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endParaRPr>
          </a:p>
        </p:txBody>
      </p:sp>
      <p:pic>
        <p:nvPicPr>
          <p:cNvPr id="5" name="Picture 4" descr="A picture containing diagram&#10;&#10;Description automatically generated">
            <a:extLst>
              <a:ext uri="{FF2B5EF4-FFF2-40B4-BE49-F238E27FC236}">
                <a16:creationId xmlns:a16="http://schemas.microsoft.com/office/drawing/2014/main" id="{73D44408-BFD0-1664-9D25-C571A8B6E6FD}"/>
              </a:ext>
            </a:extLst>
          </p:cNvPr>
          <p:cNvPicPr>
            <a:picLocks noChangeAspect="1"/>
          </p:cNvPicPr>
          <p:nvPr/>
        </p:nvPicPr>
        <p:blipFill>
          <a:blip r:embed="rId3"/>
          <a:srcRect l="55570" r="-226" b="6921"/>
          <a:stretch/>
        </p:blipFill>
        <p:spPr>
          <a:xfrm>
            <a:off x="6380089" y="2456425"/>
            <a:ext cx="1162187" cy="167380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7220EC-EE72-CC65-A0D2-A6338A092AFD}"/>
                  </a:ext>
                </a:extLst>
              </p:cNvPr>
              <p:cNvSpPr txBox="1"/>
              <p:nvPr/>
            </p:nvSpPr>
            <p:spPr>
              <a:xfrm>
                <a:off x="7548739" y="3360189"/>
                <a:ext cx="907428"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solidFill>
                            <a:srgbClr val="000000"/>
                          </a:solidFill>
                          <a:latin typeface="Cambria Math" panose="02040503050406030204" pitchFamily="18" charset="0"/>
                        </a:rPr>
                        <m:t>𝑑𝐸</m:t>
                      </m:r>
                      <m:r>
                        <a:rPr lang="en-US" sz="1600" b="0" i="1" smtClean="0">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rPr>
                        <m:t>𝑀𝑒𝑉</m:t>
                      </m:r>
                      <m:r>
                        <a:rPr lang="en-US" sz="1600" b="0" i="1" smtClean="0">
                          <a:solidFill>
                            <a:srgbClr val="000000"/>
                          </a:solidFill>
                          <a:latin typeface="Cambria Math" panose="02040503050406030204" pitchFamily="18" charset="0"/>
                        </a:rPr>
                        <m:t>]</m:t>
                      </m:r>
                    </m:oMath>
                  </m:oMathPara>
                </a14:m>
                <a:endParaRPr lang="en-US" sz="1600" dirty="0">
                  <a:solidFill>
                    <a:srgbClr val="000000"/>
                  </a:solidFill>
                  <a:latin typeface="+mn-lt"/>
                </a:endParaRPr>
              </a:p>
            </p:txBody>
          </p:sp>
        </mc:Choice>
        <mc:Fallback xmlns="">
          <p:sp>
            <p:nvSpPr>
              <p:cNvPr id="7" name="TextBox 6">
                <a:extLst>
                  <a:ext uri="{FF2B5EF4-FFF2-40B4-BE49-F238E27FC236}">
                    <a16:creationId xmlns:a16="http://schemas.microsoft.com/office/drawing/2014/main" id="{5B7220EC-EE72-CC65-A0D2-A6338A092AFD}"/>
                  </a:ext>
                </a:extLst>
              </p:cNvPr>
              <p:cNvSpPr txBox="1">
                <a:spLocks noRot="1" noChangeAspect="1" noMove="1" noResize="1" noEditPoints="1" noAdjustHandles="1" noChangeArrowheads="1" noChangeShapeType="1" noTextEdit="1"/>
              </p:cNvSpPr>
              <p:nvPr/>
            </p:nvSpPr>
            <p:spPr>
              <a:xfrm>
                <a:off x="7548739" y="3360189"/>
                <a:ext cx="907428" cy="221599"/>
              </a:xfrm>
              <a:prstGeom prst="rect">
                <a:avLst/>
              </a:prstGeom>
              <a:blipFill>
                <a:blip r:embed="rId5"/>
                <a:stretch>
                  <a:fillRect l="-8333" t="-15789" r="-5556" b="-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7B94D23-96C1-EEE3-FAA0-F43A93A644A1}"/>
                  </a:ext>
                </a:extLst>
              </p:cNvPr>
              <p:cNvSpPr txBox="1"/>
              <p:nvPr/>
            </p:nvSpPr>
            <p:spPr>
              <a:xfrm>
                <a:off x="6735297" y="4181291"/>
                <a:ext cx="518412"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solidFill>
                            <a:srgbClr val="000000"/>
                          </a:solidFill>
                          <a:latin typeface="Cambria Math" panose="02040503050406030204" pitchFamily="18" charset="0"/>
                        </a:rPr>
                        <m:t>𝑧</m:t>
                      </m:r>
                      <m:r>
                        <a:rPr lang="en-US" sz="1600" b="0" i="1" smtClean="0">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rPr>
                        <m:t>𝑚</m:t>
                      </m:r>
                      <m:r>
                        <a:rPr lang="en-US" sz="1600" b="0" i="1" smtClean="0">
                          <a:solidFill>
                            <a:srgbClr val="000000"/>
                          </a:solidFill>
                          <a:latin typeface="Cambria Math" panose="02040503050406030204" pitchFamily="18" charset="0"/>
                        </a:rPr>
                        <m:t>]</m:t>
                      </m:r>
                    </m:oMath>
                  </m:oMathPara>
                </a14:m>
                <a:endParaRPr lang="en-US" sz="1600" dirty="0">
                  <a:solidFill>
                    <a:srgbClr val="000000"/>
                  </a:solidFill>
                  <a:latin typeface="+mn-lt"/>
                </a:endParaRPr>
              </a:p>
            </p:txBody>
          </p:sp>
        </mc:Choice>
        <mc:Fallback xmlns="">
          <p:sp>
            <p:nvSpPr>
              <p:cNvPr id="8" name="TextBox 7">
                <a:extLst>
                  <a:ext uri="{FF2B5EF4-FFF2-40B4-BE49-F238E27FC236}">
                    <a16:creationId xmlns:a16="http://schemas.microsoft.com/office/drawing/2014/main" id="{C7B94D23-96C1-EEE3-FAA0-F43A93A644A1}"/>
                  </a:ext>
                </a:extLst>
              </p:cNvPr>
              <p:cNvSpPr txBox="1">
                <a:spLocks noRot="1" noChangeAspect="1" noMove="1" noResize="1" noEditPoints="1" noAdjustHandles="1" noChangeArrowheads="1" noChangeShapeType="1" noTextEdit="1"/>
              </p:cNvSpPr>
              <p:nvPr/>
            </p:nvSpPr>
            <p:spPr>
              <a:xfrm>
                <a:off x="6735297" y="4181291"/>
                <a:ext cx="518412" cy="221599"/>
              </a:xfrm>
              <a:prstGeom prst="rect">
                <a:avLst/>
              </a:prstGeom>
              <a:blipFill>
                <a:blip r:embed="rId6"/>
                <a:stretch>
                  <a:fillRect l="-9524" t="-22222" r="-7143" b="-44444"/>
                </a:stretch>
              </a:blipFill>
            </p:spPr>
            <p:txBody>
              <a:bodyPr/>
              <a:lstStyle/>
              <a:p>
                <a:r>
                  <a:rPr lang="en-US">
                    <a:noFill/>
                  </a:rPr>
                  <a:t> </a:t>
                </a:r>
              </a:p>
            </p:txBody>
          </p:sp>
        </mc:Fallback>
      </mc:AlternateContent>
    </p:spTree>
    <p:extLst>
      <p:ext uri="{BB962C8B-B14F-4D97-AF65-F5344CB8AC3E}">
        <p14:creationId xmlns:p14="http://schemas.microsoft.com/office/powerpoint/2010/main" val="217920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FA609-DE06-5151-57B3-BCB67BE74D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ACD3CB-4F83-EA85-6C69-AFAE8F14428D}"/>
              </a:ext>
            </a:extLst>
          </p:cNvPr>
          <p:cNvSpPr>
            <a:spLocks noGrp="1"/>
          </p:cNvSpPr>
          <p:nvPr>
            <p:ph type="title"/>
          </p:nvPr>
        </p:nvSpPr>
        <p:spPr/>
        <p:txBody>
          <a:bodyPr/>
          <a:lstStyle/>
          <a:p>
            <a:r>
              <a:rPr lang="en-US" dirty="0"/>
              <a:t>SNS uses dual-harmonic</a:t>
            </a:r>
            <a:r>
              <a:rPr lang="en-US" i="1" dirty="0"/>
              <a:t> </a:t>
            </a:r>
            <a:r>
              <a:rPr lang="en-US" dirty="0"/>
              <a:t>RF to maintain extraction gap and reduce peak density</a:t>
            </a:r>
          </a:p>
        </p:txBody>
      </p:sp>
      <p:sp>
        <p:nvSpPr>
          <p:cNvPr id="15" name="Rectangle 14">
            <a:extLst>
              <a:ext uri="{FF2B5EF4-FFF2-40B4-BE49-F238E27FC236}">
                <a16:creationId xmlns:a16="http://schemas.microsoft.com/office/drawing/2014/main" id="{469A67E4-D36A-0BC3-F943-4E04000B8F7B}"/>
              </a:ext>
            </a:extLst>
          </p:cNvPr>
          <p:cNvSpPr/>
          <p:nvPr/>
        </p:nvSpPr>
        <p:spPr>
          <a:xfrm>
            <a:off x="2794671" y="3293329"/>
            <a:ext cx="513278"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CCB5B533-968E-FD81-010C-4BCC403C7AB8}"/>
              </a:ext>
            </a:extLst>
          </p:cNvPr>
          <p:cNvCxnSpPr>
            <a:cxnSpLocks/>
            <a:stCxn id="15" idx="3"/>
          </p:cNvCxnSpPr>
          <p:nvPr/>
        </p:nvCxnSpPr>
        <p:spPr>
          <a:xfrm flipV="1">
            <a:off x="3307949" y="3435040"/>
            <a:ext cx="271969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Text Box 36">
            <a:extLst>
              <a:ext uri="{FF2B5EF4-FFF2-40B4-BE49-F238E27FC236}">
                <a16:creationId xmlns:a16="http://schemas.microsoft.com/office/drawing/2014/main" id="{A63FAC49-7392-5F04-8619-F5D60EAF1671}"/>
              </a:ext>
            </a:extLst>
          </p:cNvPr>
          <p:cNvSpPr txBox="1">
            <a:spLocks noChangeArrowheads="1"/>
          </p:cNvSpPr>
          <p:nvPr/>
        </p:nvSpPr>
        <p:spPr bwMode="auto">
          <a:xfrm>
            <a:off x="2660061" y="3675246"/>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rPr>
              <a:t>Barrier</a:t>
            </a:r>
          </a:p>
        </p:txBody>
      </p:sp>
      <p:grpSp>
        <p:nvGrpSpPr>
          <p:cNvPr id="28" name="Group 27">
            <a:extLst>
              <a:ext uri="{FF2B5EF4-FFF2-40B4-BE49-F238E27FC236}">
                <a16:creationId xmlns:a16="http://schemas.microsoft.com/office/drawing/2014/main" id="{CED3CA74-3237-AA86-4E72-38F5D7C3AC50}"/>
              </a:ext>
            </a:extLst>
          </p:cNvPr>
          <p:cNvGrpSpPr/>
          <p:nvPr/>
        </p:nvGrpSpPr>
        <p:grpSpPr>
          <a:xfrm>
            <a:off x="95794" y="2102959"/>
            <a:ext cx="6035040" cy="4156665"/>
            <a:chOff x="95794" y="2102959"/>
            <a:chExt cx="6035040" cy="4156665"/>
          </a:xfrm>
        </p:grpSpPr>
        <p:grpSp>
          <p:nvGrpSpPr>
            <p:cNvPr id="14" name="Group 13">
              <a:extLst>
                <a:ext uri="{FF2B5EF4-FFF2-40B4-BE49-F238E27FC236}">
                  <a16:creationId xmlns:a16="http://schemas.microsoft.com/office/drawing/2014/main" id="{D1266B5F-C16F-0DD9-2DA2-EA0762E64A38}"/>
                </a:ext>
              </a:extLst>
            </p:cNvPr>
            <p:cNvGrpSpPr>
              <a:grpSpLocks noChangeAspect="1"/>
            </p:cNvGrpSpPr>
            <p:nvPr/>
          </p:nvGrpSpPr>
          <p:grpSpPr>
            <a:xfrm>
              <a:off x="95794" y="2102959"/>
              <a:ext cx="6035040" cy="4156665"/>
              <a:chOff x="145458" y="1749026"/>
              <a:chExt cx="5373030" cy="3700702"/>
            </a:xfrm>
          </p:grpSpPr>
          <p:pic>
            <p:nvPicPr>
              <p:cNvPr id="4" name="Picture 3">
                <a:extLst>
                  <a:ext uri="{FF2B5EF4-FFF2-40B4-BE49-F238E27FC236}">
                    <a16:creationId xmlns:a16="http://schemas.microsoft.com/office/drawing/2014/main" id="{20E787A4-4C06-069E-AED4-FDA68337FF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652" r="-1"/>
              <a:stretch/>
            </p:blipFill>
            <p:spPr>
              <a:xfrm>
                <a:off x="145458" y="1749026"/>
                <a:ext cx="5373030" cy="3700702"/>
              </a:xfrm>
              <a:prstGeom prst="rect">
                <a:avLst/>
              </a:prstGeom>
            </p:spPr>
          </p:pic>
          <p:grpSp>
            <p:nvGrpSpPr>
              <p:cNvPr id="10" name="Group 9">
                <a:extLst>
                  <a:ext uri="{FF2B5EF4-FFF2-40B4-BE49-F238E27FC236}">
                    <a16:creationId xmlns:a16="http://schemas.microsoft.com/office/drawing/2014/main" id="{DFE1C311-D49B-3C41-3ABF-9771641D6A38}"/>
                  </a:ext>
                </a:extLst>
              </p:cNvPr>
              <p:cNvGrpSpPr/>
              <p:nvPr/>
            </p:nvGrpSpPr>
            <p:grpSpPr>
              <a:xfrm flipV="1">
                <a:off x="2276326" y="2415869"/>
                <a:ext cx="575577" cy="551122"/>
                <a:chOff x="6576607" y="2060657"/>
                <a:chExt cx="575577" cy="551122"/>
              </a:xfrm>
            </p:grpSpPr>
            <p:sp>
              <p:nvSpPr>
                <p:cNvPr id="11" name="Rectangle 10">
                  <a:extLst>
                    <a:ext uri="{FF2B5EF4-FFF2-40B4-BE49-F238E27FC236}">
                      <a16:creationId xmlns:a16="http://schemas.microsoft.com/office/drawing/2014/main" id="{DC0C0843-C1BC-0E20-3119-C6D48705FCAC}"/>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119F7682-3E21-0682-78A7-78708661C19C}"/>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sp>
          <p:nvSpPr>
            <p:cNvPr id="21" name="Rectangle 20">
              <a:extLst>
                <a:ext uri="{FF2B5EF4-FFF2-40B4-BE49-F238E27FC236}">
                  <a16:creationId xmlns:a16="http://schemas.microsoft.com/office/drawing/2014/main" id="{D83B9D1A-136C-B1C3-6F5C-D9A60668F6E9}"/>
                </a:ext>
              </a:extLst>
            </p:cNvPr>
            <p:cNvSpPr/>
            <p:nvPr/>
          </p:nvSpPr>
          <p:spPr>
            <a:xfrm>
              <a:off x="1593669" y="3983023"/>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0FB206-7F4F-9AC6-B036-5FCB2117EF84}"/>
                </a:ext>
              </a:extLst>
            </p:cNvPr>
            <p:cNvSpPr/>
            <p:nvPr/>
          </p:nvSpPr>
          <p:spPr>
            <a:xfrm>
              <a:off x="4083666" y="3576752"/>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1BE5B7-4823-53A5-1A9D-157592130C20}"/>
                </a:ext>
              </a:extLst>
            </p:cNvPr>
            <p:cNvSpPr/>
            <p:nvPr/>
          </p:nvSpPr>
          <p:spPr>
            <a:xfrm>
              <a:off x="2981827" y="5434148"/>
              <a:ext cx="1215704" cy="44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E1076F-67C8-F9A3-AAB0-2597240EF4ED}"/>
                </a:ext>
              </a:extLst>
            </p:cNvPr>
            <p:cNvSpPr/>
            <p:nvPr/>
          </p:nvSpPr>
          <p:spPr>
            <a:xfrm>
              <a:off x="3683725" y="5664346"/>
              <a:ext cx="839927" cy="21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E2D9921-00CF-2F25-4C7E-8DE5061B6984}"/>
              </a:ext>
            </a:extLst>
          </p:cNvPr>
          <p:cNvSpPr/>
          <p:nvPr/>
        </p:nvSpPr>
        <p:spPr>
          <a:xfrm>
            <a:off x="2548642" y="2531879"/>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F9B19A-217B-A3FD-C69C-60055D0A870E}"/>
              </a:ext>
            </a:extLst>
          </p:cNvPr>
          <p:cNvSpPr/>
          <p:nvPr/>
        </p:nvSpPr>
        <p:spPr>
          <a:xfrm>
            <a:off x="2600017" y="2511477"/>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B947C4-7658-E196-2F04-3BBFC32FC874}"/>
              </a:ext>
            </a:extLst>
          </p:cNvPr>
          <p:cNvSpPr/>
          <p:nvPr/>
        </p:nvSpPr>
        <p:spPr>
          <a:xfrm>
            <a:off x="2812881" y="3297212"/>
            <a:ext cx="513279"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35287E8C-92B2-1623-A995-6F16F6A41E80}"/>
              </a:ext>
            </a:extLst>
          </p:cNvPr>
          <p:cNvCxnSpPr>
            <a:cxnSpLocks/>
            <a:stCxn id="29" idx="3"/>
          </p:cNvCxnSpPr>
          <p:nvPr/>
        </p:nvCxnSpPr>
        <p:spPr>
          <a:xfrm>
            <a:off x="3326160" y="3438924"/>
            <a:ext cx="2621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Box 36">
            <a:extLst>
              <a:ext uri="{FF2B5EF4-FFF2-40B4-BE49-F238E27FC236}">
                <a16:creationId xmlns:a16="http://schemas.microsoft.com/office/drawing/2014/main" id="{29DD655F-30CE-603D-1E33-698047E4D641}"/>
              </a:ext>
            </a:extLst>
          </p:cNvPr>
          <p:cNvSpPr txBox="1">
            <a:spLocks noChangeArrowheads="1"/>
          </p:cNvSpPr>
          <p:nvPr/>
        </p:nvSpPr>
        <p:spPr bwMode="auto">
          <a:xfrm>
            <a:off x="2703021" y="2936968"/>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1400" b="1" kern="0" dirty="0">
                <a:solidFill>
                  <a:srgbClr val="000000"/>
                </a:solidFill>
                <a:latin typeface="Roboto" panose="02000000000000000000" pitchFamily="2" charset="0"/>
                <a:ea typeface="Roboto" panose="02000000000000000000" pitchFamily="2" charset="0"/>
                <a:cs typeface="Arial" charset="0"/>
              </a:rPr>
              <a:t>H=1,2</a:t>
            </a:r>
            <a:endParaRPr kumimoji="0" lang="en-US" altLang="en-US" sz="14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endParaRPr>
          </a:p>
        </p:txBody>
      </p:sp>
      <p:pic>
        <p:nvPicPr>
          <p:cNvPr id="2" name="Picture 1" descr="Chart&#10;&#10;AI-generated content may be incorrect.">
            <a:extLst>
              <a:ext uri="{FF2B5EF4-FFF2-40B4-BE49-F238E27FC236}">
                <a16:creationId xmlns:a16="http://schemas.microsoft.com/office/drawing/2014/main" id="{56443720-8CC8-896D-5582-3434FE90EC86}"/>
              </a:ext>
            </a:extLst>
          </p:cNvPr>
          <p:cNvPicPr>
            <a:picLocks noChangeAspect="1"/>
          </p:cNvPicPr>
          <p:nvPr/>
        </p:nvPicPr>
        <p:blipFill>
          <a:blip r:embed="rId4"/>
          <a:stretch>
            <a:fillRect/>
          </a:stretch>
        </p:blipFill>
        <p:spPr>
          <a:xfrm>
            <a:off x="6027641" y="2153243"/>
            <a:ext cx="2049351" cy="2563594"/>
          </a:xfrm>
          <a:prstGeom prst="rect">
            <a:avLst/>
          </a:prstGeom>
          <a:ln w="38100">
            <a:solidFill>
              <a:schemeClr val="tx1"/>
            </a:solidFill>
          </a:ln>
        </p:spPr>
      </p:pic>
      <p:sp>
        <p:nvSpPr>
          <p:cNvPr id="6" name="Rectangle 5">
            <a:extLst>
              <a:ext uri="{FF2B5EF4-FFF2-40B4-BE49-F238E27FC236}">
                <a16:creationId xmlns:a16="http://schemas.microsoft.com/office/drawing/2014/main" id="{9F224406-91FF-45E3-D94D-7A6110ECFF17}"/>
              </a:ext>
            </a:extLst>
          </p:cNvPr>
          <p:cNvSpPr/>
          <p:nvPr/>
        </p:nvSpPr>
        <p:spPr>
          <a:xfrm rot="5400000">
            <a:off x="2999994" y="1983693"/>
            <a:ext cx="71894" cy="64705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7" name="Arc 6">
            <a:extLst>
              <a:ext uri="{FF2B5EF4-FFF2-40B4-BE49-F238E27FC236}">
                <a16:creationId xmlns:a16="http://schemas.microsoft.com/office/drawing/2014/main" id="{77CD6B7F-CB9F-0A63-01AB-4928DFAFCB22}"/>
              </a:ext>
            </a:extLst>
          </p:cNvPr>
          <p:cNvSpPr>
            <a:spLocks noChangeAspect="1"/>
          </p:cNvSpPr>
          <p:nvPr/>
        </p:nvSpPr>
        <p:spPr>
          <a:xfrm>
            <a:off x="3034477" y="2310258"/>
            <a:ext cx="583075" cy="58307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8" name="Arc 7">
            <a:extLst>
              <a:ext uri="{FF2B5EF4-FFF2-40B4-BE49-F238E27FC236}">
                <a16:creationId xmlns:a16="http://schemas.microsoft.com/office/drawing/2014/main" id="{D78FF4B5-7A62-5C6E-A0AB-2912AE899086}"/>
              </a:ext>
            </a:extLst>
          </p:cNvPr>
          <p:cNvSpPr>
            <a:spLocks noChangeAspect="1"/>
          </p:cNvSpPr>
          <p:nvPr/>
        </p:nvSpPr>
        <p:spPr>
          <a:xfrm flipH="1">
            <a:off x="2476748" y="2307218"/>
            <a:ext cx="583075" cy="58307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FDCEF1C6-C442-C96C-6125-A449476DA2B6}"/>
              </a:ext>
            </a:extLst>
          </p:cNvPr>
          <p:cNvSpPr/>
          <p:nvPr/>
        </p:nvSpPr>
        <p:spPr>
          <a:xfrm>
            <a:off x="2447030" y="2568288"/>
            <a:ext cx="71894" cy="64705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67006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CA08-6E33-698B-52DD-9441CA8B319F}"/>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D6F6224D-71BB-3A86-D4A7-6FE515729B8A}"/>
              </a:ext>
            </a:extLst>
          </p:cNvPr>
          <p:cNvPicPr>
            <a:picLocks noChangeAspect="1"/>
          </p:cNvPicPr>
          <p:nvPr/>
        </p:nvPicPr>
        <p:blipFill>
          <a:blip r:embed="rId3"/>
          <a:stretch>
            <a:fillRect/>
          </a:stretch>
        </p:blipFill>
        <p:spPr>
          <a:xfrm>
            <a:off x="1009146" y="1329689"/>
            <a:ext cx="7125708" cy="4979781"/>
          </a:xfrm>
          <a:prstGeom prst="rect">
            <a:avLst/>
          </a:prstGeom>
        </p:spPr>
      </p:pic>
      <p:sp>
        <p:nvSpPr>
          <p:cNvPr id="3" name="Title 2">
            <a:extLst>
              <a:ext uri="{FF2B5EF4-FFF2-40B4-BE49-F238E27FC236}">
                <a16:creationId xmlns:a16="http://schemas.microsoft.com/office/drawing/2014/main" id="{163EAACD-1746-324C-E7BB-DD2B984E0946}"/>
              </a:ext>
            </a:extLst>
          </p:cNvPr>
          <p:cNvSpPr>
            <a:spLocks noGrp="1"/>
          </p:cNvSpPr>
          <p:nvPr>
            <p:ph type="title"/>
          </p:nvPr>
        </p:nvSpPr>
        <p:spPr/>
        <p:txBody>
          <a:bodyPr/>
          <a:lstStyle/>
          <a:p>
            <a:r>
              <a:rPr lang="en-US" dirty="0"/>
              <a:t>2/4 cavities used during production (6/13 kV)</a:t>
            </a:r>
          </a:p>
        </p:txBody>
      </p:sp>
      <p:sp>
        <p:nvSpPr>
          <p:cNvPr id="8" name="TextBox 7">
            <a:extLst>
              <a:ext uri="{FF2B5EF4-FFF2-40B4-BE49-F238E27FC236}">
                <a16:creationId xmlns:a16="http://schemas.microsoft.com/office/drawing/2014/main" id="{C62F3935-C571-575D-2D27-45E2B67437E0}"/>
              </a:ext>
            </a:extLst>
          </p:cNvPr>
          <p:cNvSpPr txBox="1"/>
          <p:nvPr/>
        </p:nvSpPr>
        <p:spPr>
          <a:xfrm>
            <a:off x="2156214" y="2028702"/>
            <a:ext cx="644056" cy="276999"/>
          </a:xfrm>
          <a:prstGeom prst="rect">
            <a:avLst/>
          </a:prstGeom>
          <a:noFill/>
        </p:spPr>
        <p:txBody>
          <a:bodyPr wrap="square" rtlCol="0">
            <a:spAutoFit/>
          </a:bodyPr>
          <a:lstStyle/>
          <a:p>
            <a:pPr algn="ctr"/>
            <a:r>
              <a:rPr lang="en-US" sz="1200" dirty="0">
                <a:solidFill>
                  <a:srgbClr val="FF0000"/>
                </a:solidFill>
              </a:rPr>
              <a:t>H=1</a:t>
            </a:r>
          </a:p>
        </p:txBody>
      </p:sp>
      <p:sp>
        <p:nvSpPr>
          <p:cNvPr id="9" name="TextBox 8">
            <a:extLst>
              <a:ext uri="{FF2B5EF4-FFF2-40B4-BE49-F238E27FC236}">
                <a16:creationId xmlns:a16="http://schemas.microsoft.com/office/drawing/2014/main" id="{31030B83-B00B-7AA7-8099-E45F88962B0D}"/>
              </a:ext>
            </a:extLst>
          </p:cNvPr>
          <p:cNvSpPr txBox="1"/>
          <p:nvPr/>
        </p:nvSpPr>
        <p:spPr>
          <a:xfrm>
            <a:off x="5538832" y="2028701"/>
            <a:ext cx="644056" cy="276999"/>
          </a:xfrm>
          <a:prstGeom prst="rect">
            <a:avLst/>
          </a:prstGeom>
          <a:noFill/>
        </p:spPr>
        <p:txBody>
          <a:bodyPr wrap="square" rtlCol="0">
            <a:spAutoFit/>
          </a:bodyPr>
          <a:lstStyle/>
          <a:p>
            <a:pPr algn="ctr"/>
            <a:r>
              <a:rPr lang="en-US" sz="1200" dirty="0">
                <a:solidFill>
                  <a:srgbClr val="FF0000"/>
                </a:solidFill>
              </a:rPr>
              <a:t>H=2</a:t>
            </a:r>
          </a:p>
        </p:txBody>
      </p:sp>
      <p:sp>
        <p:nvSpPr>
          <p:cNvPr id="10" name="TextBox 9">
            <a:extLst>
              <a:ext uri="{FF2B5EF4-FFF2-40B4-BE49-F238E27FC236}">
                <a16:creationId xmlns:a16="http://schemas.microsoft.com/office/drawing/2014/main" id="{E6C31BED-7F76-BEA9-613B-8B9E376D21A9}"/>
              </a:ext>
            </a:extLst>
          </p:cNvPr>
          <p:cNvSpPr txBox="1"/>
          <p:nvPr/>
        </p:nvSpPr>
        <p:spPr>
          <a:xfrm>
            <a:off x="3878996" y="2028702"/>
            <a:ext cx="644056" cy="276999"/>
          </a:xfrm>
          <a:prstGeom prst="rect">
            <a:avLst/>
          </a:prstGeom>
          <a:noFill/>
        </p:spPr>
        <p:txBody>
          <a:bodyPr wrap="square" rtlCol="0">
            <a:spAutoFit/>
          </a:bodyPr>
          <a:lstStyle/>
          <a:p>
            <a:pPr algn="ctr"/>
            <a:r>
              <a:rPr lang="en-US" sz="1200" dirty="0">
                <a:solidFill>
                  <a:srgbClr val="FF0000"/>
                </a:solidFill>
              </a:rPr>
              <a:t>H=1</a:t>
            </a:r>
          </a:p>
        </p:txBody>
      </p:sp>
      <p:sp>
        <p:nvSpPr>
          <p:cNvPr id="11" name="TextBox 10">
            <a:extLst>
              <a:ext uri="{FF2B5EF4-FFF2-40B4-BE49-F238E27FC236}">
                <a16:creationId xmlns:a16="http://schemas.microsoft.com/office/drawing/2014/main" id="{EE98CC39-8C05-AA0D-997B-1856511881F3}"/>
              </a:ext>
            </a:extLst>
          </p:cNvPr>
          <p:cNvSpPr txBox="1"/>
          <p:nvPr/>
        </p:nvSpPr>
        <p:spPr>
          <a:xfrm>
            <a:off x="7261614" y="2028701"/>
            <a:ext cx="644056" cy="276999"/>
          </a:xfrm>
          <a:prstGeom prst="rect">
            <a:avLst/>
          </a:prstGeom>
          <a:noFill/>
        </p:spPr>
        <p:txBody>
          <a:bodyPr wrap="square" rtlCol="0">
            <a:spAutoFit/>
          </a:bodyPr>
          <a:lstStyle/>
          <a:p>
            <a:pPr algn="ctr"/>
            <a:r>
              <a:rPr lang="en-US" sz="1200" dirty="0">
                <a:solidFill>
                  <a:srgbClr val="FF0000"/>
                </a:solidFill>
              </a:rPr>
              <a:t>H=2</a:t>
            </a:r>
          </a:p>
        </p:txBody>
      </p:sp>
      <p:sp>
        <p:nvSpPr>
          <p:cNvPr id="2" name="Rectangle 1">
            <a:extLst>
              <a:ext uri="{FF2B5EF4-FFF2-40B4-BE49-F238E27FC236}">
                <a16:creationId xmlns:a16="http://schemas.microsoft.com/office/drawing/2014/main" id="{A53D9904-1D7B-B0B8-A23B-EFC0EFE4D03D}"/>
              </a:ext>
            </a:extLst>
          </p:cNvPr>
          <p:cNvSpPr/>
          <p:nvPr/>
        </p:nvSpPr>
        <p:spPr>
          <a:xfrm>
            <a:off x="104412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0620D0-2066-1E4A-06AD-97E339777DDE}"/>
              </a:ext>
            </a:extLst>
          </p:cNvPr>
          <p:cNvSpPr/>
          <p:nvPr/>
        </p:nvSpPr>
        <p:spPr>
          <a:xfrm>
            <a:off x="277960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5B7F76-7E8F-8AA1-5D77-11AD6D549B60}"/>
              </a:ext>
            </a:extLst>
          </p:cNvPr>
          <p:cNvSpPr/>
          <p:nvPr/>
        </p:nvSpPr>
        <p:spPr>
          <a:xfrm>
            <a:off x="4537674"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FC4618-2780-6D2A-6C95-9F23DA5C68D6}"/>
              </a:ext>
            </a:extLst>
          </p:cNvPr>
          <p:cNvSpPr/>
          <p:nvPr/>
        </p:nvSpPr>
        <p:spPr>
          <a:xfrm>
            <a:off x="629573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C3C612-B48C-B391-44EE-0D717E2B478E}"/>
              </a:ext>
            </a:extLst>
          </p:cNvPr>
          <p:cNvSpPr/>
          <p:nvPr/>
        </p:nvSpPr>
        <p:spPr>
          <a:xfrm>
            <a:off x="1041036" y="3854245"/>
            <a:ext cx="7012768" cy="2455226"/>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A53C4D-4787-9681-8962-A3FC890BB31F}"/>
              </a:ext>
            </a:extLst>
          </p:cNvPr>
          <p:cNvSpPr txBox="1"/>
          <p:nvPr/>
        </p:nvSpPr>
        <p:spPr>
          <a:xfrm>
            <a:off x="85061" y="4712526"/>
            <a:ext cx="830677" cy="369332"/>
          </a:xfrm>
          <a:prstGeom prst="rect">
            <a:avLst/>
          </a:prstGeom>
          <a:noFill/>
        </p:spPr>
        <p:txBody>
          <a:bodyPr wrap="none" rtlCol="0">
            <a:spAutoFit/>
          </a:bodyPr>
          <a:lstStyle/>
          <a:p>
            <a:pPr algn="r"/>
            <a:r>
              <a:rPr lang="en-US" b="1" dirty="0">
                <a:solidFill>
                  <a:srgbClr val="000000"/>
                </a:solidFill>
              </a:rPr>
              <a:t>Phase</a:t>
            </a:r>
          </a:p>
        </p:txBody>
      </p:sp>
      <p:sp>
        <p:nvSpPr>
          <p:cNvPr id="7" name="TextBox 6">
            <a:extLst>
              <a:ext uri="{FF2B5EF4-FFF2-40B4-BE49-F238E27FC236}">
                <a16:creationId xmlns:a16="http://schemas.microsoft.com/office/drawing/2014/main" id="{84D35F3A-C650-2F89-92F8-492CCCBC8962}"/>
              </a:ext>
            </a:extLst>
          </p:cNvPr>
          <p:cNvSpPr txBox="1"/>
          <p:nvPr/>
        </p:nvSpPr>
        <p:spPr>
          <a:xfrm>
            <a:off x="1650440" y="960356"/>
            <a:ext cx="591829" cy="369332"/>
          </a:xfrm>
          <a:prstGeom prst="rect">
            <a:avLst/>
          </a:prstGeom>
          <a:noFill/>
        </p:spPr>
        <p:txBody>
          <a:bodyPr wrap="none" rtlCol="0">
            <a:spAutoFit/>
          </a:bodyPr>
          <a:lstStyle/>
          <a:p>
            <a:r>
              <a:rPr lang="en-US" b="1" dirty="0">
                <a:solidFill>
                  <a:srgbClr val="000000"/>
                </a:solidFill>
              </a:rPr>
              <a:t>RF1</a:t>
            </a:r>
          </a:p>
        </p:txBody>
      </p:sp>
      <p:sp>
        <p:nvSpPr>
          <p:cNvPr id="16" name="TextBox 15">
            <a:extLst>
              <a:ext uri="{FF2B5EF4-FFF2-40B4-BE49-F238E27FC236}">
                <a16:creationId xmlns:a16="http://schemas.microsoft.com/office/drawing/2014/main" id="{E97C810B-53DB-7749-AA38-A12D24CFC494}"/>
              </a:ext>
            </a:extLst>
          </p:cNvPr>
          <p:cNvSpPr txBox="1"/>
          <p:nvPr/>
        </p:nvSpPr>
        <p:spPr>
          <a:xfrm>
            <a:off x="3362726" y="960356"/>
            <a:ext cx="591829" cy="369332"/>
          </a:xfrm>
          <a:prstGeom prst="rect">
            <a:avLst/>
          </a:prstGeom>
          <a:noFill/>
        </p:spPr>
        <p:txBody>
          <a:bodyPr wrap="none" rtlCol="0">
            <a:spAutoFit/>
          </a:bodyPr>
          <a:lstStyle/>
          <a:p>
            <a:r>
              <a:rPr lang="en-US" b="1" dirty="0">
                <a:solidFill>
                  <a:srgbClr val="000000"/>
                </a:solidFill>
              </a:rPr>
              <a:t>RF2</a:t>
            </a:r>
          </a:p>
        </p:txBody>
      </p:sp>
      <p:sp>
        <p:nvSpPr>
          <p:cNvPr id="17" name="TextBox 16">
            <a:extLst>
              <a:ext uri="{FF2B5EF4-FFF2-40B4-BE49-F238E27FC236}">
                <a16:creationId xmlns:a16="http://schemas.microsoft.com/office/drawing/2014/main" id="{6BC80F3D-978D-8244-6B70-371059027C1B}"/>
              </a:ext>
            </a:extLst>
          </p:cNvPr>
          <p:cNvSpPr txBox="1"/>
          <p:nvPr/>
        </p:nvSpPr>
        <p:spPr>
          <a:xfrm>
            <a:off x="5120283" y="960356"/>
            <a:ext cx="591829" cy="369332"/>
          </a:xfrm>
          <a:prstGeom prst="rect">
            <a:avLst/>
          </a:prstGeom>
          <a:noFill/>
        </p:spPr>
        <p:txBody>
          <a:bodyPr wrap="none" rtlCol="0">
            <a:spAutoFit/>
          </a:bodyPr>
          <a:lstStyle/>
          <a:p>
            <a:r>
              <a:rPr lang="en-US" b="1" dirty="0">
                <a:solidFill>
                  <a:srgbClr val="000000"/>
                </a:solidFill>
              </a:rPr>
              <a:t>RF3</a:t>
            </a:r>
          </a:p>
        </p:txBody>
      </p:sp>
      <p:sp>
        <p:nvSpPr>
          <p:cNvPr id="18" name="TextBox 17">
            <a:extLst>
              <a:ext uri="{FF2B5EF4-FFF2-40B4-BE49-F238E27FC236}">
                <a16:creationId xmlns:a16="http://schemas.microsoft.com/office/drawing/2014/main" id="{C9170D27-2DED-433B-217A-3BB2E1E1A24D}"/>
              </a:ext>
            </a:extLst>
          </p:cNvPr>
          <p:cNvSpPr txBox="1"/>
          <p:nvPr/>
        </p:nvSpPr>
        <p:spPr>
          <a:xfrm>
            <a:off x="6877840" y="960356"/>
            <a:ext cx="591829" cy="369332"/>
          </a:xfrm>
          <a:prstGeom prst="rect">
            <a:avLst/>
          </a:prstGeom>
          <a:noFill/>
        </p:spPr>
        <p:txBody>
          <a:bodyPr wrap="none" rtlCol="0">
            <a:spAutoFit/>
          </a:bodyPr>
          <a:lstStyle/>
          <a:p>
            <a:r>
              <a:rPr lang="en-US" b="1" dirty="0">
                <a:solidFill>
                  <a:srgbClr val="000000"/>
                </a:solidFill>
              </a:rPr>
              <a:t>RF4</a:t>
            </a:r>
          </a:p>
        </p:txBody>
      </p:sp>
      <p:sp>
        <p:nvSpPr>
          <p:cNvPr id="19" name="TextBox 18">
            <a:extLst>
              <a:ext uri="{FF2B5EF4-FFF2-40B4-BE49-F238E27FC236}">
                <a16:creationId xmlns:a16="http://schemas.microsoft.com/office/drawing/2014/main" id="{568C773F-C99F-37DF-3869-0C3D4082672C}"/>
              </a:ext>
            </a:extLst>
          </p:cNvPr>
          <p:cNvSpPr txBox="1"/>
          <p:nvPr/>
        </p:nvSpPr>
        <p:spPr>
          <a:xfrm>
            <a:off x="245362" y="2448012"/>
            <a:ext cx="670376" cy="369332"/>
          </a:xfrm>
          <a:prstGeom prst="rect">
            <a:avLst/>
          </a:prstGeom>
          <a:noFill/>
        </p:spPr>
        <p:txBody>
          <a:bodyPr wrap="none" rtlCol="0">
            <a:spAutoFit/>
          </a:bodyPr>
          <a:lstStyle/>
          <a:p>
            <a:pPr algn="r"/>
            <a:r>
              <a:rPr lang="en-US" b="1" dirty="0">
                <a:solidFill>
                  <a:srgbClr val="000000"/>
                </a:solidFill>
              </a:rPr>
              <a:t>Amp</a:t>
            </a:r>
          </a:p>
        </p:txBody>
      </p:sp>
    </p:spTree>
    <p:extLst>
      <p:ext uri="{BB962C8B-B14F-4D97-AF65-F5344CB8AC3E}">
        <p14:creationId xmlns:p14="http://schemas.microsoft.com/office/powerpoint/2010/main" val="1019693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3977-E77A-B0B0-F6C8-312C9AE8815D}"/>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C3B91C9-641B-6BA6-3D4F-5B4AA30C62EF}"/>
              </a:ext>
            </a:extLst>
          </p:cNvPr>
          <p:cNvPicPr>
            <a:picLocks noChangeAspect="1"/>
          </p:cNvPicPr>
          <p:nvPr/>
        </p:nvPicPr>
        <p:blipFill>
          <a:blip r:embed="rId3"/>
          <a:stretch>
            <a:fillRect/>
          </a:stretch>
        </p:blipFill>
        <p:spPr>
          <a:xfrm>
            <a:off x="1009146" y="1329689"/>
            <a:ext cx="7125708" cy="4979781"/>
          </a:xfrm>
          <a:prstGeom prst="rect">
            <a:avLst/>
          </a:prstGeom>
        </p:spPr>
      </p:pic>
      <p:sp>
        <p:nvSpPr>
          <p:cNvPr id="3" name="Title 2">
            <a:extLst>
              <a:ext uri="{FF2B5EF4-FFF2-40B4-BE49-F238E27FC236}">
                <a16:creationId xmlns:a16="http://schemas.microsoft.com/office/drawing/2014/main" id="{053797BC-5D17-124C-CE87-AC4EB510B1FC}"/>
              </a:ext>
            </a:extLst>
          </p:cNvPr>
          <p:cNvSpPr>
            <a:spLocks noGrp="1"/>
          </p:cNvSpPr>
          <p:nvPr>
            <p:ph type="title"/>
          </p:nvPr>
        </p:nvSpPr>
        <p:spPr/>
        <p:txBody>
          <a:bodyPr/>
          <a:lstStyle/>
          <a:p>
            <a:r>
              <a:rPr lang="en-US" dirty="0"/>
              <a:t>Feedback system modifies phases/amplitudes</a:t>
            </a:r>
          </a:p>
        </p:txBody>
      </p:sp>
      <p:sp>
        <p:nvSpPr>
          <p:cNvPr id="2" name="Rectangle 1">
            <a:extLst>
              <a:ext uri="{FF2B5EF4-FFF2-40B4-BE49-F238E27FC236}">
                <a16:creationId xmlns:a16="http://schemas.microsoft.com/office/drawing/2014/main" id="{6F204123-AE88-C141-8D99-983A7C25B28B}"/>
              </a:ext>
            </a:extLst>
          </p:cNvPr>
          <p:cNvSpPr/>
          <p:nvPr/>
        </p:nvSpPr>
        <p:spPr>
          <a:xfrm>
            <a:off x="104412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CDCB4E-38F3-7FD9-5331-039499E48980}"/>
              </a:ext>
            </a:extLst>
          </p:cNvPr>
          <p:cNvSpPr/>
          <p:nvPr/>
        </p:nvSpPr>
        <p:spPr>
          <a:xfrm>
            <a:off x="277960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BAE138-28EF-2CA9-5699-1135F485DB66}"/>
              </a:ext>
            </a:extLst>
          </p:cNvPr>
          <p:cNvSpPr/>
          <p:nvPr/>
        </p:nvSpPr>
        <p:spPr>
          <a:xfrm>
            <a:off x="4537674"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C3CC0C-54E3-4BC6-04AD-7D611720B76B}"/>
              </a:ext>
            </a:extLst>
          </p:cNvPr>
          <p:cNvSpPr/>
          <p:nvPr/>
        </p:nvSpPr>
        <p:spPr>
          <a:xfrm>
            <a:off x="6295739" y="1399360"/>
            <a:ext cx="1758065" cy="4910110"/>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335E07-5928-B7F4-D200-A79FD04F73A6}"/>
              </a:ext>
            </a:extLst>
          </p:cNvPr>
          <p:cNvSpPr/>
          <p:nvPr/>
        </p:nvSpPr>
        <p:spPr>
          <a:xfrm>
            <a:off x="1041036" y="3854245"/>
            <a:ext cx="7012768" cy="2455226"/>
          </a:xfrm>
          <a:prstGeom prst="rect">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3B62A9-9853-DD58-478D-5C97D73DE1A1}"/>
              </a:ext>
            </a:extLst>
          </p:cNvPr>
          <p:cNvSpPr txBox="1"/>
          <p:nvPr/>
        </p:nvSpPr>
        <p:spPr>
          <a:xfrm>
            <a:off x="85061" y="4712526"/>
            <a:ext cx="830677" cy="369332"/>
          </a:xfrm>
          <a:prstGeom prst="rect">
            <a:avLst/>
          </a:prstGeom>
          <a:noFill/>
        </p:spPr>
        <p:txBody>
          <a:bodyPr wrap="none" rtlCol="0">
            <a:spAutoFit/>
          </a:bodyPr>
          <a:lstStyle/>
          <a:p>
            <a:pPr algn="r"/>
            <a:r>
              <a:rPr lang="en-US" b="1" dirty="0">
                <a:solidFill>
                  <a:srgbClr val="000000"/>
                </a:solidFill>
              </a:rPr>
              <a:t>Phase</a:t>
            </a:r>
          </a:p>
        </p:txBody>
      </p:sp>
      <p:sp>
        <p:nvSpPr>
          <p:cNvPr id="7" name="TextBox 6">
            <a:extLst>
              <a:ext uri="{FF2B5EF4-FFF2-40B4-BE49-F238E27FC236}">
                <a16:creationId xmlns:a16="http://schemas.microsoft.com/office/drawing/2014/main" id="{E64C4E6E-F05B-BAF8-55CD-EBEC32C9D058}"/>
              </a:ext>
            </a:extLst>
          </p:cNvPr>
          <p:cNvSpPr txBox="1"/>
          <p:nvPr/>
        </p:nvSpPr>
        <p:spPr>
          <a:xfrm>
            <a:off x="1650440" y="960356"/>
            <a:ext cx="591829" cy="369332"/>
          </a:xfrm>
          <a:prstGeom prst="rect">
            <a:avLst/>
          </a:prstGeom>
          <a:noFill/>
        </p:spPr>
        <p:txBody>
          <a:bodyPr wrap="none" rtlCol="0">
            <a:spAutoFit/>
          </a:bodyPr>
          <a:lstStyle/>
          <a:p>
            <a:r>
              <a:rPr lang="en-US" b="1" dirty="0">
                <a:solidFill>
                  <a:srgbClr val="000000"/>
                </a:solidFill>
              </a:rPr>
              <a:t>RF1</a:t>
            </a:r>
          </a:p>
        </p:txBody>
      </p:sp>
      <p:sp>
        <p:nvSpPr>
          <p:cNvPr id="16" name="TextBox 15">
            <a:extLst>
              <a:ext uri="{FF2B5EF4-FFF2-40B4-BE49-F238E27FC236}">
                <a16:creationId xmlns:a16="http://schemas.microsoft.com/office/drawing/2014/main" id="{3120C548-7E47-3CF9-2190-F55B8B421DF1}"/>
              </a:ext>
            </a:extLst>
          </p:cNvPr>
          <p:cNvSpPr txBox="1"/>
          <p:nvPr/>
        </p:nvSpPr>
        <p:spPr>
          <a:xfrm>
            <a:off x="3362726" y="960356"/>
            <a:ext cx="591829" cy="369332"/>
          </a:xfrm>
          <a:prstGeom prst="rect">
            <a:avLst/>
          </a:prstGeom>
          <a:noFill/>
        </p:spPr>
        <p:txBody>
          <a:bodyPr wrap="none" rtlCol="0">
            <a:spAutoFit/>
          </a:bodyPr>
          <a:lstStyle/>
          <a:p>
            <a:r>
              <a:rPr lang="en-US" b="1" dirty="0">
                <a:solidFill>
                  <a:srgbClr val="000000"/>
                </a:solidFill>
              </a:rPr>
              <a:t>RF2</a:t>
            </a:r>
          </a:p>
        </p:txBody>
      </p:sp>
      <p:sp>
        <p:nvSpPr>
          <p:cNvPr id="17" name="TextBox 16">
            <a:extLst>
              <a:ext uri="{FF2B5EF4-FFF2-40B4-BE49-F238E27FC236}">
                <a16:creationId xmlns:a16="http://schemas.microsoft.com/office/drawing/2014/main" id="{1CBE97EE-00EA-91C0-C972-29F0DD54A6CF}"/>
              </a:ext>
            </a:extLst>
          </p:cNvPr>
          <p:cNvSpPr txBox="1"/>
          <p:nvPr/>
        </p:nvSpPr>
        <p:spPr>
          <a:xfrm>
            <a:off x="5120283" y="960356"/>
            <a:ext cx="591829" cy="369332"/>
          </a:xfrm>
          <a:prstGeom prst="rect">
            <a:avLst/>
          </a:prstGeom>
          <a:noFill/>
        </p:spPr>
        <p:txBody>
          <a:bodyPr wrap="none" rtlCol="0">
            <a:spAutoFit/>
          </a:bodyPr>
          <a:lstStyle/>
          <a:p>
            <a:r>
              <a:rPr lang="en-US" b="1" dirty="0">
                <a:solidFill>
                  <a:srgbClr val="000000"/>
                </a:solidFill>
              </a:rPr>
              <a:t>RF3</a:t>
            </a:r>
          </a:p>
        </p:txBody>
      </p:sp>
      <p:sp>
        <p:nvSpPr>
          <p:cNvPr id="18" name="TextBox 17">
            <a:extLst>
              <a:ext uri="{FF2B5EF4-FFF2-40B4-BE49-F238E27FC236}">
                <a16:creationId xmlns:a16="http://schemas.microsoft.com/office/drawing/2014/main" id="{090295F8-655E-5880-C65A-A0096EB0F7D8}"/>
              </a:ext>
            </a:extLst>
          </p:cNvPr>
          <p:cNvSpPr txBox="1"/>
          <p:nvPr/>
        </p:nvSpPr>
        <p:spPr>
          <a:xfrm>
            <a:off x="6877840" y="960356"/>
            <a:ext cx="591829" cy="369332"/>
          </a:xfrm>
          <a:prstGeom prst="rect">
            <a:avLst/>
          </a:prstGeom>
          <a:noFill/>
        </p:spPr>
        <p:txBody>
          <a:bodyPr wrap="none" rtlCol="0">
            <a:spAutoFit/>
          </a:bodyPr>
          <a:lstStyle/>
          <a:p>
            <a:r>
              <a:rPr lang="en-US" b="1" dirty="0">
                <a:solidFill>
                  <a:srgbClr val="000000"/>
                </a:solidFill>
              </a:rPr>
              <a:t>RF4</a:t>
            </a:r>
          </a:p>
        </p:txBody>
      </p:sp>
      <p:sp>
        <p:nvSpPr>
          <p:cNvPr id="19" name="TextBox 18">
            <a:extLst>
              <a:ext uri="{FF2B5EF4-FFF2-40B4-BE49-F238E27FC236}">
                <a16:creationId xmlns:a16="http://schemas.microsoft.com/office/drawing/2014/main" id="{BD030CFF-8D61-C854-D94B-13F05C0F0BFC}"/>
              </a:ext>
            </a:extLst>
          </p:cNvPr>
          <p:cNvSpPr txBox="1"/>
          <p:nvPr/>
        </p:nvSpPr>
        <p:spPr>
          <a:xfrm>
            <a:off x="245362" y="2448012"/>
            <a:ext cx="670376" cy="369332"/>
          </a:xfrm>
          <a:prstGeom prst="rect">
            <a:avLst/>
          </a:prstGeom>
          <a:noFill/>
        </p:spPr>
        <p:txBody>
          <a:bodyPr wrap="none" rtlCol="0">
            <a:spAutoFit/>
          </a:bodyPr>
          <a:lstStyle/>
          <a:p>
            <a:pPr algn="r"/>
            <a:r>
              <a:rPr lang="en-US" b="1" dirty="0">
                <a:solidFill>
                  <a:srgbClr val="000000"/>
                </a:solidFill>
              </a:rPr>
              <a:t>Amp</a:t>
            </a:r>
          </a:p>
        </p:txBody>
      </p:sp>
      <p:cxnSp>
        <p:nvCxnSpPr>
          <p:cNvPr id="4" name="Straight Connector 3">
            <a:extLst>
              <a:ext uri="{FF2B5EF4-FFF2-40B4-BE49-F238E27FC236}">
                <a16:creationId xmlns:a16="http://schemas.microsoft.com/office/drawing/2014/main" id="{6F4467BB-B457-3183-9049-8F15D9849A3B}"/>
              </a:ext>
            </a:extLst>
          </p:cNvPr>
          <p:cNvCxnSpPr>
            <a:cxnSpLocks/>
          </p:cNvCxnSpPr>
          <p:nvPr/>
        </p:nvCxnSpPr>
        <p:spPr>
          <a:xfrm>
            <a:off x="835742" y="2202426"/>
            <a:ext cx="645188" cy="222722"/>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EE2A11-7DF1-799E-A025-CEA5A3EE5477}"/>
              </a:ext>
            </a:extLst>
          </p:cNvPr>
          <p:cNvSpPr txBox="1"/>
          <p:nvPr/>
        </p:nvSpPr>
        <p:spPr>
          <a:xfrm>
            <a:off x="94179" y="2042546"/>
            <a:ext cx="885048" cy="276999"/>
          </a:xfrm>
          <a:prstGeom prst="rect">
            <a:avLst/>
          </a:prstGeom>
          <a:noFill/>
        </p:spPr>
        <p:txBody>
          <a:bodyPr wrap="square" rtlCol="0">
            <a:spAutoFit/>
          </a:bodyPr>
          <a:lstStyle/>
          <a:p>
            <a:r>
              <a:rPr lang="en-US" sz="1200" dirty="0">
                <a:solidFill>
                  <a:srgbClr val="FF0000"/>
                </a:solidFill>
              </a:rPr>
              <a:t>Injection</a:t>
            </a:r>
          </a:p>
        </p:txBody>
      </p:sp>
      <p:sp>
        <p:nvSpPr>
          <p:cNvPr id="21" name="TextBox 20">
            <a:extLst>
              <a:ext uri="{FF2B5EF4-FFF2-40B4-BE49-F238E27FC236}">
                <a16:creationId xmlns:a16="http://schemas.microsoft.com/office/drawing/2014/main" id="{7600D476-B69C-F3A8-6B41-5968F1E62DAF}"/>
              </a:ext>
            </a:extLst>
          </p:cNvPr>
          <p:cNvSpPr txBox="1"/>
          <p:nvPr/>
        </p:nvSpPr>
        <p:spPr>
          <a:xfrm>
            <a:off x="1920240" y="2127022"/>
            <a:ext cx="995479" cy="276999"/>
          </a:xfrm>
          <a:prstGeom prst="rect">
            <a:avLst/>
          </a:prstGeom>
          <a:noFill/>
        </p:spPr>
        <p:txBody>
          <a:bodyPr wrap="square" rtlCol="0">
            <a:spAutoFit/>
          </a:bodyPr>
          <a:lstStyle/>
          <a:p>
            <a:r>
              <a:rPr lang="en-US" sz="1200" dirty="0">
                <a:solidFill>
                  <a:srgbClr val="FF0000"/>
                </a:solidFill>
              </a:rPr>
              <a:t>Extraction</a:t>
            </a:r>
          </a:p>
        </p:txBody>
      </p:sp>
      <p:cxnSp>
        <p:nvCxnSpPr>
          <p:cNvPr id="22" name="Straight Connector 21">
            <a:extLst>
              <a:ext uri="{FF2B5EF4-FFF2-40B4-BE49-F238E27FC236}">
                <a16:creationId xmlns:a16="http://schemas.microsoft.com/office/drawing/2014/main" id="{DE4166EF-62DE-3FE0-738D-36280C6BCD54}"/>
              </a:ext>
            </a:extLst>
          </p:cNvPr>
          <p:cNvCxnSpPr>
            <a:cxnSpLocks/>
          </p:cNvCxnSpPr>
          <p:nvPr/>
        </p:nvCxnSpPr>
        <p:spPr>
          <a:xfrm flipH="1">
            <a:off x="1846217" y="2333891"/>
            <a:ext cx="148046" cy="14026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111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3D109-F231-59C6-8294-84F12C6C6D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52EB25-D3CF-CDDF-5EBF-940E7E6C4783}"/>
              </a:ext>
            </a:extLst>
          </p:cNvPr>
          <p:cNvSpPr>
            <a:spLocks noGrp="1"/>
          </p:cNvSpPr>
          <p:nvPr>
            <p:ph type="title"/>
          </p:nvPr>
        </p:nvSpPr>
        <p:spPr/>
        <p:txBody>
          <a:bodyPr/>
          <a:lstStyle/>
          <a:p>
            <a:r>
              <a:rPr lang="en-US" b="1" dirty="0"/>
              <a:t>Question 1: </a:t>
            </a:r>
            <a:r>
              <a:rPr lang="en-US" dirty="0"/>
              <a:t>Can we approximate barrier waveforms during accumulation?</a:t>
            </a:r>
          </a:p>
        </p:txBody>
      </p:sp>
      <p:sp>
        <p:nvSpPr>
          <p:cNvPr id="15" name="Rectangle 14">
            <a:extLst>
              <a:ext uri="{FF2B5EF4-FFF2-40B4-BE49-F238E27FC236}">
                <a16:creationId xmlns:a16="http://schemas.microsoft.com/office/drawing/2014/main" id="{BA96BBBC-C560-239D-7DC7-7ACCAFAF8D18}"/>
              </a:ext>
            </a:extLst>
          </p:cNvPr>
          <p:cNvSpPr/>
          <p:nvPr/>
        </p:nvSpPr>
        <p:spPr>
          <a:xfrm>
            <a:off x="2794671" y="3293329"/>
            <a:ext cx="513278"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D51C153E-FD8C-BDF0-1ACE-12BC84B8B8D7}"/>
              </a:ext>
            </a:extLst>
          </p:cNvPr>
          <p:cNvCxnSpPr>
            <a:cxnSpLocks/>
            <a:stCxn id="15" idx="3"/>
          </p:cNvCxnSpPr>
          <p:nvPr/>
        </p:nvCxnSpPr>
        <p:spPr>
          <a:xfrm flipV="1">
            <a:off x="3307949" y="3435040"/>
            <a:ext cx="271969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10;&#10;Description automatically generated">
            <a:extLst>
              <a:ext uri="{FF2B5EF4-FFF2-40B4-BE49-F238E27FC236}">
                <a16:creationId xmlns:a16="http://schemas.microsoft.com/office/drawing/2014/main" id="{E29CE763-4D09-4E3F-6A19-C8D12FF080D7}"/>
              </a:ext>
            </a:extLst>
          </p:cNvPr>
          <p:cNvPicPr>
            <a:picLocks noChangeAspect="1"/>
          </p:cNvPicPr>
          <p:nvPr/>
        </p:nvPicPr>
        <p:blipFill>
          <a:blip r:embed="rId3"/>
          <a:srcRect l="5118" r="44069" b="6921"/>
          <a:stretch/>
        </p:blipFill>
        <p:spPr>
          <a:xfrm>
            <a:off x="6219851" y="2456425"/>
            <a:ext cx="1322425" cy="1673808"/>
          </a:xfrm>
          <a:prstGeom prst="rect">
            <a:avLst/>
          </a:prstGeom>
        </p:spPr>
      </p:pic>
      <p:sp>
        <p:nvSpPr>
          <p:cNvPr id="20" name="Text Box 36">
            <a:extLst>
              <a:ext uri="{FF2B5EF4-FFF2-40B4-BE49-F238E27FC236}">
                <a16:creationId xmlns:a16="http://schemas.microsoft.com/office/drawing/2014/main" id="{D04FE76C-EE36-0812-5D10-DFA36625B1D8}"/>
              </a:ext>
            </a:extLst>
          </p:cNvPr>
          <p:cNvSpPr txBox="1">
            <a:spLocks noChangeArrowheads="1"/>
          </p:cNvSpPr>
          <p:nvPr/>
        </p:nvSpPr>
        <p:spPr bwMode="auto">
          <a:xfrm>
            <a:off x="2660061" y="3675246"/>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rPr>
              <a:t>Barrier</a:t>
            </a:r>
          </a:p>
        </p:txBody>
      </p:sp>
      <p:grpSp>
        <p:nvGrpSpPr>
          <p:cNvPr id="28" name="Group 27">
            <a:extLst>
              <a:ext uri="{FF2B5EF4-FFF2-40B4-BE49-F238E27FC236}">
                <a16:creationId xmlns:a16="http://schemas.microsoft.com/office/drawing/2014/main" id="{7FBE355C-8FDE-197F-0DFD-2C1A6F3A895D}"/>
              </a:ext>
            </a:extLst>
          </p:cNvPr>
          <p:cNvGrpSpPr/>
          <p:nvPr/>
        </p:nvGrpSpPr>
        <p:grpSpPr>
          <a:xfrm>
            <a:off x="95794" y="2102959"/>
            <a:ext cx="6035040" cy="4156665"/>
            <a:chOff x="95794" y="2102959"/>
            <a:chExt cx="6035040" cy="4156665"/>
          </a:xfrm>
        </p:grpSpPr>
        <p:grpSp>
          <p:nvGrpSpPr>
            <p:cNvPr id="14" name="Group 13">
              <a:extLst>
                <a:ext uri="{FF2B5EF4-FFF2-40B4-BE49-F238E27FC236}">
                  <a16:creationId xmlns:a16="http://schemas.microsoft.com/office/drawing/2014/main" id="{6F81DDB2-EFC6-47D0-E662-54E07E9F9514}"/>
                </a:ext>
              </a:extLst>
            </p:cNvPr>
            <p:cNvGrpSpPr>
              <a:grpSpLocks noChangeAspect="1"/>
            </p:cNvGrpSpPr>
            <p:nvPr/>
          </p:nvGrpSpPr>
          <p:grpSpPr>
            <a:xfrm>
              <a:off x="95794" y="2102959"/>
              <a:ext cx="6035040" cy="4156665"/>
              <a:chOff x="145458" y="1749026"/>
              <a:chExt cx="5373030" cy="3700702"/>
            </a:xfrm>
          </p:grpSpPr>
          <p:pic>
            <p:nvPicPr>
              <p:cNvPr id="4" name="Picture 3">
                <a:extLst>
                  <a:ext uri="{FF2B5EF4-FFF2-40B4-BE49-F238E27FC236}">
                    <a16:creationId xmlns:a16="http://schemas.microsoft.com/office/drawing/2014/main" id="{C3A4BA76-7CB9-0D24-51B9-D72DD5633B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652" r="-1"/>
              <a:stretch/>
            </p:blipFill>
            <p:spPr>
              <a:xfrm>
                <a:off x="145458" y="1749026"/>
                <a:ext cx="5373030" cy="3700702"/>
              </a:xfrm>
              <a:prstGeom prst="rect">
                <a:avLst/>
              </a:prstGeom>
            </p:spPr>
          </p:pic>
          <p:grpSp>
            <p:nvGrpSpPr>
              <p:cNvPr id="6" name="Group 5">
                <a:extLst>
                  <a:ext uri="{FF2B5EF4-FFF2-40B4-BE49-F238E27FC236}">
                    <a16:creationId xmlns:a16="http://schemas.microsoft.com/office/drawing/2014/main" id="{33BCE34D-E2E9-E44A-475D-7243000734EC}"/>
                  </a:ext>
                </a:extLst>
              </p:cNvPr>
              <p:cNvGrpSpPr/>
              <p:nvPr/>
            </p:nvGrpSpPr>
            <p:grpSpPr>
              <a:xfrm>
                <a:off x="2265235" y="1898875"/>
                <a:ext cx="1015664" cy="553825"/>
                <a:chOff x="6576607" y="2060657"/>
                <a:chExt cx="1015664" cy="553825"/>
              </a:xfrm>
            </p:grpSpPr>
            <p:sp>
              <p:nvSpPr>
                <p:cNvPr id="7" name="Rectangle 6">
                  <a:extLst>
                    <a:ext uri="{FF2B5EF4-FFF2-40B4-BE49-F238E27FC236}">
                      <a16:creationId xmlns:a16="http://schemas.microsoft.com/office/drawing/2014/main" id="{094F4B49-1D24-BEDC-8D36-AE53BD9C2FA1}"/>
                    </a:ext>
                  </a:extLst>
                </p:cNvPr>
                <p:cNvSpPr/>
                <p:nvPr/>
              </p:nvSpPr>
              <p:spPr>
                <a:xfrm rot="5400000">
                  <a:off x="7042456" y="1804625"/>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8" name="Arc 7">
                  <a:extLst>
                    <a:ext uri="{FF2B5EF4-FFF2-40B4-BE49-F238E27FC236}">
                      <a16:creationId xmlns:a16="http://schemas.microsoft.com/office/drawing/2014/main" id="{DAED4799-71D0-CF72-1A62-ED6513F1CDA4}"/>
                    </a:ext>
                  </a:extLst>
                </p:cNvPr>
                <p:cNvSpPr>
                  <a:spLocks noChangeAspect="1"/>
                </p:cNvSpPr>
                <p:nvPr/>
              </p:nvSpPr>
              <p:spPr>
                <a:xfrm>
                  <a:off x="7073156" y="2095367"/>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9" name="Arc 8">
                  <a:extLst>
                    <a:ext uri="{FF2B5EF4-FFF2-40B4-BE49-F238E27FC236}">
                      <a16:creationId xmlns:a16="http://schemas.microsoft.com/office/drawing/2014/main" id="{F7B8324C-185B-6B16-200D-1D866799B719}"/>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16FFBB03-0CBF-7E82-3AA8-B83C0FD7DA49}"/>
                  </a:ext>
                </a:extLst>
              </p:cNvPr>
              <p:cNvGrpSpPr/>
              <p:nvPr/>
            </p:nvGrpSpPr>
            <p:grpSpPr>
              <a:xfrm flipV="1">
                <a:off x="2276326" y="2415872"/>
                <a:ext cx="575577" cy="551119"/>
                <a:chOff x="6576607" y="2060657"/>
                <a:chExt cx="575577" cy="551119"/>
              </a:xfrm>
            </p:grpSpPr>
            <p:sp>
              <p:nvSpPr>
                <p:cNvPr id="11" name="Rectangle 10">
                  <a:extLst>
                    <a:ext uri="{FF2B5EF4-FFF2-40B4-BE49-F238E27FC236}">
                      <a16:creationId xmlns:a16="http://schemas.microsoft.com/office/drawing/2014/main" id="{62767276-91F8-3EA7-E707-F217804AB36B}"/>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6CB0C99A-10B6-1B66-DD7B-52C8B39D0DFA}"/>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sp>
            <p:nvSpPr>
              <p:cNvPr id="13" name="Rectangle 12">
                <a:extLst>
                  <a:ext uri="{FF2B5EF4-FFF2-40B4-BE49-F238E27FC236}">
                    <a16:creationId xmlns:a16="http://schemas.microsoft.com/office/drawing/2014/main" id="{F670E454-6B9F-6DF5-1A8A-E9EF2CDA3B1A}"/>
                  </a:ext>
                </a:extLst>
              </p:cNvPr>
              <p:cNvSpPr/>
              <p:nvPr/>
            </p:nvSpPr>
            <p:spPr>
              <a:xfrm>
                <a:off x="2238777" y="2163311"/>
                <a:ext cx="64008" cy="576072"/>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grpSp>
        <p:sp>
          <p:nvSpPr>
            <p:cNvPr id="21" name="Rectangle 20">
              <a:extLst>
                <a:ext uri="{FF2B5EF4-FFF2-40B4-BE49-F238E27FC236}">
                  <a16:creationId xmlns:a16="http://schemas.microsoft.com/office/drawing/2014/main" id="{9D413A05-E5B3-391B-3341-22DCF1D03253}"/>
                </a:ext>
              </a:extLst>
            </p:cNvPr>
            <p:cNvSpPr/>
            <p:nvPr/>
          </p:nvSpPr>
          <p:spPr>
            <a:xfrm>
              <a:off x="1593669" y="3983023"/>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54BE81-74B8-851C-9711-F3F658D75AC9}"/>
                </a:ext>
              </a:extLst>
            </p:cNvPr>
            <p:cNvSpPr/>
            <p:nvPr/>
          </p:nvSpPr>
          <p:spPr>
            <a:xfrm>
              <a:off x="4083666" y="3576752"/>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57117F-5A0A-F3FE-6A28-5982F230B43E}"/>
                </a:ext>
              </a:extLst>
            </p:cNvPr>
            <p:cNvSpPr/>
            <p:nvPr/>
          </p:nvSpPr>
          <p:spPr>
            <a:xfrm>
              <a:off x="2981827" y="5434148"/>
              <a:ext cx="1215704" cy="44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034610D-62F7-D02B-9E4A-6D6B368F9E00}"/>
                </a:ext>
              </a:extLst>
            </p:cNvPr>
            <p:cNvSpPr/>
            <p:nvPr/>
          </p:nvSpPr>
          <p:spPr>
            <a:xfrm>
              <a:off x="3683725" y="5664346"/>
              <a:ext cx="839927" cy="21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7EA9AED-A3BF-22D0-3D32-FDE5CEB7B2CE}"/>
              </a:ext>
            </a:extLst>
          </p:cNvPr>
          <p:cNvSpPr/>
          <p:nvPr/>
        </p:nvSpPr>
        <p:spPr>
          <a:xfrm>
            <a:off x="2548642" y="2531879"/>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197EC9-ABC5-877D-FB81-26F9BBD3E045}"/>
              </a:ext>
            </a:extLst>
          </p:cNvPr>
          <p:cNvSpPr/>
          <p:nvPr/>
        </p:nvSpPr>
        <p:spPr>
          <a:xfrm>
            <a:off x="2600017" y="2511477"/>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9FD6AC-CD9A-66A5-F4A1-479EB52FCDCB}"/>
              </a:ext>
            </a:extLst>
          </p:cNvPr>
          <p:cNvSpPr/>
          <p:nvPr/>
        </p:nvSpPr>
        <p:spPr>
          <a:xfrm>
            <a:off x="2812881" y="3297212"/>
            <a:ext cx="513279"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5D0D7CD-BAF6-41F9-8DA2-C1BD29BA4BA3}"/>
              </a:ext>
            </a:extLst>
          </p:cNvPr>
          <p:cNvCxnSpPr>
            <a:cxnSpLocks/>
            <a:stCxn id="29" idx="3"/>
          </p:cNvCxnSpPr>
          <p:nvPr/>
        </p:nvCxnSpPr>
        <p:spPr>
          <a:xfrm>
            <a:off x="3326160" y="3438924"/>
            <a:ext cx="2621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Box 36">
            <a:extLst>
              <a:ext uri="{FF2B5EF4-FFF2-40B4-BE49-F238E27FC236}">
                <a16:creationId xmlns:a16="http://schemas.microsoft.com/office/drawing/2014/main" id="{3DF904B8-EBA4-F22B-1954-17E954C728B0}"/>
              </a:ext>
            </a:extLst>
          </p:cNvPr>
          <p:cNvSpPr txBox="1">
            <a:spLocks noChangeArrowheads="1"/>
          </p:cNvSpPr>
          <p:nvPr/>
        </p:nvSpPr>
        <p:spPr bwMode="auto">
          <a:xfrm>
            <a:off x="2703021" y="2936968"/>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1400" b="1" kern="0" dirty="0">
                <a:solidFill>
                  <a:srgbClr val="000000"/>
                </a:solidFill>
                <a:latin typeface="Roboto" panose="02000000000000000000" pitchFamily="2" charset="0"/>
                <a:ea typeface="Roboto" panose="02000000000000000000" pitchFamily="2" charset="0"/>
                <a:cs typeface="Arial" charset="0"/>
              </a:rPr>
              <a:t>Barrier</a:t>
            </a:r>
            <a:endParaRPr kumimoji="0" lang="en-US" altLang="en-US" sz="14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98990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99D46-DDDF-C797-8659-F88F02604A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84CB3-7550-69FB-B9F0-CFEFBA6E743F}"/>
              </a:ext>
            </a:extLst>
          </p:cNvPr>
          <p:cNvSpPr>
            <a:spLocks noGrp="1"/>
          </p:cNvSpPr>
          <p:nvPr>
            <p:ph sz="half" idx="2"/>
          </p:nvPr>
        </p:nvSpPr>
        <p:spPr/>
        <p:txBody>
          <a:bodyPr/>
          <a:lstStyle/>
          <a:p>
            <a:pPr marL="0" indent="0">
              <a:buNone/>
            </a:pPr>
            <a:r>
              <a:rPr lang="en-US" b="1" dirty="0"/>
              <a:t>Idea 1: </a:t>
            </a:r>
            <a:r>
              <a:rPr lang="en-US" dirty="0"/>
              <a:t>Turn off cavities</a:t>
            </a:r>
          </a:p>
        </p:txBody>
      </p:sp>
      <p:sp>
        <p:nvSpPr>
          <p:cNvPr id="3" name="Title 2">
            <a:extLst>
              <a:ext uri="{FF2B5EF4-FFF2-40B4-BE49-F238E27FC236}">
                <a16:creationId xmlns:a16="http://schemas.microsoft.com/office/drawing/2014/main" id="{6E76F6EB-160B-746B-0A82-811A039F6628}"/>
              </a:ext>
            </a:extLst>
          </p:cNvPr>
          <p:cNvSpPr>
            <a:spLocks noGrp="1"/>
          </p:cNvSpPr>
          <p:nvPr>
            <p:ph type="title"/>
          </p:nvPr>
        </p:nvSpPr>
        <p:spPr/>
        <p:txBody>
          <a:bodyPr/>
          <a:lstStyle/>
          <a:p>
            <a:r>
              <a:rPr lang="en-US" b="1" dirty="0"/>
              <a:t>Question 1: </a:t>
            </a:r>
            <a:r>
              <a:rPr lang="en-US" dirty="0"/>
              <a:t>Can we approximate barrier waveforms during accumulation?</a:t>
            </a:r>
          </a:p>
        </p:txBody>
      </p:sp>
    </p:spTree>
    <p:extLst>
      <p:ext uri="{BB962C8B-B14F-4D97-AF65-F5344CB8AC3E}">
        <p14:creationId xmlns:p14="http://schemas.microsoft.com/office/powerpoint/2010/main" val="3795768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10B5-E869-80B1-7C94-94EF77A452B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5B0F9-04E2-21E5-4EDB-8E0603FA1F09}"/>
              </a:ext>
            </a:extLst>
          </p:cNvPr>
          <p:cNvSpPr>
            <a:spLocks noGrp="1"/>
          </p:cNvSpPr>
          <p:nvPr>
            <p:ph sz="half" idx="2"/>
          </p:nvPr>
        </p:nvSpPr>
        <p:spPr/>
        <p:txBody>
          <a:bodyPr/>
          <a:lstStyle/>
          <a:p>
            <a:pPr marL="0" indent="0">
              <a:buNone/>
            </a:pPr>
            <a:r>
              <a:rPr lang="en-US" b="1" dirty="0">
                <a:solidFill>
                  <a:schemeClr val="bg1">
                    <a:lumMod val="50000"/>
                  </a:schemeClr>
                </a:solidFill>
              </a:rPr>
              <a:t>Idea 1: </a:t>
            </a:r>
            <a:r>
              <a:rPr lang="en-US" dirty="0">
                <a:solidFill>
                  <a:schemeClr val="bg1">
                    <a:lumMod val="50000"/>
                  </a:schemeClr>
                </a:solidFill>
              </a:rPr>
              <a:t>Turn off cavities</a:t>
            </a:r>
          </a:p>
          <a:p>
            <a:pPr marL="0" indent="0">
              <a:buNone/>
            </a:pPr>
            <a:r>
              <a:rPr lang="en-US" b="1" dirty="0"/>
              <a:t>Idea 2: </a:t>
            </a:r>
            <a:r>
              <a:rPr lang="en-US" dirty="0"/>
              <a:t>Force zero net voltage using RF feedback system</a:t>
            </a:r>
          </a:p>
        </p:txBody>
      </p:sp>
      <p:sp>
        <p:nvSpPr>
          <p:cNvPr id="3" name="Title 2">
            <a:extLst>
              <a:ext uri="{FF2B5EF4-FFF2-40B4-BE49-F238E27FC236}">
                <a16:creationId xmlns:a16="http://schemas.microsoft.com/office/drawing/2014/main" id="{6593DE3C-B681-F7B9-A884-5164C9AE6794}"/>
              </a:ext>
            </a:extLst>
          </p:cNvPr>
          <p:cNvSpPr>
            <a:spLocks noGrp="1"/>
          </p:cNvSpPr>
          <p:nvPr>
            <p:ph type="title"/>
          </p:nvPr>
        </p:nvSpPr>
        <p:spPr/>
        <p:txBody>
          <a:bodyPr/>
          <a:lstStyle/>
          <a:p>
            <a:r>
              <a:rPr lang="en-US" b="1" dirty="0"/>
              <a:t>Question 1: </a:t>
            </a:r>
            <a:r>
              <a:rPr lang="en-US" dirty="0"/>
              <a:t>Can we approximate barrier waveforms during accumulation?</a:t>
            </a:r>
          </a:p>
        </p:txBody>
      </p:sp>
    </p:spTree>
    <p:extLst>
      <p:ext uri="{BB962C8B-B14F-4D97-AF65-F5344CB8AC3E}">
        <p14:creationId xmlns:p14="http://schemas.microsoft.com/office/powerpoint/2010/main" val="65872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23EB878-B4A3-C92D-3495-BFC3075BA12E}"/>
              </a:ext>
            </a:extLst>
          </p:cNvPr>
          <p:cNvPicPr>
            <a:picLocks noChangeAspect="1"/>
          </p:cNvPicPr>
          <p:nvPr/>
        </p:nvPicPr>
        <p:blipFill>
          <a:blip r:embed="rId3"/>
          <a:srcRect r="74425" b="48636"/>
          <a:stretch/>
        </p:blipFill>
        <p:spPr>
          <a:xfrm>
            <a:off x="3308445" y="1919202"/>
            <a:ext cx="2527110" cy="3567197"/>
          </a:xfrm>
          <a:prstGeom prst="rect">
            <a:avLst/>
          </a:prstGeom>
          <a:ln w="38100">
            <a:solidFill>
              <a:srgbClr val="000000"/>
            </a:solidFill>
          </a:ln>
        </p:spPr>
      </p:pic>
      <p:pic>
        <p:nvPicPr>
          <p:cNvPr id="7" name="Picture 6" descr="Graphical user interface&#10;&#10;AI-generated content may be incorrect.">
            <a:extLst>
              <a:ext uri="{FF2B5EF4-FFF2-40B4-BE49-F238E27FC236}">
                <a16:creationId xmlns:a16="http://schemas.microsoft.com/office/drawing/2014/main" id="{315CC829-8CC5-3F14-C865-0D3F2C988EDE}"/>
              </a:ext>
            </a:extLst>
          </p:cNvPr>
          <p:cNvPicPr>
            <a:picLocks noChangeAspect="1"/>
          </p:cNvPicPr>
          <p:nvPr/>
        </p:nvPicPr>
        <p:blipFill>
          <a:blip r:embed="rId4"/>
          <a:srcRect r="74425" b="48636"/>
          <a:stretch/>
        </p:blipFill>
        <p:spPr>
          <a:xfrm>
            <a:off x="6139812" y="1919202"/>
            <a:ext cx="2527110" cy="3567197"/>
          </a:xfrm>
          <a:prstGeom prst="rect">
            <a:avLst/>
          </a:prstGeom>
          <a:ln w="38100">
            <a:solidFill>
              <a:srgbClr val="000000"/>
            </a:solidFill>
          </a:ln>
        </p:spPr>
      </p:pic>
      <p:pic>
        <p:nvPicPr>
          <p:cNvPr id="9" name="Picture 8" descr="Graphical user interface, application&#10;&#10;AI-generated content may be incorrect.">
            <a:extLst>
              <a:ext uri="{FF2B5EF4-FFF2-40B4-BE49-F238E27FC236}">
                <a16:creationId xmlns:a16="http://schemas.microsoft.com/office/drawing/2014/main" id="{AF79F6E8-C4F7-8B57-30C4-48E22BDBF4B6}"/>
              </a:ext>
            </a:extLst>
          </p:cNvPr>
          <p:cNvPicPr>
            <a:picLocks noChangeAspect="1"/>
          </p:cNvPicPr>
          <p:nvPr/>
        </p:nvPicPr>
        <p:blipFill>
          <a:blip r:embed="rId5"/>
          <a:srcRect r="74425" b="48636"/>
          <a:stretch/>
        </p:blipFill>
        <p:spPr>
          <a:xfrm>
            <a:off x="477078" y="1919202"/>
            <a:ext cx="2527110" cy="3567197"/>
          </a:xfrm>
          <a:prstGeom prst="rect">
            <a:avLst/>
          </a:prstGeom>
          <a:ln w="38100">
            <a:solidFill>
              <a:srgbClr val="000000"/>
            </a:solidFill>
          </a:ln>
        </p:spPr>
      </p:pic>
      <p:sp>
        <p:nvSpPr>
          <p:cNvPr id="11" name="TextBox 10">
            <a:extLst>
              <a:ext uri="{FF2B5EF4-FFF2-40B4-BE49-F238E27FC236}">
                <a16:creationId xmlns:a16="http://schemas.microsoft.com/office/drawing/2014/main" id="{F5715391-87B8-3A7F-5092-1983FEF1491C}"/>
              </a:ext>
            </a:extLst>
          </p:cNvPr>
          <p:cNvSpPr txBox="1"/>
          <p:nvPr/>
        </p:nvSpPr>
        <p:spPr>
          <a:xfrm>
            <a:off x="1039159" y="1490870"/>
            <a:ext cx="1402948" cy="369332"/>
          </a:xfrm>
          <a:prstGeom prst="rect">
            <a:avLst/>
          </a:prstGeom>
          <a:noFill/>
        </p:spPr>
        <p:txBody>
          <a:bodyPr wrap="none" rtlCol="0">
            <a:spAutoFit/>
          </a:bodyPr>
          <a:lstStyle/>
          <a:p>
            <a:r>
              <a:rPr lang="en-US" dirty="0">
                <a:solidFill>
                  <a:srgbClr val="000000"/>
                </a:solidFill>
              </a:rPr>
              <a:t>Set = 1.5 kV</a:t>
            </a:r>
          </a:p>
        </p:txBody>
      </p:sp>
      <p:sp>
        <p:nvSpPr>
          <p:cNvPr id="12" name="TextBox 11">
            <a:extLst>
              <a:ext uri="{FF2B5EF4-FFF2-40B4-BE49-F238E27FC236}">
                <a16:creationId xmlns:a16="http://schemas.microsoft.com/office/drawing/2014/main" id="{359B7923-CCF8-BCAB-D2CF-177B759FFCA8}"/>
              </a:ext>
            </a:extLst>
          </p:cNvPr>
          <p:cNvSpPr txBox="1"/>
          <p:nvPr/>
        </p:nvSpPr>
        <p:spPr>
          <a:xfrm>
            <a:off x="3870526" y="1490870"/>
            <a:ext cx="1402948" cy="369332"/>
          </a:xfrm>
          <a:prstGeom prst="rect">
            <a:avLst/>
          </a:prstGeom>
          <a:noFill/>
        </p:spPr>
        <p:txBody>
          <a:bodyPr wrap="none" rtlCol="0">
            <a:spAutoFit/>
          </a:bodyPr>
          <a:lstStyle/>
          <a:p>
            <a:r>
              <a:rPr lang="en-US" dirty="0">
                <a:solidFill>
                  <a:srgbClr val="000000"/>
                </a:solidFill>
              </a:rPr>
              <a:t>Set = 0.5 kV</a:t>
            </a:r>
          </a:p>
        </p:txBody>
      </p:sp>
      <p:sp>
        <p:nvSpPr>
          <p:cNvPr id="13" name="TextBox 12">
            <a:extLst>
              <a:ext uri="{FF2B5EF4-FFF2-40B4-BE49-F238E27FC236}">
                <a16:creationId xmlns:a16="http://schemas.microsoft.com/office/drawing/2014/main" id="{952E92A4-B0D9-65ED-565C-6B5BFA86C8C5}"/>
              </a:ext>
            </a:extLst>
          </p:cNvPr>
          <p:cNvSpPr txBox="1"/>
          <p:nvPr/>
        </p:nvSpPr>
        <p:spPr>
          <a:xfrm>
            <a:off x="6797271" y="1502393"/>
            <a:ext cx="1212191" cy="369332"/>
          </a:xfrm>
          <a:prstGeom prst="rect">
            <a:avLst/>
          </a:prstGeom>
          <a:noFill/>
        </p:spPr>
        <p:txBody>
          <a:bodyPr wrap="none" rtlCol="0">
            <a:spAutoFit/>
          </a:bodyPr>
          <a:lstStyle/>
          <a:p>
            <a:r>
              <a:rPr lang="en-US" dirty="0">
                <a:solidFill>
                  <a:srgbClr val="000000"/>
                </a:solidFill>
              </a:rPr>
              <a:t>Set = 0 kV</a:t>
            </a:r>
          </a:p>
        </p:txBody>
      </p:sp>
    </p:spTree>
    <p:extLst>
      <p:ext uri="{BB962C8B-B14F-4D97-AF65-F5344CB8AC3E}">
        <p14:creationId xmlns:p14="http://schemas.microsoft.com/office/powerpoint/2010/main" val="524134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BB84-A64B-317A-6738-089C3CE2BD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0E1EF4-D08C-7563-842B-2947FFD5B708}"/>
              </a:ext>
            </a:extLst>
          </p:cNvPr>
          <p:cNvSpPr>
            <a:spLocks noGrp="1"/>
          </p:cNvSpPr>
          <p:nvPr>
            <p:ph sz="half" idx="2"/>
          </p:nvPr>
        </p:nvSpPr>
        <p:spPr/>
        <p:txBody>
          <a:bodyPr/>
          <a:lstStyle/>
          <a:p>
            <a:pPr marL="0" indent="0">
              <a:buNone/>
            </a:pPr>
            <a:r>
              <a:rPr lang="en-US" b="1" dirty="0">
                <a:solidFill>
                  <a:schemeClr val="bg1">
                    <a:lumMod val="50000"/>
                  </a:schemeClr>
                </a:solidFill>
              </a:rPr>
              <a:t>Idea 1: </a:t>
            </a:r>
            <a:r>
              <a:rPr lang="en-US" dirty="0">
                <a:solidFill>
                  <a:schemeClr val="bg1">
                    <a:lumMod val="50000"/>
                  </a:schemeClr>
                </a:solidFill>
              </a:rPr>
              <a:t>Turn off cavities</a:t>
            </a:r>
          </a:p>
          <a:p>
            <a:pPr marL="0" indent="0">
              <a:buNone/>
            </a:pPr>
            <a:r>
              <a:rPr lang="en-US" b="1" dirty="0">
                <a:solidFill>
                  <a:schemeClr val="bg1">
                    <a:lumMod val="50000"/>
                  </a:schemeClr>
                </a:solidFill>
              </a:rPr>
              <a:t>Idea 2: </a:t>
            </a:r>
            <a:r>
              <a:rPr lang="en-US" dirty="0">
                <a:solidFill>
                  <a:schemeClr val="bg1">
                    <a:lumMod val="50000"/>
                  </a:schemeClr>
                </a:solidFill>
              </a:rPr>
              <a:t>Force zero net voltage using RF feedback system</a:t>
            </a:r>
          </a:p>
          <a:p>
            <a:pPr marL="0" indent="0">
              <a:buNone/>
            </a:pPr>
            <a:r>
              <a:rPr lang="en-US" b="1" dirty="0"/>
              <a:t>Idea 3: </a:t>
            </a:r>
            <a:r>
              <a:rPr lang="en-US" dirty="0"/>
              <a:t>Approximate barrier waveforms using additional harmonics </a:t>
            </a:r>
          </a:p>
        </p:txBody>
      </p:sp>
      <p:sp>
        <p:nvSpPr>
          <p:cNvPr id="3" name="Title 2">
            <a:extLst>
              <a:ext uri="{FF2B5EF4-FFF2-40B4-BE49-F238E27FC236}">
                <a16:creationId xmlns:a16="http://schemas.microsoft.com/office/drawing/2014/main" id="{466D092B-1E0C-0ECA-59F8-1A884AA5F08C}"/>
              </a:ext>
            </a:extLst>
          </p:cNvPr>
          <p:cNvSpPr>
            <a:spLocks noGrp="1"/>
          </p:cNvSpPr>
          <p:nvPr>
            <p:ph type="title"/>
          </p:nvPr>
        </p:nvSpPr>
        <p:spPr/>
        <p:txBody>
          <a:bodyPr/>
          <a:lstStyle/>
          <a:p>
            <a:r>
              <a:rPr lang="en-US" b="1" dirty="0"/>
              <a:t>Question 1: </a:t>
            </a:r>
            <a:r>
              <a:rPr lang="en-US" dirty="0"/>
              <a:t>Can we approximate barrier waveforms during accumulation?</a:t>
            </a:r>
          </a:p>
        </p:txBody>
      </p:sp>
    </p:spTree>
    <p:extLst>
      <p:ext uri="{BB962C8B-B14F-4D97-AF65-F5344CB8AC3E}">
        <p14:creationId xmlns:p14="http://schemas.microsoft.com/office/powerpoint/2010/main" val="245740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9F2F-A135-33F5-7B64-B54107363B0A}"/>
              </a:ext>
            </a:extLst>
          </p:cNvPr>
          <p:cNvSpPr>
            <a:spLocks noGrp="1"/>
          </p:cNvSpPr>
          <p:nvPr>
            <p:ph type="title"/>
          </p:nvPr>
        </p:nvSpPr>
        <p:spPr/>
        <p:txBody>
          <a:bodyPr/>
          <a:lstStyle/>
          <a:p>
            <a:r>
              <a:rPr lang="en-US" dirty="0"/>
              <a:t>Overview of SNS accelerator and comparison to IMCC design</a:t>
            </a:r>
          </a:p>
        </p:txBody>
      </p:sp>
      <p:sp>
        <p:nvSpPr>
          <p:cNvPr id="3" name="Text Placeholder 2">
            <a:extLst>
              <a:ext uri="{FF2B5EF4-FFF2-40B4-BE49-F238E27FC236}">
                <a16:creationId xmlns:a16="http://schemas.microsoft.com/office/drawing/2014/main" id="{F2F2CE8D-1069-DDEB-D97A-C149173C7ADE}"/>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08558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D9C6-686E-93CB-9C4C-C604E875BC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2F94A4-EDD7-54F3-3F10-5070AA423095}"/>
              </a:ext>
            </a:extLst>
          </p:cNvPr>
          <p:cNvSpPr>
            <a:spLocks noGrp="1"/>
          </p:cNvSpPr>
          <p:nvPr>
            <p:ph type="title"/>
          </p:nvPr>
        </p:nvSpPr>
        <p:spPr/>
        <p:txBody>
          <a:bodyPr/>
          <a:lstStyle/>
          <a:p>
            <a:r>
              <a:rPr lang="en-US" dirty="0"/>
              <a:t>Four harmonics are enough for ~flat waveforms</a:t>
            </a:r>
          </a:p>
        </p:txBody>
      </p:sp>
      <p:pic>
        <p:nvPicPr>
          <p:cNvPr id="7" name="Picture 6" descr="A picture containing graphical user interface&#10;&#10;Description automatically generated">
            <a:extLst>
              <a:ext uri="{FF2B5EF4-FFF2-40B4-BE49-F238E27FC236}">
                <a16:creationId xmlns:a16="http://schemas.microsoft.com/office/drawing/2014/main" id="{4E93A23F-E6AB-0135-4191-82095B1B74C2}"/>
              </a:ext>
            </a:extLst>
          </p:cNvPr>
          <p:cNvPicPr>
            <a:picLocks noChangeAspect="1"/>
          </p:cNvPicPr>
          <p:nvPr/>
        </p:nvPicPr>
        <p:blipFill>
          <a:blip r:embed="rId3"/>
          <a:stretch>
            <a:fillRect/>
          </a:stretch>
        </p:blipFill>
        <p:spPr>
          <a:xfrm>
            <a:off x="4794422" y="3907051"/>
            <a:ext cx="2743200" cy="182880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3366F36D-3D45-5367-85D1-4794056CFD9E}"/>
              </a:ext>
            </a:extLst>
          </p:cNvPr>
          <p:cNvPicPr>
            <a:picLocks noChangeAspect="1"/>
          </p:cNvPicPr>
          <p:nvPr/>
        </p:nvPicPr>
        <p:blipFill>
          <a:blip r:embed="rId4"/>
          <a:stretch>
            <a:fillRect/>
          </a:stretch>
        </p:blipFill>
        <p:spPr>
          <a:xfrm>
            <a:off x="1429265" y="3907051"/>
            <a:ext cx="2743200" cy="1828800"/>
          </a:xfrm>
          <a:prstGeom prst="rect">
            <a:avLst/>
          </a:prstGeom>
        </p:spPr>
      </p:pic>
      <p:pic>
        <p:nvPicPr>
          <p:cNvPr id="11" name="Picture 10" descr="Chart&#10;&#10;Description automatically generated">
            <a:extLst>
              <a:ext uri="{FF2B5EF4-FFF2-40B4-BE49-F238E27FC236}">
                <a16:creationId xmlns:a16="http://schemas.microsoft.com/office/drawing/2014/main" id="{30580636-BE8F-3DC9-CDCE-996F428DB2FC}"/>
              </a:ext>
            </a:extLst>
          </p:cNvPr>
          <p:cNvPicPr>
            <a:picLocks noChangeAspect="1"/>
          </p:cNvPicPr>
          <p:nvPr/>
        </p:nvPicPr>
        <p:blipFill>
          <a:blip r:embed="rId5"/>
          <a:stretch>
            <a:fillRect/>
          </a:stretch>
        </p:blipFill>
        <p:spPr>
          <a:xfrm>
            <a:off x="4794422" y="1722538"/>
            <a:ext cx="2743200" cy="1828800"/>
          </a:xfrm>
          <a:prstGeom prst="rect">
            <a:avLst/>
          </a:prstGeom>
        </p:spPr>
      </p:pic>
      <p:pic>
        <p:nvPicPr>
          <p:cNvPr id="13" name="Picture 12" descr="Chart&#10;&#10;Description automatically generated">
            <a:extLst>
              <a:ext uri="{FF2B5EF4-FFF2-40B4-BE49-F238E27FC236}">
                <a16:creationId xmlns:a16="http://schemas.microsoft.com/office/drawing/2014/main" id="{91A44E61-A6F4-70FC-B114-88048FCF094D}"/>
              </a:ext>
            </a:extLst>
          </p:cNvPr>
          <p:cNvPicPr>
            <a:picLocks noChangeAspect="1"/>
          </p:cNvPicPr>
          <p:nvPr/>
        </p:nvPicPr>
        <p:blipFill>
          <a:blip r:embed="rId6"/>
          <a:stretch>
            <a:fillRect/>
          </a:stretch>
        </p:blipFill>
        <p:spPr>
          <a:xfrm>
            <a:off x="1429265" y="1722538"/>
            <a:ext cx="2743200" cy="1828800"/>
          </a:xfrm>
          <a:prstGeom prst="rect">
            <a:avLst/>
          </a:prstGeom>
        </p:spPr>
      </p:pic>
    </p:spTree>
    <p:extLst>
      <p:ext uri="{BB962C8B-B14F-4D97-AF65-F5344CB8AC3E}">
        <p14:creationId xmlns:p14="http://schemas.microsoft.com/office/powerpoint/2010/main" val="167761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56EAF-A8ED-1DD0-47FB-EFAC60560D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D53F41-6BA0-B9ED-99B8-3B593C5BB3E0}"/>
              </a:ext>
            </a:extLst>
          </p:cNvPr>
          <p:cNvSpPr>
            <a:spLocks noGrp="1"/>
          </p:cNvSpPr>
          <p:nvPr>
            <p:ph type="title"/>
          </p:nvPr>
        </p:nvSpPr>
        <p:spPr/>
        <p:txBody>
          <a:bodyPr/>
          <a:lstStyle/>
          <a:p>
            <a:r>
              <a:rPr lang="en-US" dirty="0"/>
              <a:t>Old simulations show influence of barrier waveforms on longitudinal distribution</a:t>
            </a:r>
          </a:p>
        </p:txBody>
      </p:sp>
      <p:pic>
        <p:nvPicPr>
          <p:cNvPr id="9" name="Picture 8" descr="Chart&#10;&#10;Description automatically generated">
            <a:extLst>
              <a:ext uri="{FF2B5EF4-FFF2-40B4-BE49-F238E27FC236}">
                <a16:creationId xmlns:a16="http://schemas.microsoft.com/office/drawing/2014/main" id="{9C781AD2-B6DC-C467-DDB8-899A2523E7A4}"/>
              </a:ext>
            </a:extLst>
          </p:cNvPr>
          <p:cNvPicPr>
            <a:picLocks noChangeAspect="1"/>
          </p:cNvPicPr>
          <p:nvPr/>
        </p:nvPicPr>
        <p:blipFill>
          <a:blip r:embed="rId3"/>
          <a:srcRect l="5017"/>
          <a:stretch/>
        </p:blipFill>
        <p:spPr>
          <a:xfrm>
            <a:off x="4765431" y="2477410"/>
            <a:ext cx="4046370" cy="3071446"/>
          </a:xfrm>
          <a:prstGeom prst="rect">
            <a:avLst/>
          </a:prstGeom>
        </p:spPr>
      </p:pic>
      <p:sp>
        <p:nvSpPr>
          <p:cNvPr id="2" name="TextBox 1">
            <a:extLst>
              <a:ext uri="{FF2B5EF4-FFF2-40B4-BE49-F238E27FC236}">
                <a16:creationId xmlns:a16="http://schemas.microsoft.com/office/drawing/2014/main" id="{A6EBD260-159A-1A77-2CE8-2E7A5E0E5398}"/>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Holmes et al., HB 2006</a:t>
            </a:r>
          </a:p>
        </p:txBody>
      </p:sp>
      <p:sp>
        <p:nvSpPr>
          <p:cNvPr id="6" name="TextBox 5">
            <a:extLst>
              <a:ext uri="{FF2B5EF4-FFF2-40B4-BE49-F238E27FC236}">
                <a16:creationId xmlns:a16="http://schemas.microsoft.com/office/drawing/2014/main" id="{2CA56E14-C57C-6256-A88D-CD0C5FF73B92}"/>
              </a:ext>
            </a:extLst>
          </p:cNvPr>
          <p:cNvSpPr txBox="1"/>
          <p:nvPr/>
        </p:nvSpPr>
        <p:spPr>
          <a:xfrm>
            <a:off x="5738488" y="1997939"/>
            <a:ext cx="2100255" cy="369332"/>
          </a:xfrm>
          <a:prstGeom prst="rect">
            <a:avLst/>
          </a:prstGeom>
          <a:noFill/>
        </p:spPr>
        <p:txBody>
          <a:bodyPr wrap="none" rtlCol="0">
            <a:spAutoFit/>
          </a:bodyPr>
          <a:lstStyle/>
          <a:p>
            <a:r>
              <a:rPr lang="en-US" dirty="0">
                <a:solidFill>
                  <a:srgbClr val="000000"/>
                </a:solidFill>
              </a:rPr>
              <a:t>Energy distribution</a:t>
            </a:r>
          </a:p>
        </p:txBody>
      </p:sp>
      <p:sp>
        <p:nvSpPr>
          <p:cNvPr id="8" name="Left Brace 7">
            <a:extLst>
              <a:ext uri="{FF2B5EF4-FFF2-40B4-BE49-F238E27FC236}">
                <a16:creationId xmlns:a16="http://schemas.microsoft.com/office/drawing/2014/main" id="{CDA2A98A-1AF8-4603-9670-61E080A74F0D}"/>
              </a:ext>
            </a:extLst>
          </p:cNvPr>
          <p:cNvSpPr/>
          <p:nvPr/>
        </p:nvSpPr>
        <p:spPr>
          <a:xfrm rot="16200000">
            <a:off x="6673716" y="5297219"/>
            <a:ext cx="326225" cy="511155"/>
          </a:xfrm>
          <a:prstGeom prst="leftBrace">
            <a:avLst>
              <a:gd name="adj1" fmla="val 19685"/>
              <a:gd name="adj2" fmla="val 50000"/>
            </a:avLst>
          </a:prstGeom>
          <a:noFill/>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Chart, line chart&#10;&#10;Description automatically generated">
            <a:extLst>
              <a:ext uri="{FF2B5EF4-FFF2-40B4-BE49-F238E27FC236}">
                <a16:creationId xmlns:a16="http://schemas.microsoft.com/office/drawing/2014/main" id="{24F624A1-281E-FAC8-A327-DDCBD40FB296}"/>
              </a:ext>
            </a:extLst>
          </p:cNvPr>
          <p:cNvPicPr>
            <a:picLocks noChangeAspect="1"/>
          </p:cNvPicPr>
          <p:nvPr/>
        </p:nvPicPr>
        <p:blipFill>
          <a:blip r:embed="rId4"/>
          <a:stretch>
            <a:fillRect/>
          </a:stretch>
        </p:blipFill>
        <p:spPr>
          <a:xfrm>
            <a:off x="184326" y="2372913"/>
            <a:ext cx="4310479" cy="3342996"/>
          </a:xfrm>
          <a:prstGeom prst="rect">
            <a:avLst/>
          </a:prstGeom>
        </p:spPr>
      </p:pic>
      <p:sp>
        <p:nvSpPr>
          <p:cNvPr id="11" name="TextBox 10">
            <a:extLst>
              <a:ext uri="{FF2B5EF4-FFF2-40B4-BE49-F238E27FC236}">
                <a16:creationId xmlns:a16="http://schemas.microsoft.com/office/drawing/2014/main" id="{73BFA7A2-E856-ADA3-CD03-D12CA247BCA2}"/>
              </a:ext>
            </a:extLst>
          </p:cNvPr>
          <p:cNvSpPr txBox="1"/>
          <p:nvPr/>
        </p:nvSpPr>
        <p:spPr>
          <a:xfrm>
            <a:off x="1760626" y="2003581"/>
            <a:ext cx="1359668" cy="369332"/>
          </a:xfrm>
          <a:prstGeom prst="rect">
            <a:avLst/>
          </a:prstGeom>
          <a:noFill/>
        </p:spPr>
        <p:txBody>
          <a:bodyPr wrap="none" rtlCol="0">
            <a:spAutoFit/>
          </a:bodyPr>
          <a:lstStyle/>
          <a:p>
            <a:r>
              <a:rPr lang="en-US" dirty="0">
                <a:solidFill>
                  <a:srgbClr val="000000"/>
                </a:solidFill>
              </a:rPr>
              <a:t>Waveforms</a:t>
            </a:r>
          </a:p>
        </p:txBody>
      </p:sp>
      <p:sp>
        <p:nvSpPr>
          <p:cNvPr id="13" name="TextBox 12">
            <a:extLst>
              <a:ext uri="{FF2B5EF4-FFF2-40B4-BE49-F238E27FC236}">
                <a16:creationId xmlns:a16="http://schemas.microsoft.com/office/drawing/2014/main" id="{7AEFEF0D-5420-03CC-35F5-A5077AB754E1}"/>
              </a:ext>
            </a:extLst>
          </p:cNvPr>
          <p:cNvSpPr txBox="1"/>
          <p:nvPr/>
        </p:nvSpPr>
        <p:spPr>
          <a:xfrm>
            <a:off x="6591408" y="5706412"/>
            <a:ext cx="490840" cy="276999"/>
          </a:xfrm>
          <a:prstGeom prst="rect">
            <a:avLst/>
          </a:prstGeom>
          <a:noFill/>
        </p:spPr>
        <p:txBody>
          <a:bodyPr wrap="none" rtlCol="0">
            <a:spAutoFit/>
          </a:bodyPr>
          <a:lstStyle/>
          <a:p>
            <a:r>
              <a:rPr lang="en-US" sz="1200" dirty="0">
                <a:solidFill>
                  <a:srgbClr val="000000"/>
                </a:solidFill>
              </a:rPr>
              <a:t>New</a:t>
            </a:r>
          </a:p>
        </p:txBody>
      </p:sp>
      <p:sp>
        <p:nvSpPr>
          <p:cNvPr id="14" name="TextBox 13">
            <a:extLst>
              <a:ext uri="{FF2B5EF4-FFF2-40B4-BE49-F238E27FC236}">
                <a16:creationId xmlns:a16="http://schemas.microsoft.com/office/drawing/2014/main" id="{5830E196-3AEC-8090-8F69-8966E2163174}"/>
              </a:ext>
            </a:extLst>
          </p:cNvPr>
          <p:cNvSpPr txBox="1"/>
          <p:nvPr/>
        </p:nvSpPr>
        <p:spPr>
          <a:xfrm>
            <a:off x="7938134" y="4486770"/>
            <a:ext cx="413896" cy="276999"/>
          </a:xfrm>
          <a:prstGeom prst="rect">
            <a:avLst/>
          </a:prstGeom>
          <a:noFill/>
        </p:spPr>
        <p:txBody>
          <a:bodyPr wrap="none" rtlCol="0">
            <a:spAutoFit/>
          </a:bodyPr>
          <a:lstStyle/>
          <a:p>
            <a:r>
              <a:rPr lang="en-US" sz="1200" dirty="0">
                <a:solidFill>
                  <a:srgbClr val="000000"/>
                </a:solidFill>
              </a:rPr>
              <a:t>Old</a:t>
            </a:r>
          </a:p>
        </p:txBody>
      </p:sp>
    </p:spTree>
    <p:extLst>
      <p:ext uri="{BB962C8B-B14F-4D97-AF65-F5344CB8AC3E}">
        <p14:creationId xmlns:p14="http://schemas.microsoft.com/office/powerpoint/2010/main" val="1689730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8ADA0E-45EE-EA4A-4871-40EB5B0A3EC0}"/>
              </a:ext>
            </a:extLst>
          </p:cNvPr>
          <p:cNvSpPr>
            <a:spLocks noGrp="1"/>
          </p:cNvSpPr>
          <p:nvPr>
            <p:ph sz="half" idx="2"/>
          </p:nvPr>
        </p:nvSpPr>
        <p:spPr/>
        <p:txBody>
          <a:bodyPr/>
          <a:lstStyle/>
          <a:p>
            <a:pPr fontAlgn="ctr"/>
            <a:r>
              <a:rPr lang="en-US" sz="2200" dirty="0">
                <a:solidFill>
                  <a:srgbClr val="000000"/>
                </a:solidFill>
                <a:effectLst/>
              </a:rPr>
              <a:t>Unsuccessful initial attempt to reach h=3 </a:t>
            </a:r>
            <a:r>
              <a:rPr lang="en-US" dirty="0"/>
              <a:t>with custom waveform generator and tuning current.</a:t>
            </a:r>
          </a:p>
          <a:p>
            <a:pPr fontAlgn="ctr"/>
            <a:r>
              <a:rPr lang="en-US" sz="2200" dirty="0">
                <a:solidFill>
                  <a:srgbClr val="000000"/>
                </a:solidFill>
                <a:effectLst/>
              </a:rPr>
              <a:t>Reaching h</a:t>
            </a:r>
            <a:r>
              <a:rPr lang="en-US" dirty="0"/>
              <a:t>&gt;2 may require new ferrite rings.</a:t>
            </a:r>
            <a:endParaRPr lang="en-US" sz="2200" dirty="0">
              <a:solidFill>
                <a:srgbClr val="000000"/>
              </a:solidFill>
              <a:effectLst/>
            </a:endParaRPr>
          </a:p>
          <a:p>
            <a:endParaRPr lang="en-US" dirty="0"/>
          </a:p>
        </p:txBody>
      </p:sp>
      <p:sp>
        <p:nvSpPr>
          <p:cNvPr id="3" name="Title 2">
            <a:extLst>
              <a:ext uri="{FF2B5EF4-FFF2-40B4-BE49-F238E27FC236}">
                <a16:creationId xmlns:a16="http://schemas.microsoft.com/office/drawing/2014/main" id="{CADA116A-0407-D996-EFCF-A1D6810D6F47}"/>
              </a:ext>
            </a:extLst>
          </p:cNvPr>
          <p:cNvSpPr>
            <a:spLocks noGrp="1"/>
          </p:cNvSpPr>
          <p:nvPr>
            <p:ph type="title"/>
          </p:nvPr>
        </p:nvSpPr>
        <p:spPr/>
        <p:txBody>
          <a:bodyPr/>
          <a:lstStyle/>
          <a:p>
            <a:r>
              <a:rPr lang="en-US" dirty="0"/>
              <a:t>Unclear if higher harmonics are possible with existing hardware</a:t>
            </a:r>
          </a:p>
        </p:txBody>
      </p:sp>
    </p:spTree>
    <p:extLst>
      <p:ext uri="{BB962C8B-B14F-4D97-AF65-F5344CB8AC3E}">
        <p14:creationId xmlns:p14="http://schemas.microsoft.com/office/powerpoint/2010/main" val="2489402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D6FB-E9FE-A1CD-0C7C-A121311EC2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9271C5-5D75-2AAE-4613-81A0FAA34D44}"/>
              </a:ext>
            </a:extLst>
          </p:cNvPr>
          <p:cNvSpPr>
            <a:spLocks noGrp="1"/>
          </p:cNvSpPr>
          <p:nvPr>
            <p:ph sz="half" idx="2"/>
          </p:nvPr>
        </p:nvSpPr>
        <p:spPr/>
        <p:txBody>
          <a:bodyPr/>
          <a:lstStyle/>
          <a:p>
            <a:pPr marL="0" indent="0">
              <a:buNone/>
            </a:pPr>
            <a:r>
              <a:rPr lang="en-US" b="1" dirty="0">
                <a:solidFill>
                  <a:schemeClr val="bg1">
                    <a:lumMod val="50000"/>
                  </a:schemeClr>
                </a:solidFill>
              </a:rPr>
              <a:t>Idea 1: </a:t>
            </a:r>
            <a:r>
              <a:rPr lang="en-US" dirty="0">
                <a:solidFill>
                  <a:schemeClr val="bg1">
                    <a:lumMod val="50000"/>
                  </a:schemeClr>
                </a:solidFill>
              </a:rPr>
              <a:t>Turn off cavities</a:t>
            </a:r>
          </a:p>
          <a:p>
            <a:pPr marL="0" indent="0">
              <a:buNone/>
            </a:pPr>
            <a:r>
              <a:rPr lang="en-US" b="1" dirty="0">
                <a:solidFill>
                  <a:schemeClr val="bg1">
                    <a:lumMod val="50000"/>
                  </a:schemeClr>
                </a:solidFill>
              </a:rPr>
              <a:t>Idea 2: </a:t>
            </a:r>
            <a:r>
              <a:rPr lang="en-US" dirty="0">
                <a:solidFill>
                  <a:schemeClr val="bg1">
                    <a:lumMod val="50000"/>
                  </a:schemeClr>
                </a:solidFill>
              </a:rPr>
              <a:t>Force zero net voltage using RF feedback system</a:t>
            </a:r>
          </a:p>
          <a:p>
            <a:pPr marL="0" indent="0">
              <a:buNone/>
            </a:pPr>
            <a:r>
              <a:rPr lang="en-US" b="1" dirty="0">
                <a:solidFill>
                  <a:schemeClr val="bg1">
                    <a:lumMod val="50000"/>
                  </a:schemeClr>
                </a:solidFill>
              </a:rPr>
              <a:t>Idea 3: </a:t>
            </a:r>
            <a:r>
              <a:rPr lang="en-US" dirty="0">
                <a:solidFill>
                  <a:schemeClr val="bg1">
                    <a:lumMod val="50000"/>
                  </a:schemeClr>
                </a:solidFill>
              </a:rPr>
              <a:t>Approximate barrier waveforms using additional harmonics </a:t>
            </a:r>
          </a:p>
          <a:p>
            <a:pPr marL="0" indent="0">
              <a:buNone/>
            </a:pPr>
            <a:r>
              <a:rPr lang="en-US" b="1" dirty="0"/>
              <a:t>Idea 4: </a:t>
            </a:r>
            <a:r>
              <a:rPr lang="en-US" dirty="0"/>
              <a:t>Install new barrier cavities [</a:t>
            </a:r>
            <a:r>
              <a:rPr lang="en-US" dirty="0">
                <a:latin typeface="Arial" panose="020B0604020202020204" pitchFamily="34" charset="0"/>
                <a:cs typeface="Arial" panose="020B0604020202020204" pitchFamily="34" charset="0"/>
              </a:rPr>
              <a:t>$$$</a:t>
            </a:r>
            <a:r>
              <a:rPr lang="en-US" dirty="0"/>
              <a:t>]</a:t>
            </a:r>
          </a:p>
        </p:txBody>
      </p:sp>
      <p:sp>
        <p:nvSpPr>
          <p:cNvPr id="3" name="Title 2">
            <a:extLst>
              <a:ext uri="{FF2B5EF4-FFF2-40B4-BE49-F238E27FC236}">
                <a16:creationId xmlns:a16="http://schemas.microsoft.com/office/drawing/2014/main" id="{080C1FF1-0A67-C1BD-6C1C-8C1042E7F5DB}"/>
              </a:ext>
            </a:extLst>
          </p:cNvPr>
          <p:cNvSpPr>
            <a:spLocks noGrp="1"/>
          </p:cNvSpPr>
          <p:nvPr>
            <p:ph type="title"/>
          </p:nvPr>
        </p:nvSpPr>
        <p:spPr/>
        <p:txBody>
          <a:bodyPr/>
          <a:lstStyle/>
          <a:p>
            <a:r>
              <a:rPr lang="en-US" b="1" dirty="0"/>
              <a:t>Question 1: </a:t>
            </a:r>
            <a:r>
              <a:rPr lang="en-US" dirty="0"/>
              <a:t>Can we approximate barrier waveforms during accumulation?</a:t>
            </a:r>
          </a:p>
        </p:txBody>
      </p:sp>
    </p:spTree>
    <p:extLst>
      <p:ext uri="{BB962C8B-B14F-4D97-AF65-F5344CB8AC3E}">
        <p14:creationId xmlns:p14="http://schemas.microsoft.com/office/powerpoint/2010/main" val="48348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A2425-4A77-6EAA-DE6C-78A88CCA0F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263E2E-E912-2CDE-8411-F21675BFC6AB}"/>
              </a:ext>
            </a:extLst>
          </p:cNvPr>
          <p:cNvSpPr>
            <a:spLocks noGrp="1"/>
          </p:cNvSpPr>
          <p:nvPr>
            <p:ph type="title"/>
          </p:nvPr>
        </p:nvSpPr>
        <p:spPr/>
        <p:txBody>
          <a:bodyPr/>
          <a:lstStyle/>
          <a:p>
            <a:r>
              <a:rPr lang="en-US" b="1" dirty="0"/>
              <a:t>Question 2: </a:t>
            </a:r>
            <a:r>
              <a:rPr lang="en-US" dirty="0"/>
              <a:t>Can we compress the bunch?</a:t>
            </a:r>
          </a:p>
        </p:txBody>
      </p:sp>
      <p:sp>
        <p:nvSpPr>
          <p:cNvPr id="15" name="Rectangle 14">
            <a:extLst>
              <a:ext uri="{FF2B5EF4-FFF2-40B4-BE49-F238E27FC236}">
                <a16:creationId xmlns:a16="http://schemas.microsoft.com/office/drawing/2014/main" id="{6A566263-43E5-D4A3-DDB5-AD698A24AC11}"/>
              </a:ext>
            </a:extLst>
          </p:cNvPr>
          <p:cNvSpPr/>
          <p:nvPr/>
        </p:nvSpPr>
        <p:spPr>
          <a:xfrm>
            <a:off x="2794671" y="3293329"/>
            <a:ext cx="513278"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D4CC020-8CDB-A935-D47F-A9731295B761}"/>
              </a:ext>
            </a:extLst>
          </p:cNvPr>
          <p:cNvCxnSpPr>
            <a:cxnSpLocks/>
            <a:stCxn id="15" idx="3"/>
          </p:cNvCxnSpPr>
          <p:nvPr/>
        </p:nvCxnSpPr>
        <p:spPr>
          <a:xfrm flipV="1">
            <a:off x="3307949" y="3435040"/>
            <a:ext cx="271969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iagram&#10;&#10;Description automatically generated">
            <a:extLst>
              <a:ext uri="{FF2B5EF4-FFF2-40B4-BE49-F238E27FC236}">
                <a16:creationId xmlns:a16="http://schemas.microsoft.com/office/drawing/2014/main" id="{A0AFD7D9-DD04-FFD7-7667-07FEC790DCF2}"/>
              </a:ext>
            </a:extLst>
          </p:cNvPr>
          <p:cNvPicPr>
            <a:picLocks noChangeAspect="1"/>
          </p:cNvPicPr>
          <p:nvPr/>
        </p:nvPicPr>
        <p:blipFill>
          <a:blip r:embed="rId3"/>
          <a:srcRect l="5118" r="44069" b="6921"/>
          <a:stretch/>
        </p:blipFill>
        <p:spPr>
          <a:xfrm>
            <a:off x="6219851" y="2456425"/>
            <a:ext cx="1322425" cy="1673808"/>
          </a:xfrm>
          <a:prstGeom prst="rect">
            <a:avLst/>
          </a:prstGeom>
        </p:spPr>
      </p:pic>
      <p:sp>
        <p:nvSpPr>
          <p:cNvPr id="20" name="Text Box 36">
            <a:extLst>
              <a:ext uri="{FF2B5EF4-FFF2-40B4-BE49-F238E27FC236}">
                <a16:creationId xmlns:a16="http://schemas.microsoft.com/office/drawing/2014/main" id="{56E154A1-9080-BFE8-6203-367EED58EEB5}"/>
              </a:ext>
            </a:extLst>
          </p:cNvPr>
          <p:cNvSpPr txBox="1">
            <a:spLocks noChangeArrowheads="1"/>
          </p:cNvSpPr>
          <p:nvPr/>
        </p:nvSpPr>
        <p:spPr bwMode="auto">
          <a:xfrm>
            <a:off x="2660061" y="3675246"/>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rPr>
              <a:t>Barrier</a:t>
            </a:r>
          </a:p>
        </p:txBody>
      </p:sp>
      <p:grpSp>
        <p:nvGrpSpPr>
          <p:cNvPr id="28" name="Group 27">
            <a:extLst>
              <a:ext uri="{FF2B5EF4-FFF2-40B4-BE49-F238E27FC236}">
                <a16:creationId xmlns:a16="http://schemas.microsoft.com/office/drawing/2014/main" id="{08EF555C-E607-218F-B887-7E0A65226980}"/>
              </a:ext>
            </a:extLst>
          </p:cNvPr>
          <p:cNvGrpSpPr/>
          <p:nvPr/>
        </p:nvGrpSpPr>
        <p:grpSpPr>
          <a:xfrm>
            <a:off x="95794" y="2102959"/>
            <a:ext cx="6035040" cy="4156665"/>
            <a:chOff x="95794" y="2102959"/>
            <a:chExt cx="6035040" cy="4156665"/>
          </a:xfrm>
        </p:grpSpPr>
        <p:grpSp>
          <p:nvGrpSpPr>
            <p:cNvPr id="14" name="Group 13">
              <a:extLst>
                <a:ext uri="{FF2B5EF4-FFF2-40B4-BE49-F238E27FC236}">
                  <a16:creationId xmlns:a16="http://schemas.microsoft.com/office/drawing/2014/main" id="{84A80CD2-EBA7-B244-0FDD-768EF260C35F}"/>
                </a:ext>
              </a:extLst>
            </p:cNvPr>
            <p:cNvGrpSpPr>
              <a:grpSpLocks noChangeAspect="1"/>
            </p:cNvGrpSpPr>
            <p:nvPr/>
          </p:nvGrpSpPr>
          <p:grpSpPr>
            <a:xfrm>
              <a:off x="95794" y="2102959"/>
              <a:ext cx="6035040" cy="4156665"/>
              <a:chOff x="145458" y="1749026"/>
              <a:chExt cx="5373030" cy="3700702"/>
            </a:xfrm>
          </p:grpSpPr>
          <p:pic>
            <p:nvPicPr>
              <p:cNvPr id="4" name="Picture 3">
                <a:extLst>
                  <a:ext uri="{FF2B5EF4-FFF2-40B4-BE49-F238E27FC236}">
                    <a16:creationId xmlns:a16="http://schemas.microsoft.com/office/drawing/2014/main" id="{F18431A8-45C9-4A50-0E17-6A12ACB7D5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652" r="-1"/>
              <a:stretch/>
            </p:blipFill>
            <p:spPr>
              <a:xfrm>
                <a:off x="145458" y="1749026"/>
                <a:ext cx="5373030" cy="3700702"/>
              </a:xfrm>
              <a:prstGeom prst="rect">
                <a:avLst/>
              </a:prstGeom>
            </p:spPr>
          </p:pic>
          <p:grpSp>
            <p:nvGrpSpPr>
              <p:cNvPr id="10" name="Group 9">
                <a:extLst>
                  <a:ext uri="{FF2B5EF4-FFF2-40B4-BE49-F238E27FC236}">
                    <a16:creationId xmlns:a16="http://schemas.microsoft.com/office/drawing/2014/main" id="{C8E1417B-8644-4504-3E0D-7CB95FE4F710}"/>
                  </a:ext>
                </a:extLst>
              </p:cNvPr>
              <p:cNvGrpSpPr/>
              <p:nvPr/>
            </p:nvGrpSpPr>
            <p:grpSpPr>
              <a:xfrm flipV="1">
                <a:off x="2276326" y="2415869"/>
                <a:ext cx="575577" cy="551122"/>
                <a:chOff x="6576607" y="2060657"/>
                <a:chExt cx="575577" cy="551122"/>
              </a:xfrm>
            </p:grpSpPr>
            <p:sp>
              <p:nvSpPr>
                <p:cNvPr id="11" name="Rectangle 10">
                  <a:extLst>
                    <a:ext uri="{FF2B5EF4-FFF2-40B4-BE49-F238E27FC236}">
                      <a16:creationId xmlns:a16="http://schemas.microsoft.com/office/drawing/2014/main" id="{1D7EB89F-B2B3-C74E-E989-5750FCCABCC8}"/>
                    </a:ext>
                  </a:extLst>
                </p:cNvPr>
                <p:cNvSpPr/>
                <p:nvPr/>
              </p:nvSpPr>
              <p:spPr>
                <a:xfrm rot="5400000">
                  <a:off x="6937300" y="1909781"/>
                  <a:ext cx="64008" cy="365760"/>
                </a:xfrm>
                <a:prstGeom prst="rect">
                  <a:avLst/>
                </a:prstGeom>
                <a:solidFill>
                  <a:srgbClr val="CB4D3D">
                    <a:lumMod val="75000"/>
                  </a:srgbClr>
                </a:solidFill>
                <a:ln w="19050">
                  <a:noFill/>
                  <a:miter lim="800000"/>
                </a:ln>
                <a:effectLst/>
                <a:scene3d>
                  <a:camera prst="orthographicFront">
                    <a:rot lat="0" lon="0" rev="0"/>
                  </a:camera>
                  <a:lightRig rig="threePt" dir="t">
                    <a:rot lat="0" lon="0" rev="1200000"/>
                  </a:lightRig>
                </a:scene3d>
                <a:sp3d/>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46A9EC69-B196-E359-4B76-6A4120C39513}"/>
                    </a:ext>
                  </a:extLst>
                </p:cNvPr>
                <p:cNvSpPr>
                  <a:spLocks noChangeAspect="1"/>
                </p:cNvSpPr>
                <p:nvPr/>
              </p:nvSpPr>
              <p:spPr>
                <a:xfrm flipH="1">
                  <a:off x="6576607" y="2092661"/>
                  <a:ext cx="519115" cy="519115"/>
                </a:xfrm>
                <a:prstGeom prst="arc">
                  <a:avLst/>
                </a:prstGeom>
                <a:noFill/>
                <a:ln w="63500" cap="flat" cmpd="sng" algn="ctr">
                  <a:solidFill>
                    <a:srgbClr val="CB4D3D">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grpSp>
        </p:grpSp>
        <p:sp>
          <p:nvSpPr>
            <p:cNvPr id="21" name="Rectangle 20">
              <a:extLst>
                <a:ext uri="{FF2B5EF4-FFF2-40B4-BE49-F238E27FC236}">
                  <a16:creationId xmlns:a16="http://schemas.microsoft.com/office/drawing/2014/main" id="{EAE4430F-84A5-1533-D6DB-02502313E1EF}"/>
                </a:ext>
              </a:extLst>
            </p:cNvPr>
            <p:cNvSpPr/>
            <p:nvPr/>
          </p:nvSpPr>
          <p:spPr>
            <a:xfrm>
              <a:off x="1593669" y="3983023"/>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934942-D5AC-EB67-8F80-9A9AEE35118E}"/>
                </a:ext>
              </a:extLst>
            </p:cNvPr>
            <p:cNvSpPr/>
            <p:nvPr/>
          </p:nvSpPr>
          <p:spPr>
            <a:xfrm>
              <a:off x="4083666" y="3576752"/>
              <a:ext cx="635725" cy="336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501A2B-BF66-5581-659F-25361BDCD2A8}"/>
                </a:ext>
              </a:extLst>
            </p:cNvPr>
            <p:cNvSpPr/>
            <p:nvPr/>
          </p:nvSpPr>
          <p:spPr>
            <a:xfrm>
              <a:off x="2981827" y="5434148"/>
              <a:ext cx="1215704" cy="44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E85CE6-B604-CBEF-FFC1-C65767F6C487}"/>
                </a:ext>
              </a:extLst>
            </p:cNvPr>
            <p:cNvSpPr/>
            <p:nvPr/>
          </p:nvSpPr>
          <p:spPr>
            <a:xfrm>
              <a:off x="3683725" y="5664346"/>
              <a:ext cx="839927" cy="213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EFC80DA-052C-7B69-DC83-48115F5D5DC5}"/>
              </a:ext>
            </a:extLst>
          </p:cNvPr>
          <p:cNvSpPr/>
          <p:nvPr/>
        </p:nvSpPr>
        <p:spPr>
          <a:xfrm>
            <a:off x="2548642" y="2531879"/>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667E2C-C9A6-B6FB-03A8-590E247854B2}"/>
              </a:ext>
            </a:extLst>
          </p:cNvPr>
          <p:cNvSpPr/>
          <p:nvPr/>
        </p:nvSpPr>
        <p:spPr>
          <a:xfrm>
            <a:off x="2600017" y="2511477"/>
            <a:ext cx="954840" cy="49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B2CCCF5-EFDC-A43D-344A-9B15858F07B2}"/>
              </a:ext>
            </a:extLst>
          </p:cNvPr>
          <p:cNvSpPr/>
          <p:nvPr/>
        </p:nvSpPr>
        <p:spPr>
          <a:xfrm>
            <a:off x="2812881" y="3297212"/>
            <a:ext cx="513279" cy="283423"/>
          </a:xfrm>
          <a:prstGeom prst="rect">
            <a:avLst/>
          </a:prstGeom>
          <a:no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9DED1E39-8FB0-EF46-5287-0E4D27D80722}"/>
              </a:ext>
            </a:extLst>
          </p:cNvPr>
          <p:cNvCxnSpPr>
            <a:cxnSpLocks/>
            <a:stCxn id="29" idx="3"/>
          </p:cNvCxnSpPr>
          <p:nvPr/>
        </p:nvCxnSpPr>
        <p:spPr>
          <a:xfrm>
            <a:off x="3326160" y="3438924"/>
            <a:ext cx="262179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Box 36">
            <a:extLst>
              <a:ext uri="{FF2B5EF4-FFF2-40B4-BE49-F238E27FC236}">
                <a16:creationId xmlns:a16="http://schemas.microsoft.com/office/drawing/2014/main" id="{46C4AE66-D757-67EB-F353-244F84FDAD3A}"/>
              </a:ext>
            </a:extLst>
          </p:cNvPr>
          <p:cNvSpPr txBox="1">
            <a:spLocks noChangeArrowheads="1"/>
          </p:cNvSpPr>
          <p:nvPr/>
        </p:nvSpPr>
        <p:spPr bwMode="auto">
          <a:xfrm>
            <a:off x="2703021" y="2936968"/>
            <a:ext cx="748831" cy="307777"/>
          </a:xfrm>
          <a:prstGeom prst="rect">
            <a:avLst/>
          </a:prstGeom>
          <a:solidFill>
            <a:sysClr val="window" lastClr="FFFFFF"/>
          </a:solidFill>
          <a:ln>
            <a:noFill/>
          </a:ln>
          <a:effec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1400" b="1" kern="0" dirty="0">
                <a:solidFill>
                  <a:srgbClr val="000000"/>
                </a:solidFill>
                <a:latin typeface="Roboto" panose="02000000000000000000" pitchFamily="2" charset="0"/>
                <a:ea typeface="Roboto" panose="02000000000000000000" pitchFamily="2" charset="0"/>
                <a:cs typeface="Arial" charset="0"/>
              </a:rPr>
              <a:t>H=1</a:t>
            </a:r>
            <a:endParaRPr kumimoji="0" lang="en-US" altLang="en-US" sz="14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charset="0"/>
            </a:endParaRPr>
          </a:p>
        </p:txBody>
      </p:sp>
      <p:pic>
        <p:nvPicPr>
          <p:cNvPr id="5" name="Picture 4" descr="A picture containing diagram&#10;&#10;Description automatically generated">
            <a:extLst>
              <a:ext uri="{FF2B5EF4-FFF2-40B4-BE49-F238E27FC236}">
                <a16:creationId xmlns:a16="http://schemas.microsoft.com/office/drawing/2014/main" id="{BB989B39-B908-EDD0-94F8-3539AD16194B}"/>
              </a:ext>
            </a:extLst>
          </p:cNvPr>
          <p:cNvPicPr>
            <a:picLocks noChangeAspect="1"/>
          </p:cNvPicPr>
          <p:nvPr/>
        </p:nvPicPr>
        <p:blipFill>
          <a:blip r:embed="rId3"/>
          <a:srcRect l="55570" r="-226" b="6921"/>
          <a:stretch/>
        </p:blipFill>
        <p:spPr>
          <a:xfrm>
            <a:off x="6380089" y="2456425"/>
            <a:ext cx="1162187" cy="1673808"/>
          </a:xfrm>
          <a:prstGeom prst="rect">
            <a:avLst/>
          </a:prstGeom>
        </p:spPr>
      </p:pic>
    </p:spTree>
    <p:extLst>
      <p:ext uri="{BB962C8B-B14F-4D97-AF65-F5344CB8AC3E}">
        <p14:creationId xmlns:p14="http://schemas.microsoft.com/office/powerpoint/2010/main" val="3027483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D1F68-1B4A-7C1B-B70C-22E6459E351C}"/>
              </a:ext>
            </a:extLst>
          </p:cNvPr>
          <p:cNvSpPr>
            <a:spLocks noGrp="1"/>
          </p:cNvSpPr>
          <p:nvPr>
            <p:ph sz="half" idx="2"/>
          </p:nvPr>
        </p:nvSpPr>
        <p:spPr/>
        <p:txBody>
          <a:bodyPr/>
          <a:lstStyle/>
          <a:p>
            <a:r>
              <a:rPr lang="en-US" dirty="0"/>
              <a:t>Max voltage ~ 20 kV (with 2 cavities).</a:t>
            </a:r>
          </a:p>
          <a:p>
            <a:r>
              <a:rPr lang="en-US" dirty="0"/>
              <a:t>Synchrotron period ~ 2000 turns (at 1.3 GeV)</a:t>
            </a:r>
          </a:p>
          <a:p>
            <a:r>
              <a:rPr lang="en-US" dirty="0"/>
              <a:t>New custom waveform generator should allow switching waveforms mid-cycle.</a:t>
            </a:r>
          </a:p>
          <a:p>
            <a:r>
              <a:rPr lang="en-US" dirty="0"/>
              <a:t>Limited storage time — try to extend.</a:t>
            </a:r>
          </a:p>
          <a:p>
            <a:r>
              <a:rPr lang="en-US" dirty="0"/>
              <a:t>Optimal RF settings accounting for collective effects?</a:t>
            </a:r>
          </a:p>
          <a:p>
            <a:endParaRPr lang="en-US" dirty="0"/>
          </a:p>
        </p:txBody>
      </p:sp>
      <p:sp>
        <p:nvSpPr>
          <p:cNvPr id="3" name="Title 2">
            <a:extLst>
              <a:ext uri="{FF2B5EF4-FFF2-40B4-BE49-F238E27FC236}">
                <a16:creationId xmlns:a16="http://schemas.microsoft.com/office/drawing/2014/main" id="{8841FB6E-B6A9-BC8B-14E8-8D0299D5A68D}"/>
              </a:ext>
            </a:extLst>
          </p:cNvPr>
          <p:cNvSpPr>
            <a:spLocks noGrp="1"/>
          </p:cNvSpPr>
          <p:nvPr>
            <p:ph type="title"/>
          </p:nvPr>
        </p:nvSpPr>
        <p:spPr/>
        <p:txBody>
          <a:bodyPr/>
          <a:lstStyle/>
          <a:p>
            <a:r>
              <a:rPr lang="en-US" b="1" dirty="0"/>
              <a:t>Question 2: </a:t>
            </a:r>
            <a:r>
              <a:rPr lang="en-US" dirty="0"/>
              <a:t>Can we compress the bunch?</a:t>
            </a:r>
            <a:endParaRPr lang="en-US" b="1" dirty="0"/>
          </a:p>
        </p:txBody>
      </p:sp>
    </p:spTree>
    <p:extLst>
      <p:ext uri="{BB962C8B-B14F-4D97-AF65-F5344CB8AC3E}">
        <p14:creationId xmlns:p14="http://schemas.microsoft.com/office/powerpoint/2010/main" val="236674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7924-4987-341F-7A4D-3C1E3AA60E2C}"/>
              </a:ext>
            </a:extLst>
          </p:cNvPr>
          <p:cNvSpPr>
            <a:spLocks noGrp="1"/>
          </p:cNvSpPr>
          <p:nvPr>
            <p:ph type="title"/>
          </p:nvPr>
        </p:nvSpPr>
        <p:spPr/>
        <p:txBody>
          <a:bodyPr/>
          <a:lstStyle/>
          <a:p>
            <a:r>
              <a:rPr lang="en-US" dirty="0"/>
              <a:t>Initial experiment and simulation benchmarking</a:t>
            </a:r>
          </a:p>
        </p:txBody>
      </p:sp>
      <p:sp>
        <p:nvSpPr>
          <p:cNvPr id="3" name="Text Placeholder 2">
            <a:extLst>
              <a:ext uri="{FF2B5EF4-FFF2-40B4-BE49-F238E27FC236}">
                <a16:creationId xmlns:a16="http://schemas.microsoft.com/office/drawing/2014/main" id="{D14A3118-F204-F27D-D21F-3C6F5C012CA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664822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chart, diagram&#10;&#10;AI-generated content may be incorrect.">
            <a:extLst>
              <a:ext uri="{FF2B5EF4-FFF2-40B4-BE49-F238E27FC236}">
                <a16:creationId xmlns:a16="http://schemas.microsoft.com/office/drawing/2014/main" id="{32FA9EFB-AFD5-7C98-C959-90BE64E534B9}"/>
              </a:ext>
            </a:extLst>
          </p:cNvPr>
          <p:cNvPicPr>
            <a:picLocks noGrp="1" noChangeAspect="1"/>
          </p:cNvPicPr>
          <p:nvPr>
            <p:ph sz="half" idx="2"/>
          </p:nvPr>
        </p:nvPicPr>
        <p:blipFill>
          <a:blip r:embed="rId3"/>
          <a:stretch>
            <a:fillRect/>
          </a:stretch>
        </p:blipFill>
        <p:spPr>
          <a:xfrm>
            <a:off x="333375" y="2119789"/>
            <a:ext cx="8478838" cy="3391535"/>
          </a:xfrm>
        </p:spPr>
      </p:pic>
      <p:sp>
        <p:nvSpPr>
          <p:cNvPr id="3" name="Title 2">
            <a:extLst>
              <a:ext uri="{FF2B5EF4-FFF2-40B4-BE49-F238E27FC236}">
                <a16:creationId xmlns:a16="http://schemas.microsoft.com/office/drawing/2014/main" id="{DE23EE2A-CBC9-29E9-14BA-C41713E155B1}"/>
              </a:ext>
            </a:extLst>
          </p:cNvPr>
          <p:cNvSpPr>
            <a:spLocks noGrp="1"/>
          </p:cNvSpPr>
          <p:nvPr>
            <p:ph type="title"/>
          </p:nvPr>
        </p:nvSpPr>
        <p:spPr/>
        <p:txBody>
          <a:bodyPr/>
          <a:lstStyle/>
          <a:p>
            <a:r>
              <a:rPr lang="en-US" dirty="0"/>
              <a:t>Initial experiment injected 300 turns into 10-kV RF voltage (closed loop)</a:t>
            </a:r>
          </a:p>
        </p:txBody>
      </p:sp>
    </p:spTree>
    <p:extLst>
      <p:ext uri="{BB962C8B-B14F-4D97-AF65-F5344CB8AC3E}">
        <p14:creationId xmlns:p14="http://schemas.microsoft.com/office/powerpoint/2010/main" val="3754727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B0732E-5649-2BB4-1FEC-8EE641865BD3}"/>
              </a:ext>
            </a:extLst>
          </p:cNvPr>
          <p:cNvPicPr>
            <a:picLocks noChangeAspect="1"/>
          </p:cNvPicPr>
          <p:nvPr/>
        </p:nvPicPr>
        <p:blipFill>
          <a:blip r:embed="rId3"/>
          <a:srcRect b="4943"/>
          <a:stretch/>
        </p:blipFill>
        <p:spPr>
          <a:xfrm>
            <a:off x="1513641" y="1906768"/>
            <a:ext cx="2690611" cy="3621559"/>
          </a:xfrm>
          <a:prstGeom prst="rect">
            <a:avLst/>
          </a:prstGeom>
        </p:spPr>
      </p:pic>
      <p:sp>
        <p:nvSpPr>
          <p:cNvPr id="3" name="Title 2">
            <a:extLst>
              <a:ext uri="{FF2B5EF4-FFF2-40B4-BE49-F238E27FC236}">
                <a16:creationId xmlns:a16="http://schemas.microsoft.com/office/drawing/2014/main" id="{AB0ABA7B-5656-F05B-8885-607274A3F06A}"/>
              </a:ext>
            </a:extLst>
          </p:cNvPr>
          <p:cNvSpPr>
            <a:spLocks noGrp="1"/>
          </p:cNvSpPr>
          <p:nvPr>
            <p:ph type="title"/>
          </p:nvPr>
        </p:nvSpPr>
        <p:spPr/>
        <p:txBody>
          <a:bodyPr/>
          <a:lstStyle/>
          <a:p>
            <a:r>
              <a:rPr lang="en-US" dirty="0"/>
              <a:t>1D simulation shows reasonable agreement with initial experiment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C95523E-C5AC-73EB-64D7-013FC9D4F46E}"/>
                  </a:ext>
                </a:extLst>
              </p:cNvPr>
              <p:cNvSpPr txBox="1"/>
              <p:nvPr/>
            </p:nvSpPr>
            <p:spPr>
              <a:xfrm>
                <a:off x="472965" y="3250744"/>
                <a:ext cx="924356" cy="276999"/>
              </a:xfrm>
              <a:prstGeom prst="rect">
                <a:avLst/>
              </a:prstGeom>
              <a:noFill/>
            </p:spPr>
            <p:txBody>
              <a:bodyPr wrap="square" lIns="0" tIns="0" rIns="0" bIns="0" rtlCol="0">
                <a:spAutoFit/>
              </a:bodyPr>
              <a:lstStyle/>
              <a:p>
                <a14:m>
                  <m:oMath xmlns:m="http://schemas.openxmlformats.org/officeDocument/2006/math">
                    <m:r>
                      <a:rPr lang="en-US" b="0" i="1" smtClean="0">
                        <a:solidFill>
                          <a:srgbClr val="000000"/>
                        </a:solidFill>
                        <a:latin typeface="Cambria Math" panose="02040503050406030204" pitchFamily="18" charset="0"/>
                      </a:rPr>
                      <m:t>𝑑𝐸</m:t>
                    </m:r>
                  </m:oMath>
                </a14:m>
                <a:r>
                  <a:rPr lang="en-US" dirty="0">
                    <a:solidFill>
                      <a:srgbClr val="000000"/>
                    </a:solidFill>
                  </a:rPr>
                  <a:t> [</a:t>
                </a:r>
                <a:r>
                  <a:rPr lang="en-US" dirty="0">
                    <a:solidFill>
                      <a:srgbClr val="000000"/>
                    </a:solidFill>
                    <a:latin typeface="Cambria Math" panose="02040503050406030204" pitchFamily="18" charset="0"/>
                    <a:ea typeface="Cambria Math" panose="02040503050406030204" pitchFamily="18" charset="0"/>
                  </a:rPr>
                  <a:t>MeV]</a:t>
                </a:r>
              </a:p>
            </p:txBody>
          </p:sp>
        </mc:Choice>
        <mc:Fallback xmlns="">
          <p:sp>
            <p:nvSpPr>
              <p:cNvPr id="6" name="TextBox 5">
                <a:extLst>
                  <a:ext uri="{FF2B5EF4-FFF2-40B4-BE49-F238E27FC236}">
                    <a16:creationId xmlns:a16="http://schemas.microsoft.com/office/drawing/2014/main" id="{9C95523E-C5AC-73EB-64D7-013FC9D4F46E}"/>
                  </a:ext>
                </a:extLst>
              </p:cNvPr>
              <p:cNvSpPr txBox="1">
                <a:spLocks noRot="1" noChangeAspect="1" noMove="1" noResize="1" noEditPoints="1" noAdjustHandles="1" noChangeArrowheads="1" noChangeShapeType="1" noTextEdit="1"/>
              </p:cNvSpPr>
              <p:nvPr/>
            </p:nvSpPr>
            <p:spPr>
              <a:xfrm>
                <a:off x="472965" y="3250744"/>
                <a:ext cx="924356" cy="276999"/>
              </a:xfrm>
              <a:prstGeom prst="rect">
                <a:avLst/>
              </a:prstGeom>
              <a:blipFill>
                <a:blip r:embed="rId4"/>
                <a:stretch>
                  <a:fillRect l="-9589" t="-21739" r="-15068" b="-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F8AB91-6A08-2F45-3C2A-E5031797DE9B}"/>
                  </a:ext>
                </a:extLst>
              </p:cNvPr>
              <p:cNvSpPr txBox="1"/>
              <p:nvPr/>
            </p:nvSpPr>
            <p:spPr>
              <a:xfrm>
                <a:off x="2473648" y="5528327"/>
                <a:ext cx="770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𝑧</m:t>
                      </m:r>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𝑧</m:t>
                          </m:r>
                        </m:e>
                        <m:sub>
                          <m:r>
                            <a:rPr lang="en-US" b="0" i="1" smtClean="0">
                              <a:solidFill>
                                <a:srgbClr val="000000"/>
                              </a:solidFill>
                              <a:latin typeface="Cambria Math" panose="02040503050406030204" pitchFamily="18" charset="0"/>
                            </a:rPr>
                            <m:t>𝑚𝑎𝑥</m:t>
                          </m:r>
                        </m:sub>
                      </m:sSub>
                    </m:oMath>
                  </m:oMathPara>
                </a14:m>
                <a:endParaRPr lang="en-US" dirty="0">
                  <a:solidFill>
                    <a:srgbClr val="000000"/>
                  </a:solidFill>
                </a:endParaRPr>
              </a:p>
            </p:txBody>
          </p:sp>
        </mc:Choice>
        <mc:Fallback xmlns="">
          <p:sp>
            <p:nvSpPr>
              <p:cNvPr id="7" name="TextBox 6">
                <a:extLst>
                  <a:ext uri="{FF2B5EF4-FFF2-40B4-BE49-F238E27FC236}">
                    <a16:creationId xmlns:a16="http://schemas.microsoft.com/office/drawing/2014/main" id="{C9F8AB91-6A08-2F45-3C2A-E5031797DE9B}"/>
                  </a:ext>
                </a:extLst>
              </p:cNvPr>
              <p:cNvSpPr txBox="1">
                <a:spLocks noRot="1" noChangeAspect="1" noMove="1" noResize="1" noEditPoints="1" noAdjustHandles="1" noChangeArrowheads="1" noChangeShapeType="1" noTextEdit="1"/>
              </p:cNvSpPr>
              <p:nvPr/>
            </p:nvSpPr>
            <p:spPr>
              <a:xfrm>
                <a:off x="2473648" y="5528327"/>
                <a:ext cx="770596" cy="276999"/>
              </a:xfrm>
              <a:prstGeom prst="rect">
                <a:avLst/>
              </a:prstGeom>
              <a:blipFill>
                <a:blip r:embed="rId5"/>
                <a:stretch>
                  <a:fillRect l="-3226" t="-4545" b="-4090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B0EAD53-CF4C-CD08-2AB9-A381D2F50390}"/>
              </a:ext>
            </a:extLst>
          </p:cNvPr>
          <p:cNvSpPr txBox="1"/>
          <p:nvPr/>
        </p:nvSpPr>
        <p:spPr>
          <a:xfrm>
            <a:off x="5612084" y="1906768"/>
            <a:ext cx="2438488" cy="338554"/>
          </a:xfrm>
          <a:prstGeom prst="rect">
            <a:avLst/>
          </a:prstGeom>
          <a:noFill/>
        </p:spPr>
        <p:txBody>
          <a:bodyPr wrap="none" rtlCol="0">
            <a:spAutoFit/>
          </a:bodyPr>
          <a:lstStyle/>
          <a:p>
            <a:r>
              <a:rPr lang="en-US" sz="1600" dirty="0">
                <a:solidFill>
                  <a:srgbClr val="000000"/>
                </a:solidFill>
              </a:rPr>
              <a:t>RMS length (10% thresh)</a:t>
            </a:r>
          </a:p>
        </p:txBody>
      </p:sp>
      <p:sp>
        <p:nvSpPr>
          <p:cNvPr id="13" name="TextBox 12">
            <a:extLst>
              <a:ext uri="{FF2B5EF4-FFF2-40B4-BE49-F238E27FC236}">
                <a16:creationId xmlns:a16="http://schemas.microsoft.com/office/drawing/2014/main" id="{BD7ED356-C27B-FCA0-3C3E-3959E0693617}"/>
              </a:ext>
            </a:extLst>
          </p:cNvPr>
          <p:cNvSpPr txBox="1"/>
          <p:nvPr/>
        </p:nvSpPr>
        <p:spPr>
          <a:xfrm>
            <a:off x="2211974" y="1871127"/>
            <a:ext cx="1293944" cy="338554"/>
          </a:xfrm>
          <a:prstGeom prst="rect">
            <a:avLst/>
          </a:prstGeom>
          <a:noFill/>
        </p:spPr>
        <p:txBody>
          <a:bodyPr wrap="none" rtlCol="0">
            <a:spAutoFit/>
          </a:bodyPr>
          <a:lstStyle/>
          <a:p>
            <a:r>
              <a:rPr lang="en-US" sz="1600" dirty="0">
                <a:solidFill>
                  <a:srgbClr val="000000"/>
                </a:solidFill>
              </a:rPr>
              <a:t>TBT profiles</a:t>
            </a:r>
          </a:p>
        </p:txBody>
      </p:sp>
      <p:pic>
        <p:nvPicPr>
          <p:cNvPr id="9" name="Picture 8" descr="Chart, histogram&#10;&#10;AI-generated content may be incorrect.">
            <a:extLst>
              <a:ext uri="{FF2B5EF4-FFF2-40B4-BE49-F238E27FC236}">
                <a16:creationId xmlns:a16="http://schemas.microsoft.com/office/drawing/2014/main" id="{80C0A115-006B-EBBD-BC1A-48B3B9CB7F50}"/>
              </a:ext>
            </a:extLst>
          </p:cNvPr>
          <p:cNvPicPr>
            <a:picLocks noChangeAspect="1"/>
          </p:cNvPicPr>
          <p:nvPr/>
        </p:nvPicPr>
        <p:blipFill>
          <a:blip r:embed="rId6"/>
          <a:stretch>
            <a:fillRect/>
          </a:stretch>
        </p:blipFill>
        <p:spPr>
          <a:xfrm>
            <a:off x="5273766" y="2274773"/>
            <a:ext cx="2853852" cy="2853852"/>
          </a:xfrm>
          <a:prstGeom prst="rect">
            <a:avLst/>
          </a:prstGeom>
        </p:spPr>
      </p:pic>
    </p:spTree>
    <p:extLst>
      <p:ext uri="{BB962C8B-B14F-4D97-AF65-F5344CB8AC3E}">
        <p14:creationId xmlns:p14="http://schemas.microsoft.com/office/powerpoint/2010/main" val="2987986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90586A-4042-AD57-9057-BBC6C08B3E82}"/>
              </a:ext>
            </a:extLst>
          </p:cNvPr>
          <p:cNvSpPr>
            <a:spLocks noGrp="1"/>
          </p:cNvSpPr>
          <p:nvPr>
            <p:ph sz="half" idx="2"/>
          </p:nvPr>
        </p:nvSpPr>
        <p:spPr>
          <a:xfrm>
            <a:off x="333014" y="1494503"/>
            <a:ext cx="8478787" cy="4419843"/>
          </a:xfrm>
        </p:spPr>
        <p:txBody>
          <a:bodyPr/>
          <a:lstStyle/>
          <a:p>
            <a:r>
              <a:rPr lang="en-US" dirty="0"/>
              <a:t>Codes: </a:t>
            </a:r>
            <a:r>
              <a:rPr lang="en-US" dirty="0">
                <a:solidFill>
                  <a:schemeClr val="bg1">
                    <a:lumMod val="75000"/>
                  </a:schemeClr>
                </a:solidFill>
              </a:rPr>
              <a:t>(PyORBIT, </a:t>
            </a:r>
            <a:r>
              <a:rPr lang="en-US" dirty="0" err="1">
                <a:solidFill>
                  <a:schemeClr val="bg1">
                    <a:lumMod val="75000"/>
                  </a:schemeClr>
                </a:solidFill>
              </a:rPr>
              <a:t>ImpactX</a:t>
            </a:r>
            <a:r>
              <a:rPr lang="en-US" dirty="0">
                <a:solidFill>
                  <a:schemeClr val="bg1">
                    <a:lumMod val="75000"/>
                  </a:schemeClr>
                </a:solidFill>
              </a:rPr>
              <a:t>, Xsuite)</a:t>
            </a:r>
          </a:p>
          <a:p>
            <a:r>
              <a:rPr lang="en-US" dirty="0"/>
              <a:t>Space charge solver </a:t>
            </a:r>
            <a:r>
              <a:rPr lang="en-US" dirty="0">
                <a:solidFill>
                  <a:schemeClr val="bg1">
                    <a:lumMod val="75000"/>
                  </a:schemeClr>
                </a:solidFill>
              </a:rPr>
              <a:t>(3D/2.5D/2D/1D)</a:t>
            </a:r>
          </a:p>
          <a:p>
            <a:r>
              <a:rPr lang="en-US" dirty="0"/>
              <a:t>Wake fields, beam-cavity interaction, feedback system</a:t>
            </a:r>
          </a:p>
          <a:p>
            <a:r>
              <a:rPr lang="en-US" dirty="0"/>
              <a:t>Electron cloud</a:t>
            </a:r>
          </a:p>
          <a:p>
            <a:endParaRPr lang="en-US" dirty="0">
              <a:solidFill>
                <a:schemeClr val="bg1">
                  <a:lumMod val="75000"/>
                </a:schemeClr>
              </a:solidFill>
            </a:endParaRPr>
          </a:p>
        </p:txBody>
      </p:sp>
      <p:sp>
        <p:nvSpPr>
          <p:cNvPr id="3" name="Title 2">
            <a:extLst>
              <a:ext uri="{FF2B5EF4-FFF2-40B4-BE49-F238E27FC236}">
                <a16:creationId xmlns:a16="http://schemas.microsoft.com/office/drawing/2014/main" id="{0C832520-2C7B-B76D-4601-21AE675CFDEC}"/>
              </a:ext>
            </a:extLst>
          </p:cNvPr>
          <p:cNvSpPr>
            <a:spLocks noGrp="1"/>
          </p:cNvSpPr>
          <p:nvPr>
            <p:ph type="title"/>
          </p:nvPr>
        </p:nvSpPr>
        <p:spPr/>
        <p:txBody>
          <a:bodyPr/>
          <a:lstStyle/>
          <a:p>
            <a:r>
              <a:rPr lang="en-US" dirty="0"/>
              <a:t>Future modeling/benchmarking considerations</a:t>
            </a:r>
          </a:p>
        </p:txBody>
      </p:sp>
      <p:pic>
        <p:nvPicPr>
          <p:cNvPr id="6" name="Picture 5" descr="Graphical user interface&#10;&#10;Description automatically generated">
            <a:extLst>
              <a:ext uri="{FF2B5EF4-FFF2-40B4-BE49-F238E27FC236}">
                <a16:creationId xmlns:a16="http://schemas.microsoft.com/office/drawing/2014/main" id="{D2619346-8EF7-B83D-3FE8-641513FBAAE1}"/>
              </a:ext>
            </a:extLst>
          </p:cNvPr>
          <p:cNvPicPr>
            <a:picLocks noChangeAspect="1"/>
          </p:cNvPicPr>
          <p:nvPr/>
        </p:nvPicPr>
        <p:blipFill>
          <a:blip r:embed="rId3"/>
          <a:srcRect b="50821"/>
          <a:stretch/>
        </p:blipFill>
        <p:spPr>
          <a:xfrm>
            <a:off x="1634639" y="3828946"/>
            <a:ext cx="2937361" cy="1936035"/>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D08DDD91-4096-69F0-0BDD-73A37C7A493E}"/>
              </a:ext>
            </a:extLst>
          </p:cNvPr>
          <p:cNvPicPr>
            <a:picLocks noChangeAspect="1"/>
          </p:cNvPicPr>
          <p:nvPr/>
        </p:nvPicPr>
        <p:blipFill>
          <a:blip r:embed="rId3"/>
          <a:srcRect t="50821"/>
          <a:stretch/>
        </p:blipFill>
        <p:spPr>
          <a:xfrm>
            <a:off x="4572000" y="3828946"/>
            <a:ext cx="2937361" cy="1936035"/>
          </a:xfrm>
          <a:prstGeom prst="rect">
            <a:avLst/>
          </a:prstGeom>
        </p:spPr>
      </p:pic>
      <p:sp>
        <p:nvSpPr>
          <p:cNvPr id="9" name="TextBox 8">
            <a:extLst>
              <a:ext uri="{FF2B5EF4-FFF2-40B4-BE49-F238E27FC236}">
                <a16:creationId xmlns:a16="http://schemas.microsoft.com/office/drawing/2014/main" id="{69847194-E919-807B-10E2-50F0E7DDF9F2}"/>
              </a:ext>
            </a:extLst>
          </p:cNvPr>
          <p:cNvSpPr txBox="1"/>
          <p:nvPr/>
        </p:nvSpPr>
        <p:spPr>
          <a:xfrm>
            <a:off x="2440460" y="5915366"/>
            <a:ext cx="4263080" cy="276999"/>
          </a:xfrm>
          <a:prstGeom prst="rect">
            <a:avLst/>
          </a:prstGeom>
          <a:noFill/>
        </p:spPr>
        <p:txBody>
          <a:bodyPr wrap="square">
            <a:spAutoFit/>
          </a:bodyPr>
          <a:lstStyle/>
          <a:p>
            <a:pPr algn="ctr"/>
            <a:r>
              <a:rPr lang="en-US" sz="1200" dirty="0">
                <a:solidFill>
                  <a:schemeClr val="bg2">
                    <a:lumMod val="75000"/>
                  </a:schemeClr>
                </a:solidFill>
              </a:rPr>
              <a:t>Cousineau et al., ECLOUD 2007</a:t>
            </a:r>
          </a:p>
        </p:txBody>
      </p:sp>
    </p:spTree>
    <p:extLst>
      <p:ext uri="{BB962C8B-B14F-4D97-AF65-F5344CB8AC3E}">
        <p14:creationId xmlns:p14="http://schemas.microsoft.com/office/powerpoint/2010/main" val="7491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13D0C-2FD1-9A07-8AC7-6E4232B327C9}"/>
            </a:ext>
          </a:extLst>
        </p:cNvPr>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106E6A81-74FC-3090-8E46-7E9B9925E2D5}"/>
              </a:ext>
            </a:extLst>
          </p:cNvPr>
          <p:cNvPicPr>
            <a:picLocks noChangeAspect="1"/>
          </p:cNvPicPr>
          <p:nvPr/>
        </p:nvPicPr>
        <p:blipFill>
          <a:blip r:embed="rId2"/>
          <a:stretch>
            <a:fillRect/>
          </a:stretch>
        </p:blipFill>
        <p:spPr>
          <a:xfrm>
            <a:off x="565866" y="1232950"/>
            <a:ext cx="7737390" cy="3868695"/>
          </a:xfrm>
          <a:prstGeom prst="rect">
            <a:avLst/>
          </a:prstGeom>
        </p:spPr>
      </p:pic>
      <p:sp>
        <p:nvSpPr>
          <p:cNvPr id="2" name="TextBox 1">
            <a:extLst>
              <a:ext uri="{FF2B5EF4-FFF2-40B4-BE49-F238E27FC236}">
                <a16:creationId xmlns:a16="http://schemas.microsoft.com/office/drawing/2014/main" id="{AFC4707A-ABBA-97E3-BBB5-EA72D352B326}"/>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https://</a:t>
            </a:r>
            <a:r>
              <a:rPr lang="en-US" sz="1200" dirty="0" err="1">
                <a:solidFill>
                  <a:schemeClr val="bg2">
                    <a:lumMod val="75000"/>
                  </a:schemeClr>
                </a:solidFill>
              </a:rPr>
              <a:t>arxiv.org</a:t>
            </a:r>
            <a:r>
              <a:rPr lang="en-US" sz="1200" dirty="0">
                <a:solidFill>
                  <a:schemeClr val="bg2">
                    <a:lumMod val="75000"/>
                  </a:schemeClr>
                </a:solidFill>
              </a:rPr>
              <a:t>/abs/2303.08533</a:t>
            </a:r>
          </a:p>
        </p:txBody>
      </p:sp>
    </p:spTree>
    <p:extLst>
      <p:ext uri="{BB962C8B-B14F-4D97-AF65-F5344CB8AC3E}">
        <p14:creationId xmlns:p14="http://schemas.microsoft.com/office/powerpoint/2010/main" val="176984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736F3-51F2-0DB0-FE54-5D5BAAD84A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0292B4-7747-45D5-BB73-2C3094A05626}"/>
              </a:ext>
            </a:extLst>
          </p:cNvPr>
          <p:cNvSpPr>
            <a:spLocks noGrp="1"/>
          </p:cNvSpPr>
          <p:nvPr>
            <p:ph type="title"/>
          </p:nvPr>
        </p:nvSpPr>
        <p:spPr/>
        <p:txBody>
          <a:bodyPr/>
          <a:lstStyle/>
          <a:p>
            <a:r>
              <a:rPr lang="en-US" dirty="0"/>
              <a:t>Example: tomographic measurement of space-charge-driven 4</a:t>
            </a:r>
            <a:r>
              <a:rPr lang="en-US" baseline="30000" dirty="0"/>
              <a:t>th </a:t>
            </a:r>
            <a:r>
              <a:rPr lang="en-US" dirty="0"/>
              <a:t>order resonance</a:t>
            </a:r>
          </a:p>
        </p:txBody>
      </p:sp>
      <p:pic>
        <p:nvPicPr>
          <p:cNvPr id="7" name="Content Placeholder 8" descr="Diagram&#10;&#10;AI-generated content may be incorrect.">
            <a:extLst>
              <a:ext uri="{FF2B5EF4-FFF2-40B4-BE49-F238E27FC236}">
                <a16:creationId xmlns:a16="http://schemas.microsoft.com/office/drawing/2014/main" id="{C9E2168B-FC5D-D3A9-8370-7682C48265D9}"/>
              </a:ext>
            </a:extLst>
          </p:cNvPr>
          <p:cNvPicPr>
            <a:picLocks noGrp="1" noChangeAspect="1"/>
          </p:cNvPicPr>
          <p:nvPr>
            <p:ph sz="half" idx="2"/>
          </p:nvPr>
        </p:nvPicPr>
        <p:blipFill>
          <a:blip r:embed="rId2"/>
          <a:srcRect t="26724" b="24937"/>
          <a:stretch/>
        </p:blipFill>
        <p:spPr>
          <a:xfrm>
            <a:off x="285368" y="2176669"/>
            <a:ext cx="8478787" cy="2504661"/>
          </a:xfrm>
        </p:spPr>
      </p:pic>
      <p:sp>
        <p:nvSpPr>
          <p:cNvPr id="2" name="Rectangle 1">
            <a:extLst>
              <a:ext uri="{FF2B5EF4-FFF2-40B4-BE49-F238E27FC236}">
                <a16:creationId xmlns:a16="http://schemas.microsoft.com/office/drawing/2014/main" id="{3E77795A-67CF-EFE4-4F56-97973D52142F}"/>
              </a:ext>
            </a:extLst>
          </p:cNvPr>
          <p:cNvSpPr/>
          <p:nvPr/>
        </p:nvSpPr>
        <p:spPr>
          <a:xfrm>
            <a:off x="4979503" y="2246243"/>
            <a:ext cx="844827" cy="81501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018808-0549-8703-6212-7BE44E9303BC}"/>
              </a:ext>
            </a:extLst>
          </p:cNvPr>
          <p:cNvSpPr txBox="1"/>
          <p:nvPr/>
        </p:nvSpPr>
        <p:spPr>
          <a:xfrm>
            <a:off x="4874397" y="1833146"/>
            <a:ext cx="1079142" cy="338554"/>
          </a:xfrm>
          <a:prstGeom prst="rect">
            <a:avLst/>
          </a:prstGeom>
          <a:noFill/>
        </p:spPr>
        <p:txBody>
          <a:bodyPr wrap="none" rtlCol="0">
            <a:spAutoFit/>
          </a:bodyPr>
          <a:lstStyle/>
          <a:p>
            <a:r>
              <a:rPr lang="en-US" sz="1600" dirty="0">
                <a:solidFill>
                  <a:srgbClr val="000000"/>
                </a:solidFill>
              </a:rPr>
              <a:t>Measure?</a:t>
            </a:r>
          </a:p>
        </p:txBody>
      </p:sp>
    </p:spTree>
    <p:extLst>
      <p:ext uri="{BB962C8B-B14F-4D97-AF65-F5344CB8AC3E}">
        <p14:creationId xmlns:p14="http://schemas.microsoft.com/office/powerpoint/2010/main" val="3406386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DA128-0131-96F2-16F3-F7B0CA9453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4C140-1C46-433A-53E9-64C90F52E009}"/>
              </a:ext>
            </a:extLst>
          </p:cNvPr>
          <p:cNvSpPr>
            <a:spLocks noGrp="1"/>
          </p:cNvSpPr>
          <p:nvPr>
            <p:ph type="title"/>
          </p:nvPr>
        </p:nvSpPr>
        <p:spPr/>
        <p:txBody>
          <a:bodyPr/>
          <a:lstStyle/>
          <a:p>
            <a:r>
              <a:rPr lang="en-US" dirty="0"/>
              <a:t>Example: </a:t>
            </a:r>
            <a:r>
              <a:rPr lang="en-US"/>
              <a:t>are nonlinear </a:t>
            </a:r>
            <a:r>
              <a:rPr lang="en-US" dirty="0"/>
              <a:t>space charge forces resolved properly?</a:t>
            </a:r>
          </a:p>
        </p:txBody>
      </p:sp>
      <p:pic>
        <p:nvPicPr>
          <p:cNvPr id="7" name="Content Placeholder 8" descr="Diagram&#10;&#10;AI-generated content may be incorrect.">
            <a:extLst>
              <a:ext uri="{FF2B5EF4-FFF2-40B4-BE49-F238E27FC236}">
                <a16:creationId xmlns:a16="http://schemas.microsoft.com/office/drawing/2014/main" id="{F66A433A-1A3B-6119-11E8-C4C4E04D85ED}"/>
              </a:ext>
            </a:extLst>
          </p:cNvPr>
          <p:cNvPicPr>
            <a:picLocks noGrp="1" noChangeAspect="1"/>
          </p:cNvPicPr>
          <p:nvPr>
            <p:ph sz="half" idx="2"/>
          </p:nvPr>
        </p:nvPicPr>
        <p:blipFill>
          <a:blip r:embed="rId3"/>
          <a:srcRect t="26724" b="24937"/>
          <a:stretch/>
        </p:blipFill>
        <p:spPr>
          <a:xfrm>
            <a:off x="285368" y="2176669"/>
            <a:ext cx="8478787" cy="2504661"/>
          </a:xfrm>
        </p:spPr>
      </p:pic>
      <p:sp>
        <p:nvSpPr>
          <p:cNvPr id="2" name="Rectangle 1">
            <a:extLst>
              <a:ext uri="{FF2B5EF4-FFF2-40B4-BE49-F238E27FC236}">
                <a16:creationId xmlns:a16="http://schemas.microsoft.com/office/drawing/2014/main" id="{97B6F341-7997-D850-DC73-1268E111D995}"/>
              </a:ext>
            </a:extLst>
          </p:cNvPr>
          <p:cNvSpPr/>
          <p:nvPr/>
        </p:nvSpPr>
        <p:spPr>
          <a:xfrm>
            <a:off x="6400799" y="3518451"/>
            <a:ext cx="844827" cy="81501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002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E69ADC-D045-B7CB-1B66-700AFF48FFBD}"/>
              </a:ext>
            </a:extLst>
          </p:cNvPr>
          <p:cNvSpPr>
            <a:spLocks noGrp="1"/>
          </p:cNvSpPr>
          <p:nvPr>
            <p:ph sz="half" idx="2"/>
          </p:nvPr>
        </p:nvSpPr>
        <p:spPr/>
        <p:txBody>
          <a:bodyPr/>
          <a:lstStyle/>
          <a:p>
            <a:pPr>
              <a:spcAft>
                <a:spcPts val="1000"/>
              </a:spcAft>
            </a:pPr>
            <a:r>
              <a:rPr lang="en-US" dirty="0"/>
              <a:t>Bunch compression experiments ongoing at SNS.</a:t>
            </a:r>
          </a:p>
          <a:p>
            <a:pPr>
              <a:spcAft>
                <a:spcPts val="1000"/>
              </a:spcAft>
            </a:pPr>
            <a:r>
              <a:rPr lang="en-US" dirty="0"/>
              <a:t>Success may depend on RF engineering/hardware upgrades.</a:t>
            </a:r>
          </a:p>
          <a:p>
            <a:pPr>
              <a:spcAft>
                <a:spcPts val="1000"/>
              </a:spcAft>
            </a:pPr>
            <a:r>
              <a:rPr lang="en-US" dirty="0"/>
              <a:t>Future work: explore limits of current setup and develop simulation benchmarks.</a:t>
            </a:r>
          </a:p>
          <a:p>
            <a:pPr>
              <a:spcAft>
                <a:spcPts val="1000"/>
              </a:spcAft>
            </a:pPr>
            <a:r>
              <a:rPr lang="en-US" dirty="0"/>
              <a:t>Acknowledgements: Chip Piller, Amith Narayan, Nick Evans, Wim Blokland.</a:t>
            </a:r>
          </a:p>
        </p:txBody>
      </p:sp>
      <p:sp>
        <p:nvSpPr>
          <p:cNvPr id="3" name="Title 2">
            <a:extLst>
              <a:ext uri="{FF2B5EF4-FFF2-40B4-BE49-F238E27FC236}">
                <a16:creationId xmlns:a16="http://schemas.microsoft.com/office/drawing/2014/main" id="{675D4273-291E-AACA-1431-30AE656A4E56}"/>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6621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74B0FA-A37B-8B8B-61B8-32456D7D2DA2}"/>
              </a:ext>
            </a:extLst>
          </p:cNvPr>
          <p:cNvSpPr>
            <a:spLocks noGrp="1"/>
          </p:cNvSpPr>
          <p:nvPr>
            <p:ph sz="half" idx="2"/>
          </p:nvPr>
        </p:nvSpPr>
        <p:spPr/>
        <p:txBody>
          <a:bodyPr/>
          <a:lstStyle/>
          <a:p>
            <a:endParaRPr lang="en-US"/>
          </a:p>
        </p:txBody>
      </p:sp>
      <p:sp>
        <p:nvSpPr>
          <p:cNvPr id="3" name="Title 2">
            <a:extLst>
              <a:ext uri="{FF2B5EF4-FFF2-40B4-BE49-F238E27FC236}">
                <a16:creationId xmlns:a16="http://schemas.microsoft.com/office/drawing/2014/main" id="{4D29E2C9-D436-01F4-CE7B-D2B53A8F493F}"/>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0F7A1A7B-0239-450E-D44D-959F11687CA7}"/>
              </a:ext>
            </a:extLst>
          </p:cNvPr>
          <p:cNvSpPr/>
          <p:nvPr/>
        </p:nvSpPr>
        <p:spPr>
          <a:xfrm>
            <a:off x="0" y="0"/>
            <a:ext cx="9144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86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C2E1-48C0-3E6F-4275-A8D665FD4C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744B5F-2EAE-B036-0F58-D8E84C0CA5EC}"/>
              </a:ext>
            </a:extLst>
          </p:cNvPr>
          <p:cNvSpPr>
            <a:spLocks noGrp="1"/>
          </p:cNvSpPr>
          <p:nvPr>
            <p:ph type="title"/>
          </p:nvPr>
        </p:nvSpPr>
        <p:spPr/>
        <p:txBody>
          <a:bodyPr/>
          <a:lstStyle/>
          <a:p>
            <a:r>
              <a:rPr lang="en-US" dirty="0"/>
              <a:t>With strong compression, SNS could probe MC space charge regime</a:t>
            </a:r>
          </a:p>
        </p:txBody>
      </p:sp>
      <p:pic>
        <p:nvPicPr>
          <p:cNvPr id="11" name="Picture 10" descr="Graphical user interface&#10;&#10;AI-generated content may be incorrect.">
            <a:extLst>
              <a:ext uri="{FF2B5EF4-FFF2-40B4-BE49-F238E27FC236}">
                <a16:creationId xmlns:a16="http://schemas.microsoft.com/office/drawing/2014/main" id="{CF380822-5230-C733-BC43-9CA4A29A9971}"/>
              </a:ext>
            </a:extLst>
          </p:cNvPr>
          <p:cNvPicPr>
            <a:picLocks noChangeAspect="1"/>
          </p:cNvPicPr>
          <p:nvPr/>
        </p:nvPicPr>
        <p:blipFill>
          <a:blip r:embed="rId3"/>
          <a:srcRect l="6061"/>
          <a:stretch/>
        </p:blipFill>
        <p:spPr>
          <a:xfrm>
            <a:off x="2582387" y="1794041"/>
            <a:ext cx="3609692" cy="384257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002B7A-6B60-CCC9-7E14-1C2BA2562881}"/>
                  </a:ext>
                </a:extLst>
              </p:cNvPr>
              <p:cNvSpPr txBox="1"/>
              <p:nvPr/>
            </p:nvSpPr>
            <p:spPr>
              <a:xfrm>
                <a:off x="1421191" y="3238999"/>
                <a:ext cx="969688" cy="604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900" b="0" i="1" smtClean="0">
                          <a:solidFill>
                            <a:srgbClr val="000000"/>
                          </a:solidFill>
                          <a:latin typeface="Cambria Math" panose="02040503050406030204" pitchFamily="18" charset="0"/>
                        </a:rPr>
                        <m:t>𝑄</m:t>
                      </m:r>
                      <m:r>
                        <a:rPr lang="en-US" sz="1900" b="0" i="1" smtClean="0">
                          <a:solidFill>
                            <a:srgbClr val="000000"/>
                          </a:solidFill>
                          <a:latin typeface="Cambria Math" panose="02040503050406030204" pitchFamily="18" charset="0"/>
                        </a:rPr>
                        <m:t>~</m:t>
                      </m:r>
                      <m:f>
                        <m:fPr>
                          <m:ctrlPr>
                            <a:rPr lang="en-US" sz="1900" b="0" i="1" smtClean="0">
                              <a:solidFill>
                                <a:srgbClr val="000000"/>
                              </a:solidFill>
                              <a:latin typeface="Cambria Math" panose="02040503050406030204" pitchFamily="18" charset="0"/>
                            </a:rPr>
                          </m:ctrlPr>
                        </m:fPr>
                        <m:num>
                          <m:r>
                            <a:rPr lang="en-US" sz="1900" b="0" i="1" smtClean="0">
                              <a:solidFill>
                                <a:srgbClr val="000000"/>
                              </a:solidFill>
                              <a:latin typeface="Cambria Math" panose="02040503050406030204" pitchFamily="18" charset="0"/>
                            </a:rPr>
                            <m:t>𝜆</m:t>
                          </m:r>
                        </m:num>
                        <m:den>
                          <m:sSup>
                            <m:sSupPr>
                              <m:ctrlPr>
                                <a:rPr lang="en-US" sz="1900" b="0" i="1" smtClean="0">
                                  <a:solidFill>
                                    <a:srgbClr val="000000"/>
                                  </a:solidFill>
                                  <a:latin typeface="Cambria Math" panose="02040503050406030204" pitchFamily="18" charset="0"/>
                                </a:rPr>
                              </m:ctrlPr>
                            </m:sSupPr>
                            <m:e>
                              <m:sSup>
                                <m:sSupPr>
                                  <m:ctrlPr>
                                    <a:rPr lang="en-US" sz="1900" b="0" i="1" smtClean="0">
                                      <a:solidFill>
                                        <a:srgbClr val="000000"/>
                                      </a:solidFill>
                                      <a:latin typeface="Cambria Math" panose="02040503050406030204" pitchFamily="18" charset="0"/>
                                    </a:rPr>
                                  </m:ctrlPr>
                                </m:sSupPr>
                                <m:e>
                                  <m:r>
                                    <a:rPr lang="en-US" sz="1900" b="0" i="1" smtClean="0">
                                      <a:solidFill>
                                        <a:srgbClr val="000000"/>
                                      </a:solidFill>
                                      <a:latin typeface="Cambria Math" panose="02040503050406030204" pitchFamily="18" charset="0"/>
                                    </a:rPr>
                                    <m:t>𝛽</m:t>
                                  </m:r>
                                </m:e>
                                <m:sup>
                                  <m:r>
                                    <a:rPr lang="en-US" sz="1900" b="0" i="1" smtClean="0">
                                      <a:solidFill>
                                        <a:srgbClr val="000000"/>
                                      </a:solidFill>
                                      <a:latin typeface="Cambria Math" panose="02040503050406030204" pitchFamily="18" charset="0"/>
                                    </a:rPr>
                                    <m:t>2</m:t>
                                  </m:r>
                                </m:sup>
                              </m:sSup>
                              <m:r>
                                <a:rPr lang="en-US" sz="1900" b="0" i="1" smtClean="0">
                                  <a:solidFill>
                                    <a:srgbClr val="000000"/>
                                  </a:solidFill>
                                  <a:latin typeface="Cambria Math" panose="02040503050406030204" pitchFamily="18" charset="0"/>
                                </a:rPr>
                                <m:t>𝛾</m:t>
                              </m:r>
                            </m:e>
                            <m:sup>
                              <m:r>
                                <a:rPr lang="en-US" sz="1900" b="0" i="1" smtClean="0">
                                  <a:solidFill>
                                    <a:srgbClr val="000000"/>
                                  </a:solidFill>
                                  <a:latin typeface="Cambria Math" panose="02040503050406030204" pitchFamily="18" charset="0"/>
                                </a:rPr>
                                <m:t>3</m:t>
                              </m:r>
                            </m:sup>
                          </m:sSup>
                        </m:den>
                      </m:f>
                    </m:oMath>
                  </m:oMathPara>
                </a14:m>
                <a:endParaRPr lang="en-US" sz="1900" dirty="0">
                  <a:solidFill>
                    <a:srgbClr val="000000"/>
                  </a:solidFill>
                </a:endParaRPr>
              </a:p>
            </p:txBody>
          </p:sp>
        </mc:Choice>
        <mc:Fallback xmlns="">
          <p:sp>
            <p:nvSpPr>
              <p:cNvPr id="15" name="TextBox 14">
                <a:extLst>
                  <a:ext uri="{FF2B5EF4-FFF2-40B4-BE49-F238E27FC236}">
                    <a16:creationId xmlns:a16="http://schemas.microsoft.com/office/drawing/2014/main" id="{B6002B7A-6B60-CCC9-7E14-1C2BA2562881}"/>
                  </a:ext>
                </a:extLst>
              </p:cNvPr>
              <p:cNvSpPr txBox="1">
                <a:spLocks noRot="1" noChangeAspect="1" noMove="1" noResize="1" noEditPoints="1" noAdjustHandles="1" noChangeArrowheads="1" noChangeShapeType="1" noTextEdit="1"/>
              </p:cNvSpPr>
              <p:nvPr/>
            </p:nvSpPr>
            <p:spPr>
              <a:xfrm>
                <a:off x="1421191" y="3238999"/>
                <a:ext cx="969688" cy="604524"/>
              </a:xfrm>
              <a:prstGeom prst="rect">
                <a:avLst/>
              </a:prstGeom>
              <a:blipFill>
                <a:blip r:embed="rId4"/>
                <a:stretch>
                  <a:fillRect l="-6410" t="-2041" r="-1282" b="-1632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E172206-575E-A5A9-4D41-CAFFBFEB70A5}"/>
              </a:ext>
            </a:extLst>
          </p:cNvPr>
          <p:cNvSpPr txBox="1"/>
          <p:nvPr/>
        </p:nvSpPr>
        <p:spPr>
          <a:xfrm>
            <a:off x="6593026" y="4347237"/>
            <a:ext cx="1160574" cy="184666"/>
          </a:xfrm>
          <a:prstGeom prst="rect">
            <a:avLst/>
          </a:prstGeom>
          <a:noFill/>
        </p:spPr>
        <p:txBody>
          <a:bodyPr wrap="none" lIns="0" tIns="0" rIns="0" bIns="0" rtlCol="0">
            <a:spAutoFit/>
          </a:bodyPr>
          <a:lstStyle/>
          <a:p>
            <a:r>
              <a:rPr lang="en-US" sz="1200" b="1" dirty="0">
                <a:solidFill>
                  <a:schemeClr val="bg2">
                    <a:lumMod val="75000"/>
                  </a:schemeClr>
                </a:solidFill>
              </a:rPr>
              <a:t>MC (2-ns bunch)</a:t>
            </a:r>
          </a:p>
        </p:txBody>
      </p:sp>
      <p:sp>
        <p:nvSpPr>
          <p:cNvPr id="17" name="Right Brace 16">
            <a:extLst>
              <a:ext uri="{FF2B5EF4-FFF2-40B4-BE49-F238E27FC236}">
                <a16:creationId xmlns:a16="http://schemas.microsoft.com/office/drawing/2014/main" id="{9F2B6B03-3C62-F784-907F-BC697F5743BF}"/>
              </a:ext>
            </a:extLst>
          </p:cNvPr>
          <p:cNvSpPr/>
          <p:nvPr/>
        </p:nvSpPr>
        <p:spPr>
          <a:xfrm>
            <a:off x="6308332" y="4017054"/>
            <a:ext cx="168441" cy="845032"/>
          </a:xfrm>
          <a:prstGeom prst="rightBrace">
            <a:avLst>
              <a:gd name="adj1" fmla="val 45833"/>
              <a:gd name="adj2" fmla="val 50000"/>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567434DB-F734-ABFA-0318-DFCF6CF0390A}"/>
              </a:ext>
            </a:extLst>
          </p:cNvPr>
          <p:cNvSpPr txBox="1"/>
          <p:nvPr/>
        </p:nvSpPr>
        <p:spPr>
          <a:xfrm>
            <a:off x="6476773" y="4769753"/>
            <a:ext cx="960199" cy="184666"/>
          </a:xfrm>
          <a:prstGeom prst="rect">
            <a:avLst/>
          </a:prstGeom>
          <a:noFill/>
        </p:spPr>
        <p:txBody>
          <a:bodyPr wrap="none" lIns="0" tIns="0" rIns="0" bIns="0" rtlCol="0">
            <a:spAutoFit/>
          </a:bodyPr>
          <a:lstStyle/>
          <a:p>
            <a:r>
              <a:rPr lang="en-US" sz="1200" dirty="0">
                <a:solidFill>
                  <a:schemeClr val="bg2">
                    <a:lumMod val="75000"/>
                  </a:schemeClr>
                </a:solidFill>
              </a:rPr>
              <a:t>10 GeV, 4 MW</a:t>
            </a:r>
          </a:p>
        </p:txBody>
      </p:sp>
      <p:sp>
        <p:nvSpPr>
          <p:cNvPr id="20" name="TextBox 19">
            <a:extLst>
              <a:ext uri="{FF2B5EF4-FFF2-40B4-BE49-F238E27FC236}">
                <a16:creationId xmlns:a16="http://schemas.microsoft.com/office/drawing/2014/main" id="{EB609312-07D8-564A-CF89-ADFE480907C3}"/>
              </a:ext>
            </a:extLst>
          </p:cNvPr>
          <p:cNvSpPr txBox="1"/>
          <p:nvPr/>
        </p:nvSpPr>
        <p:spPr>
          <a:xfrm>
            <a:off x="6476772" y="3924721"/>
            <a:ext cx="873637" cy="184666"/>
          </a:xfrm>
          <a:prstGeom prst="rect">
            <a:avLst/>
          </a:prstGeom>
          <a:noFill/>
        </p:spPr>
        <p:txBody>
          <a:bodyPr wrap="none" lIns="0" tIns="0" rIns="0" bIns="0" rtlCol="0">
            <a:spAutoFit/>
          </a:bodyPr>
          <a:lstStyle/>
          <a:p>
            <a:r>
              <a:rPr lang="en-US" sz="1200" dirty="0">
                <a:solidFill>
                  <a:schemeClr val="bg2">
                    <a:lumMod val="75000"/>
                  </a:schemeClr>
                </a:solidFill>
              </a:rPr>
              <a:t>5 GeV, 2 MW</a:t>
            </a:r>
          </a:p>
        </p:txBody>
      </p:sp>
      <p:sp>
        <p:nvSpPr>
          <p:cNvPr id="21" name="TextBox 20">
            <a:extLst>
              <a:ext uri="{FF2B5EF4-FFF2-40B4-BE49-F238E27FC236}">
                <a16:creationId xmlns:a16="http://schemas.microsoft.com/office/drawing/2014/main" id="{5F83BD8E-8530-C6C4-1690-8149ED16290C}"/>
              </a:ext>
            </a:extLst>
          </p:cNvPr>
          <p:cNvSpPr txBox="1"/>
          <p:nvPr/>
        </p:nvSpPr>
        <p:spPr>
          <a:xfrm>
            <a:off x="4962402" y="2073853"/>
            <a:ext cx="1194558" cy="307777"/>
          </a:xfrm>
          <a:prstGeom prst="rect">
            <a:avLst/>
          </a:prstGeom>
          <a:noFill/>
        </p:spPr>
        <p:txBody>
          <a:bodyPr wrap="none" rtlCol="0">
            <a:spAutoFit/>
          </a:bodyPr>
          <a:lstStyle/>
          <a:p>
            <a:r>
              <a:rPr lang="en-US" sz="1400" b="1" dirty="0">
                <a:solidFill>
                  <a:srgbClr val="000000"/>
                </a:solidFill>
              </a:rPr>
              <a:t>SNS 1.8 MW</a:t>
            </a:r>
          </a:p>
        </p:txBody>
      </p:sp>
    </p:spTree>
    <p:extLst>
      <p:ext uri="{BB962C8B-B14F-4D97-AF65-F5344CB8AC3E}">
        <p14:creationId xmlns:p14="http://schemas.microsoft.com/office/powerpoint/2010/main" val="3927799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3E44-B270-3C94-B66D-54644E9D36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35BE96-648F-E42E-5F98-954F04523697}"/>
              </a:ext>
            </a:extLst>
          </p:cNvPr>
          <p:cNvSpPr>
            <a:spLocks noGrp="1"/>
          </p:cNvSpPr>
          <p:nvPr>
            <p:ph type="title"/>
          </p:nvPr>
        </p:nvSpPr>
        <p:spPr/>
        <p:txBody>
          <a:bodyPr/>
          <a:lstStyle/>
          <a:p>
            <a:r>
              <a:rPr lang="en-US" dirty="0"/>
              <a:t>With strong compression, SNS could probe MC space charge regime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0848AEE-1A52-A27E-6BF0-3EF79518D44A}"/>
                  </a:ext>
                </a:extLst>
              </p:cNvPr>
              <p:cNvSpPr txBox="1"/>
              <p:nvPr/>
            </p:nvSpPr>
            <p:spPr>
              <a:xfrm>
                <a:off x="1421191" y="3238999"/>
                <a:ext cx="969688" cy="604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900" b="0" i="1" smtClean="0">
                          <a:solidFill>
                            <a:srgbClr val="000000"/>
                          </a:solidFill>
                          <a:latin typeface="Cambria Math" panose="02040503050406030204" pitchFamily="18" charset="0"/>
                        </a:rPr>
                        <m:t>𝑄</m:t>
                      </m:r>
                      <m:r>
                        <a:rPr lang="en-US" sz="1900" b="0" i="1" smtClean="0">
                          <a:solidFill>
                            <a:srgbClr val="000000"/>
                          </a:solidFill>
                          <a:latin typeface="Cambria Math" panose="02040503050406030204" pitchFamily="18" charset="0"/>
                        </a:rPr>
                        <m:t>~</m:t>
                      </m:r>
                      <m:f>
                        <m:fPr>
                          <m:ctrlPr>
                            <a:rPr lang="en-US" sz="1900" b="0" i="1" smtClean="0">
                              <a:solidFill>
                                <a:srgbClr val="000000"/>
                              </a:solidFill>
                              <a:latin typeface="Cambria Math" panose="02040503050406030204" pitchFamily="18" charset="0"/>
                            </a:rPr>
                          </m:ctrlPr>
                        </m:fPr>
                        <m:num>
                          <m:r>
                            <a:rPr lang="en-US" sz="1900" b="0" i="1" smtClean="0">
                              <a:solidFill>
                                <a:srgbClr val="000000"/>
                              </a:solidFill>
                              <a:latin typeface="Cambria Math" panose="02040503050406030204" pitchFamily="18" charset="0"/>
                            </a:rPr>
                            <m:t>𝜆</m:t>
                          </m:r>
                        </m:num>
                        <m:den>
                          <m:sSup>
                            <m:sSupPr>
                              <m:ctrlPr>
                                <a:rPr lang="en-US" sz="1900" b="0" i="1" smtClean="0">
                                  <a:solidFill>
                                    <a:srgbClr val="000000"/>
                                  </a:solidFill>
                                  <a:latin typeface="Cambria Math" panose="02040503050406030204" pitchFamily="18" charset="0"/>
                                </a:rPr>
                              </m:ctrlPr>
                            </m:sSupPr>
                            <m:e>
                              <m:sSup>
                                <m:sSupPr>
                                  <m:ctrlPr>
                                    <a:rPr lang="en-US" sz="1900" b="0" i="1" smtClean="0">
                                      <a:solidFill>
                                        <a:srgbClr val="000000"/>
                                      </a:solidFill>
                                      <a:latin typeface="Cambria Math" panose="02040503050406030204" pitchFamily="18" charset="0"/>
                                    </a:rPr>
                                  </m:ctrlPr>
                                </m:sSupPr>
                                <m:e>
                                  <m:r>
                                    <a:rPr lang="en-US" sz="1900" b="0" i="1" smtClean="0">
                                      <a:solidFill>
                                        <a:srgbClr val="000000"/>
                                      </a:solidFill>
                                      <a:latin typeface="Cambria Math" panose="02040503050406030204" pitchFamily="18" charset="0"/>
                                    </a:rPr>
                                    <m:t>𝛽</m:t>
                                  </m:r>
                                </m:e>
                                <m:sup>
                                  <m:r>
                                    <a:rPr lang="en-US" sz="1900" b="0" i="1" smtClean="0">
                                      <a:solidFill>
                                        <a:srgbClr val="000000"/>
                                      </a:solidFill>
                                      <a:latin typeface="Cambria Math" panose="02040503050406030204" pitchFamily="18" charset="0"/>
                                    </a:rPr>
                                    <m:t>2</m:t>
                                  </m:r>
                                </m:sup>
                              </m:sSup>
                              <m:r>
                                <a:rPr lang="en-US" sz="1900" b="0" i="1" smtClean="0">
                                  <a:solidFill>
                                    <a:srgbClr val="000000"/>
                                  </a:solidFill>
                                  <a:latin typeface="Cambria Math" panose="02040503050406030204" pitchFamily="18" charset="0"/>
                                </a:rPr>
                                <m:t>𝛾</m:t>
                              </m:r>
                            </m:e>
                            <m:sup>
                              <m:r>
                                <a:rPr lang="en-US" sz="1900" b="0" i="1" smtClean="0">
                                  <a:solidFill>
                                    <a:srgbClr val="000000"/>
                                  </a:solidFill>
                                  <a:latin typeface="Cambria Math" panose="02040503050406030204" pitchFamily="18" charset="0"/>
                                </a:rPr>
                                <m:t>3</m:t>
                              </m:r>
                            </m:sup>
                          </m:sSup>
                        </m:den>
                      </m:f>
                    </m:oMath>
                  </m:oMathPara>
                </a14:m>
                <a:endParaRPr lang="en-US" sz="1900" dirty="0">
                  <a:solidFill>
                    <a:srgbClr val="000000"/>
                  </a:solidFill>
                </a:endParaRPr>
              </a:p>
            </p:txBody>
          </p:sp>
        </mc:Choice>
        <mc:Fallback xmlns="">
          <p:sp>
            <p:nvSpPr>
              <p:cNvPr id="15" name="TextBox 14">
                <a:extLst>
                  <a:ext uri="{FF2B5EF4-FFF2-40B4-BE49-F238E27FC236}">
                    <a16:creationId xmlns:a16="http://schemas.microsoft.com/office/drawing/2014/main" id="{20848AEE-1A52-A27E-6BF0-3EF79518D44A}"/>
                  </a:ext>
                </a:extLst>
              </p:cNvPr>
              <p:cNvSpPr txBox="1">
                <a:spLocks noRot="1" noChangeAspect="1" noMove="1" noResize="1" noEditPoints="1" noAdjustHandles="1" noChangeArrowheads="1" noChangeShapeType="1" noTextEdit="1"/>
              </p:cNvSpPr>
              <p:nvPr/>
            </p:nvSpPr>
            <p:spPr>
              <a:xfrm>
                <a:off x="1421191" y="3238999"/>
                <a:ext cx="969688" cy="604524"/>
              </a:xfrm>
              <a:prstGeom prst="rect">
                <a:avLst/>
              </a:prstGeom>
              <a:blipFill>
                <a:blip r:embed="rId3"/>
                <a:stretch>
                  <a:fillRect l="-6410" t="-2041" r="-1282" b="-1632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1E1EA38-7F53-9907-19E3-F9F929EB4B5F}"/>
              </a:ext>
            </a:extLst>
          </p:cNvPr>
          <p:cNvSpPr txBox="1"/>
          <p:nvPr/>
        </p:nvSpPr>
        <p:spPr>
          <a:xfrm>
            <a:off x="6593026" y="4347237"/>
            <a:ext cx="1160574" cy="184666"/>
          </a:xfrm>
          <a:prstGeom prst="rect">
            <a:avLst/>
          </a:prstGeom>
          <a:noFill/>
        </p:spPr>
        <p:txBody>
          <a:bodyPr wrap="none" lIns="0" tIns="0" rIns="0" bIns="0" rtlCol="0">
            <a:spAutoFit/>
          </a:bodyPr>
          <a:lstStyle/>
          <a:p>
            <a:r>
              <a:rPr lang="en-US" sz="1200" b="1" dirty="0">
                <a:solidFill>
                  <a:schemeClr val="bg2">
                    <a:lumMod val="75000"/>
                  </a:schemeClr>
                </a:solidFill>
              </a:rPr>
              <a:t>MC (2-ns bunch)</a:t>
            </a:r>
          </a:p>
        </p:txBody>
      </p:sp>
      <p:sp>
        <p:nvSpPr>
          <p:cNvPr id="17" name="Right Brace 16">
            <a:extLst>
              <a:ext uri="{FF2B5EF4-FFF2-40B4-BE49-F238E27FC236}">
                <a16:creationId xmlns:a16="http://schemas.microsoft.com/office/drawing/2014/main" id="{134600D7-E60F-C927-EA35-CB69E1916FD9}"/>
              </a:ext>
            </a:extLst>
          </p:cNvPr>
          <p:cNvSpPr/>
          <p:nvPr/>
        </p:nvSpPr>
        <p:spPr>
          <a:xfrm>
            <a:off x="6308332" y="4017054"/>
            <a:ext cx="168441" cy="845032"/>
          </a:xfrm>
          <a:prstGeom prst="rightBrace">
            <a:avLst>
              <a:gd name="adj1" fmla="val 45833"/>
              <a:gd name="adj2" fmla="val 50000"/>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4C9942D-A029-9028-F3F5-F6C01215147A}"/>
              </a:ext>
            </a:extLst>
          </p:cNvPr>
          <p:cNvSpPr txBox="1"/>
          <p:nvPr/>
        </p:nvSpPr>
        <p:spPr>
          <a:xfrm>
            <a:off x="6476773" y="4769753"/>
            <a:ext cx="960199" cy="184666"/>
          </a:xfrm>
          <a:prstGeom prst="rect">
            <a:avLst/>
          </a:prstGeom>
          <a:noFill/>
        </p:spPr>
        <p:txBody>
          <a:bodyPr wrap="none" lIns="0" tIns="0" rIns="0" bIns="0" rtlCol="0">
            <a:spAutoFit/>
          </a:bodyPr>
          <a:lstStyle/>
          <a:p>
            <a:r>
              <a:rPr lang="en-US" sz="1200" dirty="0">
                <a:solidFill>
                  <a:schemeClr val="bg2">
                    <a:lumMod val="75000"/>
                  </a:schemeClr>
                </a:solidFill>
              </a:rPr>
              <a:t>10 GeV, 4 MW</a:t>
            </a:r>
          </a:p>
        </p:txBody>
      </p:sp>
      <p:sp>
        <p:nvSpPr>
          <p:cNvPr id="20" name="TextBox 19">
            <a:extLst>
              <a:ext uri="{FF2B5EF4-FFF2-40B4-BE49-F238E27FC236}">
                <a16:creationId xmlns:a16="http://schemas.microsoft.com/office/drawing/2014/main" id="{F97CA2C1-373D-7E8D-8489-CAB09C4FDE2A}"/>
              </a:ext>
            </a:extLst>
          </p:cNvPr>
          <p:cNvSpPr txBox="1"/>
          <p:nvPr/>
        </p:nvSpPr>
        <p:spPr>
          <a:xfrm>
            <a:off x="6476772" y="3924721"/>
            <a:ext cx="873637" cy="184666"/>
          </a:xfrm>
          <a:prstGeom prst="rect">
            <a:avLst/>
          </a:prstGeom>
          <a:noFill/>
        </p:spPr>
        <p:txBody>
          <a:bodyPr wrap="none" lIns="0" tIns="0" rIns="0" bIns="0" rtlCol="0">
            <a:spAutoFit/>
          </a:bodyPr>
          <a:lstStyle/>
          <a:p>
            <a:r>
              <a:rPr lang="en-US" sz="1200" dirty="0">
                <a:solidFill>
                  <a:schemeClr val="bg2">
                    <a:lumMod val="75000"/>
                  </a:schemeClr>
                </a:solidFill>
              </a:rPr>
              <a:t>5 GeV, 2 MW</a:t>
            </a:r>
          </a:p>
        </p:txBody>
      </p:sp>
      <p:pic>
        <p:nvPicPr>
          <p:cNvPr id="5" name="Picture 4" descr="Graphical user interface&#10;&#10;AI-generated content may be incorrect.">
            <a:extLst>
              <a:ext uri="{FF2B5EF4-FFF2-40B4-BE49-F238E27FC236}">
                <a16:creationId xmlns:a16="http://schemas.microsoft.com/office/drawing/2014/main" id="{FED7304E-9326-5132-7FEA-F611553ECA60}"/>
              </a:ext>
            </a:extLst>
          </p:cNvPr>
          <p:cNvPicPr>
            <a:picLocks noChangeAspect="1"/>
          </p:cNvPicPr>
          <p:nvPr/>
        </p:nvPicPr>
        <p:blipFill>
          <a:blip r:embed="rId4"/>
          <a:srcRect l="6663"/>
          <a:stretch/>
        </p:blipFill>
        <p:spPr>
          <a:xfrm>
            <a:off x="2605547" y="1794042"/>
            <a:ext cx="3586531" cy="3842572"/>
          </a:xfrm>
          <a:prstGeom prst="rect">
            <a:avLst/>
          </a:prstGeom>
        </p:spPr>
      </p:pic>
      <p:sp>
        <p:nvSpPr>
          <p:cNvPr id="6" name="TextBox 5">
            <a:extLst>
              <a:ext uri="{FF2B5EF4-FFF2-40B4-BE49-F238E27FC236}">
                <a16:creationId xmlns:a16="http://schemas.microsoft.com/office/drawing/2014/main" id="{15BB58DD-C753-3BF2-0FA5-C2F4F59527F7}"/>
              </a:ext>
            </a:extLst>
          </p:cNvPr>
          <p:cNvSpPr txBox="1"/>
          <p:nvPr/>
        </p:nvSpPr>
        <p:spPr>
          <a:xfrm>
            <a:off x="4962402" y="2073853"/>
            <a:ext cx="1194558" cy="307777"/>
          </a:xfrm>
          <a:prstGeom prst="rect">
            <a:avLst/>
          </a:prstGeom>
          <a:noFill/>
        </p:spPr>
        <p:txBody>
          <a:bodyPr wrap="none" rtlCol="0">
            <a:spAutoFit/>
          </a:bodyPr>
          <a:lstStyle/>
          <a:p>
            <a:r>
              <a:rPr lang="en-US" sz="1400" b="1" dirty="0">
                <a:solidFill>
                  <a:srgbClr val="000000"/>
                </a:solidFill>
              </a:rPr>
              <a:t>SNS 2.8 MW</a:t>
            </a:r>
          </a:p>
        </p:txBody>
      </p:sp>
    </p:spTree>
    <p:extLst>
      <p:ext uri="{BB962C8B-B14F-4D97-AF65-F5344CB8AC3E}">
        <p14:creationId xmlns:p14="http://schemas.microsoft.com/office/powerpoint/2010/main" val="1966591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86E19-0A21-7CBC-9A9F-DFA34A85CE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381830-79F5-9185-B11E-7F5F7E3B964B}"/>
              </a:ext>
            </a:extLst>
          </p:cNvPr>
          <p:cNvSpPr>
            <a:spLocks noGrp="1"/>
          </p:cNvSpPr>
          <p:nvPr>
            <p:ph type="title"/>
          </p:nvPr>
        </p:nvSpPr>
        <p:spPr/>
        <p:txBody>
          <a:bodyPr/>
          <a:lstStyle/>
          <a:p>
            <a:r>
              <a:rPr lang="en-US" dirty="0"/>
              <a:t>1D simulation shows reasonable agreement with initial experiment</a:t>
            </a:r>
          </a:p>
        </p:txBody>
      </p:sp>
      <p:pic>
        <p:nvPicPr>
          <p:cNvPr id="4" name="Picture 3">
            <a:extLst>
              <a:ext uri="{FF2B5EF4-FFF2-40B4-BE49-F238E27FC236}">
                <a16:creationId xmlns:a16="http://schemas.microsoft.com/office/drawing/2014/main" id="{F9F83AC3-5FBC-C8E2-3FED-95AF53C9DAFE}"/>
              </a:ext>
            </a:extLst>
          </p:cNvPr>
          <p:cNvPicPr>
            <a:picLocks noChangeAspect="1"/>
          </p:cNvPicPr>
          <p:nvPr/>
        </p:nvPicPr>
        <p:blipFill>
          <a:blip r:embed="rId3"/>
          <a:stretch>
            <a:fillRect/>
          </a:stretch>
        </p:blipFill>
        <p:spPr>
          <a:xfrm>
            <a:off x="541735" y="2057400"/>
            <a:ext cx="1942725" cy="2743200"/>
          </a:xfrm>
          <a:prstGeom prst="rect">
            <a:avLst/>
          </a:prstGeom>
        </p:spPr>
      </p:pic>
      <p:pic>
        <p:nvPicPr>
          <p:cNvPr id="11" name="Picture 10" descr="A picture containing diagram&#10;&#10;AI-generated content may be incorrect.">
            <a:extLst>
              <a:ext uri="{FF2B5EF4-FFF2-40B4-BE49-F238E27FC236}">
                <a16:creationId xmlns:a16="http://schemas.microsoft.com/office/drawing/2014/main" id="{B7BB8260-41F3-2055-F04E-CD47F7916AB3}"/>
              </a:ext>
            </a:extLst>
          </p:cNvPr>
          <p:cNvPicPr>
            <a:picLocks noChangeAspect="1"/>
          </p:cNvPicPr>
          <p:nvPr/>
        </p:nvPicPr>
        <p:blipFill>
          <a:blip r:embed="rId4"/>
          <a:stretch>
            <a:fillRect/>
          </a:stretch>
        </p:blipFill>
        <p:spPr>
          <a:xfrm>
            <a:off x="7009509" y="2057400"/>
            <a:ext cx="1942725" cy="2743200"/>
          </a:xfrm>
          <a:prstGeom prst="rect">
            <a:avLst/>
          </a:prstGeom>
        </p:spPr>
      </p:pic>
      <p:pic>
        <p:nvPicPr>
          <p:cNvPr id="16" name="Picture 15" descr="A picture containing shape&#10;&#10;AI-generated content may be incorrect.">
            <a:extLst>
              <a:ext uri="{FF2B5EF4-FFF2-40B4-BE49-F238E27FC236}">
                <a16:creationId xmlns:a16="http://schemas.microsoft.com/office/drawing/2014/main" id="{4E91FD6A-F6F3-9636-C522-26B5C3DB2116}"/>
              </a:ext>
            </a:extLst>
          </p:cNvPr>
          <p:cNvPicPr>
            <a:picLocks noChangeAspect="1"/>
          </p:cNvPicPr>
          <p:nvPr/>
        </p:nvPicPr>
        <p:blipFill>
          <a:blip r:embed="rId5"/>
          <a:stretch>
            <a:fillRect/>
          </a:stretch>
        </p:blipFill>
        <p:spPr>
          <a:xfrm>
            <a:off x="2697659" y="2057400"/>
            <a:ext cx="1942725" cy="2743200"/>
          </a:xfrm>
          <a:prstGeom prst="rect">
            <a:avLst/>
          </a:prstGeom>
        </p:spPr>
      </p:pic>
      <p:pic>
        <p:nvPicPr>
          <p:cNvPr id="18" name="Picture 17" descr="A picture containing diagram&#10;&#10;AI-generated content may be incorrect.">
            <a:extLst>
              <a:ext uri="{FF2B5EF4-FFF2-40B4-BE49-F238E27FC236}">
                <a16:creationId xmlns:a16="http://schemas.microsoft.com/office/drawing/2014/main" id="{323D4571-4A78-6825-A84F-A338B67BB215}"/>
              </a:ext>
            </a:extLst>
          </p:cNvPr>
          <p:cNvPicPr>
            <a:picLocks noChangeAspect="1"/>
          </p:cNvPicPr>
          <p:nvPr/>
        </p:nvPicPr>
        <p:blipFill>
          <a:blip r:embed="rId6"/>
          <a:stretch>
            <a:fillRect/>
          </a:stretch>
        </p:blipFill>
        <p:spPr>
          <a:xfrm>
            <a:off x="4853584" y="2057400"/>
            <a:ext cx="1942725" cy="274320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DCEE34-3786-2E14-FE37-DA5A3BD7F0B2}"/>
                  </a:ext>
                </a:extLst>
              </p:cNvPr>
              <p:cNvSpPr txBox="1"/>
              <p:nvPr/>
            </p:nvSpPr>
            <p:spPr>
              <a:xfrm rot="16200000">
                <a:off x="-165541" y="3201048"/>
                <a:ext cx="924356" cy="276999"/>
              </a:xfrm>
              <a:prstGeom prst="rect">
                <a:avLst/>
              </a:prstGeom>
              <a:noFill/>
            </p:spPr>
            <p:txBody>
              <a:bodyPr wrap="square" lIns="0" tIns="0" rIns="0" bIns="0" rtlCol="0">
                <a:spAutoFit/>
              </a:bodyPr>
              <a:lstStyle/>
              <a:p>
                <a14:m>
                  <m:oMath xmlns:m="http://schemas.openxmlformats.org/officeDocument/2006/math">
                    <m:r>
                      <a:rPr lang="en-US" b="0" i="1" smtClean="0">
                        <a:solidFill>
                          <a:srgbClr val="000000"/>
                        </a:solidFill>
                        <a:latin typeface="Cambria Math" panose="02040503050406030204" pitchFamily="18" charset="0"/>
                      </a:rPr>
                      <m:t>𝑑𝐸</m:t>
                    </m:r>
                  </m:oMath>
                </a14:m>
                <a:r>
                  <a:rPr lang="en-US" dirty="0">
                    <a:solidFill>
                      <a:srgbClr val="000000"/>
                    </a:solidFill>
                  </a:rPr>
                  <a:t> [</a:t>
                </a:r>
                <a:r>
                  <a:rPr lang="en-US" dirty="0">
                    <a:solidFill>
                      <a:srgbClr val="000000"/>
                    </a:solidFill>
                    <a:latin typeface="Cambria Math" panose="02040503050406030204" pitchFamily="18" charset="0"/>
                    <a:ea typeface="Cambria Math" panose="02040503050406030204" pitchFamily="18" charset="0"/>
                  </a:rPr>
                  <a:t>MeV]</a:t>
                </a:r>
              </a:p>
            </p:txBody>
          </p:sp>
        </mc:Choice>
        <mc:Fallback xmlns="">
          <p:sp>
            <p:nvSpPr>
              <p:cNvPr id="19" name="TextBox 18">
                <a:extLst>
                  <a:ext uri="{FF2B5EF4-FFF2-40B4-BE49-F238E27FC236}">
                    <a16:creationId xmlns:a16="http://schemas.microsoft.com/office/drawing/2014/main" id="{76DCEE34-3786-2E14-FE37-DA5A3BD7F0B2}"/>
                  </a:ext>
                </a:extLst>
              </p:cNvPr>
              <p:cNvSpPr txBox="1">
                <a:spLocks noRot="1" noChangeAspect="1" noMove="1" noResize="1" noEditPoints="1" noAdjustHandles="1" noChangeArrowheads="1" noChangeShapeType="1" noTextEdit="1"/>
              </p:cNvSpPr>
              <p:nvPr/>
            </p:nvSpPr>
            <p:spPr>
              <a:xfrm rot="16200000">
                <a:off x="-165541" y="3201048"/>
                <a:ext cx="924356" cy="276999"/>
              </a:xfrm>
              <a:prstGeom prst="rect">
                <a:avLst/>
              </a:prstGeom>
              <a:blipFill>
                <a:blip r:embed="rId7"/>
                <a:stretch>
                  <a:fillRect l="-26087" t="-13514" r="-47826"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201FDE5-E54D-5E18-69C8-59BA948F6BCD}"/>
                  </a:ext>
                </a:extLst>
              </p:cNvPr>
              <p:cNvSpPr txBox="1"/>
              <p:nvPr/>
            </p:nvSpPr>
            <p:spPr>
              <a:xfrm>
                <a:off x="1188599" y="4662100"/>
                <a:ext cx="77059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𝑧</m:t>
                      </m:r>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𝑧</m:t>
                          </m:r>
                        </m:e>
                        <m:sub>
                          <m:r>
                            <a:rPr lang="en-US" b="0" i="1" smtClean="0">
                              <a:solidFill>
                                <a:srgbClr val="000000"/>
                              </a:solidFill>
                              <a:latin typeface="Cambria Math" panose="02040503050406030204" pitchFamily="18" charset="0"/>
                            </a:rPr>
                            <m:t>𝑚𝑎𝑥</m:t>
                          </m:r>
                        </m:sub>
                      </m:sSub>
                    </m:oMath>
                  </m:oMathPara>
                </a14:m>
                <a:endParaRPr lang="en-US" dirty="0">
                  <a:solidFill>
                    <a:srgbClr val="000000"/>
                  </a:solidFill>
                </a:endParaRPr>
              </a:p>
            </p:txBody>
          </p:sp>
        </mc:Choice>
        <mc:Fallback xmlns="">
          <p:sp>
            <p:nvSpPr>
              <p:cNvPr id="20" name="TextBox 19">
                <a:extLst>
                  <a:ext uri="{FF2B5EF4-FFF2-40B4-BE49-F238E27FC236}">
                    <a16:creationId xmlns:a16="http://schemas.microsoft.com/office/drawing/2014/main" id="{8201FDE5-E54D-5E18-69C8-59BA948F6BCD}"/>
                  </a:ext>
                </a:extLst>
              </p:cNvPr>
              <p:cNvSpPr txBox="1">
                <a:spLocks noRot="1" noChangeAspect="1" noMove="1" noResize="1" noEditPoints="1" noAdjustHandles="1" noChangeArrowheads="1" noChangeShapeType="1" noTextEdit="1"/>
              </p:cNvSpPr>
              <p:nvPr/>
            </p:nvSpPr>
            <p:spPr>
              <a:xfrm>
                <a:off x="1188599" y="4662100"/>
                <a:ext cx="770596" cy="276999"/>
              </a:xfrm>
              <a:prstGeom prst="rect">
                <a:avLst/>
              </a:prstGeom>
              <a:blipFill>
                <a:blip r:embed="rId8"/>
                <a:stretch>
                  <a:fillRect l="-3226" t="-4545" b="-36364"/>
                </a:stretch>
              </a:blipFill>
            </p:spPr>
            <p:txBody>
              <a:bodyPr/>
              <a:lstStyle/>
              <a:p>
                <a:r>
                  <a:rPr lang="en-US">
                    <a:noFill/>
                  </a:rPr>
                  <a:t> </a:t>
                </a:r>
              </a:p>
            </p:txBody>
          </p:sp>
        </mc:Fallback>
      </mc:AlternateContent>
    </p:spTree>
    <p:extLst>
      <p:ext uri="{BB962C8B-B14F-4D97-AF65-F5344CB8AC3E}">
        <p14:creationId xmlns:p14="http://schemas.microsoft.com/office/powerpoint/2010/main" val="1098057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EC26A-60AB-56DC-4BED-181A6ED5F3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6B24E3-0E99-3B21-442E-62C463D2D914}"/>
              </a:ext>
            </a:extLst>
          </p:cNvPr>
          <p:cNvSpPr>
            <a:spLocks noGrp="1"/>
          </p:cNvSpPr>
          <p:nvPr>
            <p:ph type="title"/>
          </p:nvPr>
        </p:nvSpPr>
        <p:spPr/>
        <p:txBody>
          <a:bodyPr/>
          <a:lstStyle/>
          <a:p>
            <a:r>
              <a:rPr lang="en-US" dirty="0"/>
              <a:t>1D simulation shows reasonable agreement with initial experiment</a:t>
            </a:r>
          </a:p>
        </p:txBody>
      </p:sp>
      <p:pic>
        <p:nvPicPr>
          <p:cNvPr id="8" name="Picture 7" descr="Diagram, schematic&#10;&#10;AI-generated content may be incorrect.">
            <a:extLst>
              <a:ext uri="{FF2B5EF4-FFF2-40B4-BE49-F238E27FC236}">
                <a16:creationId xmlns:a16="http://schemas.microsoft.com/office/drawing/2014/main" id="{967A70A4-06AE-5569-9C2B-641F34029C17}"/>
              </a:ext>
            </a:extLst>
          </p:cNvPr>
          <p:cNvPicPr>
            <a:picLocks noChangeAspect="1"/>
          </p:cNvPicPr>
          <p:nvPr/>
        </p:nvPicPr>
        <p:blipFill>
          <a:blip r:embed="rId3"/>
          <a:srcRect l="12226" b="4782"/>
          <a:stretch/>
        </p:blipFill>
        <p:spPr>
          <a:xfrm>
            <a:off x="1858617" y="2020312"/>
            <a:ext cx="2193422" cy="396571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960EC5-C48F-36BF-7243-A2DCBD551E76}"/>
                  </a:ext>
                </a:extLst>
              </p:cNvPr>
              <p:cNvSpPr txBox="1"/>
              <p:nvPr/>
            </p:nvSpPr>
            <p:spPr>
              <a:xfrm>
                <a:off x="2673341" y="6052792"/>
                <a:ext cx="5963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0000"/>
                          </a:solidFill>
                          <a:latin typeface="Cambria Math" panose="02040503050406030204" pitchFamily="18" charset="0"/>
                        </a:rPr>
                        <m:t>𝑧</m:t>
                      </m:r>
                      <m:r>
                        <a:rPr lang="en-US" sz="1400" b="0" i="1" smtClean="0">
                          <a:solidFill>
                            <a:srgbClr val="000000"/>
                          </a:solidFill>
                          <a:latin typeface="Cambria Math" panose="02040503050406030204" pitchFamily="18" charset="0"/>
                        </a:rPr>
                        <m:t>/</m:t>
                      </m:r>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𝑧</m:t>
                          </m:r>
                        </m:e>
                        <m:sub>
                          <m:r>
                            <a:rPr lang="en-US" sz="1400" b="0" i="1" smtClean="0">
                              <a:solidFill>
                                <a:srgbClr val="000000"/>
                              </a:solidFill>
                              <a:latin typeface="Cambria Math" panose="02040503050406030204" pitchFamily="18" charset="0"/>
                            </a:rPr>
                            <m:t>𝑚𝑎𝑥</m:t>
                          </m:r>
                        </m:sub>
                      </m:sSub>
                    </m:oMath>
                  </m:oMathPara>
                </a14:m>
                <a:endParaRPr lang="en-US" sz="1400" dirty="0">
                  <a:solidFill>
                    <a:srgbClr val="000000"/>
                  </a:solidFill>
                </a:endParaRPr>
              </a:p>
            </p:txBody>
          </p:sp>
        </mc:Choice>
        <mc:Fallback xmlns="">
          <p:sp>
            <p:nvSpPr>
              <p:cNvPr id="9" name="TextBox 8">
                <a:extLst>
                  <a:ext uri="{FF2B5EF4-FFF2-40B4-BE49-F238E27FC236}">
                    <a16:creationId xmlns:a16="http://schemas.microsoft.com/office/drawing/2014/main" id="{B8960EC5-C48F-36BF-7243-A2DCBD551E76}"/>
                  </a:ext>
                </a:extLst>
              </p:cNvPr>
              <p:cNvSpPr txBox="1">
                <a:spLocks noRot="1" noChangeAspect="1" noMove="1" noResize="1" noEditPoints="1" noAdjustHandles="1" noChangeArrowheads="1" noChangeShapeType="1" noTextEdit="1"/>
              </p:cNvSpPr>
              <p:nvPr/>
            </p:nvSpPr>
            <p:spPr>
              <a:xfrm>
                <a:off x="2673341" y="6052792"/>
                <a:ext cx="596382" cy="215444"/>
              </a:xfrm>
              <a:prstGeom prst="rect">
                <a:avLst/>
              </a:prstGeom>
              <a:blipFill>
                <a:blip r:embed="rId4"/>
                <a:stretch>
                  <a:fillRect l="-4167" b="-3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7688523-9C70-1228-4975-E95737337B78}"/>
              </a:ext>
            </a:extLst>
          </p:cNvPr>
          <p:cNvSpPr txBox="1"/>
          <p:nvPr/>
        </p:nvSpPr>
        <p:spPr>
          <a:xfrm>
            <a:off x="5600716" y="1681758"/>
            <a:ext cx="2438488" cy="338554"/>
          </a:xfrm>
          <a:prstGeom prst="rect">
            <a:avLst/>
          </a:prstGeom>
          <a:noFill/>
        </p:spPr>
        <p:txBody>
          <a:bodyPr wrap="none" rtlCol="0">
            <a:spAutoFit/>
          </a:bodyPr>
          <a:lstStyle/>
          <a:p>
            <a:r>
              <a:rPr lang="en-US" sz="1600" dirty="0">
                <a:solidFill>
                  <a:srgbClr val="000000"/>
                </a:solidFill>
              </a:rPr>
              <a:t>RMS length (10% thresh)</a:t>
            </a:r>
          </a:p>
        </p:txBody>
      </p:sp>
      <p:sp>
        <p:nvSpPr>
          <p:cNvPr id="11" name="TextBox 10">
            <a:extLst>
              <a:ext uri="{FF2B5EF4-FFF2-40B4-BE49-F238E27FC236}">
                <a16:creationId xmlns:a16="http://schemas.microsoft.com/office/drawing/2014/main" id="{FC272DF0-1F7E-2A23-9432-89B902AAA87D}"/>
              </a:ext>
            </a:extLst>
          </p:cNvPr>
          <p:cNvSpPr txBox="1"/>
          <p:nvPr/>
        </p:nvSpPr>
        <p:spPr>
          <a:xfrm>
            <a:off x="2324560" y="1681758"/>
            <a:ext cx="1293944" cy="338554"/>
          </a:xfrm>
          <a:prstGeom prst="rect">
            <a:avLst/>
          </a:prstGeom>
          <a:noFill/>
        </p:spPr>
        <p:txBody>
          <a:bodyPr wrap="none" rtlCol="0">
            <a:spAutoFit/>
          </a:bodyPr>
          <a:lstStyle/>
          <a:p>
            <a:r>
              <a:rPr lang="en-US" sz="1600" dirty="0">
                <a:solidFill>
                  <a:srgbClr val="000000"/>
                </a:solidFill>
              </a:rPr>
              <a:t>TBT profiles</a:t>
            </a:r>
          </a:p>
        </p:txBody>
      </p:sp>
      <p:pic>
        <p:nvPicPr>
          <p:cNvPr id="12" name="Picture 11" descr="Chart, histogram&#10;&#10;AI-generated content may be incorrect.">
            <a:extLst>
              <a:ext uri="{FF2B5EF4-FFF2-40B4-BE49-F238E27FC236}">
                <a16:creationId xmlns:a16="http://schemas.microsoft.com/office/drawing/2014/main" id="{4682A2C6-18B8-7D36-BCD4-B020A898F9C3}"/>
              </a:ext>
            </a:extLst>
          </p:cNvPr>
          <p:cNvPicPr>
            <a:picLocks noChangeAspect="1"/>
          </p:cNvPicPr>
          <p:nvPr/>
        </p:nvPicPr>
        <p:blipFill>
          <a:blip r:embed="rId5"/>
          <a:stretch>
            <a:fillRect/>
          </a:stretch>
        </p:blipFill>
        <p:spPr>
          <a:xfrm>
            <a:off x="5185352" y="2020312"/>
            <a:ext cx="2853852" cy="2853852"/>
          </a:xfrm>
          <a:prstGeom prst="rect">
            <a:avLst/>
          </a:prstGeom>
        </p:spPr>
      </p:pic>
      <p:sp>
        <p:nvSpPr>
          <p:cNvPr id="13" name="TextBox 12">
            <a:extLst>
              <a:ext uri="{FF2B5EF4-FFF2-40B4-BE49-F238E27FC236}">
                <a16:creationId xmlns:a16="http://schemas.microsoft.com/office/drawing/2014/main" id="{F4BE4BCE-C6EB-04F0-C598-27014DE6A24F}"/>
              </a:ext>
            </a:extLst>
          </p:cNvPr>
          <p:cNvSpPr txBox="1"/>
          <p:nvPr/>
        </p:nvSpPr>
        <p:spPr>
          <a:xfrm>
            <a:off x="1102331" y="2761041"/>
            <a:ext cx="697307" cy="184666"/>
          </a:xfrm>
          <a:prstGeom prst="rect">
            <a:avLst/>
          </a:prstGeom>
          <a:noFill/>
        </p:spPr>
        <p:txBody>
          <a:bodyPr wrap="none" lIns="0" tIns="0" rIns="0" bIns="0" rtlCol="0">
            <a:spAutoFit/>
          </a:bodyPr>
          <a:lstStyle/>
          <a:p>
            <a:pPr algn="r"/>
            <a:r>
              <a:rPr lang="en-US" sz="1200" dirty="0">
                <a:solidFill>
                  <a:srgbClr val="000000"/>
                </a:solidFill>
              </a:rPr>
              <a:t>Turn 1100</a:t>
            </a:r>
          </a:p>
        </p:txBody>
      </p:sp>
      <p:sp>
        <p:nvSpPr>
          <p:cNvPr id="15" name="TextBox 14">
            <a:extLst>
              <a:ext uri="{FF2B5EF4-FFF2-40B4-BE49-F238E27FC236}">
                <a16:creationId xmlns:a16="http://schemas.microsoft.com/office/drawing/2014/main" id="{249D4431-E1AF-AF33-B4CA-93E14C051DB4}"/>
              </a:ext>
            </a:extLst>
          </p:cNvPr>
          <p:cNvSpPr txBox="1"/>
          <p:nvPr/>
        </p:nvSpPr>
        <p:spPr>
          <a:xfrm>
            <a:off x="1188893" y="4894042"/>
            <a:ext cx="610745" cy="184666"/>
          </a:xfrm>
          <a:prstGeom prst="rect">
            <a:avLst/>
          </a:prstGeom>
          <a:noFill/>
        </p:spPr>
        <p:txBody>
          <a:bodyPr wrap="none" lIns="0" tIns="0" rIns="0" bIns="0" rtlCol="0">
            <a:spAutoFit/>
          </a:bodyPr>
          <a:lstStyle/>
          <a:p>
            <a:pPr algn="r"/>
            <a:r>
              <a:rPr lang="en-US" sz="1200" dirty="0">
                <a:solidFill>
                  <a:srgbClr val="000000"/>
                </a:solidFill>
              </a:rPr>
              <a:t>Turn 300</a:t>
            </a:r>
          </a:p>
        </p:txBody>
      </p:sp>
    </p:spTree>
    <p:extLst>
      <p:ext uri="{BB962C8B-B14F-4D97-AF65-F5344CB8AC3E}">
        <p14:creationId xmlns:p14="http://schemas.microsoft.com/office/powerpoint/2010/main" val="1854185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FB9C-0E34-2A8F-2A43-C4B627A8522F}"/>
            </a:ext>
          </a:extLst>
        </p:cNvPr>
        <p:cNvGrpSpPr/>
        <p:nvPr/>
      </p:nvGrpSpPr>
      <p:grpSpPr>
        <a:xfrm>
          <a:off x="0" y="0"/>
          <a:ext cx="0" cy="0"/>
          <a:chOff x="0" y="0"/>
          <a:chExt cx="0" cy="0"/>
        </a:xfrm>
      </p:grpSpPr>
      <p:grpSp>
        <p:nvGrpSpPr>
          <p:cNvPr id="142" name="Group 141">
            <a:extLst>
              <a:ext uri="{FF2B5EF4-FFF2-40B4-BE49-F238E27FC236}">
                <a16:creationId xmlns:a16="http://schemas.microsoft.com/office/drawing/2014/main" id="{A1D52D2A-ABBA-EC59-F71A-C6768FE9B8FF}"/>
              </a:ext>
            </a:extLst>
          </p:cNvPr>
          <p:cNvGrpSpPr/>
          <p:nvPr/>
        </p:nvGrpSpPr>
        <p:grpSpPr>
          <a:xfrm>
            <a:off x="30963" y="1410747"/>
            <a:ext cx="8418480" cy="4036506"/>
            <a:chOff x="115802" y="1611417"/>
            <a:chExt cx="8418480" cy="4036506"/>
          </a:xfrm>
        </p:grpSpPr>
        <p:sp>
          <p:nvSpPr>
            <p:cNvPr id="72" name="Rectangle 8">
              <a:extLst>
                <a:ext uri="{FF2B5EF4-FFF2-40B4-BE49-F238E27FC236}">
                  <a16:creationId xmlns:a16="http://schemas.microsoft.com/office/drawing/2014/main" id="{4FB0BF7A-C689-84A2-10A4-5E6B05CBFA9C}"/>
                </a:ext>
              </a:extLst>
            </p:cNvPr>
            <p:cNvSpPr>
              <a:spLocks noChangeArrowheads="1"/>
            </p:cNvSpPr>
            <p:nvPr/>
          </p:nvSpPr>
          <p:spPr bwMode="auto">
            <a:xfrm>
              <a:off x="2175089" y="1901390"/>
              <a:ext cx="6359193" cy="7170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3" name="Rectangle 9">
              <a:extLst>
                <a:ext uri="{FF2B5EF4-FFF2-40B4-BE49-F238E27FC236}">
                  <a16:creationId xmlns:a16="http://schemas.microsoft.com/office/drawing/2014/main" id="{CB700C07-C61F-6DBC-220B-8B0E061E9C3D}"/>
                </a:ext>
              </a:extLst>
            </p:cNvPr>
            <p:cNvSpPr>
              <a:spLocks noChangeArrowheads="1"/>
            </p:cNvSpPr>
            <p:nvPr/>
          </p:nvSpPr>
          <p:spPr bwMode="auto">
            <a:xfrm>
              <a:off x="2357923" y="2082801"/>
              <a:ext cx="69991" cy="535663"/>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4" name="Rectangle 10">
              <a:extLst>
                <a:ext uri="{FF2B5EF4-FFF2-40B4-BE49-F238E27FC236}">
                  <a16:creationId xmlns:a16="http://schemas.microsoft.com/office/drawing/2014/main" id="{E749EF92-57CE-9084-7C67-D7183F0245FB}"/>
                </a:ext>
              </a:extLst>
            </p:cNvPr>
            <p:cNvSpPr>
              <a:spLocks noChangeArrowheads="1"/>
            </p:cNvSpPr>
            <p:nvPr/>
          </p:nvSpPr>
          <p:spPr bwMode="auto">
            <a:xfrm>
              <a:off x="3657758" y="2082801"/>
              <a:ext cx="78561" cy="535663"/>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dirty="0">
                <a:solidFill>
                  <a:prstClr val="black"/>
                </a:solidFill>
                <a:latin typeface="Roboto" panose="02000000000000000000" pitchFamily="2" charset="0"/>
                <a:ea typeface="Roboto" panose="02000000000000000000" pitchFamily="2" charset="0"/>
                <a:cs typeface="Arial" charset="0"/>
              </a:endParaRPr>
            </a:p>
          </p:txBody>
        </p:sp>
        <p:sp>
          <p:nvSpPr>
            <p:cNvPr id="75" name="Rectangle 11">
              <a:extLst>
                <a:ext uri="{FF2B5EF4-FFF2-40B4-BE49-F238E27FC236}">
                  <a16:creationId xmlns:a16="http://schemas.microsoft.com/office/drawing/2014/main" id="{6032E8C2-9BC4-5D15-3E3E-49B9E619F1F3}"/>
                </a:ext>
              </a:extLst>
            </p:cNvPr>
            <p:cNvSpPr>
              <a:spLocks noChangeArrowheads="1"/>
            </p:cNvSpPr>
            <p:nvPr/>
          </p:nvSpPr>
          <p:spPr bwMode="auto">
            <a:xfrm>
              <a:off x="4949023" y="2082801"/>
              <a:ext cx="87132" cy="535663"/>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6" name="Rectangle 12">
              <a:extLst>
                <a:ext uri="{FF2B5EF4-FFF2-40B4-BE49-F238E27FC236}">
                  <a16:creationId xmlns:a16="http://schemas.microsoft.com/office/drawing/2014/main" id="{EAF7E6E5-AA12-497E-2024-FA85B37C240A}"/>
                </a:ext>
              </a:extLst>
            </p:cNvPr>
            <p:cNvSpPr>
              <a:spLocks noChangeArrowheads="1"/>
            </p:cNvSpPr>
            <p:nvPr/>
          </p:nvSpPr>
          <p:spPr bwMode="auto">
            <a:xfrm>
              <a:off x="6248858" y="2082801"/>
              <a:ext cx="69991" cy="535663"/>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7" name="Rectangle 13">
              <a:extLst>
                <a:ext uri="{FF2B5EF4-FFF2-40B4-BE49-F238E27FC236}">
                  <a16:creationId xmlns:a16="http://schemas.microsoft.com/office/drawing/2014/main" id="{1E468C4F-8EF6-6B90-ECDA-EF19DD75F8C9}"/>
                </a:ext>
              </a:extLst>
            </p:cNvPr>
            <p:cNvSpPr>
              <a:spLocks noChangeArrowheads="1"/>
            </p:cNvSpPr>
            <p:nvPr/>
          </p:nvSpPr>
          <p:spPr bwMode="auto">
            <a:xfrm>
              <a:off x="7540122" y="2082801"/>
              <a:ext cx="78561" cy="535663"/>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8" name="Rectangle 14">
              <a:extLst>
                <a:ext uri="{FF2B5EF4-FFF2-40B4-BE49-F238E27FC236}">
                  <a16:creationId xmlns:a16="http://schemas.microsoft.com/office/drawing/2014/main" id="{93551156-04F1-EDA0-8A67-CBF6A0AE1D6B}"/>
                </a:ext>
              </a:extLst>
            </p:cNvPr>
            <p:cNvSpPr>
              <a:spLocks noChangeArrowheads="1"/>
            </p:cNvSpPr>
            <p:nvPr/>
          </p:nvSpPr>
          <p:spPr bwMode="auto">
            <a:xfrm>
              <a:off x="2175089" y="3308397"/>
              <a:ext cx="6359193" cy="7170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79" name="Rectangle 15">
              <a:extLst>
                <a:ext uri="{FF2B5EF4-FFF2-40B4-BE49-F238E27FC236}">
                  <a16:creationId xmlns:a16="http://schemas.microsoft.com/office/drawing/2014/main" id="{60CA2746-BFFB-2F66-B2D1-80D3E3ED0DC8}"/>
                </a:ext>
              </a:extLst>
            </p:cNvPr>
            <p:cNvSpPr>
              <a:spLocks noChangeArrowheads="1"/>
            </p:cNvSpPr>
            <p:nvPr/>
          </p:nvSpPr>
          <p:spPr bwMode="auto">
            <a:xfrm>
              <a:off x="2175089" y="3489809"/>
              <a:ext cx="1359827" cy="52709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0" name="Rectangle 16">
              <a:extLst>
                <a:ext uri="{FF2B5EF4-FFF2-40B4-BE49-F238E27FC236}">
                  <a16:creationId xmlns:a16="http://schemas.microsoft.com/office/drawing/2014/main" id="{C693B9DB-3D1A-DFF9-98B9-15629CBEB1C0}"/>
                </a:ext>
              </a:extLst>
            </p:cNvPr>
            <p:cNvSpPr>
              <a:spLocks noChangeArrowheads="1"/>
            </p:cNvSpPr>
            <p:nvPr/>
          </p:nvSpPr>
          <p:spPr bwMode="auto">
            <a:xfrm>
              <a:off x="2175089" y="3489809"/>
              <a:ext cx="1369826" cy="5356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1" name="Rectangle 17">
              <a:extLst>
                <a:ext uri="{FF2B5EF4-FFF2-40B4-BE49-F238E27FC236}">
                  <a16:creationId xmlns:a16="http://schemas.microsoft.com/office/drawing/2014/main" id="{C38A4ABE-ABE6-5443-08B1-C43E9CE52600}"/>
                </a:ext>
              </a:extLst>
            </p:cNvPr>
            <p:cNvSpPr>
              <a:spLocks noChangeArrowheads="1"/>
            </p:cNvSpPr>
            <p:nvPr/>
          </p:nvSpPr>
          <p:spPr bwMode="auto">
            <a:xfrm>
              <a:off x="2175089" y="3489809"/>
              <a:ext cx="1359827" cy="52709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2" name="Rectangle 18">
              <a:extLst>
                <a:ext uri="{FF2B5EF4-FFF2-40B4-BE49-F238E27FC236}">
                  <a16:creationId xmlns:a16="http://schemas.microsoft.com/office/drawing/2014/main" id="{D2DC345C-C662-72BC-4AD3-5978EF655CC5}"/>
                </a:ext>
              </a:extLst>
            </p:cNvPr>
            <p:cNvSpPr>
              <a:spLocks noChangeArrowheads="1"/>
            </p:cNvSpPr>
            <p:nvPr/>
          </p:nvSpPr>
          <p:spPr bwMode="auto">
            <a:xfrm>
              <a:off x="2175089" y="3489809"/>
              <a:ext cx="1369826" cy="53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3" name="Rectangle 19">
              <a:extLst>
                <a:ext uri="{FF2B5EF4-FFF2-40B4-BE49-F238E27FC236}">
                  <a16:creationId xmlns:a16="http://schemas.microsoft.com/office/drawing/2014/main" id="{488C7E8C-4E37-3187-21A0-812FDD0801E8}"/>
                </a:ext>
              </a:extLst>
            </p:cNvPr>
            <p:cNvSpPr>
              <a:spLocks noChangeArrowheads="1"/>
            </p:cNvSpPr>
            <p:nvPr/>
          </p:nvSpPr>
          <p:spPr bwMode="auto">
            <a:xfrm>
              <a:off x="4279108" y="3489809"/>
              <a:ext cx="1482669" cy="52709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4" name="Rectangle 20">
              <a:extLst>
                <a:ext uri="{FF2B5EF4-FFF2-40B4-BE49-F238E27FC236}">
                  <a16:creationId xmlns:a16="http://schemas.microsoft.com/office/drawing/2014/main" id="{0C988D8A-2B7C-51F2-CACD-7A36BB9EA182}"/>
                </a:ext>
              </a:extLst>
            </p:cNvPr>
            <p:cNvSpPr>
              <a:spLocks noChangeArrowheads="1"/>
            </p:cNvSpPr>
            <p:nvPr/>
          </p:nvSpPr>
          <p:spPr bwMode="auto">
            <a:xfrm>
              <a:off x="4279108" y="3489809"/>
              <a:ext cx="1492668" cy="53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5" name="Rectangle 21">
              <a:extLst>
                <a:ext uri="{FF2B5EF4-FFF2-40B4-BE49-F238E27FC236}">
                  <a16:creationId xmlns:a16="http://schemas.microsoft.com/office/drawing/2014/main" id="{404D0207-4A33-99D1-1B1B-8E96A161E8E1}"/>
                </a:ext>
              </a:extLst>
            </p:cNvPr>
            <p:cNvSpPr>
              <a:spLocks noChangeArrowheads="1"/>
            </p:cNvSpPr>
            <p:nvPr/>
          </p:nvSpPr>
          <p:spPr bwMode="auto">
            <a:xfrm>
              <a:off x="6408837" y="3489809"/>
              <a:ext cx="1482669" cy="52709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6" name="Rectangle 22">
              <a:extLst>
                <a:ext uri="{FF2B5EF4-FFF2-40B4-BE49-F238E27FC236}">
                  <a16:creationId xmlns:a16="http://schemas.microsoft.com/office/drawing/2014/main" id="{1A864D12-AEEA-AA93-6AF1-09C2343B326E}"/>
                </a:ext>
              </a:extLst>
            </p:cNvPr>
            <p:cNvSpPr>
              <a:spLocks noChangeArrowheads="1"/>
            </p:cNvSpPr>
            <p:nvPr/>
          </p:nvSpPr>
          <p:spPr bwMode="auto">
            <a:xfrm>
              <a:off x="6408837" y="3489809"/>
              <a:ext cx="1491239" cy="535663"/>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7" name="Rectangle 23">
              <a:extLst>
                <a:ext uri="{FF2B5EF4-FFF2-40B4-BE49-F238E27FC236}">
                  <a16:creationId xmlns:a16="http://schemas.microsoft.com/office/drawing/2014/main" id="{BBA5030A-BE77-60BB-3936-F958CA5663C6}"/>
                </a:ext>
              </a:extLst>
            </p:cNvPr>
            <p:cNvSpPr>
              <a:spLocks noChangeArrowheads="1"/>
            </p:cNvSpPr>
            <p:nvPr/>
          </p:nvSpPr>
          <p:spPr bwMode="auto">
            <a:xfrm>
              <a:off x="6428835" y="3489809"/>
              <a:ext cx="1482669" cy="52709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8" name="Rectangle 24">
              <a:extLst>
                <a:ext uri="{FF2B5EF4-FFF2-40B4-BE49-F238E27FC236}">
                  <a16:creationId xmlns:a16="http://schemas.microsoft.com/office/drawing/2014/main" id="{D7C5B5C2-2F01-3045-CA3E-062108A6B5C3}"/>
                </a:ext>
              </a:extLst>
            </p:cNvPr>
            <p:cNvSpPr>
              <a:spLocks noChangeArrowheads="1"/>
            </p:cNvSpPr>
            <p:nvPr/>
          </p:nvSpPr>
          <p:spPr bwMode="auto">
            <a:xfrm>
              <a:off x="6408837" y="3489809"/>
              <a:ext cx="1491239" cy="53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89" name="Line 25">
              <a:extLst>
                <a:ext uri="{FF2B5EF4-FFF2-40B4-BE49-F238E27FC236}">
                  <a16:creationId xmlns:a16="http://schemas.microsoft.com/office/drawing/2014/main" id="{82491CA1-F902-EF2B-B774-8C20D2CA99E2}"/>
                </a:ext>
              </a:extLst>
            </p:cNvPr>
            <p:cNvSpPr>
              <a:spLocks noChangeShapeType="1"/>
            </p:cNvSpPr>
            <p:nvPr/>
          </p:nvSpPr>
          <p:spPr bwMode="auto">
            <a:xfrm flipH="1">
              <a:off x="2175089" y="2609893"/>
              <a:ext cx="182834" cy="6985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0" name="Line 26">
              <a:extLst>
                <a:ext uri="{FF2B5EF4-FFF2-40B4-BE49-F238E27FC236}">
                  <a16:creationId xmlns:a16="http://schemas.microsoft.com/office/drawing/2014/main" id="{8809EF99-B19A-DC3A-FACB-EA1CAB48C180}"/>
                </a:ext>
              </a:extLst>
            </p:cNvPr>
            <p:cNvSpPr>
              <a:spLocks noChangeShapeType="1"/>
            </p:cNvSpPr>
            <p:nvPr/>
          </p:nvSpPr>
          <p:spPr bwMode="auto">
            <a:xfrm>
              <a:off x="2419344" y="2609893"/>
              <a:ext cx="6114938" cy="7027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1" name="Rectangle 27">
              <a:extLst>
                <a:ext uri="{FF2B5EF4-FFF2-40B4-BE49-F238E27FC236}">
                  <a16:creationId xmlns:a16="http://schemas.microsoft.com/office/drawing/2014/main" id="{F994EA19-02A2-1442-BFCD-40F6A47C7F48}"/>
                </a:ext>
              </a:extLst>
            </p:cNvPr>
            <p:cNvSpPr>
              <a:spLocks noChangeArrowheads="1"/>
            </p:cNvSpPr>
            <p:nvPr/>
          </p:nvSpPr>
          <p:spPr bwMode="auto">
            <a:xfrm>
              <a:off x="2175089" y="4606844"/>
              <a:ext cx="6359193" cy="707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2" name="Rectangle 28">
              <a:extLst>
                <a:ext uri="{FF2B5EF4-FFF2-40B4-BE49-F238E27FC236}">
                  <a16:creationId xmlns:a16="http://schemas.microsoft.com/office/drawing/2014/main" id="{5FCF4E92-5C45-11B9-C8BF-2CD182089980}"/>
                </a:ext>
              </a:extLst>
            </p:cNvPr>
            <p:cNvSpPr>
              <a:spLocks noChangeArrowheads="1"/>
            </p:cNvSpPr>
            <p:nvPr/>
          </p:nvSpPr>
          <p:spPr bwMode="auto">
            <a:xfrm>
              <a:off x="2175089"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3" name="Rectangle 29">
              <a:extLst>
                <a:ext uri="{FF2B5EF4-FFF2-40B4-BE49-F238E27FC236}">
                  <a16:creationId xmlns:a16="http://schemas.microsoft.com/office/drawing/2014/main" id="{4528482B-EDF7-8E46-1562-1A7710D95725}"/>
                </a:ext>
              </a:extLst>
            </p:cNvPr>
            <p:cNvSpPr>
              <a:spLocks noChangeArrowheads="1"/>
            </p:cNvSpPr>
            <p:nvPr/>
          </p:nvSpPr>
          <p:spPr bwMode="auto">
            <a:xfrm>
              <a:off x="2672169"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4" name="Rectangle 30">
              <a:extLst>
                <a:ext uri="{FF2B5EF4-FFF2-40B4-BE49-F238E27FC236}">
                  <a16:creationId xmlns:a16="http://schemas.microsoft.com/office/drawing/2014/main" id="{AEB35DDF-FEDE-7DC2-B968-6B62FC35BBBE}"/>
                </a:ext>
              </a:extLst>
            </p:cNvPr>
            <p:cNvSpPr>
              <a:spLocks noChangeArrowheads="1"/>
            </p:cNvSpPr>
            <p:nvPr/>
          </p:nvSpPr>
          <p:spPr bwMode="auto">
            <a:xfrm>
              <a:off x="3160678"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5" name="Rectangle 31">
              <a:extLst>
                <a:ext uri="{FF2B5EF4-FFF2-40B4-BE49-F238E27FC236}">
                  <a16:creationId xmlns:a16="http://schemas.microsoft.com/office/drawing/2014/main" id="{5FD98F56-E643-514C-8434-35914E454921}"/>
                </a:ext>
              </a:extLst>
            </p:cNvPr>
            <p:cNvSpPr>
              <a:spLocks noChangeArrowheads="1"/>
            </p:cNvSpPr>
            <p:nvPr/>
          </p:nvSpPr>
          <p:spPr bwMode="auto">
            <a:xfrm>
              <a:off x="3657758"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6" name="Rectangle 32">
              <a:extLst>
                <a:ext uri="{FF2B5EF4-FFF2-40B4-BE49-F238E27FC236}">
                  <a16:creationId xmlns:a16="http://schemas.microsoft.com/office/drawing/2014/main" id="{9A718FE9-F800-BEFE-3B0E-372859CE0EAF}"/>
                </a:ext>
              </a:extLst>
            </p:cNvPr>
            <p:cNvSpPr>
              <a:spLocks noChangeArrowheads="1"/>
            </p:cNvSpPr>
            <p:nvPr/>
          </p:nvSpPr>
          <p:spPr bwMode="auto">
            <a:xfrm>
              <a:off x="4146267"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7" name="Rectangle 33">
              <a:extLst>
                <a:ext uri="{FF2B5EF4-FFF2-40B4-BE49-F238E27FC236}">
                  <a16:creationId xmlns:a16="http://schemas.microsoft.com/office/drawing/2014/main" id="{1FC509B5-A469-3159-17BE-9433CBA7D18E}"/>
                </a:ext>
              </a:extLst>
            </p:cNvPr>
            <p:cNvSpPr>
              <a:spLocks noChangeArrowheads="1"/>
            </p:cNvSpPr>
            <p:nvPr/>
          </p:nvSpPr>
          <p:spPr bwMode="auto">
            <a:xfrm>
              <a:off x="4643347"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8" name="Rectangle 34">
              <a:extLst>
                <a:ext uri="{FF2B5EF4-FFF2-40B4-BE49-F238E27FC236}">
                  <a16:creationId xmlns:a16="http://schemas.microsoft.com/office/drawing/2014/main" id="{1BF73606-90F2-ED83-A207-88D9BECCDA43}"/>
                </a:ext>
              </a:extLst>
            </p:cNvPr>
            <p:cNvSpPr>
              <a:spLocks noChangeArrowheads="1"/>
            </p:cNvSpPr>
            <p:nvPr/>
          </p:nvSpPr>
          <p:spPr bwMode="auto">
            <a:xfrm>
              <a:off x="5131857"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99" name="Rectangle 35">
              <a:extLst>
                <a:ext uri="{FF2B5EF4-FFF2-40B4-BE49-F238E27FC236}">
                  <a16:creationId xmlns:a16="http://schemas.microsoft.com/office/drawing/2014/main" id="{938004BD-8877-B235-CEB6-440A24245052}"/>
                </a:ext>
              </a:extLst>
            </p:cNvPr>
            <p:cNvSpPr>
              <a:spLocks noChangeArrowheads="1"/>
            </p:cNvSpPr>
            <p:nvPr/>
          </p:nvSpPr>
          <p:spPr bwMode="auto">
            <a:xfrm>
              <a:off x="5628936"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0" name="Rectangle 36">
              <a:extLst>
                <a:ext uri="{FF2B5EF4-FFF2-40B4-BE49-F238E27FC236}">
                  <a16:creationId xmlns:a16="http://schemas.microsoft.com/office/drawing/2014/main" id="{4D038493-6C08-C97B-8894-AEFA95DE8F5E}"/>
                </a:ext>
              </a:extLst>
            </p:cNvPr>
            <p:cNvSpPr>
              <a:spLocks noChangeArrowheads="1"/>
            </p:cNvSpPr>
            <p:nvPr/>
          </p:nvSpPr>
          <p:spPr bwMode="auto">
            <a:xfrm>
              <a:off x="7017332"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1" name="Rectangle 37">
              <a:extLst>
                <a:ext uri="{FF2B5EF4-FFF2-40B4-BE49-F238E27FC236}">
                  <a16:creationId xmlns:a16="http://schemas.microsoft.com/office/drawing/2014/main" id="{AE92AF42-4A7F-3DF0-4D12-110175C44BBE}"/>
                </a:ext>
              </a:extLst>
            </p:cNvPr>
            <p:cNvSpPr>
              <a:spLocks noChangeArrowheads="1"/>
            </p:cNvSpPr>
            <p:nvPr/>
          </p:nvSpPr>
          <p:spPr bwMode="auto">
            <a:xfrm>
              <a:off x="7514411" y="4779685"/>
              <a:ext cx="6999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2" name="Rectangle 38">
              <a:extLst>
                <a:ext uri="{FF2B5EF4-FFF2-40B4-BE49-F238E27FC236}">
                  <a16:creationId xmlns:a16="http://schemas.microsoft.com/office/drawing/2014/main" id="{DD90234B-B429-947F-16AF-19B591440CD4}"/>
                </a:ext>
              </a:extLst>
            </p:cNvPr>
            <p:cNvSpPr>
              <a:spLocks noChangeArrowheads="1"/>
            </p:cNvSpPr>
            <p:nvPr/>
          </p:nvSpPr>
          <p:spPr bwMode="auto">
            <a:xfrm>
              <a:off x="8002921"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3" name="Rectangle 39">
              <a:extLst>
                <a:ext uri="{FF2B5EF4-FFF2-40B4-BE49-F238E27FC236}">
                  <a16:creationId xmlns:a16="http://schemas.microsoft.com/office/drawing/2014/main" id="{867AC49A-6893-4410-445E-B5AA8929D509}"/>
                </a:ext>
              </a:extLst>
            </p:cNvPr>
            <p:cNvSpPr>
              <a:spLocks noChangeArrowheads="1"/>
            </p:cNvSpPr>
            <p:nvPr/>
          </p:nvSpPr>
          <p:spPr bwMode="auto">
            <a:xfrm>
              <a:off x="8455721"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4" name="Rectangle 40">
              <a:extLst>
                <a:ext uri="{FF2B5EF4-FFF2-40B4-BE49-F238E27FC236}">
                  <a16:creationId xmlns:a16="http://schemas.microsoft.com/office/drawing/2014/main" id="{D33E1B79-10B8-D905-58BC-854EE83F90DE}"/>
                </a:ext>
              </a:extLst>
            </p:cNvPr>
            <p:cNvSpPr>
              <a:spLocks noChangeArrowheads="1"/>
            </p:cNvSpPr>
            <p:nvPr/>
          </p:nvSpPr>
          <p:spPr bwMode="auto">
            <a:xfrm>
              <a:off x="6057453"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5" name="Rectangle 41">
              <a:extLst>
                <a:ext uri="{FF2B5EF4-FFF2-40B4-BE49-F238E27FC236}">
                  <a16:creationId xmlns:a16="http://schemas.microsoft.com/office/drawing/2014/main" id="{7BCDDFE7-DCEE-4F0B-159C-E5ED82FAFCDB}"/>
                </a:ext>
              </a:extLst>
            </p:cNvPr>
            <p:cNvSpPr>
              <a:spLocks noChangeArrowheads="1"/>
            </p:cNvSpPr>
            <p:nvPr/>
          </p:nvSpPr>
          <p:spPr bwMode="auto">
            <a:xfrm>
              <a:off x="6554533" y="4779685"/>
              <a:ext cx="78561" cy="534234"/>
            </a:xfrm>
            <a:prstGeom prst="rect">
              <a:avLst/>
            </a:prstGeom>
            <a:solidFill>
              <a:srgbClr val="B2B2B2"/>
            </a:solidFill>
            <a:ln w="9525">
              <a:solidFill>
                <a:srgbClr val="000000"/>
              </a:solidFill>
              <a:miter lim="800000"/>
              <a:headEnd/>
              <a:tailEnd/>
            </a:ln>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6" name="Line 42">
              <a:extLst>
                <a:ext uri="{FF2B5EF4-FFF2-40B4-BE49-F238E27FC236}">
                  <a16:creationId xmlns:a16="http://schemas.microsoft.com/office/drawing/2014/main" id="{59B80BBF-9344-FCEA-CE37-C96B3BA13928}"/>
                </a:ext>
              </a:extLst>
            </p:cNvPr>
            <p:cNvSpPr>
              <a:spLocks noChangeShapeType="1"/>
            </p:cNvSpPr>
            <p:nvPr/>
          </p:nvSpPr>
          <p:spPr bwMode="auto">
            <a:xfrm>
              <a:off x="2175089" y="4016901"/>
              <a:ext cx="1428" cy="6442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7" name="Line 43">
              <a:extLst>
                <a:ext uri="{FF2B5EF4-FFF2-40B4-BE49-F238E27FC236}">
                  <a16:creationId xmlns:a16="http://schemas.microsoft.com/office/drawing/2014/main" id="{58FC2C73-6DFD-492C-28D9-890D00657C11}"/>
                </a:ext>
              </a:extLst>
            </p:cNvPr>
            <p:cNvSpPr>
              <a:spLocks noChangeShapeType="1"/>
            </p:cNvSpPr>
            <p:nvPr/>
          </p:nvSpPr>
          <p:spPr bwMode="auto">
            <a:xfrm>
              <a:off x="3534916" y="4016901"/>
              <a:ext cx="4990795" cy="5899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8" name="Line 52">
              <a:extLst>
                <a:ext uri="{FF2B5EF4-FFF2-40B4-BE49-F238E27FC236}">
                  <a16:creationId xmlns:a16="http://schemas.microsoft.com/office/drawing/2014/main" id="{B11B3806-E3A8-F4E7-964C-64FAA541AE00}"/>
                </a:ext>
              </a:extLst>
            </p:cNvPr>
            <p:cNvSpPr>
              <a:spLocks noChangeShapeType="1"/>
            </p:cNvSpPr>
            <p:nvPr/>
          </p:nvSpPr>
          <p:spPr bwMode="auto">
            <a:xfrm flipV="1">
              <a:off x="4279108" y="3354107"/>
              <a:ext cx="1428" cy="1271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09" name="Rectangle 63">
              <a:extLst>
                <a:ext uri="{FF2B5EF4-FFF2-40B4-BE49-F238E27FC236}">
                  <a16:creationId xmlns:a16="http://schemas.microsoft.com/office/drawing/2014/main" id="{E7D7DF6A-DF2E-4024-D2E2-1FDDD39CEC3B}"/>
                </a:ext>
              </a:extLst>
            </p:cNvPr>
            <p:cNvSpPr>
              <a:spLocks noChangeArrowheads="1"/>
            </p:cNvSpPr>
            <p:nvPr/>
          </p:nvSpPr>
          <p:spPr bwMode="auto">
            <a:xfrm>
              <a:off x="4209117" y="2999856"/>
              <a:ext cx="1788345" cy="33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0" name="Rectangle 64">
              <a:extLst>
                <a:ext uri="{FF2B5EF4-FFF2-40B4-BE49-F238E27FC236}">
                  <a16:creationId xmlns:a16="http://schemas.microsoft.com/office/drawing/2014/main" id="{79F09096-1315-97DE-4E59-EE99927374FD}"/>
                </a:ext>
              </a:extLst>
            </p:cNvPr>
            <p:cNvSpPr>
              <a:spLocks noChangeArrowheads="1"/>
            </p:cNvSpPr>
            <p:nvPr/>
          </p:nvSpPr>
          <p:spPr bwMode="auto">
            <a:xfrm>
              <a:off x="2619318" y="4234023"/>
              <a:ext cx="1736922" cy="32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1" name="Rectangle 65">
              <a:extLst>
                <a:ext uri="{FF2B5EF4-FFF2-40B4-BE49-F238E27FC236}">
                  <a16:creationId xmlns:a16="http://schemas.microsoft.com/office/drawing/2014/main" id="{1C44A266-6A1E-4FBF-D2F8-75102C2C8639}"/>
                </a:ext>
              </a:extLst>
            </p:cNvPr>
            <p:cNvSpPr>
              <a:spLocks noChangeArrowheads="1"/>
            </p:cNvSpPr>
            <p:nvPr/>
          </p:nvSpPr>
          <p:spPr bwMode="auto">
            <a:xfrm>
              <a:off x="3152108" y="4552564"/>
              <a:ext cx="1866906"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2" name="Rectangle 66">
              <a:extLst>
                <a:ext uri="{FF2B5EF4-FFF2-40B4-BE49-F238E27FC236}">
                  <a16:creationId xmlns:a16="http://schemas.microsoft.com/office/drawing/2014/main" id="{298F19B5-55F1-1D7B-64BD-CCAFDCC1E481}"/>
                </a:ext>
              </a:extLst>
            </p:cNvPr>
            <p:cNvSpPr>
              <a:spLocks noChangeArrowheads="1"/>
            </p:cNvSpPr>
            <p:nvPr/>
          </p:nvSpPr>
          <p:spPr bwMode="auto">
            <a:xfrm>
              <a:off x="2227225" y="5432479"/>
              <a:ext cx="2002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2.4845 ns (1/402.5 MHz)</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13" name="Rectangle 67">
              <a:extLst>
                <a:ext uri="{FF2B5EF4-FFF2-40B4-BE49-F238E27FC236}">
                  <a16:creationId xmlns:a16="http://schemas.microsoft.com/office/drawing/2014/main" id="{FED663A0-6747-6026-5ADB-79337911E8DD}"/>
                </a:ext>
              </a:extLst>
            </p:cNvPr>
            <p:cNvSpPr>
              <a:spLocks noChangeArrowheads="1"/>
            </p:cNvSpPr>
            <p:nvPr/>
          </p:nvSpPr>
          <p:spPr bwMode="auto">
            <a:xfrm>
              <a:off x="4469084" y="4271162"/>
              <a:ext cx="1308405"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4" name="Rectangle 68">
              <a:extLst>
                <a:ext uri="{FF2B5EF4-FFF2-40B4-BE49-F238E27FC236}">
                  <a16:creationId xmlns:a16="http://schemas.microsoft.com/office/drawing/2014/main" id="{FA480284-E8D4-E0B9-A6C8-AC79A4A205D6}"/>
                </a:ext>
              </a:extLst>
            </p:cNvPr>
            <p:cNvSpPr>
              <a:spLocks noChangeArrowheads="1"/>
            </p:cNvSpPr>
            <p:nvPr/>
          </p:nvSpPr>
          <p:spPr bwMode="auto">
            <a:xfrm>
              <a:off x="4556215" y="4324014"/>
              <a:ext cx="13801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260 micro-pulses</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15" name="Rectangle 69">
              <a:extLst>
                <a:ext uri="{FF2B5EF4-FFF2-40B4-BE49-F238E27FC236}">
                  <a16:creationId xmlns:a16="http://schemas.microsoft.com/office/drawing/2014/main" id="{CF1C1DE5-A50F-B23D-AAC9-15EC47FF17F2}"/>
                </a:ext>
              </a:extLst>
            </p:cNvPr>
            <p:cNvSpPr>
              <a:spLocks noChangeArrowheads="1"/>
            </p:cNvSpPr>
            <p:nvPr/>
          </p:nvSpPr>
          <p:spPr bwMode="auto">
            <a:xfrm>
              <a:off x="2593607" y="3489809"/>
              <a:ext cx="802755" cy="29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6" name="Rectangle 70">
              <a:extLst>
                <a:ext uri="{FF2B5EF4-FFF2-40B4-BE49-F238E27FC236}">
                  <a16:creationId xmlns:a16="http://schemas.microsoft.com/office/drawing/2014/main" id="{1A1111CB-914A-4CE3-AF83-3E95B9C0CC05}"/>
                </a:ext>
              </a:extLst>
            </p:cNvPr>
            <p:cNvSpPr>
              <a:spLocks noChangeArrowheads="1"/>
            </p:cNvSpPr>
            <p:nvPr/>
          </p:nvSpPr>
          <p:spPr bwMode="auto">
            <a:xfrm>
              <a:off x="2652073" y="3552660"/>
              <a:ext cx="5402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645 ns</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17" name="Rectangle 71">
              <a:extLst>
                <a:ext uri="{FF2B5EF4-FFF2-40B4-BE49-F238E27FC236}">
                  <a16:creationId xmlns:a16="http://schemas.microsoft.com/office/drawing/2014/main" id="{C811A4F6-C3E2-3605-09D3-521462A22C2D}"/>
                </a:ext>
              </a:extLst>
            </p:cNvPr>
            <p:cNvSpPr>
              <a:spLocks noChangeArrowheads="1"/>
            </p:cNvSpPr>
            <p:nvPr/>
          </p:nvSpPr>
          <p:spPr bwMode="auto">
            <a:xfrm>
              <a:off x="3517776" y="3435528"/>
              <a:ext cx="751333" cy="34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18" name="Rectangle 72">
              <a:extLst>
                <a:ext uri="{FF2B5EF4-FFF2-40B4-BE49-F238E27FC236}">
                  <a16:creationId xmlns:a16="http://schemas.microsoft.com/office/drawing/2014/main" id="{38D14D78-1729-6541-3707-081287B79A4E}"/>
                </a:ext>
              </a:extLst>
            </p:cNvPr>
            <p:cNvSpPr>
              <a:spLocks noChangeArrowheads="1"/>
            </p:cNvSpPr>
            <p:nvPr/>
          </p:nvSpPr>
          <p:spPr bwMode="auto">
            <a:xfrm>
              <a:off x="3675246" y="3535519"/>
              <a:ext cx="5402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300 ns</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19" name="Rectangle 73">
              <a:extLst>
                <a:ext uri="{FF2B5EF4-FFF2-40B4-BE49-F238E27FC236}">
                  <a16:creationId xmlns:a16="http://schemas.microsoft.com/office/drawing/2014/main" id="{5DD16D6A-BABF-0CCB-D28A-E8E35666ADAB}"/>
                </a:ext>
              </a:extLst>
            </p:cNvPr>
            <p:cNvSpPr>
              <a:spLocks noChangeArrowheads="1"/>
            </p:cNvSpPr>
            <p:nvPr/>
          </p:nvSpPr>
          <p:spPr bwMode="auto">
            <a:xfrm>
              <a:off x="2313643" y="3026996"/>
              <a:ext cx="1779774" cy="29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20" name="Rectangle 74">
              <a:extLst>
                <a:ext uri="{FF2B5EF4-FFF2-40B4-BE49-F238E27FC236}">
                  <a16:creationId xmlns:a16="http://schemas.microsoft.com/office/drawing/2014/main" id="{12C856E0-7815-2BC4-FB6E-2E50A19C62D4}"/>
                </a:ext>
              </a:extLst>
            </p:cNvPr>
            <p:cNvSpPr>
              <a:spLocks noChangeArrowheads="1"/>
            </p:cNvSpPr>
            <p:nvPr/>
          </p:nvSpPr>
          <p:spPr bwMode="auto">
            <a:xfrm>
              <a:off x="2400775" y="3069751"/>
              <a:ext cx="17536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945 ns (1/1.059 MHz)</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21" name="Rectangle 75">
              <a:extLst>
                <a:ext uri="{FF2B5EF4-FFF2-40B4-BE49-F238E27FC236}">
                  <a16:creationId xmlns:a16="http://schemas.microsoft.com/office/drawing/2014/main" id="{A093DAF1-E002-8C9B-193C-F6C64F49F5A6}"/>
                </a:ext>
              </a:extLst>
            </p:cNvPr>
            <p:cNvSpPr>
              <a:spLocks noChangeArrowheads="1"/>
            </p:cNvSpPr>
            <p:nvPr/>
          </p:nvSpPr>
          <p:spPr bwMode="auto">
            <a:xfrm>
              <a:off x="5550375" y="3281257"/>
              <a:ext cx="1596940" cy="29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22" name="Rectangle 76">
              <a:extLst>
                <a:ext uri="{FF2B5EF4-FFF2-40B4-BE49-F238E27FC236}">
                  <a16:creationId xmlns:a16="http://schemas.microsoft.com/office/drawing/2014/main" id="{2D292D2F-E63E-A603-11B8-043881F30DF4}"/>
                </a:ext>
              </a:extLst>
            </p:cNvPr>
            <p:cNvSpPr>
              <a:spLocks noChangeArrowheads="1"/>
            </p:cNvSpPr>
            <p:nvPr/>
          </p:nvSpPr>
          <p:spPr bwMode="auto">
            <a:xfrm>
              <a:off x="4837608" y="3884056"/>
              <a:ext cx="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endParaRPr lang="en-US" altLang="en-US" sz="2800" i="1">
                <a:solidFill>
                  <a:prstClr val="black"/>
                </a:solidFill>
                <a:latin typeface="Roboto" panose="02000000000000000000" pitchFamily="2" charset="0"/>
                <a:ea typeface="Roboto" panose="02000000000000000000" pitchFamily="2" charset="0"/>
                <a:cs typeface="Arial" charset="0"/>
              </a:endParaRPr>
            </a:p>
          </p:txBody>
        </p:sp>
        <p:sp>
          <p:nvSpPr>
            <p:cNvPr id="123" name="Rectangle 77">
              <a:extLst>
                <a:ext uri="{FF2B5EF4-FFF2-40B4-BE49-F238E27FC236}">
                  <a16:creationId xmlns:a16="http://schemas.microsoft.com/office/drawing/2014/main" id="{1EC1807A-E11C-5036-E789-945999C4B71F}"/>
                </a:ext>
              </a:extLst>
            </p:cNvPr>
            <p:cNvSpPr>
              <a:spLocks noChangeArrowheads="1"/>
            </p:cNvSpPr>
            <p:nvPr/>
          </p:nvSpPr>
          <p:spPr bwMode="auto">
            <a:xfrm>
              <a:off x="2557897" y="2309922"/>
              <a:ext cx="515649" cy="29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24" name="Rectangle 78">
              <a:extLst>
                <a:ext uri="{FF2B5EF4-FFF2-40B4-BE49-F238E27FC236}">
                  <a16:creationId xmlns:a16="http://schemas.microsoft.com/office/drawing/2014/main" id="{6B6EB01C-A7FA-017F-4A1B-EE13999DE9D2}"/>
                </a:ext>
              </a:extLst>
            </p:cNvPr>
            <p:cNvSpPr>
              <a:spLocks noChangeArrowheads="1"/>
            </p:cNvSpPr>
            <p:nvPr/>
          </p:nvSpPr>
          <p:spPr bwMode="auto">
            <a:xfrm>
              <a:off x="2645029" y="2372773"/>
              <a:ext cx="3510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1ms</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25" name="Rectangle 83">
              <a:extLst>
                <a:ext uri="{FF2B5EF4-FFF2-40B4-BE49-F238E27FC236}">
                  <a16:creationId xmlns:a16="http://schemas.microsoft.com/office/drawing/2014/main" id="{AF285EF8-A68B-A11E-79D8-903DDD6142A9}"/>
                </a:ext>
              </a:extLst>
            </p:cNvPr>
            <p:cNvSpPr>
              <a:spLocks noChangeArrowheads="1"/>
            </p:cNvSpPr>
            <p:nvPr/>
          </p:nvSpPr>
          <p:spPr bwMode="auto">
            <a:xfrm>
              <a:off x="2360665" y="1611417"/>
              <a:ext cx="1452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16.7 ms (1/60 Hz)</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26" name="Rectangle 84">
              <a:extLst>
                <a:ext uri="{FF2B5EF4-FFF2-40B4-BE49-F238E27FC236}">
                  <a16:creationId xmlns:a16="http://schemas.microsoft.com/office/drawing/2014/main" id="{E3698737-0D7C-673F-143B-B9333A3FB2E5}"/>
                </a:ext>
              </a:extLst>
            </p:cNvPr>
            <p:cNvSpPr>
              <a:spLocks noChangeArrowheads="1"/>
            </p:cNvSpPr>
            <p:nvPr/>
          </p:nvSpPr>
          <p:spPr bwMode="auto">
            <a:xfrm>
              <a:off x="4120556" y="1638558"/>
              <a:ext cx="1788345" cy="3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27" name="Rectangle 87">
              <a:extLst>
                <a:ext uri="{FF2B5EF4-FFF2-40B4-BE49-F238E27FC236}">
                  <a16:creationId xmlns:a16="http://schemas.microsoft.com/office/drawing/2014/main" id="{91584DF7-E9D2-D595-1338-F666C74A8D4B}"/>
                </a:ext>
              </a:extLst>
            </p:cNvPr>
            <p:cNvSpPr>
              <a:spLocks noChangeArrowheads="1"/>
            </p:cNvSpPr>
            <p:nvPr/>
          </p:nvSpPr>
          <p:spPr bwMode="auto">
            <a:xfrm>
              <a:off x="2706450" y="2047090"/>
              <a:ext cx="715623"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prstClr val="black"/>
                </a:solidFill>
                <a:latin typeface="Roboto" panose="02000000000000000000" pitchFamily="2" charset="0"/>
                <a:ea typeface="Roboto" panose="02000000000000000000" pitchFamily="2" charset="0"/>
                <a:cs typeface="Arial" charset="0"/>
              </a:endParaRPr>
            </a:p>
          </p:txBody>
        </p:sp>
        <p:sp>
          <p:nvSpPr>
            <p:cNvPr id="128" name="Rectangle 88">
              <a:extLst>
                <a:ext uri="{FF2B5EF4-FFF2-40B4-BE49-F238E27FC236}">
                  <a16:creationId xmlns:a16="http://schemas.microsoft.com/office/drawing/2014/main" id="{CF224607-1B94-AE84-B8FD-DEF5BC71AFF4}"/>
                </a:ext>
              </a:extLst>
            </p:cNvPr>
            <p:cNvSpPr>
              <a:spLocks noChangeArrowheads="1"/>
            </p:cNvSpPr>
            <p:nvPr/>
          </p:nvSpPr>
          <p:spPr bwMode="auto">
            <a:xfrm>
              <a:off x="2785012" y="2049652"/>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400" dirty="0">
                  <a:solidFill>
                    <a:srgbClr val="000000"/>
                  </a:solidFill>
                  <a:latin typeface="Roboto" panose="02000000000000000000" pitchFamily="2" charset="0"/>
                  <a:ea typeface="Roboto" panose="02000000000000000000" pitchFamily="2" charset="0"/>
                  <a:cs typeface="Arial" charset="0"/>
                </a:rPr>
                <a:t>15.7ms</a:t>
              </a:r>
              <a:endParaRPr lang="en-US" altLang="en-US" sz="1400" i="1" dirty="0">
                <a:solidFill>
                  <a:prstClr val="black"/>
                </a:solidFill>
                <a:latin typeface="Roboto" panose="02000000000000000000" pitchFamily="2" charset="0"/>
                <a:ea typeface="Roboto" panose="02000000000000000000" pitchFamily="2" charset="0"/>
                <a:cs typeface="Arial" charset="0"/>
              </a:endParaRPr>
            </a:p>
          </p:txBody>
        </p:sp>
        <p:sp>
          <p:nvSpPr>
            <p:cNvPr id="129" name="Text Box 89">
              <a:extLst>
                <a:ext uri="{FF2B5EF4-FFF2-40B4-BE49-F238E27FC236}">
                  <a16:creationId xmlns:a16="http://schemas.microsoft.com/office/drawing/2014/main" id="{169B2648-6EEE-EC73-DAF3-B9C18E54CC43}"/>
                </a:ext>
              </a:extLst>
            </p:cNvPr>
            <p:cNvSpPr txBox="1">
              <a:spLocks noChangeArrowheads="1"/>
            </p:cNvSpPr>
            <p:nvPr/>
          </p:nvSpPr>
          <p:spPr bwMode="auto">
            <a:xfrm>
              <a:off x="121044" y="1969955"/>
              <a:ext cx="1591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sz="1400" b="1" dirty="0">
                  <a:solidFill>
                    <a:prstClr val="black"/>
                  </a:solidFill>
                  <a:latin typeface="Roboto" panose="02000000000000000000" pitchFamily="2" charset="0"/>
                  <a:ea typeface="Roboto" panose="02000000000000000000" pitchFamily="2" charset="0"/>
                  <a:cs typeface="Arial" charset="0"/>
                </a:rPr>
                <a:t>Macro-pulse</a:t>
              </a:r>
            </a:p>
            <a:p>
              <a:pPr algn="r" fontAlgn="base">
                <a:spcBef>
                  <a:spcPct val="0"/>
                </a:spcBef>
                <a:spcAft>
                  <a:spcPct val="0"/>
                </a:spcAft>
              </a:pPr>
              <a:r>
                <a:rPr lang="en-US" altLang="en-US" sz="1400" dirty="0">
                  <a:solidFill>
                    <a:prstClr val="black"/>
                  </a:solidFill>
                  <a:latin typeface="Roboto" panose="02000000000000000000" pitchFamily="2" charset="0"/>
                  <a:ea typeface="Roboto" panose="02000000000000000000" pitchFamily="2" charset="0"/>
                  <a:cs typeface="Arial" charset="0"/>
                </a:rPr>
                <a:t>(ion source)</a:t>
              </a:r>
            </a:p>
          </p:txBody>
        </p:sp>
        <p:sp>
          <p:nvSpPr>
            <p:cNvPr id="130" name="Text Box 89">
              <a:extLst>
                <a:ext uri="{FF2B5EF4-FFF2-40B4-BE49-F238E27FC236}">
                  <a16:creationId xmlns:a16="http://schemas.microsoft.com/office/drawing/2014/main" id="{907EA17E-1894-AD87-F731-75EFC8C54B4C}"/>
                </a:ext>
              </a:extLst>
            </p:cNvPr>
            <p:cNvSpPr txBox="1">
              <a:spLocks noChangeArrowheads="1"/>
            </p:cNvSpPr>
            <p:nvPr/>
          </p:nvSpPr>
          <p:spPr bwMode="auto">
            <a:xfrm>
              <a:off x="122472" y="3497256"/>
              <a:ext cx="1591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sz="1400" b="1" dirty="0">
                  <a:solidFill>
                    <a:prstClr val="black"/>
                  </a:solidFill>
                  <a:latin typeface="Roboto" panose="02000000000000000000" pitchFamily="2" charset="0"/>
                  <a:ea typeface="Roboto" panose="02000000000000000000" pitchFamily="2" charset="0"/>
                  <a:cs typeface="Arial" charset="0"/>
                </a:rPr>
                <a:t>Mini-pulse</a:t>
              </a:r>
            </a:p>
            <a:p>
              <a:pPr algn="r" fontAlgn="base">
                <a:spcBef>
                  <a:spcPct val="0"/>
                </a:spcBef>
                <a:spcAft>
                  <a:spcPct val="0"/>
                </a:spcAft>
              </a:pPr>
              <a:r>
                <a:rPr lang="en-US" altLang="en-US" sz="1400" dirty="0">
                  <a:solidFill>
                    <a:prstClr val="black"/>
                  </a:solidFill>
                  <a:latin typeface="Roboto" panose="02000000000000000000" pitchFamily="2" charset="0"/>
                  <a:ea typeface="Roboto" panose="02000000000000000000" pitchFamily="2" charset="0"/>
                  <a:cs typeface="Arial" charset="0"/>
                </a:rPr>
                <a:t>(chopper)</a:t>
              </a:r>
            </a:p>
          </p:txBody>
        </p:sp>
        <p:sp>
          <p:nvSpPr>
            <p:cNvPr id="131" name="Text Box 89">
              <a:extLst>
                <a:ext uri="{FF2B5EF4-FFF2-40B4-BE49-F238E27FC236}">
                  <a16:creationId xmlns:a16="http://schemas.microsoft.com/office/drawing/2014/main" id="{725C3754-8D64-7BC7-3825-1A7BDE674195}"/>
                </a:ext>
              </a:extLst>
            </p:cNvPr>
            <p:cNvSpPr txBox="1">
              <a:spLocks noChangeArrowheads="1"/>
            </p:cNvSpPr>
            <p:nvPr/>
          </p:nvSpPr>
          <p:spPr bwMode="auto">
            <a:xfrm>
              <a:off x="115802" y="4676032"/>
              <a:ext cx="1591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sz="1400" b="1" dirty="0">
                  <a:solidFill>
                    <a:prstClr val="black"/>
                  </a:solidFill>
                  <a:latin typeface="Roboto" panose="02000000000000000000" pitchFamily="2" charset="0"/>
                  <a:ea typeface="Roboto" panose="02000000000000000000" pitchFamily="2" charset="0"/>
                  <a:cs typeface="Arial" charset="0"/>
                </a:rPr>
                <a:t>Micro-pulse</a:t>
              </a:r>
            </a:p>
            <a:p>
              <a:pPr algn="r" fontAlgn="base">
                <a:spcBef>
                  <a:spcPct val="0"/>
                </a:spcBef>
                <a:spcAft>
                  <a:spcPct val="0"/>
                </a:spcAft>
              </a:pPr>
              <a:r>
                <a:rPr lang="en-US" altLang="en-US" sz="1400" dirty="0">
                  <a:solidFill>
                    <a:prstClr val="black"/>
                  </a:solidFill>
                  <a:latin typeface="Roboto" panose="02000000000000000000" pitchFamily="2" charset="0"/>
                  <a:ea typeface="Roboto" panose="02000000000000000000" pitchFamily="2" charset="0"/>
                  <a:cs typeface="Arial" charset="0"/>
                </a:rPr>
                <a:t>(RFQ)</a:t>
              </a:r>
            </a:p>
          </p:txBody>
        </p:sp>
        <p:cxnSp>
          <p:nvCxnSpPr>
            <p:cNvPr id="132" name="Straight Arrow Connector 131">
              <a:extLst>
                <a:ext uri="{FF2B5EF4-FFF2-40B4-BE49-F238E27FC236}">
                  <a16:creationId xmlns:a16="http://schemas.microsoft.com/office/drawing/2014/main" id="{3EAEBE33-50E5-2D58-4879-FE0FA5332573}"/>
                </a:ext>
              </a:extLst>
            </p:cNvPr>
            <p:cNvCxnSpPr/>
            <p:nvPr/>
          </p:nvCxnSpPr>
          <p:spPr>
            <a:xfrm>
              <a:off x="2349353" y="1964241"/>
              <a:ext cx="1386966" cy="0"/>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3" name="Straight Arrow Connector 132">
              <a:extLst>
                <a:ext uri="{FF2B5EF4-FFF2-40B4-BE49-F238E27FC236}">
                  <a16:creationId xmlns:a16="http://schemas.microsoft.com/office/drawing/2014/main" id="{AC2DF490-697D-E3F8-9FFF-6641F0AC975E}"/>
                </a:ext>
              </a:extLst>
            </p:cNvPr>
            <p:cNvCxnSpPr>
              <a:cxnSpLocks/>
            </p:cNvCxnSpPr>
            <p:nvPr/>
          </p:nvCxnSpPr>
          <p:spPr>
            <a:xfrm flipV="1">
              <a:off x="2433079" y="2306385"/>
              <a:ext cx="1216554" cy="168"/>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4" name="Straight Arrow Connector 133">
              <a:extLst>
                <a:ext uri="{FF2B5EF4-FFF2-40B4-BE49-F238E27FC236}">
                  <a16:creationId xmlns:a16="http://schemas.microsoft.com/office/drawing/2014/main" id="{A0637B2B-D543-90B6-8AD5-9AA9C9EBFF39}"/>
                </a:ext>
              </a:extLst>
            </p:cNvPr>
            <p:cNvCxnSpPr>
              <a:cxnSpLocks/>
            </p:cNvCxnSpPr>
            <p:nvPr/>
          </p:nvCxnSpPr>
          <p:spPr>
            <a:xfrm flipV="1">
              <a:off x="3546164" y="3785732"/>
              <a:ext cx="726659" cy="4048"/>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5" name="Straight Arrow Connector 134">
              <a:extLst>
                <a:ext uri="{FF2B5EF4-FFF2-40B4-BE49-F238E27FC236}">
                  <a16:creationId xmlns:a16="http://schemas.microsoft.com/office/drawing/2014/main" id="{4CF49190-2442-8ACF-1F22-733235B47426}"/>
                </a:ext>
              </a:extLst>
            </p:cNvPr>
            <p:cNvCxnSpPr>
              <a:cxnSpLocks/>
            </p:cNvCxnSpPr>
            <p:nvPr/>
          </p:nvCxnSpPr>
          <p:spPr>
            <a:xfrm>
              <a:off x="2173361" y="3789780"/>
              <a:ext cx="1365612" cy="1777"/>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6" name="Straight Arrow Connector 135">
              <a:extLst>
                <a:ext uri="{FF2B5EF4-FFF2-40B4-BE49-F238E27FC236}">
                  <a16:creationId xmlns:a16="http://schemas.microsoft.com/office/drawing/2014/main" id="{CA1A2EFD-C432-5910-8D9B-F04939ECF3B3}"/>
                </a:ext>
              </a:extLst>
            </p:cNvPr>
            <p:cNvCxnSpPr>
              <a:cxnSpLocks/>
            </p:cNvCxnSpPr>
            <p:nvPr/>
          </p:nvCxnSpPr>
          <p:spPr>
            <a:xfrm>
              <a:off x="2759300" y="5171647"/>
              <a:ext cx="401099" cy="3825"/>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7" name="Straight Arrow Connector 136">
              <a:extLst>
                <a:ext uri="{FF2B5EF4-FFF2-40B4-BE49-F238E27FC236}">
                  <a16:creationId xmlns:a16="http://schemas.microsoft.com/office/drawing/2014/main" id="{0AA72FC2-CE00-E755-D022-B6CC5703DF25}"/>
                </a:ext>
              </a:extLst>
            </p:cNvPr>
            <p:cNvCxnSpPr>
              <a:cxnSpLocks/>
            </p:cNvCxnSpPr>
            <p:nvPr/>
          </p:nvCxnSpPr>
          <p:spPr>
            <a:xfrm flipV="1">
              <a:off x="2173361" y="3395511"/>
              <a:ext cx="2111110" cy="1320"/>
            </a:xfrm>
            <a:prstGeom prst="straightConnector1">
              <a:avLst/>
            </a:prstGeom>
            <a:noFill/>
            <a:ln w="9525" cap="flat" cmpd="sng" algn="ctr">
              <a:solidFill>
                <a:sysClr val="windowText" lastClr="000000">
                  <a:shade val="95000"/>
                  <a:satMod val="105000"/>
                </a:sysClr>
              </a:solidFill>
              <a:prstDash val="solid"/>
              <a:headEnd type="triangle"/>
              <a:tailEnd type="triangle"/>
            </a:ln>
            <a:effectLst/>
          </p:spPr>
        </p:cxnSp>
        <p:cxnSp>
          <p:nvCxnSpPr>
            <p:cNvPr id="138" name="Straight Arrow Connector 137">
              <a:extLst>
                <a:ext uri="{FF2B5EF4-FFF2-40B4-BE49-F238E27FC236}">
                  <a16:creationId xmlns:a16="http://schemas.microsoft.com/office/drawing/2014/main" id="{BCD58034-8E41-247D-30EB-B16F0B94D47E}"/>
                </a:ext>
              </a:extLst>
            </p:cNvPr>
            <p:cNvCxnSpPr>
              <a:cxnSpLocks/>
            </p:cNvCxnSpPr>
            <p:nvPr/>
          </p:nvCxnSpPr>
          <p:spPr>
            <a:xfrm flipV="1">
              <a:off x="2202006" y="2501660"/>
              <a:ext cx="157566" cy="3899"/>
            </a:xfrm>
            <a:prstGeom prst="straightConnector1">
              <a:avLst/>
            </a:prstGeom>
            <a:noFill/>
            <a:ln w="9525" cap="flat" cmpd="sng" algn="ctr">
              <a:solidFill>
                <a:sysClr val="windowText" lastClr="000000">
                  <a:shade val="95000"/>
                  <a:satMod val="105000"/>
                </a:sysClr>
              </a:solidFill>
              <a:prstDash val="solid"/>
              <a:headEnd type="none"/>
              <a:tailEnd type="triangle"/>
            </a:ln>
            <a:effectLst/>
          </p:spPr>
        </p:cxnSp>
        <p:cxnSp>
          <p:nvCxnSpPr>
            <p:cNvPr id="139" name="Straight Arrow Connector 138">
              <a:extLst>
                <a:ext uri="{FF2B5EF4-FFF2-40B4-BE49-F238E27FC236}">
                  <a16:creationId xmlns:a16="http://schemas.microsoft.com/office/drawing/2014/main" id="{7021E2CC-6E55-10FC-96D9-07F9AC2C1BAD}"/>
                </a:ext>
              </a:extLst>
            </p:cNvPr>
            <p:cNvCxnSpPr>
              <a:cxnSpLocks/>
            </p:cNvCxnSpPr>
            <p:nvPr/>
          </p:nvCxnSpPr>
          <p:spPr>
            <a:xfrm flipH="1" flipV="1">
              <a:off x="2431380" y="2498787"/>
              <a:ext cx="152917" cy="1606"/>
            </a:xfrm>
            <a:prstGeom prst="straightConnector1">
              <a:avLst/>
            </a:prstGeom>
            <a:noFill/>
            <a:ln w="9525" cap="flat" cmpd="sng" algn="ctr">
              <a:solidFill>
                <a:sysClr val="windowText" lastClr="000000">
                  <a:shade val="95000"/>
                  <a:satMod val="105000"/>
                </a:sysClr>
              </a:solidFill>
              <a:prstDash val="solid"/>
              <a:headEnd type="none"/>
              <a:tailEnd type="triangle"/>
            </a:ln>
            <a:effectLst/>
          </p:spPr>
        </p:cxnSp>
      </p:grpSp>
      <p:sp>
        <p:nvSpPr>
          <p:cNvPr id="2" name="TextBox 1">
            <a:extLst>
              <a:ext uri="{FF2B5EF4-FFF2-40B4-BE49-F238E27FC236}">
                <a16:creationId xmlns:a16="http://schemas.microsoft.com/office/drawing/2014/main" id="{BC8019A1-7F8E-91B4-0924-DFECB727AD6B}"/>
              </a:ext>
            </a:extLst>
          </p:cNvPr>
          <p:cNvSpPr txBox="1"/>
          <p:nvPr/>
        </p:nvSpPr>
        <p:spPr>
          <a:xfrm>
            <a:off x="3918857" y="216843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65314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E7DB3-DED5-9D00-D268-85A1E614C00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0CCE2DB0-7386-9003-F799-FE693520283D}"/>
                  </a:ext>
                </a:extLst>
              </p:cNvPr>
              <p:cNvSpPr>
                <a:spLocks noGrp="1"/>
              </p:cNvSpPr>
              <p:nvPr>
                <p:ph type="title"/>
              </p:nvPr>
            </p:nvSpPr>
            <p:spPr/>
            <p:txBody>
              <a:bodyPr/>
              <a:lstStyle/>
              <a:p>
                <a:r>
                  <a:rPr lang="en-US" dirty="0"/>
                  <a:t>SNS today: </a:t>
                </a:r>
                <a14:m>
                  <m:oMath xmlns:m="http://schemas.openxmlformats.org/officeDocument/2006/math">
                    <m:r>
                      <a:rPr lang="en-US" b="0" i="1" dirty="0" smtClean="0">
                        <a:latin typeface="Cambria Math" panose="02040503050406030204" pitchFamily="18" charset="0"/>
                      </a:rPr>
                      <m:t>1.55 ×</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 10</m:t>
                        </m:r>
                      </m:e>
                      <m:sup>
                        <m:r>
                          <a:rPr lang="en-US" b="0" i="1" dirty="0" smtClean="0">
                            <a:latin typeface="Cambria Math" panose="02040503050406030204" pitchFamily="18" charset="0"/>
                          </a:rPr>
                          <m:t>14</m:t>
                        </m:r>
                      </m:sup>
                    </m:sSup>
                  </m:oMath>
                </a14:m>
                <a:r>
                  <a:rPr lang="en-US" dirty="0"/>
                  <a:t> protons per pulse</a:t>
                </a:r>
              </a:p>
            </p:txBody>
          </p:sp>
        </mc:Choice>
        <mc:Fallback xmlns="">
          <p:sp>
            <p:nvSpPr>
              <p:cNvPr id="3" name="Title 2">
                <a:extLst>
                  <a:ext uri="{FF2B5EF4-FFF2-40B4-BE49-F238E27FC236}">
                    <a16:creationId xmlns:a16="http://schemas.microsoft.com/office/drawing/2014/main" id="{0CCE2DB0-7386-9003-F799-FE693520283D}"/>
                  </a:ext>
                </a:extLst>
              </p:cNvPr>
              <p:cNvSpPr>
                <a:spLocks noGrp="1" noRot="1" noChangeAspect="1" noMove="1" noResize="1" noEditPoints="1" noAdjustHandles="1" noChangeArrowheads="1" noChangeShapeType="1" noTextEdit="1"/>
              </p:cNvSpPr>
              <p:nvPr>
                <p:ph type="title"/>
              </p:nvPr>
            </p:nvSpPr>
            <p:spPr>
              <a:blipFill>
                <a:blip r:embed="rId2"/>
                <a:stretch>
                  <a:fillRect l="-2840" t="-16901"/>
                </a:stretch>
              </a:blipFill>
            </p:spPr>
            <p:txBody>
              <a:bodyPr/>
              <a:lstStyle/>
              <a:p>
                <a:r>
                  <a:rPr lang="en-US">
                    <a:noFill/>
                  </a:rPr>
                  <a:t> </a:t>
                </a:r>
              </a:p>
            </p:txBody>
          </p:sp>
        </mc:Fallback>
      </mc:AlternateContent>
      <p:pic>
        <p:nvPicPr>
          <p:cNvPr id="4" name="Picture 3" descr="Diagram, engineering drawing&#10;&#10;Description automatically generated">
            <a:extLst>
              <a:ext uri="{FF2B5EF4-FFF2-40B4-BE49-F238E27FC236}">
                <a16:creationId xmlns:a16="http://schemas.microsoft.com/office/drawing/2014/main" id="{9649CD35-123E-1F71-774B-432A682F9964}"/>
              </a:ext>
            </a:extLst>
          </p:cNvPr>
          <p:cNvPicPr>
            <a:picLocks noChangeAspect="1"/>
          </p:cNvPicPr>
          <p:nvPr/>
        </p:nvPicPr>
        <p:blipFill>
          <a:blip r:embed="rId3"/>
          <a:stretch>
            <a:fillRect/>
          </a:stretch>
        </p:blipFill>
        <p:spPr>
          <a:xfrm>
            <a:off x="336043" y="2002902"/>
            <a:ext cx="8529578" cy="2985352"/>
          </a:xfrm>
          <a:prstGeom prst="rect">
            <a:avLst/>
          </a:prstGeom>
          <a:noFill/>
        </p:spPr>
      </p:pic>
      <p:sp>
        <p:nvSpPr>
          <p:cNvPr id="8" name="TextBox 7">
            <a:extLst>
              <a:ext uri="{FF2B5EF4-FFF2-40B4-BE49-F238E27FC236}">
                <a16:creationId xmlns:a16="http://schemas.microsoft.com/office/drawing/2014/main" id="{EE9FD924-D727-4656-3144-2FDFD2D757D6}"/>
              </a:ext>
            </a:extLst>
          </p:cNvPr>
          <p:cNvSpPr txBox="1"/>
          <p:nvPr/>
        </p:nvSpPr>
        <p:spPr>
          <a:xfrm>
            <a:off x="6748129" y="5095350"/>
            <a:ext cx="1500325" cy="272382"/>
          </a:xfrm>
          <a:prstGeom prst="rect">
            <a:avLst/>
          </a:prstGeom>
          <a:noFill/>
        </p:spPr>
        <p:txBody>
          <a:bodyPr wrap="square" rtlCol="0">
            <a:spAutoFit/>
          </a:bodyPr>
          <a:lstStyle/>
          <a:p>
            <a:pPr>
              <a:lnSpc>
                <a:spcPct val="90000"/>
              </a:lnSpc>
            </a:pPr>
            <a:r>
              <a:rPr lang="en-US" sz="1300" b="1" dirty="0">
                <a:solidFill>
                  <a:srgbClr val="000000"/>
                </a:solidFill>
                <a:latin typeface="+mn-lt"/>
              </a:rPr>
              <a:t>1.7 MW @ 60 Hz</a:t>
            </a:r>
          </a:p>
        </p:txBody>
      </p:sp>
      <p:sp>
        <p:nvSpPr>
          <p:cNvPr id="9" name="Rectangle 8">
            <a:extLst>
              <a:ext uri="{FF2B5EF4-FFF2-40B4-BE49-F238E27FC236}">
                <a16:creationId xmlns:a16="http://schemas.microsoft.com/office/drawing/2014/main" id="{94864936-0213-9047-293D-366D2BC57D85}"/>
              </a:ext>
            </a:extLst>
          </p:cNvPr>
          <p:cNvSpPr/>
          <p:nvPr/>
        </p:nvSpPr>
        <p:spPr>
          <a:xfrm rot="19884021">
            <a:off x="7201479" y="1969837"/>
            <a:ext cx="1421274" cy="1785538"/>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D30250EB-DCA7-A03A-9A1D-E0BC1F41F4D0}"/>
              </a:ext>
            </a:extLst>
          </p:cNvPr>
          <p:cNvSpPr txBox="1"/>
          <p:nvPr/>
        </p:nvSpPr>
        <p:spPr>
          <a:xfrm>
            <a:off x="1251072" y="2409304"/>
            <a:ext cx="3328155" cy="272382"/>
          </a:xfrm>
          <a:prstGeom prst="rect">
            <a:avLst/>
          </a:prstGeom>
          <a:noFill/>
        </p:spPr>
        <p:txBody>
          <a:bodyPr wrap="none" rtlCol="0">
            <a:spAutoFit/>
          </a:bodyPr>
          <a:lstStyle/>
          <a:p>
            <a:pPr algn="ctr" fontAlgn="base">
              <a:lnSpc>
                <a:spcPct val="90000"/>
              </a:lnSpc>
              <a:spcBef>
                <a:spcPct val="0"/>
              </a:spcBef>
              <a:spcAft>
                <a:spcPct val="0"/>
              </a:spcAft>
            </a:pPr>
            <a:r>
              <a:rPr lang="en-US" sz="1300" i="1" dirty="0">
                <a:solidFill>
                  <a:srgbClr val="000000"/>
                </a:solidFill>
                <a:latin typeface="Roboto" panose="02000000000000000000" pitchFamily="2" charset="0"/>
                <a:ea typeface="Roboto" panose="02000000000000000000" pitchFamily="2" charset="0"/>
                <a:cs typeface="Arial" charset="0"/>
              </a:rPr>
              <a:t>Experiments possible at full intensity (1 Hz)</a:t>
            </a:r>
          </a:p>
        </p:txBody>
      </p:sp>
      <p:cxnSp>
        <p:nvCxnSpPr>
          <p:cNvPr id="7" name="Straight Arrow Connector 6">
            <a:extLst>
              <a:ext uri="{FF2B5EF4-FFF2-40B4-BE49-F238E27FC236}">
                <a16:creationId xmlns:a16="http://schemas.microsoft.com/office/drawing/2014/main" id="{E2E8CA57-D65B-9384-D6A0-1FA3389379A2}"/>
              </a:ext>
            </a:extLst>
          </p:cNvPr>
          <p:cNvCxnSpPr/>
          <p:nvPr/>
        </p:nvCxnSpPr>
        <p:spPr>
          <a:xfrm>
            <a:off x="4537771" y="2559345"/>
            <a:ext cx="795490" cy="0"/>
          </a:xfrm>
          <a:prstGeom prst="straightConnector1">
            <a:avLst/>
          </a:prstGeom>
          <a:noFill/>
          <a:ln w="9525" cap="flat" cmpd="sng" algn="ctr">
            <a:solidFill>
              <a:sysClr val="windowText" lastClr="000000">
                <a:shade val="95000"/>
                <a:satMod val="105000"/>
              </a:sysClr>
            </a:solidFill>
            <a:prstDash val="solid"/>
            <a:tailEnd type="triangle"/>
          </a:ln>
          <a:effectLst/>
        </p:spPr>
      </p:cxnSp>
    </p:spTree>
    <p:extLst>
      <p:ext uri="{BB962C8B-B14F-4D97-AF65-F5344CB8AC3E}">
        <p14:creationId xmlns:p14="http://schemas.microsoft.com/office/powerpoint/2010/main" val="318067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BD60-F92F-D509-B093-A2804AB25377}"/>
            </a:ext>
          </a:extLst>
        </p:cNvPr>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170BB54C-293E-0794-858B-F781C4935E66}"/>
              </a:ext>
            </a:extLst>
          </p:cNvPr>
          <p:cNvPicPr>
            <a:picLocks noChangeAspect="1"/>
          </p:cNvPicPr>
          <p:nvPr/>
        </p:nvPicPr>
        <p:blipFill>
          <a:blip r:embed="rId2"/>
          <a:stretch>
            <a:fillRect/>
          </a:stretch>
        </p:blipFill>
        <p:spPr>
          <a:xfrm>
            <a:off x="565866" y="1232950"/>
            <a:ext cx="7737390" cy="3868695"/>
          </a:xfrm>
          <a:prstGeom prst="rect">
            <a:avLst/>
          </a:prstGeom>
        </p:spPr>
      </p:pic>
      <p:sp>
        <p:nvSpPr>
          <p:cNvPr id="2" name="TextBox 1">
            <a:extLst>
              <a:ext uri="{FF2B5EF4-FFF2-40B4-BE49-F238E27FC236}">
                <a16:creationId xmlns:a16="http://schemas.microsoft.com/office/drawing/2014/main" id="{2DFDF017-F83E-7560-9E28-2D8F103C1548}"/>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https://</a:t>
            </a:r>
            <a:r>
              <a:rPr lang="en-US" sz="1200" dirty="0" err="1">
                <a:solidFill>
                  <a:schemeClr val="bg2">
                    <a:lumMod val="75000"/>
                  </a:schemeClr>
                </a:solidFill>
              </a:rPr>
              <a:t>arxiv.org</a:t>
            </a:r>
            <a:r>
              <a:rPr lang="en-US" sz="1200" dirty="0">
                <a:solidFill>
                  <a:schemeClr val="bg2">
                    <a:lumMod val="75000"/>
                  </a:schemeClr>
                </a:solidFill>
              </a:rPr>
              <a:t>/abs/2303.08533</a:t>
            </a:r>
          </a:p>
        </p:txBody>
      </p:sp>
      <p:sp>
        <p:nvSpPr>
          <p:cNvPr id="6" name="Rectangle 5">
            <a:extLst>
              <a:ext uri="{FF2B5EF4-FFF2-40B4-BE49-F238E27FC236}">
                <a16:creationId xmlns:a16="http://schemas.microsoft.com/office/drawing/2014/main" id="{DD30FECE-D3A4-9884-36A3-348C91E397E5}"/>
              </a:ext>
            </a:extLst>
          </p:cNvPr>
          <p:cNvSpPr/>
          <p:nvPr/>
        </p:nvSpPr>
        <p:spPr>
          <a:xfrm>
            <a:off x="645459" y="3639671"/>
            <a:ext cx="779929" cy="1461974"/>
          </a:xfrm>
          <a:prstGeom prst="rect">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558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71908EC7-7FF2-47B0-AC4A-A715F3C3FBE3}"/>
                  </a:ext>
                </a:extLst>
              </p:cNvPr>
              <p:cNvSpPr>
                <a:spLocks noGrp="1"/>
              </p:cNvSpPr>
              <p:nvPr>
                <p:ph type="title"/>
              </p:nvPr>
            </p:nvSpPr>
            <p:spPr/>
            <p:txBody>
              <a:bodyPr/>
              <a:lstStyle/>
              <a:p>
                <a:r>
                  <a:rPr lang="en-US" dirty="0"/>
                  <a:t>SNS soon: </a:t>
                </a:r>
                <a14:m>
                  <m:oMath xmlns:m="http://schemas.openxmlformats.org/officeDocument/2006/math">
                    <m:r>
                      <a:rPr lang="en-US" b="0" i="1" dirty="0" smtClean="0">
                        <a:latin typeface="Cambria Math" panose="02040503050406030204" pitchFamily="18" charset="0"/>
                      </a:rPr>
                      <m:t>2.25 ×</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 10</m:t>
                        </m:r>
                      </m:e>
                      <m:sup>
                        <m:r>
                          <a:rPr lang="en-US" b="0" i="1" dirty="0" smtClean="0">
                            <a:latin typeface="Cambria Math" panose="02040503050406030204" pitchFamily="18" charset="0"/>
                          </a:rPr>
                          <m:t>14</m:t>
                        </m:r>
                      </m:sup>
                    </m:sSup>
                  </m:oMath>
                </a14:m>
                <a:r>
                  <a:rPr lang="en-US" dirty="0"/>
                  <a:t> protons per pulse</a:t>
                </a:r>
              </a:p>
            </p:txBody>
          </p:sp>
        </mc:Choice>
        <mc:Fallback xmlns="">
          <p:sp>
            <p:nvSpPr>
              <p:cNvPr id="3" name="Title 2">
                <a:extLst>
                  <a:ext uri="{FF2B5EF4-FFF2-40B4-BE49-F238E27FC236}">
                    <a16:creationId xmlns:a16="http://schemas.microsoft.com/office/drawing/2014/main" id="{71908EC7-7FF2-47B0-AC4A-A715F3C3FBE3}"/>
                  </a:ext>
                </a:extLst>
              </p:cNvPr>
              <p:cNvSpPr>
                <a:spLocks noGrp="1" noRot="1" noChangeAspect="1" noMove="1" noResize="1" noEditPoints="1" noAdjustHandles="1" noChangeArrowheads="1" noChangeShapeType="1" noTextEdit="1"/>
              </p:cNvSpPr>
              <p:nvPr>
                <p:ph type="title"/>
              </p:nvPr>
            </p:nvSpPr>
            <p:spPr>
              <a:blipFill>
                <a:blip r:embed="rId2"/>
                <a:stretch>
                  <a:fillRect l="-2840" t="-16901"/>
                </a:stretch>
              </a:blipFill>
            </p:spPr>
            <p:txBody>
              <a:bodyPr/>
              <a:lstStyle/>
              <a:p>
                <a:r>
                  <a:rPr lang="en-US">
                    <a:noFill/>
                  </a:rPr>
                  <a:t> </a:t>
                </a:r>
              </a:p>
            </p:txBody>
          </p:sp>
        </mc:Fallback>
      </mc:AlternateContent>
      <p:pic>
        <p:nvPicPr>
          <p:cNvPr id="20" name="Picture 19" descr="Diagram, engineering drawing&#10;&#10;Description automatically generated">
            <a:extLst>
              <a:ext uri="{FF2B5EF4-FFF2-40B4-BE49-F238E27FC236}">
                <a16:creationId xmlns:a16="http://schemas.microsoft.com/office/drawing/2014/main" id="{B0C6259B-EAF9-0A49-5E27-593EF6389E68}"/>
              </a:ext>
            </a:extLst>
          </p:cNvPr>
          <p:cNvPicPr>
            <a:picLocks noChangeAspect="1"/>
          </p:cNvPicPr>
          <p:nvPr/>
        </p:nvPicPr>
        <p:blipFill>
          <a:blip r:embed="rId3"/>
          <a:stretch>
            <a:fillRect/>
          </a:stretch>
        </p:blipFill>
        <p:spPr>
          <a:xfrm>
            <a:off x="336043" y="2002902"/>
            <a:ext cx="8529578" cy="2985352"/>
          </a:xfrm>
          <a:prstGeom prst="rect">
            <a:avLst/>
          </a:prstGeom>
          <a:noFill/>
        </p:spPr>
      </p:pic>
      <p:sp>
        <p:nvSpPr>
          <p:cNvPr id="21" name="Rectangle 20">
            <a:extLst>
              <a:ext uri="{FF2B5EF4-FFF2-40B4-BE49-F238E27FC236}">
                <a16:creationId xmlns:a16="http://schemas.microsoft.com/office/drawing/2014/main" id="{DBCD0071-48EA-6235-CC3F-784F1B53D5C5}"/>
              </a:ext>
            </a:extLst>
          </p:cNvPr>
          <p:cNvSpPr/>
          <p:nvPr/>
        </p:nvSpPr>
        <p:spPr>
          <a:xfrm rot="19884021">
            <a:off x="7201479" y="1969837"/>
            <a:ext cx="1421274" cy="1785538"/>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1AC91FC0-9190-B353-0529-2DD10BDD6BAD}"/>
              </a:ext>
            </a:extLst>
          </p:cNvPr>
          <p:cNvSpPr txBox="1"/>
          <p:nvPr/>
        </p:nvSpPr>
        <p:spPr>
          <a:xfrm>
            <a:off x="6345158" y="5022312"/>
            <a:ext cx="2520463" cy="632481"/>
          </a:xfrm>
          <a:prstGeom prst="rect">
            <a:avLst/>
          </a:prstGeom>
          <a:noFill/>
        </p:spPr>
        <p:txBody>
          <a:bodyPr wrap="square" rtlCol="0">
            <a:spAutoFit/>
          </a:bodyPr>
          <a:lstStyle/>
          <a:p>
            <a:pPr fontAlgn="base">
              <a:lnSpc>
                <a:spcPct val="90000"/>
              </a:lnSpc>
              <a:spcBef>
                <a:spcPct val="0"/>
              </a:spcBef>
              <a:spcAft>
                <a:spcPct val="0"/>
              </a:spcAft>
            </a:pPr>
            <a:r>
              <a:rPr lang="en-US" sz="1300" b="1" dirty="0">
                <a:solidFill>
                  <a:srgbClr val="000000"/>
                </a:solidFill>
                <a:latin typeface="Roboto" panose="02000000000000000000" pitchFamily="2" charset="0"/>
                <a:ea typeface="Roboto" panose="02000000000000000000" pitchFamily="2" charset="0"/>
                <a:cs typeface="Arial" charset="0"/>
              </a:rPr>
              <a:t>2.8 MW @ 60 Hz (capable)</a:t>
            </a:r>
          </a:p>
          <a:p>
            <a:pPr fontAlgn="base">
              <a:lnSpc>
                <a:spcPct val="90000"/>
              </a:lnSpc>
              <a:spcBef>
                <a:spcPct val="0"/>
              </a:spcBef>
              <a:spcAft>
                <a:spcPct val="0"/>
              </a:spcAft>
            </a:pPr>
            <a:r>
              <a:rPr lang="en-US" sz="1300" b="1" dirty="0">
                <a:solidFill>
                  <a:srgbClr val="000000"/>
                </a:solidFill>
                <a:latin typeface="Roboto" panose="02000000000000000000" pitchFamily="2" charset="0"/>
                <a:ea typeface="Roboto" panose="02000000000000000000" pitchFamily="2" charset="0"/>
                <a:cs typeface="Arial" charset="0"/>
              </a:rPr>
              <a:t>2.0 MW @ 60 Hz (target limit)</a:t>
            </a:r>
          </a:p>
          <a:p>
            <a:pPr fontAlgn="base">
              <a:lnSpc>
                <a:spcPct val="90000"/>
              </a:lnSpc>
              <a:spcBef>
                <a:spcPct val="0"/>
              </a:spcBef>
              <a:spcAft>
                <a:spcPct val="0"/>
              </a:spcAft>
            </a:pPr>
            <a:endParaRPr lang="en-US" sz="1300" b="1" dirty="0">
              <a:solidFill>
                <a:srgbClr val="000000"/>
              </a:solidFill>
              <a:latin typeface="Roboto" panose="02000000000000000000" pitchFamily="2" charset="0"/>
              <a:ea typeface="Roboto" panose="02000000000000000000" pitchFamily="2" charset="0"/>
              <a:cs typeface="Arial" charset="0"/>
            </a:endParaRPr>
          </a:p>
        </p:txBody>
      </p:sp>
      <p:sp>
        <p:nvSpPr>
          <p:cNvPr id="5" name="TextBox 4">
            <a:extLst>
              <a:ext uri="{FF2B5EF4-FFF2-40B4-BE49-F238E27FC236}">
                <a16:creationId xmlns:a16="http://schemas.microsoft.com/office/drawing/2014/main" id="{3569293A-9892-A5C4-D6BD-5875A887C994}"/>
              </a:ext>
            </a:extLst>
          </p:cNvPr>
          <p:cNvSpPr txBox="1"/>
          <p:nvPr/>
        </p:nvSpPr>
        <p:spPr>
          <a:xfrm>
            <a:off x="1251072" y="2409304"/>
            <a:ext cx="3328155" cy="272382"/>
          </a:xfrm>
          <a:prstGeom prst="rect">
            <a:avLst/>
          </a:prstGeom>
          <a:noFill/>
        </p:spPr>
        <p:txBody>
          <a:bodyPr wrap="none" rtlCol="0">
            <a:spAutoFit/>
          </a:bodyPr>
          <a:lstStyle/>
          <a:p>
            <a:pPr algn="ctr" fontAlgn="base">
              <a:lnSpc>
                <a:spcPct val="90000"/>
              </a:lnSpc>
              <a:spcBef>
                <a:spcPct val="0"/>
              </a:spcBef>
              <a:spcAft>
                <a:spcPct val="0"/>
              </a:spcAft>
            </a:pPr>
            <a:r>
              <a:rPr lang="en-US" sz="1300" i="1" dirty="0">
                <a:solidFill>
                  <a:srgbClr val="000000"/>
                </a:solidFill>
                <a:latin typeface="Roboto" panose="02000000000000000000" pitchFamily="2" charset="0"/>
                <a:ea typeface="Roboto" panose="02000000000000000000" pitchFamily="2" charset="0"/>
                <a:cs typeface="Arial" charset="0"/>
              </a:rPr>
              <a:t>Experiments possible at full intensity (1 Hz)</a:t>
            </a:r>
          </a:p>
        </p:txBody>
      </p:sp>
      <p:cxnSp>
        <p:nvCxnSpPr>
          <p:cNvPr id="6" name="Straight Arrow Connector 5">
            <a:extLst>
              <a:ext uri="{FF2B5EF4-FFF2-40B4-BE49-F238E27FC236}">
                <a16:creationId xmlns:a16="http://schemas.microsoft.com/office/drawing/2014/main" id="{0BAC4469-0674-FD6A-FC51-59E92ADF0F1D}"/>
              </a:ext>
            </a:extLst>
          </p:cNvPr>
          <p:cNvCxnSpPr/>
          <p:nvPr/>
        </p:nvCxnSpPr>
        <p:spPr>
          <a:xfrm>
            <a:off x="4537771" y="2559345"/>
            <a:ext cx="795490" cy="0"/>
          </a:xfrm>
          <a:prstGeom prst="straightConnector1">
            <a:avLst/>
          </a:prstGeom>
          <a:noFill/>
          <a:ln w="9525" cap="flat" cmpd="sng" algn="ctr">
            <a:solidFill>
              <a:sysClr val="windowText" lastClr="000000">
                <a:shade val="95000"/>
                <a:satMod val="105000"/>
              </a:sysClr>
            </a:solidFill>
            <a:prstDash val="solid"/>
            <a:tailEnd type="triangle"/>
          </a:ln>
          <a:effectLst/>
        </p:spPr>
      </p:cxnSp>
    </p:spTree>
    <p:extLst>
      <p:ext uri="{BB962C8B-B14F-4D97-AF65-F5344CB8AC3E}">
        <p14:creationId xmlns:p14="http://schemas.microsoft.com/office/powerpoint/2010/main" val="3542369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EC16-6A7F-E192-1DE3-8A54CF763E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0857F0-1D40-F859-5987-894744AA6110}"/>
              </a:ext>
            </a:extLst>
          </p:cNvPr>
          <p:cNvSpPr>
            <a:spLocks noGrp="1"/>
          </p:cNvSpPr>
          <p:nvPr>
            <p:ph type="title"/>
          </p:nvPr>
        </p:nvSpPr>
        <p:spPr/>
        <p:txBody>
          <a:bodyPr/>
          <a:lstStyle/>
          <a:p>
            <a:r>
              <a:rPr lang="en-US" dirty="0"/>
              <a:t>SNS in 10-15 years: Second Target Station</a:t>
            </a:r>
          </a:p>
        </p:txBody>
      </p:sp>
      <p:pic>
        <p:nvPicPr>
          <p:cNvPr id="20" name="Picture 19" descr="Diagram, engineering drawing&#10;&#10;Description automatically generated">
            <a:extLst>
              <a:ext uri="{FF2B5EF4-FFF2-40B4-BE49-F238E27FC236}">
                <a16:creationId xmlns:a16="http://schemas.microsoft.com/office/drawing/2014/main" id="{34148F59-7F9A-B90F-772E-771C564A2B5F}"/>
              </a:ext>
            </a:extLst>
          </p:cNvPr>
          <p:cNvPicPr>
            <a:picLocks noChangeAspect="1"/>
          </p:cNvPicPr>
          <p:nvPr/>
        </p:nvPicPr>
        <p:blipFill>
          <a:blip r:embed="rId2"/>
          <a:stretch>
            <a:fillRect/>
          </a:stretch>
        </p:blipFill>
        <p:spPr>
          <a:xfrm>
            <a:off x="336043" y="2002902"/>
            <a:ext cx="8529578" cy="2985352"/>
          </a:xfrm>
          <a:prstGeom prst="rect">
            <a:avLst/>
          </a:prstGeom>
          <a:noFill/>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DB43914-AFB3-4787-BE95-CDAC9D265A12}"/>
                  </a:ext>
                </a:extLst>
              </p:cNvPr>
              <p:cNvSpPr txBox="1"/>
              <p:nvPr/>
            </p:nvSpPr>
            <p:spPr>
              <a:xfrm>
                <a:off x="5396322" y="1733800"/>
                <a:ext cx="1737096" cy="272382"/>
              </a:xfrm>
              <a:prstGeom prst="rect">
                <a:avLst/>
              </a:prstGeom>
              <a:noFill/>
            </p:spPr>
            <p:txBody>
              <a:bodyPr wrap="square" rtlCol="0">
                <a:spAutoFit/>
              </a:bodyPr>
              <a:lstStyle/>
              <a:p>
                <a:pPr fontAlgn="base">
                  <a:lnSpc>
                    <a:spcPct val="90000"/>
                  </a:lnSpc>
                  <a:spcBef>
                    <a:spcPct val="0"/>
                  </a:spcBef>
                  <a:spcAft>
                    <a:spcPct val="0"/>
                  </a:spcAft>
                </a:pPr>
                <a14:m>
                  <m:oMath xmlns:m="http://schemas.openxmlformats.org/officeDocument/2006/math">
                    <m:r>
                      <a:rPr lang="en-US" sz="1300" i="1" smtClean="0">
                        <a:solidFill>
                          <a:srgbClr val="000000"/>
                        </a:solidFill>
                        <a:latin typeface="Cambria Math" panose="02040503050406030204" pitchFamily="18" charset="0"/>
                      </a:rPr>
                      <m:t>2.25×</m:t>
                    </m:r>
                    <m:sSup>
                      <m:sSupPr>
                        <m:ctrlPr>
                          <a:rPr lang="en-US" sz="1300" i="1" smtClean="0">
                            <a:solidFill>
                              <a:srgbClr val="000000"/>
                            </a:solidFill>
                            <a:latin typeface="Cambria Math" panose="02040503050406030204" pitchFamily="18" charset="0"/>
                          </a:rPr>
                        </m:ctrlPr>
                      </m:sSupPr>
                      <m:e>
                        <m:r>
                          <a:rPr lang="en-US" sz="1300" i="1" smtClean="0">
                            <a:solidFill>
                              <a:srgbClr val="000000"/>
                            </a:solidFill>
                            <a:latin typeface="Cambria Math" panose="02040503050406030204" pitchFamily="18" charset="0"/>
                          </a:rPr>
                          <m:t>10</m:t>
                        </m:r>
                      </m:e>
                      <m:sup>
                        <m:r>
                          <a:rPr lang="en-US" sz="1300" i="1" smtClean="0">
                            <a:solidFill>
                              <a:srgbClr val="000000"/>
                            </a:solidFill>
                            <a:latin typeface="Cambria Math" panose="02040503050406030204" pitchFamily="18" charset="0"/>
                          </a:rPr>
                          <m:t>14</m:t>
                        </m:r>
                      </m:sup>
                    </m:sSup>
                  </m:oMath>
                </a14:m>
                <a:r>
                  <a:rPr lang="en-US" sz="1300" dirty="0">
                    <a:solidFill>
                      <a:srgbClr val="000000"/>
                    </a:solidFill>
                    <a:latin typeface="Roboto" panose="02000000000000000000" pitchFamily="2" charset="0"/>
                    <a:ea typeface="Roboto" panose="02000000000000000000" pitchFamily="2" charset="0"/>
                    <a:cs typeface="Arial" charset="0"/>
                  </a:rPr>
                  <a:t> protons</a:t>
                </a:r>
              </a:p>
            </p:txBody>
          </p:sp>
        </mc:Choice>
        <mc:Fallback xmlns="">
          <p:sp>
            <p:nvSpPr>
              <p:cNvPr id="24" name="TextBox 23">
                <a:extLst>
                  <a:ext uri="{FF2B5EF4-FFF2-40B4-BE49-F238E27FC236}">
                    <a16:creationId xmlns:a16="http://schemas.microsoft.com/office/drawing/2014/main" id="{DDB43914-AFB3-4787-BE95-CDAC9D265A12}"/>
                  </a:ext>
                </a:extLst>
              </p:cNvPr>
              <p:cNvSpPr txBox="1">
                <a:spLocks noRot="1" noChangeAspect="1" noMove="1" noResize="1" noEditPoints="1" noAdjustHandles="1" noChangeArrowheads="1" noChangeShapeType="1" noTextEdit="1"/>
              </p:cNvSpPr>
              <p:nvPr/>
            </p:nvSpPr>
            <p:spPr>
              <a:xfrm>
                <a:off x="5396322" y="1733800"/>
                <a:ext cx="1737096" cy="272382"/>
              </a:xfrm>
              <a:prstGeom prst="rect">
                <a:avLst/>
              </a:prstGeom>
              <a:blipFill>
                <a:blip r:embed="rId3"/>
                <a:stretch>
                  <a:fillRect t="-9091" b="-22727"/>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F3AEE9F-26C8-D5C4-326D-07A30A3EF743}"/>
              </a:ext>
            </a:extLst>
          </p:cNvPr>
          <p:cNvSpPr txBox="1"/>
          <p:nvPr/>
        </p:nvSpPr>
        <p:spPr>
          <a:xfrm>
            <a:off x="6712803" y="4988254"/>
            <a:ext cx="1686479" cy="452432"/>
          </a:xfrm>
          <a:prstGeom prst="rect">
            <a:avLst/>
          </a:prstGeom>
          <a:noFill/>
        </p:spPr>
        <p:txBody>
          <a:bodyPr wrap="square" rtlCol="0">
            <a:spAutoFit/>
          </a:bodyPr>
          <a:lstStyle/>
          <a:p>
            <a:pPr fontAlgn="base">
              <a:lnSpc>
                <a:spcPct val="90000"/>
              </a:lnSpc>
              <a:spcBef>
                <a:spcPct val="0"/>
              </a:spcBef>
              <a:spcAft>
                <a:spcPct val="0"/>
              </a:spcAft>
            </a:pPr>
            <a:r>
              <a:rPr lang="en-US" sz="1300" b="1" dirty="0">
                <a:solidFill>
                  <a:srgbClr val="000000"/>
                </a:solidFill>
                <a:latin typeface="Roboto" panose="02000000000000000000" pitchFamily="2" charset="0"/>
                <a:ea typeface="Roboto" panose="02000000000000000000" pitchFamily="2" charset="0"/>
                <a:cs typeface="Arial" charset="0"/>
              </a:rPr>
              <a:t>2.0 MW @ 45 Hz</a:t>
            </a:r>
          </a:p>
          <a:p>
            <a:pPr fontAlgn="base">
              <a:lnSpc>
                <a:spcPct val="90000"/>
              </a:lnSpc>
              <a:spcBef>
                <a:spcPct val="0"/>
              </a:spcBef>
              <a:spcAft>
                <a:spcPct val="0"/>
              </a:spcAft>
            </a:pPr>
            <a:endParaRPr lang="en-US" sz="1300" b="1" dirty="0">
              <a:solidFill>
                <a:srgbClr val="000000"/>
              </a:solidFill>
              <a:latin typeface="Roboto" panose="02000000000000000000" pitchFamily="2" charset="0"/>
              <a:ea typeface="Roboto" panose="02000000000000000000" pitchFamily="2" charset="0"/>
              <a:cs typeface="Arial" charset="0"/>
            </a:endParaRPr>
          </a:p>
        </p:txBody>
      </p:sp>
      <p:sp>
        <p:nvSpPr>
          <p:cNvPr id="4" name="TextBox 3">
            <a:extLst>
              <a:ext uri="{FF2B5EF4-FFF2-40B4-BE49-F238E27FC236}">
                <a16:creationId xmlns:a16="http://schemas.microsoft.com/office/drawing/2014/main" id="{F14F88D7-4EBC-7DA2-778C-8A245937CD94}"/>
              </a:ext>
            </a:extLst>
          </p:cNvPr>
          <p:cNvSpPr txBox="1"/>
          <p:nvPr/>
        </p:nvSpPr>
        <p:spPr>
          <a:xfrm>
            <a:off x="6623537" y="1912727"/>
            <a:ext cx="2520463" cy="272382"/>
          </a:xfrm>
          <a:prstGeom prst="rect">
            <a:avLst/>
          </a:prstGeom>
          <a:noFill/>
        </p:spPr>
        <p:txBody>
          <a:bodyPr wrap="square" rtlCol="0">
            <a:spAutoFit/>
          </a:bodyPr>
          <a:lstStyle/>
          <a:p>
            <a:pPr algn="ctr">
              <a:lnSpc>
                <a:spcPct val="90000"/>
              </a:lnSpc>
            </a:pPr>
            <a:r>
              <a:rPr lang="en-US" sz="1300" b="1" dirty="0">
                <a:solidFill>
                  <a:srgbClr val="000000"/>
                </a:solidFill>
                <a:latin typeface="+mn-lt"/>
              </a:rPr>
              <a:t>0.7 MW @ 15 Hz</a:t>
            </a:r>
          </a:p>
        </p:txBody>
      </p:sp>
      <p:sp>
        <p:nvSpPr>
          <p:cNvPr id="2" name="TextBox 1">
            <a:extLst>
              <a:ext uri="{FF2B5EF4-FFF2-40B4-BE49-F238E27FC236}">
                <a16:creationId xmlns:a16="http://schemas.microsoft.com/office/drawing/2014/main" id="{5AC2EBB3-2005-3D86-8795-1A2D494D0A4B}"/>
              </a:ext>
            </a:extLst>
          </p:cNvPr>
          <p:cNvSpPr txBox="1"/>
          <p:nvPr/>
        </p:nvSpPr>
        <p:spPr>
          <a:xfrm>
            <a:off x="1251072" y="2409304"/>
            <a:ext cx="3328155" cy="272382"/>
          </a:xfrm>
          <a:prstGeom prst="rect">
            <a:avLst/>
          </a:prstGeom>
          <a:noFill/>
        </p:spPr>
        <p:txBody>
          <a:bodyPr wrap="none" rtlCol="0">
            <a:spAutoFit/>
          </a:bodyPr>
          <a:lstStyle/>
          <a:p>
            <a:pPr algn="ctr" fontAlgn="base">
              <a:lnSpc>
                <a:spcPct val="90000"/>
              </a:lnSpc>
              <a:spcBef>
                <a:spcPct val="0"/>
              </a:spcBef>
              <a:spcAft>
                <a:spcPct val="0"/>
              </a:spcAft>
            </a:pPr>
            <a:r>
              <a:rPr lang="en-US" sz="1300" i="1" dirty="0">
                <a:solidFill>
                  <a:srgbClr val="000000"/>
                </a:solidFill>
                <a:latin typeface="Roboto" panose="02000000000000000000" pitchFamily="2" charset="0"/>
                <a:ea typeface="Roboto" panose="02000000000000000000" pitchFamily="2" charset="0"/>
                <a:cs typeface="Arial" charset="0"/>
              </a:rPr>
              <a:t>Experiments possible at full intensity (1 Hz)</a:t>
            </a:r>
          </a:p>
        </p:txBody>
      </p:sp>
      <p:cxnSp>
        <p:nvCxnSpPr>
          <p:cNvPr id="6" name="Straight Arrow Connector 5">
            <a:extLst>
              <a:ext uri="{FF2B5EF4-FFF2-40B4-BE49-F238E27FC236}">
                <a16:creationId xmlns:a16="http://schemas.microsoft.com/office/drawing/2014/main" id="{3FE34542-258D-2673-D01B-AB6F1080AEDF}"/>
              </a:ext>
            </a:extLst>
          </p:cNvPr>
          <p:cNvCxnSpPr/>
          <p:nvPr/>
        </p:nvCxnSpPr>
        <p:spPr>
          <a:xfrm>
            <a:off x="4537771" y="2559345"/>
            <a:ext cx="795490" cy="0"/>
          </a:xfrm>
          <a:prstGeom prst="straightConnector1">
            <a:avLst/>
          </a:prstGeom>
          <a:noFill/>
          <a:ln w="9525" cap="flat" cmpd="sng" algn="ctr">
            <a:solidFill>
              <a:sysClr val="windowText" lastClr="000000">
                <a:shade val="95000"/>
                <a:satMod val="105000"/>
              </a:sysClr>
            </a:solidFill>
            <a:prstDash val="solid"/>
            <a:tailEnd type="triangle"/>
          </a:ln>
          <a:effectLst/>
        </p:spPr>
      </p:cxnSp>
    </p:spTree>
    <p:extLst>
      <p:ext uri="{BB962C8B-B14F-4D97-AF65-F5344CB8AC3E}">
        <p14:creationId xmlns:p14="http://schemas.microsoft.com/office/powerpoint/2010/main" val="134824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7C2FF-6516-A273-3D7B-DFB365E13DDF}"/>
              </a:ext>
            </a:extLst>
          </p:cNvPr>
          <p:cNvSpPr/>
          <p:nvPr/>
        </p:nvSpPr>
        <p:spPr>
          <a:xfrm>
            <a:off x="216309" y="2089960"/>
            <a:ext cx="2880852" cy="376023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2BA5E57-0E69-2773-6486-DE6D99F1174F}"/>
              </a:ext>
            </a:extLst>
          </p:cNvPr>
          <p:cNvSpPr>
            <a:spLocks noGrp="1"/>
          </p:cNvSpPr>
          <p:nvPr>
            <p:ph type="title"/>
          </p:nvPr>
        </p:nvSpPr>
        <p:spPr/>
        <p:txBody>
          <a:bodyPr/>
          <a:lstStyle/>
          <a:p>
            <a:r>
              <a:rPr lang="en-US" dirty="0"/>
              <a:t>Zero-space-charge simulation shows moderate compression for realistic energy spread</a:t>
            </a:r>
          </a:p>
        </p:txBody>
      </p:sp>
      <p:pic>
        <p:nvPicPr>
          <p:cNvPr id="4" name="Picture 3" descr="A picture containing diagram&#10;&#10;Description automatically generated">
            <a:extLst>
              <a:ext uri="{FF2B5EF4-FFF2-40B4-BE49-F238E27FC236}">
                <a16:creationId xmlns:a16="http://schemas.microsoft.com/office/drawing/2014/main" id="{8484E35D-9D97-8D61-8B4B-D831C2AF5881}"/>
              </a:ext>
            </a:extLst>
          </p:cNvPr>
          <p:cNvPicPr>
            <a:picLocks noChangeAspect="1"/>
          </p:cNvPicPr>
          <p:nvPr/>
        </p:nvPicPr>
        <p:blipFill>
          <a:blip r:embed="rId3"/>
          <a:stretch>
            <a:fillRect/>
          </a:stretch>
        </p:blipFill>
        <p:spPr>
          <a:xfrm>
            <a:off x="326530" y="2307509"/>
            <a:ext cx="2602523" cy="1798271"/>
          </a:xfrm>
          <a:prstGeom prst="rect">
            <a:avLst/>
          </a:prstGeom>
        </p:spPr>
      </p:pic>
      <p:pic>
        <p:nvPicPr>
          <p:cNvPr id="5" name="Picture 4" descr="Chart&#10;&#10;Description automatically generated">
            <a:extLst>
              <a:ext uri="{FF2B5EF4-FFF2-40B4-BE49-F238E27FC236}">
                <a16:creationId xmlns:a16="http://schemas.microsoft.com/office/drawing/2014/main" id="{53722D82-C6C1-4594-777A-3127E5BC9B8C}"/>
              </a:ext>
            </a:extLst>
          </p:cNvPr>
          <p:cNvPicPr>
            <a:picLocks noChangeAspect="1"/>
          </p:cNvPicPr>
          <p:nvPr/>
        </p:nvPicPr>
        <p:blipFill>
          <a:blip r:embed="rId4"/>
          <a:stretch>
            <a:fillRect/>
          </a:stretch>
        </p:blipFill>
        <p:spPr>
          <a:xfrm>
            <a:off x="537543" y="4323330"/>
            <a:ext cx="2180495" cy="145366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372279DE-E0F5-8AEB-73AF-D43EA57C60E2}"/>
              </a:ext>
            </a:extLst>
          </p:cNvPr>
          <p:cNvPicPr>
            <a:picLocks noChangeAspect="1"/>
          </p:cNvPicPr>
          <p:nvPr/>
        </p:nvPicPr>
        <p:blipFill>
          <a:blip r:embed="rId5"/>
          <a:stretch>
            <a:fillRect/>
          </a:stretch>
        </p:blipFill>
        <p:spPr>
          <a:xfrm>
            <a:off x="3202382" y="2343960"/>
            <a:ext cx="2602523" cy="1798271"/>
          </a:xfrm>
          <a:prstGeom prst="rect">
            <a:avLst/>
          </a:prstGeom>
        </p:spPr>
      </p:pic>
      <p:pic>
        <p:nvPicPr>
          <p:cNvPr id="7" name="Picture 6" descr="Chart&#10;&#10;Description automatically generated">
            <a:extLst>
              <a:ext uri="{FF2B5EF4-FFF2-40B4-BE49-F238E27FC236}">
                <a16:creationId xmlns:a16="http://schemas.microsoft.com/office/drawing/2014/main" id="{5AE14458-D2EC-8DC5-0BD5-C333D198C27E}"/>
              </a:ext>
            </a:extLst>
          </p:cNvPr>
          <p:cNvPicPr>
            <a:picLocks noChangeAspect="1"/>
          </p:cNvPicPr>
          <p:nvPr/>
        </p:nvPicPr>
        <p:blipFill>
          <a:blip r:embed="rId6"/>
          <a:stretch>
            <a:fillRect/>
          </a:stretch>
        </p:blipFill>
        <p:spPr>
          <a:xfrm>
            <a:off x="3442340" y="4323330"/>
            <a:ext cx="2180494" cy="1453663"/>
          </a:xfrm>
          <a:prstGeom prst="rect">
            <a:avLst/>
          </a:prstGeom>
        </p:spPr>
      </p:pic>
      <p:pic>
        <p:nvPicPr>
          <p:cNvPr id="8" name="Picture 7" descr="A picture containing scatter chart&#10;&#10;Description automatically generated">
            <a:extLst>
              <a:ext uri="{FF2B5EF4-FFF2-40B4-BE49-F238E27FC236}">
                <a16:creationId xmlns:a16="http://schemas.microsoft.com/office/drawing/2014/main" id="{3F60F37B-E44F-D101-F0F5-2ADEC78276B1}"/>
              </a:ext>
            </a:extLst>
          </p:cNvPr>
          <p:cNvPicPr>
            <a:picLocks noChangeAspect="1"/>
          </p:cNvPicPr>
          <p:nvPr/>
        </p:nvPicPr>
        <p:blipFill>
          <a:blip r:embed="rId7"/>
          <a:stretch>
            <a:fillRect/>
          </a:stretch>
        </p:blipFill>
        <p:spPr>
          <a:xfrm>
            <a:off x="6078404" y="2271057"/>
            <a:ext cx="2708030" cy="1871174"/>
          </a:xfrm>
          <a:prstGeom prst="rect">
            <a:avLst/>
          </a:prstGeom>
        </p:spPr>
      </p:pic>
      <p:pic>
        <p:nvPicPr>
          <p:cNvPr id="9" name="Picture 8" descr="Chart, line chart&#10;&#10;Description automatically generated">
            <a:extLst>
              <a:ext uri="{FF2B5EF4-FFF2-40B4-BE49-F238E27FC236}">
                <a16:creationId xmlns:a16="http://schemas.microsoft.com/office/drawing/2014/main" id="{F3E9ED3F-AEBD-0884-E928-77060FC1967C}"/>
              </a:ext>
            </a:extLst>
          </p:cNvPr>
          <p:cNvPicPr>
            <a:picLocks noChangeAspect="1"/>
          </p:cNvPicPr>
          <p:nvPr/>
        </p:nvPicPr>
        <p:blipFill>
          <a:blip r:embed="rId8"/>
          <a:stretch>
            <a:fillRect/>
          </a:stretch>
        </p:blipFill>
        <p:spPr>
          <a:xfrm>
            <a:off x="6342171" y="4323330"/>
            <a:ext cx="2180495" cy="1453663"/>
          </a:xfrm>
          <a:prstGeom prst="rect">
            <a:avLst/>
          </a:prstGeom>
        </p:spPr>
      </p:pic>
      <p:sp>
        <p:nvSpPr>
          <p:cNvPr id="11" name="Rectangle 10">
            <a:extLst>
              <a:ext uri="{FF2B5EF4-FFF2-40B4-BE49-F238E27FC236}">
                <a16:creationId xmlns:a16="http://schemas.microsoft.com/office/drawing/2014/main" id="{095DB46B-FD39-5694-7681-26C312EDA982}"/>
              </a:ext>
            </a:extLst>
          </p:cNvPr>
          <p:cNvSpPr/>
          <p:nvPr/>
        </p:nvSpPr>
        <p:spPr>
          <a:xfrm>
            <a:off x="3092161" y="2089960"/>
            <a:ext cx="2880852" cy="376023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4A45C0-0CE8-03FA-619A-4F8AB08E3A90}"/>
              </a:ext>
            </a:extLst>
          </p:cNvPr>
          <p:cNvSpPr/>
          <p:nvPr/>
        </p:nvSpPr>
        <p:spPr>
          <a:xfrm>
            <a:off x="5973014" y="2089960"/>
            <a:ext cx="2880852" cy="376023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470403-DC96-13DF-A2BC-171180615219}"/>
              </a:ext>
            </a:extLst>
          </p:cNvPr>
          <p:cNvSpPr/>
          <p:nvPr/>
        </p:nvSpPr>
        <p:spPr>
          <a:xfrm>
            <a:off x="211308" y="4208206"/>
            <a:ext cx="8642557" cy="1641987"/>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606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function&#10;&#10;Description automatically generated">
            <a:extLst>
              <a:ext uri="{FF2B5EF4-FFF2-40B4-BE49-F238E27FC236}">
                <a16:creationId xmlns:a16="http://schemas.microsoft.com/office/drawing/2014/main" id="{859EEEAC-1C3C-4BAD-12ED-0F0CEE521D9E}"/>
              </a:ext>
            </a:extLst>
          </p:cNvPr>
          <p:cNvPicPr>
            <a:picLocks noChangeAspect="1"/>
          </p:cNvPicPr>
          <p:nvPr/>
        </p:nvPicPr>
        <p:blipFill rotWithShape="1">
          <a:blip r:embed="rId3"/>
          <a:srcRect l="1946" b="8377"/>
          <a:stretch/>
        </p:blipFill>
        <p:spPr>
          <a:xfrm>
            <a:off x="384655" y="1697864"/>
            <a:ext cx="8650014" cy="1533250"/>
          </a:xfrm>
          <a:prstGeom prst="rect">
            <a:avLst/>
          </a:prstGeom>
        </p:spPr>
      </p:pic>
      <p:pic>
        <p:nvPicPr>
          <p:cNvPr id="5" name="Picture 4" descr="A graph of a function&#10;&#10;Description automatically generated">
            <a:extLst>
              <a:ext uri="{FF2B5EF4-FFF2-40B4-BE49-F238E27FC236}">
                <a16:creationId xmlns:a16="http://schemas.microsoft.com/office/drawing/2014/main" id="{E9A4A14D-DA7C-290C-9A16-68872C81EDCF}"/>
              </a:ext>
            </a:extLst>
          </p:cNvPr>
          <p:cNvPicPr>
            <a:picLocks noChangeAspect="1"/>
          </p:cNvPicPr>
          <p:nvPr/>
        </p:nvPicPr>
        <p:blipFill rotWithShape="1">
          <a:blip r:embed="rId4"/>
          <a:srcRect l="1945" t="8377" b="9346"/>
          <a:stretch/>
        </p:blipFill>
        <p:spPr>
          <a:xfrm>
            <a:off x="384653" y="3563122"/>
            <a:ext cx="8650015" cy="137685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78786C3-B2B3-C4C9-F7A8-8EBC4DF8736C}"/>
                  </a:ext>
                </a:extLst>
              </p:cNvPr>
              <p:cNvSpPr txBox="1"/>
              <p:nvPr/>
            </p:nvSpPr>
            <p:spPr>
              <a:xfrm>
                <a:off x="4362222" y="5008345"/>
                <a:ext cx="523220"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𝑧</m:t>
                      </m:r>
                      <m:r>
                        <a:rPr lang="en-US" sz="1600" b="0" i="1" smtClean="0">
                          <a:latin typeface="Cambria Math" panose="02040503050406030204" pitchFamily="18" charset="0"/>
                        </a:rPr>
                        <m:t> [</m:t>
                      </m:r>
                      <m:r>
                        <a:rPr lang="en-US" sz="1600" b="0" i="1" smtClean="0">
                          <a:latin typeface="Cambria Math" panose="02040503050406030204" pitchFamily="18" charset="0"/>
                        </a:rPr>
                        <m:t>𝑚</m:t>
                      </m:r>
                      <m:r>
                        <a:rPr lang="en-US" sz="1600" b="0" i="1" smtClean="0">
                          <a:latin typeface="Cambria Math" panose="02040503050406030204" pitchFamily="18" charset="0"/>
                        </a:rPr>
                        <m:t>]</m:t>
                      </m:r>
                    </m:oMath>
                  </m:oMathPara>
                </a14:m>
                <a:endParaRPr lang="en-US" sz="1600" dirty="0">
                  <a:latin typeface="+mn-lt"/>
                </a:endParaRPr>
              </a:p>
            </p:txBody>
          </p:sp>
        </mc:Choice>
        <mc:Fallback xmlns="">
          <p:sp>
            <p:nvSpPr>
              <p:cNvPr id="6" name="TextBox 5">
                <a:extLst>
                  <a:ext uri="{FF2B5EF4-FFF2-40B4-BE49-F238E27FC236}">
                    <a16:creationId xmlns:a16="http://schemas.microsoft.com/office/drawing/2014/main" id="{A78786C3-B2B3-C4C9-F7A8-8EBC4DF8736C}"/>
                  </a:ext>
                </a:extLst>
              </p:cNvPr>
              <p:cNvSpPr txBox="1">
                <a:spLocks noRot="1" noChangeAspect="1" noMove="1" noResize="1" noEditPoints="1" noAdjustHandles="1" noChangeArrowheads="1" noChangeShapeType="1" noTextEdit="1"/>
              </p:cNvSpPr>
              <p:nvPr/>
            </p:nvSpPr>
            <p:spPr>
              <a:xfrm>
                <a:off x="4362222" y="5008345"/>
                <a:ext cx="523220" cy="221599"/>
              </a:xfrm>
              <a:prstGeom prst="rect">
                <a:avLst/>
              </a:prstGeom>
              <a:blipFill>
                <a:blip r:embed="rId5"/>
                <a:stretch>
                  <a:fillRect l="-7143" t="-22222" r="-7143" b="-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F56CDCA-D2C9-8817-40C3-462875C2D430}"/>
                  </a:ext>
                </a:extLst>
              </p:cNvPr>
              <p:cNvSpPr txBox="1"/>
              <p:nvPr/>
            </p:nvSpPr>
            <p:spPr>
              <a:xfrm rot="16200000">
                <a:off x="-207585" y="3288482"/>
                <a:ext cx="904222" cy="221599"/>
              </a:xfrm>
              <a:prstGeom prst="rect">
                <a:avLst/>
              </a:prstGeom>
              <a:noFill/>
            </p:spPr>
            <p:txBody>
              <a:bodyPr wrap="none" lIns="0" tIns="0" rIns="0" bIns="0"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𝛿</m:t>
                      </m:r>
                      <m:r>
                        <a:rPr lang="en-US" sz="1600" b="0" i="1" smtClean="0">
                          <a:latin typeface="Cambria Math" panose="02040503050406030204" pitchFamily="18" charset="0"/>
                        </a:rPr>
                        <m:t>𝐸</m:t>
                      </m:r>
                      <m:r>
                        <a:rPr lang="en-US" sz="1600" b="0" i="1" smtClean="0">
                          <a:latin typeface="Cambria Math" panose="02040503050406030204" pitchFamily="18" charset="0"/>
                        </a:rPr>
                        <m:t> [</m:t>
                      </m:r>
                      <m:r>
                        <a:rPr lang="en-US" sz="1600" b="0" i="1" smtClean="0">
                          <a:latin typeface="Cambria Math" panose="02040503050406030204" pitchFamily="18" charset="0"/>
                        </a:rPr>
                        <m:t>𝑀𝑒𝑉</m:t>
                      </m:r>
                      <m:r>
                        <a:rPr lang="en-US" sz="1600" b="0" i="1" smtClean="0">
                          <a:latin typeface="Cambria Math" panose="02040503050406030204" pitchFamily="18" charset="0"/>
                        </a:rPr>
                        <m:t>]</m:t>
                      </m:r>
                    </m:oMath>
                  </m:oMathPara>
                </a14:m>
                <a:endParaRPr lang="en-US" sz="1600" dirty="0">
                  <a:latin typeface="+mn-lt"/>
                </a:endParaRPr>
              </a:p>
            </p:txBody>
          </p:sp>
        </mc:Choice>
        <mc:Fallback xmlns="">
          <p:sp>
            <p:nvSpPr>
              <p:cNvPr id="7" name="TextBox 6">
                <a:extLst>
                  <a:ext uri="{FF2B5EF4-FFF2-40B4-BE49-F238E27FC236}">
                    <a16:creationId xmlns:a16="http://schemas.microsoft.com/office/drawing/2014/main" id="{0F56CDCA-D2C9-8817-40C3-462875C2D430}"/>
                  </a:ext>
                </a:extLst>
              </p:cNvPr>
              <p:cNvSpPr txBox="1">
                <a:spLocks noRot="1" noChangeAspect="1" noMove="1" noResize="1" noEditPoints="1" noAdjustHandles="1" noChangeArrowheads="1" noChangeShapeType="1" noTextEdit="1"/>
              </p:cNvSpPr>
              <p:nvPr/>
            </p:nvSpPr>
            <p:spPr>
              <a:xfrm rot="16200000">
                <a:off x="-207585" y="3288482"/>
                <a:ext cx="904222" cy="221599"/>
              </a:xfrm>
              <a:prstGeom prst="rect">
                <a:avLst/>
              </a:prstGeom>
              <a:blipFill>
                <a:blip r:embed="rId6"/>
                <a:stretch>
                  <a:fillRect l="-22222" t="-4110" r="-44444" b="-684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4CF5EA3-5C3A-35DA-A641-9D7570521891}"/>
              </a:ext>
            </a:extLst>
          </p:cNvPr>
          <p:cNvSpPr txBox="1"/>
          <p:nvPr/>
        </p:nvSpPr>
        <p:spPr>
          <a:xfrm>
            <a:off x="4024953" y="5802546"/>
            <a:ext cx="1063112" cy="286232"/>
          </a:xfrm>
          <a:prstGeom prst="rect">
            <a:avLst/>
          </a:prstGeom>
          <a:noFill/>
        </p:spPr>
        <p:txBody>
          <a:bodyPr wrap="none" rtlCol="0">
            <a:spAutoFit/>
          </a:bodyPr>
          <a:lstStyle/>
          <a:p>
            <a:pPr algn="ctr">
              <a:lnSpc>
                <a:spcPct val="90000"/>
              </a:lnSpc>
            </a:pPr>
            <a:r>
              <a:rPr lang="en-US" sz="1400" dirty="0">
                <a:solidFill>
                  <a:schemeClr val="bg1">
                    <a:lumMod val="65000"/>
                  </a:schemeClr>
                </a:solidFill>
                <a:latin typeface="+mn-lt"/>
              </a:rPr>
              <a:t>Full charge</a:t>
            </a:r>
          </a:p>
        </p:txBody>
      </p:sp>
      <p:sp>
        <p:nvSpPr>
          <p:cNvPr id="9" name="TextBox 8">
            <a:extLst>
              <a:ext uri="{FF2B5EF4-FFF2-40B4-BE49-F238E27FC236}">
                <a16:creationId xmlns:a16="http://schemas.microsoft.com/office/drawing/2014/main" id="{4F4D0361-B9A9-2404-71A2-5907157261F4}"/>
              </a:ext>
            </a:extLst>
          </p:cNvPr>
          <p:cNvSpPr txBox="1"/>
          <p:nvPr/>
        </p:nvSpPr>
        <p:spPr>
          <a:xfrm>
            <a:off x="3984878" y="949787"/>
            <a:ext cx="1143262" cy="286232"/>
          </a:xfrm>
          <a:prstGeom prst="rect">
            <a:avLst/>
          </a:prstGeom>
          <a:noFill/>
        </p:spPr>
        <p:txBody>
          <a:bodyPr wrap="none" rtlCol="0">
            <a:spAutoFit/>
          </a:bodyPr>
          <a:lstStyle/>
          <a:p>
            <a:pPr algn="ctr">
              <a:lnSpc>
                <a:spcPct val="90000"/>
              </a:lnSpc>
            </a:pPr>
            <a:r>
              <a:rPr lang="en-US" sz="1400" dirty="0">
                <a:solidFill>
                  <a:schemeClr val="bg1">
                    <a:lumMod val="65000"/>
                  </a:schemeClr>
                </a:solidFill>
                <a:latin typeface="+mn-lt"/>
              </a:rPr>
              <a:t>Zero charge</a:t>
            </a:r>
          </a:p>
        </p:txBody>
      </p:sp>
      <p:sp>
        <p:nvSpPr>
          <p:cNvPr id="10" name="Right Brace 9">
            <a:extLst>
              <a:ext uri="{FF2B5EF4-FFF2-40B4-BE49-F238E27FC236}">
                <a16:creationId xmlns:a16="http://schemas.microsoft.com/office/drawing/2014/main" id="{F5EB451F-D861-E9EC-7540-EDE832056073}"/>
              </a:ext>
            </a:extLst>
          </p:cNvPr>
          <p:cNvSpPr/>
          <p:nvPr/>
        </p:nvSpPr>
        <p:spPr>
          <a:xfrm rot="16200000">
            <a:off x="4414247" y="-2710684"/>
            <a:ext cx="308755" cy="8426596"/>
          </a:xfrm>
          <a:prstGeom prst="rightBrace">
            <a:avLst>
              <a:gd name="adj1" fmla="val 46795"/>
              <a:gd name="adj2" fmla="val 50000"/>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C9F580A9-5F0E-3F92-49AC-CB16F2D9275F}"/>
              </a:ext>
            </a:extLst>
          </p:cNvPr>
          <p:cNvSpPr/>
          <p:nvPr/>
        </p:nvSpPr>
        <p:spPr>
          <a:xfrm rot="5400000" flipV="1">
            <a:off x="4402132" y="1362630"/>
            <a:ext cx="308755" cy="8426596"/>
          </a:xfrm>
          <a:prstGeom prst="rightBrace">
            <a:avLst>
              <a:gd name="adj1" fmla="val 46795"/>
              <a:gd name="adj2" fmla="val 50000"/>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33280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7344-6DC0-298C-1A29-ED1EEF7FE512}"/>
            </a:ext>
          </a:extLst>
        </p:cNvPr>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AC466A9C-E976-EDA5-AA89-67DE1BF2AEE2}"/>
              </a:ext>
            </a:extLst>
          </p:cNvPr>
          <p:cNvPicPr>
            <a:picLocks noChangeAspect="1"/>
          </p:cNvPicPr>
          <p:nvPr/>
        </p:nvPicPr>
        <p:blipFill>
          <a:blip r:embed="rId3"/>
          <a:stretch>
            <a:fillRect/>
          </a:stretch>
        </p:blipFill>
        <p:spPr>
          <a:xfrm>
            <a:off x="293234" y="1154463"/>
            <a:ext cx="8557531" cy="4549073"/>
          </a:xfrm>
          <a:prstGeom prst="rect">
            <a:avLst/>
          </a:prstGeom>
          <a:ln w="38100">
            <a:noFill/>
          </a:ln>
        </p:spPr>
      </p:pic>
    </p:spTree>
    <p:extLst>
      <p:ext uri="{BB962C8B-B14F-4D97-AF65-F5344CB8AC3E}">
        <p14:creationId xmlns:p14="http://schemas.microsoft.com/office/powerpoint/2010/main" val="158288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B70D-D74A-9EAB-367B-B91A7898C5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1E2118-2827-D6CF-0847-9BDCCF4837B0}"/>
              </a:ext>
            </a:extLst>
          </p:cNvPr>
          <p:cNvSpPr>
            <a:spLocks noGrp="1"/>
          </p:cNvSpPr>
          <p:nvPr>
            <p:ph type="title"/>
          </p:nvPr>
        </p:nvSpPr>
        <p:spPr/>
        <p:txBody>
          <a:bodyPr/>
          <a:lstStyle/>
          <a:p>
            <a:r>
              <a:rPr lang="en-US" dirty="0"/>
              <a:t>Shorting cavities works, but can’t </a:t>
            </a:r>
            <a:r>
              <a:rPr lang="en-US" dirty="0" err="1"/>
              <a:t>unshort</a:t>
            </a:r>
            <a:r>
              <a:rPr lang="en-US" dirty="0"/>
              <a:t> after accumulation</a:t>
            </a:r>
          </a:p>
        </p:txBody>
      </p:sp>
      <p:pic>
        <p:nvPicPr>
          <p:cNvPr id="5" name="Picture 4" descr="Graphical user interface&#10;&#10;AI-generated content may be incorrect.">
            <a:extLst>
              <a:ext uri="{FF2B5EF4-FFF2-40B4-BE49-F238E27FC236}">
                <a16:creationId xmlns:a16="http://schemas.microsoft.com/office/drawing/2014/main" id="{0EBD5534-0306-4E50-6749-1CF839789424}"/>
              </a:ext>
            </a:extLst>
          </p:cNvPr>
          <p:cNvPicPr>
            <a:picLocks noChangeAspect="1"/>
          </p:cNvPicPr>
          <p:nvPr/>
        </p:nvPicPr>
        <p:blipFill>
          <a:blip r:embed="rId3"/>
          <a:stretch>
            <a:fillRect/>
          </a:stretch>
        </p:blipFill>
        <p:spPr>
          <a:xfrm>
            <a:off x="1296086" y="1540566"/>
            <a:ext cx="6551827" cy="4604998"/>
          </a:xfrm>
          <a:prstGeom prst="rect">
            <a:avLst/>
          </a:prstGeom>
        </p:spPr>
      </p:pic>
    </p:spTree>
    <p:extLst>
      <p:ext uri="{BB962C8B-B14F-4D97-AF65-F5344CB8AC3E}">
        <p14:creationId xmlns:p14="http://schemas.microsoft.com/office/powerpoint/2010/main" val="1562269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C7CC4-5A2F-5F26-4D83-912F784C16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81274A-C40E-97B0-6BBB-A660424A8125}"/>
              </a:ext>
            </a:extLst>
          </p:cNvPr>
          <p:cNvSpPr>
            <a:spLocks noGrp="1"/>
          </p:cNvSpPr>
          <p:nvPr>
            <p:ph type="title"/>
          </p:nvPr>
        </p:nvSpPr>
        <p:spPr/>
        <p:txBody>
          <a:bodyPr/>
          <a:lstStyle/>
          <a:p>
            <a:r>
              <a:rPr lang="en-US" dirty="0"/>
              <a:t>Beam-induced voltages limit beam intensity when operating cavities in open-loop</a:t>
            </a:r>
          </a:p>
        </p:txBody>
      </p:sp>
      <p:sp>
        <p:nvSpPr>
          <p:cNvPr id="6" name="Left Brace 5">
            <a:extLst>
              <a:ext uri="{FF2B5EF4-FFF2-40B4-BE49-F238E27FC236}">
                <a16:creationId xmlns:a16="http://schemas.microsoft.com/office/drawing/2014/main" id="{5F7CBF3F-A0E5-F980-8858-1B50069E25A3}"/>
              </a:ext>
            </a:extLst>
          </p:cNvPr>
          <p:cNvSpPr/>
          <p:nvPr/>
        </p:nvSpPr>
        <p:spPr>
          <a:xfrm rot="16200000">
            <a:off x="4350576" y="2447417"/>
            <a:ext cx="442848" cy="5898874"/>
          </a:xfrm>
          <a:prstGeom prst="leftBrace">
            <a:avLst>
              <a:gd name="adj1" fmla="val 52610"/>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AE6554C-C143-965A-B6DC-F2BED3E3A85B}"/>
              </a:ext>
            </a:extLst>
          </p:cNvPr>
          <p:cNvSpPr txBox="1"/>
          <p:nvPr/>
        </p:nvSpPr>
        <p:spPr>
          <a:xfrm>
            <a:off x="2179154" y="5738592"/>
            <a:ext cx="5898874" cy="369332"/>
          </a:xfrm>
          <a:prstGeom prst="rect">
            <a:avLst/>
          </a:prstGeom>
          <a:noFill/>
        </p:spPr>
        <p:txBody>
          <a:bodyPr wrap="square" rtlCol="0">
            <a:spAutoFit/>
          </a:bodyPr>
          <a:lstStyle/>
          <a:p>
            <a:r>
              <a:rPr lang="en-US" dirty="0">
                <a:solidFill>
                  <a:srgbClr val="000000"/>
                </a:solidFill>
              </a:rPr>
              <a:t>300-turn accumulation. Approaching 12 kV limit.</a:t>
            </a:r>
            <a:endParaRPr lang="en-US" b="1" dirty="0">
              <a:solidFill>
                <a:srgbClr val="000000"/>
              </a:solidFill>
            </a:endParaRPr>
          </a:p>
        </p:txBody>
      </p:sp>
      <p:pic>
        <p:nvPicPr>
          <p:cNvPr id="9" name="Picture 8" descr="Graphical user interface&#10;&#10;AI-generated content may be incorrect.">
            <a:extLst>
              <a:ext uri="{FF2B5EF4-FFF2-40B4-BE49-F238E27FC236}">
                <a16:creationId xmlns:a16="http://schemas.microsoft.com/office/drawing/2014/main" id="{771E649B-785C-61AF-F3F2-25B1553DBF42}"/>
              </a:ext>
            </a:extLst>
          </p:cNvPr>
          <p:cNvPicPr>
            <a:picLocks noChangeAspect="1"/>
          </p:cNvPicPr>
          <p:nvPr/>
        </p:nvPicPr>
        <p:blipFill>
          <a:blip r:embed="rId3"/>
          <a:srcRect b="48712"/>
          <a:stretch/>
        </p:blipFill>
        <p:spPr>
          <a:xfrm>
            <a:off x="546652" y="1968314"/>
            <a:ext cx="8050695" cy="2902135"/>
          </a:xfrm>
          <a:prstGeom prst="rect">
            <a:avLst/>
          </a:prstGeom>
        </p:spPr>
      </p:pic>
    </p:spTree>
    <p:extLst>
      <p:ext uri="{BB962C8B-B14F-4D97-AF65-F5344CB8AC3E}">
        <p14:creationId xmlns:p14="http://schemas.microsoft.com/office/powerpoint/2010/main" val="3101807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D9EC9-AC02-C07F-57E6-0EADA5B7C3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96AC18-6B69-D58B-F214-374FC995AD3A}"/>
              </a:ext>
            </a:extLst>
          </p:cNvPr>
          <p:cNvSpPr>
            <a:spLocks noGrp="1"/>
          </p:cNvSpPr>
          <p:nvPr>
            <p:ph type="title"/>
          </p:nvPr>
        </p:nvSpPr>
        <p:spPr/>
        <p:txBody>
          <a:bodyPr/>
          <a:lstStyle/>
          <a:p>
            <a:r>
              <a:rPr lang="en-US" dirty="0"/>
              <a:t>Can we use multiple cavities same frequency but different phases? </a:t>
            </a:r>
          </a:p>
        </p:txBody>
      </p:sp>
      <p:pic>
        <p:nvPicPr>
          <p:cNvPr id="5" name="Picture 4" descr="Diagram, schematic&#10;&#10;AI-generated content may be incorrect.">
            <a:extLst>
              <a:ext uri="{FF2B5EF4-FFF2-40B4-BE49-F238E27FC236}">
                <a16:creationId xmlns:a16="http://schemas.microsoft.com/office/drawing/2014/main" id="{4BEACDF5-7780-F0F4-104E-227A7E958991}"/>
              </a:ext>
            </a:extLst>
          </p:cNvPr>
          <p:cNvPicPr>
            <a:picLocks noChangeAspect="1"/>
          </p:cNvPicPr>
          <p:nvPr/>
        </p:nvPicPr>
        <p:blipFill>
          <a:blip r:embed="rId3"/>
          <a:stretch>
            <a:fillRect/>
          </a:stretch>
        </p:blipFill>
        <p:spPr>
          <a:xfrm>
            <a:off x="1530625" y="2339360"/>
            <a:ext cx="2286000" cy="2743200"/>
          </a:xfrm>
          <a:prstGeom prst="rect">
            <a:avLst/>
          </a:prstGeom>
        </p:spPr>
      </p:pic>
      <p:pic>
        <p:nvPicPr>
          <p:cNvPr id="7" name="Picture 6" descr="Diagram, schematic&#10;&#10;AI-generated content may be incorrect.">
            <a:extLst>
              <a:ext uri="{FF2B5EF4-FFF2-40B4-BE49-F238E27FC236}">
                <a16:creationId xmlns:a16="http://schemas.microsoft.com/office/drawing/2014/main" id="{C08C15DE-F262-1091-BBD7-77D6CA950E6F}"/>
              </a:ext>
            </a:extLst>
          </p:cNvPr>
          <p:cNvPicPr>
            <a:picLocks noChangeAspect="1"/>
          </p:cNvPicPr>
          <p:nvPr/>
        </p:nvPicPr>
        <p:blipFill>
          <a:blip r:embed="rId4"/>
          <a:stretch>
            <a:fillRect/>
          </a:stretch>
        </p:blipFill>
        <p:spPr>
          <a:xfrm>
            <a:off x="5327373" y="2339360"/>
            <a:ext cx="2286000" cy="27432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87FBDF-8CDC-1526-5604-74E9214A8231}"/>
                  </a:ext>
                </a:extLst>
              </p:cNvPr>
              <p:cNvSpPr txBox="1"/>
              <p:nvPr/>
            </p:nvSpPr>
            <p:spPr>
              <a:xfrm>
                <a:off x="2435088" y="1915886"/>
                <a:ext cx="8826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𝜙</m:t>
                          </m:r>
                        </m:e>
                        <m:sub>
                          <m:r>
                            <a:rPr lang="en-US" b="0" i="1" smtClean="0">
                              <a:solidFill>
                                <a:srgbClr val="000000"/>
                              </a:solidFill>
                              <a:latin typeface="Cambria Math" panose="02040503050406030204" pitchFamily="18" charset="0"/>
                            </a:rPr>
                            <m:t>1</m:t>
                          </m:r>
                        </m:sub>
                      </m:sSub>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𝜙</m:t>
                          </m:r>
                        </m:e>
                        <m:sub>
                          <m:r>
                            <a:rPr lang="en-US" b="0" i="1" smtClean="0">
                              <a:solidFill>
                                <a:srgbClr val="000000"/>
                              </a:solidFill>
                              <a:latin typeface="Cambria Math" panose="02040503050406030204" pitchFamily="18" charset="0"/>
                            </a:rPr>
                            <m:t>2</m:t>
                          </m:r>
                        </m:sub>
                      </m:sSub>
                    </m:oMath>
                  </m:oMathPara>
                </a14:m>
                <a:endParaRPr lang="en-US" dirty="0">
                  <a:solidFill>
                    <a:srgbClr val="000000"/>
                  </a:solidFill>
                </a:endParaRPr>
              </a:p>
            </p:txBody>
          </p:sp>
        </mc:Choice>
        <mc:Fallback xmlns="">
          <p:sp>
            <p:nvSpPr>
              <p:cNvPr id="12" name="TextBox 11">
                <a:extLst>
                  <a:ext uri="{FF2B5EF4-FFF2-40B4-BE49-F238E27FC236}">
                    <a16:creationId xmlns:a16="http://schemas.microsoft.com/office/drawing/2014/main" id="{6287FBDF-8CDC-1526-5604-74E9214A8231}"/>
                  </a:ext>
                </a:extLst>
              </p:cNvPr>
              <p:cNvSpPr txBox="1">
                <a:spLocks noRot="1" noChangeAspect="1" noMove="1" noResize="1" noEditPoints="1" noAdjustHandles="1" noChangeArrowheads="1" noChangeShapeType="1" noTextEdit="1"/>
              </p:cNvSpPr>
              <p:nvPr/>
            </p:nvSpPr>
            <p:spPr>
              <a:xfrm>
                <a:off x="2435088" y="1915886"/>
                <a:ext cx="882614" cy="276999"/>
              </a:xfrm>
              <a:prstGeom prst="rect">
                <a:avLst/>
              </a:prstGeom>
              <a:blipFill>
                <a:blip r:embed="rId5"/>
                <a:stretch>
                  <a:fillRect l="-7042" r="-140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6C75F7-EF0C-DF22-AAA1-B98F7788A638}"/>
                  </a:ext>
                </a:extLst>
              </p:cNvPr>
              <p:cNvSpPr txBox="1"/>
              <p:nvPr/>
            </p:nvSpPr>
            <p:spPr>
              <a:xfrm>
                <a:off x="5939614" y="1915886"/>
                <a:ext cx="12995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𝜙</m:t>
                          </m:r>
                        </m:e>
                        <m:sub>
                          <m:r>
                            <a:rPr lang="en-US" b="0" i="1" smtClean="0">
                              <a:solidFill>
                                <a:srgbClr val="000000"/>
                              </a:solidFill>
                              <a:latin typeface="Cambria Math" panose="02040503050406030204" pitchFamily="18" charset="0"/>
                            </a:rPr>
                            <m:t>1</m:t>
                          </m:r>
                        </m:sub>
                      </m:sSub>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𝜙</m:t>
                          </m:r>
                        </m:e>
                        <m:sub>
                          <m:r>
                            <a:rPr lang="en-US" b="0" i="1" smtClean="0">
                              <a:solidFill>
                                <a:srgbClr val="000000"/>
                              </a:solidFill>
                              <a:latin typeface="Cambria Math" panose="02040503050406030204" pitchFamily="18" charset="0"/>
                            </a:rPr>
                            <m:t>2</m:t>
                          </m:r>
                        </m:sub>
                      </m:sSub>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𝜋</m:t>
                      </m:r>
                    </m:oMath>
                  </m:oMathPara>
                </a14:m>
                <a:endParaRPr lang="en-US" dirty="0">
                  <a:solidFill>
                    <a:srgbClr val="000000"/>
                  </a:solidFill>
                </a:endParaRPr>
              </a:p>
            </p:txBody>
          </p:sp>
        </mc:Choice>
        <mc:Fallback xmlns="">
          <p:sp>
            <p:nvSpPr>
              <p:cNvPr id="13" name="TextBox 12">
                <a:extLst>
                  <a:ext uri="{FF2B5EF4-FFF2-40B4-BE49-F238E27FC236}">
                    <a16:creationId xmlns:a16="http://schemas.microsoft.com/office/drawing/2014/main" id="{036C75F7-EF0C-DF22-AAA1-B98F7788A638}"/>
                  </a:ext>
                </a:extLst>
              </p:cNvPr>
              <p:cNvSpPr txBox="1">
                <a:spLocks noRot="1" noChangeAspect="1" noMove="1" noResize="1" noEditPoints="1" noAdjustHandles="1" noChangeArrowheads="1" noChangeShapeType="1" noTextEdit="1"/>
              </p:cNvSpPr>
              <p:nvPr/>
            </p:nvSpPr>
            <p:spPr>
              <a:xfrm>
                <a:off x="5939614" y="1915886"/>
                <a:ext cx="1299522" cy="276999"/>
              </a:xfrm>
              <a:prstGeom prst="rect">
                <a:avLst/>
              </a:prstGeom>
              <a:blipFill>
                <a:blip r:embed="rId6"/>
                <a:stretch>
                  <a:fillRect l="-4808" r="-962" b="-30435"/>
                </a:stretch>
              </a:blipFill>
            </p:spPr>
            <p:txBody>
              <a:bodyPr/>
              <a:lstStyle/>
              <a:p>
                <a:r>
                  <a:rPr lang="en-US">
                    <a:noFill/>
                  </a:rPr>
                  <a:t> </a:t>
                </a:r>
              </a:p>
            </p:txBody>
          </p:sp>
        </mc:Fallback>
      </mc:AlternateContent>
    </p:spTree>
    <p:extLst>
      <p:ext uri="{BB962C8B-B14F-4D97-AF65-F5344CB8AC3E}">
        <p14:creationId xmlns:p14="http://schemas.microsoft.com/office/powerpoint/2010/main" val="71880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25550-CE21-1FF5-4DBA-E41AB859A43C}"/>
            </a:ext>
          </a:extLst>
        </p:cNvPr>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C6185263-D751-336A-A9D3-0F4467C7A081}"/>
              </a:ext>
            </a:extLst>
          </p:cNvPr>
          <p:cNvPicPr>
            <a:picLocks noChangeAspect="1"/>
          </p:cNvPicPr>
          <p:nvPr/>
        </p:nvPicPr>
        <p:blipFill>
          <a:blip r:embed="rId3"/>
          <a:stretch>
            <a:fillRect/>
          </a:stretch>
        </p:blipFill>
        <p:spPr>
          <a:xfrm>
            <a:off x="685800" y="1508003"/>
            <a:ext cx="7772400" cy="3841993"/>
          </a:xfrm>
          <a:prstGeom prst="rect">
            <a:avLst/>
          </a:prstGeom>
        </p:spPr>
      </p:pic>
      <p:sp>
        <p:nvSpPr>
          <p:cNvPr id="2" name="TextBox 1">
            <a:extLst>
              <a:ext uri="{FF2B5EF4-FFF2-40B4-BE49-F238E27FC236}">
                <a16:creationId xmlns:a16="http://schemas.microsoft.com/office/drawing/2014/main" id="{FBB063C6-EDEF-2679-6446-3CB108C7DD90}"/>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https://</a:t>
            </a:r>
            <a:r>
              <a:rPr lang="en-US" sz="1200" dirty="0" err="1">
                <a:solidFill>
                  <a:schemeClr val="bg2">
                    <a:lumMod val="75000"/>
                  </a:schemeClr>
                </a:solidFill>
              </a:rPr>
              <a:t>arxiv.org</a:t>
            </a:r>
            <a:r>
              <a:rPr lang="en-US" sz="1200" dirty="0">
                <a:solidFill>
                  <a:schemeClr val="bg2">
                    <a:lumMod val="75000"/>
                  </a:schemeClr>
                </a:solidFill>
              </a:rPr>
              <a:t>/abs/2407.12450</a:t>
            </a:r>
          </a:p>
        </p:txBody>
      </p:sp>
    </p:spTree>
    <p:extLst>
      <p:ext uri="{BB962C8B-B14F-4D97-AF65-F5344CB8AC3E}">
        <p14:creationId xmlns:p14="http://schemas.microsoft.com/office/powerpoint/2010/main" val="67782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3BE42-36BF-BB92-EDFF-A51D2FE623A8}"/>
            </a:ext>
          </a:extLst>
        </p:cNvPr>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ECB2637-577D-EB37-008B-E8048BDE623F}"/>
              </a:ext>
            </a:extLst>
          </p:cNvPr>
          <p:cNvPicPr>
            <a:picLocks noChangeAspect="1"/>
          </p:cNvPicPr>
          <p:nvPr/>
        </p:nvPicPr>
        <p:blipFill>
          <a:blip r:embed="rId3"/>
          <a:stretch>
            <a:fillRect/>
          </a:stretch>
        </p:blipFill>
        <p:spPr>
          <a:xfrm>
            <a:off x="685800" y="1508003"/>
            <a:ext cx="7772400" cy="3841993"/>
          </a:xfrm>
          <a:prstGeom prst="rect">
            <a:avLst/>
          </a:prstGeom>
        </p:spPr>
      </p:pic>
      <p:sp>
        <p:nvSpPr>
          <p:cNvPr id="2" name="TextBox 1">
            <a:extLst>
              <a:ext uri="{FF2B5EF4-FFF2-40B4-BE49-F238E27FC236}">
                <a16:creationId xmlns:a16="http://schemas.microsoft.com/office/drawing/2014/main" id="{6D9C76AF-A4E7-5DDA-E9FB-AE61A7BE8D5B}"/>
              </a:ext>
            </a:extLst>
          </p:cNvPr>
          <p:cNvSpPr txBox="1"/>
          <p:nvPr/>
        </p:nvSpPr>
        <p:spPr>
          <a:xfrm>
            <a:off x="2440460" y="6527913"/>
            <a:ext cx="4263080" cy="276999"/>
          </a:xfrm>
          <a:prstGeom prst="rect">
            <a:avLst/>
          </a:prstGeom>
          <a:noFill/>
        </p:spPr>
        <p:txBody>
          <a:bodyPr wrap="square">
            <a:spAutoFit/>
          </a:bodyPr>
          <a:lstStyle/>
          <a:p>
            <a:pPr algn="ctr"/>
            <a:r>
              <a:rPr lang="en-US" sz="1200" dirty="0">
                <a:solidFill>
                  <a:schemeClr val="bg2">
                    <a:lumMod val="75000"/>
                  </a:schemeClr>
                </a:solidFill>
              </a:rPr>
              <a:t>https://</a:t>
            </a:r>
            <a:r>
              <a:rPr lang="en-US" sz="1200" dirty="0" err="1">
                <a:solidFill>
                  <a:schemeClr val="bg2">
                    <a:lumMod val="75000"/>
                  </a:schemeClr>
                </a:solidFill>
              </a:rPr>
              <a:t>arxiv.org</a:t>
            </a:r>
            <a:r>
              <a:rPr lang="en-US" sz="1200" dirty="0">
                <a:solidFill>
                  <a:schemeClr val="bg2">
                    <a:lumMod val="75000"/>
                  </a:schemeClr>
                </a:solidFill>
              </a:rPr>
              <a:t>/abs/2407.12450</a:t>
            </a:r>
          </a:p>
        </p:txBody>
      </p:sp>
      <p:sp>
        <p:nvSpPr>
          <p:cNvPr id="3" name="Rectangle 2">
            <a:extLst>
              <a:ext uri="{FF2B5EF4-FFF2-40B4-BE49-F238E27FC236}">
                <a16:creationId xmlns:a16="http://schemas.microsoft.com/office/drawing/2014/main" id="{F17EAAEE-DB49-08DB-DF98-AD7B9DAD98F7}"/>
              </a:ext>
            </a:extLst>
          </p:cNvPr>
          <p:cNvSpPr/>
          <p:nvPr/>
        </p:nvSpPr>
        <p:spPr>
          <a:xfrm>
            <a:off x="1637212" y="1499294"/>
            <a:ext cx="4545874" cy="1592248"/>
          </a:xfrm>
          <a:prstGeom prst="rect">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CFF9D1-E6F7-A772-9856-32BFC488B94D}"/>
              </a:ext>
            </a:extLst>
          </p:cNvPr>
          <p:cNvSpPr txBox="1"/>
          <p:nvPr/>
        </p:nvSpPr>
        <p:spPr>
          <a:xfrm>
            <a:off x="7857938" y="1695253"/>
            <a:ext cx="1200523" cy="1200329"/>
          </a:xfrm>
          <a:prstGeom prst="rect">
            <a:avLst/>
          </a:prstGeom>
          <a:noFill/>
          <a:ln w="57150">
            <a:solidFill>
              <a:srgbClr val="000000"/>
            </a:solidFill>
          </a:ln>
        </p:spPr>
        <p:txBody>
          <a:bodyPr wrap="square" rtlCol="0">
            <a:spAutoFit/>
          </a:bodyPr>
          <a:lstStyle/>
          <a:p>
            <a:pPr algn="ctr"/>
            <a:r>
              <a:rPr lang="en-US" dirty="0">
                <a:solidFill>
                  <a:srgbClr val="000000"/>
                </a:solidFill>
              </a:rPr>
              <a:t>2-4 MW</a:t>
            </a:r>
          </a:p>
          <a:p>
            <a:pPr algn="ctr"/>
            <a:r>
              <a:rPr lang="en-US" dirty="0">
                <a:solidFill>
                  <a:srgbClr val="000000"/>
                </a:solidFill>
              </a:rPr>
              <a:t>5-10 GeV</a:t>
            </a:r>
          </a:p>
          <a:p>
            <a:pPr algn="ctr"/>
            <a:r>
              <a:rPr lang="en-US" dirty="0">
                <a:solidFill>
                  <a:srgbClr val="000000"/>
                </a:solidFill>
              </a:rPr>
              <a:t>10 Hz</a:t>
            </a:r>
          </a:p>
          <a:p>
            <a:pPr algn="ctr"/>
            <a:r>
              <a:rPr lang="en-US" dirty="0">
                <a:solidFill>
                  <a:srgbClr val="000000"/>
                </a:solidFill>
              </a:rPr>
              <a:t>2 ns</a:t>
            </a:r>
          </a:p>
        </p:txBody>
      </p:sp>
    </p:spTree>
    <p:extLst>
      <p:ext uri="{BB962C8B-B14F-4D97-AF65-F5344CB8AC3E}">
        <p14:creationId xmlns:p14="http://schemas.microsoft.com/office/powerpoint/2010/main" val="317211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0256-DED0-731A-77E6-F895A9FA7C10}"/>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D8D2C595-B48C-D87C-592C-6AB753E63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866"/>
          <a:stretch/>
        </p:blipFill>
        <p:spPr>
          <a:xfrm>
            <a:off x="1785166" y="1844820"/>
            <a:ext cx="7922145" cy="3700702"/>
          </a:xfrm>
          <a:prstGeom prst="rect">
            <a:avLst/>
          </a:prstGeom>
        </p:spPr>
      </p:pic>
      <p:sp>
        <p:nvSpPr>
          <p:cNvPr id="45" name="Line 2">
            <a:extLst>
              <a:ext uri="{FF2B5EF4-FFF2-40B4-BE49-F238E27FC236}">
                <a16:creationId xmlns:a16="http://schemas.microsoft.com/office/drawing/2014/main" id="{E31FA4A5-6070-9DF8-E185-BA9400D9810D}"/>
              </a:ext>
            </a:extLst>
          </p:cNvPr>
          <p:cNvSpPr>
            <a:spLocks noChangeShapeType="1"/>
          </p:cNvSpPr>
          <p:nvPr/>
        </p:nvSpPr>
        <p:spPr bwMode="auto">
          <a:xfrm>
            <a:off x="1113071" y="4115590"/>
            <a:ext cx="4093760" cy="9777"/>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6" name="Rectangle 70">
            <a:extLst>
              <a:ext uri="{FF2B5EF4-FFF2-40B4-BE49-F238E27FC236}">
                <a16:creationId xmlns:a16="http://schemas.microsoft.com/office/drawing/2014/main" id="{0FE52D14-73B1-17AC-EB7C-4788C900FADC}"/>
              </a:ext>
            </a:extLst>
          </p:cNvPr>
          <p:cNvSpPr>
            <a:spLocks noChangeArrowheads="1"/>
          </p:cNvSpPr>
          <p:nvPr/>
        </p:nvSpPr>
        <p:spPr bwMode="auto">
          <a:xfrm>
            <a:off x="245808" y="3996696"/>
            <a:ext cx="176245" cy="247582"/>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8" name="Rectangle 72">
            <a:extLst>
              <a:ext uri="{FF2B5EF4-FFF2-40B4-BE49-F238E27FC236}">
                <a16:creationId xmlns:a16="http://schemas.microsoft.com/office/drawing/2014/main" id="{3F9DB591-8E46-1BCE-0CB5-D75FC8BCF05C}"/>
              </a:ext>
            </a:extLst>
          </p:cNvPr>
          <p:cNvSpPr>
            <a:spLocks noChangeArrowheads="1"/>
          </p:cNvSpPr>
          <p:nvPr/>
        </p:nvSpPr>
        <p:spPr bwMode="auto">
          <a:xfrm>
            <a:off x="1119230" y="3401000"/>
            <a:ext cx="74860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2.5 MeV</a:t>
            </a:r>
          </a:p>
        </p:txBody>
      </p:sp>
      <p:sp>
        <p:nvSpPr>
          <p:cNvPr id="61" name="Rectangle 88">
            <a:extLst>
              <a:ext uri="{FF2B5EF4-FFF2-40B4-BE49-F238E27FC236}">
                <a16:creationId xmlns:a16="http://schemas.microsoft.com/office/drawing/2014/main" id="{E82F7B35-B705-77B5-A7DD-129A0FCE3AFD}"/>
              </a:ext>
            </a:extLst>
          </p:cNvPr>
          <p:cNvSpPr>
            <a:spLocks noChangeArrowheads="1"/>
          </p:cNvSpPr>
          <p:nvPr/>
        </p:nvSpPr>
        <p:spPr bwMode="auto">
          <a:xfrm>
            <a:off x="483599" y="3998095"/>
            <a:ext cx="607066"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RFQ</a:t>
            </a:r>
          </a:p>
        </p:txBody>
      </p:sp>
      <p:sp>
        <p:nvSpPr>
          <p:cNvPr id="62" name="Line 91">
            <a:extLst>
              <a:ext uri="{FF2B5EF4-FFF2-40B4-BE49-F238E27FC236}">
                <a16:creationId xmlns:a16="http://schemas.microsoft.com/office/drawing/2014/main" id="{69B931D7-CA01-7063-8338-F7B2F34D26DC}"/>
              </a:ext>
            </a:extLst>
          </p:cNvPr>
          <p:cNvSpPr>
            <a:spLocks noChangeShapeType="1"/>
          </p:cNvSpPr>
          <p:nvPr/>
        </p:nvSpPr>
        <p:spPr bwMode="auto">
          <a:xfrm flipH="1">
            <a:off x="339524" y="4279053"/>
            <a:ext cx="0" cy="152466"/>
          </a:xfrm>
          <a:prstGeom prst="line">
            <a:avLst/>
          </a:prstGeom>
          <a:noFill/>
          <a:ln w="15875">
            <a:solidFill>
              <a:sysClr val="windowText" lastClr="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3" name="Rectangle 88">
            <a:extLst>
              <a:ext uri="{FF2B5EF4-FFF2-40B4-BE49-F238E27FC236}">
                <a16:creationId xmlns:a16="http://schemas.microsoft.com/office/drawing/2014/main" id="{CD3970B2-5AD3-D152-41A8-11C293AA4654}"/>
              </a:ext>
            </a:extLst>
          </p:cNvPr>
          <p:cNvSpPr>
            <a:spLocks noChangeArrowheads="1"/>
          </p:cNvSpPr>
          <p:nvPr/>
        </p:nvSpPr>
        <p:spPr bwMode="auto">
          <a:xfrm>
            <a:off x="1137536" y="3995265"/>
            <a:ext cx="647630"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MEBT</a:t>
            </a:r>
          </a:p>
        </p:txBody>
      </p:sp>
      <p:sp>
        <p:nvSpPr>
          <p:cNvPr id="64" name="Line 74">
            <a:extLst>
              <a:ext uri="{FF2B5EF4-FFF2-40B4-BE49-F238E27FC236}">
                <a16:creationId xmlns:a16="http://schemas.microsoft.com/office/drawing/2014/main" id="{850B0B5E-A77A-17F2-00B5-65CA8DEFC2F4}"/>
              </a:ext>
            </a:extLst>
          </p:cNvPr>
          <p:cNvSpPr>
            <a:spLocks noChangeShapeType="1"/>
          </p:cNvSpPr>
          <p:nvPr/>
        </p:nvSpPr>
        <p:spPr bwMode="auto">
          <a:xfrm flipH="1" flipV="1">
            <a:off x="1148861"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6" name="Rectangle 69">
            <a:extLst>
              <a:ext uri="{FF2B5EF4-FFF2-40B4-BE49-F238E27FC236}">
                <a16:creationId xmlns:a16="http://schemas.microsoft.com/office/drawing/2014/main" id="{29369C15-16D7-24F1-5028-2E0730B474F3}"/>
              </a:ext>
            </a:extLst>
          </p:cNvPr>
          <p:cNvSpPr>
            <a:spLocks noChangeArrowheads="1"/>
          </p:cNvSpPr>
          <p:nvPr/>
        </p:nvSpPr>
        <p:spPr bwMode="auto">
          <a:xfrm>
            <a:off x="157688" y="4417906"/>
            <a:ext cx="913711"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solidFill>
                <a:latin typeface="Roboto" panose="02000000000000000000" pitchFamily="2" charset="0"/>
                <a:ea typeface="Roboto" panose="02000000000000000000" pitchFamily="2" charset="0"/>
                <a:cs typeface="Arial" charset="0"/>
              </a:rPr>
              <a:t>Ion Source</a:t>
            </a:r>
          </a:p>
        </p:txBody>
      </p:sp>
      <p:sp>
        <p:nvSpPr>
          <p:cNvPr id="2" name="Text Box 60">
            <a:extLst>
              <a:ext uri="{FF2B5EF4-FFF2-40B4-BE49-F238E27FC236}">
                <a16:creationId xmlns:a16="http://schemas.microsoft.com/office/drawing/2014/main" id="{004313C8-2B6A-8A01-9BD4-07C0CACB7E44}"/>
              </a:ext>
            </a:extLst>
          </p:cNvPr>
          <p:cNvSpPr txBox="1">
            <a:spLocks noChangeArrowheads="1"/>
          </p:cNvSpPr>
          <p:nvPr/>
        </p:nvSpPr>
        <p:spPr bwMode="auto">
          <a:xfrm>
            <a:off x="240272" y="2621120"/>
            <a:ext cx="178649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60000"/>
                    <a:lumOff val="40000"/>
                  </a:srgbClr>
                </a:solidFill>
                <a:latin typeface="Roboto" panose="02000000000000000000" pitchFamily="2" charset="0"/>
                <a:ea typeface="Roboto" panose="02000000000000000000" pitchFamily="2" charset="0"/>
                <a:cs typeface="Arial" charset="0"/>
              </a:rPr>
              <a:t>Front end</a:t>
            </a:r>
            <a:r>
              <a:rPr lang="en-US" altLang="en-US" sz="1300" dirty="0">
                <a:solidFill>
                  <a:srgbClr val="5785B7">
                    <a:lumMod val="60000"/>
                    <a:lumOff val="40000"/>
                  </a:srgbClr>
                </a:solidFill>
                <a:latin typeface="Roboto" panose="02000000000000000000" pitchFamily="2" charset="0"/>
                <a:ea typeface="Roboto" panose="02000000000000000000" pitchFamily="2" charset="0"/>
                <a:cs typeface="Arial" charset="0"/>
              </a:rPr>
              <a:t> forms 1ms chopped H- beam (~42 mA) </a:t>
            </a:r>
          </a:p>
        </p:txBody>
      </p:sp>
    </p:spTree>
    <p:extLst>
      <p:ext uri="{BB962C8B-B14F-4D97-AF65-F5344CB8AC3E}">
        <p14:creationId xmlns:p14="http://schemas.microsoft.com/office/powerpoint/2010/main" val="2400575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D63B-6333-91BC-038C-A99EFA88195E}"/>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EAEC69A6-2499-4775-F012-040F809324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733"/>
          <a:stretch/>
        </p:blipFill>
        <p:spPr>
          <a:xfrm>
            <a:off x="5232133" y="1844820"/>
            <a:ext cx="4475178" cy="3700702"/>
          </a:xfrm>
          <a:prstGeom prst="rect">
            <a:avLst/>
          </a:prstGeom>
        </p:spPr>
      </p:pic>
      <p:sp>
        <p:nvSpPr>
          <p:cNvPr id="45" name="Line 2">
            <a:extLst>
              <a:ext uri="{FF2B5EF4-FFF2-40B4-BE49-F238E27FC236}">
                <a16:creationId xmlns:a16="http://schemas.microsoft.com/office/drawing/2014/main" id="{516E0A95-2F9F-34E6-671A-70A49F83AF7D}"/>
              </a:ext>
            </a:extLst>
          </p:cNvPr>
          <p:cNvSpPr>
            <a:spLocks noChangeShapeType="1"/>
          </p:cNvSpPr>
          <p:nvPr/>
        </p:nvSpPr>
        <p:spPr bwMode="auto">
          <a:xfrm>
            <a:off x="1113071" y="4115590"/>
            <a:ext cx="4093760" cy="9777"/>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6" name="Rectangle 70">
            <a:extLst>
              <a:ext uri="{FF2B5EF4-FFF2-40B4-BE49-F238E27FC236}">
                <a16:creationId xmlns:a16="http://schemas.microsoft.com/office/drawing/2014/main" id="{2E9B6748-2229-B371-912A-9FDCB66A2C6C}"/>
              </a:ext>
            </a:extLst>
          </p:cNvPr>
          <p:cNvSpPr>
            <a:spLocks noChangeArrowheads="1"/>
          </p:cNvSpPr>
          <p:nvPr/>
        </p:nvSpPr>
        <p:spPr bwMode="auto">
          <a:xfrm>
            <a:off x="245808" y="3996696"/>
            <a:ext cx="176245" cy="247582"/>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47" name="Rectangle 71">
            <a:extLst>
              <a:ext uri="{FF2B5EF4-FFF2-40B4-BE49-F238E27FC236}">
                <a16:creationId xmlns:a16="http://schemas.microsoft.com/office/drawing/2014/main" id="{2AAEC1D7-5BD7-6BC2-1888-8FF12B87DE83}"/>
              </a:ext>
            </a:extLst>
          </p:cNvPr>
          <p:cNvSpPr>
            <a:spLocks noChangeArrowheads="1"/>
          </p:cNvSpPr>
          <p:nvPr/>
        </p:nvSpPr>
        <p:spPr bwMode="auto">
          <a:xfrm>
            <a:off x="1832039" y="4002291"/>
            <a:ext cx="607066" cy="237791"/>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DTL</a:t>
            </a:r>
          </a:p>
        </p:txBody>
      </p:sp>
      <p:sp>
        <p:nvSpPr>
          <p:cNvPr id="48" name="Rectangle 72">
            <a:extLst>
              <a:ext uri="{FF2B5EF4-FFF2-40B4-BE49-F238E27FC236}">
                <a16:creationId xmlns:a16="http://schemas.microsoft.com/office/drawing/2014/main" id="{70F312D8-35F1-9A35-8802-5FABBE359745}"/>
              </a:ext>
            </a:extLst>
          </p:cNvPr>
          <p:cNvSpPr>
            <a:spLocks noChangeArrowheads="1"/>
          </p:cNvSpPr>
          <p:nvPr/>
        </p:nvSpPr>
        <p:spPr bwMode="auto">
          <a:xfrm>
            <a:off x="1119230" y="3401000"/>
            <a:ext cx="748602"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2.5 MeV</a:t>
            </a:r>
          </a:p>
        </p:txBody>
      </p:sp>
      <p:sp>
        <p:nvSpPr>
          <p:cNvPr id="49" name="Rectangle 73">
            <a:extLst>
              <a:ext uri="{FF2B5EF4-FFF2-40B4-BE49-F238E27FC236}">
                <a16:creationId xmlns:a16="http://schemas.microsoft.com/office/drawing/2014/main" id="{68A12F20-1145-6207-AB5B-FADB30D39B5A}"/>
              </a:ext>
            </a:extLst>
          </p:cNvPr>
          <p:cNvSpPr>
            <a:spLocks noChangeArrowheads="1"/>
          </p:cNvSpPr>
          <p:nvPr/>
        </p:nvSpPr>
        <p:spPr bwMode="auto">
          <a:xfrm>
            <a:off x="2486662" y="3995297"/>
            <a:ext cx="520342" cy="246183"/>
          </a:xfrm>
          <a:prstGeom prst="rect">
            <a:avLst/>
          </a:prstGeom>
          <a:solidFill>
            <a:srgbClr val="5785B7">
              <a:lumMod val="60000"/>
              <a:lumOff val="40000"/>
            </a:srgbClr>
          </a:solidFill>
          <a:ln w="12700">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CCL</a:t>
            </a:r>
          </a:p>
        </p:txBody>
      </p:sp>
      <p:sp>
        <p:nvSpPr>
          <p:cNvPr id="50" name="Line 74">
            <a:extLst>
              <a:ext uri="{FF2B5EF4-FFF2-40B4-BE49-F238E27FC236}">
                <a16:creationId xmlns:a16="http://schemas.microsoft.com/office/drawing/2014/main" id="{A57B5AB7-5418-B042-1092-FC934B9DCD76}"/>
              </a:ext>
            </a:extLst>
          </p:cNvPr>
          <p:cNvSpPr>
            <a:spLocks noChangeShapeType="1"/>
          </p:cNvSpPr>
          <p:nvPr/>
        </p:nvSpPr>
        <p:spPr bwMode="auto">
          <a:xfrm flipH="1" flipV="1">
            <a:off x="1785166" y="365855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1" name="Rectangle 75">
            <a:extLst>
              <a:ext uri="{FF2B5EF4-FFF2-40B4-BE49-F238E27FC236}">
                <a16:creationId xmlns:a16="http://schemas.microsoft.com/office/drawing/2014/main" id="{7DC19C60-F63A-B231-B336-D83D45C59B13}"/>
              </a:ext>
            </a:extLst>
          </p:cNvPr>
          <p:cNvSpPr>
            <a:spLocks noChangeArrowheads="1"/>
          </p:cNvSpPr>
          <p:nvPr/>
        </p:nvSpPr>
        <p:spPr bwMode="auto">
          <a:xfrm>
            <a:off x="4795586" y="3398036"/>
            <a:ext cx="104488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1050 MeV</a:t>
            </a:r>
          </a:p>
        </p:txBody>
      </p:sp>
      <p:sp>
        <p:nvSpPr>
          <p:cNvPr id="52" name="Rectangle 76">
            <a:extLst>
              <a:ext uri="{FF2B5EF4-FFF2-40B4-BE49-F238E27FC236}">
                <a16:creationId xmlns:a16="http://schemas.microsoft.com/office/drawing/2014/main" id="{FCF5C1EB-72DD-F08A-C97E-3E8A727529BF}"/>
              </a:ext>
            </a:extLst>
          </p:cNvPr>
          <p:cNvSpPr>
            <a:spLocks noChangeArrowheads="1"/>
          </p:cNvSpPr>
          <p:nvPr/>
        </p:nvSpPr>
        <p:spPr bwMode="auto">
          <a:xfrm>
            <a:off x="2020872" y="3407813"/>
            <a:ext cx="83516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86.8 MeV</a:t>
            </a:r>
          </a:p>
        </p:txBody>
      </p:sp>
      <mc:AlternateContent xmlns:mc="http://schemas.openxmlformats.org/markup-compatibility/2006" xmlns:a14="http://schemas.microsoft.com/office/drawing/2010/main">
        <mc:Choice Requires="a14">
          <p:sp>
            <p:nvSpPr>
              <p:cNvPr id="53" name="Rectangle 78">
                <a:extLst>
                  <a:ext uri="{FF2B5EF4-FFF2-40B4-BE49-F238E27FC236}">
                    <a16:creationId xmlns:a16="http://schemas.microsoft.com/office/drawing/2014/main" id="{AA2EE765-DA8D-1F33-A967-127DA9553EC7}"/>
                  </a:ext>
                </a:extLst>
              </p:cNvPr>
              <p:cNvSpPr>
                <a:spLocks noChangeArrowheads="1"/>
              </p:cNvSpPr>
              <p:nvPr/>
            </p:nvSpPr>
            <p:spPr bwMode="auto">
              <a:xfrm>
                <a:off x="3060158" y="3993898"/>
                <a:ext cx="998721" cy="241988"/>
              </a:xfrm>
              <a:prstGeom prst="rect">
                <a:avLst/>
              </a:prstGeom>
              <a:solidFill>
                <a:srgbClr val="5785B7">
                  <a:lumMod val="60000"/>
                  <a:lumOff val="40000"/>
                </a:srgbClr>
              </a:solidFill>
              <a:ln w="9525">
                <a:no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=0.61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3" name="Rectangle 78">
                <a:extLst>
                  <a:ext uri="{FF2B5EF4-FFF2-40B4-BE49-F238E27FC236}">
                    <a16:creationId xmlns:a16="http://schemas.microsoft.com/office/drawing/2014/main" id="{AA2EE765-DA8D-1F33-A967-127DA9553EC7}"/>
                  </a:ext>
                </a:extLst>
              </p:cNvPr>
              <p:cNvSpPr>
                <a:spLocks noRot="1" noChangeAspect="1" noMove="1" noResize="1" noEditPoints="1" noAdjustHandles="1" noChangeArrowheads="1" noChangeShapeType="1" noTextEdit="1"/>
              </p:cNvSpPr>
              <p:nvPr/>
            </p:nvSpPr>
            <p:spPr bwMode="auto">
              <a:xfrm>
                <a:off x="3060158" y="3993898"/>
                <a:ext cx="998721" cy="241988"/>
              </a:xfrm>
              <a:prstGeom prst="rect">
                <a:avLst/>
              </a:prstGeom>
              <a:blipFill>
                <a:blip r:embed="rId3"/>
                <a:stretch>
                  <a:fillRect l="-2500" t="-10000" b="-20000"/>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79">
                <a:extLst>
                  <a:ext uri="{FF2B5EF4-FFF2-40B4-BE49-F238E27FC236}">
                    <a16:creationId xmlns:a16="http://schemas.microsoft.com/office/drawing/2014/main" id="{734B54F3-643E-2199-2DE3-2436C576091A}"/>
                  </a:ext>
                </a:extLst>
              </p:cNvPr>
              <p:cNvSpPr>
                <a:spLocks noChangeArrowheads="1"/>
              </p:cNvSpPr>
              <p:nvPr/>
            </p:nvSpPr>
            <p:spPr bwMode="auto">
              <a:xfrm>
                <a:off x="4106436" y="3982708"/>
                <a:ext cx="1044880" cy="246183"/>
              </a:xfrm>
              <a:prstGeom prst="rect">
                <a:avLst/>
              </a:prstGeom>
              <a:solidFill>
                <a:srgbClr val="5785B7">
                  <a:lumMod val="60000"/>
                  <a:lumOff val="40000"/>
                </a:srgb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SRF </a:t>
                </a: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𝛽</m:t>
                    </m:r>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=0.81</m:t>
                    </m:r>
                  </m:oMath>
                </a14:m>
                <a:endPar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endParaRPr>
              </a:p>
            </p:txBody>
          </p:sp>
        </mc:Choice>
        <mc:Fallback xmlns="">
          <p:sp>
            <p:nvSpPr>
              <p:cNvPr id="54" name="Rectangle 79">
                <a:extLst>
                  <a:ext uri="{FF2B5EF4-FFF2-40B4-BE49-F238E27FC236}">
                    <a16:creationId xmlns:a16="http://schemas.microsoft.com/office/drawing/2014/main" id="{734B54F3-643E-2199-2DE3-2436C576091A}"/>
                  </a:ext>
                </a:extLst>
              </p:cNvPr>
              <p:cNvSpPr>
                <a:spLocks noRot="1" noChangeAspect="1" noMove="1" noResize="1" noEditPoints="1" noAdjustHandles="1" noChangeArrowheads="1" noChangeShapeType="1" noTextEdit="1"/>
              </p:cNvSpPr>
              <p:nvPr/>
            </p:nvSpPr>
            <p:spPr bwMode="auto">
              <a:xfrm>
                <a:off x="4106436" y="3982708"/>
                <a:ext cx="1044880" cy="246183"/>
              </a:xfrm>
              <a:prstGeom prst="rect">
                <a:avLst/>
              </a:prstGeom>
              <a:blipFill>
                <a:blip r:embed="rId4"/>
                <a:stretch>
                  <a:fillRect l="-1205" t="-4762" b="-19048"/>
                </a:stretch>
              </a:blipFill>
              <a:ln w="9525">
                <a:noFill/>
                <a:miter lim="800000"/>
                <a:headEnd/>
                <a:tailEnd/>
              </a:ln>
              <a:effectLst/>
            </p:spPr>
            <p:txBody>
              <a:bodyPr/>
              <a:lstStyle/>
              <a:p>
                <a:r>
                  <a:rPr lang="en-US">
                    <a:noFill/>
                  </a:rPr>
                  <a:t> </a:t>
                </a:r>
              </a:p>
            </p:txBody>
          </p:sp>
        </mc:Fallback>
      </mc:AlternateContent>
      <p:sp>
        <p:nvSpPr>
          <p:cNvPr id="55" name="Rectangle 82">
            <a:extLst>
              <a:ext uri="{FF2B5EF4-FFF2-40B4-BE49-F238E27FC236}">
                <a16:creationId xmlns:a16="http://schemas.microsoft.com/office/drawing/2014/main" id="{0F9AC5E0-C035-CDCE-E34B-EC33B2EA3C88}"/>
              </a:ext>
            </a:extLst>
          </p:cNvPr>
          <p:cNvSpPr>
            <a:spLocks noChangeArrowheads="1"/>
          </p:cNvSpPr>
          <p:nvPr/>
        </p:nvSpPr>
        <p:spPr bwMode="auto">
          <a:xfrm>
            <a:off x="2799912"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a:solidFill>
                  <a:prstClr val="black">
                    <a:lumMod val="50000"/>
                    <a:lumOff val="50000"/>
                  </a:prstClr>
                </a:solidFill>
                <a:latin typeface="Roboto" panose="02000000000000000000" pitchFamily="2" charset="0"/>
                <a:ea typeface="Roboto" panose="02000000000000000000" pitchFamily="2" charset="0"/>
                <a:cs typeface="Arial" charset="0"/>
              </a:rPr>
              <a:t>186 MeV</a:t>
            </a:r>
          </a:p>
        </p:txBody>
      </p:sp>
      <p:sp>
        <p:nvSpPr>
          <p:cNvPr id="56" name="Rectangle 83">
            <a:extLst>
              <a:ext uri="{FF2B5EF4-FFF2-40B4-BE49-F238E27FC236}">
                <a16:creationId xmlns:a16="http://schemas.microsoft.com/office/drawing/2014/main" id="{2C80491D-B222-74D6-8BE9-C92BB364B1E8}"/>
              </a:ext>
            </a:extLst>
          </p:cNvPr>
          <p:cNvSpPr>
            <a:spLocks noChangeArrowheads="1"/>
          </p:cNvSpPr>
          <p:nvPr/>
        </p:nvSpPr>
        <p:spPr bwMode="auto">
          <a:xfrm>
            <a:off x="3654633" y="3399727"/>
            <a:ext cx="795088"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lumMod val="50000"/>
                    <a:lumOff val="50000"/>
                  </a:prstClr>
                </a:solidFill>
                <a:latin typeface="Roboto" panose="02000000000000000000" pitchFamily="2" charset="0"/>
                <a:ea typeface="Roboto" panose="02000000000000000000" pitchFamily="2" charset="0"/>
                <a:cs typeface="Arial" charset="0"/>
              </a:rPr>
              <a:t>387 MeV</a:t>
            </a:r>
          </a:p>
        </p:txBody>
      </p:sp>
      <p:sp>
        <p:nvSpPr>
          <p:cNvPr id="57" name="Line 84">
            <a:extLst>
              <a:ext uri="{FF2B5EF4-FFF2-40B4-BE49-F238E27FC236}">
                <a16:creationId xmlns:a16="http://schemas.microsoft.com/office/drawing/2014/main" id="{FD8486B8-A500-4132-AAB1-0A2BDD8416A7}"/>
              </a:ext>
            </a:extLst>
          </p:cNvPr>
          <p:cNvSpPr>
            <a:spLocks noChangeShapeType="1"/>
          </p:cNvSpPr>
          <p:nvPr/>
        </p:nvSpPr>
        <p:spPr bwMode="auto">
          <a:xfrm flipH="1" flipV="1">
            <a:off x="2436306" y="3633614"/>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8" name="Line 85">
            <a:extLst>
              <a:ext uri="{FF2B5EF4-FFF2-40B4-BE49-F238E27FC236}">
                <a16:creationId xmlns:a16="http://schemas.microsoft.com/office/drawing/2014/main" id="{46A35CED-DDD5-5E6E-3A0C-4071836C69C1}"/>
              </a:ext>
            </a:extLst>
          </p:cNvPr>
          <p:cNvSpPr>
            <a:spLocks noChangeShapeType="1"/>
          </p:cNvSpPr>
          <p:nvPr/>
        </p:nvSpPr>
        <p:spPr bwMode="auto">
          <a:xfrm flipH="1" flipV="1">
            <a:off x="3023789" y="3631616"/>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59" name="Line 86">
            <a:extLst>
              <a:ext uri="{FF2B5EF4-FFF2-40B4-BE49-F238E27FC236}">
                <a16:creationId xmlns:a16="http://schemas.microsoft.com/office/drawing/2014/main" id="{E3D0D60B-5261-D37A-232A-7E1FD28BE348}"/>
              </a:ext>
            </a:extLst>
          </p:cNvPr>
          <p:cNvSpPr>
            <a:spLocks noChangeShapeType="1"/>
          </p:cNvSpPr>
          <p:nvPr/>
        </p:nvSpPr>
        <p:spPr bwMode="auto">
          <a:xfrm flipH="1" flipV="1">
            <a:off x="5243635"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0" name="Line 87">
            <a:extLst>
              <a:ext uri="{FF2B5EF4-FFF2-40B4-BE49-F238E27FC236}">
                <a16:creationId xmlns:a16="http://schemas.microsoft.com/office/drawing/2014/main" id="{0BE7C79A-E080-3760-A2DF-D333710F4422}"/>
              </a:ext>
            </a:extLst>
          </p:cNvPr>
          <p:cNvSpPr>
            <a:spLocks noChangeShapeType="1"/>
          </p:cNvSpPr>
          <p:nvPr/>
        </p:nvSpPr>
        <p:spPr bwMode="auto">
          <a:xfrm flipH="1" flipV="1">
            <a:off x="4072866" y="3635814"/>
            <a:ext cx="0" cy="314723"/>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1" name="Rectangle 88">
            <a:extLst>
              <a:ext uri="{FF2B5EF4-FFF2-40B4-BE49-F238E27FC236}">
                <a16:creationId xmlns:a16="http://schemas.microsoft.com/office/drawing/2014/main" id="{6CA8D38F-C21D-C348-AAE3-FD0BDEB59CD8}"/>
              </a:ext>
            </a:extLst>
          </p:cNvPr>
          <p:cNvSpPr>
            <a:spLocks noChangeArrowheads="1"/>
          </p:cNvSpPr>
          <p:nvPr/>
        </p:nvSpPr>
        <p:spPr bwMode="auto">
          <a:xfrm>
            <a:off x="483599" y="3998095"/>
            <a:ext cx="607066"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RFQ</a:t>
            </a:r>
          </a:p>
        </p:txBody>
      </p:sp>
      <p:sp>
        <p:nvSpPr>
          <p:cNvPr id="62" name="Line 91">
            <a:extLst>
              <a:ext uri="{FF2B5EF4-FFF2-40B4-BE49-F238E27FC236}">
                <a16:creationId xmlns:a16="http://schemas.microsoft.com/office/drawing/2014/main" id="{AD8A382A-A103-C378-42C1-84AFA3E5EFA6}"/>
              </a:ext>
            </a:extLst>
          </p:cNvPr>
          <p:cNvSpPr>
            <a:spLocks noChangeShapeType="1"/>
          </p:cNvSpPr>
          <p:nvPr/>
        </p:nvSpPr>
        <p:spPr bwMode="auto">
          <a:xfrm flipH="1">
            <a:off x="339524" y="4279053"/>
            <a:ext cx="0" cy="152466"/>
          </a:xfrm>
          <a:prstGeom prst="line">
            <a:avLst/>
          </a:prstGeom>
          <a:noFill/>
          <a:ln w="15875">
            <a:solidFill>
              <a:sysClr val="windowText" lastClr="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3" name="Rectangle 88">
            <a:extLst>
              <a:ext uri="{FF2B5EF4-FFF2-40B4-BE49-F238E27FC236}">
                <a16:creationId xmlns:a16="http://schemas.microsoft.com/office/drawing/2014/main" id="{769BDA98-F673-1883-C2C4-9799A1A0D151}"/>
              </a:ext>
            </a:extLst>
          </p:cNvPr>
          <p:cNvSpPr>
            <a:spLocks noChangeArrowheads="1"/>
          </p:cNvSpPr>
          <p:nvPr/>
        </p:nvSpPr>
        <p:spPr bwMode="auto">
          <a:xfrm>
            <a:off x="1137536" y="3995265"/>
            <a:ext cx="647630" cy="237791"/>
          </a:xfrm>
          <a:prstGeom prst="rect">
            <a:avLst/>
          </a:prstGeom>
          <a:solidFill>
            <a:srgbClr val="5785B7">
              <a:lumMod val="20000"/>
              <a:lumOff val="80000"/>
            </a:srgbClr>
          </a:solidFill>
          <a:ln w="12700">
            <a:solidFill>
              <a:sysClr val="windowText" lastClr="000000"/>
            </a:solid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charset="0"/>
              </a:rPr>
              <a:t>MEBT</a:t>
            </a:r>
          </a:p>
        </p:txBody>
      </p:sp>
      <p:sp>
        <p:nvSpPr>
          <p:cNvPr id="64" name="Line 74">
            <a:extLst>
              <a:ext uri="{FF2B5EF4-FFF2-40B4-BE49-F238E27FC236}">
                <a16:creationId xmlns:a16="http://schemas.microsoft.com/office/drawing/2014/main" id="{30361D65-3244-BAB2-2575-B33E3B653230}"/>
              </a:ext>
            </a:extLst>
          </p:cNvPr>
          <p:cNvSpPr>
            <a:spLocks noChangeShapeType="1"/>
          </p:cNvSpPr>
          <p:nvPr/>
        </p:nvSpPr>
        <p:spPr bwMode="auto">
          <a:xfrm flipH="1" flipV="1">
            <a:off x="1148861" y="3640009"/>
            <a:ext cx="0" cy="314724"/>
          </a:xfrm>
          <a:prstGeom prst="line">
            <a:avLst/>
          </a:prstGeom>
          <a:noFill/>
          <a:ln w="15875">
            <a:solidFill>
              <a:sysClr val="windowText" lastClr="000000">
                <a:lumMod val="50000"/>
                <a:lumOff val="50000"/>
              </a:sysClr>
            </a:solidFill>
            <a:round/>
            <a:headEnd type="triangle" w="sm" len="sm"/>
            <a:tailE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charset="0"/>
            </a:endParaRPr>
          </a:p>
        </p:txBody>
      </p:sp>
      <p:sp>
        <p:nvSpPr>
          <p:cNvPr id="65" name="Text Box 60">
            <a:extLst>
              <a:ext uri="{FF2B5EF4-FFF2-40B4-BE49-F238E27FC236}">
                <a16:creationId xmlns:a16="http://schemas.microsoft.com/office/drawing/2014/main" id="{D47BC967-1105-6D98-0811-DF8DEAA70F6A}"/>
              </a:ext>
            </a:extLst>
          </p:cNvPr>
          <p:cNvSpPr txBox="1">
            <a:spLocks noChangeArrowheads="1"/>
          </p:cNvSpPr>
          <p:nvPr/>
        </p:nvSpPr>
        <p:spPr bwMode="auto">
          <a:xfrm>
            <a:off x="2228017" y="2639679"/>
            <a:ext cx="263366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75000"/>
                  </a:srgbClr>
                </a:solidFill>
                <a:latin typeface="Roboto" panose="02000000000000000000" pitchFamily="2" charset="0"/>
                <a:ea typeface="Roboto" panose="02000000000000000000" pitchFamily="2" charset="0"/>
                <a:cs typeface="Arial" charset="0"/>
              </a:rPr>
              <a:t>Linac </a:t>
            </a:r>
            <a:r>
              <a:rPr lang="en-US" altLang="en-US" sz="1300" dirty="0">
                <a:solidFill>
                  <a:srgbClr val="5785B7">
                    <a:lumMod val="75000"/>
                  </a:srgbClr>
                </a:solidFill>
                <a:latin typeface="Roboto" panose="02000000000000000000" pitchFamily="2" charset="0"/>
                <a:ea typeface="Roboto" panose="02000000000000000000" pitchFamily="2" charset="0"/>
                <a:cs typeface="Arial" charset="0"/>
              </a:rPr>
              <a:t>accelerates to 1.3 GeV</a:t>
            </a:r>
          </a:p>
        </p:txBody>
      </p:sp>
      <p:sp>
        <p:nvSpPr>
          <p:cNvPr id="66" name="Rectangle 69">
            <a:extLst>
              <a:ext uri="{FF2B5EF4-FFF2-40B4-BE49-F238E27FC236}">
                <a16:creationId xmlns:a16="http://schemas.microsoft.com/office/drawing/2014/main" id="{0EC0F9E9-337A-D6A9-EF22-94E86A0C3A96}"/>
              </a:ext>
            </a:extLst>
          </p:cNvPr>
          <p:cNvSpPr>
            <a:spLocks noChangeArrowheads="1"/>
          </p:cNvSpPr>
          <p:nvPr/>
        </p:nvSpPr>
        <p:spPr bwMode="auto">
          <a:xfrm>
            <a:off x="157688" y="4417906"/>
            <a:ext cx="913711"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fontAlgn="base">
              <a:spcBef>
                <a:spcPct val="0"/>
              </a:spcBef>
              <a:spcAft>
                <a:spcPct val="0"/>
              </a:spcAft>
            </a:pPr>
            <a:r>
              <a:rPr lang="en-US" altLang="en-US" sz="1200" dirty="0">
                <a:solidFill>
                  <a:prstClr val="black"/>
                </a:solidFill>
                <a:latin typeface="Roboto" panose="02000000000000000000" pitchFamily="2" charset="0"/>
                <a:ea typeface="Roboto" panose="02000000000000000000" pitchFamily="2" charset="0"/>
                <a:cs typeface="Arial" charset="0"/>
              </a:rPr>
              <a:t>Ion Source</a:t>
            </a:r>
          </a:p>
        </p:txBody>
      </p:sp>
      <p:sp>
        <p:nvSpPr>
          <p:cNvPr id="2" name="Text Box 60">
            <a:extLst>
              <a:ext uri="{FF2B5EF4-FFF2-40B4-BE49-F238E27FC236}">
                <a16:creationId xmlns:a16="http://schemas.microsoft.com/office/drawing/2014/main" id="{1A768AD8-3B1B-5EF5-9657-1EC63D4A97CD}"/>
              </a:ext>
            </a:extLst>
          </p:cNvPr>
          <p:cNvSpPr txBox="1">
            <a:spLocks noChangeArrowheads="1"/>
          </p:cNvSpPr>
          <p:nvPr/>
        </p:nvSpPr>
        <p:spPr bwMode="auto">
          <a:xfrm>
            <a:off x="240272" y="2621120"/>
            <a:ext cx="178649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1300" b="1" dirty="0">
                <a:solidFill>
                  <a:srgbClr val="5785B7">
                    <a:lumMod val="60000"/>
                    <a:lumOff val="40000"/>
                  </a:srgbClr>
                </a:solidFill>
                <a:latin typeface="Roboto" panose="02000000000000000000" pitchFamily="2" charset="0"/>
                <a:ea typeface="Roboto" panose="02000000000000000000" pitchFamily="2" charset="0"/>
                <a:cs typeface="Arial" charset="0"/>
              </a:rPr>
              <a:t>Front end</a:t>
            </a:r>
            <a:r>
              <a:rPr lang="en-US" altLang="en-US" sz="1300" dirty="0">
                <a:solidFill>
                  <a:srgbClr val="5785B7">
                    <a:lumMod val="60000"/>
                    <a:lumOff val="40000"/>
                  </a:srgbClr>
                </a:solidFill>
                <a:latin typeface="Roboto" panose="02000000000000000000" pitchFamily="2" charset="0"/>
                <a:ea typeface="Roboto" panose="02000000000000000000" pitchFamily="2" charset="0"/>
                <a:cs typeface="Arial" charset="0"/>
              </a:rPr>
              <a:t> forms 1ms chopped H- beam (~42 mA) </a:t>
            </a:r>
          </a:p>
        </p:txBody>
      </p:sp>
    </p:spTree>
    <p:extLst>
      <p:ext uri="{BB962C8B-B14F-4D97-AF65-F5344CB8AC3E}">
        <p14:creationId xmlns:p14="http://schemas.microsoft.com/office/powerpoint/2010/main" val="2547364221"/>
      </p:ext>
    </p:extLst>
  </p:cSld>
  <p:clrMapOvr>
    <a:masterClrMapping/>
  </p:clrMapOvr>
</p:sld>
</file>

<file path=ppt/theme/theme1.xml><?xml version="1.0" encoding="utf-8"?>
<a:theme xmlns:a="http://schemas.openxmlformats.org/drawingml/2006/main"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4x3-SNS" id="{ABEF71EA-CFB0-0D41-A4C2-8DEC5952E37B}" vid="{97DD5452-F6E0-814F-9F97-535EEEF59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1943</TotalTime>
  <Words>1914</Words>
  <Application>Microsoft Macintosh PowerPoint</Application>
  <PresentationFormat>On-screen Show (4:3)</PresentationFormat>
  <Paragraphs>363</Paragraphs>
  <Slides>57</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Cambria Math</vt:lpstr>
      <vt:lpstr>Roboto</vt:lpstr>
      <vt:lpstr>Roboto Light</vt:lpstr>
      <vt:lpstr>Wingdings</vt:lpstr>
      <vt:lpstr>ORNL Presentation</vt:lpstr>
      <vt:lpstr>Bunch rotation experiments and benchmarking at SNS</vt:lpstr>
      <vt:lpstr>Outline</vt:lpstr>
      <vt:lpstr>Overview of SNS accelerator and comparison to IMCC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Collective effects can be amplified using phase space painting </vt:lpstr>
      <vt:lpstr>Collective effects can be amplified using phase space painting and beam energy reduction </vt:lpstr>
      <vt:lpstr>With strong compression, SNS could probe MC space charge regime</vt:lpstr>
      <vt:lpstr>Diagnostics available to measure turn-by-turn particle distribution</vt:lpstr>
      <vt:lpstr>1D measurements constrain 2D/4D phase space density of accumulated bunch</vt:lpstr>
      <vt:lpstr>Feasibility of bunch compression at SNS</vt:lpstr>
      <vt:lpstr>Goal 1: Accumulate with barrier waveform</vt:lpstr>
      <vt:lpstr>Goal 2: Compress with single-harmonic waveform</vt:lpstr>
      <vt:lpstr>SNS uses dual-harmonic RF to maintain extraction gap and reduce peak density</vt:lpstr>
      <vt:lpstr>2/4 cavities used during production (6/13 kV)</vt:lpstr>
      <vt:lpstr>Feedback system modifies phases/amplitudes</vt:lpstr>
      <vt:lpstr>Question 1: Can we approximate barrier waveforms during accumulation?</vt:lpstr>
      <vt:lpstr>Question 1: Can we approximate barrier waveforms during accumulation?</vt:lpstr>
      <vt:lpstr>Question 1: Can we approximate barrier waveforms during accumulation?</vt:lpstr>
      <vt:lpstr>PowerPoint Presentation</vt:lpstr>
      <vt:lpstr>Question 1: Can we approximate barrier waveforms during accumulation?</vt:lpstr>
      <vt:lpstr>Four harmonics are enough for ~flat waveforms</vt:lpstr>
      <vt:lpstr>Old simulations show influence of barrier waveforms on longitudinal distribution</vt:lpstr>
      <vt:lpstr>Unclear if higher harmonics are possible with existing hardware</vt:lpstr>
      <vt:lpstr>Question 1: Can we approximate barrier waveforms during accumulation?</vt:lpstr>
      <vt:lpstr>Question 2: Can we compress the bunch?</vt:lpstr>
      <vt:lpstr>Question 2: Can we compress the bunch?</vt:lpstr>
      <vt:lpstr>Initial experiment and simulation benchmarking</vt:lpstr>
      <vt:lpstr>Initial experiment injected 300 turns into 10-kV RF voltage (closed loop)</vt:lpstr>
      <vt:lpstr>1D simulation shows reasonable agreement with initial experiment</vt:lpstr>
      <vt:lpstr>Future modeling/benchmarking considerations</vt:lpstr>
      <vt:lpstr>Example: tomographic measurement of space-charge-driven 4th order resonance</vt:lpstr>
      <vt:lpstr>Example: are nonlinear space charge forces resolved properly?</vt:lpstr>
      <vt:lpstr>Conclusion</vt:lpstr>
      <vt:lpstr>PowerPoint Presentation</vt:lpstr>
      <vt:lpstr>With strong compression, SNS could probe MC space charge regime</vt:lpstr>
      <vt:lpstr>With strong compression, SNS could probe MC space charge regime</vt:lpstr>
      <vt:lpstr>1D simulation shows reasonable agreement with initial experiment</vt:lpstr>
      <vt:lpstr>1D simulation shows reasonable agreement with initial experiment</vt:lpstr>
      <vt:lpstr>PowerPoint Presentation</vt:lpstr>
      <vt:lpstr>SNS today: 1.55 ×〖 10〗^14 protons per pulse</vt:lpstr>
      <vt:lpstr>SNS soon: 2.25 ×〖 10〗^14 protons per pulse</vt:lpstr>
      <vt:lpstr>SNS in 10-15 years: Second Target Station</vt:lpstr>
      <vt:lpstr>Zero-space-charge simulation shows moderate compression for realistic energy spread</vt:lpstr>
      <vt:lpstr>PowerPoint Presentation</vt:lpstr>
      <vt:lpstr>PowerPoint Presentation</vt:lpstr>
      <vt:lpstr>Shorting cavities works, but can’t unshort after accumulation</vt:lpstr>
      <vt:lpstr>Beam-induced voltages limit beam intensity when operating cavities in open-loop</vt:lpstr>
      <vt:lpstr>Can we use multiple cavities same frequency but different phases?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Hoover, Austin</dc:creator>
  <cp:lastModifiedBy>Hoover, Austin</cp:lastModifiedBy>
  <cp:revision>11</cp:revision>
  <dcterms:created xsi:type="dcterms:W3CDTF">2025-01-30T16:46:19Z</dcterms:created>
  <dcterms:modified xsi:type="dcterms:W3CDTF">2025-05-12T13:25:32Z</dcterms:modified>
</cp:coreProperties>
</file>