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64" r:id="rId2"/>
    <p:sldId id="375" r:id="rId3"/>
    <p:sldId id="355" r:id="rId4"/>
    <p:sldId id="356" r:id="rId5"/>
    <p:sldId id="357" r:id="rId6"/>
    <p:sldId id="301" r:id="rId7"/>
    <p:sldId id="358" r:id="rId8"/>
    <p:sldId id="360" r:id="rId9"/>
    <p:sldId id="354" r:id="rId10"/>
    <p:sldId id="376" r:id="rId11"/>
    <p:sldId id="361" r:id="rId12"/>
    <p:sldId id="366" r:id="rId13"/>
    <p:sldId id="447" r:id="rId14"/>
    <p:sldId id="448" r:id="rId15"/>
    <p:sldId id="449" r:id="rId16"/>
    <p:sldId id="450" r:id="rId17"/>
    <p:sldId id="368" r:id="rId18"/>
    <p:sldId id="445" r:id="rId19"/>
    <p:sldId id="446" r:id="rId20"/>
    <p:sldId id="369" r:id="rId21"/>
    <p:sldId id="444" r:id="rId22"/>
    <p:sldId id="37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0606FF"/>
    <a:srgbClr val="0043D9"/>
    <a:srgbClr val="FF383E"/>
    <a:srgbClr val="FFC000"/>
    <a:srgbClr val="A5A5A5"/>
    <a:srgbClr val="ED7D31"/>
    <a:srgbClr val="5B9BD5"/>
    <a:srgbClr val="EE1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96C25-447A-4566-ACC6-8BB0556B75F6}" v="727" dt="2025-04-23T14:39:03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8240" autoAdjust="0"/>
  </p:normalViewPr>
  <p:slideViewPr>
    <p:cSldViewPr snapToGrid="0">
      <p:cViewPr>
        <p:scale>
          <a:sx n="75" d="100"/>
          <a:sy n="75" d="100"/>
        </p:scale>
        <p:origin x="1668" y="5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Levi" userId="565dbdd1-fc7a-49f4-9545-cf42e9adabde" providerId="ADAL" clId="{9BAC506D-9788-4DAB-8845-24CC3927B84C}"/>
    <pc:docChg chg="undo redo custSel addSld delSld modSld sldOrd modMainMaster">
      <pc:chgData name="Filippo Levi" userId="565dbdd1-fc7a-49f4-9545-cf42e9adabde" providerId="ADAL" clId="{9BAC506D-9788-4DAB-8845-24CC3927B84C}" dt="2024-08-28T13:48:50.740" v="10239" actId="20577"/>
      <pc:docMkLst>
        <pc:docMk/>
      </pc:docMkLst>
      <pc:sldChg chg="addSp delSp modSp del mod modTransition">
        <pc:chgData name="Filippo Levi" userId="565dbdd1-fc7a-49f4-9545-cf42e9adabde" providerId="ADAL" clId="{9BAC506D-9788-4DAB-8845-24CC3927B84C}" dt="2024-08-07T11:28:00.742" v="6207" actId="47"/>
        <pc:sldMkLst>
          <pc:docMk/>
          <pc:sldMk cId="3445937862" sldId="286"/>
        </pc:sldMkLst>
      </pc:sldChg>
      <pc:sldChg chg="del">
        <pc:chgData name="Filippo Levi" userId="565dbdd1-fc7a-49f4-9545-cf42e9adabde" providerId="ADAL" clId="{9BAC506D-9788-4DAB-8845-24CC3927B84C}" dt="2024-08-07T11:15:04.767" v="6114" actId="47"/>
        <pc:sldMkLst>
          <pc:docMk/>
          <pc:sldMk cId="2862951235" sldId="287"/>
        </pc:sldMkLst>
      </pc:sldChg>
      <pc:sldChg chg="addSp delSp modSp mod modTransition">
        <pc:chgData name="Filippo Levi" userId="565dbdd1-fc7a-49f4-9545-cf42e9adabde" providerId="ADAL" clId="{9BAC506D-9788-4DAB-8845-24CC3927B84C}" dt="2024-08-28T13:48:50.740" v="10239" actId="20577"/>
        <pc:sldMkLst>
          <pc:docMk/>
          <pc:sldMk cId="2697328682" sldId="301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1947443497" sldId="315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3342611178" sldId="316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1967136804" sldId="317"/>
        </pc:sldMkLst>
      </pc:sldChg>
      <pc:sldChg chg="del">
        <pc:chgData name="Filippo Levi" userId="565dbdd1-fc7a-49f4-9545-cf42e9adabde" providerId="ADAL" clId="{9BAC506D-9788-4DAB-8845-24CC3927B84C}" dt="2024-08-07T11:14:53.401" v="6113" actId="47"/>
        <pc:sldMkLst>
          <pc:docMk/>
          <pc:sldMk cId="315827931" sldId="321"/>
        </pc:sldMkLst>
      </pc:sldChg>
      <pc:sldChg chg="del">
        <pc:chgData name="Filippo Levi" userId="565dbdd1-fc7a-49f4-9545-cf42e9adabde" providerId="ADAL" clId="{9BAC506D-9788-4DAB-8845-24CC3927B84C}" dt="2024-08-07T11:14:53.401" v="6113" actId="47"/>
        <pc:sldMkLst>
          <pc:docMk/>
          <pc:sldMk cId="2207883101" sldId="337"/>
        </pc:sldMkLst>
      </pc:sldChg>
      <pc:sldChg chg="del">
        <pc:chgData name="Filippo Levi" userId="565dbdd1-fc7a-49f4-9545-cf42e9adabde" providerId="ADAL" clId="{9BAC506D-9788-4DAB-8845-24CC3927B84C}" dt="2024-08-07T11:14:53.401" v="6113" actId="47"/>
        <pc:sldMkLst>
          <pc:docMk/>
          <pc:sldMk cId="3548254983" sldId="338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1736694789" sldId="339"/>
        </pc:sldMkLst>
      </pc:sldChg>
      <pc:sldChg chg="del">
        <pc:chgData name="Filippo Levi" userId="565dbdd1-fc7a-49f4-9545-cf42e9adabde" providerId="ADAL" clId="{9BAC506D-9788-4DAB-8845-24CC3927B84C}" dt="2024-08-07T11:15:08.661" v="6115" actId="47"/>
        <pc:sldMkLst>
          <pc:docMk/>
          <pc:sldMk cId="3382174157" sldId="340"/>
        </pc:sldMkLst>
      </pc:sldChg>
      <pc:sldChg chg="addSp delSp modSp add mod modTransition addAnim delAnim modAnim">
        <pc:chgData name="Filippo Levi" userId="565dbdd1-fc7a-49f4-9545-cf42e9adabde" providerId="ADAL" clId="{9BAC506D-9788-4DAB-8845-24CC3927B84C}" dt="2024-08-07T14:25:42.012" v="8222"/>
        <pc:sldMkLst>
          <pc:docMk/>
          <pc:sldMk cId="4223975557" sldId="352"/>
        </pc:sldMkLst>
      </pc:sldChg>
      <pc:sldChg chg="delSp add del mod">
        <pc:chgData name="Filippo Levi" userId="565dbdd1-fc7a-49f4-9545-cf42e9adabde" providerId="ADAL" clId="{9BAC506D-9788-4DAB-8845-24CC3927B84C}" dt="2024-08-05T13:02:50.571" v="492" actId="47"/>
        <pc:sldMkLst>
          <pc:docMk/>
          <pc:sldMk cId="2936427758" sldId="353"/>
        </pc:sldMkLst>
      </pc:sldChg>
      <pc:sldChg chg="addSp delSp modSp new mod modTransition">
        <pc:chgData name="Filippo Levi" userId="565dbdd1-fc7a-49f4-9545-cf42e9adabde" providerId="ADAL" clId="{9BAC506D-9788-4DAB-8845-24CC3927B84C}" dt="2024-08-27T13:16:44.192" v="9843"/>
        <pc:sldMkLst>
          <pc:docMk/>
          <pc:sldMk cId="1312893238" sldId="354"/>
        </pc:sldMkLst>
      </pc:sldChg>
      <pc:sldChg chg="addSp delSp modSp add mod modTransition delAnim">
        <pc:chgData name="Filippo Levi" userId="565dbdd1-fc7a-49f4-9545-cf42e9adabde" providerId="ADAL" clId="{9BAC506D-9788-4DAB-8845-24CC3927B84C}" dt="2024-08-07T14:25:42.012" v="8222"/>
        <pc:sldMkLst>
          <pc:docMk/>
          <pc:sldMk cId="973764565" sldId="355"/>
        </pc:sldMkLst>
      </pc:sldChg>
      <pc:sldChg chg="addSp delSp modSp add mod modTransition">
        <pc:chgData name="Filippo Levi" userId="565dbdd1-fc7a-49f4-9545-cf42e9adabde" providerId="ADAL" clId="{9BAC506D-9788-4DAB-8845-24CC3927B84C}" dt="2024-08-26T10:33:12.100" v="9754" actId="207"/>
        <pc:sldMkLst>
          <pc:docMk/>
          <pc:sldMk cId="2113301313" sldId="356"/>
        </pc:sldMkLst>
      </pc:sldChg>
      <pc:sldChg chg="addSp delSp modSp new del mod">
        <pc:chgData name="Filippo Levi" userId="565dbdd1-fc7a-49f4-9545-cf42e9adabde" providerId="ADAL" clId="{9BAC506D-9788-4DAB-8845-24CC3927B84C}" dt="2024-08-05T15:23:09.174" v="1108" actId="47"/>
        <pc:sldMkLst>
          <pc:docMk/>
          <pc:sldMk cId="2974367620" sldId="356"/>
        </pc:sldMkLst>
      </pc:sldChg>
      <pc:sldChg chg="addSp delSp modSp add mod modTransition">
        <pc:chgData name="Filippo Levi" userId="565dbdd1-fc7a-49f4-9545-cf42e9adabde" providerId="ADAL" clId="{9BAC506D-9788-4DAB-8845-24CC3927B84C}" dt="2024-08-26T10:34:25.527" v="9755" actId="164"/>
        <pc:sldMkLst>
          <pc:docMk/>
          <pc:sldMk cId="1489802650" sldId="357"/>
        </pc:sldMkLst>
      </pc:sldChg>
      <pc:sldChg chg="addSp delSp modSp new mod modTransition">
        <pc:chgData name="Filippo Levi" userId="565dbdd1-fc7a-49f4-9545-cf42e9adabde" providerId="ADAL" clId="{9BAC506D-9788-4DAB-8845-24CC3927B84C}" dt="2024-08-21T13:15:18.348" v="8712" actId="20577"/>
        <pc:sldMkLst>
          <pc:docMk/>
          <pc:sldMk cId="3093518108" sldId="358"/>
        </pc:sldMkLst>
      </pc:sldChg>
      <pc:sldChg chg="addSp delSp modSp add mod modTransition">
        <pc:chgData name="Filippo Levi" userId="565dbdd1-fc7a-49f4-9545-cf42e9adabde" providerId="ADAL" clId="{9BAC506D-9788-4DAB-8845-24CC3927B84C}" dt="2024-08-08T14:01:27.162" v="8430" actId="14100"/>
        <pc:sldMkLst>
          <pc:docMk/>
          <pc:sldMk cId="849652743" sldId="359"/>
        </pc:sldMkLst>
      </pc:sldChg>
      <pc:sldChg chg="addSp delSp modSp add mod modTransition">
        <pc:chgData name="Filippo Levi" userId="565dbdd1-fc7a-49f4-9545-cf42e9adabde" providerId="ADAL" clId="{9BAC506D-9788-4DAB-8845-24CC3927B84C}" dt="2024-08-26T10:43:44.539" v="9823"/>
        <pc:sldMkLst>
          <pc:docMk/>
          <pc:sldMk cId="482409458" sldId="360"/>
        </pc:sldMkLst>
      </pc:sldChg>
      <pc:sldChg chg="new del">
        <pc:chgData name="Filippo Levi" userId="565dbdd1-fc7a-49f4-9545-cf42e9adabde" providerId="ADAL" clId="{9BAC506D-9788-4DAB-8845-24CC3927B84C}" dt="2024-08-06T13:42:22.998" v="3477" actId="680"/>
        <pc:sldMkLst>
          <pc:docMk/>
          <pc:sldMk cId="1529815670" sldId="361"/>
        </pc:sldMkLst>
      </pc:sldChg>
      <pc:sldChg chg="addSp delSp modSp new mod modTransition">
        <pc:chgData name="Filippo Levi" userId="565dbdd1-fc7a-49f4-9545-cf42e9adabde" providerId="ADAL" clId="{9BAC506D-9788-4DAB-8845-24CC3927B84C}" dt="2024-08-07T14:28:06.388" v="8225" actId="313"/>
        <pc:sldMkLst>
          <pc:docMk/>
          <pc:sldMk cId="3512654010" sldId="361"/>
        </pc:sldMkLst>
      </pc:sldChg>
      <pc:sldChg chg="addSp delSp modSp add mod modTransition">
        <pc:chgData name="Filippo Levi" userId="565dbdd1-fc7a-49f4-9545-cf42e9adabde" providerId="ADAL" clId="{9BAC506D-9788-4DAB-8845-24CC3927B84C}" dt="2024-08-07T14:25:42.012" v="8222"/>
        <pc:sldMkLst>
          <pc:docMk/>
          <pc:sldMk cId="2051721374" sldId="362"/>
        </pc:sldMkLst>
      </pc:sldChg>
      <pc:sldChg chg="modSp add del mod ord">
        <pc:chgData name="Filippo Levi" userId="565dbdd1-fc7a-49f4-9545-cf42e9adabde" providerId="ADAL" clId="{9BAC506D-9788-4DAB-8845-24CC3927B84C}" dt="2024-08-07T11:28:16.537" v="6214" actId="47"/>
        <pc:sldMkLst>
          <pc:docMk/>
          <pc:sldMk cId="4192400508" sldId="363"/>
        </pc:sldMkLst>
      </pc:sldChg>
      <pc:sldChg chg="addSp delSp modSp add mod ord modTransition">
        <pc:chgData name="Filippo Levi" userId="565dbdd1-fc7a-49f4-9545-cf42e9adabde" providerId="ADAL" clId="{9BAC506D-9788-4DAB-8845-24CC3927B84C}" dt="2024-08-28T08:48:43.530" v="10192" actId="1076"/>
        <pc:sldMkLst>
          <pc:docMk/>
          <pc:sldMk cId="1187412952" sldId="364"/>
        </pc:sldMkLst>
      </pc:sldChg>
      <pc:sldChg chg="addSp delSp modSp add mod ord modTransition">
        <pc:chgData name="Filippo Levi" userId="565dbdd1-fc7a-49f4-9545-cf42e9adabde" providerId="ADAL" clId="{9BAC506D-9788-4DAB-8845-24CC3927B84C}" dt="2024-08-07T14:25:42.012" v="8222"/>
        <pc:sldMkLst>
          <pc:docMk/>
          <pc:sldMk cId="2298970756" sldId="365"/>
        </pc:sldMkLst>
      </pc:sldChg>
      <pc:sldChg chg="addSp delSp modSp add mod modTransition">
        <pc:chgData name="Filippo Levi" userId="565dbdd1-fc7a-49f4-9545-cf42e9adabde" providerId="ADAL" clId="{9BAC506D-9788-4DAB-8845-24CC3927B84C}" dt="2024-08-26T10:45:30.851" v="9828" actId="1037"/>
        <pc:sldMkLst>
          <pc:docMk/>
          <pc:sldMk cId="1337341668" sldId="366"/>
        </pc:sldMkLst>
      </pc:sldChg>
      <pc:sldChg chg="addSp delSp modSp add mod ord modTransition">
        <pc:chgData name="Filippo Levi" userId="565dbdd1-fc7a-49f4-9545-cf42e9adabde" providerId="ADAL" clId="{9BAC506D-9788-4DAB-8845-24CC3927B84C}" dt="2024-08-21T13:40:10.088" v="8852" actId="14100"/>
        <pc:sldMkLst>
          <pc:docMk/>
          <pc:sldMk cId="1675587903" sldId="367"/>
        </pc:sldMkLst>
      </pc:sldChg>
      <pc:sldChg chg="addSp delSp modSp new del mod">
        <pc:chgData name="Filippo Levi" userId="565dbdd1-fc7a-49f4-9545-cf42e9adabde" providerId="ADAL" clId="{9BAC506D-9788-4DAB-8845-24CC3927B84C}" dt="2024-08-07T13:05:41.109" v="6517" actId="47"/>
        <pc:sldMkLst>
          <pc:docMk/>
          <pc:sldMk cId="2520092854" sldId="367"/>
        </pc:sldMkLst>
      </pc:sldChg>
      <pc:sldChg chg="delSp modSp add mod modTransition">
        <pc:chgData name="Filippo Levi" userId="565dbdd1-fc7a-49f4-9545-cf42e9adabde" providerId="ADAL" clId="{9BAC506D-9788-4DAB-8845-24CC3927B84C}" dt="2024-08-07T14:25:42.012" v="8222"/>
        <pc:sldMkLst>
          <pc:docMk/>
          <pc:sldMk cId="1528482457" sldId="368"/>
        </pc:sldMkLst>
      </pc:sldChg>
      <pc:sldChg chg="addSp delSp modSp add mod ord modTransition">
        <pc:chgData name="Filippo Levi" userId="565dbdd1-fc7a-49f4-9545-cf42e9adabde" providerId="ADAL" clId="{9BAC506D-9788-4DAB-8845-24CC3927B84C}" dt="2024-08-26T10:29:15.789" v="9744"/>
        <pc:sldMkLst>
          <pc:docMk/>
          <pc:sldMk cId="2345048787" sldId="369"/>
        </pc:sldMkLst>
      </pc:sldChg>
      <pc:sldChg chg="addSp delSp modSp add mod ord modTransition">
        <pc:chgData name="Filippo Levi" userId="565dbdd1-fc7a-49f4-9545-cf42e9adabde" providerId="ADAL" clId="{9BAC506D-9788-4DAB-8845-24CC3927B84C}" dt="2024-08-26T10:29:26.279" v="9746"/>
        <pc:sldMkLst>
          <pc:docMk/>
          <pc:sldMk cId="2926627222" sldId="370"/>
        </pc:sldMkLst>
      </pc:sldChg>
      <pc:sldChg chg="addSp delSp modSp add mod ord">
        <pc:chgData name="Filippo Levi" userId="565dbdd1-fc7a-49f4-9545-cf42e9adabde" providerId="ADAL" clId="{9BAC506D-9788-4DAB-8845-24CC3927B84C}" dt="2024-08-08T14:42:37.074" v="8641" actId="1076"/>
        <pc:sldMkLst>
          <pc:docMk/>
          <pc:sldMk cId="2446720888" sldId="371"/>
        </pc:sldMkLst>
      </pc:sldChg>
      <pc:sldChg chg="addSp delSp modSp add mod">
        <pc:chgData name="Filippo Levi" userId="565dbdd1-fc7a-49f4-9545-cf42e9adabde" providerId="ADAL" clId="{9BAC506D-9788-4DAB-8845-24CC3927B84C}" dt="2024-08-08T14:46:35.538" v="8689" actId="1076"/>
        <pc:sldMkLst>
          <pc:docMk/>
          <pc:sldMk cId="674772821" sldId="372"/>
        </pc:sldMkLst>
      </pc:sldChg>
      <pc:sldChg chg="addSp delSp modSp add mod">
        <pc:chgData name="Filippo Levi" userId="565dbdd1-fc7a-49f4-9545-cf42e9adabde" providerId="ADAL" clId="{9BAC506D-9788-4DAB-8845-24CC3927B84C}" dt="2024-08-08T14:50:58.637" v="8695" actId="1076"/>
        <pc:sldMkLst>
          <pc:docMk/>
          <pc:sldMk cId="2929577591" sldId="373"/>
        </pc:sldMkLst>
      </pc:sldChg>
      <pc:sldChg chg="addSp delSp modSp add mod">
        <pc:chgData name="Filippo Levi" userId="565dbdd1-fc7a-49f4-9545-cf42e9adabde" providerId="ADAL" clId="{9BAC506D-9788-4DAB-8845-24CC3927B84C}" dt="2024-08-21T14:34:35.252" v="9625" actId="1036"/>
        <pc:sldMkLst>
          <pc:docMk/>
          <pc:sldMk cId="2611967674" sldId="374"/>
        </pc:sldMkLst>
      </pc:sldChg>
      <pc:sldChg chg="delSp modSp add del mod">
        <pc:chgData name="Filippo Levi" userId="565dbdd1-fc7a-49f4-9545-cf42e9adabde" providerId="ADAL" clId="{9BAC506D-9788-4DAB-8845-24CC3927B84C}" dt="2024-08-26T15:53:30.827" v="9838" actId="47"/>
        <pc:sldMkLst>
          <pc:docMk/>
          <pc:sldMk cId="3972835103" sldId="375"/>
        </pc:sldMkLst>
      </pc:sldChg>
      <pc:sldMasterChg chg="modSldLayout">
        <pc:chgData name="Filippo Levi" userId="565dbdd1-fc7a-49f4-9545-cf42e9adabde" providerId="ADAL" clId="{9BAC506D-9788-4DAB-8845-24CC3927B84C}" dt="2024-08-28T08:48:33.626" v="10191" actId="14100"/>
        <pc:sldMasterMkLst>
          <pc:docMk/>
          <pc:sldMasterMk cId="1827634561" sldId="2147483661"/>
        </pc:sldMasterMkLst>
        <pc:sldLayoutChg chg="addSp delSp modSp mod">
          <pc:chgData name="Filippo Levi" userId="565dbdd1-fc7a-49f4-9545-cf42e9adabde" providerId="ADAL" clId="{9BAC506D-9788-4DAB-8845-24CC3927B84C}" dt="2024-08-28T08:48:33.626" v="10191" actId="14100"/>
          <pc:sldLayoutMkLst>
            <pc:docMk/>
            <pc:sldMasterMk cId="1827634561" sldId="2147483661"/>
            <pc:sldLayoutMk cId="3345164378" sldId="2147483662"/>
          </pc:sldLayoutMkLst>
        </pc:sldLayoutChg>
      </pc:sldMasterChg>
    </pc:docChg>
  </pc:docChgLst>
  <pc:docChgLst>
    <pc:chgData name="Filippo Levi" userId="565dbdd1-fc7a-49f4-9545-cf42e9adabde" providerId="ADAL" clId="{0D08CE98-CEF1-453A-BBC5-150AA976C58A}"/>
    <pc:docChg chg="undo redo custSel addSld modSld">
      <pc:chgData name="Filippo Levi" userId="565dbdd1-fc7a-49f4-9545-cf42e9adabde" providerId="ADAL" clId="{0D08CE98-CEF1-453A-BBC5-150AA976C58A}" dt="2024-09-03T15:42:14.986" v="10560" actId="20577"/>
      <pc:docMkLst>
        <pc:docMk/>
      </pc:docMkLst>
      <pc:sldChg chg="modSp mod modNotesTx">
        <pc:chgData name="Filippo Levi" userId="565dbdd1-fc7a-49f4-9545-cf42e9adabde" providerId="ADAL" clId="{0D08CE98-CEF1-453A-BBC5-150AA976C58A}" dt="2024-09-03T00:27:21.540" v="10011" actId="20577"/>
        <pc:sldMkLst>
          <pc:docMk/>
          <pc:sldMk cId="2697328682" sldId="301"/>
        </pc:sldMkLst>
      </pc:sldChg>
      <pc:sldChg chg="addSp modSp mod modNotesTx">
        <pc:chgData name="Filippo Levi" userId="565dbdd1-fc7a-49f4-9545-cf42e9adabde" providerId="ADAL" clId="{0D08CE98-CEF1-453A-BBC5-150AA976C58A}" dt="2024-09-03T00:22:15.648" v="9588" actId="20577"/>
        <pc:sldMkLst>
          <pc:docMk/>
          <pc:sldMk cId="4223975557" sldId="352"/>
        </pc:sldMkLst>
      </pc:sldChg>
      <pc:sldChg chg="modNotesTx">
        <pc:chgData name="Filippo Levi" userId="565dbdd1-fc7a-49f4-9545-cf42e9adabde" providerId="ADAL" clId="{0D08CE98-CEF1-453A-BBC5-150AA976C58A}" dt="2024-09-03T15:36:40.424" v="10250" actId="20577"/>
        <pc:sldMkLst>
          <pc:docMk/>
          <pc:sldMk cId="1312893238" sldId="354"/>
        </pc:sldMkLst>
      </pc:sldChg>
      <pc:sldChg chg="addSp modSp mod modNotesTx">
        <pc:chgData name="Filippo Levi" userId="565dbdd1-fc7a-49f4-9545-cf42e9adabde" providerId="ADAL" clId="{0D08CE98-CEF1-453A-BBC5-150AA976C58A}" dt="2024-09-01T13:35:44.959" v="8303" actId="20577"/>
        <pc:sldMkLst>
          <pc:docMk/>
          <pc:sldMk cId="973764565" sldId="355"/>
        </pc:sldMkLst>
      </pc:sldChg>
      <pc:sldChg chg="modSp mod modNotesTx">
        <pc:chgData name="Filippo Levi" userId="565dbdd1-fc7a-49f4-9545-cf42e9adabde" providerId="ADAL" clId="{0D08CE98-CEF1-453A-BBC5-150AA976C58A}" dt="2024-09-01T13:36:04.496" v="8310" actId="113"/>
        <pc:sldMkLst>
          <pc:docMk/>
          <pc:sldMk cId="2113301313" sldId="356"/>
        </pc:sldMkLst>
      </pc:sldChg>
      <pc:sldChg chg="modSp mod modNotesTx">
        <pc:chgData name="Filippo Levi" userId="565dbdd1-fc7a-49f4-9545-cf42e9adabde" providerId="ADAL" clId="{0D08CE98-CEF1-453A-BBC5-150AA976C58A}" dt="2024-09-03T00:23:43.335" v="9607" actId="20577"/>
        <pc:sldMkLst>
          <pc:docMk/>
          <pc:sldMk cId="1489802650" sldId="357"/>
        </pc:sldMkLst>
      </pc:sldChg>
      <pc:sldChg chg="modNotesTx">
        <pc:chgData name="Filippo Levi" userId="565dbdd1-fc7a-49f4-9545-cf42e9adabde" providerId="ADAL" clId="{0D08CE98-CEF1-453A-BBC5-150AA976C58A}" dt="2024-09-03T15:33:18.376" v="10164" actId="20577"/>
        <pc:sldMkLst>
          <pc:docMk/>
          <pc:sldMk cId="3093518108" sldId="358"/>
        </pc:sldMkLst>
      </pc:sldChg>
      <pc:sldChg chg="modSp mod modNotesTx">
        <pc:chgData name="Filippo Levi" userId="565dbdd1-fc7a-49f4-9545-cf42e9adabde" providerId="ADAL" clId="{0D08CE98-CEF1-453A-BBC5-150AA976C58A}" dt="2024-09-03T00:31:12.947" v="10104" actId="20577"/>
        <pc:sldMkLst>
          <pc:docMk/>
          <pc:sldMk cId="849652743" sldId="359"/>
        </pc:sldMkLst>
      </pc:sldChg>
      <pc:sldChg chg="modNotesTx">
        <pc:chgData name="Filippo Levi" userId="565dbdd1-fc7a-49f4-9545-cf42e9adabde" providerId="ADAL" clId="{0D08CE98-CEF1-453A-BBC5-150AA976C58A}" dt="2024-09-01T13:23:56.392" v="8231" actId="20577"/>
        <pc:sldMkLst>
          <pc:docMk/>
          <pc:sldMk cId="482409458" sldId="360"/>
        </pc:sldMkLst>
      </pc:sldChg>
      <pc:sldChg chg="modSp mod modNotesTx">
        <pc:chgData name="Filippo Levi" userId="565dbdd1-fc7a-49f4-9545-cf42e9adabde" providerId="ADAL" clId="{0D08CE98-CEF1-453A-BBC5-150AA976C58A}" dt="2024-09-03T15:41:01.863" v="10556" actId="20577"/>
        <pc:sldMkLst>
          <pc:docMk/>
          <pc:sldMk cId="3512654010" sldId="361"/>
        </pc:sldMkLst>
      </pc:sldChg>
      <pc:sldChg chg="modSp mod modNotesTx">
        <pc:chgData name="Filippo Levi" userId="565dbdd1-fc7a-49f4-9545-cf42e9adabde" providerId="ADAL" clId="{0D08CE98-CEF1-453A-BBC5-150AA976C58A}" dt="2024-08-31T14:02:33.545" v="6007" actId="20577"/>
        <pc:sldMkLst>
          <pc:docMk/>
          <pc:sldMk cId="2051721374" sldId="362"/>
        </pc:sldMkLst>
      </pc:sldChg>
      <pc:sldChg chg="addSp delSp modSp mod modNotesTx">
        <pc:chgData name="Filippo Levi" userId="565dbdd1-fc7a-49f4-9545-cf42e9adabde" providerId="ADAL" clId="{0D08CE98-CEF1-453A-BBC5-150AA976C58A}" dt="2024-09-03T00:05:22.183" v="8737" actId="20577"/>
        <pc:sldMkLst>
          <pc:docMk/>
          <pc:sldMk cId="1187412952" sldId="364"/>
        </pc:sldMkLst>
      </pc:sldChg>
      <pc:sldChg chg="modNotesTx">
        <pc:chgData name="Filippo Levi" userId="565dbdd1-fc7a-49f4-9545-cf42e9adabde" providerId="ADAL" clId="{0D08CE98-CEF1-453A-BBC5-150AA976C58A}" dt="2024-08-31T14:08:34.766" v="6599" actId="20577"/>
        <pc:sldMkLst>
          <pc:docMk/>
          <pc:sldMk cId="1337341668" sldId="366"/>
        </pc:sldMkLst>
      </pc:sldChg>
      <pc:sldChg chg="modSp mod modNotesTx">
        <pc:chgData name="Filippo Levi" userId="565dbdd1-fc7a-49f4-9545-cf42e9adabde" providerId="ADAL" clId="{0D08CE98-CEF1-453A-BBC5-150AA976C58A}" dt="2024-09-01T13:33:09.839" v="8233" actId="20577"/>
        <pc:sldMkLst>
          <pc:docMk/>
          <pc:sldMk cId="1675587903" sldId="367"/>
        </pc:sldMkLst>
      </pc:sldChg>
      <pc:sldChg chg="modSp mod modNotesTx">
        <pc:chgData name="Filippo Levi" userId="565dbdd1-fc7a-49f4-9545-cf42e9adabde" providerId="ADAL" clId="{0D08CE98-CEF1-453A-BBC5-150AA976C58A}" dt="2024-08-31T14:24:47.121" v="8122" actId="113"/>
        <pc:sldMkLst>
          <pc:docMk/>
          <pc:sldMk cId="1528482457" sldId="368"/>
        </pc:sldMkLst>
      </pc:sldChg>
      <pc:sldChg chg="addSp modSp add mod modNotesTx">
        <pc:chgData name="Filippo Levi" userId="565dbdd1-fc7a-49f4-9545-cf42e9adabde" providerId="ADAL" clId="{0D08CE98-CEF1-453A-BBC5-150AA976C58A}" dt="2024-09-03T15:42:14.986" v="10560" actId="20577"/>
        <pc:sldMkLst>
          <pc:docMk/>
          <pc:sldMk cId="2545826995" sldId="375"/>
        </pc:sldMkLst>
      </pc:sldChg>
    </pc:docChg>
  </pc:docChgLst>
  <pc:docChgLst>
    <pc:chgData name="Tommaso Maiello" userId="ed3998fd-8a02-4a76-9966-2d1c8811c26e" providerId="ADAL" clId="{0B596C25-447A-4566-ACC6-8BB0556B75F6}"/>
    <pc:docChg chg="undo redo custSel addSld delSld modSld sldOrd modMainMaster">
      <pc:chgData name="Tommaso Maiello" userId="ed3998fd-8a02-4a76-9966-2d1c8811c26e" providerId="ADAL" clId="{0B596C25-447A-4566-ACC6-8BB0556B75F6}" dt="2025-04-23T14:39:03.381" v="4214" actId="20577"/>
      <pc:docMkLst>
        <pc:docMk/>
      </pc:docMkLst>
      <pc:sldChg chg="addSp delSp modSp mod modNotesTx">
        <pc:chgData name="Tommaso Maiello" userId="ed3998fd-8a02-4a76-9966-2d1c8811c26e" providerId="ADAL" clId="{0B596C25-447A-4566-ACC6-8BB0556B75F6}" dt="2025-04-23T13:28:59.031" v="2973" actId="790"/>
        <pc:sldMkLst>
          <pc:docMk/>
          <pc:sldMk cId="2697328682" sldId="301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4" creationId="{B2D8A7C9-2D9B-F2E1-9074-10ED528EE99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12" creationId="{2736A0C4-EE8D-8400-B067-BA8B994A9D9A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16" creationId="{E281DA1E-63C1-3842-CB9F-EC82E7BD1999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23" creationId="{84FF8E6F-1B85-CC3A-0D3D-2D4FE68D7CAD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30" creationId="{7ACFE78A-A870-794B-B86A-1E68B9D100A3}"/>
          </ac:spMkLst>
        </pc:spChg>
        <pc:spChg chg="mod">
          <ac:chgData name="Tommaso Maiello" userId="ed3998fd-8a02-4a76-9966-2d1c8811c26e" providerId="ADAL" clId="{0B596C25-447A-4566-ACC6-8BB0556B75F6}" dt="2025-04-23T10:27:03.069" v="851" actId="1076"/>
          <ac:spMkLst>
            <pc:docMk/>
            <pc:sldMk cId="2697328682" sldId="301"/>
            <ac:spMk id="32" creationId="{6B88C042-0548-E9AB-82FD-E11E5755EFA1}"/>
          </ac:spMkLst>
        </pc:spChg>
        <pc:spChg chg="mod">
          <ac:chgData name="Tommaso Maiello" userId="ed3998fd-8a02-4a76-9966-2d1c8811c26e" providerId="ADAL" clId="{0B596C25-447A-4566-ACC6-8BB0556B75F6}" dt="2025-04-23T10:26:59.746" v="850" actId="1076"/>
          <ac:spMkLst>
            <pc:docMk/>
            <pc:sldMk cId="2697328682" sldId="301"/>
            <ac:spMk id="33" creationId="{744FF6EF-A323-DDFF-AFEB-00571371783A}"/>
          </ac:spMkLst>
        </pc:spChg>
        <pc:spChg chg="mod">
          <ac:chgData name="Tommaso Maiello" userId="ed3998fd-8a02-4a76-9966-2d1c8811c26e" providerId="ADAL" clId="{0B596C25-447A-4566-ACC6-8BB0556B75F6}" dt="2025-04-23T10:26:56.433" v="849" actId="1076"/>
          <ac:spMkLst>
            <pc:docMk/>
            <pc:sldMk cId="2697328682" sldId="301"/>
            <ac:spMk id="34" creationId="{15A04D55-D964-8D11-F6EA-C012AFC2B8FC}"/>
          </ac:spMkLst>
        </pc:spChg>
        <pc:spChg chg="add del mod">
          <ac:chgData name="Tommaso Maiello" userId="ed3998fd-8a02-4a76-9966-2d1c8811c26e" providerId="ADAL" clId="{0B596C25-447A-4566-ACC6-8BB0556B75F6}" dt="2025-04-23T10:25:00.953" v="811" actId="1076"/>
          <ac:spMkLst>
            <pc:docMk/>
            <pc:sldMk cId="2697328682" sldId="301"/>
            <ac:spMk id="38" creationId="{E4E3E094-8900-628A-C12E-60C4554E3CB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72" creationId="{10CE5501-6408-8B68-2FBE-40B3A2AE72E0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77" creationId="{46EDBD75-8279-751D-6C94-FA4FEE0A325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78" creationId="{11BF5D7C-F9AB-0821-1CFF-6BB1DCC40294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80" creationId="{19C8F604-C0B0-8057-D87A-F585A8EC9EEA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97328682" sldId="301"/>
            <ac:spMk id="82" creationId="{CCA6FACE-520B-1FF6-3CF3-A4562AD6686C}"/>
          </ac:spMkLst>
        </pc:spChg>
        <pc:grpChg chg="mod">
          <ac:chgData name="Tommaso Maiello" userId="ed3998fd-8a02-4a76-9966-2d1c8811c26e" providerId="ADAL" clId="{0B596C25-447A-4566-ACC6-8BB0556B75F6}" dt="2025-04-23T10:26:32.895" v="845" actId="1035"/>
          <ac:grpSpMkLst>
            <pc:docMk/>
            <pc:sldMk cId="2697328682" sldId="301"/>
            <ac:grpSpMk id="2" creationId="{8E6524A0-1976-DD91-AB86-F3DFF26ACA2D}"/>
          </ac:grpSpMkLst>
        </pc:grpChg>
        <pc:picChg chg="add del mod">
          <ac:chgData name="Tommaso Maiello" userId="ed3998fd-8a02-4a76-9966-2d1c8811c26e" providerId="ADAL" clId="{0B596C25-447A-4566-ACC6-8BB0556B75F6}" dt="2025-04-23T10:26:04.131" v="817" actId="478"/>
          <ac:picMkLst>
            <pc:docMk/>
            <pc:sldMk cId="2697328682" sldId="301"/>
            <ac:picMk id="37" creationId="{4FE4FED8-6569-9BFB-7211-F5E913034CCA}"/>
          </ac:picMkLst>
        </pc:picChg>
        <pc:cxnChg chg="mod">
          <ac:chgData name="Tommaso Maiello" userId="ed3998fd-8a02-4a76-9966-2d1c8811c26e" providerId="ADAL" clId="{0B596C25-447A-4566-ACC6-8BB0556B75F6}" dt="2025-04-23T10:25:17.051" v="813" actId="14100"/>
          <ac:cxnSpMkLst>
            <pc:docMk/>
            <pc:sldMk cId="2697328682" sldId="301"/>
            <ac:cxnSpMk id="40" creationId="{8B1C0A6D-2797-7A63-99A5-3B3DEDD54D51}"/>
          </ac:cxnSpMkLst>
        </pc:cxnChg>
      </pc:sldChg>
      <pc:sldChg chg="del">
        <pc:chgData name="Tommaso Maiello" userId="ed3998fd-8a02-4a76-9966-2d1c8811c26e" providerId="ADAL" clId="{0B596C25-447A-4566-ACC6-8BB0556B75F6}" dt="2025-04-23T10:19:32.179" v="749" actId="47"/>
        <pc:sldMkLst>
          <pc:docMk/>
          <pc:sldMk cId="4223975557" sldId="352"/>
        </pc:sldMkLst>
      </pc:sldChg>
      <pc:sldChg chg="addSp delSp modSp mod ord modNotesTx">
        <pc:chgData name="Tommaso Maiello" userId="ed3998fd-8a02-4a76-9966-2d1c8811c26e" providerId="ADAL" clId="{0B596C25-447A-4566-ACC6-8BB0556B75F6}" dt="2025-04-23T14:20:49.023" v="3967" actId="1076"/>
        <pc:sldMkLst>
          <pc:docMk/>
          <pc:sldMk cId="1312893238" sldId="354"/>
        </pc:sldMkLst>
        <pc:spChg chg="add mod">
          <ac:chgData name="Tommaso Maiello" userId="ed3998fd-8a02-4a76-9966-2d1c8811c26e" providerId="ADAL" clId="{0B596C25-447A-4566-ACC6-8BB0556B75F6}" dt="2025-04-23T14:20:41.580" v="3966" actId="2711"/>
          <ac:spMkLst>
            <pc:docMk/>
            <pc:sldMk cId="1312893238" sldId="354"/>
            <ac:spMk id="2" creationId="{26EF0C5F-6AEF-50E2-35A8-ED0E316ED5B6}"/>
          </ac:spMkLst>
        </pc:spChg>
        <pc:spChg chg="add mod">
          <ac:chgData name="Tommaso Maiello" userId="ed3998fd-8a02-4a76-9966-2d1c8811c26e" providerId="ADAL" clId="{0B596C25-447A-4566-ACC6-8BB0556B75F6}" dt="2025-04-23T14:20:49.023" v="3967" actId="1076"/>
          <ac:spMkLst>
            <pc:docMk/>
            <pc:sldMk cId="1312893238" sldId="354"/>
            <ac:spMk id="3" creationId="{8D5BEAA1-217A-324D-837E-F5509D3F8C2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12893238" sldId="354"/>
            <ac:spMk id="4" creationId="{9339F10E-CCDA-F32A-A1AD-1206E73835E0}"/>
          </ac:spMkLst>
        </pc:spChg>
        <pc:spChg chg="mod">
          <ac:chgData name="Tommaso Maiello" userId="ed3998fd-8a02-4a76-9966-2d1c8811c26e" providerId="ADAL" clId="{0B596C25-447A-4566-ACC6-8BB0556B75F6}" dt="2025-04-23T13:45:25.039" v="3262" actId="20577"/>
          <ac:spMkLst>
            <pc:docMk/>
            <pc:sldMk cId="1312893238" sldId="354"/>
            <ac:spMk id="5" creationId="{5CDBE0AC-47F5-F4F3-047E-2453FC348930}"/>
          </ac:spMkLst>
        </pc:spChg>
        <pc:spChg chg="mod">
          <ac:chgData name="Tommaso Maiello" userId="ed3998fd-8a02-4a76-9966-2d1c8811c26e" providerId="ADAL" clId="{0B596C25-447A-4566-ACC6-8BB0556B75F6}" dt="2025-04-23T13:20:25.664" v="2562"/>
          <ac:spMkLst>
            <pc:docMk/>
            <pc:sldMk cId="1312893238" sldId="354"/>
            <ac:spMk id="7" creationId="{B41ADDCB-AACB-C813-CBC8-9FE5A65AF56D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12893238" sldId="354"/>
            <ac:spMk id="10" creationId="{4F39660A-8329-11E2-99F6-381BB68162E7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12893238" sldId="354"/>
            <ac:spMk id="12" creationId="{86530F4F-05E0-E4CA-B2BD-30004481F61B}"/>
          </ac:spMkLst>
        </pc:spChg>
        <pc:spChg chg="del">
          <ac:chgData name="Tommaso Maiello" userId="ed3998fd-8a02-4a76-9966-2d1c8811c26e" providerId="ADAL" clId="{0B596C25-447A-4566-ACC6-8BB0556B75F6}" dt="2025-04-23T13:20:19.562" v="2558" actId="478"/>
          <ac:spMkLst>
            <pc:docMk/>
            <pc:sldMk cId="1312893238" sldId="354"/>
            <ac:spMk id="14" creationId="{EC441413-D5DD-FA54-A7D3-E97CA6C15544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12893238" sldId="354"/>
            <ac:spMk id="15" creationId="{CE6812AF-99B4-9532-46E1-CF74A36E4E7B}"/>
          </ac:spMkLst>
        </pc:spChg>
        <pc:spChg chg="add mod">
          <ac:chgData name="Tommaso Maiello" userId="ed3998fd-8a02-4a76-9966-2d1c8811c26e" providerId="ADAL" clId="{0B596C25-447A-4566-ACC6-8BB0556B75F6}" dt="2025-04-23T13:21:03.690" v="2563"/>
          <ac:spMkLst>
            <pc:docMk/>
            <pc:sldMk cId="1312893238" sldId="354"/>
            <ac:spMk id="18" creationId="{8DB0E233-4CF6-279E-DF6F-A56E2FA99DF5}"/>
          </ac:spMkLst>
        </pc:spChg>
        <pc:spChg chg="del mod">
          <ac:chgData name="Tommaso Maiello" userId="ed3998fd-8a02-4a76-9966-2d1c8811c26e" providerId="ADAL" clId="{0B596C25-447A-4566-ACC6-8BB0556B75F6}" dt="2025-04-23T13:20:24.547" v="2561" actId="478"/>
          <ac:spMkLst>
            <pc:docMk/>
            <pc:sldMk cId="1312893238" sldId="354"/>
            <ac:spMk id="20" creationId="{B076F54D-E7BD-96E4-E5BB-331865C9B307}"/>
          </ac:spMkLst>
        </pc:spChg>
        <pc:spChg chg="add mod">
          <ac:chgData name="Tommaso Maiello" userId="ed3998fd-8a02-4a76-9966-2d1c8811c26e" providerId="ADAL" clId="{0B596C25-447A-4566-ACC6-8BB0556B75F6}" dt="2025-04-23T13:21:03.690" v="2563"/>
          <ac:spMkLst>
            <pc:docMk/>
            <pc:sldMk cId="1312893238" sldId="354"/>
            <ac:spMk id="21" creationId="{C5FD3A91-D02F-33DD-AE60-2408E3DE4B1B}"/>
          </ac:spMkLst>
        </pc:spChg>
        <pc:spChg chg="add mod">
          <ac:chgData name="Tommaso Maiello" userId="ed3998fd-8a02-4a76-9966-2d1c8811c26e" providerId="ADAL" clId="{0B596C25-447A-4566-ACC6-8BB0556B75F6}" dt="2025-04-23T13:21:03.690" v="2563"/>
          <ac:spMkLst>
            <pc:docMk/>
            <pc:sldMk cId="1312893238" sldId="354"/>
            <ac:spMk id="25" creationId="{1E61909E-0596-0DD0-06A3-46403C0AB8BD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12893238" sldId="354"/>
            <ac:spMk id="27" creationId="{867F1AE0-8A47-4CFE-FCED-B00D0783EB3F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12893238" sldId="354"/>
            <ac:spMk id="28" creationId="{391BD7BE-DFBA-496E-F2E5-FCBD697F5E94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12893238" sldId="354"/>
            <ac:spMk id="29" creationId="{164197D7-9AB4-8DF0-06F3-0D6E50022124}"/>
          </ac:spMkLst>
        </pc:spChg>
        <pc:spChg chg="del">
          <ac:chgData name="Tommaso Maiello" userId="ed3998fd-8a02-4a76-9966-2d1c8811c26e" providerId="ADAL" clId="{0B596C25-447A-4566-ACC6-8BB0556B75F6}" dt="2025-04-23T13:18:40.497" v="2548" actId="478"/>
          <ac:spMkLst>
            <pc:docMk/>
            <pc:sldMk cId="1312893238" sldId="354"/>
            <ac:spMk id="32" creationId="{B512E22B-3704-CD0E-C481-A21BDEEFC498}"/>
          </ac:spMkLst>
        </pc:spChg>
        <pc:grpChg chg="add mod">
          <ac:chgData name="Tommaso Maiello" userId="ed3998fd-8a02-4a76-9966-2d1c8811c26e" providerId="ADAL" clId="{0B596C25-447A-4566-ACC6-8BB0556B75F6}" dt="2025-04-23T13:28:36.250" v="2965" actId="1036"/>
          <ac:grpSpMkLst>
            <pc:docMk/>
            <pc:sldMk cId="1312893238" sldId="354"/>
            <ac:grpSpMk id="6" creationId="{219047EF-9F47-2FFF-74F5-A060AAAA1E07}"/>
          </ac:grpSpMkLst>
        </pc:grpChg>
        <pc:grpChg chg="add mod">
          <ac:chgData name="Tommaso Maiello" userId="ed3998fd-8a02-4a76-9966-2d1c8811c26e" providerId="ADAL" clId="{0B596C25-447A-4566-ACC6-8BB0556B75F6}" dt="2025-04-23T13:28:36.250" v="2965" actId="1036"/>
          <ac:grpSpMkLst>
            <pc:docMk/>
            <pc:sldMk cId="1312893238" sldId="354"/>
            <ac:grpSpMk id="11" creationId="{32B522C8-8214-CA1D-46C2-D36E2DCCB3F2}"/>
          </ac:grpSpMkLst>
        </pc:grpChg>
        <pc:grpChg chg="del">
          <ac:chgData name="Tommaso Maiello" userId="ed3998fd-8a02-4a76-9966-2d1c8811c26e" providerId="ADAL" clId="{0B596C25-447A-4566-ACC6-8BB0556B75F6}" dt="2025-04-23T13:18:37.121" v="2546" actId="478"/>
          <ac:grpSpMkLst>
            <pc:docMk/>
            <pc:sldMk cId="1312893238" sldId="354"/>
            <ac:grpSpMk id="24" creationId="{982793CC-32DB-D729-80EC-D54605BCB27B}"/>
          </ac:grpSpMkLst>
        </pc:grpChg>
        <pc:graphicFrameChg chg="del">
          <ac:chgData name="Tommaso Maiello" userId="ed3998fd-8a02-4a76-9966-2d1c8811c26e" providerId="ADAL" clId="{0B596C25-447A-4566-ACC6-8BB0556B75F6}" dt="2025-04-23T13:20:21.156" v="2559" actId="478"/>
          <ac:graphicFrameMkLst>
            <pc:docMk/>
            <pc:sldMk cId="1312893238" sldId="354"/>
            <ac:graphicFrameMk id="19" creationId="{8A9CC9F5-F206-D575-A99D-30ED3B362FD3}"/>
          </ac:graphicFrameMkLst>
        </pc:graphicFrameChg>
        <pc:picChg chg="add mod">
          <ac:chgData name="Tommaso Maiello" userId="ed3998fd-8a02-4a76-9966-2d1c8811c26e" providerId="ADAL" clId="{0B596C25-447A-4566-ACC6-8BB0556B75F6}" dt="2025-04-23T13:21:03.690" v="2563"/>
          <ac:picMkLst>
            <pc:docMk/>
            <pc:sldMk cId="1312893238" sldId="354"/>
            <ac:picMk id="16" creationId="{42297396-4ABA-7479-911B-D781C5BD294F}"/>
          </ac:picMkLst>
        </pc:picChg>
        <pc:picChg chg="add mod">
          <ac:chgData name="Tommaso Maiello" userId="ed3998fd-8a02-4a76-9966-2d1c8811c26e" providerId="ADAL" clId="{0B596C25-447A-4566-ACC6-8BB0556B75F6}" dt="2025-04-23T13:28:27.048" v="2946" actId="1036"/>
          <ac:picMkLst>
            <pc:docMk/>
            <pc:sldMk cId="1312893238" sldId="354"/>
            <ac:picMk id="26" creationId="{558EE673-A488-C98F-84AF-A1F7A7E90570}"/>
          </ac:picMkLst>
        </pc:picChg>
        <pc:cxnChg chg="del">
          <ac:chgData name="Tommaso Maiello" userId="ed3998fd-8a02-4a76-9966-2d1c8811c26e" providerId="ADAL" clId="{0B596C25-447A-4566-ACC6-8BB0556B75F6}" dt="2025-04-23T13:18:38.852" v="2547" actId="478"/>
          <ac:cxnSpMkLst>
            <pc:docMk/>
            <pc:sldMk cId="1312893238" sldId="354"/>
            <ac:cxnSpMk id="22" creationId="{067B6809-1780-589A-DEAB-4F6CB7DC57D4}"/>
          </ac:cxnSpMkLst>
        </pc:cxnChg>
      </pc:sldChg>
      <pc:sldChg chg="modSp mod modNotesTx">
        <pc:chgData name="Tommaso Maiello" userId="ed3998fd-8a02-4a76-9966-2d1c8811c26e" providerId="ADAL" clId="{0B596C25-447A-4566-ACC6-8BB0556B75F6}" dt="2025-04-23T13:45:48.887" v="3264" actId="20577"/>
        <pc:sldMkLst>
          <pc:docMk/>
          <pc:sldMk cId="973764565" sldId="355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4" creationId="{8BDBE924-4A84-BA11-090B-A5C7F657083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5" creationId="{A2F6F746-3DA0-23B7-05DE-F70B82B5D1B0}"/>
          </ac:spMkLst>
        </pc:spChg>
        <pc:spChg chg="mod">
          <ac:chgData name="Tommaso Maiello" userId="ed3998fd-8a02-4a76-9966-2d1c8811c26e" providerId="ADAL" clId="{0B596C25-447A-4566-ACC6-8BB0556B75F6}" dt="2025-04-23T13:45:48.887" v="3264" actId="20577"/>
          <ac:spMkLst>
            <pc:docMk/>
            <pc:sldMk cId="973764565" sldId="355"/>
            <ac:spMk id="6" creationId="{D6D25A44-02AE-20B0-7143-69334D1F6A2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9" creationId="{98A7B840-8B70-0CE4-A108-56DEB67D9B27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43" creationId="{271DEEF0-D026-4271-55B1-6602E4F1E21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49" creationId="{729B5192-C1DF-5F26-9023-059BDDB7BF84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50" creationId="{259EF4E7-ABCE-5E67-7298-9D94A0529614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51" creationId="{CE050C6B-E2C3-8497-44B5-74BD4FDED0C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67" creationId="{0A135BC7-4486-9766-53F2-91986AB3B045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973764565" sldId="355"/>
            <ac:spMk id="75" creationId="{48B1EED7-1662-460E-95AF-7070379CFD03}"/>
          </ac:spMkLst>
        </pc:spChg>
      </pc:sldChg>
      <pc:sldChg chg="addSp delSp modSp mod modNotesTx">
        <pc:chgData name="Tommaso Maiello" userId="ed3998fd-8a02-4a76-9966-2d1c8811c26e" providerId="ADAL" clId="{0B596C25-447A-4566-ACC6-8BB0556B75F6}" dt="2025-04-23T13:45:55.942" v="3266" actId="20577"/>
        <pc:sldMkLst>
          <pc:docMk/>
          <pc:sldMk cId="2113301313" sldId="356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113301313" sldId="356"/>
            <ac:spMk id="4" creationId="{8BDBE924-4A84-BA11-090B-A5C7F6570833}"/>
          </ac:spMkLst>
        </pc:spChg>
        <pc:spChg chg="mod">
          <ac:chgData name="Tommaso Maiello" userId="ed3998fd-8a02-4a76-9966-2d1c8811c26e" providerId="ADAL" clId="{0B596C25-447A-4566-ACC6-8BB0556B75F6}" dt="2025-04-23T13:45:55.942" v="3266" actId="20577"/>
          <ac:spMkLst>
            <pc:docMk/>
            <pc:sldMk cId="2113301313" sldId="356"/>
            <ac:spMk id="6" creationId="{D6D25A44-02AE-20B0-7143-69334D1F6A2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113301313" sldId="356"/>
            <ac:spMk id="34" creationId="{147FF7BE-19E9-92EE-7E94-566CA3F9EF01}"/>
          </ac:spMkLst>
        </pc:spChg>
        <pc:spChg chg="del">
          <ac:chgData name="Tommaso Maiello" userId="ed3998fd-8a02-4a76-9966-2d1c8811c26e" providerId="ADAL" clId="{0B596C25-447A-4566-ACC6-8BB0556B75F6}" dt="2025-04-23T10:21:36.650" v="769" actId="478"/>
          <ac:spMkLst>
            <pc:docMk/>
            <pc:sldMk cId="2113301313" sldId="356"/>
            <ac:spMk id="71" creationId="{A59BCE71-13F9-789E-0381-049865F3B03F}"/>
          </ac:spMkLst>
        </pc:spChg>
        <pc:grpChg chg="del">
          <ac:chgData name="Tommaso Maiello" userId="ed3998fd-8a02-4a76-9966-2d1c8811c26e" providerId="ADAL" clId="{0B596C25-447A-4566-ACC6-8BB0556B75F6}" dt="2025-04-23T10:21:27.777" v="766" actId="478"/>
          <ac:grpSpMkLst>
            <pc:docMk/>
            <pc:sldMk cId="2113301313" sldId="356"/>
            <ac:grpSpMk id="63" creationId="{E943A77E-F3F4-4B6C-8BF7-56859D9F1EC4}"/>
          </ac:grpSpMkLst>
        </pc:grpChg>
        <pc:grpChg chg="del">
          <ac:chgData name="Tommaso Maiello" userId="ed3998fd-8a02-4a76-9966-2d1c8811c26e" providerId="ADAL" clId="{0B596C25-447A-4566-ACC6-8BB0556B75F6}" dt="2025-04-23T10:21:36.650" v="769" actId="478"/>
          <ac:grpSpMkLst>
            <pc:docMk/>
            <pc:sldMk cId="2113301313" sldId="356"/>
            <ac:grpSpMk id="72" creationId="{26788897-EAE5-1216-E184-D0E22B0725A7}"/>
          </ac:grpSpMkLst>
        </pc:grpChg>
        <pc:picChg chg="add mod">
          <ac:chgData name="Tommaso Maiello" userId="ed3998fd-8a02-4a76-9966-2d1c8811c26e" providerId="ADAL" clId="{0B596C25-447A-4566-ACC6-8BB0556B75F6}" dt="2025-04-23T10:22:56.510" v="793" actId="1076"/>
          <ac:picMkLst>
            <pc:docMk/>
            <pc:sldMk cId="2113301313" sldId="356"/>
            <ac:picMk id="3" creationId="{60C133B4-A24B-51C3-D570-1E40D73F0241}"/>
          </ac:picMkLst>
        </pc:picChg>
        <pc:picChg chg="add del mod">
          <ac:chgData name="Tommaso Maiello" userId="ed3998fd-8a02-4a76-9966-2d1c8811c26e" providerId="ADAL" clId="{0B596C25-447A-4566-ACC6-8BB0556B75F6}" dt="2025-04-23T10:21:39.150" v="771" actId="21"/>
          <ac:picMkLst>
            <pc:docMk/>
            <pc:sldMk cId="2113301313" sldId="356"/>
            <ac:picMk id="5" creationId="{C43808EF-BF9D-3179-4D68-B35715C1780A}"/>
          </ac:picMkLst>
        </pc:picChg>
        <pc:cxnChg chg="mod">
          <ac:chgData name="Tommaso Maiello" userId="ed3998fd-8a02-4a76-9966-2d1c8811c26e" providerId="ADAL" clId="{0B596C25-447A-4566-ACC6-8BB0556B75F6}" dt="2025-04-23T10:21:27.777" v="766" actId="478"/>
          <ac:cxnSpMkLst>
            <pc:docMk/>
            <pc:sldMk cId="2113301313" sldId="356"/>
            <ac:cxnSpMk id="37" creationId="{9A4366FC-3870-A940-469B-9B8DB25174A9}"/>
          </ac:cxnSpMkLst>
        </pc:cxnChg>
        <pc:cxnChg chg="mod">
          <ac:chgData name="Tommaso Maiello" userId="ed3998fd-8a02-4a76-9966-2d1c8811c26e" providerId="ADAL" clId="{0B596C25-447A-4566-ACC6-8BB0556B75F6}" dt="2025-04-23T10:21:27.777" v="766" actId="478"/>
          <ac:cxnSpMkLst>
            <pc:docMk/>
            <pc:sldMk cId="2113301313" sldId="356"/>
            <ac:cxnSpMk id="41" creationId="{5CBD4DDF-C3A7-8DC0-396A-51A860EAC0D6}"/>
          </ac:cxnSpMkLst>
        </pc:cxnChg>
        <pc:cxnChg chg="mod">
          <ac:chgData name="Tommaso Maiello" userId="ed3998fd-8a02-4a76-9966-2d1c8811c26e" providerId="ADAL" clId="{0B596C25-447A-4566-ACC6-8BB0556B75F6}" dt="2025-04-23T10:21:27.777" v="766" actId="478"/>
          <ac:cxnSpMkLst>
            <pc:docMk/>
            <pc:sldMk cId="2113301313" sldId="356"/>
            <ac:cxnSpMk id="47" creationId="{F4ED5839-D001-6911-5B00-92659EC8E7BB}"/>
          </ac:cxnSpMkLst>
        </pc:cxnChg>
        <pc:cxnChg chg="mod">
          <ac:chgData name="Tommaso Maiello" userId="ed3998fd-8a02-4a76-9966-2d1c8811c26e" providerId="ADAL" clId="{0B596C25-447A-4566-ACC6-8BB0556B75F6}" dt="2025-04-23T10:21:27.777" v="766" actId="478"/>
          <ac:cxnSpMkLst>
            <pc:docMk/>
            <pc:sldMk cId="2113301313" sldId="356"/>
            <ac:cxnSpMk id="65" creationId="{67385D95-C18D-47BF-4530-676C8266F020}"/>
          </ac:cxnSpMkLst>
        </pc:cxnChg>
      </pc:sldChg>
      <pc:sldChg chg="addSp delSp modSp mod modNotesTx">
        <pc:chgData name="Tommaso Maiello" userId="ed3998fd-8a02-4a76-9966-2d1c8811c26e" providerId="ADAL" clId="{0B596C25-447A-4566-ACC6-8BB0556B75F6}" dt="2025-04-23T14:32:02.669" v="4112" actId="20577"/>
        <pc:sldMkLst>
          <pc:docMk/>
          <pc:sldMk cId="1489802650" sldId="357"/>
        </pc:sldMkLst>
        <pc:spChg chg="mod">
          <ac:chgData name="Tommaso Maiello" userId="ed3998fd-8a02-4a76-9966-2d1c8811c26e" providerId="ADAL" clId="{0B596C25-447A-4566-ACC6-8BB0556B75F6}" dt="2025-04-23T14:32:02.669" v="4112" actId="20577"/>
          <ac:spMkLst>
            <pc:docMk/>
            <pc:sldMk cId="1489802650" sldId="357"/>
            <ac:spMk id="4" creationId="{8BDBE924-4A84-BA11-090B-A5C7F6570833}"/>
          </ac:spMkLst>
        </pc:spChg>
        <pc:spChg chg="add del mod">
          <ac:chgData name="Tommaso Maiello" userId="ed3998fd-8a02-4a76-9966-2d1c8811c26e" providerId="ADAL" clId="{0B596C25-447A-4566-ACC6-8BB0556B75F6}" dt="2025-04-23T14:31:37.943" v="4109" actId="478"/>
          <ac:spMkLst>
            <pc:docMk/>
            <pc:sldMk cId="1489802650" sldId="357"/>
            <ac:spMk id="5" creationId="{F7C9028E-9DF6-33C2-CC8C-4A61DA6B8D46}"/>
          </ac:spMkLst>
        </pc:spChg>
        <pc:spChg chg="del mod">
          <ac:chgData name="Tommaso Maiello" userId="ed3998fd-8a02-4a76-9966-2d1c8811c26e" providerId="ADAL" clId="{0B596C25-447A-4566-ACC6-8BB0556B75F6}" dt="2025-04-23T14:31:31.732" v="4108" actId="478"/>
          <ac:spMkLst>
            <pc:docMk/>
            <pc:sldMk cId="1489802650" sldId="357"/>
            <ac:spMk id="6" creationId="{D6D25A44-02AE-20B0-7143-69334D1F6A23}"/>
          </ac:spMkLst>
        </pc:spChg>
        <pc:spChg chg="add mod">
          <ac:chgData name="Tommaso Maiello" userId="ed3998fd-8a02-4a76-9966-2d1c8811c26e" providerId="ADAL" clId="{0B596C25-447A-4566-ACC6-8BB0556B75F6}" dt="2025-04-23T14:31:38.055" v="4110"/>
          <ac:spMkLst>
            <pc:docMk/>
            <pc:sldMk cId="1489802650" sldId="357"/>
            <ac:spMk id="7" creationId="{D47C95D2-A9C1-7159-3D15-27AA05F6A4B1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489802650" sldId="357"/>
            <ac:spMk id="34" creationId="{147FF7BE-19E9-92EE-7E94-566CA3F9EF01}"/>
          </ac:spMkLst>
        </pc:spChg>
        <pc:grpChg chg="del">
          <ac:chgData name="Tommaso Maiello" userId="ed3998fd-8a02-4a76-9966-2d1c8811c26e" providerId="ADAL" clId="{0B596C25-447A-4566-ACC6-8BB0556B75F6}" dt="2025-04-23T10:22:03.164" v="779" actId="478"/>
          <ac:grpSpMkLst>
            <pc:docMk/>
            <pc:sldMk cId="1489802650" sldId="357"/>
            <ac:grpSpMk id="2" creationId="{BCBB88C5-1007-E4B1-C3B8-325F71DAC34D}"/>
          </ac:grpSpMkLst>
        </pc:grpChg>
        <pc:picChg chg="add mod">
          <ac:chgData name="Tommaso Maiello" userId="ed3998fd-8a02-4a76-9966-2d1c8811c26e" providerId="ADAL" clId="{0B596C25-447A-4566-ACC6-8BB0556B75F6}" dt="2025-04-23T10:23:40.590" v="800" actId="14100"/>
          <ac:picMkLst>
            <pc:docMk/>
            <pc:sldMk cId="1489802650" sldId="357"/>
            <ac:picMk id="3" creationId="{C43808EF-BF9D-3179-4D68-B35715C1780A}"/>
          </ac:picMkLst>
        </pc:picChg>
        <pc:picChg chg="add del mod">
          <ac:chgData name="Tommaso Maiello" userId="ed3998fd-8a02-4a76-9966-2d1c8811c26e" providerId="ADAL" clId="{0B596C25-447A-4566-ACC6-8BB0556B75F6}" dt="2025-04-23T10:23:46.261" v="801" actId="21"/>
          <ac:picMkLst>
            <pc:docMk/>
            <pc:sldMk cId="1489802650" sldId="357"/>
            <ac:picMk id="7" creationId="{59DA3A72-7C7C-A9C3-41EA-B84536001999}"/>
          </ac:picMkLst>
        </pc:picChg>
        <pc:cxnChg chg="mod">
          <ac:chgData name="Tommaso Maiello" userId="ed3998fd-8a02-4a76-9966-2d1c8811c26e" providerId="ADAL" clId="{0B596C25-447A-4566-ACC6-8BB0556B75F6}" dt="2025-04-23T10:22:03.164" v="779" actId="478"/>
          <ac:cxnSpMkLst>
            <pc:docMk/>
            <pc:sldMk cId="1489802650" sldId="357"/>
            <ac:cxnSpMk id="80" creationId="{F427E311-662B-3991-436E-8DCBC11423A0}"/>
          </ac:cxnSpMkLst>
        </pc:cxnChg>
      </pc:sldChg>
      <pc:sldChg chg="addSp delSp modSp mod modNotesTx">
        <pc:chgData name="Tommaso Maiello" userId="ed3998fd-8a02-4a76-9966-2d1c8811c26e" providerId="ADAL" clId="{0B596C25-447A-4566-ACC6-8BB0556B75F6}" dt="2025-04-23T14:33:17.871" v="4120" actId="1037"/>
        <pc:sldMkLst>
          <pc:docMk/>
          <pc:sldMk cId="3093518108" sldId="358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093518108" sldId="358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093518108" sldId="358"/>
            <ac:spMk id="5" creationId="{7086C1D0-0570-0BB6-B777-E6C281E15FF1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093518108" sldId="358"/>
            <ac:spMk id="12" creationId="{AF45E872-E753-CA5F-E32F-614909B9D4E7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093518108" sldId="358"/>
            <ac:spMk id="14" creationId="{1EE7D835-BB6A-8482-96D3-4854F722D05C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093518108" sldId="358"/>
            <ac:spMk id="15" creationId="{4CBAEE81-B2FE-F026-137B-9A259F5D6301}"/>
          </ac:spMkLst>
        </pc:spChg>
        <pc:spChg chg="mod">
          <ac:chgData name="Tommaso Maiello" userId="ed3998fd-8a02-4a76-9966-2d1c8811c26e" providerId="ADAL" clId="{0B596C25-447A-4566-ACC6-8BB0556B75F6}" dt="2025-04-23T14:32:44.555" v="4113" actId="207"/>
          <ac:spMkLst>
            <pc:docMk/>
            <pc:sldMk cId="3093518108" sldId="358"/>
            <ac:spMk id="36" creationId="{27FEBD06-AD31-8892-742F-6B0DB92FCC46}"/>
          </ac:spMkLst>
        </pc:spChg>
        <pc:grpChg chg="add mod">
          <ac:chgData name="Tommaso Maiello" userId="ed3998fd-8a02-4a76-9966-2d1c8811c26e" providerId="ADAL" clId="{0B596C25-447A-4566-ACC6-8BB0556B75F6}" dt="2025-04-23T10:44:52.408" v="1363" actId="164"/>
          <ac:grpSpMkLst>
            <pc:docMk/>
            <pc:sldMk cId="3093518108" sldId="358"/>
            <ac:grpSpMk id="10" creationId="{594CF7FC-2839-BDBC-9AF7-A85B4E5B3A9B}"/>
          </ac:grpSpMkLst>
        </pc:grpChg>
        <pc:grpChg chg="add mod">
          <ac:chgData name="Tommaso Maiello" userId="ed3998fd-8a02-4a76-9966-2d1c8811c26e" providerId="ADAL" clId="{0B596C25-447A-4566-ACC6-8BB0556B75F6}" dt="2025-04-23T10:44:52.408" v="1363" actId="164"/>
          <ac:grpSpMkLst>
            <pc:docMk/>
            <pc:sldMk cId="3093518108" sldId="358"/>
            <ac:grpSpMk id="18" creationId="{18F1DD32-C30F-B878-5324-3825AEF4B787}"/>
          </ac:grpSpMkLst>
        </pc:grpChg>
        <pc:grpChg chg="del">
          <ac:chgData name="Tommaso Maiello" userId="ed3998fd-8a02-4a76-9966-2d1c8811c26e" providerId="ADAL" clId="{0B596C25-447A-4566-ACC6-8BB0556B75F6}" dt="2025-04-23T10:28:21.954" v="863" actId="478"/>
          <ac:grpSpMkLst>
            <pc:docMk/>
            <pc:sldMk cId="3093518108" sldId="358"/>
            <ac:grpSpMk id="24" creationId="{FCE5271E-313C-E168-B6AF-7B8B17A858DF}"/>
          </ac:grpSpMkLst>
        </pc:grpChg>
        <pc:grpChg chg="del">
          <ac:chgData name="Tommaso Maiello" userId="ed3998fd-8a02-4a76-9966-2d1c8811c26e" providerId="ADAL" clId="{0B596C25-447A-4566-ACC6-8BB0556B75F6}" dt="2025-04-23T10:28:22.959" v="864" actId="478"/>
          <ac:grpSpMkLst>
            <pc:docMk/>
            <pc:sldMk cId="3093518108" sldId="358"/>
            <ac:grpSpMk id="42" creationId="{6EBD5DB0-32FC-99FE-EB2B-4BC17C9D1B66}"/>
          </ac:grpSpMkLst>
        </pc:grpChg>
        <pc:graphicFrameChg chg="add del mod modGraphic">
          <ac:chgData name="Tommaso Maiello" userId="ed3998fd-8a02-4a76-9966-2d1c8811c26e" providerId="ADAL" clId="{0B596C25-447A-4566-ACC6-8BB0556B75F6}" dt="2025-04-23T10:43:12.106" v="1272" actId="478"/>
          <ac:graphicFrameMkLst>
            <pc:docMk/>
            <pc:sldMk cId="3093518108" sldId="358"/>
            <ac:graphicFrameMk id="6" creationId="{6ABA4E20-775F-BE1E-8BFD-94AA60925682}"/>
          </ac:graphicFrameMkLst>
        </pc:graphicFrameChg>
        <pc:graphicFrameChg chg="add del mod modGraphic">
          <ac:chgData name="Tommaso Maiello" userId="ed3998fd-8a02-4a76-9966-2d1c8811c26e" providerId="ADAL" clId="{0B596C25-447A-4566-ACC6-8BB0556B75F6}" dt="2025-04-23T10:43:13.696" v="1273" actId="478"/>
          <ac:graphicFrameMkLst>
            <pc:docMk/>
            <pc:sldMk cId="3093518108" sldId="358"/>
            <ac:graphicFrameMk id="7" creationId="{4C689D29-446B-1734-100D-4BB5BB377F96}"/>
          </ac:graphicFrameMkLst>
        </pc:graphicFrameChg>
        <pc:graphicFrameChg chg="add mod modGraphic">
          <ac:chgData name="Tommaso Maiello" userId="ed3998fd-8a02-4a76-9966-2d1c8811c26e" providerId="ADAL" clId="{0B596C25-447A-4566-ACC6-8BB0556B75F6}" dt="2025-04-23T14:33:17.871" v="4120" actId="1037"/>
          <ac:graphicFrameMkLst>
            <pc:docMk/>
            <pc:sldMk cId="3093518108" sldId="358"/>
            <ac:graphicFrameMk id="8" creationId="{2C6EFFF8-CBEC-C3A9-0EC9-2FCAED7BA6CC}"/>
          </ac:graphicFrameMkLst>
        </pc:graphicFrameChg>
        <pc:graphicFrameChg chg="add mod modGraphic">
          <ac:chgData name="Tommaso Maiello" userId="ed3998fd-8a02-4a76-9966-2d1c8811c26e" providerId="ADAL" clId="{0B596C25-447A-4566-ACC6-8BB0556B75F6}" dt="2025-04-23T14:33:17.871" v="4120" actId="1037"/>
          <ac:graphicFrameMkLst>
            <pc:docMk/>
            <pc:sldMk cId="3093518108" sldId="358"/>
            <ac:graphicFrameMk id="9" creationId="{480D1740-4AC0-0D2F-67A0-ACA1B2E60240}"/>
          </ac:graphicFrameMkLst>
        </pc:graphicFrameChg>
        <pc:graphicFrameChg chg="mod modGraphic">
          <ac:chgData name="Tommaso Maiello" userId="ed3998fd-8a02-4a76-9966-2d1c8811c26e" providerId="ADAL" clId="{0B596C25-447A-4566-ACC6-8BB0556B75F6}" dt="2025-04-23T14:33:17.871" v="4120" actId="1037"/>
          <ac:graphicFrameMkLst>
            <pc:docMk/>
            <pc:sldMk cId="3093518108" sldId="358"/>
            <ac:graphicFrameMk id="37" creationId="{B84E28B5-0FC8-E968-22B2-ED4A896DAE96}"/>
          </ac:graphicFrameMkLst>
        </pc:graphicFrameChg>
        <pc:graphicFrameChg chg="del mod modGraphic">
          <ac:chgData name="Tommaso Maiello" userId="ed3998fd-8a02-4a76-9966-2d1c8811c26e" providerId="ADAL" clId="{0B596C25-447A-4566-ACC6-8BB0556B75F6}" dt="2025-04-23T10:32:22.358" v="913" actId="478"/>
          <ac:graphicFrameMkLst>
            <pc:docMk/>
            <pc:sldMk cId="3093518108" sldId="358"/>
            <ac:graphicFrameMk id="39" creationId="{73E4ED4C-212C-2834-3434-CE193DBF4632}"/>
          </ac:graphicFrameMkLst>
        </pc:graphicFrameChg>
        <pc:picChg chg="add mod modCrop">
          <ac:chgData name="Tommaso Maiello" userId="ed3998fd-8a02-4a76-9966-2d1c8811c26e" providerId="ADAL" clId="{0B596C25-447A-4566-ACC6-8BB0556B75F6}" dt="2025-04-23T10:43:24.843" v="1293" actId="164"/>
          <ac:picMkLst>
            <pc:docMk/>
            <pc:sldMk cId="3093518108" sldId="358"/>
            <ac:picMk id="2" creationId="{03FD2F3F-EAD0-C0C1-C153-C36D2ED00935}"/>
          </ac:picMkLst>
        </pc:picChg>
        <pc:picChg chg="add mod modCrop">
          <ac:chgData name="Tommaso Maiello" userId="ed3998fd-8a02-4a76-9966-2d1c8811c26e" providerId="ADAL" clId="{0B596C25-447A-4566-ACC6-8BB0556B75F6}" dt="2025-04-23T10:43:24.843" v="1293" actId="164"/>
          <ac:picMkLst>
            <pc:docMk/>
            <pc:sldMk cId="3093518108" sldId="358"/>
            <ac:picMk id="3" creationId="{3EDEA437-1B2B-1CCE-4074-5F3A47F01B3B}"/>
          </ac:picMkLst>
        </pc:picChg>
      </pc:sldChg>
      <pc:sldChg chg="del modNotesTx">
        <pc:chgData name="Tommaso Maiello" userId="ed3998fd-8a02-4a76-9966-2d1c8811c26e" providerId="ADAL" clId="{0B596C25-447A-4566-ACC6-8BB0556B75F6}" dt="2025-04-23T10:46:00.782" v="1409" actId="47"/>
        <pc:sldMkLst>
          <pc:docMk/>
          <pc:sldMk cId="849652743" sldId="359"/>
        </pc:sldMkLst>
      </pc:sldChg>
      <pc:sldChg chg="addSp delSp modSp mod modNotesTx">
        <pc:chgData name="Tommaso Maiello" userId="ed3998fd-8a02-4a76-9966-2d1c8811c26e" providerId="ADAL" clId="{0B596C25-447A-4566-ACC6-8BB0556B75F6}" dt="2025-04-23T13:28:59.031" v="2973" actId="790"/>
        <pc:sldMkLst>
          <pc:docMk/>
          <pc:sldMk cId="482409458" sldId="360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482409458" sldId="360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482409458" sldId="360"/>
            <ac:spMk id="5" creationId="{7086C1D0-0570-0BB6-B777-E6C281E15FF1}"/>
          </ac:spMkLst>
        </pc:spChg>
        <pc:spChg chg="del">
          <ac:chgData name="Tommaso Maiello" userId="ed3998fd-8a02-4a76-9966-2d1c8811c26e" providerId="ADAL" clId="{0B596C25-447A-4566-ACC6-8BB0556B75F6}" dt="2025-04-23T10:46:17.783" v="1412" actId="478"/>
          <ac:spMkLst>
            <pc:docMk/>
            <pc:sldMk cId="482409458" sldId="360"/>
            <ac:spMk id="11" creationId="{74ED20B8-9053-D7E6-D774-D47338D4BDDC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482409458" sldId="360"/>
            <ac:spMk id="33" creationId="{A15A0986-EE9B-2A07-44A1-D5940764C44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482409458" sldId="360"/>
            <ac:spMk id="36" creationId="{27FEBD06-AD31-8892-742F-6B0DB92FCC46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482409458" sldId="360"/>
            <ac:spMk id="38" creationId="{15476A45-DC55-3969-C068-ED56E793CC4A}"/>
          </ac:spMkLst>
        </pc:spChg>
        <pc:grpChg chg="del mod">
          <ac:chgData name="Tommaso Maiello" userId="ed3998fd-8a02-4a76-9966-2d1c8811c26e" providerId="ADAL" clId="{0B596C25-447A-4566-ACC6-8BB0556B75F6}" dt="2025-04-23T10:46:19.390" v="1414" actId="478"/>
          <ac:grpSpMkLst>
            <pc:docMk/>
            <pc:sldMk cId="482409458" sldId="360"/>
            <ac:grpSpMk id="2" creationId="{E2696693-E665-8AEF-37A8-441E8F172433}"/>
          </ac:grpSpMkLst>
        </pc:grpChg>
        <pc:grpChg chg="add mod">
          <ac:chgData name="Tommaso Maiello" userId="ed3998fd-8a02-4a76-9966-2d1c8811c26e" providerId="ADAL" clId="{0B596C25-447A-4566-ACC6-8BB0556B75F6}" dt="2025-04-23T10:58:17.910" v="2196" actId="164"/>
          <ac:grpSpMkLst>
            <pc:docMk/>
            <pc:sldMk cId="482409458" sldId="360"/>
            <ac:grpSpMk id="34" creationId="{8AB1DA69-04D5-FFA0-8615-D4FFC061EFF2}"/>
          </ac:grpSpMkLst>
        </pc:grpChg>
        <pc:grpChg chg="add mod">
          <ac:chgData name="Tommaso Maiello" userId="ed3998fd-8a02-4a76-9966-2d1c8811c26e" providerId="ADAL" clId="{0B596C25-447A-4566-ACC6-8BB0556B75F6}" dt="2025-04-23T11:00:32.770" v="2401" actId="1036"/>
          <ac:grpSpMkLst>
            <pc:docMk/>
            <pc:sldMk cId="482409458" sldId="360"/>
            <ac:grpSpMk id="35" creationId="{6E41612B-656A-591C-9053-0E4EFB90F9B3}"/>
          </ac:grpSpMkLst>
        </pc:grpChg>
        <pc:grpChg chg="add mod">
          <ac:chgData name="Tommaso Maiello" userId="ed3998fd-8a02-4a76-9966-2d1c8811c26e" providerId="ADAL" clId="{0B596C25-447A-4566-ACC6-8BB0556B75F6}" dt="2025-04-23T10:59:51.437" v="2260" actId="164"/>
          <ac:grpSpMkLst>
            <pc:docMk/>
            <pc:sldMk cId="482409458" sldId="360"/>
            <ac:grpSpMk id="37" creationId="{6C67E27D-EED8-0D80-D74A-E2158E59BAA0}"/>
          </ac:grpSpMkLst>
        </pc:grpChg>
        <pc:grpChg chg="add mod">
          <ac:chgData name="Tommaso Maiello" userId="ed3998fd-8a02-4a76-9966-2d1c8811c26e" providerId="ADAL" clId="{0B596C25-447A-4566-ACC6-8BB0556B75F6}" dt="2025-04-23T11:04:03.142" v="2507" actId="1036"/>
          <ac:grpSpMkLst>
            <pc:docMk/>
            <pc:sldMk cId="482409458" sldId="360"/>
            <ac:grpSpMk id="39" creationId="{AE04775D-E700-2F56-C1AF-FF3EE7FAA42A}"/>
          </ac:grpSpMkLst>
        </pc:grpChg>
        <pc:graphicFrameChg chg="del">
          <ac:chgData name="Tommaso Maiello" userId="ed3998fd-8a02-4a76-9966-2d1c8811c26e" providerId="ADAL" clId="{0B596C25-447A-4566-ACC6-8BB0556B75F6}" dt="2025-04-23T10:46:15.980" v="1411" actId="478"/>
          <ac:graphicFrameMkLst>
            <pc:docMk/>
            <pc:sldMk cId="482409458" sldId="360"/>
            <ac:graphicFrameMk id="7" creationId="{3EDD57E0-BA53-ABBC-A10F-5C4710128A7A}"/>
          </ac:graphicFrameMkLst>
        </pc:graphicFrameChg>
        <pc:graphicFrameChg chg="del">
          <ac:chgData name="Tommaso Maiello" userId="ed3998fd-8a02-4a76-9966-2d1c8811c26e" providerId="ADAL" clId="{0B596C25-447A-4566-ACC6-8BB0556B75F6}" dt="2025-04-23T10:46:13.842" v="1410" actId="478"/>
          <ac:graphicFrameMkLst>
            <pc:docMk/>
            <pc:sldMk cId="482409458" sldId="360"/>
            <ac:graphicFrameMk id="9" creationId="{8458B284-12D4-F519-8993-A6D6DC3DC5FB}"/>
          </ac:graphicFrameMkLst>
        </pc:graphicFrameChg>
        <pc:picChg chg="add mod modCrop">
          <ac:chgData name="Tommaso Maiello" userId="ed3998fd-8a02-4a76-9966-2d1c8811c26e" providerId="ADAL" clId="{0B596C25-447A-4566-ACC6-8BB0556B75F6}" dt="2025-04-23T10:58:54.260" v="2232" actId="164"/>
          <ac:picMkLst>
            <pc:docMk/>
            <pc:sldMk cId="482409458" sldId="360"/>
            <ac:picMk id="27" creationId="{5B736927-37B0-C7D4-32E8-E185D10A6D40}"/>
          </ac:picMkLst>
        </pc:picChg>
        <pc:picChg chg="add mod ord modCrop">
          <ac:chgData name="Tommaso Maiello" userId="ed3998fd-8a02-4a76-9966-2d1c8811c26e" providerId="ADAL" clId="{0B596C25-447A-4566-ACC6-8BB0556B75F6}" dt="2025-04-23T10:58:54.260" v="2232" actId="164"/>
          <ac:picMkLst>
            <pc:docMk/>
            <pc:sldMk cId="482409458" sldId="360"/>
            <ac:picMk id="28" creationId="{C7970906-64C9-EE0D-EC4D-D8BE1D156942}"/>
          </ac:picMkLst>
        </pc:picChg>
        <pc:picChg chg="add mod">
          <ac:chgData name="Tommaso Maiello" userId="ed3998fd-8a02-4a76-9966-2d1c8811c26e" providerId="ADAL" clId="{0B596C25-447A-4566-ACC6-8BB0556B75F6}" dt="2025-04-23T10:57:47.725" v="2192" actId="208"/>
          <ac:picMkLst>
            <pc:docMk/>
            <pc:sldMk cId="482409458" sldId="360"/>
            <ac:picMk id="29" creationId="{661FBBCB-41F6-42C9-C261-267B39C73810}"/>
          </ac:picMkLst>
        </pc:picChg>
        <pc:picChg chg="add del mod">
          <ac:chgData name="Tommaso Maiello" userId="ed3998fd-8a02-4a76-9966-2d1c8811c26e" providerId="ADAL" clId="{0B596C25-447A-4566-ACC6-8BB0556B75F6}" dt="2025-04-23T10:48:14.828" v="1466" actId="478"/>
          <ac:picMkLst>
            <pc:docMk/>
            <pc:sldMk cId="482409458" sldId="360"/>
            <ac:picMk id="30" creationId="{FA68BC32-A2F3-1261-9505-F2D66298D84F}"/>
          </ac:picMkLst>
        </pc:picChg>
        <pc:picChg chg="add mod">
          <ac:chgData name="Tommaso Maiello" userId="ed3998fd-8a02-4a76-9966-2d1c8811c26e" providerId="ADAL" clId="{0B596C25-447A-4566-ACC6-8BB0556B75F6}" dt="2025-04-23T10:58:54.260" v="2232" actId="164"/>
          <ac:picMkLst>
            <pc:docMk/>
            <pc:sldMk cId="482409458" sldId="360"/>
            <ac:picMk id="31" creationId="{F4CDC370-E67F-782F-C9F1-148F9C1115EA}"/>
          </ac:picMkLst>
        </pc:picChg>
        <pc:picChg chg="add mod">
          <ac:chgData name="Tommaso Maiello" userId="ed3998fd-8a02-4a76-9966-2d1c8811c26e" providerId="ADAL" clId="{0B596C25-447A-4566-ACC6-8BB0556B75F6}" dt="2025-04-23T10:57:47.725" v="2192" actId="208"/>
          <ac:picMkLst>
            <pc:docMk/>
            <pc:sldMk cId="482409458" sldId="360"/>
            <ac:picMk id="32" creationId="{20723E21-7B6E-C16B-5AB6-06786FBFB1CB}"/>
          </ac:picMkLst>
        </pc:picChg>
        <pc:cxnChg chg="mod">
          <ac:chgData name="Tommaso Maiello" userId="ed3998fd-8a02-4a76-9966-2d1c8811c26e" providerId="ADAL" clId="{0B596C25-447A-4566-ACC6-8BB0556B75F6}" dt="2025-04-23T10:46:19.390" v="1414" actId="478"/>
          <ac:cxnSpMkLst>
            <pc:docMk/>
            <pc:sldMk cId="482409458" sldId="360"/>
            <ac:cxnSpMk id="22" creationId="{9BD8851C-1DBF-B9C9-4502-8BCB10B71E04}"/>
          </ac:cxnSpMkLst>
        </pc:cxnChg>
      </pc:sldChg>
      <pc:sldChg chg="addSp delSp modSp mod ord modNotesTx">
        <pc:chgData name="Tommaso Maiello" userId="ed3998fd-8a02-4a76-9966-2d1c8811c26e" providerId="ADAL" clId="{0B596C25-447A-4566-ACC6-8BB0556B75F6}" dt="2025-04-23T14:37:19.050" v="4195" actId="20577"/>
        <pc:sldMkLst>
          <pc:docMk/>
          <pc:sldMk cId="3512654010" sldId="361"/>
        </pc:sldMkLst>
        <pc:spChg chg="add del mod">
          <ac:chgData name="Tommaso Maiello" userId="ed3998fd-8a02-4a76-9966-2d1c8811c26e" providerId="ADAL" clId="{0B596C25-447A-4566-ACC6-8BB0556B75F6}" dt="2025-04-23T13:36:31.665" v="3009" actId="478"/>
          <ac:spMkLst>
            <pc:docMk/>
            <pc:sldMk cId="3512654010" sldId="361"/>
            <ac:spMk id="3" creationId="{9633930D-D770-89A6-A5A7-A064DE253CC5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512654010" sldId="361"/>
            <ac:spMk id="4" creationId="{1AADD523-93B9-9072-FECD-FEBD299568C7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512654010" sldId="361"/>
            <ac:spMk id="5" creationId="{CE06DFEF-B0A2-15FD-34EA-8FB2B4B497DB}"/>
          </ac:spMkLst>
        </pc:spChg>
        <pc:spChg chg="add mod">
          <ac:chgData name="Tommaso Maiello" userId="ed3998fd-8a02-4a76-9966-2d1c8811c26e" providerId="ADAL" clId="{0B596C25-447A-4566-ACC6-8BB0556B75F6}" dt="2025-04-23T14:37:19.050" v="4195" actId="20577"/>
          <ac:spMkLst>
            <pc:docMk/>
            <pc:sldMk cId="3512654010" sldId="361"/>
            <ac:spMk id="7" creationId="{D08787E3-759E-DAC7-25AC-0B1AE4DB8482}"/>
          </ac:spMkLst>
        </pc:spChg>
        <pc:spChg chg="del mod">
          <ac:chgData name="Tommaso Maiello" userId="ed3998fd-8a02-4a76-9966-2d1c8811c26e" providerId="ADAL" clId="{0B596C25-447A-4566-ACC6-8BB0556B75F6}" dt="2025-04-23T13:36:21.866" v="3002" actId="478"/>
          <ac:spMkLst>
            <pc:docMk/>
            <pc:sldMk cId="3512654010" sldId="361"/>
            <ac:spMk id="14" creationId="{7EA3F760-83F5-A6CC-F11F-390439DDD80B}"/>
          </ac:spMkLst>
        </pc:spChg>
        <pc:spChg chg="del mod">
          <ac:chgData name="Tommaso Maiello" userId="ed3998fd-8a02-4a76-9966-2d1c8811c26e" providerId="ADAL" clId="{0B596C25-447A-4566-ACC6-8BB0556B75F6}" dt="2025-04-23T13:36:25.070" v="3005" actId="478"/>
          <ac:spMkLst>
            <pc:docMk/>
            <pc:sldMk cId="3512654010" sldId="361"/>
            <ac:spMk id="15" creationId="{59079DA3-506D-3425-1C4B-6CF7717C703B}"/>
          </ac:spMkLst>
        </pc:spChg>
        <pc:spChg chg="del mod">
          <ac:chgData name="Tommaso Maiello" userId="ed3998fd-8a02-4a76-9966-2d1c8811c26e" providerId="ADAL" clId="{0B596C25-447A-4566-ACC6-8BB0556B75F6}" dt="2025-04-23T13:36:26.793" v="3006" actId="478"/>
          <ac:spMkLst>
            <pc:docMk/>
            <pc:sldMk cId="3512654010" sldId="361"/>
            <ac:spMk id="30" creationId="{F73CA4F4-39B3-E153-C0B3-679ABC689D40}"/>
          </ac:spMkLst>
        </pc:spChg>
        <pc:spChg chg="del mod">
          <ac:chgData name="Tommaso Maiello" userId="ed3998fd-8a02-4a76-9966-2d1c8811c26e" providerId="ADAL" clId="{0B596C25-447A-4566-ACC6-8BB0556B75F6}" dt="2025-04-23T13:36:30.009" v="3008" actId="478"/>
          <ac:spMkLst>
            <pc:docMk/>
            <pc:sldMk cId="3512654010" sldId="361"/>
            <ac:spMk id="32" creationId="{9650EADE-5B02-6BAE-299C-BD1178D6C5C4}"/>
          </ac:spMkLst>
        </pc:spChg>
        <pc:spChg chg="mod">
          <ac:chgData name="Tommaso Maiello" userId="ed3998fd-8a02-4a76-9966-2d1c8811c26e" providerId="ADAL" clId="{0B596C25-447A-4566-ACC6-8BB0556B75F6}" dt="2025-04-23T13:42:07.660" v="3201" actId="164"/>
          <ac:spMkLst>
            <pc:docMk/>
            <pc:sldMk cId="3512654010" sldId="361"/>
            <ac:spMk id="33" creationId="{8FF188CC-89A5-6E05-D9B7-C1B7B4468C01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3512654010" sldId="361"/>
            <ac:spMk id="35" creationId="{DD063D2B-CD3C-5CE2-8D63-3352433C2497}"/>
          </ac:spMkLst>
        </pc:spChg>
        <pc:spChg chg="add del mod">
          <ac:chgData name="Tommaso Maiello" userId="ed3998fd-8a02-4a76-9966-2d1c8811c26e" providerId="ADAL" clId="{0B596C25-447A-4566-ACC6-8BB0556B75F6}" dt="2025-04-23T13:42:07.660" v="3201" actId="164"/>
          <ac:spMkLst>
            <pc:docMk/>
            <pc:sldMk cId="3512654010" sldId="361"/>
            <ac:spMk id="37" creationId="{CDE64B28-E49C-7CCB-77AB-22CA73FAB9DC}"/>
          </ac:spMkLst>
        </pc:spChg>
        <pc:grpChg chg="add mod">
          <ac:chgData name="Tommaso Maiello" userId="ed3998fd-8a02-4a76-9966-2d1c8811c26e" providerId="ADAL" clId="{0B596C25-447A-4566-ACC6-8BB0556B75F6}" dt="2025-04-23T13:42:07.660" v="3201" actId="164"/>
          <ac:grpSpMkLst>
            <pc:docMk/>
            <pc:sldMk cId="3512654010" sldId="361"/>
            <ac:grpSpMk id="8" creationId="{563FF499-2EFB-F447-F9CF-A9127A970BE8}"/>
          </ac:grpSpMkLst>
        </pc:grpChg>
        <pc:grpChg chg="del">
          <ac:chgData name="Tommaso Maiello" userId="ed3998fd-8a02-4a76-9966-2d1c8811c26e" providerId="ADAL" clId="{0B596C25-447A-4566-ACC6-8BB0556B75F6}" dt="2025-04-23T13:36:26.793" v="3006" actId="478"/>
          <ac:grpSpMkLst>
            <pc:docMk/>
            <pc:sldMk cId="3512654010" sldId="361"/>
            <ac:grpSpMk id="28" creationId="{B87C54D9-F05B-3DA5-D148-8CB9F77BBF0D}"/>
          </ac:grpSpMkLst>
        </pc:grpChg>
        <pc:picChg chg="add mod">
          <ac:chgData name="Tommaso Maiello" userId="ed3998fd-8a02-4a76-9966-2d1c8811c26e" providerId="ADAL" clId="{0B596C25-447A-4566-ACC6-8BB0556B75F6}" dt="2025-04-23T13:42:12.989" v="3217" actId="1037"/>
          <ac:picMkLst>
            <pc:docMk/>
            <pc:sldMk cId="3512654010" sldId="361"/>
            <ac:picMk id="6" creationId="{9A660EAE-E5B7-9CD7-7A6D-871DEC92C7D4}"/>
          </ac:picMkLst>
        </pc:picChg>
        <pc:picChg chg="del">
          <ac:chgData name="Tommaso Maiello" userId="ed3998fd-8a02-4a76-9966-2d1c8811c26e" providerId="ADAL" clId="{0B596C25-447A-4566-ACC6-8BB0556B75F6}" dt="2025-04-23T13:36:27.324" v="3007" actId="478"/>
          <ac:picMkLst>
            <pc:docMk/>
            <pc:sldMk cId="3512654010" sldId="361"/>
            <ac:picMk id="11" creationId="{942CD138-E384-7547-E84D-F16BDA071160}"/>
          </ac:picMkLst>
        </pc:picChg>
        <pc:picChg chg="del">
          <ac:chgData name="Tommaso Maiello" userId="ed3998fd-8a02-4a76-9966-2d1c8811c26e" providerId="ADAL" clId="{0B596C25-447A-4566-ACC6-8BB0556B75F6}" dt="2025-04-23T13:36:20.585" v="3001" actId="478"/>
          <ac:picMkLst>
            <pc:docMk/>
            <pc:sldMk cId="3512654010" sldId="361"/>
            <ac:picMk id="13" creationId="{F4E4568D-8863-09A6-DF22-ED1E0BD771BE}"/>
          </ac:picMkLst>
        </pc:picChg>
        <pc:cxnChg chg="del">
          <ac:chgData name="Tommaso Maiello" userId="ed3998fd-8a02-4a76-9966-2d1c8811c26e" providerId="ADAL" clId="{0B596C25-447A-4566-ACC6-8BB0556B75F6}" dt="2025-04-23T13:36:22.470" v="3003" actId="478"/>
          <ac:cxnSpMkLst>
            <pc:docMk/>
            <pc:sldMk cId="3512654010" sldId="361"/>
            <ac:cxnSpMk id="17" creationId="{4B3BDF8A-7180-D074-E5F8-8D4421F4BF74}"/>
          </ac:cxnSpMkLst>
        </pc:cxnChg>
        <pc:cxnChg chg="del">
          <ac:chgData name="Tommaso Maiello" userId="ed3998fd-8a02-4a76-9966-2d1c8811c26e" providerId="ADAL" clId="{0B596C25-447A-4566-ACC6-8BB0556B75F6}" dt="2025-04-23T13:36:23.642" v="3004" actId="478"/>
          <ac:cxnSpMkLst>
            <pc:docMk/>
            <pc:sldMk cId="3512654010" sldId="361"/>
            <ac:cxnSpMk id="19" creationId="{6BB72573-9F73-3AF7-A9EA-E105D020655C}"/>
          </ac:cxnSpMkLst>
        </pc:cxnChg>
      </pc:sldChg>
      <pc:sldChg chg="modSp del mod modNotesTx">
        <pc:chgData name="Tommaso Maiello" userId="ed3998fd-8a02-4a76-9966-2d1c8811c26e" providerId="ADAL" clId="{0B596C25-447A-4566-ACC6-8BB0556B75F6}" dt="2025-04-23T13:42:49.236" v="3226" actId="47"/>
        <pc:sldMkLst>
          <pc:docMk/>
          <pc:sldMk cId="2051721374" sldId="362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4" creationId="{1AADD523-93B9-9072-FECD-FEBD299568C7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8" creationId="{39988D49-81E2-AE92-C152-554B5385CB1C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9" creationId="{27F3BB85-CF28-7CE1-55D7-7F4D7368EF08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10" creationId="{C78B4BA9-09FB-0F75-C8AE-96ACEF62BD84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12" creationId="{5FF843F1-C093-7C64-319D-2BAE227DF07B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13" creationId="{9F2D57AB-7841-8D07-B5F3-A85EDDDA89CB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14" creationId="{BCB2B2AF-6D5D-47CB-3171-2ACDD04CB6DA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15" creationId="{D7854C8E-D9EF-D527-71EB-BA6773B72729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16" creationId="{FCF46B94-E74C-5898-F168-37D85BFCE960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051721374" sldId="362"/>
            <ac:spMk id="33" creationId="{A1ED896D-B520-6B19-3650-336CFFEF5104}"/>
          </ac:spMkLst>
        </pc:spChg>
      </pc:sldChg>
      <pc:sldChg chg="addSp delSp modSp mod modNotesTx">
        <pc:chgData name="Tommaso Maiello" userId="ed3998fd-8a02-4a76-9966-2d1c8811c26e" providerId="ADAL" clId="{0B596C25-447A-4566-ACC6-8BB0556B75F6}" dt="2025-04-23T13:28:59.031" v="2973" actId="790"/>
        <pc:sldMkLst>
          <pc:docMk/>
          <pc:sldMk cId="1187412952" sldId="364"/>
        </pc:sldMkLst>
        <pc:spChg chg="del">
          <ac:chgData name="Tommaso Maiello" userId="ed3998fd-8a02-4a76-9966-2d1c8811c26e" providerId="ADAL" clId="{0B596C25-447A-4566-ACC6-8BB0556B75F6}" dt="2025-04-23T10:10:33.234" v="459" actId="478"/>
          <ac:spMkLst>
            <pc:docMk/>
            <pc:sldMk cId="1187412952" sldId="364"/>
            <ac:spMk id="3" creationId="{40B11318-E583-CDE1-29B4-B0724C54E1F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187412952" sldId="364"/>
            <ac:spMk id="4" creationId="{9EA02371-8D4F-B9A1-773A-398BF5C5698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187412952" sldId="364"/>
            <ac:spMk id="5" creationId="{099CEF08-B44B-66D4-3578-9DD76FF180EB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187412952" sldId="364"/>
            <ac:spMk id="6" creationId="{64DAC2C7-56C2-40FC-37FC-65972E2FB205}"/>
          </ac:spMkLst>
        </pc:spChg>
        <pc:spChg chg="add del mod">
          <ac:chgData name="Tommaso Maiello" userId="ed3998fd-8a02-4a76-9966-2d1c8811c26e" providerId="ADAL" clId="{0B596C25-447A-4566-ACC6-8BB0556B75F6}" dt="2025-04-23T09:57:56.439" v="36" actId="478"/>
          <ac:spMkLst>
            <pc:docMk/>
            <pc:sldMk cId="1187412952" sldId="364"/>
            <ac:spMk id="7" creationId="{DFD4F682-BFD7-A407-C27D-5FBA47CB729D}"/>
          </ac:spMkLst>
        </pc:spChg>
        <pc:picChg chg="add del mod">
          <ac:chgData name="Tommaso Maiello" userId="ed3998fd-8a02-4a76-9966-2d1c8811c26e" providerId="ADAL" clId="{0B596C25-447A-4566-ACC6-8BB0556B75F6}" dt="2025-04-23T10:13:55.247" v="559" actId="478"/>
          <ac:picMkLst>
            <pc:docMk/>
            <pc:sldMk cId="1187412952" sldId="364"/>
            <ac:picMk id="9" creationId="{0B97256F-BCFB-0A4D-72EF-771860F41957}"/>
          </ac:picMkLst>
        </pc:picChg>
        <pc:picChg chg="del">
          <ac:chgData name="Tommaso Maiello" userId="ed3998fd-8a02-4a76-9966-2d1c8811c26e" providerId="ADAL" clId="{0B596C25-447A-4566-ACC6-8BB0556B75F6}" dt="2025-04-23T10:10:34.325" v="460" actId="478"/>
          <ac:picMkLst>
            <pc:docMk/>
            <pc:sldMk cId="1187412952" sldId="364"/>
            <ac:picMk id="1026" creationId="{A835E5FA-AD46-69F2-04E5-14599EB8D191}"/>
          </ac:picMkLst>
        </pc:picChg>
      </pc:sldChg>
      <pc:sldChg chg="modSp del mod">
        <pc:chgData name="Tommaso Maiello" userId="ed3998fd-8a02-4a76-9966-2d1c8811c26e" providerId="ADAL" clId="{0B596C25-447A-4566-ACC6-8BB0556B75F6}" dt="2025-04-23T14:23:51.366" v="4024" actId="47"/>
        <pc:sldMkLst>
          <pc:docMk/>
          <pc:sldMk cId="2298970756" sldId="365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298970756" sldId="365"/>
            <ac:spMk id="5" creationId="{099CEF08-B44B-66D4-3578-9DD76FF180EB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298970756" sldId="365"/>
            <ac:spMk id="6" creationId="{64DAC2C7-56C2-40FC-37FC-65972E2FB205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298970756" sldId="365"/>
            <ac:spMk id="7" creationId="{C90A751B-5804-ACB5-B62A-068FDA08E896}"/>
          </ac:spMkLst>
        </pc:spChg>
      </pc:sldChg>
      <pc:sldChg chg="addSp delSp modSp mod modNotesTx">
        <pc:chgData name="Tommaso Maiello" userId="ed3998fd-8a02-4a76-9966-2d1c8811c26e" providerId="ADAL" clId="{0B596C25-447A-4566-ACC6-8BB0556B75F6}" dt="2025-04-23T14:07:29.807" v="3787" actId="1076"/>
        <pc:sldMkLst>
          <pc:docMk/>
          <pc:sldMk cId="1337341668" sldId="366"/>
        </pc:sldMkLst>
        <pc:spChg chg="mod">
          <ac:chgData name="Tommaso Maiello" userId="ed3998fd-8a02-4a76-9966-2d1c8811c26e" providerId="ADAL" clId="{0B596C25-447A-4566-ACC6-8BB0556B75F6}" dt="2025-04-23T13:45:14.607" v="3258" actId="20577"/>
          <ac:spMkLst>
            <pc:docMk/>
            <pc:sldMk cId="1337341668" sldId="366"/>
            <ac:spMk id="5" creationId="{CE06DFEF-B0A2-15FD-34EA-8FB2B4B497DB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37341668" sldId="366"/>
            <ac:spMk id="8" creationId="{39988D49-81E2-AE92-C152-554B5385CB1C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37341668" sldId="366"/>
            <ac:spMk id="9" creationId="{27F3BB85-CF28-7CE1-55D7-7F4D7368EF08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37341668" sldId="366"/>
            <ac:spMk id="10" creationId="{C78B4BA9-09FB-0F75-C8AE-96ACEF62BD84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337341668" sldId="366"/>
            <ac:spMk id="13" creationId="{9F2D57AB-7841-8D07-B5F3-A85EDDDA89CB}"/>
          </ac:spMkLst>
        </pc:spChg>
        <pc:spChg chg="add del mod">
          <ac:chgData name="Tommaso Maiello" userId="ed3998fd-8a02-4a76-9966-2d1c8811c26e" providerId="ADAL" clId="{0B596C25-447A-4566-ACC6-8BB0556B75F6}" dt="2025-04-23T14:04:57.784" v="3750" actId="478"/>
          <ac:spMkLst>
            <pc:docMk/>
            <pc:sldMk cId="1337341668" sldId="366"/>
            <ac:spMk id="24" creationId="{0DDDFE21-B1E4-73CB-2199-1D546825EAD0}"/>
          </ac:spMkLst>
        </pc:spChg>
        <pc:spChg chg="del">
          <ac:chgData name="Tommaso Maiello" userId="ed3998fd-8a02-4a76-9966-2d1c8811c26e" providerId="ADAL" clId="{0B596C25-447A-4566-ACC6-8BB0556B75F6}" dt="2025-04-23T13:43:23.568" v="3229" actId="478"/>
          <ac:spMkLst>
            <pc:docMk/>
            <pc:sldMk cId="1337341668" sldId="366"/>
            <ac:spMk id="30" creationId="{4E2E859A-1F04-6780-309E-B7B91664E208}"/>
          </ac:spMkLst>
        </pc:spChg>
        <pc:spChg chg="del mod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36" creationId="{7BBD771E-814D-5844-632B-6FB767C51627}"/>
          </ac:spMkLst>
        </pc:spChg>
        <pc:spChg chg="del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38" creationId="{8BD375AF-9390-BAAF-298B-A4651E46FF29}"/>
          </ac:spMkLst>
        </pc:spChg>
        <pc:spChg chg="del mod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39" creationId="{BABE1019-E146-0A29-CBC0-636551E804B8}"/>
          </ac:spMkLst>
        </pc:spChg>
        <pc:spChg chg="del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40" creationId="{92CA923A-BE26-EDDC-99A3-D02588853158}"/>
          </ac:spMkLst>
        </pc:spChg>
        <pc:spChg chg="del mod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41" creationId="{D30C8C02-25AF-7C60-0BF8-E6D7D98DCFED}"/>
          </ac:spMkLst>
        </pc:spChg>
        <pc:spChg chg="del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42" creationId="{65F9F965-5193-D128-6AB2-95D4E664591B}"/>
          </ac:spMkLst>
        </pc:spChg>
        <pc:spChg chg="del mod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43" creationId="{F649760C-84F1-C968-709F-6D2C96C258B9}"/>
          </ac:spMkLst>
        </pc:spChg>
        <pc:spChg chg="del mod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44" creationId="{ECF6AC32-5362-7A00-ECD9-C447FCC8F6D9}"/>
          </ac:spMkLst>
        </pc:spChg>
        <pc:spChg chg="del">
          <ac:chgData name="Tommaso Maiello" userId="ed3998fd-8a02-4a76-9966-2d1c8811c26e" providerId="ADAL" clId="{0B596C25-447A-4566-ACC6-8BB0556B75F6}" dt="2025-04-23T13:43:36.870" v="3234" actId="478"/>
          <ac:spMkLst>
            <pc:docMk/>
            <pc:sldMk cId="1337341668" sldId="366"/>
            <ac:spMk id="45" creationId="{7C72BA10-58C2-0E46-3809-EA1A5CBF2157}"/>
          </ac:spMkLst>
        </pc:spChg>
        <pc:spChg chg="add del mod">
          <ac:chgData name="Tommaso Maiello" userId="ed3998fd-8a02-4a76-9966-2d1c8811c26e" providerId="ADAL" clId="{0B596C25-447A-4566-ACC6-8BB0556B75F6}" dt="2025-04-23T14:04:57.784" v="3750" actId="478"/>
          <ac:spMkLst>
            <pc:docMk/>
            <pc:sldMk cId="1337341668" sldId="366"/>
            <ac:spMk id="50" creationId="{A85FB591-4DA1-B18D-1E0B-8F34862585F7}"/>
          </ac:spMkLst>
        </pc:spChg>
        <pc:spChg chg="add del mod">
          <ac:chgData name="Tommaso Maiello" userId="ed3998fd-8a02-4a76-9966-2d1c8811c26e" providerId="ADAL" clId="{0B596C25-447A-4566-ACC6-8BB0556B75F6}" dt="2025-04-23T14:04:57.784" v="3750" actId="478"/>
          <ac:spMkLst>
            <pc:docMk/>
            <pc:sldMk cId="1337341668" sldId="366"/>
            <ac:spMk id="51" creationId="{5476EC0D-1F69-0466-232C-377135AC7DE5}"/>
          </ac:spMkLst>
        </pc:spChg>
        <pc:spChg chg="add del mod">
          <ac:chgData name="Tommaso Maiello" userId="ed3998fd-8a02-4a76-9966-2d1c8811c26e" providerId="ADAL" clId="{0B596C25-447A-4566-ACC6-8BB0556B75F6}" dt="2025-04-23T14:04:57.784" v="3750" actId="478"/>
          <ac:spMkLst>
            <pc:docMk/>
            <pc:sldMk cId="1337341668" sldId="366"/>
            <ac:spMk id="52" creationId="{3975DA3C-DC31-F1EC-6985-874D318B3BF3}"/>
          </ac:spMkLst>
        </pc:spChg>
        <pc:spChg chg="add del mod">
          <ac:chgData name="Tommaso Maiello" userId="ed3998fd-8a02-4a76-9966-2d1c8811c26e" providerId="ADAL" clId="{0B596C25-447A-4566-ACC6-8BB0556B75F6}" dt="2025-04-23T14:04:57.784" v="3750" actId="478"/>
          <ac:spMkLst>
            <pc:docMk/>
            <pc:sldMk cId="1337341668" sldId="366"/>
            <ac:spMk id="60" creationId="{FF043936-F679-E701-D488-F97B47475693}"/>
          </ac:spMkLst>
        </pc:spChg>
        <pc:spChg chg="add del mod">
          <ac:chgData name="Tommaso Maiello" userId="ed3998fd-8a02-4a76-9966-2d1c8811c26e" providerId="ADAL" clId="{0B596C25-447A-4566-ACC6-8BB0556B75F6}" dt="2025-04-23T14:04:55.438" v="3748" actId="478"/>
          <ac:spMkLst>
            <pc:docMk/>
            <pc:sldMk cId="1337341668" sldId="366"/>
            <ac:spMk id="61" creationId="{11B631F8-3E5F-7F3F-9572-D19C379AE4AE}"/>
          </ac:spMkLst>
        </pc:spChg>
        <pc:spChg chg="add del mod">
          <ac:chgData name="Tommaso Maiello" userId="ed3998fd-8a02-4a76-9966-2d1c8811c26e" providerId="ADAL" clId="{0B596C25-447A-4566-ACC6-8BB0556B75F6}" dt="2025-04-23T14:04:56.208" v="3749" actId="478"/>
          <ac:spMkLst>
            <pc:docMk/>
            <pc:sldMk cId="1337341668" sldId="366"/>
            <ac:spMk id="62" creationId="{8DD985F5-6FC4-7E5E-0CF1-B205EF603F44}"/>
          </ac:spMkLst>
        </pc:spChg>
        <pc:spChg chg="add del mod">
          <ac:chgData name="Tommaso Maiello" userId="ed3998fd-8a02-4a76-9966-2d1c8811c26e" providerId="ADAL" clId="{0B596C25-447A-4566-ACC6-8BB0556B75F6}" dt="2025-04-23T14:04:57.784" v="3750" actId="478"/>
          <ac:spMkLst>
            <pc:docMk/>
            <pc:sldMk cId="1337341668" sldId="366"/>
            <ac:spMk id="63" creationId="{051310CB-8496-D483-52F6-62F378E74E06}"/>
          </ac:spMkLst>
        </pc:spChg>
        <pc:spChg chg="add mod">
          <ac:chgData name="Tommaso Maiello" userId="ed3998fd-8a02-4a76-9966-2d1c8811c26e" providerId="ADAL" clId="{0B596C25-447A-4566-ACC6-8BB0556B75F6}" dt="2025-04-23T14:03:36.373" v="3745"/>
          <ac:spMkLst>
            <pc:docMk/>
            <pc:sldMk cId="1337341668" sldId="366"/>
            <ac:spMk id="64" creationId="{C65D0CA2-0AEE-B754-499F-2A315855D49A}"/>
          </ac:spMkLst>
        </pc:spChg>
        <pc:grpChg chg="del mod">
          <ac:chgData name="Tommaso Maiello" userId="ed3998fd-8a02-4a76-9966-2d1c8811c26e" providerId="ADAL" clId="{0B596C25-447A-4566-ACC6-8BB0556B75F6}" dt="2025-04-23T13:43:29.430" v="3231" actId="478"/>
          <ac:grpSpMkLst>
            <pc:docMk/>
            <pc:sldMk cId="1337341668" sldId="366"/>
            <ac:grpSpMk id="46" creationId="{8A297251-9FE8-3A11-55A4-BBD19D17F0B4}"/>
          </ac:grpSpMkLst>
        </pc:grpChg>
        <pc:graphicFrameChg chg="add mod modGraphic">
          <ac:chgData name="Tommaso Maiello" userId="ed3998fd-8a02-4a76-9966-2d1c8811c26e" providerId="ADAL" clId="{0B596C25-447A-4566-ACC6-8BB0556B75F6}" dt="2025-04-23T14:07:10.129" v="3785" actId="1076"/>
          <ac:graphicFrameMkLst>
            <pc:docMk/>
            <pc:sldMk cId="1337341668" sldId="366"/>
            <ac:graphicFrameMk id="7" creationId="{14665D2D-DCC6-65F6-02E5-0803301234F5}"/>
          </ac:graphicFrameMkLst>
        </pc:graphicFrameChg>
        <pc:graphicFrameChg chg="mod modGraphic">
          <ac:chgData name="Tommaso Maiello" userId="ed3998fd-8a02-4a76-9966-2d1c8811c26e" providerId="ADAL" clId="{0B596C25-447A-4566-ACC6-8BB0556B75F6}" dt="2025-04-23T14:06:59.430" v="3784" actId="1076"/>
          <ac:graphicFrameMkLst>
            <pc:docMk/>
            <pc:sldMk cId="1337341668" sldId="366"/>
            <ac:graphicFrameMk id="29" creationId="{D3D46973-CCE2-EC37-2F2B-F16450960743}"/>
          </ac:graphicFrameMkLst>
        </pc:graphicFrameChg>
        <pc:picChg chg="del">
          <ac:chgData name="Tommaso Maiello" userId="ed3998fd-8a02-4a76-9966-2d1c8811c26e" providerId="ADAL" clId="{0B596C25-447A-4566-ACC6-8BB0556B75F6}" dt="2025-04-23T14:04:53.617" v="3746" actId="478"/>
          <ac:picMkLst>
            <pc:docMk/>
            <pc:sldMk cId="1337341668" sldId="366"/>
            <ac:picMk id="20" creationId="{6D8786B6-B184-B937-B962-FF17CCD91FCD}"/>
          </ac:picMkLst>
        </pc:picChg>
        <pc:picChg chg="del">
          <ac:chgData name="Tommaso Maiello" userId="ed3998fd-8a02-4a76-9966-2d1c8811c26e" providerId="ADAL" clId="{0B596C25-447A-4566-ACC6-8BB0556B75F6}" dt="2025-04-23T14:04:57.784" v="3750" actId="478"/>
          <ac:picMkLst>
            <pc:docMk/>
            <pc:sldMk cId="1337341668" sldId="366"/>
            <ac:picMk id="21" creationId="{560177F0-275D-1614-CE50-B07E82255A6A}"/>
          </ac:picMkLst>
        </pc:picChg>
        <pc:picChg chg="del">
          <ac:chgData name="Tommaso Maiello" userId="ed3998fd-8a02-4a76-9966-2d1c8811c26e" providerId="ADAL" clId="{0B596C25-447A-4566-ACC6-8BB0556B75F6}" dt="2025-04-23T13:43:36.870" v="3234" actId="478"/>
          <ac:picMkLst>
            <pc:docMk/>
            <pc:sldMk cId="1337341668" sldId="366"/>
            <ac:picMk id="22" creationId="{7BD9FFC1-3048-22DB-2394-42077F962ADA}"/>
          </ac:picMkLst>
        </pc:picChg>
        <pc:picChg chg="add del mod">
          <ac:chgData name="Tommaso Maiello" userId="ed3998fd-8a02-4a76-9966-2d1c8811c26e" providerId="ADAL" clId="{0B596C25-447A-4566-ACC6-8BB0556B75F6}" dt="2025-04-23T14:04:57.784" v="3750" actId="478"/>
          <ac:picMkLst>
            <pc:docMk/>
            <pc:sldMk cId="1337341668" sldId="366"/>
            <ac:picMk id="26" creationId="{70E37CC2-4146-C48C-B53C-978BBA29C291}"/>
          </ac:picMkLst>
        </pc:picChg>
        <pc:picChg chg="del">
          <ac:chgData name="Tommaso Maiello" userId="ed3998fd-8a02-4a76-9966-2d1c8811c26e" providerId="ADAL" clId="{0B596C25-447A-4566-ACC6-8BB0556B75F6}" dt="2025-04-23T14:04:57.784" v="3750" actId="478"/>
          <ac:picMkLst>
            <pc:docMk/>
            <pc:sldMk cId="1337341668" sldId="366"/>
            <ac:picMk id="49" creationId="{1950949D-B15F-127F-CDA0-4E9107C72FE2}"/>
          </ac:picMkLst>
        </pc:picChg>
        <pc:picChg chg="del">
          <ac:chgData name="Tommaso Maiello" userId="ed3998fd-8a02-4a76-9966-2d1c8811c26e" providerId="ADAL" clId="{0B596C25-447A-4566-ACC6-8BB0556B75F6}" dt="2025-04-23T14:04:54.169" v="3747" actId="478"/>
          <ac:picMkLst>
            <pc:docMk/>
            <pc:sldMk cId="1337341668" sldId="366"/>
            <ac:picMk id="53" creationId="{86B1AB04-4913-DD40-9590-D503C14CA3E5}"/>
          </ac:picMkLst>
        </pc:picChg>
        <pc:picChg chg="del">
          <ac:chgData name="Tommaso Maiello" userId="ed3998fd-8a02-4a76-9966-2d1c8811c26e" providerId="ADAL" clId="{0B596C25-447A-4566-ACC6-8BB0556B75F6}" dt="2025-04-23T14:04:57.784" v="3750" actId="478"/>
          <ac:picMkLst>
            <pc:docMk/>
            <pc:sldMk cId="1337341668" sldId="366"/>
            <ac:picMk id="55" creationId="{8EA791C6-8C11-882A-7761-4416B842B28D}"/>
          </ac:picMkLst>
        </pc:picChg>
        <pc:picChg chg="add mod">
          <ac:chgData name="Tommaso Maiello" userId="ed3998fd-8a02-4a76-9966-2d1c8811c26e" providerId="ADAL" clId="{0B596C25-447A-4566-ACC6-8BB0556B75F6}" dt="2025-04-23T14:07:29.807" v="3787" actId="1076"/>
          <ac:picMkLst>
            <pc:docMk/>
            <pc:sldMk cId="1337341668" sldId="366"/>
            <ac:picMk id="65" creationId="{4FCC7677-457F-A32D-038E-4C1E2A46CB0F}"/>
          </ac:picMkLst>
        </pc:picChg>
        <pc:picChg chg="add mod">
          <ac:chgData name="Tommaso Maiello" userId="ed3998fd-8a02-4a76-9966-2d1c8811c26e" providerId="ADAL" clId="{0B596C25-447A-4566-ACC6-8BB0556B75F6}" dt="2025-04-23T14:07:24.973" v="3786" actId="1076"/>
          <ac:picMkLst>
            <pc:docMk/>
            <pc:sldMk cId="1337341668" sldId="366"/>
            <ac:picMk id="66" creationId="{50DDFC1F-1A7F-F5A2-3A9D-5B116F6DFED3}"/>
          </ac:picMkLst>
        </pc:picChg>
      </pc:sldChg>
      <pc:sldChg chg="modSp del mod modNotesTx">
        <pc:chgData name="Tommaso Maiello" userId="ed3998fd-8a02-4a76-9966-2d1c8811c26e" providerId="ADAL" clId="{0B596C25-447A-4566-ACC6-8BB0556B75F6}" dt="2025-04-23T14:08:04.014" v="3788" actId="47"/>
        <pc:sldMkLst>
          <pc:docMk/>
          <pc:sldMk cId="1675587903" sldId="367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17" creationId="{C942A2BF-48CA-DBCF-30A7-F09F4C0F5CB0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25" creationId="{CF6A5374-3DDA-AB42-CB92-03EBC1F3D53D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26" creationId="{AE9C48B2-6357-9290-3396-3521E08BEF11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27" creationId="{2AD92B45-90DA-59AD-4B04-EEED4B3A6857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28" creationId="{B5CE9BC9-1CB7-EFD1-B230-BF0DE9540BF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29" creationId="{24DFF356-E2AC-DD2E-A6B0-E8FA7C31F797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31" creationId="{2DC76B7E-AAF4-4DFB-C6D3-01BFADD19A10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34" creationId="{229904DE-88D6-4642-4386-5854F4E668BA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36" creationId="{27FEBD06-AD31-8892-742F-6B0DB92FCC4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675587903" sldId="367"/>
            <ac:spMk id="41" creationId="{C094CC90-958C-6082-4FC6-207CD3AC8F22}"/>
          </ac:spMkLst>
        </pc:spChg>
      </pc:sldChg>
      <pc:sldChg chg="modSp mod modNotesTx">
        <pc:chgData name="Tommaso Maiello" userId="ed3998fd-8a02-4a76-9966-2d1c8811c26e" providerId="ADAL" clId="{0B596C25-447A-4566-ACC6-8BB0556B75F6}" dt="2025-04-23T14:39:03.381" v="4214" actId="20577"/>
        <pc:sldMkLst>
          <pc:docMk/>
          <pc:sldMk cId="1528482457" sldId="368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528482457" sldId="368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1528482457" sldId="368"/>
            <ac:spMk id="5" creationId="{7086C1D0-0570-0BB6-B777-E6C281E15FF1}"/>
          </ac:spMkLst>
        </pc:spChg>
        <pc:spChg chg="mod">
          <ac:chgData name="Tommaso Maiello" userId="ed3998fd-8a02-4a76-9966-2d1c8811c26e" providerId="ADAL" clId="{0B596C25-447A-4566-ACC6-8BB0556B75F6}" dt="2025-04-23T14:39:03.381" v="4214" actId="20577"/>
          <ac:spMkLst>
            <pc:docMk/>
            <pc:sldMk cId="1528482457" sldId="368"/>
            <ac:spMk id="36" creationId="{27FEBD06-AD31-8892-742F-6B0DB92FCC46}"/>
          </ac:spMkLst>
        </pc:spChg>
      </pc:sldChg>
      <pc:sldChg chg="addSp delSp modSp mod">
        <pc:chgData name="Tommaso Maiello" userId="ed3998fd-8a02-4a76-9966-2d1c8811c26e" providerId="ADAL" clId="{0B596C25-447A-4566-ACC6-8BB0556B75F6}" dt="2025-04-23T14:14:00.981" v="3900" actId="1036"/>
        <pc:sldMkLst>
          <pc:docMk/>
          <pc:sldMk cId="2345048787" sldId="369"/>
        </pc:sldMkLst>
        <pc:spChg chg="add del mod">
          <ac:chgData name="Tommaso Maiello" userId="ed3998fd-8a02-4a76-9966-2d1c8811c26e" providerId="ADAL" clId="{0B596C25-447A-4566-ACC6-8BB0556B75F6}" dt="2025-04-23T14:09:22.585" v="3797" actId="478"/>
          <ac:spMkLst>
            <pc:docMk/>
            <pc:sldMk cId="2345048787" sldId="369"/>
            <ac:spMk id="2" creationId="{4464DFA5-F1C0-01DD-4549-2166C373380A}"/>
          </ac:spMkLst>
        </pc:spChg>
        <pc:spChg chg="add mod">
          <ac:chgData name="Tommaso Maiello" userId="ed3998fd-8a02-4a76-9966-2d1c8811c26e" providerId="ADAL" clId="{0B596C25-447A-4566-ACC6-8BB0556B75F6}" dt="2025-04-23T14:14:00.981" v="3900" actId="1036"/>
          <ac:spMkLst>
            <pc:docMk/>
            <pc:sldMk cId="2345048787" sldId="369"/>
            <ac:spMk id="3" creationId="{ECB9D311-4D59-8D69-0934-C36AAC7942B3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345048787" sldId="369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345048787" sldId="369"/>
            <ac:spMk id="5" creationId="{7086C1D0-0570-0BB6-B777-E6C281E15FF1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345048787" sldId="369"/>
            <ac:spMk id="7" creationId="{6B228BEA-BEDD-FB77-D1EA-CDBF513FB060}"/>
          </ac:spMkLst>
        </pc:spChg>
        <pc:spChg chg="del mod">
          <ac:chgData name="Tommaso Maiello" userId="ed3998fd-8a02-4a76-9966-2d1c8811c26e" providerId="ADAL" clId="{0B596C25-447A-4566-ACC6-8BB0556B75F6}" dt="2025-04-23T14:09:54.671" v="3800" actId="478"/>
          <ac:spMkLst>
            <pc:docMk/>
            <pc:sldMk cId="2345048787" sldId="369"/>
            <ac:spMk id="10" creationId="{38C9A0BD-00C7-A7E3-A1F8-AC191EE65DEF}"/>
          </ac:spMkLst>
        </pc:spChg>
        <pc:spChg chg="add mod">
          <ac:chgData name="Tommaso Maiello" userId="ed3998fd-8a02-4a76-9966-2d1c8811c26e" providerId="ADAL" clId="{0B596C25-447A-4566-ACC6-8BB0556B75F6}" dt="2025-04-23T14:14:00.981" v="3900" actId="1036"/>
          <ac:spMkLst>
            <pc:docMk/>
            <pc:sldMk cId="2345048787" sldId="369"/>
            <ac:spMk id="12" creationId="{6B5E5AE1-A967-24A2-FC87-77B2502A7A77}"/>
          </ac:spMkLst>
        </pc:spChg>
        <pc:spChg chg="add mod">
          <ac:chgData name="Tommaso Maiello" userId="ed3998fd-8a02-4a76-9966-2d1c8811c26e" providerId="ADAL" clId="{0B596C25-447A-4566-ACC6-8BB0556B75F6}" dt="2025-04-23T14:14:00.981" v="3900" actId="1036"/>
          <ac:spMkLst>
            <pc:docMk/>
            <pc:sldMk cId="2345048787" sldId="369"/>
            <ac:spMk id="13" creationId="{F968C72B-2580-62C7-5039-8A3D6A90E247}"/>
          </ac:spMkLst>
        </pc:spChg>
        <pc:spChg chg="add mod">
          <ac:chgData name="Tommaso Maiello" userId="ed3998fd-8a02-4a76-9966-2d1c8811c26e" providerId="ADAL" clId="{0B596C25-447A-4566-ACC6-8BB0556B75F6}" dt="2025-04-23T14:14:00.981" v="3900" actId="1036"/>
          <ac:spMkLst>
            <pc:docMk/>
            <pc:sldMk cId="2345048787" sldId="369"/>
            <ac:spMk id="16" creationId="{95EA50EE-5A6A-310D-879D-E1A859783255}"/>
          </ac:spMkLst>
        </pc:spChg>
        <pc:spChg chg="add mod">
          <ac:chgData name="Tommaso Maiello" userId="ed3998fd-8a02-4a76-9966-2d1c8811c26e" providerId="ADAL" clId="{0B596C25-447A-4566-ACC6-8BB0556B75F6}" dt="2025-04-23T14:14:00.981" v="3900" actId="1036"/>
          <ac:spMkLst>
            <pc:docMk/>
            <pc:sldMk cId="2345048787" sldId="369"/>
            <ac:spMk id="18" creationId="{D45C044A-8833-B094-9AF0-33747DCFE572}"/>
          </ac:spMkLst>
        </pc:spChg>
        <pc:spChg chg="add mod">
          <ac:chgData name="Tommaso Maiello" userId="ed3998fd-8a02-4a76-9966-2d1c8811c26e" providerId="ADAL" clId="{0B596C25-447A-4566-ACC6-8BB0556B75F6}" dt="2025-04-23T14:14:00.981" v="3900" actId="1036"/>
          <ac:spMkLst>
            <pc:docMk/>
            <pc:sldMk cId="2345048787" sldId="369"/>
            <ac:spMk id="19" creationId="{FF739716-DCBA-C7FA-1914-F01769CAF790}"/>
          </ac:spMkLst>
        </pc:spChg>
        <pc:spChg chg="add del mod">
          <ac:chgData name="Tommaso Maiello" userId="ed3998fd-8a02-4a76-9966-2d1c8811c26e" providerId="ADAL" clId="{0B596C25-447A-4566-ACC6-8BB0556B75F6}" dt="2025-04-23T14:10:01.330" v="3801" actId="478"/>
          <ac:spMkLst>
            <pc:docMk/>
            <pc:sldMk cId="2345048787" sldId="369"/>
            <ac:spMk id="24" creationId="{E97D5535-428C-AE53-D207-DD7B90981B3C}"/>
          </ac:spMkLst>
        </pc:spChg>
        <pc:grpChg chg="del">
          <ac:chgData name="Tommaso Maiello" userId="ed3998fd-8a02-4a76-9966-2d1c8811c26e" providerId="ADAL" clId="{0B596C25-447A-4566-ACC6-8BB0556B75F6}" dt="2025-04-23T14:08:56.586" v="3789" actId="478"/>
          <ac:grpSpMkLst>
            <pc:docMk/>
            <pc:sldMk cId="2345048787" sldId="369"/>
            <ac:grpSpMk id="8" creationId="{9B52E5E0-11A7-81C1-D797-14799060A36D}"/>
          </ac:grpSpMkLst>
        </pc:grpChg>
        <pc:graphicFrameChg chg="del mod modGraphic">
          <ac:chgData name="Tommaso Maiello" userId="ed3998fd-8a02-4a76-9966-2d1c8811c26e" providerId="ADAL" clId="{0B596C25-447A-4566-ACC6-8BB0556B75F6}" dt="2025-04-23T14:09:53.496" v="3799" actId="478"/>
          <ac:graphicFrameMkLst>
            <pc:docMk/>
            <pc:sldMk cId="2345048787" sldId="369"/>
            <ac:graphicFrameMk id="9" creationId="{82A4C3B2-174B-9928-B985-A40854F50B30}"/>
          </ac:graphicFrameMkLst>
        </pc:graphicFrameChg>
        <pc:graphicFrameChg chg="add mod modGraphic">
          <ac:chgData name="Tommaso Maiello" userId="ed3998fd-8a02-4a76-9966-2d1c8811c26e" providerId="ADAL" clId="{0B596C25-447A-4566-ACC6-8BB0556B75F6}" dt="2025-04-23T14:14:00.981" v="3900" actId="1036"/>
          <ac:graphicFrameMkLst>
            <pc:docMk/>
            <pc:sldMk cId="2345048787" sldId="369"/>
            <ac:graphicFrameMk id="15" creationId="{7DEC6347-EC45-359C-D5FD-E0AC25D5CCB2}"/>
          </ac:graphicFrameMkLst>
        </pc:graphicFrameChg>
        <pc:graphicFrameChg chg="add del mod modGraphic">
          <ac:chgData name="Tommaso Maiello" userId="ed3998fd-8a02-4a76-9966-2d1c8811c26e" providerId="ADAL" clId="{0B596C25-447A-4566-ACC6-8BB0556B75F6}" dt="2025-04-23T14:13:15.463" v="3874" actId="478"/>
          <ac:graphicFrameMkLst>
            <pc:docMk/>
            <pc:sldMk cId="2345048787" sldId="369"/>
            <ac:graphicFrameMk id="25" creationId="{1F93C5D8-6A49-D8CE-CF8F-6EA4498F0497}"/>
          </ac:graphicFrameMkLst>
        </pc:graphicFrameChg>
        <pc:graphicFrameChg chg="add mod modGraphic">
          <ac:chgData name="Tommaso Maiello" userId="ed3998fd-8a02-4a76-9966-2d1c8811c26e" providerId="ADAL" clId="{0B596C25-447A-4566-ACC6-8BB0556B75F6}" dt="2025-04-23T14:14:00.981" v="3900" actId="1036"/>
          <ac:graphicFrameMkLst>
            <pc:docMk/>
            <pc:sldMk cId="2345048787" sldId="369"/>
            <ac:graphicFrameMk id="26" creationId="{7A9A2180-3989-01B2-CCDD-C6F7993DC981}"/>
          </ac:graphicFrameMkLst>
        </pc:graphicFrameChg>
        <pc:picChg chg="add mod">
          <ac:chgData name="Tommaso Maiello" userId="ed3998fd-8a02-4a76-9966-2d1c8811c26e" providerId="ADAL" clId="{0B596C25-447A-4566-ACC6-8BB0556B75F6}" dt="2025-04-23T14:14:00.981" v="3900" actId="1036"/>
          <ac:picMkLst>
            <pc:docMk/>
            <pc:sldMk cId="2345048787" sldId="369"/>
            <ac:picMk id="11" creationId="{4C84942A-5619-2B7A-F10F-0CFA005DCC44}"/>
          </ac:picMkLst>
        </pc:picChg>
        <pc:cxnChg chg="mod">
          <ac:chgData name="Tommaso Maiello" userId="ed3998fd-8a02-4a76-9966-2d1c8811c26e" providerId="ADAL" clId="{0B596C25-447A-4566-ACC6-8BB0556B75F6}" dt="2025-04-23T14:10:49.029" v="3807" actId="1076"/>
          <ac:cxnSpMkLst>
            <pc:docMk/>
            <pc:sldMk cId="2345048787" sldId="369"/>
            <ac:cxnSpMk id="14" creationId="{385A25DE-9105-F692-F4D7-C48AE50E4822}"/>
          </ac:cxnSpMkLst>
        </pc:cxnChg>
        <pc:cxnChg chg="mod">
          <ac:chgData name="Tommaso Maiello" userId="ed3998fd-8a02-4a76-9966-2d1c8811c26e" providerId="ADAL" clId="{0B596C25-447A-4566-ACC6-8BB0556B75F6}" dt="2025-04-23T14:10:49.029" v="3807" actId="1076"/>
          <ac:cxnSpMkLst>
            <pc:docMk/>
            <pc:sldMk cId="2345048787" sldId="369"/>
            <ac:cxnSpMk id="17" creationId="{12D55289-9C1B-1A83-5842-C85D4D45DD35}"/>
          </ac:cxnSpMkLst>
        </pc:cxnChg>
        <pc:cxnChg chg="add mod">
          <ac:chgData name="Tommaso Maiello" userId="ed3998fd-8a02-4a76-9966-2d1c8811c26e" providerId="ADAL" clId="{0B596C25-447A-4566-ACC6-8BB0556B75F6}" dt="2025-04-23T14:14:00.981" v="3900" actId="1036"/>
          <ac:cxnSpMkLst>
            <pc:docMk/>
            <pc:sldMk cId="2345048787" sldId="369"/>
            <ac:cxnSpMk id="20" creationId="{75BAC57F-8899-5C82-C02A-71429C3E329A}"/>
          </ac:cxnSpMkLst>
        </pc:cxnChg>
        <pc:cxnChg chg="mod">
          <ac:chgData name="Tommaso Maiello" userId="ed3998fd-8a02-4a76-9966-2d1c8811c26e" providerId="ADAL" clId="{0B596C25-447A-4566-ACC6-8BB0556B75F6}" dt="2025-04-23T14:10:57.275" v="3808" actId="1076"/>
          <ac:cxnSpMkLst>
            <pc:docMk/>
            <pc:sldMk cId="2345048787" sldId="369"/>
            <ac:cxnSpMk id="21" creationId="{F95A46EE-D744-3985-DDE0-DA930B093331}"/>
          </ac:cxnSpMkLst>
        </pc:cxnChg>
        <pc:cxnChg chg="mod">
          <ac:chgData name="Tommaso Maiello" userId="ed3998fd-8a02-4a76-9966-2d1c8811c26e" providerId="ADAL" clId="{0B596C25-447A-4566-ACC6-8BB0556B75F6}" dt="2025-04-23T14:10:57.275" v="3808" actId="1076"/>
          <ac:cxnSpMkLst>
            <pc:docMk/>
            <pc:sldMk cId="2345048787" sldId="369"/>
            <ac:cxnSpMk id="22" creationId="{3A62767B-0F2D-B157-06FC-A021BD10457D}"/>
          </ac:cxnSpMkLst>
        </pc:cxnChg>
      </pc:sldChg>
      <pc:sldChg chg="modSp del mod">
        <pc:chgData name="Tommaso Maiello" userId="ed3998fd-8a02-4a76-9966-2d1c8811c26e" providerId="ADAL" clId="{0B596C25-447A-4566-ACC6-8BB0556B75F6}" dt="2025-04-23T14:14:07.414" v="3901" actId="47"/>
        <pc:sldMkLst>
          <pc:docMk/>
          <pc:sldMk cId="2926627222" sldId="370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926627222" sldId="370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926627222" sldId="370"/>
            <ac:spMk id="5" creationId="{7086C1D0-0570-0BB6-B777-E6C281E15FF1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926627222" sldId="370"/>
            <ac:spMk id="6" creationId="{DE8CCF99-8CFE-C36C-B836-73F10B39AA7E}"/>
          </ac:spMkLst>
        </pc:spChg>
      </pc:sldChg>
      <pc:sldChg chg="modSp del mod">
        <pc:chgData name="Tommaso Maiello" userId="ed3998fd-8a02-4a76-9966-2d1c8811c26e" providerId="ADAL" clId="{0B596C25-447A-4566-ACC6-8BB0556B75F6}" dt="2025-04-23T14:14:10.846" v="3905" actId="47"/>
        <pc:sldMkLst>
          <pc:docMk/>
          <pc:sldMk cId="2446720888" sldId="371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446720888" sldId="371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446720888" sldId="371"/>
            <ac:spMk id="5" creationId="{7086C1D0-0570-0BB6-B777-E6C281E15FF1}"/>
          </ac:spMkLst>
        </pc:spChg>
      </pc:sldChg>
      <pc:sldChg chg="modSp del mod">
        <pc:chgData name="Tommaso Maiello" userId="ed3998fd-8a02-4a76-9966-2d1c8811c26e" providerId="ADAL" clId="{0B596C25-447A-4566-ACC6-8BB0556B75F6}" dt="2025-04-23T14:14:09.945" v="3904" actId="47"/>
        <pc:sldMkLst>
          <pc:docMk/>
          <pc:sldMk cId="674772821" sldId="372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674772821" sldId="372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674772821" sldId="372"/>
            <ac:spMk id="5" creationId="{7086C1D0-0570-0BB6-B777-E6C281E15FF1}"/>
          </ac:spMkLst>
        </pc:spChg>
      </pc:sldChg>
      <pc:sldChg chg="modSp del mod">
        <pc:chgData name="Tommaso Maiello" userId="ed3998fd-8a02-4a76-9966-2d1c8811c26e" providerId="ADAL" clId="{0B596C25-447A-4566-ACC6-8BB0556B75F6}" dt="2025-04-23T14:14:09.644" v="3903" actId="47"/>
        <pc:sldMkLst>
          <pc:docMk/>
          <pc:sldMk cId="2929577591" sldId="373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929577591" sldId="373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929577591" sldId="373"/>
            <ac:spMk id="5" creationId="{7086C1D0-0570-0BB6-B777-E6C281E15FF1}"/>
          </ac:spMkLst>
        </pc:spChg>
      </pc:sldChg>
      <pc:sldChg chg="modSp del mod">
        <pc:chgData name="Tommaso Maiello" userId="ed3998fd-8a02-4a76-9966-2d1c8811c26e" providerId="ADAL" clId="{0B596C25-447A-4566-ACC6-8BB0556B75F6}" dt="2025-04-23T14:14:09.311" v="3902" actId="47"/>
        <pc:sldMkLst>
          <pc:docMk/>
          <pc:sldMk cId="2611967674" sldId="374"/>
        </pc:sldMkLst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11967674" sldId="374"/>
            <ac:spMk id="4" creationId="{53F76029-3CB0-74B2-BED7-1B1C1F250426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11967674" sldId="374"/>
            <ac:spMk id="5" creationId="{7086C1D0-0570-0BB6-B777-E6C281E15FF1}"/>
          </ac:spMkLst>
        </pc:spChg>
        <pc:spChg chg="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611967674" sldId="374"/>
            <ac:spMk id="13" creationId="{CCF00CA7-70B1-4195-723F-088AED92E5A1}"/>
          </ac:spMkLst>
        </pc:spChg>
        <pc:graphicFrameChg chg="modGraphic">
          <ac:chgData name="Tommaso Maiello" userId="ed3998fd-8a02-4a76-9966-2d1c8811c26e" providerId="ADAL" clId="{0B596C25-447A-4566-ACC6-8BB0556B75F6}" dt="2025-04-23T13:28:59.031" v="2973" actId="790"/>
          <ac:graphicFrameMkLst>
            <pc:docMk/>
            <pc:sldMk cId="2611967674" sldId="374"/>
            <ac:graphicFrameMk id="18" creationId="{8E52527B-8A3F-5017-BB1A-F536EB2E8B9F}"/>
          </ac:graphicFrameMkLst>
        </pc:graphicFrameChg>
      </pc:sldChg>
      <pc:sldChg chg="addSp delSp modSp mod modNotesTx">
        <pc:chgData name="Tommaso Maiello" userId="ed3998fd-8a02-4a76-9966-2d1c8811c26e" providerId="ADAL" clId="{0B596C25-447A-4566-ACC6-8BB0556B75F6}" dt="2025-04-23T14:30:31.015" v="4107"/>
        <pc:sldMkLst>
          <pc:docMk/>
          <pc:sldMk cId="2545826995" sldId="375"/>
        </pc:sldMkLst>
        <pc:spChg chg="del">
          <ac:chgData name="Tommaso Maiello" userId="ed3998fd-8a02-4a76-9966-2d1c8811c26e" providerId="ADAL" clId="{0B596C25-447A-4566-ACC6-8BB0556B75F6}" dt="2025-04-23T10:14:51.903" v="564" actId="478"/>
          <ac:spMkLst>
            <pc:docMk/>
            <pc:sldMk cId="2545826995" sldId="375"/>
            <ac:spMk id="3" creationId="{40B11318-E583-CDE1-29B4-B0724C54E1F6}"/>
          </ac:spMkLst>
        </pc:spChg>
        <pc:spChg chg="del">
          <ac:chgData name="Tommaso Maiello" userId="ed3998fd-8a02-4a76-9966-2d1c8811c26e" providerId="ADAL" clId="{0B596C25-447A-4566-ACC6-8BB0556B75F6}" dt="2025-04-23T10:14:29.472" v="561" actId="478"/>
          <ac:spMkLst>
            <pc:docMk/>
            <pc:sldMk cId="2545826995" sldId="375"/>
            <ac:spMk id="4" creationId="{9EA02371-8D4F-B9A1-773A-398BF5C56983}"/>
          </ac:spMkLst>
        </pc:spChg>
        <pc:spChg chg="del">
          <ac:chgData name="Tommaso Maiello" userId="ed3998fd-8a02-4a76-9966-2d1c8811c26e" providerId="ADAL" clId="{0B596C25-447A-4566-ACC6-8BB0556B75F6}" dt="2025-04-23T10:16:31.538" v="669" actId="478"/>
          <ac:spMkLst>
            <pc:docMk/>
            <pc:sldMk cId="2545826995" sldId="375"/>
            <ac:spMk id="5" creationId="{099CEF08-B44B-66D4-3578-9DD76FF180EB}"/>
          </ac:spMkLst>
        </pc:spChg>
        <pc:spChg chg="del">
          <ac:chgData name="Tommaso Maiello" userId="ed3998fd-8a02-4a76-9966-2d1c8811c26e" providerId="ADAL" clId="{0B596C25-447A-4566-ACC6-8BB0556B75F6}" dt="2025-04-23T10:15:43.187" v="660" actId="478"/>
          <ac:spMkLst>
            <pc:docMk/>
            <pc:sldMk cId="2545826995" sldId="375"/>
            <ac:spMk id="6" creationId="{64DAC2C7-56C2-40FC-37FC-65972E2FB205}"/>
          </ac:spMkLst>
        </pc:spChg>
        <pc:spChg chg="mod">
          <ac:chgData name="Tommaso Maiello" userId="ed3998fd-8a02-4a76-9966-2d1c8811c26e" providerId="ADAL" clId="{0B596C25-447A-4566-ACC6-8BB0556B75F6}" dt="2025-04-23T14:30:31.015" v="4107"/>
          <ac:spMkLst>
            <pc:docMk/>
            <pc:sldMk cId="2545826995" sldId="375"/>
            <ac:spMk id="7" creationId="{B9394452-5A7B-E776-8182-07E76B5FF3AD}"/>
          </ac:spMkLst>
        </pc:spChg>
        <pc:spChg chg="add del mod">
          <ac:chgData name="Tommaso Maiello" userId="ed3998fd-8a02-4a76-9966-2d1c8811c26e" providerId="ADAL" clId="{0B596C25-447A-4566-ACC6-8BB0556B75F6}" dt="2025-04-23T10:14:32.161" v="562" actId="478"/>
          <ac:spMkLst>
            <pc:docMk/>
            <pc:sldMk cId="2545826995" sldId="375"/>
            <ac:spMk id="8" creationId="{EC1EEDCC-3C99-4661-DE63-5A16CD54FF6E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545826995" sldId="375"/>
            <ac:spMk id="9" creationId="{888A745E-2194-921E-D7DB-20E481A72D44}"/>
          </ac:spMkLst>
        </pc:spChg>
        <pc:spChg chg="add del mod">
          <ac:chgData name="Tommaso Maiello" userId="ed3998fd-8a02-4a76-9966-2d1c8811c26e" providerId="ADAL" clId="{0B596C25-447A-4566-ACC6-8BB0556B75F6}" dt="2025-04-23T10:15:45.413" v="661" actId="478"/>
          <ac:spMkLst>
            <pc:docMk/>
            <pc:sldMk cId="2545826995" sldId="375"/>
            <ac:spMk id="11" creationId="{5BAC20F8-41F6-66B9-3548-C10F411B7871}"/>
          </ac:spMkLst>
        </pc:spChg>
        <pc:spChg chg="add mod">
          <ac:chgData name="Tommaso Maiello" userId="ed3998fd-8a02-4a76-9966-2d1c8811c26e" providerId="ADAL" clId="{0B596C25-447A-4566-ACC6-8BB0556B75F6}" dt="2025-04-23T10:16:02.341" v="664"/>
          <ac:spMkLst>
            <pc:docMk/>
            <pc:sldMk cId="2545826995" sldId="375"/>
            <ac:spMk id="12" creationId="{D88CF910-C744-2C6D-AE7B-B5032D32ED00}"/>
          </ac:spMkLst>
        </pc:spChg>
        <pc:spChg chg="add mod">
          <ac:chgData name="Tommaso Maiello" userId="ed3998fd-8a02-4a76-9966-2d1c8811c26e" providerId="ADAL" clId="{0B596C25-447A-4566-ACC6-8BB0556B75F6}" dt="2025-04-23T13:28:59.031" v="2973" actId="790"/>
          <ac:spMkLst>
            <pc:docMk/>
            <pc:sldMk cId="2545826995" sldId="375"/>
            <ac:spMk id="13" creationId="{A90A92C3-AC46-AD2D-2655-9A9DC1816003}"/>
          </ac:spMkLst>
        </pc:spChg>
        <pc:spChg chg="add del mod">
          <ac:chgData name="Tommaso Maiello" userId="ed3998fd-8a02-4a76-9966-2d1c8811c26e" providerId="ADAL" clId="{0B596C25-447A-4566-ACC6-8BB0556B75F6}" dt="2025-04-23T10:16:34.873" v="670" actId="478"/>
          <ac:spMkLst>
            <pc:docMk/>
            <pc:sldMk cId="2545826995" sldId="375"/>
            <ac:spMk id="15" creationId="{5AD73C97-3ABC-8B19-AB01-A354DD0EAB88}"/>
          </ac:spMkLst>
        </pc:spChg>
        <pc:picChg chg="del">
          <ac:chgData name="Tommaso Maiello" userId="ed3998fd-8a02-4a76-9966-2d1c8811c26e" providerId="ADAL" clId="{0B596C25-447A-4566-ACC6-8BB0556B75F6}" dt="2025-04-23T10:14:39.135" v="563" actId="478"/>
          <ac:picMkLst>
            <pc:docMk/>
            <pc:sldMk cId="2545826995" sldId="375"/>
            <ac:picMk id="1026" creationId="{A835E5FA-AD46-69F2-04E5-14599EB8D191}"/>
          </ac:picMkLst>
        </pc:picChg>
      </pc:sldChg>
      <pc:sldChg chg="addSp delSp modSp add mod">
        <pc:chgData name="Tommaso Maiello" userId="ed3998fd-8a02-4a76-9966-2d1c8811c26e" providerId="ADAL" clId="{0B596C25-447A-4566-ACC6-8BB0556B75F6}" dt="2025-04-23T13:45:20.687" v="3260" actId="20577"/>
        <pc:sldMkLst>
          <pc:docMk/>
          <pc:sldMk cId="1047210706" sldId="376"/>
        </pc:sldMkLst>
        <pc:spChg chg="del">
          <ac:chgData name="Tommaso Maiello" userId="ed3998fd-8a02-4a76-9966-2d1c8811c26e" providerId="ADAL" clId="{0B596C25-447A-4566-ACC6-8BB0556B75F6}" dt="2025-04-23T13:32:18.361" v="2977" actId="478"/>
          <ac:spMkLst>
            <pc:docMk/>
            <pc:sldMk cId="1047210706" sldId="376"/>
            <ac:spMk id="2" creationId="{72601C31-E9DA-01A9-C107-27888D7E8AF0}"/>
          </ac:spMkLst>
        </pc:spChg>
        <pc:spChg chg="del">
          <ac:chgData name="Tommaso Maiello" userId="ed3998fd-8a02-4a76-9966-2d1c8811c26e" providerId="ADAL" clId="{0B596C25-447A-4566-ACC6-8BB0556B75F6}" dt="2025-04-23T13:32:18.361" v="2977" actId="478"/>
          <ac:spMkLst>
            <pc:docMk/>
            <pc:sldMk cId="1047210706" sldId="376"/>
            <ac:spMk id="3" creationId="{2DA883D3-84BF-98CE-F59E-CB2B8C6237CB}"/>
          </ac:spMkLst>
        </pc:spChg>
        <pc:spChg chg="mod">
          <ac:chgData name="Tommaso Maiello" userId="ed3998fd-8a02-4a76-9966-2d1c8811c26e" providerId="ADAL" clId="{0B596C25-447A-4566-ACC6-8BB0556B75F6}" dt="2025-04-23T13:45:20.687" v="3260" actId="20577"/>
          <ac:spMkLst>
            <pc:docMk/>
            <pc:sldMk cId="1047210706" sldId="376"/>
            <ac:spMk id="5" creationId="{EA1AC79D-205B-FB92-3191-0E65D0719364}"/>
          </ac:spMkLst>
        </pc:spChg>
        <pc:spChg chg="add del mod">
          <ac:chgData name="Tommaso Maiello" userId="ed3998fd-8a02-4a76-9966-2d1c8811c26e" providerId="ADAL" clId="{0B596C25-447A-4566-ACC6-8BB0556B75F6}" dt="2025-04-23T13:33:09.179" v="2986" actId="21"/>
          <ac:spMkLst>
            <pc:docMk/>
            <pc:sldMk cId="1047210706" sldId="376"/>
            <ac:spMk id="8" creationId="{65FD55B0-CFB1-05A4-4082-E5E2A32AB9B0}"/>
          </ac:spMkLst>
        </pc:spChg>
        <pc:spChg chg="add mod">
          <ac:chgData name="Tommaso Maiello" userId="ed3998fd-8a02-4a76-9966-2d1c8811c26e" providerId="ADAL" clId="{0B596C25-447A-4566-ACC6-8BB0556B75F6}" dt="2025-04-23T13:36:02.481" v="3000" actId="255"/>
          <ac:spMkLst>
            <pc:docMk/>
            <pc:sldMk cId="1047210706" sldId="376"/>
            <ac:spMk id="13" creationId="{65FD55B0-CFB1-05A4-4082-E5E2A32AB9B0}"/>
          </ac:spMkLst>
        </pc:spChg>
        <pc:spChg chg="del">
          <ac:chgData name="Tommaso Maiello" userId="ed3998fd-8a02-4a76-9966-2d1c8811c26e" providerId="ADAL" clId="{0B596C25-447A-4566-ACC6-8BB0556B75F6}" dt="2025-04-23T13:32:18.361" v="2977" actId="478"/>
          <ac:spMkLst>
            <pc:docMk/>
            <pc:sldMk cId="1047210706" sldId="376"/>
            <ac:spMk id="27" creationId="{B527EEE0-4B12-F621-2202-A53544A94B1B}"/>
          </ac:spMkLst>
        </pc:spChg>
        <pc:spChg chg="del">
          <ac:chgData name="Tommaso Maiello" userId="ed3998fd-8a02-4a76-9966-2d1c8811c26e" providerId="ADAL" clId="{0B596C25-447A-4566-ACC6-8BB0556B75F6}" dt="2025-04-23T13:32:18.361" v="2977" actId="478"/>
          <ac:spMkLst>
            <pc:docMk/>
            <pc:sldMk cId="1047210706" sldId="376"/>
            <ac:spMk id="28" creationId="{F588E593-61B2-1DD2-8752-50F8BC803F17}"/>
          </ac:spMkLst>
        </pc:spChg>
        <pc:spChg chg="del">
          <ac:chgData name="Tommaso Maiello" userId="ed3998fd-8a02-4a76-9966-2d1c8811c26e" providerId="ADAL" clId="{0B596C25-447A-4566-ACC6-8BB0556B75F6}" dt="2025-04-23T13:32:18.361" v="2977" actId="478"/>
          <ac:spMkLst>
            <pc:docMk/>
            <pc:sldMk cId="1047210706" sldId="376"/>
            <ac:spMk id="29" creationId="{687EBE2C-7219-0A8A-10AE-142291B92528}"/>
          </ac:spMkLst>
        </pc:spChg>
        <pc:grpChg chg="del">
          <ac:chgData name="Tommaso Maiello" userId="ed3998fd-8a02-4a76-9966-2d1c8811c26e" providerId="ADAL" clId="{0B596C25-447A-4566-ACC6-8BB0556B75F6}" dt="2025-04-23T13:32:18.361" v="2977" actId="478"/>
          <ac:grpSpMkLst>
            <pc:docMk/>
            <pc:sldMk cId="1047210706" sldId="376"/>
            <ac:grpSpMk id="6" creationId="{BE55D75E-37C1-E411-66B8-DA59B305BFB7}"/>
          </ac:grpSpMkLst>
        </pc:grpChg>
        <pc:grpChg chg="del">
          <ac:chgData name="Tommaso Maiello" userId="ed3998fd-8a02-4a76-9966-2d1c8811c26e" providerId="ADAL" clId="{0B596C25-447A-4566-ACC6-8BB0556B75F6}" dt="2025-04-23T13:32:18.361" v="2977" actId="478"/>
          <ac:grpSpMkLst>
            <pc:docMk/>
            <pc:sldMk cId="1047210706" sldId="376"/>
            <ac:grpSpMk id="11" creationId="{9E8AF414-B6B6-6C26-E1DA-B856B6A69E50}"/>
          </ac:grpSpMkLst>
        </pc:grpChg>
        <pc:picChg chg="add mod">
          <ac:chgData name="Tommaso Maiello" userId="ed3998fd-8a02-4a76-9966-2d1c8811c26e" providerId="ADAL" clId="{0B596C25-447A-4566-ACC6-8BB0556B75F6}" dt="2025-04-23T13:34:12.652" v="2995" actId="1076"/>
          <ac:picMkLst>
            <pc:docMk/>
            <pc:sldMk cId="1047210706" sldId="376"/>
            <ac:picMk id="9" creationId="{05484480-0D34-CF54-802B-D72286090F46}"/>
          </ac:picMkLst>
        </pc:picChg>
        <pc:picChg chg="del">
          <ac:chgData name="Tommaso Maiello" userId="ed3998fd-8a02-4a76-9966-2d1c8811c26e" providerId="ADAL" clId="{0B596C25-447A-4566-ACC6-8BB0556B75F6}" dt="2025-04-23T13:32:20.368" v="2978" actId="478"/>
          <ac:picMkLst>
            <pc:docMk/>
            <pc:sldMk cId="1047210706" sldId="376"/>
            <ac:picMk id="26" creationId="{7987B2AA-026E-1B4B-E53B-248B49B70BE4}"/>
          </ac:picMkLst>
        </pc:picChg>
      </pc:sldChg>
      <pc:sldChg chg="addSp delSp modSp add mod">
        <pc:chgData name="Tommaso Maiello" userId="ed3998fd-8a02-4a76-9966-2d1c8811c26e" providerId="ADAL" clId="{0B596C25-447A-4566-ACC6-8BB0556B75F6}" dt="2025-04-23T14:21:41.428" v="3972" actId="1076"/>
        <pc:sldMkLst>
          <pc:docMk/>
          <pc:sldMk cId="3523978719" sldId="377"/>
        </pc:sldMkLst>
        <pc:spChg chg="add mod">
          <ac:chgData name="Tommaso Maiello" userId="ed3998fd-8a02-4a76-9966-2d1c8811c26e" providerId="ADAL" clId="{0B596C25-447A-4566-ACC6-8BB0556B75F6}" dt="2025-04-23T14:21:37.003" v="3971" actId="1076"/>
          <ac:spMkLst>
            <pc:docMk/>
            <pc:sldMk cId="3523978719" sldId="377"/>
            <ac:spMk id="2" creationId="{8B75E246-0754-FBBB-DF35-80740561DA07}"/>
          </ac:spMkLst>
        </pc:spChg>
        <pc:spChg chg="add del">
          <ac:chgData name="Tommaso Maiello" userId="ed3998fd-8a02-4a76-9966-2d1c8811c26e" providerId="ADAL" clId="{0B596C25-447A-4566-ACC6-8BB0556B75F6}" dt="2025-04-23T14:19:56.319" v="3962" actId="478"/>
          <ac:spMkLst>
            <pc:docMk/>
            <pc:sldMk cId="3523978719" sldId="377"/>
            <ac:spMk id="3" creationId="{6A50954A-415E-A050-D1CD-71D2941DB205}"/>
          </ac:spMkLst>
        </pc:spChg>
        <pc:spChg chg="add del">
          <ac:chgData name="Tommaso Maiello" userId="ed3998fd-8a02-4a76-9966-2d1c8811c26e" providerId="ADAL" clId="{0B596C25-447A-4566-ACC6-8BB0556B75F6}" dt="2025-04-23T14:19:53.825" v="3961" actId="478"/>
          <ac:spMkLst>
            <pc:docMk/>
            <pc:sldMk cId="3523978719" sldId="377"/>
            <ac:spMk id="4" creationId="{C7DBE9F4-9844-B663-ED40-CEE390A3B4C9}"/>
          </ac:spMkLst>
        </pc:spChg>
        <pc:spChg chg="mod">
          <ac:chgData name="Tommaso Maiello" userId="ed3998fd-8a02-4a76-9966-2d1c8811c26e" providerId="ADAL" clId="{0B596C25-447A-4566-ACC6-8BB0556B75F6}" dt="2025-04-23T14:19:42.480" v="3959" actId="20577"/>
          <ac:spMkLst>
            <pc:docMk/>
            <pc:sldMk cId="3523978719" sldId="377"/>
            <ac:spMk id="5" creationId="{9A7495DB-E462-5ABD-4D56-2FA58CDCE86C}"/>
          </ac:spMkLst>
        </pc:spChg>
        <pc:spChg chg="add del">
          <ac:chgData name="Tommaso Maiello" userId="ed3998fd-8a02-4a76-9966-2d1c8811c26e" providerId="ADAL" clId="{0B596C25-447A-4566-ACC6-8BB0556B75F6}" dt="2025-04-23T14:19:56.319" v="3962" actId="478"/>
          <ac:spMkLst>
            <pc:docMk/>
            <pc:sldMk cId="3523978719" sldId="377"/>
            <ac:spMk id="12" creationId="{08030BE5-892D-8208-802E-896546659C92}"/>
          </ac:spMkLst>
        </pc:spChg>
        <pc:spChg chg="add del">
          <ac:chgData name="Tommaso Maiello" userId="ed3998fd-8a02-4a76-9966-2d1c8811c26e" providerId="ADAL" clId="{0B596C25-447A-4566-ACC6-8BB0556B75F6}" dt="2025-04-23T14:19:56.319" v="3962" actId="478"/>
          <ac:spMkLst>
            <pc:docMk/>
            <pc:sldMk cId="3523978719" sldId="377"/>
            <ac:spMk id="13" creationId="{EC3D5058-1149-E476-F653-ECCE342D6624}"/>
          </ac:spMkLst>
        </pc:spChg>
        <pc:spChg chg="add del">
          <ac:chgData name="Tommaso Maiello" userId="ed3998fd-8a02-4a76-9966-2d1c8811c26e" providerId="ADAL" clId="{0B596C25-447A-4566-ACC6-8BB0556B75F6}" dt="2025-04-23T14:19:56.319" v="3962" actId="478"/>
          <ac:spMkLst>
            <pc:docMk/>
            <pc:sldMk cId="3523978719" sldId="377"/>
            <ac:spMk id="16" creationId="{CB8E7AFA-7334-BDD0-F993-B6BC4AEB5611}"/>
          </ac:spMkLst>
        </pc:spChg>
        <pc:spChg chg="add del">
          <ac:chgData name="Tommaso Maiello" userId="ed3998fd-8a02-4a76-9966-2d1c8811c26e" providerId="ADAL" clId="{0B596C25-447A-4566-ACC6-8BB0556B75F6}" dt="2025-04-23T14:19:56.319" v="3962" actId="478"/>
          <ac:spMkLst>
            <pc:docMk/>
            <pc:sldMk cId="3523978719" sldId="377"/>
            <ac:spMk id="18" creationId="{6F7F203B-E4D6-0453-DB3F-9BFD65050274}"/>
          </ac:spMkLst>
        </pc:spChg>
        <pc:spChg chg="add del">
          <ac:chgData name="Tommaso Maiello" userId="ed3998fd-8a02-4a76-9966-2d1c8811c26e" providerId="ADAL" clId="{0B596C25-447A-4566-ACC6-8BB0556B75F6}" dt="2025-04-23T14:19:56.319" v="3962" actId="478"/>
          <ac:spMkLst>
            <pc:docMk/>
            <pc:sldMk cId="3523978719" sldId="377"/>
            <ac:spMk id="19" creationId="{370F2D4E-F7B3-10E0-7C81-9A8DCCF867CE}"/>
          </ac:spMkLst>
        </pc:spChg>
        <pc:graphicFrameChg chg="add del">
          <ac:chgData name="Tommaso Maiello" userId="ed3998fd-8a02-4a76-9966-2d1c8811c26e" providerId="ADAL" clId="{0B596C25-447A-4566-ACC6-8BB0556B75F6}" dt="2025-04-23T14:19:56.319" v="3962" actId="478"/>
          <ac:graphicFrameMkLst>
            <pc:docMk/>
            <pc:sldMk cId="3523978719" sldId="377"/>
            <ac:graphicFrameMk id="15" creationId="{63654F97-2282-B13E-9380-0EE15BE3B32B}"/>
          </ac:graphicFrameMkLst>
        </pc:graphicFrameChg>
        <pc:graphicFrameChg chg="add del">
          <ac:chgData name="Tommaso Maiello" userId="ed3998fd-8a02-4a76-9966-2d1c8811c26e" providerId="ADAL" clId="{0B596C25-447A-4566-ACC6-8BB0556B75F6}" dt="2025-04-23T14:19:56.319" v="3962" actId="478"/>
          <ac:graphicFrameMkLst>
            <pc:docMk/>
            <pc:sldMk cId="3523978719" sldId="377"/>
            <ac:graphicFrameMk id="26" creationId="{26B55E42-90EE-8638-0DF5-9042599AFB02}"/>
          </ac:graphicFrameMkLst>
        </pc:graphicFrameChg>
        <pc:picChg chg="add mod">
          <ac:chgData name="Tommaso Maiello" userId="ed3998fd-8a02-4a76-9966-2d1c8811c26e" providerId="ADAL" clId="{0B596C25-447A-4566-ACC6-8BB0556B75F6}" dt="2025-04-23T14:21:41.428" v="3972" actId="1076"/>
          <ac:picMkLst>
            <pc:docMk/>
            <pc:sldMk cId="3523978719" sldId="377"/>
            <ac:picMk id="6" creationId="{4585C441-5FA4-6BA6-16FB-5377DC8B0FDA}"/>
          </ac:picMkLst>
        </pc:picChg>
        <pc:picChg chg="add del">
          <ac:chgData name="Tommaso Maiello" userId="ed3998fd-8a02-4a76-9966-2d1c8811c26e" providerId="ADAL" clId="{0B596C25-447A-4566-ACC6-8BB0556B75F6}" dt="2025-04-23T14:19:56.319" v="3962" actId="478"/>
          <ac:picMkLst>
            <pc:docMk/>
            <pc:sldMk cId="3523978719" sldId="377"/>
            <ac:picMk id="11" creationId="{503E90C9-5D2A-9EE2-4521-22DBFB892C23}"/>
          </ac:picMkLst>
        </pc:picChg>
        <pc:cxnChg chg="del">
          <ac:chgData name="Tommaso Maiello" userId="ed3998fd-8a02-4a76-9966-2d1c8811c26e" providerId="ADAL" clId="{0B596C25-447A-4566-ACC6-8BB0556B75F6}" dt="2025-04-23T14:19:56.319" v="3962" actId="478"/>
          <ac:cxnSpMkLst>
            <pc:docMk/>
            <pc:sldMk cId="3523978719" sldId="377"/>
            <ac:cxnSpMk id="17" creationId="{B0645B9E-846C-4F21-A740-36DCB0DBD4A5}"/>
          </ac:cxnSpMkLst>
        </pc:cxnChg>
      </pc:sldChg>
      <pc:sldChg chg="add del">
        <pc:chgData name="Tommaso Maiello" userId="ed3998fd-8a02-4a76-9966-2d1c8811c26e" providerId="ADAL" clId="{0B596C25-447A-4566-ACC6-8BB0556B75F6}" dt="2025-04-23T13:38:47.497" v="3039" actId="47"/>
        <pc:sldMkLst>
          <pc:docMk/>
          <pc:sldMk cId="1824446485" sldId="407"/>
        </pc:sldMkLst>
      </pc:sldChg>
      <pc:sldChg chg="add del">
        <pc:chgData name="Tommaso Maiello" userId="ed3998fd-8a02-4a76-9966-2d1c8811c26e" providerId="ADAL" clId="{0B596C25-447A-4566-ACC6-8BB0556B75F6}" dt="2025-04-23T13:42:28.755" v="3225" actId="47"/>
        <pc:sldMkLst>
          <pc:docMk/>
          <pc:sldMk cId="3056556102" sldId="409"/>
        </pc:sldMkLst>
      </pc:sldChg>
      <pc:sldChg chg="add del">
        <pc:chgData name="Tommaso Maiello" userId="ed3998fd-8a02-4a76-9966-2d1c8811c26e" providerId="ADAL" clId="{0B596C25-447A-4566-ACC6-8BB0556B75F6}" dt="2025-04-23T14:23:26.604" v="4023" actId="2696"/>
        <pc:sldMkLst>
          <pc:docMk/>
          <pc:sldMk cId="2154411085" sldId="443"/>
        </pc:sldMkLst>
      </pc:sldChg>
      <pc:sldChg chg="addSp delSp modSp add mod">
        <pc:chgData name="Tommaso Maiello" userId="ed3998fd-8a02-4a76-9966-2d1c8811c26e" providerId="ADAL" clId="{0B596C25-447A-4566-ACC6-8BB0556B75F6}" dt="2025-04-23T14:23:15.476" v="4022" actId="1036"/>
        <pc:sldMkLst>
          <pc:docMk/>
          <pc:sldMk cId="3075415444" sldId="444"/>
        </pc:sldMkLst>
        <pc:spChg chg="mod">
          <ac:chgData name="Tommaso Maiello" userId="ed3998fd-8a02-4a76-9966-2d1c8811c26e" providerId="ADAL" clId="{0B596C25-447A-4566-ACC6-8BB0556B75F6}" dt="2025-04-23T14:23:03.350" v="4003" actId="1076"/>
          <ac:spMkLst>
            <pc:docMk/>
            <pc:sldMk cId="3075415444" sldId="444"/>
            <ac:spMk id="2" creationId="{EAD98B8F-1B97-3861-4F18-B9CA55462AA8}"/>
          </ac:spMkLst>
        </pc:spChg>
        <pc:spChg chg="del">
          <ac:chgData name="Tommaso Maiello" userId="ed3998fd-8a02-4a76-9966-2d1c8811c26e" providerId="ADAL" clId="{0B596C25-447A-4566-ACC6-8BB0556B75F6}" dt="2025-04-23T14:22:37.027" v="3977" actId="478"/>
          <ac:spMkLst>
            <pc:docMk/>
            <pc:sldMk cId="3075415444" sldId="444"/>
            <ac:spMk id="3" creationId="{A1352B82-5CB8-033B-D383-E2C9D20EAA40}"/>
          </ac:spMkLst>
        </pc:spChg>
        <pc:spChg chg="mod">
          <ac:chgData name="Tommaso Maiello" userId="ed3998fd-8a02-4a76-9966-2d1c8811c26e" providerId="ADAL" clId="{0B596C25-447A-4566-ACC6-8BB0556B75F6}" dt="2025-04-23T14:22:50.768" v="4001" actId="20577"/>
          <ac:spMkLst>
            <pc:docMk/>
            <pc:sldMk cId="3075415444" sldId="444"/>
            <ac:spMk id="5" creationId="{893C09F1-9C6E-2343-A882-2003DB67DFE0}"/>
          </ac:spMkLst>
        </pc:spChg>
        <pc:spChg chg="add 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6" creationId="{F33125CE-ECB3-125B-34EB-E244285A2DDB}"/>
          </ac:spMkLst>
        </pc:spChg>
        <pc:spChg chg="add mod">
          <ac:chgData name="Tommaso Maiello" userId="ed3998fd-8a02-4a76-9966-2d1c8811c26e" providerId="ADAL" clId="{0B596C25-447A-4566-ACC6-8BB0556B75F6}" dt="2025-04-23T14:23:15.476" v="4022" actId="1036"/>
          <ac:spMkLst>
            <pc:docMk/>
            <pc:sldMk cId="3075415444" sldId="444"/>
            <ac:spMk id="7" creationId="{A9BCCF62-0975-D1CF-2C40-9319146B9E3A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9" creationId="{82A102D9-D3AC-B14D-48E1-37342BDDB85C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10" creationId="{C916CF0B-37F7-844A-6665-90DBA0F68570}"/>
          </ac:spMkLst>
        </pc:spChg>
        <pc:spChg chg="del">
          <ac:chgData name="Tommaso Maiello" userId="ed3998fd-8a02-4a76-9966-2d1c8811c26e" providerId="ADAL" clId="{0B596C25-447A-4566-ACC6-8BB0556B75F6}" dt="2025-04-23T14:22:37.027" v="3977" actId="478"/>
          <ac:spMkLst>
            <pc:docMk/>
            <pc:sldMk cId="3075415444" sldId="444"/>
            <ac:spMk id="12" creationId="{6E3DBC22-3E0A-35DB-00D3-43FA6D3CC49E}"/>
          </ac:spMkLst>
        </pc:spChg>
        <pc:spChg chg="del">
          <ac:chgData name="Tommaso Maiello" userId="ed3998fd-8a02-4a76-9966-2d1c8811c26e" providerId="ADAL" clId="{0B596C25-447A-4566-ACC6-8BB0556B75F6}" dt="2025-04-23T14:22:37.027" v="3977" actId="478"/>
          <ac:spMkLst>
            <pc:docMk/>
            <pc:sldMk cId="3075415444" sldId="444"/>
            <ac:spMk id="13" creationId="{739BA8B9-0B86-A0B0-2A27-4B073C5C7E37}"/>
          </ac:spMkLst>
        </pc:spChg>
        <pc:spChg chg="del">
          <ac:chgData name="Tommaso Maiello" userId="ed3998fd-8a02-4a76-9966-2d1c8811c26e" providerId="ADAL" clId="{0B596C25-447A-4566-ACC6-8BB0556B75F6}" dt="2025-04-23T14:22:37.027" v="3977" actId="478"/>
          <ac:spMkLst>
            <pc:docMk/>
            <pc:sldMk cId="3075415444" sldId="444"/>
            <ac:spMk id="16" creationId="{4F3197A3-F681-E17C-3208-10E11DF5821D}"/>
          </ac:spMkLst>
        </pc:spChg>
        <pc:spChg chg="del">
          <ac:chgData name="Tommaso Maiello" userId="ed3998fd-8a02-4a76-9966-2d1c8811c26e" providerId="ADAL" clId="{0B596C25-447A-4566-ACC6-8BB0556B75F6}" dt="2025-04-23T14:22:37.027" v="3977" actId="478"/>
          <ac:spMkLst>
            <pc:docMk/>
            <pc:sldMk cId="3075415444" sldId="444"/>
            <ac:spMk id="18" creationId="{66671339-5C7D-A142-1E9B-44D2C4773170}"/>
          </ac:spMkLst>
        </pc:spChg>
        <pc:spChg chg="del">
          <ac:chgData name="Tommaso Maiello" userId="ed3998fd-8a02-4a76-9966-2d1c8811c26e" providerId="ADAL" clId="{0B596C25-447A-4566-ACC6-8BB0556B75F6}" dt="2025-04-23T14:22:37.027" v="3977" actId="478"/>
          <ac:spMkLst>
            <pc:docMk/>
            <pc:sldMk cId="3075415444" sldId="444"/>
            <ac:spMk id="19" creationId="{3BBC7B18-3FA7-D80B-AD7B-AD562C9C56B2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25" creationId="{BF3094DB-DEE0-4BC9-1C21-92522D2C980A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28" creationId="{CE4B0F2D-1103-FD99-024A-5300D813BE40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30" creationId="{02C5B420-8505-9E89-3421-E47B31559B8B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31" creationId="{B12C8DCA-F6FC-A335-257E-AC5BC7B48110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33" creationId="{CD653812-86B7-3758-F08C-6CB333765860}"/>
          </ac:spMkLst>
        </pc:spChg>
        <pc:spChg chg="mod">
          <ac:chgData name="Tommaso Maiello" userId="ed3998fd-8a02-4a76-9966-2d1c8811c26e" providerId="ADAL" clId="{0B596C25-447A-4566-ACC6-8BB0556B75F6}" dt="2025-04-23T14:23:06.682" v="4004" actId="2711"/>
          <ac:spMkLst>
            <pc:docMk/>
            <pc:sldMk cId="3075415444" sldId="444"/>
            <ac:spMk id="34" creationId="{290D2A96-CDD6-65DF-57AC-1B9135A196F8}"/>
          </ac:spMkLst>
        </pc:spChg>
        <pc:grpChg chg="mod">
          <ac:chgData name="Tommaso Maiello" userId="ed3998fd-8a02-4a76-9966-2d1c8811c26e" providerId="ADAL" clId="{0B596C25-447A-4566-ACC6-8BB0556B75F6}" dt="2025-04-23T14:23:15.476" v="4022" actId="1036"/>
          <ac:grpSpMkLst>
            <pc:docMk/>
            <pc:sldMk cId="3075415444" sldId="444"/>
            <ac:grpSpMk id="8" creationId="{275312F5-8A7B-794B-38C1-0659732896E4}"/>
          </ac:grpSpMkLst>
        </pc:grpChg>
        <pc:grpChg chg="mod">
          <ac:chgData name="Tommaso Maiello" userId="ed3998fd-8a02-4a76-9966-2d1c8811c26e" providerId="ADAL" clId="{0B596C25-447A-4566-ACC6-8BB0556B75F6}" dt="2025-04-23T14:23:03.350" v="4003" actId="1076"/>
          <ac:grpSpMkLst>
            <pc:docMk/>
            <pc:sldMk cId="3075415444" sldId="444"/>
            <ac:grpSpMk id="23" creationId="{CBA042E2-B912-5E9E-03EF-28CC02A15810}"/>
          </ac:grpSpMkLst>
        </pc:grpChg>
        <pc:grpChg chg="mod">
          <ac:chgData name="Tommaso Maiello" userId="ed3998fd-8a02-4a76-9966-2d1c8811c26e" providerId="ADAL" clId="{0B596C25-447A-4566-ACC6-8BB0556B75F6}" dt="2025-04-23T14:23:15.476" v="4022" actId="1036"/>
          <ac:grpSpMkLst>
            <pc:docMk/>
            <pc:sldMk cId="3075415444" sldId="444"/>
            <ac:grpSpMk id="29" creationId="{E5810A2E-7F22-186F-9FBA-DA45A7BD2BCB}"/>
          </ac:grpSpMkLst>
        </pc:grpChg>
        <pc:grpChg chg="mod">
          <ac:chgData name="Tommaso Maiello" userId="ed3998fd-8a02-4a76-9966-2d1c8811c26e" providerId="ADAL" clId="{0B596C25-447A-4566-ACC6-8BB0556B75F6}" dt="2025-04-23T14:23:03.350" v="4003" actId="1076"/>
          <ac:grpSpMkLst>
            <pc:docMk/>
            <pc:sldMk cId="3075415444" sldId="444"/>
            <ac:grpSpMk id="32" creationId="{77F07B42-21C8-8412-8FEE-CC4E236A1F13}"/>
          </ac:grpSpMkLst>
        </pc:grpChg>
        <pc:graphicFrameChg chg="del">
          <ac:chgData name="Tommaso Maiello" userId="ed3998fd-8a02-4a76-9966-2d1c8811c26e" providerId="ADAL" clId="{0B596C25-447A-4566-ACC6-8BB0556B75F6}" dt="2025-04-23T14:22:37.027" v="3977" actId="478"/>
          <ac:graphicFrameMkLst>
            <pc:docMk/>
            <pc:sldMk cId="3075415444" sldId="444"/>
            <ac:graphicFrameMk id="15" creationId="{518E8E93-B470-8017-9325-048E1DB321E7}"/>
          </ac:graphicFrameMkLst>
        </pc:graphicFrameChg>
        <pc:graphicFrameChg chg="del">
          <ac:chgData name="Tommaso Maiello" userId="ed3998fd-8a02-4a76-9966-2d1c8811c26e" providerId="ADAL" clId="{0B596C25-447A-4566-ACC6-8BB0556B75F6}" dt="2025-04-23T14:22:37.027" v="3977" actId="478"/>
          <ac:graphicFrameMkLst>
            <pc:docMk/>
            <pc:sldMk cId="3075415444" sldId="444"/>
            <ac:graphicFrameMk id="26" creationId="{AB3E4CDB-D17A-10AA-58B2-69B0D10015FB}"/>
          </ac:graphicFrameMkLst>
        </pc:graphicFrameChg>
        <pc:picChg chg="del">
          <ac:chgData name="Tommaso Maiello" userId="ed3998fd-8a02-4a76-9966-2d1c8811c26e" providerId="ADAL" clId="{0B596C25-447A-4566-ACC6-8BB0556B75F6}" dt="2025-04-23T14:22:30.649" v="3976" actId="478"/>
          <ac:picMkLst>
            <pc:docMk/>
            <pc:sldMk cId="3075415444" sldId="444"/>
            <ac:picMk id="11" creationId="{1850621B-EF0C-0771-106A-C7494DD85946}"/>
          </ac:picMkLst>
        </pc:picChg>
        <pc:cxnChg chg="del">
          <ac:chgData name="Tommaso Maiello" userId="ed3998fd-8a02-4a76-9966-2d1c8811c26e" providerId="ADAL" clId="{0B596C25-447A-4566-ACC6-8BB0556B75F6}" dt="2025-04-23T14:22:37.027" v="3977" actId="478"/>
          <ac:cxnSpMkLst>
            <pc:docMk/>
            <pc:sldMk cId="3075415444" sldId="444"/>
            <ac:cxnSpMk id="17" creationId="{D2D989D9-5C9E-8F19-1735-6C3F188A4E43}"/>
          </ac:cxnSpMkLst>
        </pc:cxnChg>
        <pc:cxnChg chg="del">
          <ac:chgData name="Tommaso Maiello" userId="ed3998fd-8a02-4a76-9966-2d1c8811c26e" providerId="ADAL" clId="{0B596C25-447A-4566-ACC6-8BB0556B75F6}" dt="2025-04-23T14:22:37.027" v="3977" actId="478"/>
          <ac:cxnSpMkLst>
            <pc:docMk/>
            <pc:sldMk cId="3075415444" sldId="444"/>
            <ac:cxnSpMk id="20" creationId="{ECD0DBA6-648C-1C4E-1190-04B1371A7E5A}"/>
          </ac:cxnSpMkLst>
        </pc:cxnChg>
      </pc:sldChg>
      <pc:sldChg chg="modSp add mod">
        <pc:chgData name="Tommaso Maiello" userId="ed3998fd-8a02-4a76-9966-2d1c8811c26e" providerId="ADAL" clId="{0B596C25-447A-4566-ACC6-8BB0556B75F6}" dt="2025-04-23T14:24:12.918" v="4057" actId="12789"/>
        <pc:sldMkLst>
          <pc:docMk/>
          <pc:sldMk cId="2536685039" sldId="445"/>
        </pc:sldMkLst>
        <pc:spChg chg="mod">
          <ac:chgData name="Tommaso Maiello" userId="ed3998fd-8a02-4a76-9966-2d1c8811c26e" providerId="ADAL" clId="{0B596C25-447A-4566-ACC6-8BB0556B75F6}" dt="2025-04-23T14:24:12.918" v="4057" actId="12789"/>
          <ac:spMkLst>
            <pc:docMk/>
            <pc:sldMk cId="2536685039" sldId="445"/>
            <ac:spMk id="4" creationId="{852FB192-1C6D-A305-6C71-DB3C3861C23D}"/>
          </ac:spMkLst>
        </pc:spChg>
      </pc:sldChg>
      <pc:sldChg chg="add del">
        <pc:chgData name="Tommaso Maiello" userId="ed3998fd-8a02-4a76-9966-2d1c8811c26e" providerId="ADAL" clId="{0B596C25-447A-4566-ACC6-8BB0556B75F6}" dt="2025-04-23T14:21:46.954" v="3973" actId="47"/>
        <pc:sldMkLst>
          <pc:docMk/>
          <pc:sldMk cId="2493842760" sldId="446"/>
        </pc:sldMkLst>
      </pc:sldChg>
      <pc:sldChg chg="addSp delSp modSp new mod">
        <pc:chgData name="Tommaso Maiello" userId="ed3998fd-8a02-4a76-9966-2d1c8811c26e" providerId="ADAL" clId="{0B596C25-447A-4566-ACC6-8BB0556B75F6}" dt="2025-04-23T14:29:03.748" v="4106" actId="12788"/>
        <pc:sldMkLst>
          <pc:docMk/>
          <pc:sldMk cId="3149190676" sldId="446"/>
        </pc:sldMkLst>
        <pc:spChg chg="del">
          <ac:chgData name="Tommaso Maiello" userId="ed3998fd-8a02-4a76-9966-2d1c8811c26e" providerId="ADAL" clId="{0B596C25-447A-4566-ACC6-8BB0556B75F6}" dt="2025-04-23T14:28:37.855" v="4069" actId="478"/>
          <ac:spMkLst>
            <pc:docMk/>
            <pc:sldMk cId="3149190676" sldId="446"/>
            <ac:spMk id="2" creationId="{FA7FAE40-A2B3-A0A9-9523-5864F5121B74}"/>
          </ac:spMkLst>
        </pc:spChg>
        <pc:spChg chg="mod">
          <ac:chgData name="Tommaso Maiello" userId="ed3998fd-8a02-4a76-9966-2d1c8811c26e" providerId="ADAL" clId="{0B596C25-447A-4566-ACC6-8BB0556B75F6}" dt="2025-04-23T14:29:03.748" v="4106" actId="12788"/>
          <ac:spMkLst>
            <pc:docMk/>
            <pc:sldMk cId="3149190676" sldId="446"/>
            <ac:spMk id="5" creationId="{BA8E1906-3CC0-750F-8082-D38242CA1A9C}"/>
          </ac:spMkLst>
        </pc:spChg>
        <pc:spChg chg="add mod">
          <ac:chgData name="Tommaso Maiello" userId="ed3998fd-8a02-4a76-9966-2d1c8811c26e" providerId="ADAL" clId="{0B596C25-447A-4566-ACC6-8BB0556B75F6}" dt="2025-04-23T14:29:03.748" v="4106" actId="12788"/>
          <ac:spMkLst>
            <pc:docMk/>
            <pc:sldMk cId="3149190676" sldId="446"/>
            <ac:spMk id="6" creationId="{23F0CFB7-743A-BB15-C54D-D5BBDE616BE7}"/>
          </ac:spMkLst>
        </pc:spChg>
        <pc:spChg chg="add mod">
          <ac:chgData name="Tommaso Maiello" userId="ed3998fd-8a02-4a76-9966-2d1c8811c26e" providerId="ADAL" clId="{0B596C25-447A-4566-ACC6-8BB0556B75F6}" dt="2025-04-23T14:28:40.976" v="4084" actId="1036"/>
          <ac:spMkLst>
            <pc:docMk/>
            <pc:sldMk cId="3149190676" sldId="446"/>
            <ac:spMk id="8" creationId="{A14EBA16-0D34-9D48-9B41-FB4CF2C918C0}"/>
          </ac:spMkLst>
        </pc:spChg>
        <pc:spChg chg="add mod">
          <ac:chgData name="Tommaso Maiello" userId="ed3998fd-8a02-4a76-9966-2d1c8811c26e" providerId="ADAL" clId="{0B596C25-447A-4566-ACC6-8BB0556B75F6}" dt="2025-04-23T14:29:03.748" v="4106" actId="12788"/>
          <ac:spMkLst>
            <pc:docMk/>
            <pc:sldMk cId="3149190676" sldId="446"/>
            <ac:spMk id="9" creationId="{1A054180-1301-0127-016F-10C2DB1D4CCF}"/>
          </ac:spMkLst>
        </pc:spChg>
        <pc:picChg chg="add mod">
          <ac:chgData name="Tommaso Maiello" userId="ed3998fd-8a02-4a76-9966-2d1c8811c26e" providerId="ADAL" clId="{0B596C25-447A-4566-ACC6-8BB0556B75F6}" dt="2025-04-23T14:29:03.748" v="4106" actId="12788"/>
          <ac:picMkLst>
            <pc:docMk/>
            <pc:sldMk cId="3149190676" sldId="446"/>
            <ac:picMk id="7" creationId="{2A7D2404-8E1A-C8B4-8CD6-CD126170F2F7}"/>
          </ac:picMkLst>
        </pc:picChg>
      </pc:sldChg>
      <pc:sldMasterChg chg="modSldLayout">
        <pc:chgData name="Tommaso Maiello" userId="ed3998fd-8a02-4a76-9966-2d1c8811c26e" providerId="ADAL" clId="{0B596C25-447A-4566-ACC6-8BB0556B75F6}" dt="2025-04-23T10:09:06.541" v="404" actId="554"/>
        <pc:sldMasterMkLst>
          <pc:docMk/>
          <pc:sldMasterMk cId="1827634561" sldId="2147483661"/>
        </pc:sldMasterMkLst>
        <pc:sldLayoutChg chg="delSp modSp mod">
          <pc:chgData name="Tommaso Maiello" userId="ed3998fd-8a02-4a76-9966-2d1c8811c26e" providerId="ADAL" clId="{0B596C25-447A-4566-ACC6-8BB0556B75F6}" dt="2025-04-23T10:08:27.388" v="393" actId="1036"/>
          <pc:sldLayoutMkLst>
            <pc:docMk/>
            <pc:sldMasterMk cId="1827634561" sldId="2147483661"/>
            <pc:sldLayoutMk cId="3345164378" sldId="2147483662"/>
          </pc:sldLayoutMkLst>
          <pc:picChg chg="del">
            <ac:chgData name="Tommaso Maiello" userId="ed3998fd-8a02-4a76-9966-2d1c8811c26e" providerId="ADAL" clId="{0B596C25-447A-4566-ACC6-8BB0556B75F6}" dt="2025-04-23T09:59:24.251" v="37" actId="478"/>
            <ac:picMkLst>
              <pc:docMk/>
              <pc:sldMasterMk cId="1827634561" sldId="2147483661"/>
              <pc:sldLayoutMk cId="3345164378" sldId="2147483662"/>
              <ac:picMk id="3" creationId="{E72E7E33-4E4C-501F-6905-CD2FF479C503}"/>
            </ac:picMkLst>
          </pc:picChg>
          <pc:picChg chg="mod ord modCrop">
            <ac:chgData name="Tommaso Maiello" userId="ed3998fd-8a02-4a76-9966-2d1c8811c26e" providerId="ADAL" clId="{0B596C25-447A-4566-ACC6-8BB0556B75F6}" dt="2025-04-23T10:07:50.628" v="353" actId="1035"/>
            <ac:picMkLst>
              <pc:docMk/>
              <pc:sldMasterMk cId="1827634561" sldId="2147483661"/>
              <pc:sldLayoutMk cId="3345164378" sldId="2147483662"/>
              <ac:picMk id="7" creationId="{6C521FE5-D103-75B1-DE28-0B4E6C62DB7A}"/>
            </ac:picMkLst>
          </pc:picChg>
          <pc:picChg chg="mod ord">
            <ac:chgData name="Tommaso Maiello" userId="ed3998fd-8a02-4a76-9966-2d1c8811c26e" providerId="ADAL" clId="{0B596C25-447A-4566-ACC6-8BB0556B75F6}" dt="2025-04-23T10:06:31.219" v="254" actId="1076"/>
            <ac:picMkLst>
              <pc:docMk/>
              <pc:sldMasterMk cId="1827634561" sldId="2147483661"/>
              <pc:sldLayoutMk cId="3345164378" sldId="2147483662"/>
              <ac:picMk id="11" creationId="{92AABE3C-580B-3018-287A-5DFF9F5FC7DE}"/>
            </ac:picMkLst>
          </pc:picChg>
          <pc:picChg chg="mod">
            <ac:chgData name="Tommaso Maiello" userId="ed3998fd-8a02-4a76-9966-2d1c8811c26e" providerId="ADAL" clId="{0B596C25-447A-4566-ACC6-8BB0556B75F6}" dt="2025-04-23T10:08:27.388" v="393" actId="1036"/>
            <ac:picMkLst>
              <pc:docMk/>
              <pc:sldMasterMk cId="1827634561" sldId="2147483661"/>
              <pc:sldLayoutMk cId="3345164378" sldId="2147483662"/>
              <ac:picMk id="12" creationId="{5AD695B5-E184-994E-B69B-11358DC402D9}"/>
            </ac:picMkLst>
          </pc:picChg>
          <pc:picChg chg="mod">
            <ac:chgData name="Tommaso Maiello" userId="ed3998fd-8a02-4a76-9966-2d1c8811c26e" providerId="ADAL" clId="{0B596C25-447A-4566-ACC6-8BB0556B75F6}" dt="2025-04-23T10:08:12.050" v="370" actId="1035"/>
            <ac:picMkLst>
              <pc:docMk/>
              <pc:sldMasterMk cId="1827634561" sldId="2147483661"/>
              <pc:sldLayoutMk cId="3345164378" sldId="2147483662"/>
              <ac:picMk id="13" creationId="{AC5B479C-B6C8-25CE-8237-609B483EDEA3}"/>
            </ac:picMkLst>
          </pc:picChg>
          <pc:picChg chg="mod">
            <ac:chgData name="Tommaso Maiello" userId="ed3998fd-8a02-4a76-9966-2d1c8811c26e" providerId="ADAL" clId="{0B596C25-447A-4566-ACC6-8BB0556B75F6}" dt="2025-04-23T10:08:12.050" v="370" actId="1035"/>
            <ac:picMkLst>
              <pc:docMk/>
              <pc:sldMasterMk cId="1827634561" sldId="2147483661"/>
              <pc:sldLayoutMk cId="3345164378" sldId="2147483662"/>
              <ac:picMk id="16" creationId="{BDEA27BB-EE44-3A67-19C0-244EC654B124}"/>
            </ac:picMkLst>
          </pc:picChg>
          <pc:picChg chg="del mod">
            <ac:chgData name="Tommaso Maiello" userId="ed3998fd-8a02-4a76-9966-2d1c8811c26e" providerId="ADAL" clId="{0B596C25-447A-4566-ACC6-8BB0556B75F6}" dt="2025-04-23T09:59:38.719" v="39" actId="478"/>
            <ac:picMkLst>
              <pc:docMk/>
              <pc:sldMasterMk cId="1827634561" sldId="2147483661"/>
              <pc:sldLayoutMk cId="3345164378" sldId="2147483662"/>
              <ac:picMk id="2050" creationId="{E5DED5D9-C9E7-BC8F-FEB2-76DFABC331E6}"/>
            </ac:picMkLst>
          </pc:picChg>
          <pc:picChg chg="mod">
            <ac:chgData name="Tommaso Maiello" userId="ed3998fd-8a02-4a76-9966-2d1c8811c26e" providerId="ADAL" clId="{0B596C25-447A-4566-ACC6-8BB0556B75F6}" dt="2025-04-23T10:07:50.628" v="353" actId="1035"/>
            <ac:picMkLst>
              <pc:docMk/>
              <pc:sldMasterMk cId="1827634561" sldId="2147483661"/>
              <pc:sldLayoutMk cId="3345164378" sldId="2147483662"/>
              <ac:picMk id="2052" creationId="{1816D807-4836-3E2A-4047-B609D8A8A40E}"/>
            </ac:picMkLst>
          </pc:picChg>
        </pc:sldLayoutChg>
        <pc:sldLayoutChg chg="addSp modSp mod">
          <pc:chgData name="Tommaso Maiello" userId="ed3998fd-8a02-4a76-9966-2d1c8811c26e" providerId="ADAL" clId="{0B596C25-447A-4566-ACC6-8BB0556B75F6}" dt="2025-04-23T10:09:06.541" v="404" actId="554"/>
          <pc:sldLayoutMkLst>
            <pc:docMk/>
            <pc:sldMasterMk cId="1827634561" sldId="2147483661"/>
            <pc:sldLayoutMk cId="8906840" sldId="2147483663"/>
          </pc:sldLayoutMkLst>
          <pc:picChg chg="mod">
            <ac:chgData name="Tommaso Maiello" userId="ed3998fd-8a02-4a76-9966-2d1c8811c26e" providerId="ADAL" clId="{0B596C25-447A-4566-ACC6-8BB0556B75F6}" dt="2025-04-23T10:09:06.541" v="404" actId="554"/>
            <ac:picMkLst>
              <pc:docMk/>
              <pc:sldMasterMk cId="1827634561" sldId="2147483661"/>
              <pc:sldLayoutMk cId="8906840" sldId="2147483663"/>
              <ac:picMk id="2" creationId="{FA1E9B68-C5BB-B40D-6373-05E9B70C11BF}"/>
            </ac:picMkLst>
          </pc:picChg>
          <pc:picChg chg="mod">
            <ac:chgData name="Tommaso Maiello" userId="ed3998fd-8a02-4a76-9966-2d1c8811c26e" providerId="ADAL" clId="{0B596C25-447A-4566-ACC6-8BB0556B75F6}" dt="2025-04-23T10:02:47.410" v="84" actId="12788"/>
            <ac:picMkLst>
              <pc:docMk/>
              <pc:sldMasterMk cId="1827634561" sldId="2147483661"/>
              <pc:sldLayoutMk cId="8906840" sldId="2147483663"/>
              <ac:picMk id="3" creationId="{05809131-1FC7-482F-F135-DCD9E847E550}"/>
            </ac:picMkLst>
          </pc:picChg>
          <pc:picChg chg="add mod">
            <ac:chgData name="Tommaso Maiello" userId="ed3998fd-8a02-4a76-9966-2d1c8811c26e" providerId="ADAL" clId="{0B596C25-447A-4566-ACC6-8BB0556B75F6}" dt="2025-04-23T10:03:02.585" v="104" actId="553"/>
            <ac:picMkLst>
              <pc:docMk/>
              <pc:sldMasterMk cId="1827634561" sldId="2147483661"/>
              <pc:sldLayoutMk cId="8906840" sldId="2147483663"/>
              <ac:picMk id="8" creationId="{FD99531E-10AF-7E4D-4074-22846496030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3834-CADF-4BB8-9425-32B6FC6E6DE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D972E-0056-4BF1-90FE-D1ABF2EF4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D2A8-5C4C-D6B0-93AB-1A8FBD8F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F9A0811-8626-0038-7BFD-ED2CDB87D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A9240D1-5BC0-B134-BA3E-015A1E206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D92626-50A2-72CD-5CE6-CE03F1010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9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FB9C-671C-924B-A7BD-C83A9144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0945E3-5933-586C-ED59-C3EB18481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EAC974-1E80-C547-BB3A-4DEF80207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7A4800-3163-F187-6A5F-BEA6370D5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2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45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BAEFC-71F1-9D8F-3C5B-6720D55A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9EB74-3A89-B220-EA50-60497C445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DBD01-7451-B9A5-1AF3-5FE4758CC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83C01-B4A3-D73C-7DAD-49DEBFF44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3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94E6-553A-B76D-0E32-367DC5FE5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74E77B-2B68-0B86-1C2C-732D67FC1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EB479-A6A4-C40A-667F-E99BF5F2C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ramp..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8D248-AD28-D9CA-E676-4635FCEF5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6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6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Yoke outer radius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3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Col">
    <p:bg>
      <p:bgPr>
        <a:gradFill flip="none" rotWithShape="1">
          <a:gsLst>
            <a:gs pos="100000">
              <a:srgbClr val="FF0000">
                <a:alpha val="20000"/>
              </a:srgbClr>
            </a:gs>
            <a:gs pos="60000">
              <a:schemeClr val="bg1">
                <a:alpha val="3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7" descr="MUON-SlideGraph-LogoBkgnd2.png">
            <a:extLst>
              <a:ext uri="{FF2B5EF4-FFF2-40B4-BE49-F238E27FC236}">
                <a16:creationId xmlns:a16="http://schemas.microsoft.com/office/drawing/2014/main" id="{CDD86A70-1684-5687-9B24-688C9B637BE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233005"/>
            <a:ext cx="12186648" cy="6624995"/>
          </a:xfrm>
          <a:prstGeom prst="rect">
            <a:avLst/>
          </a:prstGeom>
        </p:spPr>
      </p:pic>
      <p:pic>
        <p:nvPicPr>
          <p:cNvPr id="7" name="Image 85" descr="MCC-inernational-finalV01.png">
            <a:extLst>
              <a:ext uri="{FF2B5EF4-FFF2-40B4-BE49-F238E27FC236}">
                <a16:creationId xmlns:a16="http://schemas.microsoft.com/office/drawing/2014/main" id="{6C521FE5-D103-75B1-DE28-0B4E6C62D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6" t="6185" r="5690" b="3960"/>
          <a:stretch/>
        </p:blipFill>
        <p:spPr>
          <a:xfrm>
            <a:off x="5" y="733908"/>
            <a:ext cx="1244358" cy="1260000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6FCD0CB2-11EE-3A65-99E3-E28B7356B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6536301"/>
            <a:ext cx="1453171" cy="2425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5BC658-28E3-4B4A-B928-1E68A3E2462B}" type="datetime3">
              <a:rPr lang="en-US" sz="1200" b="1" smtClean="0">
                <a:solidFill>
                  <a:schemeClr val="bg1"/>
                </a:solidFill>
              </a:rPr>
              <a:t>5 May 2025</a:t>
            </a:fld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8" descr="A blue logo with a black background">
            <a:extLst>
              <a:ext uri="{FF2B5EF4-FFF2-40B4-BE49-F238E27FC236}">
                <a16:creationId xmlns:a16="http://schemas.microsoft.com/office/drawing/2014/main" id="{BDEA27BB-EE44-3A67-19C0-244EC654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315" r="20838"/>
          <a:stretch/>
        </p:blipFill>
        <p:spPr>
          <a:xfrm>
            <a:off x="8534753" y="377397"/>
            <a:ext cx="1036604" cy="1008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B5E67C-BE51-0205-E88C-3DD9005E41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2" y="6060581"/>
            <a:ext cx="12181296" cy="396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Affiliazioni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8B7D1FF-1167-D02F-3953-14DC673F7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212" y="2765729"/>
            <a:ext cx="7514253" cy="18809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GB" sz="3600" b="1" kern="1200" dirty="0">
                <a:ln w="6350" cap="flat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TITOLO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5C2EB20-FFD4-92A9-3F7F-B9B3395DC11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52" y="5091685"/>
            <a:ext cx="12181296" cy="754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b="1" kern="1200" dirty="0">
                <a:ln w="6350" cap="flat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Autori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695B5-E184-994E-B69B-11358DC402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04" y="70065"/>
            <a:ext cx="3770793" cy="720000"/>
          </a:xfrm>
          <a:prstGeom prst="rect">
            <a:avLst/>
          </a:prstGeom>
        </p:spPr>
      </p:pic>
      <p:pic>
        <p:nvPicPr>
          <p:cNvPr id="13" name="Picture 2" descr="Mucologo">
            <a:extLst>
              <a:ext uri="{FF2B5EF4-FFF2-40B4-BE49-F238E27FC236}">
                <a16:creationId xmlns:a16="http://schemas.microsoft.com/office/drawing/2014/main" id="{AC5B479C-B6C8-25CE-8237-609B483EDE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84" y="377397"/>
            <a:ext cx="90686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’INFN CAMBIA LOGO">
            <a:extLst>
              <a:ext uri="{FF2B5EF4-FFF2-40B4-BE49-F238E27FC236}">
                <a16:creationId xmlns:a16="http://schemas.microsoft.com/office/drawing/2014/main" id="{1816D807-4836-3E2A-4047-B609D8A8A4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3922" r="10649" b="4327"/>
          <a:stretch/>
        </p:blipFill>
        <p:spPr bwMode="auto">
          <a:xfrm>
            <a:off x="10525491" y="823908"/>
            <a:ext cx="16665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ABE3C-580B-3018-287A-5DFF9F5FC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7635" r="7597" b="43284"/>
          <a:stretch/>
        </p:blipFill>
        <p:spPr>
          <a:xfrm>
            <a:off x="0" y="1308328"/>
            <a:ext cx="12192000" cy="55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6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8" descr="MUON-Slide-graphBase-pagebottom.jpg">
            <a:extLst>
              <a:ext uri="{FF2B5EF4-FFF2-40B4-BE49-F238E27FC236}">
                <a16:creationId xmlns:a16="http://schemas.microsoft.com/office/drawing/2014/main" id="{B6225800-B930-FB56-9EDD-E421D45C7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2015"/>
            <a:ext cx="12189822" cy="663982"/>
          </a:xfrm>
          <a:prstGeom prst="rect">
            <a:avLst/>
          </a:prstGeom>
        </p:spPr>
      </p:pic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497CAC99-CE2D-C668-9482-6D18316D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  <a:defRPr lang="it-IT" sz="1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§"/>
              <a:defRPr lang="it-IT" sz="1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lang="it-IT" sz="1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lang="en-GB" sz="105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6A474FD9-F076-E648-1C70-BF4EE7BB1F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735496" y="6393928"/>
            <a:ext cx="2845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04C28E-3835-4CAE-A18C-DDD38CD5C178}" type="datetime3">
              <a:rPr lang="en-US" smtClean="0"/>
              <a:t>5 May 2025</a:t>
            </a:fld>
            <a:endParaRPr lang="en-GB" dirty="0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B39162C5-9BC6-7F5F-4512-CDC3408B2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18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16AB2F8-5338-F742-A59E-35F5B82165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Image 85" descr="MCC-inernational-finalV01.png">
            <a:extLst>
              <a:ext uri="{FF2B5EF4-FFF2-40B4-BE49-F238E27FC236}">
                <a16:creationId xmlns:a16="http://schemas.microsoft.com/office/drawing/2014/main" id="{FA1E9B68-C5BB-B40D-6373-05E9B70C1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58807" cy="126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5809131-1FC7-482F-F135-DCD9E847E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0338" t="16055" r="11693" b="14565"/>
          <a:stretch/>
        </p:blipFill>
        <p:spPr>
          <a:xfrm>
            <a:off x="10957714" y="0"/>
            <a:ext cx="1234286" cy="720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8F58E1-5B85-E45C-9ADA-B79659903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994" y="308170"/>
            <a:ext cx="9553371" cy="6811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4400" b="1" kern="1200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sz="4000" dirty="0"/>
              <a:t>TITLE</a:t>
            </a:r>
            <a:endParaRPr lang="en-GB" sz="400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6A425A5-E202-730C-E988-F0D493B28D49}"/>
              </a:ext>
            </a:extLst>
          </p:cNvPr>
          <p:cNvSpPr txBox="1">
            <a:spLocks/>
          </p:cNvSpPr>
          <p:nvPr userDrawn="1"/>
        </p:nvSpPr>
        <p:spPr>
          <a:xfrm>
            <a:off x="735496" y="6546328"/>
            <a:ext cx="2998304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02DF86-BCC2-6C4F-811D-421817A93AF9}"/>
              </a:ext>
            </a:extLst>
          </p:cNvPr>
          <p:cNvSpPr txBox="1">
            <a:spLocks/>
          </p:cNvSpPr>
          <p:nvPr userDrawn="1"/>
        </p:nvSpPr>
        <p:spPr>
          <a:xfrm>
            <a:off x="4141304" y="536292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2F0AE32-5762-9601-80C5-0370FF74A8CB}"/>
              </a:ext>
            </a:extLst>
          </p:cNvPr>
          <p:cNvSpPr txBox="1">
            <a:spLocks/>
          </p:cNvSpPr>
          <p:nvPr userDrawn="1"/>
        </p:nvSpPr>
        <p:spPr>
          <a:xfrm>
            <a:off x="838200" y="5362927"/>
            <a:ext cx="3179556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A blue logo with a black background">
            <a:extLst>
              <a:ext uri="{FF2B5EF4-FFF2-40B4-BE49-F238E27FC236}">
                <a16:creationId xmlns:a16="http://schemas.microsoft.com/office/drawing/2014/main" id="{FD99531E-10AF-7E4D-4074-228464960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315" r="20838"/>
          <a:stretch/>
        </p:blipFill>
        <p:spPr>
          <a:xfrm>
            <a:off x="11451570" y="698742"/>
            <a:ext cx="7404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6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0953-2048/28/4/04501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CEF08-B44B-66D4-3578-9DD76FF1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31829"/>
            <a:ext cx="12192000" cy="375125"/>
          </a:xfrm>
        </p:spPr>
        <p:txBody>
          <a:bodyPr/>
          <a:lstStyle/>
          <a:p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 – Genova, 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 – Milano, 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Milan, 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CERN,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Sapienza Università di Roma</a:t>
            </a:r>
            <a:endParaRPr lang="en-GB" sz="1600" b="1" i="1" noProof="0" dirty="0">
              <a:ln w="3175">
                <a:solidFill>
                  <a:schemeClr val="tx1">
                    <a:alpha val="59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02371-8D4F-B9A1-773A-398BF5C5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37" y="2322284"/>
            <a:ext cx="9762682" cy="1920526"/>
          </a:xfrm>
        </p:spPr>
        <p:txBody>
          <a:bodyPr wrap="square">
            <a:spAutoFit/>
          </a:bodyPr>
          <a:lstStyle/>
          <a:p>
            <a:r>
              <a:rPr lang="en-GB" sz="4400" noProof="0" dirty="0">
                <a:ln w="6350" cap="flat" cmpd="sng">
                  <a:noFill/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Magnetic and mechanical design of large aperture HTS superconducting dipole for the Muon Collider accelerator ring </a:t>
            </a:r>
            <a:endParaRPr lang="en-GB" sz="4400" noProof="0" dirty="0"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AC2C7-56C2-40FC-37FC-65972E2FB2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00" y="4843726"/>
            <a:ext cx="11952000" cy="754571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Alfonso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Balconi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Bersani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Bottura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Caiffi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Fabbri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Farinon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Gagno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Levi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Maiello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Mariani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2,5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Mariotto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Novelli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Pampaloni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aseline="30000" noProof="0" dirty="0">
                <a:effectLst/>
              </a:rPr>
              <a:t>,5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Santini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Sorti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Statera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12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F986-3856-4B17-CD10-0BC154E4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17461-D5C5-FE36-2614-3D306B3F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C79D-205B-FB92-3191-0E65D071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Magnetization Analysis</a:t>
            </a:r>
          </a:p>
        </p:txBody>
      </p:sp>
      <p:pic>
        <p:nvPicPr>
          <p:cNvPr id="9" name="Immagine 8" descr="Immagine che contiene schermata, testo, Policromia, diagramma&#10;&#10;Il contenuto generato dall'IA potrebbe non essere corretto.">
            <a:extLst>
              <a:ext uri="{FF2B5EF4-FFF2-40B4-BE49-F238E27FC236}">
                <a16:creationId xmlns:a16="http://schemas.microsoft.com/office/drawing/2014/main" id="{05484480-0D34-CF54-802B-D7228609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78" y="1985568"/>
            <a:ext cx="9303000" cy="429710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FD55B0-CFB1-05A4-4082-E5E2A32AB9B0}"/>
              </a:ext>
            </a:extLst>
          </p:cNvPr>
          <p:cNvSpPr txBox="1"/>
          <p:nvPr/>
        </p:nvSpPr>
        <p:spPr>
          <a:xfrm>
            <a:off x="2292771" y="1085312"/>
            <a:ext cx="7487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Magnetization</a:t>
            </a:r>
            <a:r>
              <a:rPr lang="en-US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cable causes a </a:t>
            </a:r>
            <a:r>
              <a:rPr lang="en-US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current distribution </a:t>
            </a:r>
            <a:r>
              <a:rPr lang="en-US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generates a different magnetic field map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1070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DD523-93B9-9072-FECD-FEBD29956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6DFEF-B0A2-15FD-34EA-8FB2B4B4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Mechanical 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063D2B-CD3C-5CE2-8D63-3352433C2497}"/>
              </a:ext>
            </a:extLst>
          </p:cNvPr>
          <p:cNvSpPr txBox="1"/>
          <p:nvPr/>
        </p:nvSpPr>
        <p:spPr>
          <a:xfrm>
            <a:off x="27715" y="6114163"/>
            <a:ext cx="10797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aseline="30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200" baseline="30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taken from “</a:t>
            </a:r>
            <a:r>
              <a:rPr lang="en-GB" sz="1200" b="0" i="0" u="none" strike="noStrike" baseline="0" noProof="0" dirty="0">
                <a:latin typeface="ArialUnicodeMS"/>
              </a:rPr>
              <a:t>Electro-mechanical properties of REBCO coated conductors from various industrial manufacturers at 77 K, self-field and 4.2 K, 19 T”</a:t>
            </a:r>
          </a:p>
          <a:p>
            <a:pPr algn="l"/>
            <a:r>
              <a:rPr lang="en-GB" sz="1200" noProof="0" dirty="0">
                <a:hlinkClick r:id="rId3"/>
              </a:rPr>
              <a:t>https://iopscience.iop.org/article/10.1088/0953-2048/28/4/045011</a:t>
            </a:r>
            <a:endParaRPr lang="en-GB" sz="1200" noProof="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63FF499-2EFB-F447-F9CF-A9127A970BE8}"/>
              </a:ext>
            </a:extLst>
          </p:cNvPr>
          <p:cNvGrpSpPr/>
          <p:nvPr/>
        </p:nvGrpSpPr>
        <p:grpSpPr>
          <a:xfrm>
            <a:off x="194134" y="1658801"/>
            <a:ext cx="5041736" cy="3598357"/>
            <a:chOff x="194134" y="1658801"/>
            <a:chExt cx="5041736" cy="359835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Content Placeholder 5">
                  <a:extLst>
                    <a:ext uri="{FF2B5EF4-FFF2-40B4-BE49-F238E27FC236}">
                      <a16:creationId xmlns:a16="http://schemas.microsoft.com/office/drawing/2014/main" id="{8FF188CC-89A5-6E05-D9B7-C1B7B4468C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4134" y="1658801"/>
                  <a:ext cx="5041736" cy="3598357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defPPr>
                    <a:defRPr lang="en-US"/>
                  </a:defPPr>
                  <a:lvl1pPr marL="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  <a:defRPr lang="it-IT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  <a:defRPr lang="it-IT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  <a:defRPr lang="it-IT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  <a:defRPr lang="it-IT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  <a:defRPr lang="en-GB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defTabSz="456291">
                    <a:buFont typeface="Wingdings" panose="05000000000000000000" pitchFamily="2" charset="2"/>
                    <a:buNone/>
                  </a:pPr>
                  <a:r>
                    <a:rPr lang="en-GB" b="1" noProof="0" dirty="0">
                      <a:solidFill>
                        <a:srgbClr val="0070C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Only Lorentz forces effect evaluation:</a:t>
                  </a:r>
                </a:p>
                <a:p>
                  <a:pPr indent="0" defTabSz="456291">
                    <a:buNone/>
                  </a:pP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This very simple model has the aim of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evaluate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the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stress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associated to the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Lorentz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forces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,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not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for the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dimensioning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of the mechanical structure.</a:t>
                  </a:r>
                  <a:endParaRPr lang="en-GB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285750" indent="-285750" defTabSz="456291"/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Infinitely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rigid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structure.</a:t>
                  </a:r>
                </a:p>
                <a:p>
                  <a:pPr marL="285750" indent="-285750" defTabSz="456291"/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Homogenous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material for racetracks:</a:t>
                  </a:r>
                </a:p>
                <a:p>
                  <a:pPr marL="742950" lvl="1" indent="-285750" defTabSz="456291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GB" b="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b="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=150 </m:t>
                      </m:r>
                      <m:r>
                        <a:rPr lang="en-GB" b="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𝐺𝑃𝑎</m:t>
                      </m:r>
                    </m:oMath>
                  </a14:m>
                  <a:endParaRPr lang="en-GB" baseline="30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742950" lvl="1" indent="-285750" defTabSz="456291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GB" b="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𝜈</m:t>
                      </m:r>
                      <m:r>
                        <a:rPr lang="en-GB" b="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=0.3</m:t>
                      </m:r>
                    </m:oMath>
                  </a14:m>
                  <a:endPara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285750" indent="-285750" defTabSz="456291"/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Frictionless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system.</a:t>
                  </a:r>
                </a:p>
                <a:p>
                  <a:pPr marL="285750" indent="-285750" defTabSz="456291"/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Maximum horizontal stress 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400 </a:t>
                  </a:r>
                  <a:r>
                    <a:rPr lang="en-GB" i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MPa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and </a:t>
                  </a:r>
                  <a:r>
                    <a:rPr lang="en-GB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maximum vertical stress </a:t>
                  </a:r>
                  <a:r>
                    <a:rPr lang="en-GB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100 </a:t>
                  </a:r>
                  <a:r>
                    <a:rPr lang="en-GB" i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MPa.</a:t>
                  </a:r>
                </a:p>
              </p:txBody>
            </p:sp>
          </mc:Choice>
          <mc:Fallback>
            <p:sp>
              <p:nvSpPr>
                <p:cNvPr id="33" name="Content Placeholder 5">
                  <a:extLst>
                    <a:ext uri="{FF2B5EF4-FFF2-40B4-BE49-F238E27FC236}">
                      <a16:creationId xmlns:a16="http://schemas.microsoft.com/office/drawing/2014/main" id="{8FF188CC-89A5-6E05-D9B7-C1B7B4468C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34" y="1658801"/>
                  <a:ext cx="5041736" cy="3598357"/>
                </a:xfrm>
                <a:prstGeom prst="rect">
                  <a:avLst/>
                </a:prstGeom>
                <a:blipFill>
                  <a:blip r:embed="rId4"/>
                  <a:stretch>
                    <a:fillRect l="-1088" t="-1186" b="-2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E64B28-E49C-7CCB-77AB-22CA73FAB9DC}"/>
                </a:ext>
              </a:extLst>
            </p:cNvPr>
            <p:cNvSpPr txBox="1"/>
            <p:nvPr/>
          </p:nvSpPr>
          <p:spPr>
            <a:xfrm>
              <a:off x="2271690" y="3540014"/>
              <a:ext cx="3496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aseline="30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noProof="0" dirty="0"/>
            </a:p>
          </p:txBody>
        </p:sp>
      </p:grpSp>
      <p:pic>
        <p:nvPicPr>
          <p:cNvPr id="6" name="Immagine 5" descr="Immagine che contiene schermata, Rettangolo, schermo, Policromia&#10;&#10;Il contenuto generato dall'IA potrebbe non essere corretto.">
            <a:extLst>
              <a:ext uri="{FF2B5EF4-FFF2-40B4-BE49-F238E27FC236}">
                <a16:creationId xmlns:a16="http://schemas.microsoft.com/office/drawing/2014/main" id="{9A660EAE-E5B7-9CD7-7A6D-871DEC92C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359" y="1278926"/>
            <a:ext cx="3795628" cy="435810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8787E3-759E-DAC7-25AC-0B1AE4DB8482}"/>
              </a:ext>
            </a:extLst>
          </p:cNvPr>
          <p:cNvSpPr txBox="1"/>
          <p:nvPr/>
        </p:nvSpPr>
        <p:spPr>
          <a:xfrm>
            <a:off x="8527491" y="2857815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noProof="0" dirty="0"/>
              <a:t>To reduce the stresses inside the conductors </a:t>
            </a:r>
            <a:r>
              <a:rPr lang="en-GB" b="1" noProof="0" dirty="0"/>
              <a:t>5 mm thick 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infinitely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  </a:t>
            </a:r>
            <a:r>
              <a:rPr lang="en-GB" b="1" noProof="0" dirty="0"/>
              <a:t>sectors</a:t>
            </a:r>
            <a:r>
              <a:rPr lang="en-GB" noProof="0" dirty="0"/>
              <a:t> </a:t>
            </a:r>
            <a:r>
              <a:rPr lang="en-GB" dirty="0"/>
              <a:t>were</a:t>
            </a:r>
            <a:r>
              <a:rPr lang="en-GB" noProof="0" dirty="0"/>
              <a:t> inserted which split the coils in two smaller coils.</a:t>
            </a:r>
          </a:p>
        </p:txBody>
      </p:sp>
    </p:spTree>
    <p:extLst>
      <p:ext uri="{BB962C8B-B14F-4D97-AF65-F5344CB8AC3E}">
        <p14:creationId xmlns:p14="http://schemas.microsoft.com/office/powerpoint/2010/main" val="3512654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DD523-93B9-9072-FECD-FEBD29956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6DFEF-B0A2-15FD-34EA-8FB2B4B4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Mechanical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3D46973-CCE2-EC37-2F2B-F164509607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357600"/>
                  </p:ext>
                </p:extLst>
              </p:nvPr>
            </p:nvGraphicFramePr>
            <p:xfrm>
              <a:off x="791103" y="1550536"/>
              <a:ext cx="3780000" cy="21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3413513311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364676898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Racetrack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F</a:t>
                          </a:r>
                          <a:r>
                            <a:rPr lang="en-GB" sz="1200" b="1" u="none" strike="noStrike" baseline="-25000" noProof="0" dirty="0" err="1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x</a:t>
                          </a:r>
                          <a:r>
                            <a:rPr lang="en-GB" sz="1200" b="1" u="none" strike="noStrike" baseline="0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200" b="1" i="1" u="none" strike="noStrike" baseline="0" noProof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200" b="1" i="1" u="none" strike="noStrike" baseline="0" noProof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b="1" i="1" u="none" strike="noStrike" baseline="0" noProof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𝒌𝑵</m:t>
                                      </m:r>
                                    </m:num>
                                    <m:den>
                                      <m:r>
                                        <a:rPr lang="it-IT" sz="1200" b="1" i="1" u="none" strike="noStrike" baseline="0" noProof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F</a:t>
                          </a:r>
                          <a:r>
                            <a:rPr lang="en-GB" sz="1200" b="1" u="none" strike="noStrike" baseline="-25000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y</a:t>
                          </a:r>
                          <a:r>
                            <a:rPr lang="en-GB" sz="1200" b="1" u="none" strike="noStrike" baseline="0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200" b="1" i="1" u="none" strike="noStrike" baseline="0" noProof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200" b="1" i="1" u="none" strike="noStrike" baseline="0" noProof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200" b="1" i="1" u="none" strike="noStrike" baseline="0" noProof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𝒌𝑵</m:t>
                                      </m:r>
                                    </m:num>
                                    <m:den>
                                      <m:r>
                                        <a:rPr lang="it-IT" sz="1200" b="1" i="1" u="none" strike="noStrike" baseline="0" noProof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1019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23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95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993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698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-93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-378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5716452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927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632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-418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-1797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9976987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tot</a:t>
                          </a: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5068</a:t>
                          </a: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-2568</a:t>
                          </a: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2941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3D46973-CCE2-EC37-2F2B-F164509607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357600"/>
                  </p:ext>
                </p:extLst>
              </p:nvPr>
            </p:nvGraphicFramePr>
            <p:xfrm>
              <a:off x="791103" y="1550536"/>
              <a:ext cx="3780000" cy="21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3413513311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364676898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Racetrack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50201" t="-1408" r="-101606" b="-4028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50806" t="-1408" r="-2016" b="-4028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1019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799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23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95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993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698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-93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-378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5716452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927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632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-418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-1797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9976987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tot</a:t>
                          </a: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5068</a:t>
                          </a: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-2568</a:t>
                          </a: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29418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28">
                <a:extLst>
                  <a:ext uri="{FF2B5EF4-FFF2-40B4-BE49-F238E27FC236}">
                    <a16:creationId xmlns:a16="http://schemas.microsoft.com/office/drawing/2014/main" id="{14665D2D-DCC6-65F6-02E5-0803301234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632465"/>
                  </p:ext>
                </p:extLst>
              </p:nvPr>
            </p:nvGraphicFramePr>
            <p:xfrm>
              <a:off x="359103" y="4119501"/>
              <a:ext cx="4644000" cy="172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43528953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985135903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944678163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5722794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283927529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424103796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Racetrack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noProof="0" dirty="0">
                              <a:latin typeface="Aptos (body)"/>
                            </a:rPr>
                            <a:t>Peak</a:t>
                          </a:r>
                          <a:r>
                            <a:rPr lang="en-GB" sz="1200" b="1" baseline="0" noProof="0" dirty="0">
                              <a:latin typeface="Aptos (body)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it-IT" sz="1200" b="1" i="1" noProof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200" b="1" i="1" noProof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b="1" i="1" noProof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GB" sz="1200" b="1" i="1" noProof="0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GB" sz="1200" b="1" i="0" noProof="0" smtClean="0">
                                  <a:latin typeface="Cambria Math" panose="02040503050406030204" pitchFamily="18" charset="0"/>
                                </a:rPr>
                                <m:t>𝐌𝐏𝐚</m:t>
                              </m:r>
                              <m:r>
                                <a:rPr lang="en-GB" sz="1200" b="1" i="1" noProof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noProof="0" dirty="0">
                              <a:latin typeface="Aptos (body)"/>
                            </a:rPr>
                            <a:t>Peak</a:t>
                          </a:r>
                          <a:r>
                            <a:rPr lang="en-GB" sz="1200" b="1" baseline="0" noProof="0" dirty="0">
                              <a:latin typeface="Aptos (body)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it-IT" sz="1200" b="1" i="1" noProof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200" b="1" i="1" noProof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b="1" i="1" noProof="0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GB" sz="1200" b="1" i="1" noProof="0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GB" sz="1200" b="1" i="0" noProof="0" smtClean="0">
                                  <a:latin typeface="Cambria Math" panose="02040503050406030204" pitchFamily="18" charset="0"/>
                                </a:rPr>
                                <m:t>𝐌𝐏𝐚</m:t>
                              </m:r>
                              <m:r>
                                <a:rPr lang="en-GB" sz="1200" b="1" i="1" noProof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noProof="0" dirty="0">
                              <a:latin typeface="Aptos (body)"/>
                            </a:rPr>
                            <a:t>Peak</a:t>
                          </a:r>
                          <a:r>
                            <a:rPr lang="en-GB" sz="1200" b="1" baseline="0" noProof="0" dirty="0">
                              <a:latin typeface="Aptos (body)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  <m:t>𝑽𝑴</m:t>
                                  </m:r>
                                </m:sub>
                              </m:sSub>
                              <m:r>
                                <a:rPr lang="en-GB" sz="1200" b="1" i="1" noProof="0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GB" sz="1200" b="1" i="0" noProof="0" smtClean="0">
                                  <a:latin typeface="Cambria Math" panose="02040503050406030204" pitchFamily="18" charset="0"/>
                                </a:rPr>
                                <m:t>𝐌𝐏𝐚</m:t>
                              </m:r>
                              <m:r>
                                <a:rPr lang="en-GB" sz="1200" b="1" i="1" noProof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-85.60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-86.55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-25.98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-26.86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76.07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76.73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-83.71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-84.85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-25.89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-27.06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74.24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75.09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5716452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-82.80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-82.27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-41.23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-44.12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71.71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71.27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997698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28">
                <a:extLst>
                  <a:ext uri="{FF2B5EF4-FFF2-40B4-BE49-F238E27FC236}">
                    <a16:creationId xmlns:a16="http://schemas.microsoft.com/office/drawing/2014/main" id="{14665D2D-DCC6-65F6-02E5-0803301234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632465"/>
                  </p:ext>
                </p:extLst>
              </p:nvPr>
            </p:nvGraphicFramePr>
            <p:xfrm>
              <a:off x="359103" y="4119501"/>
              <a:ext cx="4644000" cy="172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43528953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985135903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1944678163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572279490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2839275299"/>
                        </a:ext>
                      </a:extLst>
                    </a:gridCol>
                    <a:gridCol w="648000">
                      <a:extLst>
                        <a:ext uri="{9D8B030D-6E8A-4147-A177-3AD203B41FA5}">
                          <a16:colId xmlns:a16="http://schemas.microsoft.com/office/drawing/2014/main" val="3424103796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Aptos (body)"/>
                            </a:rPr>
                            <a:t>Racetrack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Aptos (body)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4"/>
                          <a:stretch>
                            <a:fillRect l="-58685" t="-1408" r="-201878" b="-3042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4"/>
                          <a:stretch>
                            <a:fillRect l="-158685" t="-1408" r="-101878" b="-3042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4"/>
                          <a:stretch>
                            <a:fillRect l="-258685" t="-1408" r="-1878" b="-3042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-85.60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-86.55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-25.98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-26.86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76.07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76.73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-83.71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-84.85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-25.89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-27.06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74.24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75.09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15716452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-82.80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-82.27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-41.23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-44.12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71.71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Aptos (body)"/>
                            </a:rPr>
                            <a:t>71.27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997698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65D0CA2-0AEE-B754-499F-2A315855D49A}"/>
              </a:ext>
            </a:extLst>
          </p:cNvPr>
          <p:cNvSpPr txBox="1"/>
          <p:nvPr/>
        </p:nvSpPr>
        <p:spPr>
          <a:xfrm>
            <a:off x="9351865" y="2476648"/>
            <a:ext cx="985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MAX</a:t>
            </a:r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4FCC7677-457F-A32D-038E-4C1E2A46C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/>
          <a:stretch/>
        </p:blipFill>
        <p:spPr>
          <a:xfrm>
            <a:off x="5242531" y="1277979"/>
            <a:ext cx="3637867" cy="3003659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50DDFC1F-1A7F-F5A2-3A9D-5B116F6DF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10182"/>
          <a:stretch/>
        </p:blipFill>
        <p:spPr>
          <a:xfrm>
            <a:off x="8384394" y="2962144"/>
            <a:ext cx="3684723" cy="30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1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52993A-1D84-62B6-A31C-E8C2654BE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9631"/>
                <a:ext cx="10515600" cy="44888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1.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𝜸𝝉</m:t>
                            </m:r>
                          </m:den>
                        </m:f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     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𝒅𝑵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𝜸𝝉</m:t>
                        </m:r>
                      </m:den>
                    </m:f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𝜸𝝉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1" dirty="0"/>
                  <a:t>       </a:t>
                </a:r>
                <a:r>
                  <a:rPr lang="en-US" dirty="0"/>
                  <a:t>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the muon mean lifetime (2.2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dirty="0"/>
                  <a:t>s),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changing)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 =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𝟑𝟓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r>
                  <a:rPr lang="en-US" dirty="0"/>
                  <a:t>For reference, collider average power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500 W/m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52993A-1D84-62B6-A31C-E8C2654BE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9631"/>
                <a:ext cx="10515600" cy="4488840"/>
              </a:xfrm>
              <a:blipFill>
                <a:blip r:embed="rId2"/>
                <a:stretch>
                  <a:fillRect l="-580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34A4B-9A73-4E36-C945-B543AAE6B1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12 May 2025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55F02-29F5-A580-D590-2DD72F353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5EB56A-A98B-797D-46F4-D9CFF050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Loads </a:t>
            </a:r>
            <a:r>
              <a:rPr lang="en-US" sz="2800" dirty="0"/>
              <a:t>(CERN siting)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CFBCC-46D3-E20D-266B-01A3D2F57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70" y="2110646"/>
            <a:ext cx="4270591" cy="428328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CD2366-ADDC-F99B-54AA-08A0BD912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79231"/>
              </p:ext>
            </p:extLst>
          </p:nvPr>
        </p:nvGraphicFramePr>
        <p:xfrm>
          <a:off x="486130" y="3037161"/>
          <a:ext cx="7070370" cy="1752600"/>
        </p:xfrm>
        <a:graphic>
          <a:graphicData uri="http://schemas.openxmlformats.org/drawingml/2006/table">
            <a:tbl>
              <a:tblPr firstRow="1" bandRow="1"/>
              <a:tblGrid>
                <a:gridCol w="974370">
                  <a:extLst>
                    <a:ext uri="{9D8B030D-6E8A-4147-A177-3AD203B41FA5}">
                      <a16:colId xmlns:a16="http://schemas.microsoft.com/office/drawing/2014/main" val="218423713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25700811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99002523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1272363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1824626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Acceleration time [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]</a:t>
                      </a:r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lost</a:t>
                      </a:r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Power over accel. time [W/m]</a:t>
                      </a:r>
                    </a:p>
                  </a:txBody>
                  <a:tcPr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Avg. Power at 5 Hz [W/m]</a:t>
                      </a:r>
                    </a:p>
                  </a:txBody>
                  <a:tcPr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25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RCS2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9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5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6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9D96A-E45F-0989-6B8E-A2443E3667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13 May 2025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9D85-020B-8989-7677-E5D921A2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81BF87-04AB-6537-D1DE-4806B143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Warm-Cold transitions</a:t>
            </a:r>
          </a:p>
        </p:txBody>
      </p:sp>
      <p:pic>
        <p:nvPicPr>
          <p:cNvPr id="6" name="Picture 5" descr="A close up of a document&#10;&#10;AI-generated content may be incorrect.">
            <a:extLst>
              <a:ext uri="{FF2B5EF4-FFF2-40B4-BE49-F238E27FC236}">
                <a16:creationId xmlns:a16="http://schemas.microsoft.com/office/drawing/2014/main" id="{656AF0C0-2DFA-CE64-FF24-B404BEFC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13" y="1093478"/>
            <a:ext cx="6233989" cy="1103227"/>
          </a:xfrm>
          <a:prstGeom prst="rect">
            <a:avLst/>
          </a:prstGeom>
        </p:spPr>
      </p:pic>
      <p:pic>
        <p:nvPicPr>
          <p:cNvPr id="7" name="Picture 6" descr="A drawing of a machine&#10;&#10;AI-generated content may be incorrect.">
            <a:extLst>
              <a:ext uri="{FF2B5EF4-FFF2-40B4-BE49-F238E27FC236}">
                <a16:creationId xmlns:a16="http://schemas.microsoft.com/office/drawing/2014/main" id="{F463E551-E7F3-8240-21AE-B869899A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816" y="1405656"/>
            <a:ext cx="1798575" cy="1262905"/>
          </a:xfrm>
          <a:prstGeom prst="rect">
            <a:avLst/>
          </a:prstGeom>
        </p:spPr>
      </p:pic>
      <p:pic>
        <p:nvPicPr>
          <p:cNvPr id="8" name="Picture 7" descr="Diagram of a beam with text&#10;&#10;AI-generated content may be incorrect.">
            <a:extLst>
              <a:ext uri="{FF2B5EF4-FFF2-40B4-BE49-F238E27FC236}">
                <a16:creationId xmlns:a16="http://schemas.microsoft.com/office/drawing/2014/main" id="{BFE786E5-3BF0-9F1A-B4B9-7FE4396672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78"/>
          <a:stretch/>
        </p:blipFill>
        <p:spPr>
          <a:xfrm>
            <a:off x="2551983" y="2449443"/>
            <a:ext cx="6780053" cy="4270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C8A06-B1C2-8F53-706C-564171B3B268}"/>
              </a:ext>
            </a:extLst>
          </p:cNvPr>
          <p:cNvSpPr txBox="1"/>
          <p:nvPr/>
        </p:nvSpPr>
        <p:spPr>
          <a:xfrm>
            <a:off x="-552189" y="127485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https://</a:t>
            </a:r>
            <a:r>
              <a:rPr lang="en-US" sz="1050" dirty="0" err="1"/>
              <a:t>accelconf.web.cern.ch</a:t>
            </a:r>
            <a:r>
              <a:rPr lang="en-US" sz="1050" dirty="0"/>
              <a:t>/e04/PAPERS/WEPKF015.PDF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401B6-8C13-B0ED-A944-73FE9E5897A2}"/>
              </a:ext>
            </a:extLst>
          </p:cNvPr>
          <p:cNvSpPr txBox="1"/>
          <p:nvPr/>
        </p:nvSpPr>
        <p:spPr>
          <a:xfrm rot="16200000">
            <a:off x="1898002" y="4165129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Cold mass (1.9 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A3CC-68B8-EB0F-0A8A-21E415DD3511}"/>
              </a:ext>
            </a:extLst>
          </p:cNvPr>
          <p:cNvSpPr txBox="1"/>
          <p:nvPr/>
        </p:nvSpPr>
        <p:spPr>
          <a:xfrm rot="16200000">
            <a:off x="7816586" y="4165128"/>
            <a:ext cx="278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Room temperature (300 K)</a:t>
            </a:r>
          </a:p>
        </p:txBody>
      </p:sp>
    </p:spTree>
    <p:extLst>
      <p:ext uri="{BB962C8B-B14F-4D97-AF65-F5344CB8AC3E}">
        <p14:creationId xmlns:p14="http://schemas.microsoft.com/office/powerpoint/2010/main" val="364232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5E748-E749-B59C-010B-FDC4AA1766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13 May 2025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12991-393C-DD3F-DC41-47ADDD100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BB19E5-1E38-0240-F9CF-11405BDA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Warm-Cold transitions</a:t>
            </a:r>
          </a:p>
        </p:txBody>
      </p:sp>
      <p:pic>
        <p:nvPicPr>
          <p:cNvPr id="6" name="Picture 5" descr="A drawing of a machine&#10;&#10;AI-generated content may be incorrect.">
            <a:extLst>
              <a:ext uri="{FF2B5EF4-FFF2-40B4-BE49-F238E27FC236}">
                <a16:creationId xmlns:a16="http://schemas.microsoft.com/office/drawing/2014/main" id="{50C8AD85-0EBB-EEB6-FEDA-5048D00E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86" y="4614085"/>
            <a:ext cx="2556447" cy="186680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531E5E-DA5E-160B-B5E6-4B61AA752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26225"/>
              </p:ext>
            </p:extLst>
          </p:nvPr>
        </p:nvGraphicFramePr>
        <p:xfrm>
          <a:off x="4947233" y="1185545"/>
          <a:ext cx="5633545" cy="1280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7848">
                  <a:extLst>
                    <a:ext uri="{9D8B030D-6E8A-4147-A177-3AD203B41FA5}">
                      <a16:colId xmlns:a16="http://schemas.microsoft.com/office/drawing/2014/main" val="2687291225"/>
                    </a:ext>
                  </a:extLst>
                </a:gridCol>
                <a:gridCol w="2752361">
                  <a:extLst>
                    <a:ext uri="{9D8B030D-6E8A-4147-A177-3AD203B41FA5}">
                      <a16:colId xmlns:a16="http://schemas.microsoft.com/office/drawing/2014/main" val="3843971329"/>
                    </a:ext>
                  </a:extLst>
                </a:gridCol>
                <a:gridCol w="1003336">
                  <a:extLst>
                    <a:ext uri="{9D8B030D-6E8A-4147-A177-3AD203B41FA5}">
                      <a16:colId xmlns:a16="http://schemas.microsoft.com/office/drawing/2014/main" val="294126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  <a:p>
                      <a:r>
                        <a:rPr lang="en-US" dirty="0"/>
                        <a:t>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LHCLVTB_008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C/W Transition CB50 Assembly type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436357"/>
                  </a:ext>
                </a:extLst>
              </a:tr>
            </a:tbl>
          </a:graphicData>
        </a:graphic>
      </p:graphicFrame>
      <p:pic>
        <p:nvPicPr>
          <p:cNvPr id="8" name="Picture 7" descr="A drawing of a machine&#10;&#10;AI-generated content may be incorrect.">
            <a:extLst>
              <a:ext uri="{FF2B5EF4-FFF2-40B4-BE49-F238E27FC236}">
                <a16:creationId xmlns:a16="http://schemas.microsoft.com/office/drawing/2014/main" id="{AD334B65-94EA-ACAF-628F-4FCBD33E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33" y="829239"/>
            <a:ext cx="3169457" cy="1992772"/>
          </a:xfrm>
          <a:prstGeom prst="rect">
            <a:avLst/>
          </a:prstGeom>
        </p:spPr>
      </p:pic>
      <p:pic>
        <p:nvPicPr>
          <p:cNvPr id="9" name="Picture 8" descr="A drawing of a machine&#10;&#10;AI-generated content may be incorrect.">
            <a:extLst>
              <a:ext uri="{FF2B5EF4-FFF2-40B4-BE49-F238E27FC236}">
                <a16:creationId xmlns:a16="http://schemas.microsoft.com/office/drawing/2014/main" id="{71FE17C7-9F57-B262-2540-BBC3EFEA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66" y="2633479"/>
            <a:ext cx="1952376" cy="219456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13B1C7-AB51-BEC3-F2D1-BD08C4BD7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60881"/>
              </p:ext>
            </p:extLst>
          </p:nvPr>
        </p:nvGraphicFramePr>
        <p:xfrm>
          <a:off x="4936723" y="3090679"/>
          <a:ext cx="5633545" cy="1280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7848">
                  <a:extLst>
                    <a:ext uri="{9D8B030D-6E8A-4147-A177-3AD203B41FA5}">
                      <a16:colId xmlns:a16="http://schemas.microsoft.com/office/drawing/2014/main" val="2687291225"/>
                    </a:ext>
                  </a:extLst>
                </a:gridCol>
                <a:gridCol w="2752361">
                  <a:extLst>
                    <a:ext uri="{9D8B030D-6E8A-4147-A177-3AD203B41FA5}">
                      <a16:colId xmlns:a16="http://schemas.microsoft.com/office/drawing/2014/main" val="3843971329"/>
                    </a:ext>
                  </a:extLst>
                </a:gridCol>
                <a:gridCol w="1003336">
                  <a:extLst>
                    <a:ext uri="{9D8B030D-6E8A-4147-A177-3AD203B41FA5}">
                      <a16:colId xmlns:a16="http://schemas.microsoft.com/office/drawing/2014/main" val="294126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  <a:p>
                      <a:r>
                        <a:rPr lang="en-US" dirty="0"/>
                        <a:t>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LHCLVTB_001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C/W Transition CB50 Assembly type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7848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962A77-D6E4-8E9E-59ED-9E9D84481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32979"/>
              </p:ext>
            </p:extLst>
          </p:nvPr>
        </p:nvGraphicFramePr>
        <p:xfrm>
          <a:off x="4947233" y="4907405"/>
          <a:ext cx="5633545" cy="1280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7848">
                  <a:extLst>
                    <a:ext uri="{9D8B030D-6E8A-4147-A177-3AD203B41FA5}">
                      <a16:colId xmlns:a16="http://schemas.microsoft.com/office/drawing/2014/main" val="2687291225"/>
                    </a:ext>
                  </a:extLst>
                </a:gridCol>
                <a:gridCol w="2752361">
                  <a:extLst>
                    <a:ext uri="{9D8B030D-6E8A-4147-A177-3AD203B41FA5}">
                      <a16:colId xmlns:a16="http://schemas.microsoft.com/office/drawing/2014/main" val="3843971329"/>
                    </a:ext>
                  </a:extLst>
                </a:gridCol>
                <a:gridCol w="1003336">
                  <a:extLst>
                    <a:ext uri="{9D8B030D-6E8A-4147-A177-3AD203B41FA5}">
                      <a16:colId xmlns:a16="http://schemas.microsoft.com/office/drawing/2014/main" val="294126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  <a:p>
                      <a:r>
                        <a:rPr lang="en-US" dirty="0"/>
                        <a:t>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LHCLVTL_001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C/W Transition CB53 Assembly type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784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F08F5F9-B9C1-71BF-7899-38485CC4E521}"/>
              </a:ext>
            </a:extLst>
          </p:cNvPr>
          <p:cNvSpPr txBox="1"/>
          <p:nvPr/>
        </p:nvSpPr>
        <p:spPr>
          <a:xfrm>
            <a:off x="2158448" y="6209262"/>
            <a:ext cx="91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distance is given from the end of the cold mass dome to the end of the warm flange </a:t>
            </a:r>
          </a:p>
        </p:txBody>
      </p:sp>
    </p:spTree>
    <p:extLst>
      <p:ext uri="{BB962C8B-B14F-4D97-AF65-F5344CB8AC3E}">
        <p14:creationId xmlns:p14="http://schemas.microsoft.com/office/powerpoint/2010/main" val="281855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EA63FC-580A-9787-F73D-94944139D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W/C transition in the LHC are 400 mm long. To this length, we need to add:</a:t>
                </a:r>
              </a:p>
              <a:p>
                <a:pPr lvl="1"/>
                <a:r>
                  <a:rPr lang="en-US" sz="2000" dirty="0"/>
                  <a:t>Distance from the end of the cold magnet (end of the magnetic length) to the end of the cold mass dome: approximately 400 mm</a:t>
                </a:r>
              </a:p>
              <a:p>
                <a:pPr lvl="1"/>
                <a:r>
                  <a:rPr lang="en-US" sz="2000" dirty="0"/>
                  <a:t>Distance from the warm flange to the beginning of the warm magnet (beginning of the magnetic length): approximately 200…300 mm 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The </a:t>
                </a:r>
                <a:r>
                  <a:rPr lang="en-US" sz="2400" b="1" dirty="0"/>
                  <a:t>field-free region </a:t>
                </a:r>
                <a:r>
                  <a:rPr lang="en-US" sz="2400" dirty="0"/>
                  <a:t>at each </a:t>
                </a:r>
                <a:r>
                  <a:rPr lang="en-US" sz="2400" b="1" dirty="0"/>
                  <a:t>W/C transition </a:t>
                </a:r>
                <a:r>
                  <a:rPr lang="en-US" sz="2400" dirty="0"/>
                  <a:t>will be of the order of 1 m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Some optimization required and possible:</a:t>
                </a:r>
              </a:p>
              <a:p>
                <a:pPr lvl="1"/>
                <a:r>
                  <a:rPr lang="en-US" sz="2000" dirty="0"/>
                  <a:t>Interconnects (current, fluids) will likely exit laterally</a:t>
                </a:r>
              </a:p>
              <a:p>
                <a:pPr lvl="1"/>
                <a:r>
                  <a:rPr lang="en-US" sz="2000" dirty="0"/>
                  <a:t>Operation at 20 K will ease design and shorten W/C thermo-mechanical transition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EA63FC-580A-9787-F73D-94944139D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EB25-1309-B7AE-30C2-3B44C75AD8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13 May 2025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7EC53-57FB-0365-658B-012BDA48F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917F4E-0746-2F69-1362-3CBA61D8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Warm-Cold transitions</a:t>
            </a:r>
          </a:p>
        </p:txBody>
      </p:sp>
    </p:spTree>
    <p:extLst>
      <p:ext uri="{BB962C8B-B14F-4D97-AF65-F5344CB8AC3E}">
        <p14:creationId xmlns:p14="http://schemas.microsoft.com/office/powerpoint/2010/main" val="114305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76029-3CB0-74B2-BED7-1B1C1F250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17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ontent Placeholder 1">
                <a:extLst>
                  <a:ext uri="{FF2B5EF4-FFF2-40B4-BE49-F238E27FC236}">
                    <a16:creationId xmlns:a16="http://schemas.microsoft.com/office/drawing/2014/main" id="{27FEBD06-AD31-8892-742F-6B0DB92FC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896" y="1497170"/>
                <a:ext cx="1080820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b="1" noProof="0" dirty="0">
                    <a:solidFill>
                      <a:srgbClr val="0070C0"/>
                    </a:solidFill>
                  </a:rPr>
                  <a:t>Conclusions:</a:t>
                </a:r>
                <a:endParaRPr lang="en-GB" noProof="0" dirty="0"/>
              </a:p>
              <a:p>
                <a:pPr>
                  <a:spcBef>
                    <a:spcPts val="600"/>
                  </a:spcBef>
                </a:pPr>
                <a:r>
                  <a:rPr lang="en-GB" noProof="0" dirty="0"/>
                  <a:t>A solid </a:t>
                </a:r>
                <a:r>
                  <a:rPr lang="en-GB" b="1" noProof="0" dirty="0"/>
                  <a:t>2D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magnetic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design</a:t>
                </a:r>
                <a:r>
                  <a:rPr lang="en-GB" noProof="0" dirty="0"/>
                  <a:t> is ready and it fulfils all the requirements:</a:t>
                </a: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800" noProof="0" dirty="0"/>
                  <a:t>Good field quality and homogeneity over large aperture</a:t>
                </a: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800" noProof="0" dirty="0"/>
                  <a:t>Large margin at high temperature (20 K, with </a:t>
                </a:r>
                <a:r>
                  <a:rPr lang="en-GB" sz="1800" noProof="0" dirty="0" err="1"/>
                  <a:t>T</a:t>
                </a:r>
                <a:r>
                  <a:rPr lang="en-GB" sz="1800" baseline="-25000" noProof="0" dirty="0" err="1"/>
                  <a:t>margin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1800" noProof="0" dirty="0"/>
                  <a:t> 2.5 K)</a:t>
                </a:r>
                <a:endParaRPr lang="en-GB" sz="1800" baseline="-25000" noProof="0" dirty="0"/>
              </a:p>
              <a:p>
                <a:pPr>
                  <a:spcBef>
                    <a:spcPts val="600"/>
                  </a:spcBef>
                </a:pPr>
                <a:r>
                  <a:rPr lang="en-GB" noProof="0" dirty="0"/>
                  <a:t>A </a:t>
                </a:r>
                <a:r>
                  <a:rPr lang="en-GB" b="1" noProof="0" dirty="0"/>
                  <a:t>strategy</a:t>
                </a:r>
                <a:r>
                  <a:rPr lang="en-GB" noProof="0" dirty="0"/>
                  <a:t> to mitigate the </a:t>
                </a:r>
                <a:r>
                  <a:rPr lang="en-GB" b="1" noProof="0" dirty="0"/>
                  <a:t>effect</a:t>
                </a:r>
                <a:r>
                  <a:rPr lang="en-GB" noProof="0" dirty="0"/>
                  <a:t> of the </a:t>
                </a:r>
                <a:r>
                  <a:rPr lang="en-GB" b="1" noProof="0" dirty="0"/>
                  <a:t>Lorentz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Forces</a:t>
                </a:r>
                <a:r>
                  <a:rPr lang="en-GB" noProof="0" dirty="0"/>
                  <a:t> has been studied, through </a:t>
                </a:r>
                <a:r>
                  <a:rPr lang="en-GB" b="1" noProof="0" dirty="0"/>
                  <a:t>stress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management</a:t>
                </a:r>
                <a:r>
                  <a:rPr lang="en-GB" noProof="0" dirty="0"/>
                  <a:t> concept using sectors.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The value of </a:t>
                </a:r>
                <a:r>
                  <a:rPr lang="en-GB" b="1" dirty="0"/>
                  <a:t>hysteretic losses</a:t>
                </a:r>
                <a:r>
                  <a:rPr lang="en-GB" dirty="0"/>
                  <a:t> is around </a:t>
                </a:r>
                <a:r>
                  <a:rPr lang="en-GB" noProof="0" dirty="0"/>
                  <a:t>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it-IT" b="0" i="0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noProof="0" dirty="0"/>
              </a:p>
              <a:p>
                <a:pPr>
                  <a:spcBef>
                    <a:spcPts val="600"/>
                  </a:spcBef>
                </a:pPr>
                <a:r>
                  <a:rPr lang="en-GB" b="1" dirty="0"/>
                  <a:t>Peak heat loads </a:t>
                </a:r>
                <a:r>
                  <a:rPr lang="en-GB" dirty="0"/>
                  <a:t>can be on the order of 2000 W/m in RCS1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dirty="0"/>
                  <a:t>F</a:t>
                </a:r>
                <a:r>
                  <a:rPr lang="en-US" sz="1800" b="1" dirty="0"/>
                  <a:t>ield-free region </a:t>
                </a:r>
                <a:r>
                  <a:rPr lang="en-US" sz="1800" dirty="0"/>
                  <a:t>at each </a:t>
                </a:r>
                <a:r>
                  <a:rPr lang="en-US" sz="1800" b="1" dirty="0"/>
                  <a:t>W/C transition </a:t>
                </a:r>
                <a:r>
                  <a:rPr lang="en-US" sz="1800" dirty="0"/>
                  <a:t>will be of the order of 1 m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GB" noProof="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b="1" noProof="0" dirty="0">
                    <a:solidFill>
                      <a:srgbClr val="0070C0"/>
                    </a:solidFill>
                  </a:rPr>
                  <a:t>Next steps to be studied: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noProof="0" dirty="0"/>
                  <a:t>A detailed and optimized </a:t>
                </a:r>
                <a:r>
                  <a:rPr lang="en-GB" b="1" noProof="0" dirty="0"/>
                  <a:t>2D</a:t>
                </a:r>
                <a:r>
                  <a:rPr lang="en-GB" noProof="0" dirty="0"/>
                  <a:t> and </a:t>
                </a:r>
                <a:r>
                  <a:rPr lang="en-GB" b="1" noProof="0" dirty="0"/>
                  <a:t>3D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mechanical</a:t>
                </a:r>
                <a:r>
                  <a:rPr lang="en-GB" noProof="0" dirty="0"/>
                  <a:t> design.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noProof="0" dirty="0"/>
                  <a:t>A </a:t>
                </a:r>
                <a:r>
                  <a:rPr lang="en-GB" b="1" noProof="0" dirty="0"/>
                  <a:t>3D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electromagnetic</a:t>
                </a:r>
                <a:r>
                  <a:rPr lang="en-GB" noProof="0" dirty="0"/>
                  <a:t> design.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noProof="0" dirty="0"/>
                  <a:t>An evaluation of the effect of </a:t>
                </a:r>
                <a:r>
                  <a:rPr lang="en-GB" b="1" noProof="0" dirty="0"/>
                  <a:t>persistent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currents</a:t>
                </a:r>
                <a:r>
                  <a:rPr lang="en-GB" noProof="0" dirty="0"/>
                  <a:t> on the </a:t>
                </a:r>
                <a:r>
                  <a:rPr lang="en-GB" b="1" noProof="0" dirty="0"/>
                  <a:t>field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quality</a:t>
                </a:r>
                <a:r>
                  <a:rPr lang="en-GB" noProof="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b="1" noProof="0" dirty="0"/>
                  <a:t>Thermal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analysis</a:t>
                </a:r>
                <a:r>
                  <a:rPr lang="en-GB" noProof="0" dirty="0"/>
                  <a:t> concerning both a more refined </a:t>
                </a:r>
                <a:r>
                  <a:rPr lang="en-GB" b="1" noProof="0" dirty="0"/>
                  <a:t>magnetization</a:t>
                </a:r>
                <a:r>
                  <a:rPr lang="en-GB" noProof="0" dirty="0"/>
                  <a:t> model and the effects of </a:t>
                </a:r>
                <a:r>
                  <a:rPr lang="en-GB" b="1" noProof="0" dirty="0"/>
                  <a:t>quench</a:t>
                </a:r>
                <a:r>
                  <a:rPr lang="en-GB" noProof="0" dirty="0"/>
                  <a:t>.</a:t>
                </a:r>
              </a:p>
            </p:txBody>
          </p:sp>
        </mc:Choice>
        <mc:Fallback>
          <p:sp>
            <p:nvSpPr>
              <p:cNvPr id="36" name="Content Placeholder 1">
                <a:extLst>
                  <a:ext uri="{FF2B5EF4-FFF2-40B4-BE49-F238E27FC236}">
                    <a16:creationId xmlns:a16="http://schemas.microsoft.com/office/drawing/2014/main" id="{27FEBD06-AD31-8892-742F-6B0DB92FC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896" y="1497170"/>
                <a:ext cx="10808208" cy="4351338"/>
              </a:xfrm>
              <a:blipFill>
                <a:blip r:embed="rId3"/>
                <a:stretch>
                  <a:fillRect l="-508" t="-1403" b="-1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7086C1D0-0570-0BB6-B777-E6C281E1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 and Future Developments </a:t>
            </a:r>
          </a:p>
        </p:txBody>
      </p:sp>
    </p:spTree>
    <p:extLst>
      <p:ext uri="{BB962C8B-B14F-4D97-AF65-F5344CB8AC3E}">
        <p14:creationId xmlns:p14="http://schemas.microsoft.com/office/powerpoint/2010/main" val="152848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7DBE9-BE4B-F6ED-7A51-5125A150F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BDDCA4-6EEB-1E45-3CF0-E80E72F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31829"/>
            <a:ext cx="12192000" cy="375125"/>
          </a:xfrm>
        </p:spPr>
        <p:txBody>
          <a:bodyPr/>
          <a:lstStyle/>
          <a:p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 – Genova, 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 – Milano, 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Milan, 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CERN,</a:t>
            </a:r>
            <a:r>
              <a:rPr lang="en-GB" sz="1600" b="1" i="1" baseline="300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en-GB" sz="1600" b="1" i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Sapienza Università di Roma</a:t>
            </a:r>
            <a:endParaRPr lang="en-GB" sz="1600" b="1" i="1" noProof="0" dirty="0">
              <a:ln w="3175">
                <a:solidFill>
                  <a:schemeClr val="tx1">
                    <a:alpha val="59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2FB192-1C6D-A305-6C71-DB3C3861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37" y="3078135"/>
            <a:ext cx="9762682" cy="701731"/>
          </a:xfrm>
        </p:spPr>
        <p:txBody>
          <a:bodyPr wrap="square">
            <a:spAutoFit/>
          </a:bodyPr>
          <a:lstStyle/>
          <a:p>
            <a:r>
              <a:rPr lang="en-GB" sz="4400" noProof="0" dirty="0">
                <a:ln w="6350" cap="flat" cmpd="sng">
                  <a:noFill/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for your attention</a:t>
            </a:r>
            <a:endParaRPr lang="en-GB" sz="4400" noProof="0" dirty="0"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08DEF-9156-1A07-8047-AA85DF79E2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00" y="4843726"/>
            <a:ext cx="11952000" cy="754571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Alfonso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Balconi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Bersani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Bottura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Caiffi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Fabbri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Farinon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Gagno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Levi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Maiello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Mariani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2,5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Mariotto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Novelli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Pampaloni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aseline="30000" noProof="0" dirty="0">
                <a:effectLst/>
              </a:rPr>
              <a:t>,5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Santini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Sorti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GB" sz="2400" b="1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Statera</a:t>
            </a:r>
            <a:r>
              <a:rPr lang="en-GB" sz="2400" b="1" baseline="30000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b="1" noProof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8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5333C2-625F-B867-A0F3-38E7135E5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4C28E-3835-4CAE-A18C-DDD38CD5C178}" type="datetime3">
              <a:rPr lang="en-US" smtClean="0"/>
              <a:t>5 May 2025</a:t>
            </a:fld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CB9D1C-CF8E-7FD9-E0CC-C09FCBB1E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A8E1906-3CC0-750F-8082-D38242CA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94" y="308170"/>
            <a:ext cx="9553371" cy="681159"/>
          </a:xfrm>
        </p:spPr>
        <p:txBody>
          <a:bodyPr/>
          <a:lstStyle/>
          <a:p>
            <a:r>
              <a:rPr lang="it-IT" dirty="0" err="1"/>
              <a:t>Margin</a:t>
            </a:r>
            <a:r>
              <a:rPr lang="it-IT" dirty="0"/>
              <a:t> in Temperature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F0CFB7-743A-BB15-C54D-D5BBDE616BE7}"/>
              </a:ext>
            </a:extLst>
          </p:cNvPr>
          <p:cNvSpPr txBox="1"/>
          <p:nvPr/>
        </p:nvSpPr>
        <p:spPr>
          <a:xfrm>
            <a:off x="1732297" y="1369955"/>
            <a:ext cx="860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The </a:t>
            </a:r>
            <a:r>
              <a:rPr lang="en-GB" b="1" noProof="0" dirty="0"/>
              <a:t>temperature margin</a:t>
            </a:r>
            <a:r>
              <a:rPr lang="en-GB" noProof="0" dirty="0"/>
              <a:t> requirement of </a:t>
            </a:r>
            <a:r>
              <a:rPr lang="en-GB" b="1" noProof="0" dirty="0">
                <a:ea typeface="Cambria Math" panose="02040503050406030204" pitchFamily="18" charset="0"/>
              </a:rPr>
              <a:t>≥ 2.5 </a:t>
            </a:r>
            <a:r>
              <a:rPr lang="en-GB" b="1" i="1" noProof="0" dirty="0">
                <a:ea typeface="Cambria Math" panose="02040503050406030204" pitchFamily="18" charset="0"/>
              </a:rPr>
              <a:t>K</a:t>
            </a:r>
            <a:r>
              <a:rPr lang="en-GB" b="1" noProof="0" dirty="0"/>
              <a:t> </a:t>
            </a:r>
            <a:r>
              <a:rPr lang="en-GB" noProof="0" dirty="0"/>
              <a:t>is met</a:t>
            </a:r>
          </a:p>
        </p:txBody>
      </p:sp>
      <p:pic>
        <p:nvPicPr>
          <p:cNvPr id="7" name="Immagine 6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2A7D2404-8E1A-C8B4-8CD6-CD126170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8068" r="8894" b="2464"/>
          <a:stretch/>
        </p:blipFill>
        <p:spPr>
          <a:xfrm>
            <a:off x="2684247" y="1860471"/>
            <a:ext cx="6704864" cy="45320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14EBA16-0D34-9D48-9B41-FB4CF2C918C0}"/>
              </a:ext>
            </a:extLst>
          </p:cNvPr>
          <p:cNvSpPr/>
          <p:nvPr/>
        </p:nvSpPr>
        <p:spPr>
          <a:xfrm>
            <a:off x="4535514" y="1742804"/>
            <a:ext cx="4368313" cy="29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A054180-1301-0127-016F-10C2DB1D4CCF}"/>
                  </a:ext>
                </a:extLst>
              </p:cNvPr>
              <p:cNvSpPr txBox="1"/>
              <p:nvPr/>
            </p:nvSpPr>
            <p:spPr>
              <a:xfrm>
                <a:off x="3087002" y="1723071"/>
                <a:ext cx="5899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,|</m:t>
                          </m:r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A054180-1301-0127-016F-10C2DB1D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002" y="1723071"/>
                <a:ext cx="589935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19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9394452-5A7B-E776-8182-07E76B5FF3AD}"/>
              </a:ext>
            </a:extLst>
          </p:cNvPr>
          <p:cNvSpPr txBox="1">
            <a:spLocks/>
          </p:cNvSpPr>
          <p:nvPr/>
        </p:nvSpPr>
        <p:spPr>
          <a:xfrm>
            <a:off x="214923" y="1954013"/>
            <a:ext cx="10917901" cy="36112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2000" i="0" noProof="0" dirty="0"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the accelerator dipole</a:t>
            </a:r>
          </a:p>
          <a:p>
            <a:pPr marL="285750" marR="0" lvl="0" indent="-28575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assumption</a:t>
            </a:r>
          </a:p>
          <a:p>
            <a:pPr marL="285750" marR="0" lvl="0" indent="-28575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design and analysis</a:t>
            </a:r>
          </a:p>
          <a:p>
            <a:pPr marL="285750" indent="-285750" defTabSz="456291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GB" sz="2000" i="0" noProof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Magnetization</a:t>
            </a:r>
            <a:r>
              <a:rPr lang="en-GB" sz="2000" b="0" i="0" noProof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i="0" noProof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en-GB" sz="2000" b="0" i="0" noProof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and analysis</a:t>
            </a:r>
          </a:p>
          <a:p>
            <a:pPr marL="285750" marR="0" lvl="0" indent="-28575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i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 loads </a:t>
            </a:r>
          </a:p>
          <a:p>
            <a:pPr marL="285750" marR="0" lvl="0" indent="-28575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i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Warm-cold</a:t>
            </a:r>
            <a:r>
              <a:rPr lang="en-GB" sz="2000" b="0" i="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transitions</a:t>
            </a:r>
            <a:endParaRPr lang="en-GB" sz="2000" b="0" i="0" noProof="0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4562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88A745E-2194-921E-D7DB-20E481A72D44}"/>
              </a:ext>
            </a:extLst>
          </p:cNvPr>
          <p:cNvSpPr txBox="1">
            <a:spLocks/>
          </p:cNvSpPr>
          <p:nvPr/>
        </p:nvSpPr>
        <p:spPr>
          <a:xfrm>
            <a:off x="214923" y="5866541"/>
            <a:ext cx="8748000" cy="5355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b="1" kern="1200" dirty="0">
                <a:ln w="6350" cap="flat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noProof="0" dirty="0">
                <a:effectLst/>
              </a:rPr>
              <a:t>L. Alfonso</a:t>
            </a:r>
            <a:r>
              <a:rPr lang="en-GB" sz="1600" baseline="30000" noProof="0" dirty="0">
                <a:effectLst/>
              </a:rPr>
              <a:t>1</a:t>
            </a:r>
            <a:r>
              <a:rPr lang="en-GB" sz="1600" noProof="0" dirty="0">
                <a:effectLst/>
              </a:rPr>
              <a:t>, L. Balconi</a:t>
            </a:r>
            <a:r>
              <a:rPr lang="en-GB" sz="1600" baseline="30000" noProof="0" dirty="0">
                <a:effectLst/>
              </a:rPr>
              <a:t>2,3</a:t>
            </a:r>
            <a:r>
              <a:rPr lang="en-GB" sz="1600" noProof="0" dirty="0">
                <a:effectLst/>
              </a:rPr>
              <a:t>, A. Bersani</a:t>
            </a:r>
            <a:r>
              <a:rPr lang="en-GB" sz="1600" baseline="30000" noProof="0" dirty="0">
                <a:effectLst/>
              </a:rPr>
              <a:t>1</a:t>
            </a:r>
            <a:r>
              <a:rPr lang="en-GB" sz="1600" noProof="0" dirty="0">
                <a:effectLst/>
              </a:rPr>
              <a:t>, L. Bottura</a:t>
            </a:r>
            <a:r>
              <a:rPr lang="en-GB" sz="1600" baseline="30000" noProof="0" dirty="0">
                <a:effectLst/>
              </a:rPr>
              <a:t>4</a:t>
            </a:r>
            <a:r>
              <a:rPr lang="en-GB" sz="1600" noProof="0" dirty="0">
                <a:effectLst/>
              </a:rPr>
              <a:t>, B. Caiffi</a:t>
            </a:r>
            <a:r>
              <a:rPr lang="en-GB" sz="1600" baseline="30000" noProof="0" dirty="0">
                <a:effectLst/>
              </a:rPr>
              <a:t>1</a:t>
            </a:r>
            <a:r>
              <a:rPr lang="en-GB" sz="1600" noProof="0" dirty="0">
                <a:effectLst/>
              </a:rPr>
              <a:t>, S. Fabbri</a:t>
            </a:r>
            <a:r>
              <a:rPr lang="en-GB" sz="1600" baseline="30000" noProof="0" dirty="0">
                <a:effectLst/>
              </a:rPr>
              <a:t>4</a:t>
            </a:r>
            <a:r>
              <a:rPr lang="en-GB" sz="1600" noProof="0" dirty="0">
                <a:effectLst/>
              </a:rPr>
              <a:t>, S. Farinon</a:t>
            </a:r>
            <a:r>
              <a:rPr lang="en-GB" sz="1600" baseline="30000" noProof="0" dirty="0">
                <a:effectLst/>
              </a:rPr>
              <a:t>1</a:t>
            </a:r>
            <a:r>
              <a:rPr lang="en-GB" sz="1600" noProof="0" dirty="0">
                <a:effectLst/>
              </a:rPr>
              <a:t>, A. Gagno</a:t>
            </a:r>
            <a:r>
              <a:rPr lang="en-GB" sz="1600" baseline="30000" noProof="0" dirty="0">
                <a:effectLst/>
              </a:rPr>
              <a:t>1</a:t>
            </a:r>
            <a:r>
              <a:rPr lang="en-GB" sz="1600" noProof="0" dirty="0">
                <a:effectLst/>
              </a:rPr>
              <a:t>, F. Levi</a:t>
            </a:r>
            <a:r>
              <a:rPr lang="en-GB" sz="1600" baseline="30000" noProof="0" dirty="0">
                <a:effectLst/>
              </a:rPr>
              <a:t> 1</a:t>
            </a:r>
            <a:r>
              <a:rPr lang="en-GB" sz="1600" noProof="0" dirty="0">
                <a:effectLst/>
              </a:rPr>
              <a:t>, T. Maiello</a:t>
            </a:r>
            <a:r>
              <a:rPr lang="en-GB" sz="1600" baseline="30000" noProof="0" dirty="0">
                <a:effectLst/>
              </a:rPr>
              <a:t>1</a:t>
            </a:r>
            <a:r>
              <a:rPr lang="en-GB" sz="1600" noProof="0" dirty="0">
                <a:effectLst/>
              </a:rPr>
              <a:t>, F. Mariani</a:t>
            </a:r>
            <a:r>
              <a:rPr lang="en-GB" sz="1600" baseline="30000" noProof="0" dirty="0">
                <a:effectLst/>
              </a:rPr>
              <a:t>2,5</a:t>
            </a:r>
            <a:r>
              <a:rPr lang="en-GB" sz="1600" noProof="0" dirty="0">
                <a:effectLst/>
              </a:rPr>
              <a:t>, S. Mariotto</a:t>
            </a:r>
            <a:r>
              <a:rPr lang="en-GB" sz="1600" baseline="30000" noProof="0" dirty="0">
                <a:effectLst/>
              </a:rPr>
              <a:t>2,3</a:t>
            </a:r>
            <a:r>
              <a:rPr lang="en-GB" sz="1600" noProof="0" dirty="0">
                <a:effectLst/>
              </a:rPr>
              <a:t>, D. Novelli</a:t>
            </a:r>
            <a:r>
              <a:rPr lang="en-GB" sz="1600" baseline="30000" noProof="0" dirty="0">
                <a:effectLst/>
              </a:rPr>
              <a:t>1,5</a:t>
            </a:r>
            <a:r>
              <a:rPr lang="en-GB" sz="1600" noProof="0" dirty="0">
                <a:effectLst/>
              </a:rPr>
              <a:t>, A. Pampaloni</a:t>
            </a:r>
            <a:r>
              <a:rPr lang="en-GB" sz="1600" baseline="30000" noProof="0" dirty="0">
                <a:effectLst/>
              </a:rPr>
              <a:t>1,5</a:t>
            </a:r>
            <a:r>
              <a:rPr lang="en-GB" sz="1600" noProof="0" dirty="0">
                <a:effectLst/>
              </a:rPr>
              <a:t>, C. Santini</a:t>
            </a:r>
            <a:r>
              <a:rPr lang="en-GB" sz="1600" baseline="30000" noProof="0" dirty="0">
                <a:effectLst/>
              </a:rPr>
              <a:t>2</a:t>
            </a:r>
            <a:r>
              <a:rPr lang="en-GB" sz="1600" noProof="0" dirty="0">
                <a:effectLst/>
              </a:rPr>
              <a:t>, S. Sorti</a:t>
            </a:r>
            <a:r>
              <a:rPr lang="en-GB" sz="1600" baseline="30000" noProof="0" dirty="0">
                <a:effectLst/>
              </a:rPr>
              <a:t>2,3</a:t>
            </a:r>
            <a:r>
              <a:rPr lang="en-GB" sz="1600" noProof="0" dirty="0">
                <a:effectLst/>
              </a:rPr>
              <a:t>, M. Statera</a:t>
            </a:r>
            <a:r>
              <a:rPr lang="en-GB" sz="1600" baseline="30000" noProof="0" dirty="0">
                <a:effectLst/>
              </a:rPr>
              <a:t>2</a:t>
            </a:r>
            <a:endParaRPr lang="en-GB" sz="1600" noProof="0" dirty="0">
              <a:effectLst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0A92C3-AC46-AD2D-2655-9A9DC1816003}"/>
              </a:ext>
            </a:extLst>
          </p:cNvPr>
          <p:cNvSpPr txBox="1">
            <a:spLocks/>
          </p:cNvSpPr>
          <p:nvPr/>
        </p:nvSpPr>
        <p:spPr>
          <a:xfrm>
            <a:off x="214923" y="6402072"/>
            <a:ext cx="12192000" cy="244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baseline="30000" noProof="0" dirty="0"/>
              <a:t>1 </a:t>
            </a:r>
            <a:r>
              <a:rPr lang="en-GB" sz="1100" noProof="0" dirty="0"/>
              <a:t>INFN – Genova, </a:t>
            </a:r>
            <a:r>
              <a:rPr lang="en-GB" sz="1100" baseline="30000" noProof="0" dirty="0"/>
              <a:t>2 </a:t>
            </a:r>
            <a:r>
              <a:rPr lang="en-GB" sz="1100" noProof="0" dirty="0"/>
              <a:t>INFN – Milano, </a:t>
            </a:r>
            <a:r>
              <a:rPr lang="en-GB" sz="1100" baseline="30000" noProof="0" dirty="0"/>
              <a:t>3 </a:t>
            </a:r>
            <a:r>
              <a:rPr lang="en-GB" sz="1100" noProof="0" dirty="0"/>
              <a:t>University of Milan, </a:t>
            </a:r>
            <a:r>
              <a:rPr lang="en-GB" sz="1100" baseline="30000" noProof="0" dirty="0"/>
              <a:t>4 </a:t>
            </a:r>
            <a:r>
              <a:rPr lang="en-GB" sz="1100" noProof="0" dirty="0"/>
              <a:t>CERN,</a:t>
            </a:r>
            <a:r>
              <a:rPr lang="en-GB" sz="1100" baseline="30000" noProof="0" dirty="0"/>
              <a:t> 5</a:t>
            </a:r>
            <a:r>
              <a:rPr lang="en-GB" sz="1100" noProof="0" dirty="0"/>
              <a:t> Sapienza Università di Roma</a:t>
            </a:r>
            <a:endParaRPr lang="en-GB" sz="1100" noProof="0" dirty="0">
              <a:ln w="3175">
                <a:solidFill>
                  <a:schemeClr val="tx1">
                    <a:alpha val="59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5826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76029-3CB0-74B2-BED7-1B1C1F250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6C1D0-0570-0BB6-B777-E6C281E1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Costs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CB9D311-4D59-8D69-0934-C36AAC7942B3}"/>
              </a:ext>
            </a:extLst>
          </p:cNvPr>
          <p:cNvSpPr/>
          <p:nvPr/>
        </p:nvSpPr>
        <p:spPr>
          <a:xfrm>
            <a:off x="10014730" y="2710941"/>
            <a:ext cx="170920" cy="38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Immagine 10" descr="Immagine che contiene Blu elettrico, Elementi grafici, schermata, Policromia&#10;&#10;Il contenuto generato dall'IA potrebbe non essere corretto.">
            <a:extLst>
              <a:ext uri="{FF2B5EF4-FFF2-40B4-BE49-F238E27FC236}">
                <a16:creationId xmlns:a16="http://schemas.microsoft.com/office/drawing/2014/main" id="{4C84942A-5619-2B7A-F10F-0CFA005DC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95" y="1222632"/>
            <a:ext cx="4410181" cy="4392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B5E5AE1-A967-24A2-FC87-77B2502A7A77}"/>
                  </a:ext>
                </a:extLst>
              </p:cNvPr>
              <p:cNvSpPr txBox="1"/>
              <p:nvPr/>
            </p:nvSpPr>
            <p:spPr>
              <a:xfrm>
                <a:off x="264206" y="1700080"/>
                <a:ext cx="2903102" cy="4341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noProof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GB" i="1" noProof="0" smtClean="0">
                        <a:latin typeface="Cambria Math" panose="02040503050406030204" pitchFamily="18" charset="0"/>
                      </a:rPr>
                      <m:t>=(∑</m:t>
                    </m:r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noProof="0" dirty="0"/>
                  <a:t>) + 20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GB" noProof="0" smtClean="0"/>
                          <m:t>€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noProof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en-GB" i="1" noProof="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B5E5AE1-A967-24A2-FC87-77B2502A7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6" y="1700080"/>
                <a:ext cx="2903102" cy="434158"/>
              </a:xfrm>
              <a:prstGeom prst="rect">
                <a:avLst/>
              </a:prstGeom>
              <a:blipFill>
                <a:blip r:embed="rId4"/>
                <a:stretch>
                  <a:fillRect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968C72B-2580-62C7-5039-8A3D6A90E247}"/>
                  </a:ext>
                </a:extLst>
              </p:cNvPr>
              <p:cNvSpPr txBox="1"/>
              <p:nvPr/>
            </p:nvSpPr>
            <p:spPr>
              <a:xfrm>
                <a:off x="65791" y="3590925"/>
                <a:ext cx="2385974" cy="1646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noProof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m:rPr>
                                  <m:nor/>
                                </m:rPr>
                                <a:rPr lang="en-GB" i="1" noProof="0" smtClean="0"/>
                                <m:t> </m:t>
                              </m:r>
                            </m:e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𝑑𝑒𝑛𝑠𝑖𝑡𝑦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 noProof="0" smtClean="0">
                                          <a:latin typeface="Cambria Math" panose="02040503050406030204" pitchFamily="18" charset="0"/>
                                        </a:rPr>
                                        <m:t>kg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noProof="0" smtClean="0">
                                              <a:latin typeface="Cambria Math" panose="02040503050406030204" pitchFamily="18" charset="0"/>
                                            </a:rPr>
                                            <m:t>m</m:t>
                                          </m:r>
                                        </m:e>
                                        <m:sup>
                                          <m:r>
                                            <a:rPr lang="en-GB" noProof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𝑐𝑜𝑠𝑡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𝑑𝑒𝑛𝑠𝑖𝑡𝑦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 noProof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GB" noProof="0" smtClean="0"/>
                                        <m:t>€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GB" noProof="0" smtClean="0">
                                          <a:latin typeface="Cambria Math" panose="02040503050406030204" pitchFamily="18" charset="0"/>
                                        </a:rPr>
                                        <m:t>kg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968C72B-2580-62C7-5039-8A3D6A90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" y="3590925"/>
                <a:ext cx="2385974" cy="1646285"/>
              </a:xfrm>
              <a:prstGeom prst="rect">
                <a:avLst/>
              </a:prstGeom>
              <a:blipFill>
                <a:blip r:embed="rId5"/>
                <a:stretch>
                  <a:fillRect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85A25DE-9105-F692-F4D7-C48AE50E4822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258778" y="2518937"/>
            <a:ext cx="681851" cy="1071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36">
                <a:extLst>
                  <a:ext uri="{FF2B5EF4-FFF2-40B4-BE49-F238E27FC236}">
                    <a16:creationId xmlns:a16="http://schemas.microsoft.com/office/drawing/2014/main" id="{7DEC6347-EC45-359C-D5FD-E0AC25D5CC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4789629"/>
                  </p:ext>
                </p:extLst>
              </p:nvPr>
            </p:nvGraphicFramePr>
            <p:xfrm>
              <a:off x="8521618" y="1595665"/>
              <a:ext cx="2052000" cy="2016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4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200" b="0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2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20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 b="0" i="0" noProof="0" smtClean="0">
                                            <a:latin typeface="Cambria Math" panose="02040503050406030204" pitchFamily="18" charset="0"/>
                                          </a:rPr>
                                          <m:t>kg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GB" sz="120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200" noProof="0" smtClean="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n-GB" sz="1200" b="0" i="0" noProof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sz="1200" b="0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noProof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2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20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GB" sz="1200" noProof="0" smtClean="0">
                                            <a:latin typeface="+mn-lt"/>
                                          </a:rPr>
                                          <m:t>€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 b="0" i="0" noProof="0" smtClean="0">
                                            <a:latin typeface="Cambria Math" panose="02040503050406030204" pitchFamily="18" charset="0"/>
                                          </a:rPr>
                                          <m:t>kg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sz="1200" b="0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Cond.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1200" noProof="0" dirty="0">
                              <a:latin typeface="+mn-lt"/>
                            </a:rPr>
                            <a:t>8000 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2500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Iron</a:t>
                          </a:r>
                          <a:endParaRPr lang="en-GB" sz="1200" b="0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7800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49766422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SS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7800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30205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36">
                <a:extLst>
                  <a:ext uri="{FF2B5EF4-FFF2-40B4-BE49-F238E27FC236}">
                    <a16:creationId xmlns:a16="http://schemas.microsoft.com/office/drawing/2014/main" id="{7DEC6347-EC45-359C-D5FD-E0AC25D5CC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4789629"/>
                  </p:ext>
                </p:extLst>
              </p:nvPr>
            </p:nvGraphicFramePr>
            <p:xfrm>
              <a:off x="8521618" y="1595665"/>
              <a:ext cx="2052000" cy="2016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4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200" b="0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6"/>
                          <a:stretch>
                            <a:fillRect l="-101786" t="-1205" r="-104464" b="-3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6"/>
                          <a:stretch>
                            <a:fillRect l="-200000" t="-1205" r="-3540" b="-30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Cond.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1200" noProof="0" dirty="0">
                              <a:latin typeface="+mn-lt"/>
                            </a:rPr>
                            <a:t>8000 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2500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Iron</a:t>
                          </a:r>
                          <a:endParaRPr lang="en-GB" sz="1200" b="0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7800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49766422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SS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7800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30205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95EA50EE-5A6A-310D-879D-E1A859783255}"/>
              </a:ext>
            </a:extLst>
          </p:cNvPr>
          <p:cNvSpPr/>
          <p:nvPr/>
        </p:nvSpPr>
        <p:spPr>
          <a:xfrm rot="5400000">
            <a:off x="1808323" y="1830514"/>
            <a:ext cx="287676" cy="9369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2D55289-9C1B-1A83-5842-C85D4D45DD35}"/>
              </a:ext>
            </a:extLst>
          </p:cNvPr>
          <p:cNvCxnSpPr>
            <a:cxnSpLocks/>
          </p:cNvCxnSpPr>
          <p:nvPr/>
        </p:nvCxnSpPr>
        <p:spPr>
          <a:xfrm>
            <a:off x="2853839" y="2518935"/>
            <a:ext cx="716952" cy="10258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D45C044A-8833-B094-9AF0-33747DCFE572}"/>
              </a:ext>
            </a:extLst>
          </p:cNvPr>
          <p:cNvSpPr/>
          <p:nvPr/>
        </p:nvSpPr>
        <p:spPr>
          <a:xfrm rot="5400000">
            <a:off x="2714709" y="2091295"/>
            <a:ext cx="287676" cy="4154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F739716-DCBA-C7FA-1914-F01769CAF790}"/>
              </a:ext>
            </a:extLst>
          </p:cNvPr>
          <p:cNvSpPr txBox="1"/>
          <p:nvPr/>
        </p:nvSpPr>
        <p:spPr>
          <a:xfrm>
            <a:off x="3018687" y="3499462"/>
            <a:ext cx="126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Assembly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75BAC57F-8899-5C82-C02A-71429C3E329A}"/>
              </a:ext>
            </a:extLst>
          </p:cNvPr>
          <p:cNvCxnSpPr>
            <a:cxnSpLocks/>
          </p:cNvCxnSpPr>
          <p:nvPr/>
        </p:nvCxnSpPr>
        <p:spPr>
          <a:xfrm flipH="1">
            <a:off x="6155294" y="2398698"/>
            <a:ext cx="2343211" cy="18434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95A46EE-D744-3985-DDE0-DA930B093331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7608408" y="2924938"/>
            <a:ext cx="866987" cy="6820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A62767B-0F2D-B157-06FC-A021BD10457D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6460236" y="3449475"/>
            <a:ext cx="2015161" cy="15853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7A9A2180-3989-01B2-CCDD-C6F7993DC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74458"/>
              </p:ext>
            </p:extLst>
          </p:nvPr>
        </p:nvGraphicFramePr>
        <p:xfrm>
          <a:off x="9093218" y="3984698"/>
          <a:ext cx="285801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012">
                  <a:extLst>
                    <a:ext uri="{9D8B030D-6E8A-4147-A177-3AD203B41FA5}">
                      <a16:colId xmlns:a16="http://schemas.microsoft.com/office/drawing/2014/main" val="10219566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13850087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9193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Conductor [k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€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noProof="0" dirty="0">
                          <a:latin typeface="+mn-lt"/>
                        </a:rPr>
                        <a:t>159.41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12361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Iron yoke [k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€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noProof="0" dirty="0">
                          <a:latin typeface="+mn-lt"/>
                        </a:rPr>
                        <a:t>13.65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8641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Mechanical structure [k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€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/m]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736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Assembly [k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€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5268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cost [k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€</a:t>
                      </a: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196.24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572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48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AE22A-3486-4402-4F37-7F08EE4C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A6A0-5197-D556-10D3-1B27EC9B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3C09F1-9C6E-2343-A882-2003DB67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T-A Formulation</a:t>
            </a:r>
            <a:endParaRPr lang="en-GB" noProof="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D98B8F-1B97-3861-4F18-B9CA55462AA8}"/>
              </a:ext>
            </a:extLst>
          </p:cNvPr>
          <p:cNvSpPr txBox="1"/>
          <p:nvPr/>
        </p:nvSpPr>
        <p:spPr>
          <a:xfrm>
            <a:off x="1357734" y="1065158"/>
            <a:ext cx="860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T-A formulation</a:t>
            </a:r>
            <a:r>
              <a:rPr lang="en-US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is possible to make a model that simulates the </a:t>
            </a:r>
            <a:r>
              <a:rPr lang="en-US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charging phase</a:t>
            </a:r>
            <a:r>
              <a:rPr lang="en-US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magnet. </a:t>
            </a:r>
            <a:endParaRPr lang="en-GB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3125CE-ECB3-125B-34EB-E244285A2DDB}"/>
              </a:ext>
            </a:extLst>
          </p:cNvPr>
          <p:cNvSpPr txBox="1"/>
          <p:nvPr/>
        </p:nvSpPr>
        <p:spPr>
          <a:xfrm>
            <a:off x="3274052" y="1952526"/>
            <a:ext cx="4782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929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quation</a:t>
            </a:r>
            <a:r>
              <a:rPr lang="en-US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are at the basis of the theory: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BCCF62-0975-D1CF-2C40-9319146B9E3A}"/>
              </a:ext>
            </a:extLst>
          </p:cNvPr>
          <p:cNvSpPr txBox="1"/>
          <p:nvPr/>
        </p:nvSpPr>
        <p:spPr>
          <a:xfrm>
            <a:off x="2878698" y="4978422"/>
            <a:ext cx="5572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0" dirty="0" err="1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it-IT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are at the basis of the theory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75312F5-8A7B-794B-38C1-0659732896E4}"/>
              </a:ext>
            </a:extLst>
          </p:cNvPr>
          <p:cNvGrpSpPr/>
          <p:nvPr/>
        </p:nvGrpSpPr>
        <p:grpSpPr>
          <a:xfrm>
            <a:off x="5666933" y="5347754"/>
            <a:ext cx="2119730" cy="956224"/>
            <a:chOff x="8204643" y="2205503"/>
            <a:chExt cx="2119730" cy="956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2A102D9-D3AC-B14D-48E1-37342BDDB85C}"/>
                    </a:ext>
                  </a:extLst>
                </p:cNvPr>
                <p:cNvSpPr txBox="1"/>
                <p:nvPr/>
              </p:nvSpPr>
              <p:spPr>
                <a:xfrm>
                  <a:off x="8204643" y="2205503"/>
                  <a:ext cx="2119730" cy="9562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it-IT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it-IT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2A102D9-D3AC-B14D-48E1-37342BDDB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643" y="2205503"/>
                  <a:ext cx="2119730" cy="95622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Parentesi graffa aperta 9">
              <a:extLst>
                <a:ext uri="{FF2B5EF4-FFF2-40B4-BE49-F238E27FC236}">
                  <a16:creationId xmlns:a16="http://schemas.microsoft.com/office/drawing/2014/main" id="{C916CF0B-37F7-844A-6665-90DBA0F68570}"/>
                </a:ext>
              </a:extLst>
            </p:cNvPr>
            <p:cNvSpPr>
              <a:spLocks/>
            </p:cNvSpPr>
            <p:nvPr/>
          </p:nvSpPr>
          <p:spPr>
            <a:xfrm>
              <a:off x="8591811" y="2339366"/>
              <a:ext cx="359606" cy="7761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BA042E2-B912-5E9E-03EF-28CC02A15810}"/>
              </a:ext>
            </a:extLst>
          </p:cNvPr>
          <p:cNvGrpSpPr/>
          <p:nvPr/>
        </p:nvGrpSpPr>
        <p:grpSpPr>
          <a:xfrm>
            <a:off x="1414428" y="2144359"/>
            <a:ext cx="4215893" cy="2623795"/>
            <a:chOff x="7325186" y="2050079"/>
            <a:chExt cx="8063992" cy="2623795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98A5C525-4DCA-2A01-C650-66BBD72CBBDA}"/>
                </a:ext>
              </a:extLst>
            </p:cNvPr>
            <p:cNvGrpSpPr/>
            <p:nvPr/>
          </p:nvGrpSpPr>
          <p:grpSpPr>
            <a:xfrm>
              <a:off x="7692978" y="2050079"/>
              <a:ext cx="7696200" cy="2623795"/>
              <a:chOff x="3752850" y="2329890"/>
              <a:chExt cx="7696200" cy="26237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7E59D26D-97B6-B5B5-152D-CDF1F02C9E3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2850" y="2329890"/>
                    <a:ext cx="7696200" cy="26237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5500"/>
                      </a:lnSpc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it-IT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it-IT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|)</m:t>
                        </m:r>
                      </m:oMath>
                    </a14:m>
                    <a:endParaRPr lang="it-IT" i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>
                      <a:lnSpc>
                        <a:spcPts val="55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𝐻𝑇𝑆</m:t>
                              </m:r>
                            </m:sub>
                          </m:sSub>
                          <m:r>
                            <a:rPr lang="it-I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𝑜𝑝</m:t>
                                      </m:r>
                                    </m:sub>
                                  </m:sSub>
                                  <m:r>
                                    <a:rPr lang="it-IT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𝑜𝑝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it-IT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>
                      <a:lnSpc>
                        <a:spcPts val="55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it-IT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=40</m:t>
                          </m:r>
                        </m:oMath>
                      </m:oMathPara>
                    </a14:m>
                    <a:endParaRPr lang="it-IT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7E59D26D-97B6-B5B5-152D-CDF1F02C9E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2850" y="2329890"/>
                    <a:ext cx="7696200" cy="26237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sellaDiTesto 27">
                    <a:extLst>
                      <a:ext uri="{FF2B5EF4-FFF2-40B4-BE49-F238E27FC236}">
                        <a16:creationId xmlns:a16="http://schemas.microsoft.com/office/drawing/2014/main" id="{CE4B0F2D-1103-FD99-024A-5300D813BE40}"/>
                      </a:ext>
                    </a:extLst>
                  </p:cNvPr>
                  <p:cNvSpPr txBox="1"/>
                  <p:nvPr/>
                </p:nvSpPr>
                <p:spPr>
                  <a:xfrm>
                    <a:off x="6531886" y="2496312"/>
                    <a:ext cx="1009650" cy="62023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it-IT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CasellaDiTesto 27">
                    <a:extLst>
                      <a:ext uri="{FF2B5EF4-FFF2-40B4-BE49-F238E27FC236}">
                        <a16:creationId xmlns:a16="http://schemas.microsoft.com/office/drawing/2014/main" id="{CE4B0F2D-1103-FD99-024A-5300D813BE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1886" y="2496312"/>
                    <a:ext cx="1009650" cy="62023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58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Parentesi graffa aperta 24">
              <a:extLst>
                <a:ext uri="{FF2B5EF4-FFF2-40B4-BE49-F238E27FC236}">
                  <a16:creationId xmlns:a16="http://schemas.microsoft.com/office/drawing/2014/main" id="{BF3094DB-DEE0-4BC9-1C21-92522D2C980A}"/>
                </a:ext>
              </a:extLst>
            </p:cNvPr>
            <p:cNvSpPr>
              <a:spLocks/>
            </p:cNvSpPr>
            <p:nvPr/>
          </p:nvSpPr>
          <p:spPr>
            <a:xfrm>
              <a:off x="7325186" y="2283844"/>
              <a:ext cx="597577" cy="2278823"/>
            </a:xfrm>
            <a:prstGeom prst="leftBrace">
              <a:avLst>
                <a:gd name="adj1" fmla="val 8333"/>
                <a:gd name="adj2" fmla="val 5132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5810A2E-7F22-186F-9FBA-DA45A7BD2BCB}"/>
              </a:ext>
            </a:extLst>
          </p:cNvPr>
          <p:cNvGrpSpPr/>
          <p:nvPr/>
        </p:nvGrpSpPr>
        <p:grpSpPr>
          <a:xfrm>
            <a:off x="4003785" y="5377930"/>
            <a:ext cx="1626536" cy="956224"/>
            <a:chOff x="4437667" y="5079240"/>
            <a:chExt cx="1626536" cy="956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02C5B420-8505-9E89-3421-E47B31559B8B}"/>
                    </a:ext>
                  </a:extLst>
                </p:cNvPr>
                <p:cNvSpPr txBox="1"/>
                <p:nvPr/>
              </p:nvSpPr>
              <p:spPr>
                <a:xfrm>
                  <a:off x="4437667" y="5079240"/>
                  <a:ext cx="1626536" cy="9562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it-IT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it-IT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02C5B420-8505-9E89-3421-E47B31559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667" y="5079240"/>
                  <a:ext cx="1626536" cy="95622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Parentesi graffa aperta 30">
              <a:extLst>
                <a:ext uri="{FF2B5EF4-FFF2-40B4-BE49-F238E27FC236}">
                  <a16:creationId xmlns:a16="http://schemas.microsoft.com/office/drawing/2014/main" id="{B12C8DCA-F6FC-A335-257E-AC5BC7B48110}"/>
                </a:ext>
              </a:extLst>
            </p:cNvPr>
            <p:cNvSpPr>
              <a:spLocks/>
            </p:cNvSpPr>
            <p:nvPr/>
          </p:nvSpPr>
          <p:spPr>
            <a:xfrm>
              <a:off x="4587174" y="5191846"/>
              <a:ext cx="359606" cy="7873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77F07B42-21C8-8412-8FEE-CC4E236A1F13}"/>
              </a:ext>
            </a:extLst>
          </p:cNvPr>
          <p:cNvGrpSpPr/>
          <p:nvPr/>
        </p:nvGrpSpPr>
        <p:grpSpPr>
          <a:xfrm>
            <a:off x="6984796" y="2219750"/>
            <a:ext cx="4350215" cy="3073727"/>
            <a:chOff x="8034504" y="2172125"/>
            <a:chExt cx="1849044" cy="3073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CD653812-86B7-3758-F08C-6CB333765860}"/>
                    </a:ext>
                  </a:extLst>
                </p:cNvPr>
                <p:cNvSpPr txBox="1"/>
                <p:nvPr/>
              </p:nvSpPr>
              <p:spPr>
                <a:xfrm>
                  <a:off x="8271385" y="2172125"/>
                  <a:ext cx="1612163" cy="30737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38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acc>
                          <m:accPr>
                            <m:chr m:val="⃗"/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it-IT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ts val="38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𝐻𝑇𝑆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it-IT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ts val="38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it-IT" sz="1800" i="1" kern="10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1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it-IT" sz="1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1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⃗"/>
                                <m:ctrlPr>
                                  <a:rPr lang="it-IT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acc>
                          </m:num>
                          <m:den>
                            <m:r>
                              <a:rPr lang="it-IT" sz="1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it-IT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ts val="38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it-IT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it-IT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ts val="38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it-IT" sz="1800" i="1" kern="10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∬"/>
                            <m:supHide m:val="on"/>
                            <m:ctrlP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it-IT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nary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𝑑𝑆</m:t>
                        </m:r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∬"/>
                            <m:supHide m:val="on"/>
                            <m:ctrlP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it-IT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 sz="1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∇</m:t>
                                </m:r>
                              </m:e>
                            </m:acc>
                          </m:e>
                        </m:nary>
                        <m:r>
                          <a:rPr lang="it-IT" sz="1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𝑑𝑆</m:t>
                        </m:r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it-I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it-IT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nary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it-I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𝑑𝐿</m:t>
                        </m:r>
                      </m:oMath>
                    </m:oMathPara>
                  </a14:m>
                  <a:endParaRPr lang="it-IT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ts val="5000"/>
                    </a:lnSpc>
                  </a:pPr>
                  <a:endParaRPr lang="it-IT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CD653812-86B7-3758-F08C-6CB333765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385" y="2172125"/>
                  <a:ext cx="1612163" cy="3073727"/>
                </a:xfrm>
                <a:prstGeom prst="rect">
                  <a:avLst/>
                </a:prstGeom>
                <a:blipFill>
                  <a:blip r:embed="rId7"/>
                  <a:stretch>
                    <a:fillRect l="-13666" r="-2025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Parentesi graffa aperta 33">
              <a:extLst>
                <a:ext uri="{FF2B5EF4-FFF2-40B4-BE49-F238E27FC236}">
                  <a16:creationId xmlns:a16="http://schemas.microsoft.com/office/drawing/2014/main" id="{290D2A96-CDD6-65DF-57AC-1B9135A196F8}"/>
                </a:ext>
              </a:extLst>
            </p:cNvPr>
            <p:cNvSpPr>
              <a:spLocks/>
            </p:cNvSpPr>
            <p:nvPr/>
          </p:nvSpPr>
          <p:spPr>
            <a:xfrm>
              <a:off x="8034504" y="2330499"/>
              <a:ext cx="312416" cy="2278823"/>
            </a:xfrm>
            <a:prstGeom prst="leftBrace">
              <a:avLst>
                <a:gd name="adj1" fmla="val 8333"/>
                <a:gd name="adj2" fmla="val 5132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415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8A670-54D0-4634-5722-F99DA532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BE9F4-9844-B663-ED40-CEE390A3B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7495DB-E462-5ABD-4D56-2FA58CDC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Magnetization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B75E246-0754-FBBB-DF35-80740561DA07}"/>
                  </a:ext>
                </a:extLst>
              </p:cNvPr>
              <p:cNvSpPr txBox="1"/>
              <p:nvPr/>
            </p:nvSpPr>
            <p:spPr>
              <a:xfrm>
                <a:off x="2292771" y="1213991"/>
                <a:ext cx="74878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Due to </a:t>
                </a:r>
                <a:r>
                  <a:rPr lang="en-US" b="1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magnetization</a:t>
                </a:r>
                <a:r>
                  <a:rPr lang="en-US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the requirement of field quality, in the good field region, </a:t>
                </a:r>
                <a:r>
                  <a:rPr lang="en-GB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noProof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0" noProof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GB" b="1" i="0" noProof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GB" b="1" i="0" noProof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b="1" i="1" noProof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10 units</a:t>
                </a:r>
                <a:r>
                  <a:rPr lang="en-US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not met</a:t>
                </a:r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B75E246-0754-FBBB-DF35-80740561D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771" y="1213991"/>
                <a:ext cx="7487815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 descr="Immagine che contiene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4585C441-5FA4-6BA6-16FB-5377DC8B0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4" y="2111792"/>
            <a:ext cx="10853847" cy="36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78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388D0F86-77A8-D787-2FFD-D78E5076C532}"/>
              </a:ext>
            </a:extLst>
          </p:cNvPr>
          <p:cNvGrpSpPr/>
          <p:nvPr/>
        </p:nvGrpSpPr>
        <p:grpSpPr>
          <a:xfrm>
            <a:off x="4367621" y="2678554"/>
            <a:ext cx="6438311" cy="3523715"/>
            <a:chOff x="558667" y="4373123"/>
            <a:chExt cx="4222884" cy="231120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71DEEF0-D026-4271-55B1-6602E4F1E213}"/>
                </a:ext>
              </a:extLst>
            </p:cNvPr>
            <p:cNvSpPr/>
            <p:nvPr/>
          </p:nvSpPr>
          <p:spPr>
            <a:xfrm>
              <a:off x="1767440" y="5440237"/>
              <a:ext cx="3014111" cy="176973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rgbClr val="C00000"/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45" name="Picture 44" descr="A close-up of a stack of rings&#10;&#10;Description automatically generated">
              <a:extLst>
                <a:ext uri="{FF2B5EF4-FFF2-40B4-BE49-F238E27FC236}">
                  <a16:creationId xmlns:a16="http://schemas.microsoft.com/office/drawing/2014/main" id="{9079247C-D663-C4BB-B724-3F442825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67" y="4373123"/>
              <a:ext cx="3291098" cy="231120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050C6B-E2C3-8497-44B5-74BD4FDED0C6}"/>
                </a:ext>
              </a:extLst>
            </p:cNvPr>
            <p:cNvSpPr/>
            <p:nvPr/>
          </p:nvSpPr>
          <p:spPr>
            <a:xfrm>
              <a:off x="1678781" y="5376863"/>
              <a:ext cx="1014413" cy="302418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16E2384-8AC3-9594-2B7E-DD2F5314232B}"/>
                </a:ext>
              </a:extLst>
            </p:cNvPr>
            <p:cNvSpPr/>
            <p:nvPr/>
          </p:nvSpPr>
          <p:spPr>
            <a:xfrm>
              <a:off x="2031206" y="5484324"/>
              <a:ext cx="309564" cy="9256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DB5C1FC-010F-ED38-BA0F-B1FDB1890D28}"/>
                </a:ext>
              </a:extLst>
            </p:cNvPr>
            <p:cNvCxnSpPr/>
            <p:nvPr/>
          </p:nvCxnSpPr>
          <p:spPr>
            <a:xfrm>
              <a:off x="1677301" y="5376863"/>
              <a:ext cx="353905" cy="104775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21EAD4F-2028-4A0D-5AEB-BF4A1AF66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7301" y="5574506"/>
              <a:ext cx="353905" cy="104775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A7071A-AB20-3A82-49B5-99A6D98BDE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0770" y="5574506"/>
              <a:ext cx="352424" cy="104775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E7D4300-BDA3-5AC9-F4BD-D43155B317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289" y="5376863"/>
              <a:ext cx="353905" cy="104775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59EF4E7-ABCE-5E67-7298-9D94A0529614}"/>
              </a:ext>
            </a:extLst>
          </p:cNvPr>
          <p:cNvSpPr/>
          <p:nvPr/>
        </p:nvSpPr>
        <p:spPr>
          <a:xfrm>
            <a:off x="9381248" y="-114300"/>
            <a:ext cx="3110807" cy="7286625"/>
          </a:xfrm>
          <a:custGeom>
            <a:avLst/>
            <a:gdLst>
              <a:gd name="connsiteX0" fmla="*/ 0 w 2886075"/>
              <a:gd name="connsiteY0" fmla="*/ 19050 h 7286625"/>
              <a:gd name="connsiteX1" fmla="*/ 285750 w 2886075"/>
              <a:gd name="connsiteY1" fmla="*/ 552450 h 7286625"/>
              <a:gd name="connsiteX2" fmla="*/ 523875 w 2886075"/>
              <a:gd name="connsiteY2" fmla="*/ 1190625 h 7286625"/>
              <a:gd name="connsiteX3" fmla="*/ 714375 w 2886075"/>
              <a:gd name="connsiteY3" fmla="*/ 1762125 h 7286625"/>
              <a:gd name="connsiteX4" fmla="*/ 876300 w 2886075"/>
              <a:gd name="connsiteY4" fmla="*/ 2619375 h 7286625"/>
              <a:gd name="connsiteX5" fmla="*/ 942975 w 2886075"/>
              <a:gd name="connsiteY5" fmla="*/ 3343275 h 7286625"/>
              <a:gd name="connsiteX6" fmla="*/ 962025 w 2886075"/>
              <a:gd name="connsiteY6" fmla="*/ 4600575 h 7286625"/>
              <a:gd name="connsiteX7" fmla="*/ 847725 w 2886075"/>
              <a:gd name="connsiteY7" fmla="*/ 5324475 h 7286625"/>
              <a:gd name="connsiteX8" fmla="*/ 695325 w 2886075"/>
              <a:gd name="connsiteY8" fmla="*/ 6010275 h 7286625"/>
              <a:gd name="connsiteX9" fmla="*/ 533400 w 2886075"/>
              <a:gd name="connsiteY9" fmla="*/ 6543675 h 7286625"/>
              <a:gd name="connsiteX10" fmla="*/ 247650 w 2886075"/>
              <a:gd name="connsiteY10" fmla="*/ 7286625 h 7286625"/>
              <a:gd name="connsiteX11" fmla="*/ 2886075 w 2886075"/>
              <a:gd name="connsiteY11" fmla="*/ 7229475 h 7286625"/>
              <a:gd name="connsiteX12" fmla="*/ 2867025 w 2886075"/>
              <a:gd name="connsiteY12" fmla="*/ 0 h 7286625"/>
              <a:gd name="connsiteX13" fmla="*/ 0 w 2886075"/>
              <a:gd name="connsiteY13" fmla="*/ 19050 h 728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6075" h="7286625">
                <a:moveTo>
                  <a:pt x="0" y="19050"/>
                </a:moveTo>
                <a:lnTo>
                  <a:pt x="285750" y="552450"/>
                </a:lnTo>
                <a:lnTo>
                  <a:pt x="523875" y="1190625"/>
                </a:lnTo>
                <a:lnTo>
                  <a:pt x="714375" y="1762125"/>
                </a:lnTo>
                <a:lnTo>
                  <a:pt x="876300" y="2619375"/>
                </a:lnTo>
                <a:lnTo>
                  <a:pt x="942975" y="3343275"/>
                </a:lnTo>
                <a:lnTo>
                  <a:pt x="962025" y="4600575"/>
                </a:lnTo>
                <a:lnTo>
                  <a:pt x="847725" y="5324475"/>
                </a:lnTo>
                <a:lnTo>
                  <a:pt x="695325" y="6010275"/>
                </a:lnTo>
                <a:lnTo>
                  <a:pt x="533400" y="6543675"/>
                </a:lnTo>
                <a:lnTo>
                  <a:pt x="247650" y="7286625"/>
                </a:lnTo>
                <a:lnTo>
                  <a:pt x="2886075" y="7229475"/>
                </a:lnTo>
                <a:lnTo>
                  <a:pt x="2867025" y="0"/>
                </a:lnTo>
                <a:lnTo>
                  <a:pt x="0" y="19050"/>
                </a:lnTo>
                <a:close/>
              </a:path>
            </a:pathLst>
          </a:custGeom>
          <a:gradFill flip="none" rotWithShape="1">
            <a:gsLst>
              <a:gs pos="50000">
                <a:srgbClr val="FF383E"/>
              </a:gs>
              <a:gs pos="0">
                <a:srgbClr val="C0000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6F746-3DA0-23B7-05DE-F70B82B5D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BDBE924-4A84-BA11-090B-A5C7F65708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0232" y="1287443"/>
            <a:ext cx="10917901" cy="33619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defTabSz="456291">
              <a:buNone/>
            </a:pPr>
            <a:r>
              <a:rPr lang="en-GB" b="1" noProof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characteristics:</a:t>
            </a:r>
          </a:p>
          <a:p>
            <a:pPr marL="285750" indent="-285750" algn="l" defTabSz="456291"/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midplane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dipole to avoid deposition of the 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muon decay.</a:t>
            </a:r>
          </a:p>
          <a:p>
            <a:pPr marL="285750" indent="-285750" defTabSz="456291"/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T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central field.</a:t>
            </a:r>
          </a:p>
          <a:p>
            <a:pPr marL="285750" indent="-285750" algn="l" defTabSz="456291"/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Rectangular aperture of 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mm x 30 mm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 defTabSz="456291"/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length 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1.3 m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b="1" noProof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defTabSz="456291"/>
            <a:endParaRPr lang="en-GB" noProof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defTabSz="456291">
              <a:buNone/>
            </a:pPr>
            <a:r>
              <a:rPr lang="en-GB" b="1" noProof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solution:</a:t>
            </a:r>
          </a:p>
          <a:p>
            <a:pPr marL="285750" indent="-285750" algn="l" defTabSz="456291"/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 design based on </a:t>
            </a: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insulated </a:t>
            </a:r>
          </a:p>
          <a:p>
            <a:pPr indent="0" algn="l" defTabSz="456291">
              <a:buNone/>
            </a:pPr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HTS racetracks</a:t>
            </a:r>
            <a:r>
              <a:rPr lang="en-GB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b="1" noProof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29B5192-C1DF-5F26-9023-059BDDB7BF84}"/>
              </a:ext>
            </a:extLst>
          </p:cNvPr>
          <p:cNvSpPr/>
          <p:nvPr/>
        </p:nvSpPr>
        <p:spPr>
          <a:xfrm>
            <a:off x="-6123382" y="-4513006"/>
            <a:ext cx="16491278" cy="16491278"/>
          </a:xfrm>
          <a:prstGeom prst="arc">
            <a:avLst>
              <a:gd name="adj1" fmla="val 19751047"/>
              <a:gd name="adj2" fmla="val 1500523"/>
            </a:avLst>
          </a:prstGeom>
          <a:ln w="317500">
            <a:gradFill>
              <a:gsLst>
                <a:gs pos="0">
                  <a:srgbClr val="0043D9"/>
                </a:gs>
                <a:gs pos="100000">
                  <a:srgbClr val="FF383E"/>
                </a:gs>
              </a:gsLst>
              <a:lin ang="5400000" scaled="1"/>
            </a:gradFill>
          </a:ln>
          <a:effectLst>
            <a:softEdge rad="762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48" name="Picture 47" descr="A white and grey striped object&#10;&#10;Description automatically generated">
            <a:extLst>
              <a:ext uri="{FF2B5EF4-FFF2-40B4-BE49-F238E27FC236}">
                <a16:creationId xmlns:a16="http://schemas.microsoft.com/office/drawing/2014/main" id="{18D19F63-70D1-6D36-0088-60E5F84E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4" y="1385481"/>
            <a:ext cx="1541709" cy="46943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6D25A44-02AE-20B0-7143-69334D1F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Requirements for the SC Dipoles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135BC7-4486-9766-53F2-91986AB3B045}"/>
              </a:ext>
            </a:extLst>
          </p:cNvPr>
          <p:cNvSpPr>
            <a:spLocks noChangeAspect="1"/>
          </p:cNvSpPr>
          <p:nvPr/>
        </p:nvSpPr>
        <p:spPr>
          <a:xfrm>
            <a:off x="1123673" y="5092701"/>
            <a:ext cx="2841231" cy="847032"/>
          </a:xfrm>
          <a:prstGeom prst="rect">
            <a:avLst/>
          </a:prstGeom>
          <a:solidFill>
            <a:schemeClr val="accent6">
              <a:alpha val="50000"/>
            </a:schemeClr>
          </a:solidFill>
          <a:ln w="317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2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Aperture</a:t>
            </a:r>
            <a:endParaRPr lang="en-GB" sz="1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959D6B-EA0E-1650-F4D8-93633909CADC}"/>
              </a:ext>
            </a:extLst>
          </p:cNvPr>
          <p:cNvCxnSpPr>
            <a:cxnSpLocks/>
          </p:cNvCxnSpPr>
          <p:nvPr/>
        </p:nvCxnSpPr>
        <p:spPr>
          <a:xfrm>
            <a:off x="1123673" y="6036391"/>
            <a:ext cx="28412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3C35004-EEF3-0B24-1261-5A49333B7120}"/>
              </a:ext>
            </a:extLst>
          </p:cNvPr>
          <p:cNvCxnSpPr>
            <a:cxnSpLocks/>
          </p:cNvCxnSpPr>
          <p:nvPr/>
        </p:nvCxnSpPr>
        <p:spPr>
          <a:xfrm flipV="1">
            <a:off x="1008481" y="5092701"/>
            <a:ext cx="0" cy="847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85042A0-2954-4EBD-6A87-CA1D52967F65}"/>
              </a:ext>
            </a:extLst>
          </p:cNvPr>
          <p:cNvSpPr txBox="1"/>
          <p:nvPr/>
        </p:nvSpPr>
        <p:spPr>
          <a:xfrm>
            <a:off x="2039131" y="6133050"/>
            <a:ext cx="101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mm</a:t>
            </a:r>
            <a:endParaRPr lang="en-GB" noProof="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B1EED7-1662-460E-95AF-7070379CFD03}"/>
              </a:ext>
            </a:extLst>
          </p:cNvPr>
          <p:cNvSpPr txBox="1"/>
          <p:nvPr/>
        </p:nvSpPr>
        <p:spPr>
          <a:xfrm>
            <a:off x="54041" y="5331551"/>
            <a:ext cx="890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mm</a:t>
            </a:r>
            <a:endParaRPr lang="en-GB" noProof="0" dirty="0"/>
          </a:p>
        </p:txBody>
      </p: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EB99E78A-A71A-1DD8-0928-D3ADE560C01F}"/>
              </a:ext>
            </a:extLst>
          </p:cNvPr>
          <p:cNvCxnSpPr>
            <a:stCxn id="51" idx="1"/>
            <a:endCxn id="67" idx="0"/>
          </p:cNvCxnSpPr>
          <p:nvPr/>
        </p:nvCxnSpPr>
        <p:spPr>
          <a:xfrm rot="10800000" flipV="1">
            <a:off x="2544290" y="4439417"/>
            <a:ext cx="3531085" cy="65328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19069DFA-640E-4B11-0B02-21DE020C12DD}"/>
              </a:ext>
            </a:extLst>
          </p:cNvPr>
          <p:cNvCxnSpPr>
            <a:cxnSpLocks/>
          </p:cNvCxnSpPr>
          <p:nvPr/>
        </p:nvCxnSpPr>
        <p:spPr>
          <a:xfrm>
            <a:off x="10960006" y="1663688"/>
            <a:ext cx="0" cy="413789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8A7B840-8B70-0CE4-A108-56DEB67D9B27}"/>
                  </a:ext>
                </a:extLst>
              </p:cNvPr>
              <p:cNvSpPr txBox="1"/>
              <p:nvPr/>
            </p:nvSpPr>
            <p:spPr>
              <a:xfrm>
                <a:off x="10984042" y="3594134"/>
                <a:ext cx="765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1.3 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8A7B840-8B70-0CE4-A108-56DEB67D9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042" y="3594134"/>
                <a:ext cx="765402" cy="276999"/>
              </a:xfrm>
              <a:prstGeom prst="rect">
                <a:avLst/>
              </a:prstGeom>
              <a:blipFill>
                <a:blip r:embed="rId5"/>
                <a:stretch>
                  <a:fillRect l="-3200" r="-4800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764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BDBE924-4A84-BA11-090B-A5C7F657083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97180" y="1327372"/>
                <a:ext cx="10917901" cy="10967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 defTabSz="456291">
                  <a:buNone/>
                </a:pPr>
                <a:r>
                  <a:rPr lang="en-GB" b="1" noProof="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Field quality requirements:</a:t>
                </a:r>
              </a:p>
              <a:p>
                <a:pPr marL="285750" indent="-285750" algn="l" defTabSz="456291"/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Rectangular aperture of </a:t>
                </a:r>
                <a:r>
                  <a:rPr lang="en-GB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100 mm x 30 mm</a:t>
                </a:r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 algn="l" defTabSz="456291"/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Field </a:t>
                </a:r>
                <a:r>
                  <a:rPr lang="en-GB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noProof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noProof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GB" noProof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units in beam radius of </a:t>
                </a:r>
                <a:r>
                  <a:rPr lang="en-GB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 mm</a:t>
                </a:r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BDBE924-4A84-BA11-090B-A5C7F657083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80" y="1327372"/>
                <a:ext cx="10917901" cy="1096710"/>
              </a:xfrm>
              <a:prstGeom prst="rect">
                <a:avLst/>
              </a:prstGeom>
              <a:blipFill>
                <a:blip r:embed="rId3"/>
                <a:stretch>
                  <a:fillRect l="-503" t="-5000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6D25A44-02AE-20B0-7143-69334D1F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13" y="290715"/>
            <a:ext cx="9553371" cy="681159"/>
          </a:xfrm>
        </p:spPr>
        <p:txBody>
          <a:bodyPr/>
          <a:lstStyle/>
          <a:p>
            <a:r>
              <a:rPr lang="en-GB" noProof="0" dirty="0"/>
              <a:t>Requirements for the SC Dipoles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147FF7BE-19E9-92EE-7E94-566CA3F9E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811" y="6356350"/>
            <a:ext cx="2743200" cy="365125"/>
          </a:xfrm>
        </p:spPr>
        <p:txBody>
          <a:bodyPr/>
          <a:lstStyle/>
          <a:p>
            <a:fld id="{A16AB2F8-5338-F742-A59E-35F5B82165E6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3" name="Immagine 2" descr="Immagine che contiene schermata, testo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60C133B4-A24B-51C3-D570-1E40D73F0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173" y="2453919"/>
            <a:ext cx="888965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BDBE924-4A84-BA11-090B-A5C7F657083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97180" y="1331488"/>
                <a:ext cx="10917901" cy="10967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 defTabSz="456291">
                  <a:buNone/>
                </a:pPr>
                <a:r>
                  <a:rPr lang="en-GB" b="1" noProof="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Field quality requirements:</a:t>
                </a:r>
              </a:p>
              <a:p>
                <a:pPr marL="285750" indent="-285750" algn="l" defTabSz="456291"/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Rectangular aperture of </a:t>
                </a:r>
                <a:r>
                  <a:rPr lang="en-GB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100 mm x 30 mm</a:t>
                </a:r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GB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285750" indent="-285750" algn="l" defTabSz="456291"/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Field </a:t>
                </a:r>
                <a:r>
                  <a:rPr lang="en-GB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homogeneity </a:t>
                </a:r>
                <a14:m>
                  <m:oMath xmlns:m="http://schemas.openxmlformats.org/officeDocument/2006/math">
                    <m:r>
                      <a:rPr lang="en-GB" i="1" noProof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1% in the good field region.</a:t>
                </a: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BDBE924-4A84-BA11-090B-A5C7F657083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80" y="1331488"/>
                <a:ext cx="10917901" cy="1096710"/>
              </a:xfrm>
              <a:prstGeom prst="rect">
                <a:avLst/>
              </a:prstGeom>
              <a:blipFill>
                <a:blip r:embed="rId3"/>
                <a:stretch>
                  <a:fillRect l="-503" t="-444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147FF7BE-19E9-92EE-7E94-566CA3F9E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811" y="6356350"/>
            <a:ext cx="2743200" cy="365125"/>
          </a:xfrm>
        </p:spPr>
        <p:txBody>
          <a:bodyPr/>
          <a:lstStyle/>
          <a:p>
            <a:fld id="{A16AB2F8-5338-F742-A59E-35F5B82165E6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3" name="Immagine 2" descr="Immagine che contiene schermat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C43808EF-BF9D-3179-4D68-B35715C17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172" y="2453918"/>
            <a:ext cx="8896871" cy="3383001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D47C95D2-A9C1-7159-3D15-27AA05F6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13" y="290715"/>
            <a:ext cx="9553371" cy="681159"/>
          </a:xfrm>
        </p:spPr>
        <p:txBody>
          <a:bodyPr/>
          <a:lstStyle/>
          <a:p>
            <a:r>
              <a:rPr lang="en-GB" noProof="0" dirty="0"/>
              <a:t>Requirements for the SC Dipoles</a:t>
            </a:r>
          </a:p>
        </p:txBody>
      </p:sp>
    </p:spTree>
    <p:extLst>
      <p:ext uri="{BB962C8B-B14F-4D97-AF65-F5344CB8AC3E}">
        <p14:creationId xmlns:p14="http://schemas.microsoft.com/office/powerpoint/2010/main" val="148980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D8A7C9-2D9B-F2E1-9074-10ED528EE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AB2F8-5338-F742-A59E-35F5B82165E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8478C6C-4B64-3CAE-A4E1-99EB5BD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13" y="318002"/>
            <a:ext cx="9553371" cy="681159"/>
          </a:xfrm>
        </p:spPr>
        <p:txBody>
          <a:bodyPr/>
          <a:lstStyle/>
          <a:p>
            <a:r>
              <a:rPr lang="en-GB" noProof="0" dirty="0"/>
              <a:t> Cable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6B88C042-0548-E9AB-82FD-E11E5755EFA1}"/>
                  </a:ext>
                </a:extLst>
              </p:cNvPr>
              <p:cNvSpPr txBox="1"/>
              <p:nvPr/>
            </p:nvSpPr>
            <p:spPr>
              <a:xfrm>
                <a:off x="6583152" y="6007843"/>
                <a:ext cx="15380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=3.24 </m:t>
                      </m:r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noProof="0" dirty="0"/>
              </a:p>
            </p:txBody>
          </p:sp>
        </mc:Choice>
        <mc:Fallback xmlns=""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6B88C042-0548-E9AB-82FD-E11E5755E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152" y="6007843"/>
                <a:ext cx="1538047" cy="246221"/>
              </a:xfrm>
              <a:prstGeom prst="rect">
                <a:avLst/>
              </a:prstGeom>
              <a:blipFill>
                <a:blip r:embed="rId3"/>
                <a:stretch>
                  <a:fillRect l="-3175" t="-2500" r="-1190"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744FF6EF-A323-DDFF-AFEB-00571371783A}"/>
                  </a:ext>
                </a:extLst>
              </p:cNvPr>
              <p:cNvSpPr txBox="1"/>
              <p:nvPr/>
            </p:nvSpPr>
            <p:spPr>
              <a:xfrm>
                <a:off x="8233605" y="5998777"/>
                <a:ext cx="17159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=0.0598 </m:t>
                      </m:r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noProof="0" dirty="0"/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744FF6EF-A323-DDFF-AFEB-00571371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605" y="5998777"/>
                <a:ext cx="1715986" cy="246221"/>
              </a:xfrm>
              <a:prstGeom prst="rect">
                <a:avLst/>
              </a:prstGeom>
              <a:blipFill>
                <a:blip r:embed="rId4"/>
                <a:stretch>
                  <a:fillRect l="-2847" r="-1068"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15A04D55-D964-8D11-F6EA-C012AFC2B8FC}"/>
                  </a:ext>
                </a:extLst>
              </p:cNvPr>
              <p:cNvSpPr txBox="1"/>
              <p:nvPr/>
            </p:nvSpPr>
            <p:spPr>
              <a:xfrm>
                <a:off x="10052830" y="6010265"/>
                <a:ext cx="17319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=0.9656 </m:t>
                      </m:r>
                      <m:r>
                        <a:rPr lang="en-GB" sz="16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noProof="0" dirty="0"/>
              </a:p>
            </p:txBody>
          </p:sp>
        </mc:Choice>
        <mc:Fallback xmlns=""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15A04D55-D964-8D11-F6EA-C012AFC2B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30" y="6010265"/>
                <a:ext cx="1731951" cy="246221"/>
              </a:xfrm>
              <a:prstGeom prst="rect">
                <a:avLst/>
              </a:prstGeom>
              <a:blipFill>
                <a:blip r:embed="rId5"/>
                <a:stretch>
                  <a:fillRect l="-2465" r="-1056"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539AECB0-76C0-916F-6DFA-053A7EEE1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840" y="1447241"/>
                <a:ext cx="10515600" cy="4351338"/>
              </a:xfrm>
            </p:spPr>
            <p:txBody>
              <a:bodyPr/>
              <a:lstStyle/>
              <a:p>
                <a:r>
                  <a:rPr lang="en-GB" noProof="0" dirty="0"/>
                  <a:t>The </a:t>
                </a:r>
                <a:r>
                  <a:rPr lang="en-GB" b="1" noProof="0" dirty="0"/>
                  <a:t>conductor</a:t>
                </a:r>
                <a:r>
                  <a:rPr lang="en-GB" noProof="0" dirty="0"/>
                  <a:t> consists of </a:t>
                </a:r>
                <a:r>
                  <a:rPr lang="en-GB" b="1" noProof="0" dirty="0"/>
                  <a:t>two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tapes</a:t>
                </a:r>
                <a:r>
                  <a:rPr lang="en-GB" noProof="0" dirty="0"/>
                  <a:t> and </a:t>
                </a:r>
                <a:r>
                  <a:rPr lang="en-GB" b="1" noProof="0" dirty="0"/>
                  <a:t>one</a:t>
                </a:r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r>
                      <a:rPr lang="en-GB" sz="1800" i="1" noProof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b="1" noProof="0" dirty="0"/>
                  <a:t>SS</a:t>
                </a:r>
                <a:r>
                  <a:rPr lang="en-GB" noProof="0" dirty="0"/>
                  <a:t> </a:t>
                </a:r>
                <a:r>
                  <a:rPr lang="en-GB" b="1" noProof="0" dirty="0"/>
                  <a:t>strip</a:t>
                </a:r>
                <a:r>
                  <a:rPr lang="en-GB" noProof="0" dirty="0"/>
                  <a:t>.</a:t>
                </a:r>
              </a:p>
              <a:p>
                <a:r>
                  <a:rPr lang="en-GB" noProof="0" dirty="0"/>
                  <a:t>The </a:t>
                </a:r>
                <a:r>
                  <a:rPr lang="en-GB" b="1" noProof="0" dirty="0"/>
                  <a:t>SC </a:t>
                </a:r>
                <a:r>
                  <a:rPr lang="en-GB" noProof="0" dirty="0"/>
                  <a:t>is based on a commercial </a:t>
                </a:r>
                <a:r>
                  <a:rPr lang="en-GB" b="1" noProof="0" dirty="0"/>
                  <a:t>YBCO</a:t>
                </a:r>
                <a:r>
                  <a:rPr lang="en-GB" noProof="0" dirty="0"/>
                  <a:t> tape from </a:t>
                </a:r>
                <a:r>
                  <a:rPr lang="en-GB" b="1" noProof="0" dirty="0"/>
                  <a:t>Fujikura</a:t>
                </a:r>
                <a:r>
                  <a:rPr lang="en-GB" noProof="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539AECB0-76C0-916F-6DFA-053A7EEE1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840" y="1447241"/>
                <a:ext cx="10515600" cy="4351338"/>
              </a:xfrm>
              <a:blipFill>
                <a:blip r:embed="rId6"/>
                <a:stretch>
                  <a:fillRect l="-348" t="-12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step&#10;&#10;Description automatically generated with medium confidence">
            <a:extLst>
              <a:ext uri="{FF2B5EF4-FFF2-40B4-BE49-F238E27FC236}">
                <a16:creationId xmlns:a16="http://schemas.microsoft.com/office/drawing/2014/main" id="{52479E7E-240C-0808-1F3A-B079EFA0B3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4F3"/>
              </a:clrFrom>
              <a:clrTo>
                <a:srgbClr val="F4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979"/>
            <a:ext cx="5394960" cy="2583194"/>
          </a:xfrm>
          <a:prstGeom prst="rect">
            <a:avLst/>
          </a:prstGeom>
        </p:spPr>
      </p:pic>
      <p:pic>
        <p:nvPicPr>
          <p:cNvPr id="36" name="Picture 3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D99D7CA5-ECF0-BB50-89D9-312F1B3C3A9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4F4F3"/>
              </a:clrFrom>
              <a:clrTo>
                <a:srgbClr val="F4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4512"/>
            <a:ext cx="5394960" cy="153044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4E3E094-8900-628A-C12E-60C4554E3CB3}"/>
              </a:ext>
            </a:extLst>
          </p:cNvPr>
          <p:cNvSpPr/>
          <p:nvPr/>
        </p:nvSpPr>
        <p:spPr>
          <a:xfrm>
            <a:off x="6969359" y="1343689"/>
            <a:ext cx="2045143" cy="537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noProof="0" dirty="0"/>
              <a:t>Same assumption as for the </a:t>
            </a:r>
            <a:r>
              <a:rPr lang="en-GB" sz="1400" b="1" noProof="0" dirty="0"/>
              <a:t>collider</a:t>
            </a:r>
            <a:r>
              <a:rPr lang="en-GB" sz="1400" noProof="0" dirty="0"/>
              <a:t> studies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B1C0A6D-2797-7A63-99A5-3B3DEDD54D51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380671" y="1612465"/>
            <a:ext cx="588688" cy="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row: Left 42">
            <a:extLst>
              <a:ext uri="{FF2B5EF4-FFF2-40B4-BE49-F238E27FC236}">
                <a16:creationId xmlns:a16="http://schemas.microsoft.com/office/drawing/2014/main" id="{16427BA1-5A9B-6D25-EC00-083B16442A34}"/>
              </a:ext>
            </a:extLst>
          </p:cNvPr>
          <p:cNvSpPr/>
          <p:nvPr/>
        </p:nvSpPr>
        <p:spPr>
          <a:xfrm>
            <a:off x="5297194" y="5774461"/>
            <a:ext cx="533158" cy="264088"/>
          </a:xfrm>
          <a:prstGeom prst="lef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6524A0-1976-DD91-AB86-F3DFF26ACA2D}"/>
              </a:ext>
            </a:extLst>
          </p:cNvPr>
          <p:cNvGrpSpPr/>
          <p:nvPr/>
        </p:nvGrpSpPr>
        <p:grpSpPr>
          <a:xfrm>
            <a:off x="5945268" y="2199396"/>
            <a:ext cx="6059164" cy="3766986"/>
            <a:chOff x="2339318" y="90822"/>
            <a:chExt cx="8251216" cy="66787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85BE04-8417-F957-0FB6-12C18DA5EBCB}"/>
                </a:ext>
              </a:extLst>
            </p:cNvPr>
            <p:cNvGrpSpPr/>
            <p:nvPr/>
          </p:nvGrpSpPr>
          <p:grpSpPr>
            <a:xfrm>
              <a:off x="3835940" y="90822"/>
              <a:ext cx="5575941" cy="6274095"/>
              <a:chOff x="3108960" y="-7539228"/>
              <a:chExt cx="21945600" cy="24693372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0CE5501-6408-8B68-2FBE-40B3A2AE72E0}"/>
                  </a:ext>
                </a:extLst>
              </p:cNvPr>
              <p:cNvSpPr/>
              <p:nvPr/>
            </p:nvSpPr>
            <p:spPr>
              <a:xfrm>
                <a:off x="3108960" y="12582145"/>
                <a:ext cx="21945600" cy="4571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noProof="0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7EFC570-5ECF-49B4-D03D-6BABD4D5EE5D}"/>
                  </a:ext>
                </a:extLst>
              </p:cNvPr>
              <p:cNvGrpSpPr/>
              <p:nvPr/>
            </p:nvGrpSpPr>
            <p:grpSpPr>
              <a:xfrm>
                <a:off x="3108960" y="2523744"/>
                <a:ext cx="21945600" cy="10058400"/>
                <a:chOff x="3108960" y="2523744"/>
                <a:chExt cx="21945600" cy="100584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12C024B-DC62-3CC1-ED0A-43E9C8D0D587}"/>
                    </a:ext>
                  </a:extLst>
                </p:cNvPr>
                <p:cNvSpPr/>
                <p:nvPr/>
              </p:nvSpPr>
              <p:spPr>
                <a:xfrm>
                  <a:off x="3108960" y="2523744"/>
                  <a:ext cx="21945600" cy="100584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9C8F604-C0B0-8057-D87A-F585A8EC9EEA}"/>
                    </a:ext>
                  </a:extLst>
                </p:cNvPr>
                <p:cNvSpPr/>
                <p:nvPr/>
              </p:nvSpPr>
              <p:spPr>
                <a:xfrm>
                  <a:off x="4023360" y="3438144"/>
                  <a:ext cx="20116799" cy="822959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C785689-F86C-EC95-39F9-69630C210A6B}"/>
                    </a:ext>
                  </a:extLst>
                </p:cNvPr>
                <p:cNvSpPr/>
                <p:nvPr/>
              </p:nvSpPr>
              <p:spPr>
                <a:xfrm>
                  <a:off x="4023360" y="3400963"/>
                  <a:ext cx="20116799" cy="31628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CA6FACE-520B-1FF6-3CF3-A4562AD6686C}"/>
                    </a:ext>
                  </a:extLst>
                </p:cNvPr>
                <p:cNvSpPr/>
                <p:nvPr/>
              </p:nvSpPr>
              <p:spPr>
                <a:xfrm>
                  <a:off x="4023360" y="3829541"/>
                  <a:ext cx="20116799" cy="359886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91E8776-DD53-7B72-E642-13F82EA6828F}"/>
                  </a:ext>
                </a:extLst>
              </p:cNvPr>
              <p:cNvGrpSpPr/>
              <p:nvPr/>
            </p:nvGrpSpPr>
            <p:grpSpPr>
              <a:xfrm flipV="1">
                <a:off x="3108960" y="-7539228"/>
                <a:ext cx="21945600" cy="10058400"/>
                <a:chOff x="3108960" y="2523744"/>
                <a:chExt cx="21945600" cy="10058400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F77A6E1-70E8-8336-0470-A9CFD2F0D195}"/>
                    </a:ext>
                  </a:extLst>
                </p:cNvPr>
                <p:cNvSpPr/>
                <p:nvPr/>
              </p:nvSpPr>
              <p:spPr>
                <a:xfrm>
                  <a:off x="3108960" y="2523744"/>
                  <a:ext cx="21945600" cy="100584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BFA08A0-9F6C-C9CF-493B-BB18C85D062D}"/>
                    </a:ext>
                  </a:extLst>
                </p:cNvPr>
                <p:cNvSpPr/>
                <p:nvPr/>
              </p:nvSpPr>
              <p:spPr>
                <a:xfrm>
                  <a:off x="4023360" y="3438144"/>
                  <a:ext cx="20116799" cy="822959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6EDBD75-8279-751D-6C94-FA4FEE0A3253}"/>
                    </a:ext>
                  </a:extLst>
                </p:cNvPr>
                <p:cNvSpPr/>
                <p:nvPr/>
              </p:nvSpPr>
              <p:spPr>
                <a:xfrm>
                  <a:off x="4023360" y="3436806"/>
                  <a:ext cx="20116799" cy="315475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11BF5D7C-F9AB-0821-1CFF-6BB1DCC40294}"/>
                    </a:ext>
                  </a:extLst>
                </p:cNvPr>
                <p:cNvSpPr/>
                <p:nvPr/>
              </p:nvSpPr>
              <p:spPr>
                <a:xfrm>
                  <a:off x="4023360" y="3863238"/>
                  <a:ext cx="20116799" cy="365421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 noProof="0" dirty="0"/>
                </a:p>
              </p:txBody>
            </p:sp>
          </p:grpSp>
        </p:grpSp>
        <p:sp>
          <p:nvSpPr>
            <p:cNvPr id="9" name="CasellaDiTesto 25">
              <a:extLst>
                <a:ext uri="{FF2B5EF4-FFF2-40B4-BE49-F238E27FC236}">
                  <a16:creationId xmlns:a16="http://schemas.microsoft.com/office/drawing/2014/main" id="{F43CF2DD-70D6-075E-4A8F-5B4AD5439EC5}"/>
                </a:ext>
              </a:extLst>
            </p:cNvPr>
            <p:cNvSpPr txBox="1"/>
            <p:nvPr/>
          </p:nvSpPr>
          <p:spPr>
            <a:xfrm>
              <a:off x="2349500" y="1130773"/>
              <a:ext cx="673122" cy="478228"/>
            </a:xfrm>
            <a:prstGeom prst="rect">
              <a:avLst/>
            </a:prstGeom>
            <a:solidFill>
              <a:srgbClr val="E97132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noProof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Cu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1278113-D00A-FCF9-114B-D7354F5044C3}"/>
                </a:ext>
              </a:extLst>
            </p:cNvPr>
            <p:cNvCxnSpPr>
              <a:cxnSpLocks/>
              <a:stCxn id="9" idx="3"/>
              <a:endCxn id="75" idx="1"/>
            </p:cNvCxnSpPr>
            <p:nvPr/>
          </p:nvCxnSpPr>
          <p:spPr>
            <a:xfrm flipV="1">
              <a:off x="3022622" y="1368640"/>
              <a:ext cx="813317" cy="1247"/>
            </a:xfrm>
            <a:prstGeom prst="straightConnector1">
              <a:avLst/>
            </a:prstGeom>
            <a:ln>
              <a:solidFill>
                <a:srgbClr val="E9713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25">
              <a:extLst>
                <a:ext uri="{FF2B5EF4-FFF2-40B4-BE49-F238E27FC236}">
                  <a16:creationId xmlns:a16="http://schemas.microsoft.com/office/drawing/2014/main" id="{2736A0C4-EE8D-8400-B067-BA8B994A9D9A}"/>
                </a:ext>
              </a:extLst>
            </p:cNvPr>
            <p:cNvSpPr txBox="1"/>
            <p:nvPr/>
          </p:nvSpPr>
          <p:spPr>
            <a:xfrm>
              <a:off x="2349500" y="2029787"/>
              <a:ext cx="673122" cy="478228"/>
            </a:xfrm>
            <a:prstGeom prst="rect">
              <a:avLst/>
            </a:prstGeom>
            <a:solidFill>
              <a:srgbClr val="0F9ED5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noProof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SC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BF8826-708C-6B05-F268-9B6172E98288}"/>
                </a:ext>
              </a:extLst>
            </p:cNvPr>
            <p:cNvCxnSpPr>
              <a:cxnSpLocks/>
              <a:stCxn id="12" idx="3"/>
              <a:endCxn id="78" idx="1"/>
            </p:cNvCxnSpPr>
            <p:nvPr/>
          </p:nvCxnSpPr>
          <p:spPr>
            <a:xfrm flipV="1">
              <a:off x="3022622" y="2259699"/>
              <a:ext cx="1045648" cy="9203"/>
            </a:xfrm>
            <a:prstGeom prst="straightConnector1">
              <a:avLst/>
            </a:prstGeom>
            <a:ln>
              <a:solidFill>
                <a:srgbClr val="0F9E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25">
              <a:extLst>
                <a:ext uri="{FF2B5EF4-FFF2-40B4-BE49-F238E27FC236}">
                  <a16:creationId xmlns:a16="http://schemas.microsoft.com/office/drawing/2014/main" id="{33E0B1BA-935B-1C55-A6DF-56E8EE52A58C}"/>
                </a:ext>
              </a:extLst>
            </p:cNvPr>
            <p:cNvSpPr txBox="1"/>
            <p:nvPr/>
          </p:nvSpPr>
          <p:spPr>
            <a:xfrm>
              <a:off x="2339318" y="3686328"/>
              <a:ext cx="1185841" cy="478228"/>
            </a:xfrm>
            <a:prstGeom prst="rect">
              <a:avLst/>
            </a:prstGeom>
            <a:solidFill>
              <a:srgbClr val="156082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noProof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Substrates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560072B-D68B-D4B0-DA0B-37AF96DAF505}"/>
                </a:ext>
              </a:extLst>
            </p:cNvPr>
            <p:cNvCxnSpPr>
              <a:cxnSpLocks/>
              <a:stCxn id="14" idx="3"/>
              <a:endCxn id="80" idx="1"/>
            </p:cNvCxnSpPr>
            <p:nvPr/>
          </p:nvCxnSpPr>
          <p:spPr>
            <a:xfrm>
              <a:off x="3525159" y="3925442"/>
              <a:ext cx="543111" cy="0"/>
            </a:xfrm>
            <a:prstGeom prst="straightConnector1">
              <a:avLst/>
            </a:prstGeom>
            <a:ln>
              <a:solidFill>
                <a:srgbClr val="15608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25">
              <a:extLst>
                <a:ext uri="{FF2B5EF4-FFF2-40B4-BE49-F238E27FC236}">
                  <a16:creationId xmlns:a16="http://schemas.microsoft.com/office/drawing/2014/main" id="{E281DA1E-63C1-3842-CB9F-EC82E7BD1999}"/>
                </a:ext>
              </a:extLst>
            </p:cNvPr>
            <p:cNvSpPr txBox="1"/>
            <p:nvPr/>
          </p:nvSpPr>
          <p:spPr>
            <a:xfrm>
              <a:off x="2344750" y="2692682"/>
              <a:ext cx="673122" cy="47822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noProof="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Ag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586BE6-C217-2951-6DDB-35C649FF0EFC}"/>
                </a:ext>
              </a:extLst>
            </p:cNvPr>
            <p:cNvCxnSpPr>
              <a:cxnSpLocks/>
              <a:stCxn id="16" idx="3"/>
              <a:endCxn id="81" idx="1"/>
            </p:cNvCxnSpPr>
            <p:nvPr/>
          </p:nvCxnSpPr>
          <p:spPr>
            <a:xfrm flipV="1">
              <a:off x="3017873" y="2910688"/>
              <a:ext cx="1050398" cy="21109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18F4F7-82E1-0CD1-FF73-5323D8B32F25}"/>
                </a:ext>
              </a:extLst>
            </p:cNvPr>
            <p:cNvCxnSpPr>
              <a:cxnSpLocks/>
              <a:stCxn id="78" idx="3"/>
              <a:endCxn id="19" idx="1"/>
            </p:cNvCxnSpPr>
            <p:nvPr/>
          </p:nvCxnSpPr>
          <p:spPr>
            <a:xfrm>
              <a:off x="9179550" y="2259699"/>
              <a:ext cx="784510" cy="0"/>
            </a:xfrm>
            <a:prstGeom prst="straightConnector1">
              <a:avLst/>
            </a:prstGeom>
            <a:ln>
              <a:solidFill>
                <a:srgbClr val="0F9E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5C6982D-FABA-643D-7468-6D96C2171FF6}"/>
                    </a:ext>
                  </a:extLst>
                </p:cNvPr>
                <p:cNvSpPr txBox="1"/>
                <p:nvPr/>
              </p:nvSpPr>
              <p:spPr>
                <a:xfrm>
                  <a:off x="9964060" y="2104978"/>
                  <a:ext cx="603624" cy="3094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2.5 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5C6982D-FABA-643D-7468-6D96C2171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4060" y="2104978"/>
                  <a:ext cx="603624" cy="309441"/>
                </a:xfrm>
                <a:prstGeom prst="rect">
                  <a:avLst/>
                </a:prstGeom>
                <a:blipFill>
                  <a:blip r:embed="rId9"/>
                  <a:stretch>
                    <a:fillRect l="-6944" r="-8333" b="-2069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0A9AE73-1273-A547-ACB3-4D5B551A0CA2}"/>
                </a:ext>
              </a:extLst>
            </p:cNvPr>
            <p:cNvCxnSpPr>
              <a:cxnSpLocks/>
            </p:cNvCxnSpPr>
            <p:nvPr/>
          </p:nvCxnSpPr>
          <p:spPr>
            <a:xfrm>
              <a:off x="9399145" y="220977"/>
              <a:ext cx="610107" cy="0"/>
            </a:xfrm>
            <a:prstGeom prst="straightConnector1">
              <a:avLst/>
            </a:prstGeom>
            <a:ln>
              <a:solidFill>
                <a:srgbClr val="E9713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9BDE1-5667-6BE5-BB77-E569DDE1B143}"/>
                    </a:ext>
                  </a:extLst>
                </p:cNvPr>
                <p:cNvSpPr txBox="1"/>
                <p:nvPr/>
              </p:nvSpPr>
              <p:spPr>
                <a:xfrm>
                  <a:off x="10009253" y="90822"/>
                  <a:ext cx="564332" cy="309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9BDE1-5667-6BE5-BB77-E569DDE1B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253" y="90822"/>
                  <a:ext cx="564332" cy="309442"/>
                </a:xfrm>
                <a:prstGeom prst="rect">
                  <a:avLst/>
                </a:prstGeom>
                <a:blipFill>
                  <a:blip r:embed="rId10"/>
                  <a:stretch>
                    <a:fillRect l="-7353" r="-10294" b="-2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0CFBA0D-B6A6-810A-E569-7F9B31431950}"/>
                </a:ext>
              </a:extLst>
            </p:cNvPr>
            <p:cNvCxnSpPr>
              <a:cxnSpLocks/>
              <a:stCxn id="72" idx="3"/>
              <a:endCxn id="23" idx="1"/>
            </p:cNvCxnSpPr>
            <p:nvPr/>
          </p:nvCxnSpPr>
          <p:spPr>
            <a:xfrm flipV="1">
              <a:off x="9411881" y="5784089"/>
              <a:ext cx="540713" cy="2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FF8E6F-1B85-CC3A-0D3D-2D4FE68D7CAD}"/>
                    </a:ext>
                  </a:extLst>
                </p:cNvPr>
                <p:cNvSpPr txBox="1"/>
                <p:nvPr/>
              </p:nvSpPr>
              <p:spPr>
                <a:xfrm>
                  <a:off x="9952594" y="5629368"/>
                  <a:ext cx="637940" cy="3094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 noProof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FF8E6F-1B85-CC3A-0D3D-2D4FE68D7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2594" y="5629368"/>
                  <a:ext cx="637940" cy="309441"/>
                </a:xfrm>
                <a:prstGeom prst="rect">
                  <a:avLst/>
                </a:prstGeom>
                <a:blipFill>
                  <a:blip r:embed="rId11"/>
                  <a:stretch>
                    <a:fillRect l="-1299" r="-2597" b="-2069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CasellaDiTesto 25">
              <a:extLst>
                <a:ext uri="{FF2B5EF4-FFF2-40B4-BE49-F238E27FC236}">
                  <a16:creationId xmlns:a16="http://schemas.microsoft.com/office/drawing/2014/main" id="{AAD7933B-EEC5-BBCB-2E7B-BD786308A495}"/>
                </a:ext>
              </a:extLst>
            </p:cNvPr>
            <p:cNvSpPr txBox="1"/>
            <p:nvPr/>
          </p:nvSpPr>
          <p:spPr>
            <a:xfrm>
              <a:off x="2357229" y="5544975"/>
              <a:ext cx="1185841" cy="478228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noProof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SS strip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6ABC9E-F1BC-6D50-11F8-4493B8981AC2}"/>
                </a:ext>
              </a:extLst>
            </p:cNvPr>
            <p:cNvCxnSpPr>
              <a:cxnSpLocks/>
              <a:stCxn id="24" idx="3"/>
              <a:endCxn id="72" idx="1"/>
            </p:cNvCxnSpPr>
            <p:nvPr/>
          </p:nvCxnSpPr>
          <p:spPr>
            <a:xfrm>
              <a:off x="3543071" y="5784089"/>
              <a:ext cx="292869" cy="2"/>
            </a:xfrm>
            <a:prstGeom prst="straightConnector1">
              <a:avLst/>
            </a:prstGeom>
            <a:ln>
              <a:solidFill>
                <a:srgbClr val="7F7F7F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9FCD46F-63DC-097B-7F03-1D4239231ED5}"/>
                    </a:ext>
                  </a:extLst>
                </p:cNvPr>
                <p:cNvSpPr txBox="1"/>
                <p:nvPr/>
              </p:nvSpPr>
              <p:spPr>
                <a:xfrm>
                  <a:off x="10129767" y="2755968"/>
                  <a:ext cx="457367" cy="3094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9FCD46F-63DC-097B-7F03-1D4239231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9767" y="2755968"/>
                  <a:ext cx="457367" cy="309441"/>
                </a:xfrm>
                <a:prstGeom prst="rect">
                  <a:avLst/>
                </a:prstGeom>
                <a:blipFill>
                  <a:blip r:embed="rId12"/>
                  <a:stretch>
                    <a:fillRect l="-9091" r="-10909" b="-2069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42D1A6D-4341-DB7C-4240-80B8BDFDF39B}"/>
                </a:ext>
              </a:extLst>
            </p:cNvPr>
            <p:cNvCxnSpPr>
              <a:cxnSpLocks/>
            </p:cNvCxnSpPr>
            <p:nvPr/>
          </p:nvCxnSpPr>
          <p:spPr>
            <a:xfrm>
              <a:off x="3835939" y="6460088"/>
              <a:ext cx="55778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7C78C5-8983-B391-AE1C-AC525B4A543E}"/>
                    </a:ext>
                  </a:extLst>
                </p:cNvPr>
                <p:cNvSpPr txBox="1"/>
                <p:nvPr/>
              </p:nvSpPr>
              <p:spPr>
                <a:xfrm>
                  <a:off x="6362659" y="6460087"/>
                  <a:ext cx="621088" cy="309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7C78C5-8983-B391-AE1C-AC525B4A5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659" y="6460087"/>
                  <a:ext cx="621088" cy="309442"/>
                </a:xfrm>
                <a:prstGeom prst="rect">
                  <a:avLst/>
                </a:prstGeom>
                <a:blipFill>
                  <a:blip r:embed="rId13"/>
                  <a:stretch>
                    <a:fillRect l="-6667" r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C2ACDA6-4E84-925E-B689-AB45135BD07F}"/>
                </a:ext>
              </a:extLst>
            </p:cNvPr>
            <p:cNvCxnSpPr>
              <a:cxnSpLocks/>
            </p:cNvCxnSpPr>
            <p:nvPr/>
          </p:nvCxnSpPr>
          <p:spPr>
            <a:xfrm>
              <a:off x="9490584" y="2676036"/>
              <a:ext cx="0" cy="25412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ACFE78A-A870-794B-B86A-1E68B9D100A3}"/>
                    </a:ext>
                  </a:extLst>
                </p:cNvPr>
                <p:cNvSpPr txBox="1"/>
                <p:nvPr/>
              </p:nvSpPr>
              <p:spPr>
                <a:xfrm>
                  <a:off x="9521142" y="3703836"/>
                  <a:ext cx="807080" cy="3094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110 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sz="11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1100" noProof="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ACFE78A-A870-794B-B86A-1E68B9D10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1142" y="3703836"/>
                  <a:ext cx="807080" cy="309442"/>
                </a:xfrm>
                <a:prstGeom prst="rect">
                  <a:avLst/>
                </a:prstGeom>
                <a:blipFill>
                  <a:blip r:embed="rId14"/>
                  <a:stretch>
                    <a:fillRect b="-2069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235E6FE-2976-E9EA-56E6-D249F8AFC689}"/>
                </a:ext>
              </a:extLst>
            </p:cNvPr>
            <p:cNvCxnSpPr>
              <a:cxnSpLocks/>
              <a:stCxn id="81" idx="3"/>
              <a:endCxn id="26" idx="1"/>
            </p:cNvCxnSpPr>
            <p:nvPr/>
          </p:nvCxnSpPr>
          <p:spPr>
            <a:xfrm>
              <a:off x="9179550" y="2910688"/>
              <a:ext cx="950216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32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76029-3CB0-74B2-BED7-1B1C1F250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6C1D0-0570-0BB6-B777-E6C281E1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Magnetic Design</a:t>
            </a: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27FEBD06-AD31-8892-742F-6B0DB92F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48141"/>
            <a:ext cx="10515600" cy="4351338"/>
          </a:xfrm>
        </p:spPr>
        <p:txBody>
          <a:bodyPr/>
          <a:lstStyle/>
          <a:p>
            <a:r>
              <a:rPr lang="en-GB" noProof="0" dirty="0"/>
              <a:t>Three </a:t>
            </a:r>
            <a:r>
              <a:rPr lang="en-GB" b="1" noProof="0" dirty="0"/>
              <a:t>identical</a:t>
            </a:r>
            <a:r>
              <a:rPr lang="en-GB" noProof="0" dirty="0"/>
              <a:t> racetracks.</a:t>
            </a:r>
          </a:p>
          <a:p>
            <a:r>
              <a:rPr lang="en-GB" b="1" noProof="0" dirty="0"/>
              <a:t>Alignment</a:t>
            </a:r>
            <a:r>
              <a:rPr lang="en-GB" noProof="0" dirty="0"/>
              <a:t> of racetracks for </a:t>
            </a:r>
            <a:r>
              <a:rPr lang="en-GB" b="1" noProof="0" dirty="0"/>
              <a:t>easier</a:t>
            </a:r>
            <a:r>
              <a:rPr lang="en-GB" noProof="0" dirty="0"/>
              <a:t> mechanical design.</a:t>
            </a:r>
          </a:p>
          <a:p>
            <a:r>
              <a:rPr lang="en-GB" sz="1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the </a:t>
            </a:r>
            <a:r>
              <a:rPr lang="en-GB" sz="1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sectors </a:t>
            </a:r>
            <a:r>
              <a:rPr lang="en-GB" sz="1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reduce stress.</a:t>
            </a:r>
            <a:endParaRPr lang="en-GB" sz="1800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B84E28B5-0FC8-E968-22B2-ED4A896DAE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269543"/>
                  </p:ext>
                </p:extLst>
              </p:nvPr>
            </p:nvGraphicFramePr>
            <p:xfrm>
              <a:off x="974782" y="2769577"/>
              <a:ext cx="5064066" cy="8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4011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2839275299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2915248020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2974520577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I [A]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J</a:t>
                          </a:r>
                          <a:r>
                            <a:rPr lang="en-GB" sz="12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eng</a:t>
                          </a:r>
                          <a:r>
                            <a:rPr lang="en-GB" sz="12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200" b="1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b="1" i="1" noProof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num>
                                    <m:den>
                                      <m:r>
                                        <a:rPr lang="en-GB" sz="1200" b="1" i="1" noProof="0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sSup>
                                        <m:sSupPr>
                                          <m:ctrlPr>
                                            <a:rPr lang="en-GB" sz="1200" b="1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2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p>
                                          <m:r>
                                            <a:rPr lang="en-GB" sz="12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12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en-GB" sz="12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1200" b="1" u="none" strike="noStrike" baseline="-25000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 [T]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1200" b="1" u="none" strike="noStrike" baseline="-25000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p </a:t>
                          </a:r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[T]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1200" b="1" u="none" strike="noStrike" baseline="-25000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op</a:t>
                          </a:r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  [K]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T margin [K]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2381.13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734.92 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10.00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12.32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≥ 2.5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B84E28B5-0FC8-E968-22B2-ED4A896DAE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269543"/>
                  </p:ext>
                </p:extLst>
              </p:nvPr>
            </p:nvGraphicFramePr>
            <p:xfrm>
              <a:off x="974782" y="2769577"/>
              <a:ext cx="5064066" cy="8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4011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2839275299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2915248020"/>
                        </a:ext>
                      </a:extLst>
                    </a:gridCol>
                    <a:gridCol w="844011">
                      <a:extLst>
                        <a:ext uri="{9D8B030D-6E8A-4147-A177-3AD203B41FA5}">
                          <a16:colId xmlns:a16="http://schemas.microsoft.com/office/drawing/2014/main" val="2974520577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I [A]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101449" t="-1389" r="-405072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1200" b="1" u="none" strike="noStrike" baseline="-25000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 [T]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1200" b="1" u="none" strike="noStrike" baseline="-25000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p </a:t>
                          </a:r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[T]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1200" b="1" u="none" strike="noStrike" baseline="-25000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op</a:t>
                          </a:r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  [K]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T margin [K]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2381.13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734.92 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10.00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12.32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20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≥ 2.5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36">
            <a:extLst>
              <a:ext uri="{FF2B5EF4-FFF2-40B4-BE49-F238E27FC236}">
                <a16:creationId xmlns:a16="http://schemas.microsoft.com/office/drawing/2014/main" id="{2C6EFFF8-CBEC-C3A9-0EC9-2FCAED7BA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41815"/>
              </p:ext>
            </p:extLst>
          </p:nvPr>
        </p:nvGraphicFramePr>
        <p:xfrm>
          <a:off x="1634815" y="5165917"/>
          <a:ext cx="3744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80391590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37959722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03161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3927529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# racetrack</a:t>
                      </a:r>
                      <a:endParaRPr lang="en-GB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# cond. left</a:t>
                      </a:r>
                      <a:endParaRPr lang="en-GB" sz="1200" b="1" i="1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# cond. right</a:t>
                      </a:r>
                      <a:endParaRPr lang="en-GB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# tot. cond.</a:t>
                      </a:r>
                      <a:endParaRPr lang="en-GB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94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85990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1357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2693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480D1740-4AC0-0D2F-67A0-ACA1B2E602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254755"/>
                  </p:ext>
                </p:extLst>
              </p:nvPr>
            </p:nvGraphicFramePr>
            <p:xfrm>
              <a:off x="1022815" y="3967747"/>
              <a:ext cx="4968000" cy="8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2000">
                      <a:extLst>
                        <a:ext uri="{9D8B030D-6E8A-4147-A177-3AD203B41FA5}">
                          <a16:colId xmlns:a16="http://schemas.microsoft.com/office/drawing/2014/main" val="3822778367"/>
                        </a:ext>
                      </a:extLst>
                    </a:gridCol>
                    <a:gridCol w="1242000">
                      <a:extLst>
                        <a:ext uri="{9D8B030D-6E8A-4147-A177-3AD203B41FA5}">
                          <a16:colId xmlns:a16="http://schemas.microsoft.com/office/drawing/2014/main" val="1679887129"/>
                        </a:ext>
                      </a:extLst>
                    </a:gridCol>
                    <a:gridCol w="1242000">
                      <a:extLst>
                        <a:ext uri="{9D8B030D-6E8A-4147-A177-3AD203B41FA5}">
                          <a16:colId xmlns:a16="http://schemas.microsoft.com/office/drawing/2014/main" val="2849799994"/>
                        </a:ext>
                      </a:extLst>
                    </a:gridCol>
                    <a:gridCol w="1242000">
                      <a:extLst>
                        <a:ext uri="{9D8B030D-6E8A-4147-A177-3AD203B41FA5}">
                          <a16:colId xmlns:a16="http://schemas.microsoft.com/office/drawing/2014/main" val="1559689786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Mag length [m]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Mec length [m]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Yoke radius [mm]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noProof="0" dirty="0">
                              <a:latin typeface="+mn-lt"/>
                            </a:rPr>
                            <a:t>Cost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2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200" b="1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200" b="1" i="1" noProof="0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GB" sz="1200" b="1" noProof="0" smtClean="0">
                                          <a:latin typeface="+mn-lt"/>
                                        </a:rPr>
                                        <m:t>€</m:t>
                                      </m:r>
                                    </m:num>
                                    <m:den>
                                      <m:r>
                                        <a:rPr lang="en-GB" sz="1200" b="1" i="1" noProof="0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8516073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~1.3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~1.6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196.24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57980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480D1740-4AC0-0D2F-67A0-ACA1B2E602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254755"/>
                  </p:ext>
                </p:extLst>
              </p:nvPr>
            </p:nvGraphicFramePr>
            <p:xfrm>
              <a:off x="1022815" y="3967747"/>
              <a:ext cx="4968000" cy="8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2000">
                      <a:extLst>
                        <a:ext uri="{9D8B030D-6E8A-4147-A177-3AD203B41FA5}">
                          <a16:colId xmlns:a16="http://schemas.microsoft.com/office/drawing/2014/main" val="3822778367"/>
                        </a:ext>
                      </a:extLst>
                    </a:gridCol>
                    <a:gridCol w="1242000">
                      <a:extLst>
                        <a:ext uri="{9D8B030D-6E8A-4147-A177-3AD203B41FA5}">
                          <a16:colId xmlns:a16="http://schemas.microsoft.com/office/drawing/2014/main" val="1679887129"/>
                        </a:ext>
                      </a:extLst>
                    </a:gridCol>
                    <a:gridCol w="1242000">
                      <a:extLst>
                        <a:ext uri="{9D8B030D-6E8A-4147-A177-3AD203B41FA5}">
                          <a16:colId xmlns:a16="http://schemas.microsoft.com/office/drawing/2014/main" val="2849799994"/>
                        </a:ext>
                      </a:extLst>
                    </a:gridCol>
                    <a:gridCol w="1242000">
                      <a:extLst>
                        <a:ext uri="{9D8B030D-6E8A-4147-A177-3AD203B41FA5}">
                          <a16:colId xmlns:a16="http://schemas.microsoft.com/office/drawing/2014/main" val="1559689786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Mag length [m]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Mec length [m]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Yoke radius [mm]</a:t>
                          </a:r>
                          <a:endParaRPr lang="en-GB" sz="12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4"/>
                          <a:stretch>
                            <a:fillRect l="-300490" t="-1389" r="-1961" b="-1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516073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~1.3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~1.6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196.24</a:t>
                          </a:r>
                          <a:endParaRPr lang="en-GB" sz="12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7579807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18F1DD32-C30F-B878-5324-3825AEF4B787}"/>
              </a:ext>
            </a:extLst>
          </p:cNvPr>
          <p:cNvGrpSpPr/>
          <p:nvPr/>
        </p:nvGrpSpPr>
        <p:grpSpPr>
          <a:xfrm>
            <a:off x="6771654" y="1310481"/>
            <a:ext cx="5347906" cy="5018226"/>
            <a:chOff x="6771654" y="1310481"/>
            <a:chExt cx="5347906" cy="5018226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594CF7FC-2839-BDBC-9AF7-A85B4E5B3A9B}"/>
                </a:ext>
              </a:extLst>
            </p:cNvPr>
            <p:cNvGrpSpPr/>
            <p:nvPr/>
          </p:nvGrpSpPr>
          <p:grpSpPr>
            <a:xfrm>
              <a:off x="6771654" y="1310481"/>
              <a:ext cx="5347906" cy="5018226"/>
              <a:chOff x="7124079" y="1253331"/>
              <a:chExt cx="5347906" cy="5018226"/>
            </a:xfrm>
          </p:grpSpPr>
          <p:pic>
            <p:nvPicPr>
              <p:cNvPr id="2" name="Immagine 1" descr="Immagine che contiene schermata, testo, Policromia, Elementi grafici&#10;&#10;Il contenuto generato dall'IA potrebbe non essere corretto.">
                <a:extLst>
                  <a:ext uri="{FF2B5EF4-FFF2-40B4-BE49-F238E27FC236}">
                    <a16:creationId xmlns:a16="http://schemas.microsoft.com/office/drawing/2014/main" id="{03FD2F3F-EAD0-C0C1-C153-C36D2ED00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45127" t="-1" r="13490" b="56403"/>
              <a:stretch/>
            </p:blipFill>
            <p:spPr>
              <a:xfrm>
                <a:off x="7171705" y="1253331"/>
                <a:ext cx="4382382" cy="4351338"/>
              </a:xfrm>
              <a:prstGeom prst="rect">
                <a:avLst/>
              </a:prstGeom>
            </p:spPr>
          </p:pic>
          <p:pic>
            <p:nvPicPr>
              <p:cNvPr id="3" name="Immagine 2" descr="Immagine che contiene schermata, testo, Policromia, Elementi grafici&#10;&#10;Il contenuto generato dall'IA potrebbe non essere corretto.">
                <a:extLst>
                  <a:ext uri="{FF2B5EF4-FFF2-40B4-BE49-F238E27FC236}">
                    <a16:creationId xmlns:a16="http://schemas.microsoft.com/office/drawing/2014/main" id="{3EDEA437-1B2B-1CCE-4074-5F3A47F01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88451"/>
              <a:stretch/>
            </p:blipFill>
            <p:spPr>
              <a:xfrm>
                <a:off x="7124079" y="5689461"/>
                <a:ext cx="5347906" cy="582096"/>
              </a:xfrm>
              <a:prstGeom prst="rect">
                <a:avLst/>
              </a:prstGeom>
            </p:spPr>
          </p:pic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F45E872-E753-CA5F-E32F-614909B9D4E7}"/>
                </a:ext>
              </a:extLst>
            </p:cNvPr>
            <p:cNvSpPr txBox="1"/>
            <p:nvPr/>
          </p:nvSpPr>
          <p:spPr>
            <a:xfrm>
              <a:off x="7674951" y="5190206"/>
              <a:ext cx="214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noProof="0" dirty="0">
                  <a:solidFill>
                    <a:srgbClr val="4C4C4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1</a:t>
              </a:r>
              <a:endParaRPr lang="en-GB" sz="1200" noProof="0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EE7D835-BB6A-8482-96D3-4854F722D05C}"/>
                </a:ext>
              </a:extLst>
            </p:cNvPr>
            <p:cNvSpPr txBox="1"/>
            <p:nvPr/>
          </p:nvSpPr>
          <p:spPr>
            <a:xfrm>
              <a:off x="7661306" y="4639650"/>
              <a:ext cx="214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noProof="0" dirty="0">
                  <a:solidFill>
                    <a:srgbClr val="4C4C4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2</a:t>
              </a:r>
              <a:endParaRPr lang="en-GB" sz="1200" noProof="0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CBAEE81-B2FE-F026-137B-9A259F5D6301}"/>
                </a:ext>
              </a:extLst>
            </p:cNvPr>
            <p:cNvSpPr txBox="1"/>
            <p:nvPr/>
          </p:nvSpPr>
          <p:spPr>
            <a:xfrm>
              <a:off x="7668451" y="4274600"/>
              <a:ext cx="214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noProof="0" dirty="0">
                  <a:solidFill>
                    <a:srgbClr val="4C4C4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3</a:t>
              </a:r>
              <a:endParaRPr lang="en-GB" sz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3518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76029-3CB0-74B2-BED7-1B1C1F250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6C1D0-0570-0BB6-B777-E6C281E1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Field Quality and Homogeneity</a:t>
            </a: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27FEBD06-AD31-8892-742F-6B0DB92F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8166"/>
            <a:ext cx="7045961" cy="1096710"/>
          </a:xfrm>
        </p:spPr>
        <p:txBody>
          <a:bodyPr>
            <a:spAutoFit/>
          </a:bodyPr>
          <a:lstStyle/>
          <a:p>
            <a:r>
              <a:rPr lang="en-GB" noProof="0" dirty="0"/>
              <a:t>All </a:t>
            </a:r>
            <a:r>
              <a:rPr lang="en-GB" b="1" noProof="0" dirty="0">
                <a:solidFill>
                  <a:srgbClr val="0606FF"/>
                </a:solidFill>
              </a:rPr>
              <a:t>harmonics</a:t>
            </a:r>
            <a:r>
              <a:rPr lang="en-GB" noProof="0" dirty="0"/>
              <a:t> greatly less then 10 units.</a:t>
            </a:r>
          </a:p>
          <a:p>
            <a:r>
              <a:rPr lang="en-GB" noProof="0" dirty="0"/>
              <a:t>The harmonics higher than the 7</a:t>
            </a:r>
            <a:r>
              <a:rPr lang="en-GB" baseline="30000" noProof="0" dirty="0"/>
              <a:t>th</a:t>
            </a:r>
            <a:r>
              <a:rPr lang="en-GB" noProof="0" dirty="0"/>
              <a:t> order less than 0.003 units.</a:t>
            </a:r>
          </a:p>
          <a:p>
            <a:r>
              <a:rPr lang="en-GB" noProof="0" dirty="0"/>
              <a:t>The field </a:t>
            </a:r>
            <a:r>
              <a:rPr lang="en-GB" b="1" noProof="0" dirty="0">
                <a:solidFill>
                  <a:srgbClr val="FF0000"/>
                </a:solidFill>
              </a:rPr>
              <a:t>homogeneity</a:t>
            </a:r>
            <a:r>
              <a:rPr lang="en-GB" noProof="0" dirty="0"/>
              <a:t> evaluated at x = 25 mm is about 0.06%.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6E41612B-656A-591C-9053-0E4EFB90F9B3}"/>
              </a:ext>
            </a:extLst>
          </p:cNvPr>
          <p:cNvGrpSpPr/>
          <p:nvPr/>
        </p:nvGrpSpPr>
        <p:grpSpPr>
          <a:xfrm>
            <a:off x="8182022" y="1638071"/>
            <a:ext cx="3672000" cy="3930234"/>
            <a:chOff x="7708379" y="801100"/>
            <a:chExt cx="3672000" cy="3930234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8AB1DA69-04D5-FFA0-8615-D4FFC061EFF2}"/>
                </a:ext>
              </a:extLst>
            </p:cNvPr>
            <p:cNvGrpSpPr/>
            <p:nvPr/>
          </p:nvGrpSpPr>
          <p:grpSpPr>
            <a:xfrm>
              <a:off x="7711323" y="801100"/>
              <a:ext cx="3666113" cy="3930234"/>
              <a:chOff x="7691877" y="801100"/>
              <a:chExt cx="3666113" cy="3930234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661FBBCB-41F6-42C9-C261-267B39C73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1877" y="801100"/>
                <a:ext cx="3666113" cy="2700000"/>
              </a:xfrm>
              <a:prstGeom prst="rect">
                <a:avLst/>
              </a:prstGeom>
            </p:spPr>
          </p:pic>
          <p:pic>
            <p:nvPicPr>
              <p:cNvPr id="32" name="Immagine 31" descr="Immagine che contiene schermata, testo, diagramma&#10;&#10;Il contenuto generato dall'IA potrebbe non essere corretto.">
                <a:extLst>
                  <a:ext uri="{FF2B5EF4-FFF2-40B4-BE49-F238E27FC236}">
                    <a16:creationId xmlns:a16="http://schemas.microsoft.com/office/drawing/2014/main" id="{20723E21-7B6E-C16B-5AB6-06786FBFB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8112" y="3471334"/>
                <a:ext cx="3313643" cy="1260000"/>
              </a:xfrm>
              <a:prstGeom prst="rect">
                <a:avLst/>
              </a:prstGeom>
            </p:spPr>
          </p:pic>
        </p:grp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A15A0986-EE9B-2A07-44A1-D5940764C443}"/>
                </a:ext>
              </a:extLst>
            </p:cNvPr>
            <p:cNvSpPr/>
            <p:nvPr/>
          </p:nvSpPr>
          <p:spPr>
            <a:xfrm>
              <a:off x="7708379" y="804217"/>
              <a:ext cx="3672000" cy="39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AE04775D-E700-2F56-C1AF-FF3EE7FAA42A}"/>
              </a:ext>
            </a:extLst>
          </p:cNvPr>
          <p:cNvGrpSpPr/>
          <p:nvPr/>
        </p:nvGrpSpPr>
        <p:grpSpPr>
          <a:xfrm>
            <a:off x="306978" y="2453629"/>
            <a:ext cx="7674752" cy="3984288"/>
            <a:chOff x="45717" y="2662645"/>
            <a:chExt cx="7674752" cy="3984288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6C67E27D-EED8-0D80-D74A-E2158E59BAA0}"/>
                </a:ext>
              </a:extLst>
            </p:cNvPr>
            <p:cNvGrpSpPr/>
            <p:nvPr/>
          </p:nvGrpSpPr>
          <p:grpSpPr>
            <a:xfrm>
              <a:off x="45717" y="2662645"/>
              <a:ext cx="7674752" cy="3984288"/>
              <a:chOff x="45717" y="2662645"/>
              <a:chExt cx="7674752" cy="3984288"/>
            </a:xfrm>
          </p:grpSpPr>
          <p:pic>
            <p:nvPicPr>
              <p:cNvPr id="27" name="Immagine 26" descr="Immagine che contiene linea, diagramma, Diagramma, Parallelo&#10;&#10;Il contenuto generato dall'IA potrebbe non essere corretto.">
                <a:extLst>
                  <a:ext uri="{FF2B5EF4-FFF2-40B4-BE49-F238E27FC236}">
                    <a16:creationId xmlns:a16="http://schemas.microsoft.com/office/drawing/2014/main" id="{5B736927-37B0-C7D4-32E8-E185D10A6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484"/>
              <a:stretch/>
            </p:blipFill>
            <p:spPr>
              <a:xfrm>
                <a:off x="45717" y="2662645"/>
                <a:ext cx="3848813" cy="2700000"/>
              </a:xfrm>
              <a:prstGeom prst="rect">
                <a:avLst/>
              </a:prstGeom>
            </p:spPr>
          </p:pic>
          <p:pic>
            <p:nvPicPr>
              <p:cNvPr id="28" name="Immagine 27" descr="Immagine che contiene linea, diagramma, Diagramma, Parallelo&#10;&#10;Il contenuto generato dall'IA potrebbe non essere corretto.">
                <a:extLst>
                  <a:ext uri="{FF2B5EF4-FFF2-40B4-BE49-F238E27FC236}">
                    <a16:creationId xmlns:a16="http://schemas.microsoft.com/office/drawing/2014/main" id="{C7970906-64C9-EE0D-EC4D-D8BE1D156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84"/>
              <a:stretch/>
            </p:blipFill>
            <p:spPr>
              <a:xfrm>
                <a:off x="3871656" y="3770323"/>
                <a:ext cx="3848813" cy="2700000"/>
              </a:xfrm>
              <a:prstGeom prst="rect">
                <a:avLst/>
              </a:prstGeom>
            </p:spPr>
          </p:pic>
          <p:pic>
            <p:nvPicPr>
              <p:cNvPr id="31" name="Immagine 30" descr="Immagine che contiene schermata, testo, diagramma, linea&#10;&#10;Il contenuto generato dall'IA potrebbe non essere corretto.">
                <a:extLst>
                  <a:ext uri="{FF2B5EF4-FFF2-40B4-BE49-F238E27FC236}">
                    <a16:creationId xmlns:a16="http://schemas.microsoft.com/office/drawing/2014/main" id="{F4CDC370-E67F-782F-C9F1-148F9C111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860" y="5386933"/>
                <a:ext cx="2828526" cy="1260000"/>
              </a:xfrm>
              <a:prstGeom prst="rect">
                <a:avLst/>
              </a:prstGeom>
            </p:spPr>
          </p:pic>
        </p:grp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5476A45-DC55-3969-C068-ED56E793CC4A}"/>
                </a:ext>
              </a:extLst>
            </p:cNvPr>
            <p:cNvSpPr/>
            <p:nvPr/>
          </p:nvSpPr>
          <p:spPr>
            <a:xfrm>
              <a:off x="67093" y="2692789"/>
              <a:ext cx="7632000" cy="3924000"/>
            </a:xfrm>
            <a:prstGeom prst="rect">
              <a:avLst/>
            </a:prstGeom>
            <a:noFill/>
            <a:ln w="28575">
              <a:solidFill>
                <a:srgbClr val="060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8240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9F10E-CCDA-F32A-A1AD-1206E7383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6AB2F8-5338-F742-A59E-35F5B82165E6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DBE0AC-47F5-F4F3-047E-2453FC34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Magnetization Analysis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EF0C5F-6AEF-50E2-35A8-ED0E316ED5B6}"/>
              </a:ext>
            </a:extLst>
          </p:cNvPr>
          <p:cNvSpPr txBox="1"/>
          <p:nvPr/>
        </p:nvSpPr>
        <p:spPr>
          <a:xfrm>
            <a:off x="738645" y="1403226"/>
            <a:ext cx="1071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GB" b="1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T-A formulation</a:t>
            </a:r>
            <a:r>
              <a:rPr lang="en-GB" b="0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is possible to make a model that simulates the </a:t>
            </a:r>
            <a:r>
              <a:rPr lang="en-GB" b="1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charging phase</a:t>
            </a:r>
            <a:r>
              <a:rPr lang="en-GB" b="0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magnet. </a:t>
            </a:r>
            <a:endParaRPr lang="en-GB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5BEAA1-217A-324D-837E-F5509D3F8C23}"/>
              </a:ext>
            </a:extLst>
          </p:cNvPr>
          <p:cNvSpPr txBox="1"/>
          <p:nvPr/>
        </p:nvSpPr>
        <p:spPr>
          <a:xfrm>
            <a:off x="1051591" y="2208455"/>
            <a:ext cx="527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en-GB" b="0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0" noProof="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are at the basis of the theory:</a:t>
            </a:r>
            <a:endParaRPr lang="en-GB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047EF-9F47-2FFF-74F5-A060AAAA1E07}"/>
              </a:ext>
            </a:extLst>
          </p:cNvPr>
          <p:cNvGrpSpPr/>
          <p:nvPr/>
        </p:nvGrpSpPr>
        <p:grpSpPr>
          <a:xfrm>
            <a:off x="7840868" y="1915009"/>
            <a:ext cx="2119730" cy="956224"/>
            <a:chOff x="8204643" y="2205503"/>
            <a:chExt cx="2119730" cy="956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B41ADDCB-AACB-C813-CBC8-9FE5A65AF56D}"/>
                    </a:ext>
                  </a:extLst>
                </p:cNvPr>
                <p:cNvSpPr txBox="1"/>
                <p:nvPr/>
              </p:nvSpPr>
              <p:spPr>
                <a:xfrm>
                  <a:off x="8204643" y="2205503"/>
                  <a:ext cx="2119730" cy="9562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i="1" noProof="0" dirty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GB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i="1" noProof="0" dirty="0"/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B41ADDCB-AACB-C813-CBC8-9FE5A65AF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643" y="2205503"/>
                  <a:ext cx="2119730" cy="95622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Parentesi graffa aperta 9">
              <a:extLst>
                <a:ext uri="{FF2B5EF4-FFF2-40B4-BE49-F238E27FC236}">
                  <a16:creationId xmlns:a16="http://schemas.microsoft.com/office/drawing/2014/main" id="{4F39660A-8329-11E2-99F6-381BB68162E7}"/>
                </a:ext>
              </a:extLst>
            </p:cNvPr>
            <p:cNvSpPr>
              <a:spLocks/>
            </p:cNvSpPr>
            <p:nvPr/>
          </p:nvSpPr>
          <p:spPr>
            <a:xfrm>
              <a:off x="8591811" y="2339366"/>
              <a:ext cx="359606" cy="7761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2B522C8-8214-CA1D-46C2-D36E2DCCB3F2}"/>
              </a:ext>
            </a:extLst>
          </p:cNvPr>
          <p:cNvGrpSpPr/>
          <p:nvPr/>
        </p:nvGrpSpPr>
        <p:grpSpPr>
          <a:xfrm>
            <a:off x="6177720" y="1915009"/>
            <a:ext cx="1626536" cy="956224"/>
            <a:chOff x="4437667" y="5079240"/>
            <a:chExt cx="1626536" cy="956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6530F4F-05E0-E4CA-B2BD-30004481F61B}"/>
                    </a:ext>
                  </a:extLst>
                </p:cNvPr>
                <p:cNvSpPr txBox="1"/>
                <p:nvPr/>
              </p:nvSpPr>
              <p:spPr>
                <a:xfrm>
                  <a:off x="4437667" y="5079240"/>
                  <a:ext cx="1626536" cy="9562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i="1" noProof="0" dirty="0">
                    <a:solidFill>
                      <a:schemeClr val="tx1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GB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i="1" noProof="0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6530F4F-05E0-E4CA-B2BD-30004481F6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667" y="5079240"/>
                  <a:ext cx="1626536" cy="9562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Parentesi graffa aperta 14">
              <a:extLst>
                <a:ext uri="{FF2B5EF4-FFF2-40B4-BE49-F238E27FC236}">
                  <a16:creationId xmlns:a16="http://schemas.microsoft.com/office/drawing/2014/main" id="{CE6812AF-99B4-9532-46E1-CF74A36E4E7B}"/>
                </a:ext>
              </a:extLst>
            </p:cNvPr>
            <p:cNvSpPr>
              <a:spLocks/>
            </p:cNvSpPr>
            <p:nvPr/>
          </p:nvSpPr>
          <p:spPr>
            <a:xfrm>
              <a:off x="4587174" y="5191846"/>
              <a:ext cx="359606" cy="7873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26" name="Immagine 25" descr="Immagine che contiene linea, testo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558EE673-A488-C98F-84AF-A1F7A7E90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/>
          <a:stretch/>
        </p:blipFill>
        <p:spPr>
          <a:xfrm>
            <a:off x="112657" y="3134399"/>
            <a:ext cx="8656674" cy="2553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867F1AE0-8A47-4CFE-FCED-B00D0783EB3F}"/>
                  </a:ext>
                </a:extLst>
              </p:cNvPr>
              <p:cNvSpPr txBox="1"/>
              <p:nvPr/>
            </p:nvSpPr>
            <p:spPr>
              <a:xfrm>
                <a:off x="8829936" y="3611066"/>
                <a:ext cx="3276000" cy="1599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noProof="0" dirty="0"/>
                  <a:t>The charging phase is characterized by a slope of </a:t>
                </a:r>
                <a:r>
                  <a:rPr lang="en-GB" b="1" noProof="0" dirty="0"/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GB" noProof="0" dirty="0"/>
                  <a:t> until the peak current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𝟐𝟑𝟗𝟗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noProof="0" dirty="0"/>
                  <a:t> </a:t>
                </a:r>
                <a:r>
                  <a:rPr lang="en-GB" noProof="0" dirty="0"/>
                  <a:t>and the current stays </a:t>
                </a:r>
                <a:r>
                  <a:rPr lang="en-GB" b="1" noProof="0" dirty="0"/>
                  <a:t>constant</a:t>
                </a:r>
                <a:r>
                  <a:rPr lang="en-GB" noProof="0" dirty="0"/>
                  <a:t> for </a:t>
                </a:r>
                <a14:m>
                  <m:oMath xmlns:m="http://schemas.openxmlformats.org/officeDocument/2006/math">
                    <m:r>
                      <a:rPr lang="en-GB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𝟗𝟎𝟎𝟎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noProof="0" dirty="0"/>
                  <a:t>.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867F1AE0-8A47-4CFE-FCED-B00D0783E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36" y="3611066"/>
                <a:ext cx="3276000" cy="1599733"/>
              </a:xfrm>
              <a:prstGeom prst="rect">
                <a:avLst/>
              </a:prstGeom>
              <a:blipFill>
                <a:blip r:embed="rId6"/>
                <a:stretch>
                  <a:fillRect l="-1487" t="-1521" r="-1487" b="-53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391BD7BE-DFBA-496E-F2E5-FCBD697F5E94}"/>
                  </a:ext>
                </a:extLst>
              </p:cNvPr>
              <p:cNvSpPr txBox="1"/>
              <p:nvPr/>
            </p:nvSpPr>
            <p:spPr>
              <a:xfrm>
                <a:off x="1317144" y="5675446"/>
                <a:ext cx="1980000" cy="61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n-GB" b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b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GB" b="1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b="1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b="1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  <m:r>
                        <a:rPr lang="en-GB" b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𝒌𝑱</m:t>
                          </m:r>
                        </m:num>
                        <m:den>
                          <m:r>
                            <a:rPr lang="en-GB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GB" b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391BD7BE-DFBA-496E-F2E5-FCBD697F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44" y="5675446"/>
                <a:ext cx="1980000" cy="6166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164197D7-9AB4-8DF0-06F3-0D6E50022124}"/>
                  </a:ext>
                </a:extLst>
              </p:cNvPr>
              <p:cNvSpPr txBox="1"/>
              <p:nvPr/>
            </p:nvSpPr>
            <p:spPr>
              <a:xfrm>
                <a:off x="5663983" y="5684341"/>
                <a:ext cx="2160000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𝒑𝒆𝒂𝒌</m:t>
                          </m:r>
                        </m:sub>
                      </m:sSub>
                      <m:r>
                        <a:rPr lang="en-GB" b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b="1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878.85</m:t>
                      </m:r>
                      <m:r>
                        <a:rPr lang="en-GB" b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GB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GB" b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164197D7-9AB4-8DF0-06F3-0D6E50022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83" y="5684341"/>
                <a:ext cx="2160000" cy="61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9323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31631</TotalTime>
  <Words>1730</Words>
  <Application>Microsoft Office PowerPoint</Application>
  <PresentationFormat>Widescreen</PresentationFormat>
  <Paragraphs>352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(body)</vt:lpstr>
      <vt:lpstr>Arial</vt:lpstr>
      <vt:lpstr>ArialUnicodeMS</vt:lpstr>
      <vt:lpstr>Calibri</vt:lpstr>
      <vt:lpstr>Cambria Math</vt:lpstr>
      <vt:lpstr>Wingdings</vt:lpstr>
      <vt:lpstr>Office Theme</vt:lpstr>
      <vt:lpstr>Magnetic and mechanical design of large aperture HTS superconducting dipole for the Muon Collider accelerator ring </vt:lpstr>
      <vt:lpstr>PowerPoint Presentation</vt:lpstr>
      <vt:lpstr>Requirements for the SC Dipoles</vt:lpstr>
      <vt:lpstr>Requirements for the SC Dipoles</vt:lpstr>
      <vt:lpstr>Requirements for the SC Dipoles</vt:lpstr>
      <vt:lpstr> Cable Assumptions</vt:lpstr>
      <vt:lpstr>Magnetic Design</vt:lpstr>
      <vt:lpstr>Field Quality and Homogeneity</vt:lpstr>
      <vt:lpstr>Magnetization Analysis</vt:lpstr>
      <vt:lpstr>Magnetization Analysis</vt:lpstr>
      <vt:lpstr>Mechanical Performance</vt:lpstr>
      <vt:lpstr>Mechanical Analysis</vt:lpstr>
      <vt:lpstr>Heat Loads (CERN siting)</vt:lpstr>
      <vt:lpstr>Warm-Cold transitions</vt:lpstr>
      <vt:lpstr>Warm-Cold transitions</vt:lpstr>
      <vt:lpstr>Warm-Cold transitions</vt:lpstr>
      <vt:lpstr>Conclusions and Future Developments </vt:lpstr>
      <vt:lpstr>Thanks for your attention</vt:lpstr>
      <vt:lpstr>Margin in Temperature</vt:lpstr>
      <vt:lpstr>Costs</vt:lpstr>
      <vt:lpstr>T-A Formulation</vt:lpstr>
      <vt:lpstr>Magnetization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MAIELLO</dc:creator>
  <cp:lastModifiedBy>Siara Sandra Fabbri</cp:lastModifiedBy>
  <cp:revision>36</cp:revision>
  <dcterms:created xsi:type="dcterms:W3CDTF">2024-06-05T17:04:12Z</dcterms:created>
  <dcterms:modified xsi:type="dcterms:W3CDTF">2025-05-13T07:15:09Z</dcterms:modified>
</cp:coreProperties>
</file>