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</p:sldMasterIdLst>
  <p:notesMasterIdLst>
    <p:notesMasterId r:id="rId17"/>
  </p:notesMasterIdLst>
  <p:handoutMasterIdLst>
    <p:handoutMasterId r:id="rId18"/>
  </p:handoutMasterIdLst>
  <p:sldIdLst>
    <p:sldId id="263" r:id="rId3"/>
    <p:sldId id="268" r:id="rId4"/>
    <p:sldId id="269" r:id="rId5"/>
    <p:sldId id="279" r:id="rId6"/>
    <p:sldId id="270" r:id="rId7"/>
    <p:sldId id="271" r:id="rId8"/>
    <p:sldId id="272" r:id="rId9"/>
    <p:sldId id="273" r:id="rId10"/>
    <p:sldId id="274" r:id="rId11"/>
    <p:sldId id="275" r:id="rId12"/>
    <p:sldId id="280" r:id="rId13"/>
    <p:sldId id="276" r:id="rId14"/>
    <p:sldId id="277" r:id="rId15"/>
    <p:sldId id="267" r:id="rId1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2B2"/>
    <a:srgbClr val="313E98"/>
    <a:srgbClr val="E9394E"/>
    <a:srgbClr val="533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E7F17-80EF-4A10-A5AE-BC6BEA0DEF0A}" v="105" dt="2025-05-13T07:19:05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3" autoAdjust="0"/>
    <p:restoredTop sz="94579" autoAdjust="0"/>
  </p:normalViewPr>
  <p:slideViewPr>
    <p:cSldViewPr snapToObjects="1" showGuides="1">
      <p:cViewPr>
        <p:scale>
          <a:sx n="100" d="100"/>
          <a:sy n="100" d="100"/>
        </p:scale>
        <p:origin x="121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Tricarico - luca.tricarico@studio.unibo.it" userId="a880ebe4-ebff-400d-8b9c-91eb1cddd27d" providerId="ADAL" clId="{388D69BB-6E54-4DA2-AE81-1E6D1BE2F788}"/>
    <pc:docChg chg="undo custSel addSld delSld modSld sldOrd modMainMaster">
      <pc:chgData name="Luca Tricarico - luca.tricarico@studio.unibo.it" userId="a880ebe4-ebff-400d-8b9c-91eb1cddd27d" providerId="ADAL" clId="{388D69BB-6E54-4DA2-AE81-1E6D1BE2F788}" dt="2025-05-09T12:33:47.055" v="1117" actId="166"/>
      <pc:docMkLst>
        <pc:docMk/>
      </pc:docMkLst>
      <pc:sldChg chg="modSp del mod">
        <pc:chgData name="Luca Tricarico - luca.tricarico@studio.unibo.it" userId="a880ebe4-ebff-400d-8b9c-91eb1cddd27d" providerId="ADAL" clId="{388D69BB-6E54-4DA2-AE81-1E6D1BE2F788}" dt="2025-05-09T10:57:33.790" v="259" actId="47"/>
        <pc:sldMkLst>
          <pc:docMk/>
          <pc:sldMk cId="0" sldId="257"/>
        </pc:sldMkLst>
      </pc:sldChg>
      <pc:sldChg chg="addSp delSp modSp del mod">
        <pc:chgData name="Luca Tricarico - luca.tricarico@studio.unibo.it" userId="a880ebe4-ebff-400d-8b9c-91eb1cddd27d" providerId="ADAL" clId="{388D69BB-6E54-4DA2-AE81-1E6D1BE2F788}" dt="2025-05-09T10:29:19.610" v="180" actId="47"/>
        <pc:sldMkLst>
          <pc:docMk/>
          <pc:sldMk cId="0" sldId="258"/>
        </pc:sldMkLst>
      </pc:sldChg>
      <pc:sldChg chg="addSp delSp modSp del mod modClrScheme chgLayout">
        <pc:chgData name="Luca Tricarico - luca.tricarico@studio.unibo.it" userId="a880ebe4-ebff-400d-8b9c-91eb1cddd27d" providerId="ADAL" clId="{388D69BB-6E54-4DA2-AE81-1E6D1BE2F788}" dt="2025-05-09T10:29:18.640" v="179" actId="47"/>
        <pc:sldMkLst>
          <pc:docMk/>
          <pc:sldMk cId="0" sldId="259"/>
        </pc:sldMkLst>
      </pc:sldChg>
      <pc:sldChg chg="del">
        <pc:chgData name="Luca Tricarico - luca.tricarico@studio.unibo.it" userId="a880ebe4-ebff-400d-8b9c-91eb1cddd27d" providerId="ADAL" clId="{388D69BB-6E54-4DA2-AE81-1E6D1BE2F788}" dt="2025-05-09T11:03:00.223" v="319" actId="47"/>
        <pc:sldMkLst>
          <pc:docMk/>
          <pc:sldMk cId="0" sldId="260"/>
        </pc:sldMkLst>
      </pc:sldChg>
      <pc:sldChg chg="addSp modSp del mod">
        <pc:chgData name="Luca Tricarico - luca.tricarico@studio.unibo.it" userId="a880ebe4-ebff-400d-8b9c-91eb1cddd27d" providerId="ADAL" clId="{388D69BB-6E54-4DA2-AE81-1E6D1BE2F788}" dt="2025-05-09T10:29:21.209" v="181" actId="47"/>
        <pc:sldMkLst>
          <pc:docMk/>
          <pc:sldMk cId="0" sldId="261"/>
        </pc:sldMkLst>
      </pc:sldChg>
      <pc:sldChg chg="addSp delSp modSp del mod">
        <pc:chgData name="Luca Tricarico - luca.tricarico@studio.unibo.it" userId="a880ebe4-ebff-400d-8b9c-91eb1cddd27d" providerId="ADAL" clId="{388D69BB-6E54-4DA2-AE81-1E6D1BE2F788}" dt="2025-05-09T11:01:05.218" v="296" actId="47"/>
        <pc:sldMkLst>
          <pc:docMk/>
          <pc:sldMk cId="0" sldId="262"/>
        </pc:sldMkLst>
      </pc:sldChg>
      <pc:sldChg chg="addSp delSp modSp mod">
        <pc:chgData name="Luca Tricarico - luca.tricarico@studio.unibo.it" userId="a880ebe4-ebff-400d-8b9c-91eb1cddd27d" providerId="ADAL" clId="{388D69BB-6E54-4DA2-AE81-1E6D1BE2F788}" dt="2025-05-09T12:10:24.246" v="1053" actId="1076"/>
        <pc:sldMkLst>
          <pc:docMk/>
          <pc:sldMk cId="0" sldId="263"/>
        </pc:sldMkLst>
        <pc:picChg chg="mod">
          <ac:chgData name="Luca Tricarico - luca.tricarico@studio.unibo.it" userId="a880ebe4-ebff-400d-8b9c-91eb1cddd27d" providerId="ADAL" clId="{388D69BB-6E54-4DA2-AE81-1E6D1BE2F788}" dt="2025-05-09T10:59:19.603" v="282" actId="34135"/>
          <ac:picMkLst>
            <pc:docMk/>
            <pc:sldMk cId="0" sldId="263"/>
            <ac:picMk id="8" creationId="{00000000-0000-0000-0000-000000000000}"/>
          </ac:picMkLst>
        </pc:picChg>
        <pc:picChg chg="mod">
          <ac:chgData name="Luca Tricarico - luca.tricarico@studio.unibo.it" userId="a880ebe4-ebff-400d-8b9c-91eb1cddd27d" providerId="ADAL" clId="{388D69BB-6E54-4DA2-AE81-1E6D1BE2F788}" dt="2025-05-09T11:00:07.594" v="294" actId="34135"/>
          <ac:picMkLst>
            <pc:docMk/>
            <pc:sldMk cId="0" sldId="263"/>
            <ac:picMk id="11" creationId="{00000000-0000-0000-0000-000000000000}"/>
          </ac:picMkLst>
        </pc:picChg>
      </pc:sldChg>
      <pc:sldChg chg="del ord">
        <pc:chgData name="Luca Tricarico - luca.tricarico@studio.unibo.it" userId="a880ebe4-ebff-400d-8b9c-91eb1cddd27d" providerId="ADAL" clId="{388D69BB-6E54-4DA2-AE81-1E6D1BE2F788}" dt="2025-05-09T11:01:13.265" v="299" actId="47"/>
        <pc:sldMkLst>
          <pc:docMk/>
          <pc:sldMk cId="0" sldId="264"/>
        </pc:sldMkLst>
      </pc:sldChg>
      <pc:sldChg chg="del ord">
        <pc:chgData name="Luca Tricarico - luca.tricarico@studio.unibo.it" userId="a880ebe4-ebff-400d-8b9c-91eb1cddd27d" providerId="ADAL" clId="{388D69BB-6E54-4DA2-AE81-1E6D1BE2F788}" dt="2025-05-09T11:03:39.757" v="325" actId="47"/>
        <pc:sldMkLst>
          <pc:docMk/>
          <pc:sldMk cId="0" sldId="266"/>
        </pc:sldMkLst>
      </pc:sldChg>
      <pc:sldChg chg="addSp delSp modSp mod">
        <pc:chgData name="Luca Tricarico - luca.tricarico@studio.unibo.it" userId="a880ebe4-ebff-400d-8b9c-91eb1cddd27d" providerId="ADAL" clId="{388D69BB-6E54-4DA2-AE81-1E6D1BE2F788}" dt="2025-05-09T11:54:26.986" v="1036" actId="20577"/>
        <pc:sldMkLst>
          <pc:docMk/>
          <pc:sldMk cId="0" sldId="267"/>
        </pc:sldMkLst>
        <pc:spChg chg="mod">
          <ac:chgData name="Luca Tricarico - luca.tricarico@studio.unibo.it" userId="a880ebe4-ebff-400d-8b9c-91eb1cddd27d" providerId="ADAL" clId="{388D69BB-6E54-4DA2-AE81-1E6D1BE2F788}" dt="2025-05-09T11:54:26.986" v="1036" actId="20577"/>
          <ac:spMkLst>
            <pc:docMk/>
            <pc:sldMk cId="0" sldId="267"/>
            <ac:spMk id="11" creationId="{00000000-0000-0000-0000-000000000000}"/>
          </ac:spMkLst>
        </pc:spChg>
      </pc:sldChg>
      <pc:sldChg chg="addSp delSp modSp mod">
        <pc:chgData name="Luca Tricarico - luca.tricarico@studio.unibo.it" userId="a880ebe4-ebff-400d-8b9c-91eb1cddd27d" providerId="ADAL" clId="{388D69BB-6E54-4DA2-AE81-1E6D1BE2F788}" dt="2025-05-09T11:56:13.629" v="1046" actId="20577"/>
        <pc:sldMkLst>
          <pc:docMk/>
          <pc:sldMk cId="502929762" sldId="268"/>
        </pc:sldMkLst>
        <pc:spChg chg="add mod">
          <ac:chgData name="Luca Tricarico - luca.tricarico@studio.unibo.it" userId="a880ebe4-ebff-400d-8b9c-91eb1cddd27d" providerId="ADAL" clId="{388D69BB-6E54-4DA2-AE81-1E6D1BE2F788}" dt="2025-05-09T11:56:13.629" v="1046" actId="20577"/>
          <ac:spMkLst>
            <pc:docMk/>
            <pc:sldMk cId="502929762" sldId="268"/>
            <ac:spMk id="3" creationId="{4706BEE1-3C6F-51DE-D64A-DF1939535845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13:50.832" v="412" actId="1076"/>
          <ac:spMkLst>
            <pc:docMk/>
            <pc:sldMk cId="502929762" sldId="268"/>
            <ac:spMk id="13" creationId="{9E9F3A47-F54B-8321-00D6-8311BE9FCA7A}"/>
          </ac:spMkLst>
        </pc:spChg>
        <pc:picChg chg="add mod">
          <ac:chgData name="Luca Tricarico - luca.tricarico@studio.unibo.it" userId="a880ebe4-ebff-400d-8b9c-91eb1cddd27d" providerId="ADAL" clId="{388D69BB-6E54-4DA2-AE81-1E6D1BE2F788}" dt="2025-05-09T11:55:12.249" v="1042" actId="164"/>
          <ac:picMkLst>
            <pc:docMk/>
            <pc:sldMk cId="502929762" sldId="268"/>
            <ac:picMk id="4" creationId="{DA118A0E-E0BD-E9E6-4B29-D5C1DD305EF2}"/>
          </ac:picMkLst>
        </pc:picChg>
        <pc:picChg chg="add mod modCrop">
          <ac:chgData name="Luca Tricarico - luca.tricarico@studio.unibo.it" userId="a880ebe4-ebff-400d-8b9c-91eb1cddd27d" providerId="ADAL" clId="{388D69BB-6E54-4DA2-AE81-1E6D1BE2F788}" dt="2025-05-09T11:55:12.249" v="1042" actId="164"/>
          <ac:picMkLst>
            <pc:docMk/>
            <pc:sldMk cId="502929762" sldId="268"/>
            <ac:picMk id="5" creationId="{14B0B21B-AFED-73C3-02EB-B91E103CFEB0}"/>
          </ac:picMkLst>
        </pc:picChg>
        <pc:picChg chg="add mod modCrop">
          <ac:chgData name="Luca Tricarico - luca.tricarico@studio.unibo.it" userId="a880ebe4-ebff-400d-8b9c-91eb1cddd27d" providerId="ADAL" clId="{388D69BB-6E54-4DA2-AE81-1E6D1BE2F788}" dt="2025-05-09T11:55:12.249" v="1042" actId="164"/>
          <ac:picMkLst>
            <pc:docMk/>
            <pc:sldMk cId="502929762" sldId="268"/>
            <ac:picMk id="10" creationId="{3D5DA922-E078-B74B-311B-1CBB3ADDCF73}"/>
          </ac:picMkLst>
        </pc:picChg>
        <pc:picChg chg="add mod">
          <ac:chgData name="Luca Tricarico - luca.tricarico@studio.unibo.it" userId="a880ebe4-ebff-400d-8b9c-91eb1cddd27d" providerId="ADAL" clId="{388D69BB-6E54-4DA2-AE81-1E6D1BE2F788}" dt="2025-05-09T11:55:12.249" v="1042" actId="164"/>
          <ac:picMkLst>
            <pc:docMk/>
            <pc:sldMk cId="502929762" sldId="268"/>
            <ac:picMk id="12" creationId="{C086DD9B-A024-14E6-E8FA-789A7CC0C2C0}"/>
          </ac:picMkLst>
        </pc:picChg>
      </pc:sldChg>
      <pc:sldChg chg="addSp delSp modSp new mod">
        <pc:chgData name="Luca Tricarico - luca.tricarico@studio.unibo.it" userId="a880ebe4-ebff-400d-8b9c-91eb1cddd27d" providerId="ADAL" clId="{388D69BB-6E54-4DA2-AE81-1E6D1BE2F788}" dt="2025-05-09T12:11:02.365" v="1068" actId="20577"/>
        <pc:sldMkLst>
          <pc:docMk/>
          <pc:sldMk cId="3024332456" sldId="269"/>
        </pc:sldMkLst>
        <pc:spChg chg="add mod">
          <ac:chgData name="Luca Tricarico - luca.tricarico@studio.unibo.it" userId="a880ebe4-ebff-400d-8b9c-91eb1cddd27d" providerId="ADAL" clId="{388D69BB-6E54-4DA2-AE81-1E6D1BE2F788}" dt="2025-05-09T11:14:08.619" v="413"/>
          <ac:spMkLst>
            <pc:docMk/>
            <pc:sldMk cId="3024332456" sldId="269"/>
            <ac:spMk id="3" creationId="{F584E567-62DF-97FD-AE9F-707A083232D6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14:15.108" v="414"/>
          <ac:spMkLst>
            <pc:docMk/>
            <pc:sldMk cId="3024332456" sldId="269"/>
            <ac:spMk id="4" creationId="{D2A07E90-445B-92AB-3532-8DC2CB029D94}"/>
          </ac:spMkLst>
        </pc:spChg>
      </pc:sldChg>
      <pc:sldChg chg="addSp delSp modSp new mod">
        <pc:chgData name="Luca Tricarico - luca.tricarico@studio.unibo.it" userId="a880ebe4-ebff-400d-8b9c-91eb1cddd27d" providerId="ADAL" clId="{388D69BB-6E54-4DA2-AE81-1E6D1BE2F788}" dt="2025-05-09T12:11:58.432" v="1079" actId="20577"/>
        <pc:sldMkLst>
          <pc:docMk/>
          <pc:sldMk cId="1309444079" sldId="270"/>
        </pc:sldMkLst>
        <pc:spChg chg="add mod">
          <ac:chgData name="Luca Tricarico - luca.tricarico@studio.unibo.it" userId="a880ebe4-ebff-400d-8b9c-91eb1cddd27d" providerId="ADAL" clId="{388D69BB-6E54-4DA2-AE81-1E6D1BE2F788}" dt="2025-05-09T12:11:58.432" v="1079" actId="20577"/>
          <ac:spMkLst>
            <pc:docMk/>
            <pc:sldMk cId="1309444079" sldId="270"/>
            <ac:spMk id="8" creationId="{27BA12B5-DC26-D165-1BC1-6F56BB111AB5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2:11:38.988" v="1076" actId="1076"/>
          <ac:spMkLst>
            <pc:docMk/>
            <pc:sldMk cId="1309444079" sldId="270"/>
            <ac:spMk id="9" creationId="{73629586-F887-BD8F-D8F2-D5D0E0763557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2:11:34.812" v="1075" actId="1076"/>
          <ac:spMkLst>
            <pc:docMk/>
            <pc:sldMk cId="1309444079" sldId="270"/>
            <ac:spMk id="10" creationId="{48BED155-B0EB-DE35-20AE-B07054228166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19:37.419" v="467"/>
          <ac:spMkLst>
            <pc:docMk/>
            <pc:sldMk cId="1309444079" sldId="270"/>
            <ac:spMk id="11" creationId="{C0312B20-EE46-B9CD-DA06-2D1E66B075EA}"/>
          </ac:spMkLst>
        </pc:spChg>
        <pc:picChg chg="add mod">
          <ac:chgData name="Luca Tricarico - luca.tricarico@studio.unibo.it" userId="a880ebe4-ebff-400d-8b9c-91eb1cddd27d" providerId="ADAL" clId="{388D69BB-6E54-4DA2-AE81-1E6D1BE2F788}" dt="2025-05-09T12:11:14.501" v="1069" actId="1076"/>
          <ac:picMkLst>
            <pc:docMk/>
            <pc:sldMk cId="1309444079" sldId="270"/>
            <ac:picMk id="5" creationId="{EFB8A0B0-2036-CDAD-BE07-2460E9743338}"/>
          </ac:picMkLst>
        </pc:picChg>
        <pc:picChg chg="add mod modCrop">
          <ac:chgData name="Luca Tricarico - luca.tricarico@studio.unibo.it" userId="a880ebe4-ebff-400d-8b9c-91eb1cddd27d" providerId="ADAL" clId="{388D69BB-6E54-4DA2-AE81-1E6D1BE2F788}" dt="2025-05-09T12:11:53.653" v="1078" actId="1076"/>
          <ac:picMkLst>
            <pc:docMk/>
            <pc:sldMk cId="1309444079" sldId="270"/>
            <ac:picMk id="6" creationId="{A7D882E1-F631-8AFF-7DF6-E1933BEB5DA7}"/>
          </ac:picMkLst>
        </pc:picChg>
        <pc:picChg chg="add mod">
          <ac:chgData name="Luca Tricarico - luca.tricarico@studio.unibo.it" userId="a880ebe4-ebff-400d-8b9c-91eb1cddd27d" providerId="ADAL" clId="{388D69BB-6E54-4DA2-AE81-1E6D1BE2F788}" dt="2025-05-09T12:11:43.558" v="1077" actId="1076"/>
          <ac:picMkLst>
            <pc:docMk/>
            <pc:sldMk cId="1309444079" sldId="270"/>
            <ac:picMk id="7" creationId="{67822281-1535-EA3F-EB8A-6E9FC586D6FB}"/>
          </ac:picMkLst>
        </pc:picChg>
      </pc:sldChg>
      <pc:sldChg chg="addSp delSp modSp new mod">
        <pc:chgData name="Luca Tricarico - luca.tricarico@studio.unibo.it" userId="a880ebe4-ebff-400d-8b9c-91eb1cddd27d" providerId="ADAL" clId="{388D69BB-6E54-4DA2-AE81-1E6D1BE2F788}" dt="2025-05-09T11:40:58.241" v="596" actId="20577"/>
        <pc:sldMkLst>
          <pc:docMk/>
          <pc:sldMk cId="84314578" sldId="271"/>
        </pc:sldMkLst>
        <pc:spChg chg="add mod">
          <ac:chgData name="Luca Tricarico - luca.tricarico@studio.unibo.it" userId="a880ebe4-ebff-400d-8b9c-91eb1cddd27d" providerId="ADAL" clId="{388D69BB-6E54-4DA2-AE81-1E6D1BE2F788}" dt="2025-05-09T11:40:58.241" v="596" actId="20577"/>
          <ac:spMkLst>
            <pc:docMk/>
            <pc:sldMk cId="84314578" sldId="271"/>
            <ac:spMk id="3" creationId="{098223D1-4CF7-6B8B-FE9C-27BA6CF80385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20:05.334" v="473"/>
          <ac:spMkLst>
            <pc:docMk/>
            <pc:sldMk cId="84314578" sldId="271"/>
            <ac:spMk id="4" creationId="{E9D2AA65-F0CC-98DB-FF48-111DE143F6BC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20:30.131" v="478" actId="14100"/>
          <ac:spMkLst>
            <pc:docMk/>
            <pc:sldMk cId="84314578" sldId="271"/>
            <ac:spMk id="6" creationId="{B8230913-E5F6-6C68-3B5D-490CEF1B5ACE}"/>
          </ac:spMkLst>
        </pc:spChg>
        <pc:graphicFrameChg chg="add mod">
          <ac:chgData name="Luca Tricarico - luca.tricarico@studio.unibo.it" userId="a880ebe4-ebff-400d-8b9c-91eb1cddd27d" providerId="ADAL" clId="{388D69BB-6E54-4DA2-AE81-1E6D1BE2F788}" dt="2025-05-09T11:20:17.971" v="475" actId="1076"/>
          <ac:graphicFrameMkLst>
            <pc:docMk/>
            <pc:sldMk cId="84314578" sldId="271"/>
            <ac:graphicFrameMk id="5" creationId="{8D0DDB4C-A2FB-EA82-A8CC-27D21C2FD3AD}"/>
          </ac:graphicFrameMkLst>
        </pc:graphicFrameChg>
      </pc:sldChg>
      <pc:sldChg chg="addSp delSp modSp new mod">
        <pc:chgData name="Luca Tricarico - luca.tricarico@studio.unibo.it" userId="a880ebe4-ebff-400d-8b9c-91eb1cddd27d" providerId="ADAL" clId="{388D69BB-6E54-4DA2-AE81-1E6D1BE2F788}" dt="2025-05-09T12:14:01.798" v="1083" actId="20577"/>
        <pc:sldMkLst>
          <pc:docMk/>
          <pc:sldMk cId="764854167" sldId="272"/>
        </pc:sldMkLst>
        <pc:spChg chg="add mod">
          <ac:chgData name="Luca Tricarico - luca.tricarico@studio.unibo.it" userId="a880ebe4-ebff-400d-8b9c-91eb1cddd27d" providerId="ADAL" clId="{388D69BB-6E54-4DA2-AE81-1E6D1BE2F788}" dt="2025-05-09T11:21:55.482" v="479"/>
          <ac:spMkLst>
            <pc:docMk/>
            <pc:sldMk cId="764854167" sldId="272"/>
            <ac:spMk id="3" creationId="{8BD93F66-5DF0-4E95-8F16-3925FABEC9EA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22:04.457" v="481"/>
          <ac:spMkLst>
            <pc:docMk/>
            <pc:sldMk cId="764854167" sldId="272"/>
            <ac:spMk id="5" creationId="{7A9337E5-B2C8-8410-2D46-BC37714032C9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2:13:47.649" v="1081" actId="20577"/>
          <ac:spMkLst>
            <pc:docMk/>
            <pc:sldMk cId="764854167" sldId="272"/>
            <ac:spMk id="7" creationId="{E49B06D8-50EC-B1B6-2179-022D2CC5F0E6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2:13:57.395" v="1082" actId="20577"/>
          <ac:spMkLst>
            <pc:docMk/>
            <pc:sldMk cId="764854167" sldId="272"/>
            <ac:spMk id="9" creationId="{55BCCDF5-FDF6-321B-0215-3E3589261219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2:14:01.798" v="1083" actId="20577"/>
          <ac:spMkLst>
            <pc:docMk/>
            <pc:sldMk cId="764854167" sldId="272"/>
            <ac:spMk id="15" creationId="{7482549D-A030-BBBB-F3A1-08095BD8B857}"/>
          </ac:spMkLst>
        </pc:spChg>
        <pc:picChg chg="add mod">
          <ac:chgData name="Luca Tricarico - luca.tricarico@studio.unibo.it" userId="a880ebe4-ebff-400d-8b9c-91eb1cddd27d" providerId="ADAL" clId="{388D69BB-6E54-4DA2-AE81-1E6D1BE2F788}" dt="2025-05-09T11:44:34.575" v="698" actId="1076"/>
          <ac:picMkLst>
            <pc:docMk/>
            <pc:sldMk cId="764854167" sldId="272"/>
            <ac:picMk id="8" creationId="{F70107F6-0ECD-22B8-CAA1-A4231D1219AF}"/>
          </ac:picMkLst>
        </pc:picChg>
      </pc:sldChg>
      <pc:sldChg chg="addSp delSp modSp new mod">
        <pc:chgData name="Luca Tricarico - luca.tricarico@studio.unibo.it" userId="a880ebe4-ebff-400d-8b9c-91eb1cddd27d" providerId="ADAL" clId="{388D69BB-6E54-4DA2-AE81-1E6D1BE2F788}" dt="2025-05-09T11:49:16.179" v="891" actId="14100"/>
        <pc:sldMkLst>
          <pc:docMk/>
          <pc:sldMk cId="3173625427" sldId="273"/>
        </pc:sldMkLst>
        <pc:spChg chg="add mod">
          <ac:chgData name="Luca Tricarico - luca.tricarico@studio.unibo.it" userId="a880ebe4-ebff-400d-8b9c-91eb1cddd27d" providerId="ADAL" clId="{388D69BB-6E54-4DA2-AE81-1E6D1BE2F788}" dt="2025-05-09T11:49:10.799" v="890" actId="1076"/>
          <ac:spMkLst>
            <pc:docMk/>
            <pc:sldMk cId="3173625427" sldId="273"/>
            <ac:spMk id="3" creationId="{60F9886D-ABAD-289D-C289-D9808D9A09A6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24:05.728" v="485"/>
          <ac:spMkLst>
            <pc:docMk/>
            <pc:sldMk cId="3173625427" sldId="273"/>
            <ac:spMk id="4" creationId="{71881267-0375-CF3A-8403-AE9A31930154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47:03.873" v="815" actId="1076"/>
          <ac:spMkLst>
            <pc:docMk/>
            <pc:sldMk cId="3173625427" sldId="273"/>
            <ac:spMk id="8" creationId="{015AD581-8A56-551D-48CC-30FC8B302730}"/>
          </ac:spMkLst>
        </pc:spChg>
        <pc:grpChg chg="add mod">
          <ac:chgData name="Luca Tricarico - luca.tricarico@studio.unibo.it" userId="a880ebe4-ebff-400d-8b9c-91eb1cddd27d" providerId="ADAL" clId="{388D69BB-6E54-4DA2-AE81-1E6D1BE2F788}" dt="2025-05-09T11:49:16.179" v="891" actId="14100"/>
          <ac:grpSpMkLst>
            <pc:docMk/>
            <pc:sldMk cId="3173625427" sldId="273"/>
            <ac:grpSpMk id="5" creationId="{FE859DDC-121F-E2D3-A18E-381C959137A1}"/>
          </ac:grpSpMkLst>
        </pc:grpChg>
        <pc:picChg chg="mod">
          <ac:chgData name="Luca Tricarico - luca.tricarico@studio.unibo.it" userId="a880ebe4-ebff-400d-8b9c-91eb1cddd27d" providerId="ADAL" clId="{388D69BB-6E54-4DA2-AE81-1E6D1BE2F788}" dt="2025-05-09T11:24:09.386" v="486"/>
          <ac:picMkLst>
            <pc:docMk/>
            <pc:sldMk cId="3173625427" sldId="273"/>
            <ac:picMk id="6" creationId="{0685F536-A9F4-4BA1-5017-2810DB762E01}"/>
          </ac:picMkLst>
        </pc:picChg>
        <pc:picChg chg="mod">
          <ac:chgData name="Luca Tricarico - luca.tricarico@studio.unibo.it" userId="a880ebe4-ebff-400d-8b9c-91eb1cddd27d" providerId="ADAL" clId="{388D69BB-6E54-4DA2-AE81-1E6D1BE2F788}" dt="2025-05-09T11:24:09.386" v="486"/>
          <ac:picMkLst>
            <pc:docMk/>
            <pc:sldMk cId="3173625427" sldId="273"/>
            <ac:picMk id="7" creationId="{56689252-9A5C-9E1C-2A34-9F3FB0EDDA17}"/>
          </ac:picMkLst>
        </pc:picChg>
      </pc:sldChg>
      <pc:sldChg chg="addSp delSp modSp new mod">
        <pc:chgData name="Luca Tricarico - luca.tricarico@studio.unibo.it" userId="a880ebe4-ebff-400d-8b9c-91eb1cddd27d" providerId="ADAL" clId="{388D69BB-6E54-4DA2-AE81-1E6D1BE2F788}" dt="2025-05-09T11:50:33.385" v="904" actId="1076"/>
        <pc:sldMkLst>
          <pc:docMk/>
          <pc:sldMk cId="688300485" sldId="274"/>
        </pc:sldMkLst>
        <pc:spChg chg="add mod">
          <ac:chgData name="Luca Tricarico - luca.tricarico@studio.unibo.it" userId="a880ebe4-ebff-400d-8b9c-91eb1cddd27d" providerId="ADAL" clId="{388D69BB-6E54-4DA2-AE81-1E6D1BE2F788}" dt="2025-05-09T11:24:36.316" v="491"/>
          <ac:spMkLst>
            <pc:docMk/>
            <pc:sldMk cId="688300485" sldId="274"/>
            <ac:spMk id="3" creationId="{EDFFA785-BB1A-E20C-8643-A0231E8992A4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50:33.385" v="904" actId="1076"/>
          <ac:spMkLst>
            <pc:docMk/>
            <pc:sldMk cId="688300485" sldId="274"/>
            <ac:spMk id="4" creationId="{129C821F-1A1F-9951-8526-22ACED28E109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50:03.747" v="899" actId="122"/>
          <ac:spMkLst>
            <pc:docMk/>
            <pc:sldMk cId="688300485" sldId="274"/>
            <ac:spMk id="7" creationId="{8DEEBC95-4055-4BF4-6BA0-3A7DFDCF3894}"/>
          </ac:spMkLst>
        </pc:spChg>
        <pc:picChg chg="add mod">
          <ac:chgData name="Luca Tricarico - luca.tricarico@studio.unibo.it" userId="a880ebe4-ebff-400d-8b9c-91eb1cddd27d" providerId="ADAL" clId="{388D69BB-6E54-4DA2-AE81-1E6D1BE2F788}" dt="2025-05-09T11:50:11.997" v="900" actId="1076"/>
          <ac:picMkLst>
            <pc:docMk/>
            <pc:sldMk cId="688300485" sldId="274"/>
            <ac:picMk id="5" creationId="{310EA81D-9E59-C223-DC3C-7EF78A45F2D3}"/>
          </ac:picMkLst>
        </pc:picChg>
        <pc:picChg chg="add mod">
          <ac:chgData name="Luca Tricarico - luca.tricarico@studio.unibo.it" userId="a880ebe4-ebff-400d-8b9c-91eb1cddd27d" providerId="ADAL" clId="{388D69BB-6E54-4DA2-AE81-1E6D1BE2F788}" dt="2025-05-09T11:50:17.620" v="902" actId="1076"/>
          <ac:picMkLst>
            <pc:docMk/>
            <pc:sldMk cId="688300485" sldId="274"/>
            <ac:picMk id="6" creationId="{959805F0-3520-F5B0-8D7C-D24D830A1685}"/>
          </ac:picMkLst>
        </pc:picChg>
        <pc:picChg chg="add mod">
          <ac:chgData name="Luca Tricarico - luca.tricarico@studio.unibo.it" userId="a880ebe4-ebff-400d-8b9c-91eb1cddd27d" providerId="ADAL" clId="{388D69BB-6E54-4DA2-AE81-1E6D1BE2F788}" dt="2025-05-09T11:50:23.397" v="903" actId="1076"/>
          <ac:picMkLst>
            <pc:docMk/>
            <pc:sldMk cId="688300485" sldId="274"/>
            <ac:picMk id="8" creationId="{52EDA95E-A3F7-320C-D3A3-2D660285099D}"/>
          </ac:picMkLst>
        </pc:picChg>
      </pc:sldChg>
      <pc:sldChg chg="addSp delSp modSp new mod">
        <pc:chgData name="Luca Tricarico - luca.tricarico@studio.unibo.it" userId="a880ebe4-ebff-400d-8b9c-91eb1cddd27d" providerId="ADAL" clId="{388D69BB-6E54-4DA2-AE81-1E6D1BE2F788}" dt="2025-05-09T11:51:23.966" v="912" actId="1076"/>
        <pc:sldMkLst>
          <pc:docMk/>
          <pc:sldMk cId="3893898548" sldId="275"/>
        </pc:sldMkLst>
        <pc:spChg chg="add mod">
          <ac:chgData name="Luca Tricarico - luca.tricarico@studio.unibo.it" userId="a880ebe4-ebff-400d-8b9c-91eb1cddd27d" providerId="ADAL" clId="{388D69BB-6E54-4DA2-AE81-1E6D1BE2F788}" dt="2025-05-09T11:51:08.149" v="908" actId="1076"/>
          <ac:spMkLst>
            <pc:docMk/>
            <pc:sldMk cId="3893898548" sldId="275"/>
            <ac:spMk id="6" creationId="{5230ABD8-06A7-6DBC-AB33-4883081A1991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25:22.760" v="502"/>
          <ac:spMkLst>
            <pc:docMk/>
            <pc:sldMk cId="3893898548" sldId="275"/>
            <ac:spMk id="7" creationId="{3E3F6734-F2B9-5E35-79BD-95242E7B25C0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50:56.037" v="907" actId="122"/>
          <ac:spMkLst>
            <pc:docMk/>
            <pc:sldMk cId="3893898548" sldId="275"/>
            <ac:spMk id="8" creationId="{6E3840C9-92A9-F813-3D40-22C1E07AD66E}"/>
          </ac:spMkLst>
        </pc:spChg>
        <pc:picChg chg="add mod">
          <ac:chgData name="Luca Tricarico - luca.tricarico@studio.unibo.it" userId="a880ebe4-ebff-400d-8b9c-91eb1cddd27d" providerId="ADAL" clId="{388D69BB-6E54-4DA2-AE81-1E6D1BE2F788}" dt="2025-05-09T11:51:23.966" v="912" actId="1076"/>
          <ac:picMkLst>
            <pc:docMk/>
            <pc:sldMk cId="3893898548" sldId="275"/>
            <ac:picMk id="3" creationId="{8C68F048-C9D2-3100-7AAB-F374B23F8B7E}"/>
          </ac:picMkLst>
        </pc:picChg>
        <pc:picChg chg="add mod">
          <ac:chgData name="Luca Tricarico - luca.tricarico@studio.unibo.it" userId="a880ebe4-ebff-400d-8b9c-91eb1cddd27d" providerId="ADAL" clId="{388D69BB-6E54-4DA2-AE81-1E6D1BE2F788}" dt="2025-05-09T11:51:20.604" v="911" actId="1076"/>
          <ac:picMkLst>
            <pc:docMk/>
            <pc:sldMk cId="3893898548" sldId="275"/>
            <ac:picMk id="5" creationId="{C32A5478-E395-56A4-5E84-7BA2A640B94E}"/>
          </ac:picMkLst>
        </pc:picChg>
      </pc:sldChg>
      <pc:sldChg chg="addSp delSp modSp new mod">
        <pc:chgData name="Luca Tricarico - luca.tricarico@studio.unibo.it" userId="a880ebe4-ebff-400d-8b9c-91eb1cddd27d" providerId="ADAL" clId="{388D69BB-6E54-4DA2-AE81-1E6D1BE2F788}" dt="2025-05-09T11:52:40.966" v="943" actId="14100"/>
        <pc:sldMkLst>
          <pc:docMk/>
          <pc:sldMk cId="315217386" sldId="276"/>
        </pc:sldMkLst>
        <pc:spChg chg="add mod">
          <ac:chgData name="Luca Tricarico - luca.tricarico@studio.unibo.it" userId="a880ebe4-ebff-400d-8b9c-91eb1cddd27d" providerId="ADAL" clId="{388D69BB-6E54-4DA2-AE81-1E6D1BE2F788}" dt="2025-05-09T11:52:40.966" v="943" actId="14100"/>
          <ac:spMkLst>
            <pc:docMk/>
            <pc:sldMk cId="315217386" sldId="276"/>
            <ac:spMk id="3" creationId="{B1E6A6A4-2065-9170-FD11-F3D8DF7DFF61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25:45.171" v="506"/>
          <ac:spMkLst>
            <pc:docMk/>
            <pc:sldMk cId="315217386" sldId="276"/>
            <ac:spMk id="4" creationId="{B52C34B6-A564-1100-8A9D-E6CA973E8AB0}"/>
          </ac:spMkLst>
        </pc:spChg>
      </pc:sldChg>
      <pc:sldChg chg="addSp delSp modSp new mod">
        <pc:chgData name="Luca Tricarico - luca.tricarico@studio.unibo.it" userId="a880ebe4-ebff-400d-8b9c-91eb1cddd27d" providerId="ADAL" clId="{388D69BB-6E54-4DA2-AE81-1E6D1BE2F788}" dt="2025-05-09T11:57:41.723" v="1052" actId="1076"/>
        <pc:sldMkLst>
          <pc:docMk/>
          <pc:sldMk cId="2059123357" sldId="277"/>
        </pc:sldMkLst>
        <pc:spChg chg="add mod">
          <ac:chgData name="Luca Tricarico - luca.tricarico@studio.unibo.it" userId="a880ebe4-ebff-400d-8b9c-91eb1cddd27d" providerId="ADAL" clId="{388D69BB-6E54-4DA2-AE81-1E6D1BE2F788}" dt="2025-05-09T11:57:41.723" v="1052" actId="1076"/>
          <ac:spMkLst>
            <pc:docMk/>
            <pc:sldMk cId="2059123357" sldId="277"/>
            <ac:spMk id="3" creationId="{964325DF-5BA2-2107-CBEC-1E645D745C88}"/>
          </ac:spMkLst>
        </pc:spChg>
        <pc:spChg chg="add mod">
          <ac:chgData name="Luca Tricarico - luca.tricarico@studio.unibo.it" userId="a880ebe4-ebff-400d-8b9c-91eb1cddd27d" providerId="ADAL" clId="{388D69BB-6E54-4DA2-AE81-1E6D1BE2F788}" dt="2025-05-09T11:26:22.660" v="515"/>
          <ac:spMkLst>
            <pc:docMk/>
            <pc:sldMk cId="2059123357" sldId="277"/>
            <ac:spMk id="5" creationId="{58F0DF19-B6C0-93F4-D6BE-02800AC89C12}"/>
          </ac:spMkLst>
        </pc:spChg>
      </pc:sldChg>
      <pc:sldMasterChg chg="modSldLayout">
        <pc:chgData name="Luca Tricarico - luca.tricarico@studio.unibo.it" userId="a880ebe4-ebff-400d-8b9c-91eb1cddd27d" providerId="ADAL" clId="{388D69BB-6E54-4DA2-AE81-1E6D1BE2F788}" dt="2025-05-09T12:33:47.055" v="1117" actId="166"/>
        <pc:sldMasterMkLst>
          <pc:docMk/>
          <pc:sldMasterMk cId="0" sldId="2147483648"/>
        </pc:sldMasterMkLst>
        <pc:sldLayoutChg chg="addSp delSp modSp mod">
          <pc:chgData name="Luca Tricarico - luca.tricarico@studio.unibo.it" userId="a880ebe4-ebff-400d-8b9c-91eb1cddd27d" providerId="ADAL" clId="{388D69BB-6E54-4DA2-AE81-1E6D1BE2F788}" dt="2025-05-09T12:33:47.055" v="1117" actId="166"/>
          <pc:sldLayoutMkLst>
            <pc:docMk/>
            <pc:sldMasterMk cId="0" sldId="2147483648"/>
            <pc:sldLayoutMk cId="0" sldId="2147483649"/>
          </pc:sldLayoutMkLst>
          <pc:spChg chg="mod ord">
            <ac:chgData name="Luca Tricarico - luca.tricarico@studio.unibo.it" userId="a880ebe4-ebff-400d-8b9c-91eb1cddd27d" providerId="ADAL" clId="{388D69BB-6E54-4DA2-AE81-1E6D1BE2F788}" dt="2025-05-09T11:08:55.084" v="358" actId="1076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 ord">
            <ac:chgData name="Luca Tricarico - luca.tricarico@studio.unibo.it" userId="a880ebe4-ebff-400d-8b9c-91eb1cddd27d" providerId="ADAL" clId="{388D69BB-6E54-4DA2-AE81-1E6D1BE2F788}" dt="2025-05-09T12:33:41.105" v="1116" actId="166"/>
            <ac:spMkLst>
              <pc:docMk/>
              <pc:sldMasterMk cId="0" sldId="2147483648"/>
              <pc:sldLayoutMk cId="0" sldId="2147483649"/>
              <ac:spMk id="8" creationId="{00000000-0000-0000-0000-000000000000}"/>
            </ac:spMkLst>
          </pc:spChg>
          <pc:spChg chg="mod ord">
            <ac:chgData name="Luca Tricarico - luca.tricarico@studio.unibo.it" userId="a880ebe4-ebff-400d-8b9c-91eb1cddd27d" providerId="ADAL" clId="{388D69BB-6E54-4DA2-AE81-1E6D1BE2F788}" dt="2025-05-09T12:33:47.055" v="1117" actId="166"/>
            <ac:spMkLst>
              <pc:docMk/>
              <pc:sldMasterMk cId="0" sldId="2147483648"/>
              <pc:sldLayoutMk cId="0" sldId="2147483649"/>
              <ac:spMk id="9" creationId="{00000000-0000-0000-0000-000000000000}"/>
            </ac:spMkLst>
          </pc:spChg>
          <pc:picChg chg="add mod">
            <ac:chgData name="Luca Tricarico - luca.tricarico@studio.unibo.it" userId="a880ebe4-ebff-400d-8b9c-91eb1cddd27d" providerId="ADAL" clId="{388D69BB-6E54-4DA2-AE81-1E6D1BE2F788}" dt="2025-05-09T10:25:07.679" v="141" actId="1076"/>
            <ac:picMkLst>
              <pc:docMk/>
              <pc:sldMasterMk cId="0" sldId="2147483648"/>
              <pc:sldLayoutMk cId="0" sldId="2147483649"/>
              <ac:picMk id="12" creationId="{081C4DE4-13AE-FB5D-CB30-F86993C31B7E}"/>
            </ac:picMkLst>
          </pc:picChg>
          <pc:picChg chg="add mod ord">
            <ac:chgData name="Luca Tricarico - luca.tricarico@studio.unibo.it" userId="a880ebe4-ebff-400d-8b9c-91eb1cddd27d" providerId="ADAL" clId="{388D69BB-6E54-4DA2-AE81-1E6D1BE2F788}" dt="2025-05-09T12:33:08.289" v="1114" actId="167"/>
            <ac:picMkLst>
              <pc:docMk/>
              <pc:sldMasterMk cId="0" sldId="2147483648"/>
              <pc:sldLayoutMk cId="0" sldId="2147483649"/>
              <ac:picMk id="16" creationId="{19D71AD1-AA98-76C3-5969-16990AF6F7F6}"/>
            </ac:picMkLst>
          </pc:picChg>
          <pc:picChg chg="add mod">
            <ac:chgData name="Luca Tricarico - luca.tricarico@studio.unibo.it" userId="a880ebe4-ebff-400d-8b9c-91eb1cddd27d" providerId="ADAL" clId="{388D69BB-6E54-4DA2-AE81-1E6D1BE2F788}" dt="2025-05-09T11:08:45.833" v="357" actId="14100"/>
            <ac:picMkLst>
              <pc:docMk/>
              <pc:sldMasterMk cId="0" sldId="2147483648"/>
              <pc:sldLayoutMk cId="0" sldId="2147483649"/>
              <ac:picMk id="23" creationId="{A21891C2-AFCF-1BDC-9A16-DF5CC28248B5}"/>
            </ac:picMkLst>
          </pc:picChg>
          <pc:inkChg chg="add">
            <ac:chgData name="Luca Tricarico - luca.tricarico@studio.unibo.it" userId="a880ebe4-ebff-400d-8b9c-91eb1cddd27d" providerId="ADAL" clId="{388D69BB-6E54-4DA2-AE81-1E6D1BE2F788}" dt="2025-05-09T10:22:32.794" v="102" actId="9405"/>
            <ac:inkMkLst>
              <pc:docMk/>
              <pc:sldMasterMk cId="0" sldId="2147483648"/>
              <pc:sldLayoutMk cId="0" sldId="2147483649"/>
              <ac:inkMk id="6" creationId="{B5A189D0-C604-970E-A11B-5F9413C0E2BD}"/>
            </ac:inkMkLst>
          </pc:inkChg>
        </pc:sldLayoutChg>
      </pc:sldMasterChg>
    </pc:docChg>
  </pc:docChgLst>
  <pc:docChgLst>
    <pc:chgData name="Luca Tricarico - luca.tricarico@studio.unibo.it" userId="a880ebe4-ebff-400d-8b9c-91eb1cddd27d" providerId="ADAL" clId="{804E7F17-80EF-4A10-A5AE-BC6BEA0DEF0A}"/>
    <pc:docChg chg="undo redo custSel addSld delSld modSld sldOrd modMainMaster">
      <pc:chgData name="Luca Tricarico - luca.tricarico@studio.unibo.it" userId="a880ebe4-ebff-400d-8b9c-91eb1cddd27d" providerId="ADAL" clId="{804E7F17-80EF-4A10-A5AE-BC6BEA0DEF0A}" dt="2025-05-13T07:58:10.853" v="1859" actId="20577"/>
      <pc:docMkLst>
        <pc:docMk/>
      </pc:docMkLst>
      <pc:sldChg chg="modSp mod">
        <pc:chgData name="Luca Tricarico - luca.tricarico@studio.unibo.it" userId="a880ebe4-ebff-400d-8b9c-91eb1cddd27d" providerId="ADAL" clId="{804E7F17-80EF-4A10-A5AE-BC6BEA0DEF0A}" dt="2025-05-08T11:46:28.331" v="7" actId="1076"/>
        <pc:sldMkLst>
          <pc:docMk/>
          <pc:sldMk cId="0" sldId="257"/>
        </pc:sldMkLst>
      </pc:sldChg>
      <pc:sldChg chg="addSp delSp modSp mod">
        <pc:chgData name="Luca Tricarico - luca.tricarico@studio.unibo.it" userId="a880ebe4-ebff-400d-8b9c-91eb1cddd27d" providerId="ADAL" clId="{804E7F17-80EF-4A10-A5AE-BC6BEA0DEF0A}" dt="2025-05-12T18:48:16.446" v="1427" actId="20577"/>
        <pc:sldMkLst>
          <pc:docMk/>
          <pc:sldMk cId="0" sldId="263"/>
        </pc:sldMkLst>
        <pc:spChg chg="add mod">
          <ac:chgData name="Luca Tricarico - luca.tricarico@studio.unibo.it" userId="a880ebe4-ebff-400d-8b9c-91eb1cddd27d" providerId="ADAL" clId="{804E7F17-80EF-4A10-A5AE-BC6BEA0DEF0A}" dt="2025-05-11T17:44:57.178" v="513" actId="14100"/>
          <ac:spMkLst>
            <pc:docMk/>
            <pc:sldMk cId="0" sldId="263"/>
            <ac:spMk id="4" creationId="{A9E77B80-9E9A-68FE-BEA9-02AB84AE3458}"/>
          </ac:spMkLst>
        </pc:spChg>
        <pc:spChg chg="add mod">
          <ac:chgData name="Luca Tricarico - luca.tricarico@studio.unibo.it" userId="a880ebe4-ebff-400d-8b9c-91eb1cddd27d" providerId="ADAL" clId="{804E7F17-80EF-4A10-A5AE-BC6BEA0DEF0A}" dt="2025-05-12T18:48:16.446" v="1427" actId="20577"/>
          <ac:spMkLst>
            <pc:docMk/>
            <pc:sldMk cId="0" sldId="263"/>
            <ac:spMk id="14" creationId="{8EA1FD9D-DF42-010C-4D4C-47F13E7210F1}"/>
          </ac:spMkLst>
        </pc:spChg>
        <pc:grpChg chg="add mod">
          <ac:chgData name="Luca Tricarico - luca.tricarico@studio.unibo.it" userId="a880ebe4-ebff-400d-8b9c-91eb1cddd27d" providerId="ADAL" clId="{804E7F17-80EF-4A10-A5AE-BC6BEA0DEF0A}" dt="2025-05-11T17:43:26.007" v="503" actId="1076"/>
          <ac:grpSpMkLst>
            <pc:docMk/>
            <pc:sldMk cId="0" sldId="263"/>
            <ac:grpSpMk id="17" creationId="{C75668A8-3A2F-0350-7D7A-89F20F1A2D90}"/>
          </ac:grpSpMkLst>
        </pc:grpChg>
        <pc:picChg chg="mod modCrop">
          <ac:chgData name="Luca Tricarico - luca.tricarico@studio.unibo.it" userId="a880ebe4-ebff-400d-8b9c-91eb1cddd27d" providerId="ADAL" clId="{804E7F17-80EF-4A10-A5AE-BC6BEA0DEF0A}" dt="2025-05-11T17:27:09.257" v="347" actId="14100"/>
          <ac:picMkLst>
            <pc:docMk/>
            <pc:sldMk cId="0" sldId="263"/>
            <ac:picMk id="7" creationId="{00000000-0000-0000-0000-000000000000}"/>
          </ac:picMkLst>
        </pc:picChg>
        <pc:picChg chg="mod modCrop">
          <ac:chgData name="Luca Tricarico - luca.tricarico@studio.unibo.it" userId="a880ebe4-ebff-400d-8b9c-91eb1cddd27d" providerId="ADAL" clId="{804E7F17-80EF-4A10-A5AE-BC6BEA0DEF0A}" dt="2025-05-11T17:27:23.258" v="349" actId="14100"/>
          <ac:picMkLst>
            <pc:docMk/>
            <pc:sldMk cId="0" sldId="263"/>
            <ac:picMk id="8" creationId="{00000000-0000-0000-0000-000000000000}"/>
          </ac:picMkLst>
        </pc:picChg>
        <pc:picChg chg="mod">
          <ac:chgData name="Luca Tricarico - luca.tricarico@studio.unibo.it" userId="a880ebe4-ebff-400d-8b9c-91eb1cddd27d" providerId="ADAL" clId="{804E7F17-80EF-4A10-A5AE-BC6BEA0DEF0A}" dt="2025-05-11T17:43:33.193" v="504" actId="14100"/>
          <ac:picMkLst>
            <pc:docMk/>
            <pc:sldMk cId="0" sldId="263"/>
            <ac:picMk id="11" creationId="{00000000-0000-0000-0000-000000000000}"/>
          </ac:picMkLst>
        </pc:picChg>
        <pc:picChg chg="mod">
          <ac:chgData name="Luca Tricarico - luca.tricarico@studio.unibo.it" userId="a880ebe4-ebff-400d-8b9c-91eb1cddd27d" providerId="ADAL" clId="{804E7F17-80EF-4A10-A5AE-BC6BEA0DEF0A}" dt="2025-05-11T17:43:12.648" v="500"/>
          <ac:picMkLst>
            <pc:docMk/>
            <pc:sldMk cId="0" sldId="263"/>
            <ac:picMk id="18" creationId="{8FE2F9ED-4ADE-62C1-ACB9-91330A3E8365}"/>
          </ac:picMkLst>
        </pc:picChg>
        <pc:picChg chg="mod">
          <ac:chgData name="Luca Tricarico - luca.tricarico@studio.unibo.it" userId="a880ebe4-ebff-400d-8b9c-91eb1cddd27d" providerId="ADAL" clId="{804E7F17-80EF-4A10-A5AE-BC6BEA0DEF0A}" dt="2025-05-11T17:43:12.648" v="500"/>
          <ac:picMkLst>
            <pc:docMk/>
            <pc:sldMk cId="0" sldId="263"/>
            <ac:picMk id="19" creationId="{D9CE0A4A-4FA3-30A2-15EB-C46DB31CAF91}"/>
          </ac:picMkLst>
        </pc:picChg>
        <pc:picChg chg="mod">
          <ac:chgData name="Luca Tricarico - luca.tricarico@studio.unibo.it" userId="a880ebe4-ebff-400d-8b9c-91eb1cddd27d" providerId="ADAL" clId="{804E7F17-80EF-4A10-A5AE-BC6BEA0DEF0A}" dt="2025-05-11T17:43:12.648" v="500"/>
          <ac:picMkLst>
            <pc:docMk/>
            <pc:sldMk cId="0" sldId="263"/>
            <ac:picMk id="20" creationId="{81ADB3CE-DFC7-CDB0-E024-12A3FB49DC9B}"/>
          </ac:picMkLst>
        </pc:picChg>
        <pc:picChg chg="mod">
          <ac:chgData name="Luca Tricarico - luca.tricarico@studio.unibo.it" userId="a880ebe4-ebff-400d-8b9c-91eb1cddd27d" providerId="ADAL" clId="{804E7F17-80EF-4A10-A5AE-BC6BEA0DEF0A}" dt="2025-05-11T17:43:12.648" v="500"/>
          <ac:picMkLst>
            <pc:docMk/>
            <pc:sldMk cId="0" sldId="263"/>
            <ac:picMk id="21" creationId="{80D94833-A884-DFA2-234F-2836DF080C25}"/>
          </ac:picMkLst>
        </pc:picChg>
      </pc:sldChg>
      <pc:sldChg chg="addSp delSp modSp mod">
        <pc:chgData name="Luca Tricarico - luca.tricarico@studio.unibo.it" userId="a880ebe4-ebff-400d-8b9c-91eb1cddd27d" providerId="ADAL" clId="{804E7F17-80EF-4A10-A5AE-BC6BEA0DEF0A}" dt="2025-05-12T14:50:37.715" v="897" actId="1076"/>
        <pc:sldMkLst>
          <pc:docMk/>
          <pc:sldMk cId="0" sldId="267"/>
        </pc:sldMkLst>
        <pc:spChg chg="mod">
          <ac:chgData name="Luca Tricarico - luca.tricarico@studio.unibo.it" userId="a880ebe4-ebff-400d-8b9c-91eb1cddd27d" providerId="ADAL" clId="{804E7F17-80EF-4A10-A5AE-BC6BEA0DEF0A}" dt="2025-05-11T17:47:04.561" v="523" actId="1076"/>
          <ac:spMkLst>
            <pc:docMk/>
            <pc:sldMk cId="0" sldId="267"/>
            <ac:spMk id="11" creationId="{00000000-0000-0000-0000-000000000000}"/>
          </ac:spMkLst>
        </pc:spChg>
        <pc:grpChg chg="add mod">
          <ac:chgData name="Luca Tricarico - luca.tricarico@studio.unibo.it" userId="a880ebe4-ebff-400d-8b9c-91eb1cddd27d" providerId="ADAL" clId="{804E7F17-80EF-4A10-A5AE-BC6BEA0DEF0A}" dt="2025-05-12T14:50:37.715" v="897" actId="1076"/>
          <ac:grpSpMkLst>
            <pc:docMk/>
            <pc:sldMk cId="0" sldId="267"/>
            <ac:grpSpMk id="4" creationId="{672D2CBA-3147-D497-89C9-2ECA98DC8774}"/>
          </ac:grpSpMkLst>
        </pc:grpChg>
        <pc:picChg chg="mod">
          <ac:chgData name="Luca Tricarico - luca.tricarico@studio.unibo.it" userId="a880ebe4-ebff-400d-8b9c-91eb1cddd27d" providerId="ADAL" clId="{804E7F17-80EF-4A10-A5AE-BC6BEA0DEF0A}" dt="2025-05-11T17:47:16.156" v="524"/>
          <ac:picMkLst>
            <pc:docMk/>
            <pc:sldMk cId="0" sldId="267"/>
            <ac:picMk id="5" creationId="{49B2EA0C-F6E5-BCB9-8464-EF707DCF39ED}"/>
          </ac:picMkLst>
        </pc:picChg>
        <pc:picChg chg="mod">
          <ac:chgData name="Luca Tricarico - luca.tricarico@studio.unibo.it" userId="a880ebe4-ebff-400d-8b9c-91eb1cddd27d" providerId="ADAL" clId="{804E7F17-80EF-4A10-A5AE-BC6BEA0DEF0A}" dt="2025-05-11T17:47:16.156" v="524"/>
          <ac:picMkLst>
            <pc:docMk/>
            <pc:sldMk cId="0" sldId="267"/>
            <ac:picMk id="6" creationId="{979989A8-1A07-1613-3F3C-2F84688C626E}"/>
          </ac:picMkLst>
        </pc:picChg>
        <pc:picChg chg="mod">
          <ac:chgData name="Luca Tricarico - luca.tricarico@studio.unibo.it" userId="a880ebe4-ebff-400d-8b9c-91eb1cddd27d" providerId="ADAL" clId="{804E7F17-80EF-4A10-A5AE-BC6BEA0DEF0A}" dt="2025-05-11T17:47:16.156" v="524"/>
          <ac:picMkLst>
            <pc:docMk/>
            <pc:sldMk cId="0" sldId="267"/>
            <ac:picMk id="7" creationId="{E9229D7A-6449-0C5C-D106-1345FAD28F0A}"/>
          </ac:picMkLst>
        </pc:picChg>
        <pc:picChg chg="mod">
          <ac:chgData name="Luca Tricarico - luca.tricarico@studio.unibo.it" userId="a880ebe4-ebff-400d-8b9c-91eb1cddd27d" providerId="ADAL" clId="{804E7F17-80EF-4A10-A5AE-BC6BEA0DEF0A}" dt="2025-05-11T17:47:16.156" v="524"/>
          <ac:picMkLst>
            <pc:docMk/>
            <pc:sldMk cId="0" sldId="267"/>
            <ac:picMk id="8" creationId="{64B54ECE-D631-31FB-E916-454720C4E5DD}"/>
          </ac:picMkLst>
        </pc:picChg>
        <pc:picChg chg="mod">
          <ac:chgData name="Luca Tricarico - luca.tricarico@studio.unibo.it" userId="a880ebe4-ebff-400d-8b9c-91eb1cddd27d" providerId="ADAL" clId="{804E7F17-80EF-4A10-A5AE-BC6BEA0DEF0A}" dt="2025-05-12T11:55:21.987" v="720" actId="1076"/>
          <ac:picMkLst>
            <pc:docMk/>
            <pc:sldMk cId="0" sldId="267"/>
            <ac:picMk id="83" creationId="{00000000-0000-0000-0000-000000000000}"/>
          </ac:picMkLst>
        </pc:picChg>
      </pc:sldChg>
      <pc:sldChg chg="addSp delSp modSp new mod">
        <pc:chgData name="Luca Tricarico - luca.tricarico@studio.unibo.it" userId="a880ebe4-ebff-400d-8b9c-91eb1cddd27d" providerId="ADAL" clId="{804E7F17-80EF-4A10-A5AE-BC6BEA0DEF0A}" dt="2025-05-12T14:09:00.312" v="896" actId="1076"/>
        <pc:sldMkLst>
          <pc:docMk/>
          <pc:sldMk cId="502929762" sldId="268"/>
        </pc:sldMkLst>
        <pc:spChg chg="mod">
          <ac:chgData name="Luca Tricarico - luca.tricarico@studio.unibo.it" userId="a880ebe4-ebff-400d-8b9c-91eb1cddd27d" providerId="ADAL" clId="{804E7F17-80EF-4A10-A5AE-BC6BEA0DEF0A}" dt="2025-05-12T12:26:43.246" v="747"/>
          <ac:spMkLst>
            <pc:docMk/>
            <pc:sldMk cId="502929762" sldId="268"/>
            <ac:spMk id="3" creationId="{4706BEE1-3C6F-51DE-D64A-DF1939535845}"/>
          </ac:spMkLst>
        </pc:spChg>
        <pc:grpChg chg="add del mod">
          <ac:chgData name="Luca Tricarico - luca.tricarico@studio.unibo.it" userId="a880ebe4-ebff-400d-8b9c-91eb1cddd27d" providerId="ADAL" clId="{804E7F17-80EF-4A10-A5AE-BC6BEA0DEF0A}" dt="2025-05-12T14:08:07.604" v="883" actId="165"/>
          <ac:grpSpMkLst>
            <pc:docMk/>
            <pc:sldMk cId="502929762" sldId="268"/>
            <ac:grpSpMk id="2" creationId="{66DECE89-48C7-0046-4D73-E4AD8FEC9CAF}"/>
          </ac:grpSpMkLst>
        </pc:grpChg>
        <pc:picChg chg="mod topLvl">
          <ac:chgData name="Luca Tricarico - luca.tricarico@studio.unibo.it" userId="a880ebe4-ebff-400d-8b9c-91eb1cddd27d" providerId="ADAL" clId="{804E7F17-80EF-4A10-A5AE-BC6BEA0DEF0A}" dt="2025-05-12T14:08:53.826" v="894" actId="1076"/>
          <ac:picMkLst>
            <pc:docMk/>
            <pc:sldMk cId="502929762" sldId="268"/>
            <ac:picMk id="4" creationId="{DA118A0E-E0BD-E9E6-4B29-D5C1DD305EF2}"/>
          </ac:picMkLst>
        </pc:picChg>
        <pc:picChg chg="mod topLvl">
          <ac:chgData name="Luca Tricarico - luca.tricarico@studio.unibo.it" userId="a880ebe4-ebff-400d-8b9c-91eb1cddd27d" providerId="ADAL" clId="{804E7F17-80EF-4A10-A5AE-BC6BEA0DEF0A}" dt="2025-05-12T14:09:00.312" v="896" actId="1076"/>
          <ac:picMkLst>
            <pc:docMk/>
            <pc:sldMk cId="502929762" sldId="268"/>
            <ac:picMk id="5" creationId="{14B0B21B-AFED-73C3-02EB-B91E103CFEB0}"/>
          </ac:picMkLst>
        </pc:picChg>
        <pc:picChg chg="mod topLvl">
          <ac:chgData name="Luca Tricarico - luca.tricarico@studio.unibo.it" userId="a880ebe4-ebff-400d-8b9c-91eb1cddd27d" providerId="ADAL" clId="{804E7F17-80EF-4A10-A5AE-BC6BEA0DEF0A}" dt="2025-05-12T14:08:56.526" v="895" actId="1076"/>
          <ac:picMkLst>
            <pc:docMk/>
            <pc:sldMk cId="502929762" sldId="268"/>
            <ac:picMk id="10" creationId="{3D5DA922-E078-B74B-311B-1CBB3ADDCF73}"/>
          </ac:picMkLst>
        </pc:picChg>
        <pc:picChg chg="mod topLvl">
          <ac:chgData name="Luca Tricarico - luca.tricarico@studio.unibo.it" userId="a880ebe4-ebff-400d-8b9c-91eb1cddd27d" providerId="ADAL" clId="{804E7F17-80EF-4A10-A5AE-BC6BEA0DEF0A}" dt="2025-05-12T14:08:46.329" v="892" actId="1076"/>
          <ac:picMkLst>
            <pc:docMk/>
            <pc:sldMk cId="502929762" sldId="268"/>
            <ac:picMk id="12" creationId="{C086DD9B-A024-14E6-E8FA-789A7CC0C2C0}"/>
          </ac:picMkLst>
        </pc:picChg>
      </pc:sldChg>
      <pc:sldChg chg="addSp delSp modSp add del mod">
        <pc:chgData name="Luca Tricarico - luca.tricarico@studio.unibo.it" userId="a880ebe4-ebff-400d-8b9c-91eb1cddd27d" providerId="ADAL" clId="{804E7F17-80EF-4A10-A5AE-BC6BEA0DEF0A}" dt="2025-05-12T19:04:18.992" v="1523" actId="20577"/>
        <pc:sldMkLst>
          <pc:docMk/>
          <pc:sldMk cId="3024332456" sldId="269"/>
        </pc:sldMkLst>
        <pc:spChg chg="mod">
          <ac:chgData name="Luca Tricarico - luca.tricarico@studio.unibo.it" userId="a880ebe4-ebff-400d-8b9c-91eb1cddd27d" providerId="ADAL" clId="{804E7F17-80EF-4A10-A5AE-BC6BEA0DEF0A}" dt="2025-05-12T14:50:52.678" v="898" actId="1076"/>
          <ac:spMkLst>
            <pc:docMk/>
            <pc:sldMk cId="3024332456" sldId="269"/>
            <ac:spMk id="3" creationId="{F584E567-62DF-97FD-AE9F-707A083232D6}"/>
          </ac:spMkLst>
        </pc:spChg>
        <pc:spChg chg="mod">
          <ac:chgData name="Luca Tricarico - luca.tricarico@studio.unibo.it" userId="a880ebe4-ebff-400d-8b9c-91eb1cddd27d" providerId="ADAL" clId="{804E7F17-80EF-4A10-A5AE-BC6BEA0DEF0A}" dt="2025-05-12T19:04:18.992" v="1523" actId="20577"/>
          <ac:spMkLst>
            <pc:docMk/>
            <pc:sldMk cId="3024332456" sldId="269"/>
            <ac:spMk id="4" creationId="{D2A07E90-445B-92AB-3532-8DC2CB029D94}"/>
          </ac:spMkLst>
        </pc:spChg>
        <pc:spChg chg="del mod">
          <ac:chgData name="Luca Tricarico - luca.tricarico@studio.unibo.it" userId="a880ebe4-ebff-400d-8b9c-91eb1cddd27d" providerId="ADAL" clId="{804E7F17-80EF-4A10-A5AE-BC6BEA0DEF0A}" dt="2025-05-12T15:19:20.903" v="901" actId="478"/>
          <ac:spMkLst>
            <pc:docMk/>
            <pc:sldMk cId="3024332456" sldId="269"/>
            <ac:spMk id="8" creationId="{3B86BA00-38CB-2FC2-92AD-8FF1A652504F}"/>
          </ac:spMkLst>
        </pc:spChg>
        <pc:picChg chg="add mod">
          <ac:chgData name="Luca Tricarico - luca.tricarico@studio.unibo.it" userId="a880ebe4-ebff-400d-8b9c-91eb1cddd27d" providerId="ADAL" clId="{804E7F17-80EF-4A10-A5AE-BC6BEA0DEF0A}" dt="2025-05-12T14:07:27.120" v="860"/>
          <ac:picMkLst>
            <pc:docMk/>
            <pc:sldMk cId="3024332456" sldId="269"/>
            <ac:picMk id="2" creationId="{F59CC3CC-3DA6-4F34-9327-D5DE32D8A53A}"/>
          </ac:picMkLst>
        </pc:picChg>
        <pc:picChg chg="del">
          <ac:chgData name="Luca Tricarico - luca.tricarico@studio.unibo.it" userId="a880ebe4-ebff-400d-8b9c-91eb1cddd27d" providerId="ADAL" clId="{804E7F17-80EF-4A10-A5AE-BC6BEA0DEF0A}" dt="2025-05-12T15:19:14.201" v="899" actId="478"/>
          <ac:picMkLst>
            <pc:docMk/>
            <pc:sldMk cId="3024332456" sldId="269"/>
            <ac:picMk id="5" creationId="{61D27415-6EAB-2B0E-A8CE-CD51CB499631}"/>
          </ac:picMkLst>
        </pc:picChg>
        <pc:picChg chg="del">
          <ac:chgData name="Luca Tricarico - luca.tricarico@studio.unibo.it" userId="a880ebe4-ebff-400d-8b9c-91eb1cddd27d" providerId="ADAL" clId="{804E7F17-80EF-4A10-A5AE-BC6BEA0DEF0A}" dt="2025-05-12T15:19:16.406" v="900" actId="478"/>
          <ac:picMkLst>
            <pc:docMk/>
            <pc:sldMk cId="3024332456" sldId="269"/>
            <ac:picMk id="6" creationId="{88561F11-255E-E1E9-67C8-7006A616FC3E}"/>
          </ac:picMkLst>
        </pc:picChg>
        <pc:picChg chg="add del mod">
          <ac:chgData name="Luca Tricarico - luca.tricarico@studio.unibo.it" userId="a880ebe4-ebff-400d-8b9c-91eb1cddd27d" providerId="ADAL" clId="{804E7F17-80EF-4A10-A5AE-BC6BEA0DEF0A}" dt="2025-05-12T18:30:36.228" v="1324" actId="478"/>
          <ac:picMkLst>
            <pc:docMk/>
            <pc:sldMk cId="3024332456" sldId="269"/>
            <ac:picMk id="9" creationId="{6BF72F36-FC0D-BC5C-58CA-80D859F7FFEC}"/>
          </ac:picMkLst>
        </pc:picChg>
        <pc:picChg chg="add mod modCrop">
          <ac:chgData name="Luca Tricarico - luca.tricarico@studio.unibo.it" userId="a880ebe4-ebff-400d-8b9c-91eb1cddd27d" providerId="ADAL" clId="{804E7F17-80EF-4A10-A5AE-BC6BEA0DEF0A}" dt="2025-05-12T18:32:08.204" v="1343" actId="1076"/>
          <ac:picMkLst>
            <pc:docMk/>
            <pc:sldMk cId="3024332456" sldId="269"/>
            <ac:picMk id="11" creationId="{96E6BDF6-A84D-1BD7-4161-9043E8B5CA81}"/>
          </ac:picMkLst>
        </pc:picChg>
      </pc:sldChg>
      <pc:sldChg chg="modSp mod">
        <pc:chgData name="Luca Tricarico - luca.tricarico@studio.unibo.it" userId="a880ebe4-ebff-400d-8b9c-91eb1cddd27d" providerId="ADAL" clId="{804E7F17-80EF-4A10-A5AE-BC6BEA0DEF0A}" dt="2025-05-12T20:43:06.925" v="1802" actId="20577"/>
        <pc:sldMkLst>
          <pc:docMk/>
          <pc:sldMk cId="1309444079" sldId="270"/>
        </pc:sldMkLst>
        <pc:spChg chg="mod">
          <ac:chgData name="Luca Tricarico - luca.tricarico@studio.unibo.it" userId="a880ebe4-ebff-400d-8b9c-91eb1cddd27d" providerId="ADAL" clId="{804E7F17-80EF-4A10-A5AE-BC6BEA0DEF0A}" dt="2025-05-12T20:42:13.555" v="1798" actId="5793"/>
          <ac:spMkLst>
            <pc:docMk/>
            <pc:sldMk cId="1309444079" sldId="270"/>
            <ac:spMk id="8" creationId="{27BA12B5-DC26-D165-1BC1-6F56BB111AB5}"/>
          </ac:spMkLst>
        </pc:spChg>
        <pc:spChg chg="mod">
          <ac:chgData name="Luca Tricarico - luca.tricarico@studio.unibo.it" userId="a880ebe4-ebff-400d-8b9c-91eb1cddd27d" providerId="ADAL" clId="{804E7F17-80EF-4A10-A5AE-BC6BEA0DEF0A}" dt="2025-05-12T20:43:06.925" v="1802" actId="20577"/>
          <ac:spMkLst>
            <pc:docMk/>
            <pc:sldMk cId="1309444079" sldId="270"/>
            <ac:spMk id="9" creationId="{73629586-F887-BD8F-D8F2-D5D0E0763557}"/>
          </ac:spMkLst>
        </pc:spChg>
        <pc:spChg chg="mod">
          <ac:chgData name="Luca Tricarico - luca.tricarico@studio.unibo.it" userId="a880ebe4-ebff-400d-8b9c-91eb1cddd27d" providerId="ADAL" clId="{804E7F17-80EF-4A10-A5AE-BC6BEA0DEF0A}" dt="2025-05-12T20:43:02.700" v="1800" actId="20577"/>
          <ac:spMkLst>
            <pc:docMk/>
            <pc:sldMk cId="1309444079" sldId="270"/>
            <ac:spMk id="10" creationId="{48BED155-B0EB-DE35-20AE-B07054228166}"/>
          </ac:spMkLst>
        </pc:spChg>
        <pc:spChg chg="mod">
          <ac:chgData name="Luca Tricarico - luca.tricarico@studio.unibo.it" userId="a880ebe4-ebff-400d-8b9c-91eb1cddd27d" providerId="ADAL" clId="{804E7F17-80EF-4A10-A5AE-BC6BEA0DEF0A}" dt="2025-05-12T12:26:33.526" v="744" actId="1076"/>
          <ac:spMkLst>
            <pc:docMk/>
            <pc:sldMk cId="1309444079" sldId="270"/>
            <ac:spMk id="11" creationId="{C0312B20-EE46-B9CD-DA06-2D1E66B075EA}"/>
          </ac:spMkLst>
        </pc:spChg>
        <pc:picChg chg="mod">
          <ac:chgData name="Luca Tricarico - luca.tricarico@studio.unibo.it" userId="a880ebe4-ebff-400d-8b9c-91eb1cddd27d" providerId="ADAL" clId="{804E7F17-80EF-4A10-A5AE-BC6BEA0DEF0A}" dt="2025-05-11T17:38:04.849" v="490" actId="1076"/>
          <ac:picMkLst>
            <pc:docMk/>
            <pc:sldMk cId="1309444079" sldId="270"/>
            <ac:picMk id="5" creationId="{EFB8A0B0-2036-CDAD-BE07-2460E9743338}"/>
          </ac:picMkLst>
        </pc:picChg>
        <pc:picChg chg="mod">
          <ac:chgData name="Luca Tricarico - luca.tricarico@studio.unibo.it" userId="a880ebe4-ebff-400d-8b9c-91eb1cddd27d" providerId="ADAL" clId="{804E7F17-80EF-4A10-A5AE-BC6BEA0DEF0A}" dt="2025-05-11T17:38:09.055" v="491" actId="14100"/>
          <ac:picMkLst>
            <pc:docMk/>
            <pc:sldMk cId="1309444079" sldId="270"/>
            <ac:picMk id="6" creationId="{A7D882E1-F631-8AFF-7DF6-E1933BEB5DA7}"/>
          </ac:picMkLst>
        </pc:picChg>
        <pc:picChg chg="mod">
          <ac:chgData name="Luca Tricarico - luca.tricarico@studio.unibo.it" userId="a880ebe4-ebff-400d-8b9c-91eb1cddd27d" providerId="ADAL" clId="{804E7F17-80EF-4A10-A5AE-BC6BEA0DEF0A}" dt="2025-05-11T17:38:19.232" v="493" actId="1076"/>
          <ac:picMkLst>
            <pc:docMk/>
            <pc:sldMk cId="1309444079" sldId="270"/>
            <ac:picMk id="7" creationId="{67822281-1535-EA3F-EB8A-6E9FC586D6FB}"/>
          </ac:picMkLst>
        </pc:picChg>
      </pc:sldChg>
      <pc:sldChg chg="modSp mod">
        <pc:chgData name="Luca Tricarico - luca.tricarico@studio.unibo.it" userId="a880ebe4-ebff-400d-8b9c-91eb1cddd27d" providerId="ADAL" clId="{804E7F17-80EF-4A10-A5AE-BC6BEA0DEF0A}" dt="2025-05-13T07:29:26.121" v="1809" actId="20577"/>
        <pc:sldMkLst>
          <pc:docMk/>
          <pc:sldMk cId="84314578" sldId="271"/>
        </pc:sldMkLst>
        <pc:spChg chg="mod">
          <ac:chgData name="Luca Tricarico - luca.tricarico@studio.unibo.it" userId="a880ebe4-ebff-400d-8b9c-91eb1cddd27d" providerId="ADAL" clId="{804E7F17-80EF-4A10-A5AE-BC6BEA0DEF0A}" dt="2025-05-13T07:29:26.121" v="1809" actId="20577"/>
          <ac:spMkLst>
            <pc:docMk/>
            <pc:sldMk cId="84314578" sldId="271"/>
            <ac:spMk id="3" creationId="{098223D1-4CF7-6B8B-FE9C-27BA6CF80385}"/>
          </ac:spMkLst>
        </pc:spChg>
        <pc:spChg chg="mod">
          <ac:chgData name="Luca Tricarico - luca.tricarico@studio.unibo.it" userId="a880ebe4-ebff-400d-8b9c-91eb1cddd27d" providerId="ADAL" clId="{804E7F17-80EF-4A10-A5AE-BC6BEA0DEF0A}" dt="2025-05-12T18:57:54.461" v="1478" actId="1076"/>
          <ac:spMkLst>
            <pc:docMk/>
            <pc:sldMk cId="84314578" sldId="271"/>
            <ac:spMk id="4" creationId="{E9D2AA65-F0CC-98DB-FF48-111DE143F6BC}"/>
          </ac:spMkLst>
        </pc:spChg>
        <pc:spChg chg="mod">
          <ac:chgData name="Luca Tricarico - luca.tricarico@studio.unibo.it" userId="a880ebe4-ebff-400d-8b9c-91eb1cddd27d" providerId="ADAL" clId="{804E7F17-80EF-4A10-A5AE-BC6BEA0DEF0A}" dt="2025-05-12T12:33:09.923" v="815" actId="1076"/>
          <ac:spMkLst>
            <pc:docMk/>
            <pc:sldMk cId="84314578" sldId="271"/>
            <ac:spMk id="6" creationId="{B8230913-E5F6-6C68-3B5D-490CEF1B5ACE}"/>
          </ac:spMkLst>
        </pc:spChg>
        <pc:graphicFrameChg chg="mod">
          <ac:chgData name="Luca Tricarico - luca.tricarico@studio.unibo.it" userId="a880ebe4-ebff-400d-8b9c-91eb1cddd27d" providerId="ADAL" clId="{804E7F17-80EF-4A10-A5AE-BC6BEA0DEF0A}" dt="2025-05-12T12:33:02.336" v="814" actId="1076"/>
          <ac:graphicFrameMkLst>
            <pc:docMk/>
            <pc:sldMk cId="84314578" sldId="271"/>
            <ac:graphicFrameMk id="5" creationId="{8D0DDB4C-A2FB-EA82-A8CC-27D21C2FD3AD}"/>
          </ac:graphicFrameMkLst>
        </pc:graphicFrameChg>
      </pc:sldChg>
      <pc:sldChg chg="addSp delSp modSp mod">
        <pc:chgData name="Luca Tricarico - luca.tricarico@studio.unibo.it" userId="a880ebe4-ebff-400d-8b9c-91eb1cddd27d" providerId="ADAL" clId="{804E7F17-80EF-4A10-A5AE-BC6BEA0DEF0A}" dt="2025-05-13T07:31:51.459" v="1811"/>
        <pc:sldMkLst>
          <pc:docMk/>
          <pc:sldMk cId="764854167" sldId="272"/>
        </pc:sldMkLst>
        <pc:spChg chg="mod">
          <ac:chgData name="Luca Tricarico - luca.tricarico@studio.unibo.it" userId="a880ebe4-ebff-400d-8b9c-91eb1cddd27d" providerId="ADAL" clId="{804E7F17-80EF-4A10-A5AE-BC6BEA0DEF0A}" dt="2025-05-11T17:33:44.153" v="369" actId="1076"/>
          <ac:spMkLst>
            <pc:docMk/>
            <pc:sldMk cId="764854167" sldId="272"/>
            <ac:spMk id="3" creationId="{8BD93F66-5DF0-4E95-8F16-3925FABEC9EA}"/>
          </ac:spMkLst>
        </pc:spChg>
        <pc:spChg chg="add del mod">
          <ac:chgData name="Luca Tricarico - luca.tricarico@studio.unibo.it" userId="a880ebe4-ebff-400d-8b9c-91eb1cddd27d" providerId="ADAL" clId="{804E7F17-80EF-4A10-A5AE-BC6BEA0DEF0A}" dt="2025-05-12T18:29:30.847" v="1319" actId="478"/>
          <ac:spMkLst>
            <pc:docMk/>
            <pc:sldMk cId="764854167" sldId="272"/>
            <ac:spMk id="4" creationId="{A715145A-DB68-1B98-07F6-72C311DEC546}"/>
          </ac:spMkLst>
        </pc:spChg>
        <pc:spChg chg="mod">
          <ac:chgData name="Luca Tricarico - luca.tricarico@studio.unibo.it" userId="a880ebe4-ebff-400d-8b9c-91eb1cddd27d" providerId="ADAL" clId="{804E7F17-80EF-4A10-A5AE-BC6BEA0DEF0A}" dt="2025-05-11T17:45:39.618" v="514" actId="20577"/>
          <ac:spMkLst>
            <pc:docMk/>
            <pc:sldMk cId="764854167" sldId="272"/>
            <ac:spMk id="5" creationId="{7A9337E5-B2C8-8410-2D46-BC37714032C9}"/>
          </ac:spMkLst>
        </pc:spChg>
        <pc:spChg chg="mod">
          <ac:chgData name="Luca Tricarico - luca.tricarico@studio.unibo.it" userId="a880ebe4-ebff-400d-8b9c-91eb1cddd27d" providerId="ADAL" clId="{804E7F17-80EF-4A10-A5AE-BC6BEA0DEF0A}" dt="2025-05-11T17:45:52.901" v="518" actId="20577"/>
          <ac:spMkLst>
            <pc:docMk/>
            <pc:sldMk cId="764854167" sldId="272"/>
            <ac:spMk id="7" creationId="{E49B06D8-50EC-B1B6-2179-022D2CC5F0E6}"/>
          </ac:spMkLst>
        </pc:spChg>
        <pc:spChg chg="mod">
          <ac:chgData name="Luca Tricarico - luca.tricarico@studio.unibo.it" userId="a880ebe4-ebff-400d-8b9c-91eb1cddd27d" providerId="ADAL" clId="{804E7F17-80EF-4A10-A5AE-BC6BEA0DEF0A}" dt="2025-05-13T07:31:51.459" v="1811"/>
          <ac:spMkLst>
            <pc:docMk/>
            <pc:sldMk cId="764854167" sldId="272"/>
            <ac:spMk id="9" creationId="{55BCCDF5-FDF6-321B-0215-3E3589261219}"/>
          </ac:spMkLst>
        </pc:spChg>
        <pc:spChg chg="mod">
          <ac:chgData name="Luca Tricarico - luca.tricarico@studio.unibo.it" userId="a880ebe4-ebff-400d-8b9c-91eb1cddd27d" providerId="ADAL" clId="{804E7F17-80EF-4A10-A5AE-BC6BEA0DEF0A}" dt="2025-05-12T12:34:52.902" v="823" actId="20577"/>
          <ac:spMkLst>
            <pc:docMk/>
            <pc:sldMk cId="764854167" sldId="272"/>
            <ac:spMk id="15" creationId="{7482549D-A030-BBBB-F3A1-08095BD8B857}"/>
          </ac:spMkLst>
        </pc:spChg>
      </pc:sldChg>
      <pc:sldChg chg="modSp mod">
        <pc:chgData name="Luca Tricarico - luca.tricarico@studio.unibo.it" userId="a880ebe4-ebff-400d-8b9c-91eb1cddd27d" providerId="ADAL" clId="{804E7F17-80EF-4A10-A5AE-BC6BEA0DEF0A}" dt="2025-05-13T07:58:10.853" v="1859" actId="20577"/>
        <pc:sldMkLst>
          <pc:docMk/>
          <pc:sldMk cId="3173625427" sldId="273"/>
        </pc:sldMkLst>
        <pc:spChg chg="mod">
          <ac:chgData name="Luca Tricarico - luca.tricarico@studio.unibo.it" userId="a880ebe4-ebff-400d-8b9c-91eb1cddd27d" providerId="ADAL" clId="{804E7F17-80EF-4A10-A5AE-BC6BEA0DEF0A}" dt="2025-05-13T07:58:10.853" v="1859" actId="20577"/>
          <ac:spMkLst>
            <pc:docMk/>
            <pc:sldMk cId="3173625427" sldId="273"/>
            <ac:spMk id="3" creationId="{60F9886D-ABAD-289D-C289-D9808D9A09A6}"/>
          </ac:spMkLst>
        </pc:spChg>
        <pc:spChg chg="mod">
          <ac:chgData name="Luca Tricarico - luca.tricarico@studio.unibo.it" userId="a880ebe4-ebff-400d-8b9c-91eb1cddd27d" providerId="ADAL" clId="{804E7F17-80EF-4A10-A5AE-BC6BEA0DEF0A}" dt="2025-05-12T18:58:13.878" v="1479" actId="1076"/>
          <ac:spMkLst>
            <pc:docMk/>
            <pc:sldMk cId="3173625427" sldId="273"/>
            <ac:spMk id="4" creationId="{71881267-0375-CF3A-8403-AE9A31930154}"/>
          </ac:spMkLst>
        </pc:spChg>
      </pc:sldChg>
      <pc:sldChg chg="addSp modSp mod">
        <pc:chgData name="Luca Tricarico - luca.tricarico@studio.unibo.it" userId="a880ebe4-ebff-400d-8b9c-91eb1cddd27d" providerId="ADAL" clId="{804E7F17-80EF-4A10-A5AE-BC6BEA0DEF0A}" dt="2025-05-12T18:58:21.742" v="1480" actId="1076"/>
        <pc:sldMkLst>
          <pc:docMk/>
          <pc:sldMk cId="688300485" sldId="274"/>
        </pc:sldMkLst>
        <pc:spChg chg="mod">
          <ac:chgData name="Luca Tricarico - luca.tricarico@studio.unibo.it" userId="a880ebe4-ebff-400d-8b9c-91eb1cddd27d" providerId="ADAL" clId="{804E7F17-80EF-4A10-A5AE-BC6BEA0DEF0A}" dt="2025-05-12T18:58:21.742" v="1480" actId="1076"/>
          <ac:spMkLst>
            <pc:docMk/>
            <pc:sldMk cId="688300485" sldId="274"/>
            <ac:spMk id="3" creationId="{EDFFA785-BB1A-E20C-8643-A0231E8992A4}"/>
          </ac:spMkLst>
        </pc:spChg>
        <pc:spChg chg="add mod">
          <ac:chgData name="Luca Tricarico - luca.tricarico@studio.unibo.it" userId="a880ebe4-ebff-400d-8b9c-91eb1cddd27d" providerId="ADAL" clId="{804E7F17-80EF-4A10-A5AE-BC6BEA0DEF0A}" dt="2025-05-12T18:46:33.604" v="1418" actId="1076"/>
          <ac:spMkLst>
            <pc:docMk/>
            <pc:sldMk cId="688300485" sldId="274"/>
            <ac:spMk id="12" creationId="{B689E326-880B-3AE8-804B-1965EE0D80E8}"/>
          </ac:spMkLst>
        </pc:spChg>
        <pc:picChg chg="mod">
          <ac:chgData name="Luca Tricarico - luca.tricarico@studio.unibo.it" userId="a880ebe4-ebff-400d-8b9c-91eb1cddd27d" providerId="ADAL" clId="{804E7F17-80EF-4A10-A5AE-BC6BEA0DEF0A}" dt="2025-05-12T18:45:24.442" v="1399" actId="1038"/>
          <ac:picMkLst>
            <pc:docMk/>
            <pc:sldMk cId="688300485" sldId="274"/>
            <ac:picMk id="8" creationId="{52EDA95E-A3F7-320C-D3A3-2D660285099D}"/>
          </ac:picMkLst>
        </pc:picChg>
        <pc:cxnChg chg="add mod">
          <ac:chgData name="Luca Tricarico - luca.tricarico@studio.unibo.it" userId="a880ebe4-ebff-400d-8b9c-91eb1cddd27d" providerId="ADAL" clId="{804E7F17-80EF-4A10-A5AE-BC6BEA0DEF0A}" dt="2025-05-12T18:45:19.066" v="1396" actId="208"/>
          <ac:cxnSpMkLst>
            <pc:docMk/>
            <pc:sldMk cId="688300485" sldId="274"/>
            <ac:cxnSpMk id="9" creationId="{F40CD16C-0139-D753-C79A-C8293776652F}"/>
          </ac:cxnSpMkLst>
        </pc:cxnChg>
      </pc:sldChg>
      <pc:sldChg chg="modSp mod">
        <pc:chgData name="Luca Tricarico - luca.tricarico@studio.unibo.it" userId="a880ebe4-ebff-400d-8b9c-91eb1cddd27d" providerId="ADAL" clId="{804E7F17-80EF-4A10-A5AE-BC6BEA0DEF0A}" dt="2025-05-12T18:24:33.758" v="1296"/>
        <pc:sldMkLst>
          <pc:docMk/>
          <pc:sldMk cId="3893898548" sldId="275"/>
        </pc:sldMkLst>
        <pc:spChg chg="mod">
          <ac:chgData name="Luca Tricarico - luca.tricarico@studio.unibo.it" userId="a880ebe4-ebff-400d-8b9c-91eb1cddd27d" providerId="ADAL" clId="{804E7F17-80EF-4A10-A5AE-BC6BEA0DEF0A}" dt="2025-05-12T12:36:57.612" v="825" actId="20577"/>
          <ac:spMkLst>
            <pc:docMk/>
            <pc:sldMk cId="3893898548" sldId="275"/>
            <ac:spMk id="6" creationId="{5230ABD8-06A7-6DBC-AB33-4883081A1991}"/>
          </ac:spMkLst>
        </pc:spChg>
        <pc:spChg chg="mod">
          <ac:chgData name="Luca Tricarico - luca.tricarico@studio.unibo.it" userId="a880ebe4-ebff-400d-8b9c-91eb1cddd27d" providerId="ADAL" clId="{804E7F17-80EF-4A10-A5AE-BC6BEA0DEF0A}" dt="2025-05-12T18:24:33.758" v="1296"/>
          <ac:spMkLst>
            <pc:docMk/>
            <pc:sldMk cId="3893898548" sldId="275"/>
            <ac:spMk id="7" creationId="{3E3F6734-F2B9-5E35-79BD-95242E7B25C0}"/>
          </ac:spMkLst>
        </pc:spChg>
        <pc:spChg chg="mod">
          <ac:chgData name="Luca Tricarico - luca.tricarico@studio.unibo.it" userId="a880ebe4-ebff-400d-8b9c-91eb1cddd27d" providerId="ADAL" clId="{804E7F17-80EF-4A10-A5AE-BC6BEA0DEF0A}" dt="2025-05-11T20:20:31.713" v="568" actId="20577"/>
          <ac:spMkLst>
            <pc:docMk/>
            <pc:sldMk cId="3893898548" sldId="275"/>
            <ac:spMk id="8" creationId="{6E3840C9-92A9-F813-3D40-22C1E07AD66E}"/>
          </ac:spMkLst>
        </pc:spChg>
        <pc:picChg chg="mod">
          <ac:chgData name="Luca Tricarico - luca.tricarico@studio.unibo.it" userId="a880ebe4-ebff-400d-8b9c-91eb1cddd27d" providerId="ADAL" clId="{804E7F17-80EF-4A10-A5AE-BC6BEA0DEF0A}" dt="2025-05-12T11:55:11.723" v="718" actId="1076"/>
          <ac:picMkLst>
            <pc:docMk/>
            <pc:sldMk cId="3893898548" sldId="275"/>
            <ac:picMk id="5" creationId="{C32A5478-E395-56A4-5E84-7BA2A640B94E}"/>
          </ac:picMkLst>
        </pc:picChg>
      </pc:sldChg>
      <pc:sldChg chg="addSp delSp modSp mod delAnim modAnim">
        <pc:chgData name="Luca Tricarico - luca.tricarico@studio.unibo.it" userId="a880ebe4-ebff-400d-8b9c-91eb1cddd27d" providerId="ADAL" clId="{804E7F17-80EF-4A10-A5AE-BC6BEA0DEF0A}" dt="2025-05-13T07:19:05.895" v="1806"/>
        <pc:sldMkLst>
          <pc:docMk/>
          <pc:sldMk cId="315217386" sldId="276"/>
        </pc:sldMkLst>
        <pc:spChg chg="mod">
          <ac:chgData name="Luca Tricarico - luca.tricarico@studio.unibo.it" userId="a880ebe4-ebff-400d-8b9c-91eb1cddd27d" providerId="ADAL" clId="{804E7F17-80EF-4A10-A5AE-BC6BEA0DEF0A}" dt="2025-05-12T19:02:40.310" v="1485" actId="1076"/>
          <ac:spMkLst>
            <pc:docMk/>
            <pc:sldMk cId="315217386" sldId="276"/>
            <ac:spMk id="3" creationId="{B1E6A6A4-2065-9170-FD11-F3D8DF7DFF61}"/>
          </ac:spMkLst>
        </pc:spChg>
        <pc:spChg chg="mod">
          <ac:chgData name="Luca Tricarico - luca.tricarico@studio.unibo.it" userId="a880ebe4-ebff-400d-8b9c-91eb1cddd27d" providerId="ADAL" clId="{804E7F17-80EF-4A10-A5AE-BC6BEA0DEF0A}" dt="2025-05-12T18:58:31.675" v="1481" actId="1076"/>
          <ac:spMkLst>
            <pc:docMk/>
            <pc:sldMk cId="315217386" sldId="276"/>
            <ac:spMk id="4" creationId="{B52C34B6-A564-1100-8A9D-E6CA973E8AB0}"/>
          </ac:spMkLst>
        </pc:spChg>
        <pc:picChg chg="add del mod">
          <ac:chgData name="Luca Tricarico - luca.tricarico@studio.unibo.it" userId="a880ebe4-ebff-400d-8b9c-91eb1cddd27d" providerId="ADAL" clId="{804E7F17-80EF-4A10-A5AE-BC6BEA0DEF0A}" dt="2025-05-12T13:19:54.957" v="859" actId="478"/>
          <ac:picMkLst>
            <pc:docMk/>
            <pc:sldMk cId="315217386" sldId="276"/>
            <ac:picMk id="2" creationId="{D17CFC73-01FD-64B5-D5F6-C02E394F0807}"/>
          </ac:picMkLst>
        </pc:picChg>
        <pc:picChg chg="del">
          <ac:chgData name="Luca Tricarico - luca.tricarico@studio.unibo.it" userId="a880ebe4-ebff-400d-8b9c-91eb1cddd27d" providerId="ADAL" clId="{804E7F17-80EF-4A10-A5AE-BC6BEA0DEF0A}" dt="2025-05-12T13:18:11.197" v="849" actId="21"/>
          <ac:picMkLst>
            <pc:docMk/>
            <pc:sldMk cId="315217386" sldId="276"/>
            <ac:picMk id="5" creationId="{94A4BED4-9B4D-FCD0-1339-AA9035983C98}"/>
          </ac:picMkLst>
        </pc:picChg>
        <pc:picChg chg="add mod">
          <ac:chgData name="Luca Tricarico - luca.tricarico@studio.unibo.it" userId="a880ebe4-ebff-400d-8b9c-91eb1cddd27d" providerId="ADAL" clId="{804E7F17-80EF-4A10-A5AE-BC6BEA0DEF0A}" dt="2025-05-13T07:18:59.310" v="1805"/>
          <ac:picMkLst>
            <pc:docMk/>
            <pc:sldMk cId="315217386" sldId="276"/>
            <ac:picMk id="6" creationId="{F4CFEBD2-D67A-500B-3BCA-2152308773CD}"/>
          </ac:picMkLst>
        </pc:picChg>
      </pc:sldChg>
      <pc:sldChg chg="addSp delSp modSp mod">
        <pc:chgData name="Luca Tricarico - luca.tricarico@studio.unibo.it" userId="a880ebe4-ebff-400d-8b9c-91eb1cddd27d" providerId="ADAL" clId="{804E7F17-80EF-4A10-A5AE-BC6BEA0DEF0A}" dt="2025-05-12T19:02:14.345" v="1484"/>
        <pc:sldMkLst>
          <pc:docMk/>
          <pc:sldMk cId="2059123357" sldId="277"/>
        </pc:sldMkLst>
        <pc:spChg chg="mod">
          <ac:chgData name="Luca Tricarico - luca.tricarico@studio.unibo.it" userId="a880ebe4-ebff-400d-8b9c-91eb1cddd27d" providerId="ADAL" clId="{804E7F17-80EF-4A10-A5AE-BC6BEA0DEF0A}" dt="2025-05-12T19:02:14.345" v="1484"/>
          <ac:spMkLst>
            <pc:docMk/>
            <pc:sldMk cId="2059123357" sldId="277"/>
            <ac:spMk id="3" creationId="{964325DF-5BA2-2107-CBEC-1E645D745C88}"/>
          </ac:spMkLst>
        </pc:spChg>
        <pc:spChg chg="add del mod">
          <ac:chgData name="Luca Tricarico - luca.tricarico@studio.unibo.it" userId="a880ebe4-ebff-400d-8b9c-91eb1cddd27d" providerId="ADAL" clId="{804E7F17-80EF-4A10-A5AE-BC6BEA0DEF0A}" dt="2025-05-12T12:30:54.601" v="808" actId="478"/>
          <ac:spMkLst>
            <pc:docMk/>
            <pc:sldMk cId="2059123357" sldId="277"/>
            <ac:spMk id="6" creationId="{4FE9A289-4288-3C41-FBDA-2F411ABFA047}"/>
          </ac:spMkLst>
        </pc:spChg>
        <pc:graphicFrameChg chg="add mod">
          <ac:chgData name="Luca Tricarico - luca.tricarico@studio.unibo.it" userId="a880ebe4-ebff-400d-8b9c-91eb1cddd27d" providerId="ADAL" clId="{804E7F17-80EF-4A10-A5AE-BC6BEA0DEF0A}" dt="2025-05-12T12:31:21.120" v="811" actId="207"/>
          <ac:graphicFrameMkLst>
            <pc:docMk/>
            <pc:sldMk cId="2059123357" sldId="277"/>
            <ac:graphicFrameMk id="2" creationId="{2DBB9237-08D6-E54D-C5DC-891D790BF261}"/>
          </ac:graphicFrameMkLst>
        </pc:graphicFrameChg>
        <pc:graphicFrameChg chg="del">
          <ac:chgData name="Luca Tricarico - luca.tricarico@studio.unibo.it" userId="a880ebe4-ebff-400d-8b9c-91eb1cddd27d" providerId="ADAL" clId="{804E7F17-80EF-4A10-A5AE-BC6BEA0DEF0A}" dt="2025-05-12T12:30:44.337" v="805" actId="478"/>
          <ac:graphicFrameMkLst>
            <pc:docMk/>
            <pc:sldMk cId="2059123357" sldId="277"/>
            <ac:graphicFrameMk id="4" creationId="{7CF9718F-CFEC-AA64-15AF-E72B9FF8A30C}"/>
          </ac:graphicFrameMkLst>
        </pc:graphicFrameChg>
      </pc:sldChg>
      <pc:sldChg chg="addSp delSp modSp new del mod">
        <pc:chgData name="Luca Tricarico - luca.tricarico@studio.unibo.it" userId="a880ebe4-ebff-400d-8b9c-91eb1cddd27d" providerId="ADAL" clId="{804E7F17-80EF-4A10-A5AE-BC6BEA0DEF0A}" dt="2025-05-12T12:25:10.549" v="740" actId="2696"/>
        <pc:sldMkLst>
          <pc:docMk/>
          <pc:sldMk cId="763772911" sldId="278"/>
        </pc:sldMkLst>
        <pc:grpChg chg="add del mod">
          <ac:chgData name="Luca Tricarico - luca.tricarico@studio.unibo.it" userId="a880ebe4-ebff-400d-8b9c-91eb1cddd27d" providerId="ADAL" clId="{804E7F17-80EF-4A10-A5AE-BC6BEA0DEF0A}" dt="2025-05-12T12:11:46.408" v="727" actId="165"/>
          <ac:grpSpMkLst>
            <pc:docMk/>
            <pc:sldMk cId="763772911" sldId="278"/>
            <ac:grpSpMk id="3" creationId="{B83F2906-A048-48E2-3AD5-5225CC0C7AA0}"/>
          </ac:grpSpMkLst>
        </pc:grpChg>
        <pc:grpChg chg="add del mod">
          <ac:chgData name="Luca Tricarico - luca.tricarico@studio.unibo.it" userId="a880ebe4-ebff-400d-8b9c-91eb1cddd27d" providerId="ADAL" clId="{804E7F17-80EF-4A10-A5AE-BC6BEA0DEF0A}" dt="2025-05-12T12:25:05.073" v="739" actId="478"/>
          <ac:grpSpMkLst>
            <pc:docMk/>
            <pc:sldMk cId="763772911" sldId="278"/>
            <ac:grpSpMk id="8" creationId="{2F4BE55B-C2B2-6AF4-E227-57A911A67CEE}"/>
          </ac:grpSpMkLst>
        </pc:grpChg>
        <pc:picChg chg="mod topLvl">
          <ac:chgData name="Luca Tricarico - luca.tricarico@studio.unibo.it" userId="a880ebe4-ebff-400d-8b9c-91eb1cddd27d" providerId="ADAL" clId="{804E7F17-80EF-4A10-A5AE-BC6BEA0DEF0A}" dt="2025-05-12T12:14:34.611" v="738" actId="164"/>
          <ac:picMkLst>
            <pc:docMk/>
            <pc:sldMk cId="763772911" sldId="278"/>
            <ac:picMk id="4" creationId="{4F38BFEE-DF1C-0F77-4843-7A2A73D5E9D9}"/>
          </ac:picMkLst>
        </pc:picChg>
        <pc:picChg chg="mod topLvl">
          <ac:chgData name="Luca Tricarico - luca.tricarico@studio.unibo.it" userId="a880ebe4-ebff-400d-8b9c-91eb1cddd27d" providerId="ADAL" clId="{804E7F17-80EF-4A10-A5AE-BC6BEA0DEF0A}" dt="2025-05-12T12:14:34.611" v="738" actId="164"/>
          <ac:picMkLst>
            <pc:docMk/>
            <pc:sldMk cId="763772911" sldId="278"/>
            <ac:picMk id="5" creationId="{BBDCE080-EC08-F365-21CD-7E785D33B06F}"/>
          </ac:picMkLst>
        </pc:picChg>
        <pc:picChg chg="mod topLvl">
          <ac:chgData name="Luca Tricarico - luca.tricarico@studio.unibo.it" userId="a880ebe4-ebff-400d-8b9c-91eb1cddd27d" providerId="ADAL" clId="{804E7F17-80EF-4A10-A5AE-BC6BEA0DEF0A}" dt="2025-05-12T12:14:34.611" v="738" actId="164"/>
          <ac:picMkLst>
            <pc:docMk/>
            <pc:sldMk cId="763772911" sldId="278"/>
            <ac:picMk id="6" creationId="{E26C7565-AAF1-7694-AABA-11306A2425C3}"/>
          </ac:picMkLst>
        </pc:picChg>
        <pc:picChg chg="mod topLvl">
          <ac:chgData name="Luca Tricarico - luca.tricarico@studio.unibo.it" userId="a880ebe4-ebff-400d-8b9c-91eb1cddd27d" providerId="ADAL" clId="{804E7F17-80EF-4A10-A5AE-BC6BEA0DEF0A}" dt="2025-05-12T12:14:34.611" v="738" actId="164"/>
          <ac:picMkLst>
            <pc:docMk/>
            <pc:sldMk cId="763772911" sldId="278"/>
            <ac:picMk id="7" creationId="{BA42850D-5278-C234-9FA3-DD65931FAC12}"/>
          </ac:picMkLst>
        </pc:picChg>
      </pc:sldChg>
      <pc:sldChg chg="addSp modSp new del ord">
        <pc:chgData name="Luca Tricarico - luca.tricarico@studio.unibo.it" userId="a880ebe4-ebff-400d-8b9c-91eb1cddd27d" providerId="ADAL" clId="{804E7F17-80EF-4A10-A5AE-BC6BEA0DEF0A}" dt="2025-05-12T18:35:11.426" v="1363" actId="47"/>
        <pc:sldMkLst>
          <pc:docMk/>
          <pc:sldMk cId="2076074947" sldId="278"/>
        </pc:sldMkLst>
        <pc:picChg chg="add mod">
          <ac:chgData name="Luca Tricarico - luca.tricarico@studio.unibo.it" userId="a880ebe4-ebff-400d-8b9c-91eb1cddd27d" providerId="ADAL" clId="{804E7F17-80EF-4A10-A5AE-BC6BEA0DEF0A}" dt="2025-05-12T13:18:16.464" v="851"/>
          <ac:picMkLst>
            <pc:docMk/>
            <pc:sldMk cId="2076074947" sldId="278"/>
            <ac:picMk id="5" creationId="{94A4BED4-9B4D-FCD0-1339-AA9035983C98}"/>
          </ac:picMkLst>
        </pc:picChg>
      </pc:sldChg>
      <pc:sldChg chg="modSp add mod">
        <pc:chgData name="Luca Tricarico - luca.tricarico@studio.unibo.it" userId="a880ebe4-ebff-400d-8b9c-91eb1cddd27d" providerId="ADAL" clId="{804E7F17-80EF-4A10-A5AE-BC6BEA0DEF0A}" dt="2025-05-12T18:57:22.571" v="1477" actId="20577"/>
        <pc:sldMkLst>
          <pc:docMk/>
          <pc:sldMk cId="2957507509" sldId="279"/>
        </pc:sldMkLst>
        <pc:spChg chg="mod">
          <ac:chgData name="Luca Tricarico - luca.tricarico@studio.unibo.it" userId="a880ebe4-ebff-400d-8b9c-91eb1cddd27d" providerId="ADAL" clId="{804E7F17-80EF-4A10-A5AE-BC6BEA0DEF0A}" dt="2025-05-12T18:57:04.225" v="1475" actId="20577"/>
          <ac:spMkLst>
            <pc:docMk/>
            <pc:sldMk cId="2957507509" sldId="279"/>
            <ac:spMk id="3" creationId="{D82DB6B1-25C7-0B2D-80C6-87A72AA904B2}"/>
          </ac:spMkLst>
        </pc:spChg>
        <pc:spChg chg="mod">
          <ac:chgData name="Luca Tricarico - luca.tricarico@studio.unibo.it" userId="a880ebe4-ebff-400d-8b9c-91eb1cddd27d" providerId="ADAL" clId="{804E7F17-80EF-4A10-A5AE-BC6BEA0DEF0A}" dt="2025-05-12T18:57:22.571" v="1477" actId="20577"/>
          <ac:spMkLst>
            <pc:docMk/>
            <pc:sldMk cId="2957507509" sldId="279"/>
            <ac:spMk id="4" creationId="{239D854C-E6F0-2178-275E-436205CDE4BB}"/>
          </ac:spMkLst>
        </pc:spChg>
      </pc:sldChg>
      <pc:sldChg chg="addSp delSp modSp new del mod">
        <pc:chgData name="Luca Tricarico - luca.tricarico@studio.unibo.it" userId="a880ebe4-ebff-400d-8b9c-91eb1cddd27d" providerId="ADAL" clId="{804E7F17-80EF-4A10-A5AE-BC6BEA0DEF0A}" dt="2025-05-12T20:13:26.270" v="1530" actId="2696"/>
        <pc:sldMkLst>
          <pc:docMk/>
          <pc:sldMk cId="3534294796" sldId="280"/>
        </pc:sldMkLst>
        <pc:picChg chg="add del mod">
          <ac:chgData name="Luca Tricarico - luca.tricarico@studio.unibo.it" userId="a880ebe4-ebff-400d-8b9c-91eb1cddd27d" providerId="ADAL" clId="{804E7F17-80EF-4A10-A5AE-BC6BEA0DEF0A}" dt="2025-05-12T20:13:18.835" v="1529" actId="478"/>
          <ac:picMkLst>
            <pc:docMk/>
            <pc:sldMk cId="3534294796" sldId="280"/>
            <ac:picMk id="3" creationId="{B8619B0B-5DBB-5DEB-20FA-83B2E4067AC2}"/>
          </ac:picMkLst>
        </pc:picChg>
      </pc:sldChg>
      <pc:sldChg chg="addSp delSp modSp add mod">
        <pc:chgData name="Luca Tricarico - luca.tricarico@studio.unibo.it" userId="a880ebe4-ebff-400d-8b9c-91eb1cddd27d" providerId="ADAL" clId="{804E7F17-80EF-4A10-A5AE-BC6BEA0DEF0A}" dt="2025-05-13T07:18:20.495" v="1803" actId="20577"/>
        <pc:sldMkLst>
          <pc:docMk/>
          <pc:sldMk cId="3948973516" sldId="280"/>
        </pc:sldMkLst>
        <pc:spChg chg="mod">
          <ac:chgData name="Luca Tricarico - luca.tricarico@studio.unibo.it" userId="a880ebe4-ebff-400d-8b9c-91eb1cddd27d" providerId="ADAL" clId="{804E7F17-80EF-4A10-A5AE-BC6BEA0DEF0A}" dt="2025-05-13T07:18:20.495" v="1803" actId="20577"/>
          <ac:spMkLst>
            <pc:docMk/>
            <pc:sldMk cId="3948973516" sldId="280"/>
            <ac:spMk id="6" creationId="{E4C1BFD7-DB19-5EDA-AB24-87E231AA595A}"/>
          </ac:spMkLst>
        </pc:spChg>
        <pc:spChg chg="mod">
          <ac:chgData name="Luca Tricarico - luca.tricarico@studio.unibo.it" userId="a880ebe4-ebff-400d-8b9c-91eb1cddd27d" providerId="ADAL" clId="{804E7F17-80EF-4A10-A5AE-BC6BEA0DEF0A}" dt="2025-05-12T20:36:06.727" v="1793" actId="1076"/>
          <ac:spMkLst>
            <pc:docMk/>
            <pc:sldMk cId="3948973516" sldId="280"/>
            <ac:spMk id="8" creationId="{D6F5E856-48A7-C54A-8845-F16CDBD7FBF0}"/>
          </ac:spMkLst>
        </pc:spChg>
        <pc:picChg chg="del">
          <ac:chgData name="Luca Tricarico - luca.tricarico@studio.unibo.it" userId="a880ebe4-ebff-400d-8b9c-91eb1cddd27d" providerId="ADAL" clId="{804E7F17-80EF-4A10-A5AE-BC6BEA0DEF0A}" dt="2025-05-12T20:14:46.979" v="1532" actId="478"/>
          <ac:picMkLst>
            <pc:docMk/>
            <pc:sldMk cId="3948973516" sldId="280"/>
            <ac:picMk id="3" creationId="{0BAB952B-57BE-21E6-84EE-EA80CD4BD597}"/>
          </ac:picMkLst>
        </pc:picChg>
        <pc:picChg chg="add mod modCrop">
          <ac:chgData name="Luca Tricarico - luca.tricarico@studio.unibo.it" userId="a880ebe4-ebff-400d-8b9c-91eb1cddd27d" providerId="ADAL" clId="{804E7F17-80EF-4A10-A5AE-BC6BEA0DEF0A}" dt="2025-05-12T20:27:01.674" v="1719" actId="1076"/>
          <ac:picMkLst>
            <pc:docMk/>
            <pc:sldMk cId="3948973516" sldId="280"/>
            <ac:picMk id="4" creationId="{B2470648-7A0C-7FDA-4658-90B46DF8609A}"/>
          </ac:picMkLst>
        </pc:picChg>
        <pc:picChg chg="del">
          <ac:chgData name="Luca Tricarico - luca.tricarico@studio.unibo.it" userId="a880ebe4-ebff-400d-8b9c-91eb1cddd27d" providerId="ADAL" clId="{804E7F17-80EF-4A10-A5AE-BC6BEA0DEF0A}" dt="2025-05-12T20:27:20.238" v="1726" actId="478"/>
          <ac:picMkLst>
            <pc:docMk/>
            <pc:sldMk cId="3948973516" sldId="280"/>
            <ac:picMk id="5" creationId="{C60A911B-8A59-8B93-043E-EEC3FE566CEE}"/>
          </ac:picMkLst>
        </pc:picChg>
        <pc:picChg chg="add mod modCrop">
          <ac:chgData name="Luca Tricarico - luca.tricarico@studio.unibo.it" userId="a880ebe4-ebff-400d-8b9c-91eb1cddd27d" providerId="ADAL" clId="{804E7F17-80EF-4A10-A5AE-BC6BEA0DEF0A}" dt="2025-05-12T20:33:15.539" v="1780" actId="1076"/>
          <ac:picMkLst>
            <pc:docMk/>
            <pc:sldMk cId="3948973516" sldId="280"/>
            <ac:picMk id="10" creationId="{A6698456-0D4D-077C-2C64-7FB562E3BC65}"/>
          </ac:picMkLst>
        </pc:picChg>
        <pc:picChg chg="add mod modCrop">
          <ac:chgData name="Luca Tricarico - luca.tricarico@studio.unibo.it" userId="a880ebe4-ebff-400d-8b9c-91eb1cddd27d" providerId="ADAL" clId="{804E7F17-80EF-4A10-A5AE-BC6BEA0DEF0A}" dt="2025-05-12T20:34:25.036" v="1791" actId="1076"/>
          <ac:picMkLst>
            <pc:docMk/>
            <pc:sldMk cId="3948973516" sldId="280"/>
            <ac:picMk id="12" creationId="{D3125A38-E075-1F4D-7846-9992C4080E18}"/>
          </ac:picMkLst>
        </pc:picChg>
        <pc:picChg chg="add mod modCrop">
          <ac:chgData name="Luca Tricarico - luca.tricarico@studio.unibo.it" userId="a880ebe4-ebff-400d-8b9c-91eb1cddd27d" providerId="ADAL" clId="{804E7F17-80EF-4A10-A5AE-BC6BEA0DEF0A}" dt="2025-05-12T20:34:12.511" v="1790" actId="1076"/>
          <ac:picMkLst>
            <pc:docMk/>
            <pc:sldMk cId="3948973516" sldId="280"/>
            <ac:picMk id="14" creationId="{D6EC9FC6-271D-C82C-339B-052AA4722782}"/>
          </ac:picMkLst>
        </pc:picChg>
      </pc:sldChg>
      <pc:sldMasterChg chg="modSldLayout">
        <pc:chgData name="Luca Tricarico - luca.tricarico@studio.unibo.it" userId="a880ebe4-ebff-400d-8b9c-91eb1cddd27d" providerId="ADAL" clId="{804E7F17-80EF-4A10-A5AE-BC6BEA0DEF0A}" dt="2025-05-08T11:48:39.934" v="28" actId="1076"/>
        <pc:sldMasterMkLst>
          <pc:docMk/>
          <pc:sldMasterMk cId="0" sldId="2147483648"/>
        </pc:sldMasterMkLst>
        <pc:sldLayoutChg chg="addSp modSp mod">
          <pc:chgData name="Luca Tricarico - luca.tricarico@studio.unibo.it" userId="a880ebe4-ebff-400d-8b9c-91eb1cddd27d" providerId="ADAL" clId="{804E7F17-80EF-4A10-A5AE-BC6BEA0DEF0A}" dt="2025-05-08T11:48:39.934" v="28" actId="1076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636DF-9204-4D51-AB3A-4691D0C26682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</dgm:pt>
    <dgm:pt modelId="{8781B8C2-0501-469F-A6EF-5F02AEE926B0}">
      <dgm:prSet phldrT="[Text]"/>
      <dgm:spPr/>
      <dgm:t>
        <a:bodyPr/>
        <a:lstStyle/>
        <a:p>
          <a:r>
            <a:rPr lang="en-GB" dirty="0"/>
            <a:t>Beam</a:t>
          </a:r>
        </a:p>
      </dgm:t>
    </dgm:pt>
    <dgm:pt modelId="{27264443-6447-4D18-B56F-9BC92FD22DAD}" type="parTrans" cxnId="{E12BB1A0-1595-4AED-A0A1-F6BC426F40C8}">
      <dgm:prSet/>
      <dgm:spPr/>
      <dgm:t>
        <a:bodyPr/>
        <a:lstStyle/>
        <a:p>
          <a:endParaRPr lang="en-GB"/>
        </a:p>
      </dgm:t>
    </dgm:pt>
    <dgm:pt modelId="{16191C9C-F026-4DD4-861B-AA43A798F4CE}" type="sibTrans" cxnId="{E12BB1A0-1595-4AED-A0A1-F6BC426F40C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2C2D9A27-F207-4F2B-9B08-C16693E5A14F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Thermal Source </a:t>
          </a:r>
        </a:p>
      </dgm:t>
    </dgm:pt>
    <dgm:pt modelId="{97A6F5E0-EE69-4ED0-BB5E-DE6AD8C02EC2}" type="parTrans" cxnId="{1B341243-652B-4C4B-9DDF-B663436C5FAC}">
      <dgm:prSet/>
      <dgm:spPr/>
      <dgm:t>
        <a:bodyPr/>
        <a:lstStyle/>
        <a:p>
          <a:endParaRPr lang="en-GB"/>
        </a:p>
      </dgm:t>
    </dgm:pt>
    <dgm:pt modelId="{D97C8E66-7AB5-4498-AA0A-6436EDB13893}" type="sibTrans" cxnId="{1B341243-652B-4C4B-9DDF-B663436C5FAC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CFE89BE0-4D7E-4050-9D9C-91E0091C7CC4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Shockwave </a:t>
          </a:r>
        </a:p>
      </dgm:t>
    </dgm:pt>
    <dgm:pt modelId="{A6C03CCB-647E-42AA-B680-167878AF7AD9}" type="parTrans" cxnId="{444D72A2-4BD3-474D-847D-126505731F32}">
      <dgm:prSet/>
      <dgm:spPr/>
      <dgm:t>
        <a:bodyPr/>
        <a:lstStyle/>
        <a:p>
          <a:endParaRPr lang="en-GB"/>
        </a:p>
      </dgm:t>
    </dgm:pt>
    <dgm:pt modelId="{E7883495-D241-491F-BC16-09381E2B0386}" type="sibTrans" cxnId="{444D72A2-4BD3-474D-847D-126505731F32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headEnd type="arrow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DC3D6F24-3EB6-4408-8AA5-7755DEE9AC60}">
      <dgm:prSet/>
      <dgm:spPr/>
      <dgm:t>
        <a:bodyPr/>
        <a:lstStyle/>
        <a:p>
          <a:r>
            <a:rPr lang="it-IT"/>
            <a:t>MHD</a:t>
          </a:r>
          <a:endParaRPr lang="en-GB"/>
        </a:p>
      </dgm:t>
    </dgm:pt>
    <dgm:pt modelId="{80C059CB-25A3-4364-83AC-31F47135307B}" type="parTrans" cxnId="{95311713-B1C0-4A7C-AA54-A5DEB1520DE8}">
      <dgm:prSet/>
      <dgm:spPr/>
      <dgm:t>
        <a:bodyPr/>
        <a:lstStyle/>
        <a:p>
          <a:endParaRPr lang="en-GB"/>
        </a:p>
      </dgm:t>
    </dgm:pt>
    <dgm:pt modelId="{0BCC61D6-998B-44B5-A7FE-8679D232C022}" type="sibTrans" cxnId="{95311713-B1C0-4A7C-AA54-A5DEB1520DE8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headEnd type="arrow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FFE63F6B-1831-4D2C-9008-7A42D50760F4}">
      <dgm:prSet/>
      <dgm:spPr/>
      <dgm:t>
        <a:bodyPr/>
        <a:lstStyle/>
        <a:p>
          <a:r>
            <a:rPr lang="it-IT"/>
            <a:t>Lead Argon</a:t>
          </a:r>
          <a:endParaRPr lang="en-GB"/>
        </a:p>
      </dgm:t>
    </dgm:pt>
    <dgm:pt modelId="{B309079F-F63D-460A-B550-428F802069A6}" type="parTrans" cxnId="{F744EEF3-F376-442A-8608-75170213FC6F}">
      <dgm:prSet/>
      <dgm:spPr/>
      <dgm:t>
        <a:bodyPr/>
        <a:lstStyle/>
        <a:p>
          <a:endParaRPr lang="en-GB"/>
        </a:p>
      </dgm:t>
    </dgm:pt>
    <dgm:pt modelId="{69E26EF2-7F35-4FCC-B968-87C1E8F2E2FC}" type="sibTrans" cxnId="{F744EEF3-F376-442A-8608-75170213FC6F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headEnd type="arrow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535EE811-8C04-4BC9-B4E2-FE3EBB076CF6}">
      <dgm:prSet/>
      <dgm:spPr/>
      <dgm:t>
        <a:bodyPr/>
        <a:lstStyle/>
        <a:p>
          <a:r>
            <a:rPr lang="it-IT"/>
            <a:t>FSI</a:t>
          </a:r>
          <a:endParaRPr lang="en-GB"/>
        </a:p>
      </dgm:t>
    </dgm:pt>
    <dgm:pt modelId="{93E8CE72-4D0B-4AD5-BC67-0CE065C73B87}" type="parTrans" cxnId="{1D49F569-2700-4B3C-8FBC-C146DA79295E}">
      <dgm:prSet/>
      <dgm:spPr/>
      <dgm:t>
        <a:bodyPr/>
        <a:lstStyle/>
        <a:p>
          <a:endParaRPr lang="en-GB"/>
        </a:p>
      </dgm:t>
    </dgm:pt>
    <dgm:pt modelId="{37ABB085-635E-403B-AC1F-9F088606390A}" type="sibTrans" cxnId="{1D49F569-2700-4B3C-8FBC-C146DA79295E}">
      <dgm:prSet/>
      <dgm:spPr/>
      <dgm:t>
        <a:bodyPr/>
        <a:lstStyle/>
        <a:p>
          <a:endParaRPr lang="en-GB"/>
        </a:p>
      </dgm:t>
    </dgm:pt>
    <dgm:pt modelId="{98580F9E-66A4-4C89-B2CB-3B0195C5DA79}" type="pres">
      <dgm:prSet presAssocID="{47E636DF-9204-4D51-AB3A-4691D0C26682}" presName="Name0" presStyleCnt="0">
        <dgm:presLayoutVars>
          <dgm:dir/>
          <dgm:resizeHandles val="exact"/>
        </dgm:presLayoutVars>
      </dgm:prSet>
      <dgm:spPr/>
    </dgm:pt>
    <dgm:pt modelId="{40218BEB-9C3D-4369-A3FB-814012F76A4C}" type="pres">
      <dgm:prSet presAssocID="{8781B8C2-0501-469F-A6EF-5F02AEE926B0}" presName="node" presStyleLbl="node1" presStyleIdx="0" presStyleCnt="6" custLinFactNeighborX="-2287" custLinFactNeighborY="-122">
        <dgm:presLayoutVars>
          <dgm:bulletEnabled val="1"/>
        </dgm:presLayoutVars>
      </dgm:prSet>
      <dgm:spPr/>
    </dgm:pt>
    <dgm:pt modelId="{584BCEB1-7BE9-4942-93A9-B35DC4C98F9D}" type="pres">
      <dgm:prSet presAssocID="{16191C9C-F026-4DD4-861B-AA43A798F4CE}" presName="sibTrans" presStyleLbl="sibTrans1D1" presStyleIdx="0" presStyleCnt="5"/>
      <dgm:spPr/>
    </dgm:pt>
    <dgm:pt modelId="{BE7EA2D8-024B-4A9D-811F-328BBF831BD1}" type="pres">
      <dgm:prSet presAssocID="{16191C9C-F026-4DD4-861B-AA43A798F4CE}" presName="connectorText" presStyleLbl="sibTrans1D1" presStyleIdx="0" presStyleCnt="5"/>
      <dgm:spPr/>
    </dgm:pt>
    <dgm:pt modelId="{1068AA99-9ED2-40C4-9258-D67794A2E328}" type="pres">
      <dgm:prSet presAssocID="{2C2D9A27-F207-4F2B-9B08-C16693E5A14F}" presName="node" presStyleLbl="node1" presStyleIdx="1" presStyleCnt="6" custLinFactNeighborX="-2859" custLinFactNeighborY="-122">
        <dgm:presLayoutVars>
          <dgm:bulletEnabled val="1"/>
        </dgm:presLayoutVars>
      </dgm:prSet>
      <dgm:spPr/>
    </dgm:pt>
    <dgm:pt modelId="{24AAAC53-4B0B-4CF7-9E25-1DC83E72B2B3}" type="pres">
      <dgm:prSet presAssocID="{D97C8E66-7AB5-4498-AA0A-6436EDB13893}" presName="sibTrans" presStyleLbl="sibTrans1D1" presStyleIdx="1" presStyleCnt="5"/>
      <dgm:spPr/>
    </dgm:pt>
    <dgm:pt modelId="{26B9FD16-4A74-411B-8EE2-BAA66372FE8A}" type="pres">
      <dgm:prSet presAssocID="{D97C8E66-7AB5-4498-AA0A-6436EDB13893}" presName="connectorText" presStyleLbl="sibTrans1D1" presStyleIdx="1" presStyleCnt="5"/>
      <dgm:spPr/>
    </dgm:pt>
    <dgm:pt modelId="{46E4EEE6-2798-42C5-B410-AE9333CCB238}" type="pres">
      <dgm:prSet presAssocID="{CFE89BE0-4D7E-4050-9D9C-91E0091C7CC4}" presName="node" presStyleLbl="node1" presStyleIdx="2" presStyleCnt="6">
        <dgm:presLayoutVars>
          <dgm:bulletEnabled val="1"/>
        </dgm:presLayoutVars>
      </dgm:prSet>
      <dgm:spPr/>
    </dgm:pt>
    <dgm:pt modelId="{AA666FC8-84E1-466C-9425-5B1B864459B6}" type="pres">
      <dgm:prSet presAssocID="{E7883495-D241-491F-BC16-09381E2B0386}" presName="sibTrans" presStyleLbl="sibTrans1D1" presStyleIdx="2" presStyleCnt="5"/>
      <dgm:spPr/>
    </dgm:pt>
    <dgm:pt modelId="{BB37D426-DD2B-4A4D-927D-04A9B7C6E6EA}" type="pres">
      <dgm:prSet presAssocID="{E7883495-D241-491F-BC16-09381E2B0386}" presName="connectorText" presStyleLbl="sibTrans1D1" presStyleIdx="2" presStyleCnt="5"/>
      <dgm:spPr/>
    </dgm:pt>
    <dgm:pt modelId="{6E54FC0E-F8E8-446B-8A4B-B47F4B344C9D}" type="pres">
      <dgm:prSet presAssocID="{DC3D6F24-3EB6-4408-8AA5-7755DEE9AC60}" presName="node" presStyleLbl="node1" presStyleIdx="3" presStyleCnt="6">
        <dgm:presLayoutVars>
          <dgm:bulletEnabled val="1"/>
        </dgm:presLayoutVars>
      </dgm:prSet>
      <dgm:spPr/>
    </dgm:pt>
    <dgm:pt modelId="{C845BD1B-FBF1-4D48-B1EE-622DF2C00739}" type="pres">
      <dgm:prSet presAssocID="{0BCC61D6-998B-44B5-A7FE-8679D232C022}" presName="sibTrans" presStyleLbl="sibTrans1D1" presStyleIdx="3" presStyleCnt="5"/>
      <dgm:spPr/>
    </dgm:pt>
    <dgm:pt modelId="{86D6EE5A-BB56-4D67-BA77-ACB78C66F001}" type="pres">
      <dgm:prSet presAssocID="{0BCC61D6-998B-44B5-A7FE-8679D232C022}" presName="connectorText" presStyleLbl="sibTrans1D1" presStyleIdx="3" presStyleCnt="5"/>
      <dgm:spPr/>
    </dgm:pt>
    <dgm:pt modelId="{FC36DE1C-2151-4B31-9166-D7D48F0645B5}" type="pres">
      <dgm:prSet presAssocID="{FFE63F6B-1831-4D2C-9008-7A42D50760F4}" presName="node" presStyleLbl="node1" presStyleIdx="4" presStyleCnt="6" custLinFactX="100000" custLinFactNeighborX="145307" custLinFactNeighborY="-1653">
        <dgm:presLayoutVars>
          <dgm:bulletEnabled val="1"/>
        </dgm:presLayoutVars>
      </dgm:prSet>
      <dgm:spPr/>
    </dgm:pt>
    <dgm:pt modelId="{A04902EE-C68C-44A2-B9B9-DF9A4B936344}" type="pres">
      <dgm:prSet presAssocID="{69E26EF2-7F35-4FCC-B968-87C1E8F2E2FC}" presName="sibTrans" presStyleLbl="sibTrans1D1" presStyleIdx="4" presStyleCnt="5"/>
      <dgm:spPr/>
    </dgm:pt>
    <dgm:pt modelId="{954CA7D2-C7C0-4263-90B6-F7EFF3FF0CAA}" type="pres">
      <dgm:prSet presAssocID="{69E26EF2-7F35-4FCC-B968-87C1E8F2E2FC}" presName="connectorText" presStyleLbl="sibTrans1D1" presStyleIdx="4" presStyleCnt="5"/>
      <dgm:spPr/>
    </dgm:pt>
    <dgm:pt modelId="{7FE4F76F-593B-449E-9F8E-C2BF781C3F98}" type="pres">
      <dgm:prSet presAssocID="{535EE811-8C04-4BC9-B4E2-FE3EBB076CF6}" presName="node" presStyleLbl="node1" presStyleIdx="5" presStyleCnt="6" custLinFactX="100000" custLinFactNeighborX="147644" custLinFactNeighborY="-1653">
        <dgm:presLayoutVars>
          <dgm:bulletEnabled val="1"/>
        </dgm:presLayoutVars>
      </dgm:prSet>
      <dgm:spPr/>
    </dgm:pt>
  </dgm:ptLst>
  <dgm:cxnLst>
    <dgm:cxn modelId="{9499F904-EC0B-4809-9DEA-12810CD6A29B}" type="presOf" srcId="{E7883495-D241-491F-BC16-09381E2B0386}" destId="{AA666FC8-84E1-466C-9425-5B1B864459B6}" srcOrd="0" destOrd="0" presId="urn:microsoft.com/office/officeart/2005/8/layout/bProcess3"/>
    <dgm:cxn modelId="{95311713-B1C0-4A7C-AA54-A5DEB1520DE8}" srcId="{47E636DF-9204-4D51-AB3A-4691D0C26682}" destId="{DC3D6F24-3EB6-4408-8AA5-7755DEE9AC60}" srcOrd="3" destOrd="0" parTransId="{80C059CB-25A3-4364-83AC-31F47135307B}" sibTransId="{0BCC61D6-998B-44B5-A7FE-8679D232C022}"/>
    <dgm:cxn modelId="{28D44928-8034-4C7E-83B1-B76CB5FA42F7}" type="presOf" srcId="{16191C9C-F026-4DD4-861B-AA43A798F4CE}" destId="{BE7EA2D8-024B-4A9D-811F-328BBF831BD1}" srcOrd="1" destOrd="0" presId="urn:microsoft.com/office/officeart/2005/8/layout/bProcess3"/>
    <dgm:cxn modelId="{A45ECD5B-6F64-46AE-887C-9B21510AF241}" type="presOf" srcId="{16191C9C-F026-4DD4-861B-AA43A798F4CE}" destId="{584BCEB1-7BE9-4942-93A9-B35DC4C98F9D}" srcOrd="0" destOrd="0" presId="urn:microsoft.com/office/officeart/2005/8/layout/bProcess3"/>
    <dgm:cxn modelId="{1B341243-652B-4C4B-9DDF-B663436C5FAC}" srcId="{47E636DF-9204-4D51-AB3A-4691D0C26682}" destId="{2C2D9A27-F207-4F2B-9B08-C16693E5A14F}" srcOrd="1" destOrd="0" parTransId="{97A6F5E0-EE69-4ED0-BB5E-DE6AD8C02EC2}" sibTransId="{D97C8E66-7AB5-4498-AA0A-6436EDB13893}"/>
    <dgm:cxn modelId="{B94A8044-D0B9-422F-95B9-0E8D2D582693}" type="presOf" srcId="{47E636DF-9204-4D51-AB3A-4691D0C26682}" destId="{98580F9E-66A4-4C89-B2CB-3B0195C5DA79}" srcOrd="0" destOrd="0" presId="urn:microsoft.com/office/officeart/2005/8/layout/bProcess3"/>
    <dgm:cxn modelId="{1D49F569-2700-4B3C-8FBC-C146DA79295E}" srcId="{47E636DF-9204-4D51-AB3A-4691D0C26682}" destId="{535EE811-8C04-4BC9-B4E2-FE3EBB076CF6}" srcOrd="5" destOrd="0" parTransId="{93E8CE72-4D0B-4AD5-BC67-0CE065C73B87}" sibTransId="{37ABB085-635E-403B-AC1F-9F088606390A}"/>
    <dgm:cxn modelId="{78F4854A-DA2D-4AAE-872E-3DC128C2F0E2}" type="presOf" srcId="{0BCC61D6-998B-44B5-A7FE-8679D232C022}" destId="{C845BD1B-FBF1-4D48-B1EE-622DF2C00739}" srcOrd="0" destOrd="0" presId="urn:microsoft.com/office/officeart/2005/8/layout/bProcess3"/>
    <dgm:cxn modelId="{B7A4754E-B0DB-4E34-8610-D8E4BEE42595}" type="presOf" srcId="{8781B8C2-0501-469F-A6EF-5F02AEE926B0}" destId="{40218BEB-9C3D-4369-A3FB-814012F76A4C}" srcOrd="0" destOrd="0" presId="urn:microsoft.com/office/officeart/2005/8/layout/bProcess3"/>
    <dgm:cxn modelId="{34400579-4DBE-4A40-8F16-68BF0823D969}" type="presOf" srcId="{E7883495-D241-491F-BC16-09381E2B0386}" destId="{BB37D426-DD2B-4A4D-927D-04A9B7C6E6EA}" srcOrd="1" destOrd="0" presId="urn:microsoft.com/office/officeart/2005/8/layout/bProcess3"/>
    <dgm:cxn modelId="{0FB2347A-01EE-4182-884A-491BCD973944}" type="presOf" srcId="{D97C8E66-7AB5-4498-AA0A-6436EDB13893}" destId="{26B9FD16-4A74-411B-8EE2-BAA66372FE8A}" srcOrd="1" destOrd="0" presId="urn:microsoft.com/office/officeart/2005/8/layout/bProcess3"/>
    <dgm:cxn modelId="{59461A8B-6950-42AF-A48D-27F4732D731E}" type="presOf" srcId="{FFE63F6B-1831-4D2C-9008-7A42D50760F4}" destId="{FC36DE1C-2151-4B31-9166-D7D48F0645B5}" srcOrd="0" destOrd="0" presId="urn:microsoft.com/office/officeart/2005/8/layout/bProcess3"/>
    <dgm:cxn modelId="{B1CF6C8F-88F7-417A-8FE2-D0065CAE8392}" type="presOf" srcId="{D97C8E66-7AB5-4498-AA0A-6436EDB13893}" destId="{24AAAC53-4B0B-4CF7-9E25-1DC83E72B2B3}" srcOrd="0" destOrd="0" presId="urn:microsoft.com/office/officeart/2005/8/layout/bProcess3"/>
    <dgm:cxn modelId="{E12BB1A0-1595-4AED-A0A1-F6BC426F40C8}" srcId="{47E636DF-9204-4D51-AB3A-4691D0C26682}" destId="{8781B8C2-0501-469F-A6EF-5F02AEE926B0}" srcOrd="0" destOrd="0" parTransId="{27264443-6447-4D18-B56F-9BC92FD22DAD}" sibTransId="{16191C9C-F026-4DD4-861B-AA43A798F4CE}"/>
    <dgm:cxn modelId="{444D72A2-4BD3-474D-847D-126505731F32}" srcId="{47E636DF-9204-4D51-AB3A-4691D0C26682}" destId="{CFE89BE0-4D7E-4050-9D9C-91E0091C7CC4}" srcOrd="2" destOrd="0" parTransId="{A6C03CCB-647E-42AA-B680-167878AF7AD9}" sibTransId="{E7883495-D241-491F-BC16-09381E2B0386}"/>
    <dgm:cxn modelId="{85EE42AD-C0D6-466B-A3D4-F2AC76DC2621}" type="presOf" srcId="{0BCC61D6-998B-44B5-A7FE-8679D232C022}" destId="{86D6EE5A-BB56-4D67-BA77-ACB78C66F001}" srcOrd="1" destOrd="0" presId="urn:microsoft.com/office/officeart/2005/8/layout/bProcess3"/>
    <dgm:cxn modelId="{66FE94B3-1F4A-4E57-B77C-5987B85D2962}" type="presOf" srcId="{DC3D6F24-3EB6-4408-8AA5-7755DEE9AC60}" destId="{6E54FC0E-F8E8-446B-8A4B-B47F4B344C9D}" srcOrd="0" destOrd="0" presId="urn:microsoft.com/office/officeart/2005/8/layout/bProcess3"/>
    <dgm:cxn modelId="{59C49FD9-9A17-4B3A-83C5-FC8E76F76401}" type="presOf" srcId="{2C2D9A27-F207-4F2B-9B08-C16693E5A14F}" destId="{1068AA99-9ED2-40C4-9258-D67794A2E328}" srcOrd="0" destOrd="0" presId="urn:microsoft.com/office/officeart/2005/8/layout/bProcess3"/>
    <dgm:cxn modelId="{6A627FDA-698F-4D4C-88B8-2A9750A41E06}" type="presOf" srcId="{69E26EF2-7F35-4FCC-B968-87C1E8F2E2FC}" destId="{954CA7D2-C7C0-4263-90B6-F7EFF3FF0CAA}" srcOrd="1" destOrd="0" presId="urn:microsoft.com/office/officeart/2005/8/layout/bProcess3"/>
    <dgm:cxn modelId="{E7CB03E2-B040-4DB6-8EB2-8B743DEDAD02}" type="presOf" srcId="{CFE89BE0-4D7E-4050-9D9C-91E0091C7CC4}" destId="{46E4EEE6-2798-42C5-B410-AE9333CCB238}" srcOrd="0" destOrd="0" presId="urn:microsoft.com/office/officeart/2005/8/layout/bProcess3"/>
    <dgm:cxn modelId="{F744EEF3-F376-442A-8608-75170213FC6F}" srcId="{47E636DF-9204-4D51-AB3A-4691D0C26682}" destId="{FFE63F6B-1831-4D2C-9008-7A42D50760F4}" srcOrd="4" destOrd="0" parTransId="{B309079F-F63D-460A-B550-428F802069A6}" sibTransId="{69E26EF2-7F35-4FCC-B968-87C1E8F2E2FC}"/>
    <dgm:cxn modelId="{183B67FD-E0E5-493C-8023-0A5B3A84F902}" type="presOf" srcId="{69E26EF2-7F35-4FCC-B968-87C1E8F2E2FC}" destId="{A04902EE-C68C-44A2-B9B9-DF9A4B936344}" srcOrd="0" destOrd="0" presId="urn:microsoft.com/office/officeart/2005/8/layout/bProcess3"/>
    <dgm:cxn modelId="{BA1BC0FE-7427-4054-B9A6-19FE440F1E44}" type="presOf" srcId="{535EE811-8C04-4BC9-B4E2-FE3EBB076CF6}" destId="{7FE4F76F-593B-449E-9F8E-C2BF781C3F98}" srcOrd="0" destOrd="0" presId="urn:microsoft.com/office/officeart/2005/8/layout/bProcess3"/>
    <dgm:cxn modelId="{ACCB3918-53A3-42E7-8524-20FEA745C213}" type="presParOf" srcId="{98580F9E-66A4-4C89-B2CB-3B0195C5DA79}" destId="{40218BEB-9C3D-4369-A3FB-814012F76A4C}" srcOrd="0" destOrd="0" presId="urn:microsoft.com/office/officeart/2005/8/layout/bProcess3"/>
    <dgm:cxn modelId="{6C894F46-DBF7-4566-B408-A6EF2AC53053}" type="presParOf" srcId="{98580F9E-66A4-4C89-B2CB-3B0195C5DA79}" destId="{584BCEB1-7BE9-4942-93A9-B35DC4C98F9D}" srcOrd="1" destOrd="0" presId="urn:microsoft.com/office/officeart/2005/8/layout/bProcess3"/>
    <dgm:cxn modelId="{1311FFF6-6D5C-43FA-9F73-E9954583F3C9}" type="presParOf" srcId="{584BCEB1-7BE9-4942-93A9-B35DC4C98F9D}" destId="{BE7EA2D8-024B-4A9D-811F-328BBF831BD1}" srcOrd="0" destOrd="0" presId="urn:microsoft.com/office/officeart/2005/8/layout/bProcess3"/>
    <dgm:cxn modelId="{54C51577-04B6-48F4-ABEA-DE9BE3A10A79}" type="presParOf" srcId="{98580F9E-66A4-4C89-B2CB-3B0195C5DA79}" destId="{1068AA99-9ED2-40C4-9258-D67794A2E328}" srcOrd="2" destOrd="0" presId="urn:microsoft.com/office/officeart/2005/8/layout/bProcess3"/>
    <dgm:cxn modelId="{3BFAE1BC-04F9-48D6-93B5-9DE8B85953C4}" type="presParOf" srcId="{98580F9E-66A4-4C89-B2CB-3B0195C5DA79}" destId="{24AAAC53-4B0B-4CF7-9E25-1DC83E72B2B3}" srcOrd="3" destOrd="0" presId="urn:microsoft.com/office/officeart/2005/8/layout/bProcess3"/>
    <dgm:cxn modelId="{36073269-204C-4061-A9D3-2D2E4F9BC374}" type="presParOf" srcId="{24AAAC53-4B0B-4CF7-9E25-1DC83E72B2B3}" destId="{26B9FD16-4A74-411B-8EE2-BAA66372FE8A}" srcOrd="0" destOrd="0" presId="urn:microsoft.com/office/officeart/2005/8/layout/bProcess3"/>
    <dgm:cxn modelId="{8D34141F-63E6-46EB-ABB9-53D93AF7163D}" type="presParOf" srcId="{98580F9E-66A4-4C89-B2CB-3B0195C5DA79}" destId="{46E4EEE6-2798-42C5-B410-AE9333CCB238}" srcOrd="4" destOrd="0" presId="urn:microsoft.com/office/officeart/2005/8/layout/bProcess3"/>
    <dgm:cxn modelId="{D919A439-4FEB-4B49-BF14-9C22CD20C31A}" type="presParOf" srcId="{98580F9E-66A4-4C89-B2CB-3B0195C5DA79}" destId="{AA666FC8-84E1-466C-9425-5B1B864459B6}" srcOrd="5" destOrd="0" presId="urn:microsoft.com/office/officeart/2005/8/layout/bProcess3"/>
    <dgm:cxn modelId="{651BBD9C-1866-4B82-9318-996AA3055C82}" type="presParOf" srcId="{AA666FC8-84E1-466C-9425-5B1B864459B6}" destId="{BB37D426-DD2B-4A4D-927D-04A9B7C6E6EA}" srcOrd="0" destOrd="0" presId="urn:microsoft.com/office/officeart/2005/8/layout/bProcess3"/>
    <dgm:cxn modelId="{02D1A56E-0868-443A-9BEA-B7DE50B161BF}" type="presParOf" srcId="{98580F9E-66A4-4C89-B2CB-3B0195C5DA79}" destId="{6E54FC0E-F8E8-446B-8A4B-B47F4B344C9D}" srcOrd="6" destOrd="0" presId="urn:microsoft.com/office/officeart/2005/8/layout/bProcess3"/>
    <dgm:cxn modelId="{876A24C0-076C-4DEB-B806-52F3F914891F}" type="presParOf" srcId="{98580F9E-66A4-4C89-B2CB-3B0195C5DA79}" destId="{C845BD1B-FBF1-4D48-B1EE-622DF2C00739}" srcOrd="7" destOrd="0" presId="urn:microsoft.com/office/officeart/2005/8/layout/bProcess3"/>
    <dgm:cxn modelId="{FF57874A-4E1F-495A-92CB-D4F0365D34A6}" type="presParOf" srcId="{C845BD1B-FBF1-4D48-B1EE-622DF2C00739}" destId="{86D6EE5A-BB56-4D67-BA77-ACB78C66F001}" srcOrd="0" destOrd="0" presId="urn:microsoft.com/office/officeart/2005/8/layout/bProcess3"/>
    <dgm:cxn modelId="{7420818D-E413-46E3-8441-F9F444DDEFB8}" type="presParOf" srcId="{98580F9E-66A4-4C89-B2CB-3B0195C5DA79}" destId="{FC36DE1C-2151-4B31-9166-D7D48F0645B5}" srcOrd="8" destOrd="0" presId="urn:microsoft.com/office/officeart/2005/8/layout/bProcess3"/>
    <dgm:cxn modelId="{7032630D-B667-4D9A-B539-7F0F8B8162A0}" type="presParOf" srcId="{98580F9E-66A4-4C89-B2CB-3B0195C5DA79}" destId="{A04902EE-C68C-44A2-B9B9-DF9A4B936344}" srcOrd="9" destOrd="0" presId="urn:microsoft.com/office/officeart/2005/8/layout/bProcess3"/>
    <dgm:cxn modelId="{DC8F62BD-5277-46EB-8E42-DC162D1F7DDE}" type="presParOf" srcId="{A04902EE-C68C-44A2-B9B9-DF9A4B936344}" destId="{954CA7D2-C7C0-4263-90B6-F7EFF3FF0CAA}" srcOrd="0" destOrd="0" presId="urn:microsoft.com/office/officeart/2005/8/layout/bProcess3"/>
    <dgm:cxn modelId="{49E53F15-A89C-468C-BB43-386C59A0ACDA}" type="presParOf" srcId="{98580F9E-66A4-4C89-B2CB-3B0195C5DA79}" destId="{7FE4F76F-593B-449E-9F8E-C2BF781C3F9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636DF-9204-4D51-AB3A-4691D0C26682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</dgm:pt>
    <dgm:pt modelId="{8781B8C2-0501-469F-A6EF-5F02AEE926B0}">
      <dgm:prSet phldrT="[Text]"/>
      <dgm:spPr/>
      <dgm:t>
        <a:bodyPr/>
        <a:lstStyle/>
        <a:p>
          <a:r>
            <a:rPr lang="en-GB" dirty="0"/>
            <a:t>Beam</a:t>
          </a:r>
        </a:p>
      </dgm:t>
    </dgm:pt>
    <dgm:pt modelId="{27264443-6447-4D18-B56F-9BC92FD22DAD}" type="parTrans" cxnId="{E12BB1A0-1595-4AED-A0A1-F6BC426F40C8}">
      <dgm:prSet/>
      <dgm:spPr/>
      <dgm:t>
        <a:bodyPr/>
        <a:lstStyle/>
        <a:p>
          <a:endParaRPr lang="en-GB"/>
        </a:p>
      </dgm:t>
    </dgm:pt>
    <dgm:pt modelId="{16191C9C-F026-4DD4-861B-AA43A798F4CE}" type="sibTrans" cxnId="{E12BB1A0-1595-4AED-A0A1-F6BC426F40C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2C2D9A27-F207-4F2B-9B08-C16693E5A14F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Thermal Source </a:t>
          </a:r>
        </a:p>
      </dgm:t>
    </dgm:pt>
    <dgm:pt modelId="{97A6F5E0-EE69-4ED0-BB5E-DE6AD8C02EC2}" type="parTrans" cxnId="{1B341243-652B-4C4B-9DDF-B663436C5FAC}">
      <dgm:prSet/>
      <dgm:spPr/>
      <dgm:t>
        <a:bodyPr/>
        <a:lstStyle/>
        <a:p>
          <a:endParaRPr lang="en-GB"/>
        </a:p>
      </dgm:t>
    </dgm:pt>
    <dgm:pt modelId="{D97C8E66-7AB5-4498-AA0A-6436EDB13893}" type="sibTrans" cxnId="{1B341243-652B-4C4B-9DDF-B663436C5FAC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CFE89BE0-4D7E-4050-9D9C-91E0091C7CC4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Shockwave </a:t>
          </a:r>
        </a:p>
      </dgm:t>
    </dgm:pt>
    <dgm:pt modelId="{A6C03CCB-647E-42AA-B680-167878AF7AD9}" type="parTrans" cxnId="{444D72A2-4BD3-474D-847D-126505731F32}">
      <dgm:prSet/>
      <dgm:spPr/>
      <dgm:t>
        <a:bodyPr/>
        <a:lstStyle/>
        <a:p>
          <a:endParaRPr lang="en-GB"/>
        </a:p>
      </dgm:t>
    </dgm:pt>
    <dgm:pt modelId="{E7883495-D241-491F-BC16-09381E2B0386}" type="sibTrans" cxnId="{444D72A2-4BD3-474D-847D-126505731F32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headEnd type="arrow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DC3D6F24-3EB6-4408-8AA5-7755DEE9AC60}">
      <dgm:prSet/>
      <dgm:spPr>
        <a:solidFill>
          <a:srgbClr val="92D050"/>
        </a:solidFill>
      </dgm:spPr>
      <dgm:t>
        <a:bodyPr/>
        <a:lstStyle/>
        <a:p>
          <a:r>
            <a:rPr lang="it-IT"/>
            <a:t>MHD</a:t>
          </a:r>
          <a:endParaRPr lang="en-GB"/>
        </a:p>
      </dgm:t>
    </dgm:pt>
    <dgm:pt modelId="{80C059CB-25A3-4364-83AC-31F47135307B}" type="parTrans" cxnId="{95311713-B1C0-4A7C-AA54-A5DEB1520DE8}">
      <dgm:prSet/>
      <dgm:spPr/>
      <dgm:t>
        <a:bodyPr/>
        <a:lstStyle/>
        <a:p>
          <a:endParaRPr lang="en-GB"/>
        </a:p>
      </dgm:t>
    </dgm:pt>
    <dgm:pt modelId="{0BCC61D6-998B-44B5-A7FE-8679D232C022}" type="sibTrans" cxnId="{95311713-B1C0-4A7C-AA54-A5DEB1520DE8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headEnd type="arrow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FFE63F6B-1831-4D2C-9008-7A42D50760F4}">
      <dgm:prSet/>
      <dgm:spPr>
        <a:solidFill>
          <a:srgbClr val="92D050"/>
        </a:solidFill>
      </dgm:spPr>
      <dgm:t>
        <a:bodyPr/>
        <a:lstStyle/>
        <a:p>
          <a:r>
            <a:rPr lang="it-IT" dirty="0"/>
            <a:t>Lead Argon</a:t>
          </a:r>
          <a:endParaRPr lang="en-GB" dirty="0"/>
        </a:p>
      </dgm:t>
    </dgm:pt>
    <dgm:pt modelId="{B309079F-F63D-460A-B550-428F802069A6}" type="parTrans" cxnId="{F744EEF3-F376-442A-8608-75170213FC6F}">
      <dgm:prSet/>
      <dgm:spPr/>
      <dgm:t>
        <a:bodyPr/>
        <a:lstStyle/>
        <a:p>
          <a:endParaRPr lang="en-GB"/>
        </a:p>
      </dgm:t>
    </dgm:pt>
    <dgm:pt modelId="{69E26EF2-7F35-4FCC-B968-87C1E8F2E2FC}" type="sibTrans" cxnId="{F744EEF3-F376-442A-8608-75170213FC6F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>
          <a:headEnd type="arrow" w="med" len="med"/>
          <a:tailEnd type="arrow" w="med" len="med"/>
        </a:ln>
      </dgm:spPr>
      <dgm:t>
        <a:bodyPr/>
        <a:lstStyle/>
        <a:p>
          <a:endParaRPr lang="en-GB"/>
        </a:p>
      </dgm:t>
    </dgm:pt>
    <dgm:pt modelId="{535EE811-8C04-4BC9-B4E2-FE3EBB076CF6}">
      <dgm:prSet/>
      <dgm:spPr>
        <a:solidFill>
          <a:srgbClr val="92D050"/>
        </a:solidFill>
      </dgm:spPr>
      <dgm:t>
        <a:bodyPr/>
        <a:lstStyle/>
        <a:p>
          <a:r>
            <a:rPr lang="it-IT"/>
            <a:t>FSI</a:t>
          </a:r>
          <a:endParaRPr lang="en-GB"/>
        </a:p>
      </dgm:t>
    </dgm:pt>
    <dgm:pt modelId="{93E8CE72-4D0B-4AD5-BC67-0CE065C73B87}" type="parTrans" cxnId="{1D49F569-2700-4B3C-8FBC-C146DA79295E}">
      <dgm:prSet/>
      <dgm:spPr/>
      <dgm:t>
        <a:bodyPr/>
        <a:lstStyle/>
        <a:p>
          <a:endParaRPr lang="en-GB"/>
        </a:p>
      </dgm:t>
    </dgm:pt>
    <dgm:pt modelId="{37ABB085-635E-403B-AC1F-9F088606390A}" type="sibTrans" cxnId="{1D49F569-2700-4B3C-8FBC-C146DA79295E}">
      <dgm:prSet/>
      <dgm:spPr/>
      <dgm:t>
        <a:bodyPr/>
        <a:lstStyle/>
        <a:p>
          <a:endParaRPr lang="en-GB"/>
        </a:p>
      </dgm:t>
    </dgm:pt>
    <dgm:pt modelId="{98580F9E-66A4-4C89-B2CB-3B0195C5DA79}" type="pres">
      <dgm:prSet presAssocID="{47E636DF-9204-4D51-AB3A-4691D0C26682}" presName="Name0" presStyleCnt="0">
        <dgm:presLayoutVars>
          <dgm:dir/>
          <dgm:resizeHandles val="exact"/>
        </dgm:presLayoutVars>
      </dgm:prSet>
      <dgm:spPr/>
    </dgm:pt>
    <dgm:pt modelId="{40218BEB-9C3D-4369-A3FB-814012F76A4C}" type="pres">
      <dgm:prSet presAssocID="{8781B8C2-0501-469F-A6EF-5F02AEE926B0}" presName="node" presStyleLbl="node1" presStyleIdx="0" presStyleCnt="6" custLinFactNeighborX="-2287" custLinFactNeighborY="-122">
        <dgm:presLayoutVars>
          <dgm:bulletEnabled val="1"/>
        </dgm:presLayoutVars>
      </dgm:prSet>
      <dgm:spPr/>
    </dgm:pt>
    <dgm:pt modelId="{584BCEB1-7BE9-4942-93A9-B35DC4C98F9D}" type="pres">
      <dgm:prSet presAssocID="{16191C9C-F026-4DD4-861B-AA43A798F4CE}" presName="sibTrans" presStyleLbl="sibTrans1D1" presStyleIdx="0" presStyleCnt="5"/>
      <dgm:spPr/>
    </dgm:pt>
    <dgm:pt modelId="{BE7EA2D8-024B-4A9D-811F-328BBF831BD1}" type="pres">
      <dgm:prSet presAssocID="{16191C9C-F026-4DD4-861B-AA43A798F4CE}" presName="connectorText" presStyleLbl="sibTrans1D1" presStyleIdx="0" presStyleCnt="5"/>
      <dgm:spPr/>
    </dgm:pt>
    <dgm:pt modelId="{1068AA99-9ED2-40C4-9258-D67794A2E328}" type="pres">
      <dgm:prSet presAssocID="{2C2D9A27-F207-4F2B-9B08-C16693E5A14F}" presName="node" presStyleLbl="node1" presStyleIdx="1" presStyleCnt="6" custLinFactNeighborX="-2859" custLinFactNeighborY="-122">
        <dgm:presLayoutVars>
          <dgm:bulletEnabled val="1"/>
        </dgm:presLayoutVars>
      </dgm:prSet>
      <dgm:spPr/>
    </dgm:pt>
    <dgm:pt modelId="{24AAAC53-4B0B-4CF7-9E25-1DC83E72B2B3}" type="pres">
      <dgm:prSet presAssocID="{D97C8E66-7AB5-4498-AA0A-6436EDB13893}" presName="sibTrans" presStyleLbl="sibTrans1D1" presStyleIdx="1" presStyleCnt="5"/>
      <dgm:spPr/>
    </dgm:pt>
    <dgm:pt modelId="{26B9FD16-4A74-411B-8EE2-BAA66372FE8A}" type="pres">
      <dgm:prSet presAssocID="{D97C8E66-7AB5-4498-AA0A-6436EDB13893}" presName="connectorText" presStyleLbl="sibTrans1D1" presStyleIdx="1" presStyleCnt="5"/>
      <dgm:spPr/>
    </dgm:pt>
    <dgm:pt modelId="{46E4EEE6-2798-42C5-B410-AE9333CCB238}" type="pres">
      <dgm:prSet presAssocID="{CFE89BE0-4D7E-4050-9D9C-91E0091C7CC4}" presName="node" presStyleLbl="node1" presStyleIdx="2" presStyleCnt="6">
        <dgm:presLayoutVars>
          <dgm:bulletEnabled val="1"/>
        </dgm:presLayoutVars>
      </dgm:prSet>
      <dgm:spPr/>
    </dgm:pt>
    <dgm:pt modelId="{AA666FC8-84E1-466C-9425-5B1B864459B6}" type="pres">
      <dgm:prSet presAssocID="{E7883495-D241-491F-BC16-09381E2B0386}" presName="sibTrans" presStyleLbl="sibTrans1D1" presStyleIdx="2" presStyleCnt="5"/>
      <dgm:spPr/>
    </dgm:pt>
    <dgm:pt modelId="{BB37D426-DD2B-4A4D-927D-04A9B7C6E6EA}" type="pres">
      <dgm:prSet presAssocID="{E7883495-D241-491F-BC16-09381E2B0386}" presName="connectorText" presStyleLbl="sibTrans1D1" presStyleIdx="2" presStyleCnt="5"/>
      <dgm:spPr/>
    </dgm:pt>
    <dgm:pt modelId="{6E54FC0E-F8E8-446B-8A4B-B47F4B344C9D}" type="pres">
      <dgm:prSet presAssocID="{DC3D6F24-3EB6-4408-8AA5-7755DEE9AC60}" presName="node" presStyleLbl="node1" presStyleIdx="3" presStyleCnt="6">
        <dgm:presLayoutVars>
          <dgm:bulletEnabled val="1"/>
        </dgm:presLayoutVars>
      </dgm:prSet>
      <dgm:spPr/>
    </dgm:pt>
    <dgm:pt modelId="{C845BD1B-FBF1-4D48-B1EE-622DF2C00739}" type="pres">
      <dgm:prSet presAssocID="{0BCC61D6-998B-44B5-A7FE-8679D232C022}" presName="sibTrans" presStyleLbl="sibTrans1D1" presStyleIdx="3" presStyleCnt="5"/>
      <dgm:spPr/>
    </dgm:pt>
    <dgm:pt modelId="{86D6EE5A-BB56-4D67-BA77-ACB78C66F001}" type="pres">
      <dgm:prSet presAssocID="{0BCC61D6-998B-44B5-A7FE-8679D232C022}" presName="connectorText" presStyleLbl="sibTrans1D1" presStyleIdx="3" presStyleCnt="5"/>
      <dgm:spPr/>
    </dgm:pt>
    <dgm:pt modelId="{FC36DE1C-2151-4B31-9166-D7D48F0645B5}" type="pres">
      <dgm:prSet presAssocID="{FFE63F6B-1831-4D2C-9008-7A42D50760F4}" presName="node" presStyleLbl="node1" presStyleIdx="4" presStyleCnt="6" custLinFactX="100000" custLinFactNeighborX="145307" custLinFactNeighborY="-1653">
        <dgm:presLayoutVars>
          <dgm:bulletEnabled val="1"/>
        </dgm:presLayoutVars>
      </dgm:prSet>
      <dgm:spPr/>
    </dgm:pt>
    <dgm:pt modelId="{A04902EE-C68C-44A2-B9B9-DF9A4B936344}" type="pres">
      <dgm:prSet presAssocID="{69E26EF2-7F35-4FCC-B968-87C1E8F2E2FC}" presName="sibTrans" presStyleLbl="sibTrans1D1" presStyleIdx="4" presStyleCnt="5"/>
      <dgm:spPr/>
    </dgm:pt>
    <dgm:pt modelId="{954CA7D2-C7C0-4263-90B6-F7EFF3FF0CAA}" type="pres">
      <dgm:prSet presAssocID="{69E26EF2-7F35-4FCC-B968-87C1E8F2E2FC}" presName="connectorText" presStyleLbl="sibTrans1D1" presStyleIdx="4" presStyleCnt="5"/>
      <dgm:spPr/>
    </dgm:pt>
    <dgm:pt modelId="{7FE4F76F-593B-449E-9F8E-C2BF781C3F98}" type="pres">
      <dgm:prSet presAssocID="{535EE811-8C04-4BC9-B4E2-FE3EBB076CF6}" presName="node" presStyleLbl="node1" presStyleIdx="5" presStyleCnt="6" custLinFactX="100000" custLinFactNeighborX="147644" custLinFactNeighborY="-1653">
        <dgm:presLayoutVars>
          <dgm:bulletEnabled val="1"/>
        </dgm:presLayoutVars>
      </dgm:prSet>
      <dgm:spPr/>
    </dgm:pt>
  </dgm:ptLst>
  <dgm:cxnLst>
    <dgm:cxn modelId="{9499F904-EC0B-4809-9DEA-12810CD6A29B}" type="presOf" srcId="{E7883495-D241-491F-BC16-09381E2B0386}" destId="{AA666FC8-84E1-466C-9425-5B1B864459B6}" srcOrd="0" destOrd="0" presId="urn:microsoft.com/office/officeart/2005/8/layout/bProcess3"/>
    <dgm:cxn modelId="{95311713-B1C0-4A7C-AA54-A5DEB1520DE8}" srcId="{47E636DF-9204-4D51-AB3A-4691D0C26682}" destId="{DC3D6F24-3EB6-4408-8AA5-7755DEE9AC60}" srcOrd="3" destOrd="0" parTransId="{80C059CB-25A3-4364-83AC-31F47135307B}" sibTransId="{0BCC61D6-998B-44B5-A7FE-8679D232C022}"/>
    <dgm:cxn modelId="{28D44928-8034-4C7E-83B1-B76CB5FA42F7}" type="presOf" srcId="{16191C9C-F026-4DD4-861B-AA43A798F4CE}" destId="{BE7EA2D8-024B-4A9D-811F-328BBF831BD1}" srcOrd="1" destOrd="0" presId="urn:microsoft.com/office/officeart/2005/8/layout/bProcess3"/>
    <dgm:cxn modelId="{A45ECD5B-6F64-46AE-887C-9B21510AF241}" type="presOf" srcId="{16191C9C-F026-4DD4-861B-AA43A798F4CE}" destId="{584BCEB1-7BE9-4942-93A9-B35DC4C98F9D}" srcOrd="0" destOrd="0" presId="urn:microsoft.com/office/officeart/2005/8/layout/bProcess3"/>
    <dgm:cxn modelId="{1B341243-652B-4C4B-9DDF-B663436C5FAC}" srcId="{47E636DF-9204-4D51-AB3A-4691D0C26682}" destId="{2C2D9A27-F207-4F2B-9B08-C16693E5A14F}" srcOrd="1" destOrd="0" parTransId="{97A6F5E0-EE69-4ED0-BB5E-DE6AD8C02EC2}" sibTransId="{D97C8E66-7AB5-4498-AA0A-6436EDB13893}"/>
    <dgm:cxn modelId="{B94A8044-D0B9-422F-95B9-0E8D2D582693}" type="presOf" srcId="{47E636DF-9204-4D51-AB3A-4691D0C26682}" destId="{98580F9E-66A4-4C89-B2CB-3B0195C5DA79}" srcOrd="0" destOrd="0" presId="urn:microsoft.com/office/officeart/2005/8/layout/bProcess3"/>
    <dgm:cxn modelId="{1D49F569-2700-4B3C-8FBC-C146DA79295E}" srcId="{47E636DF-9204-4D51-AB3A-4691D0C26682}" destId="{535EE811-8C04-4BC9-B4E2-FE3EBB076CF6}" srcOrd="5" destOrd="0" parTransId="{93E8CE72-4D0B-4AD5-BC67-0CE065C73B87}" sibTransId="{37ABB085-635E-403B-AC1F-9F088606390A}"/>
    <dgm:cxn modelId="{78F4854A-DA2D-4AAE-872E-3DC128C2F0E2}" type="presOf" srcId="{0BCC61D6-998B-44B5-A7FE-8679D232C022}" destId="{C845BD1B-FBF1-4D48-B1EE-622DF2C00739}" srcOrd="0" destOrd="0" presId="urn:microsoft.com/office/officeart/2005/8/layout/bProcess3"/>
    <dgm:cxn modelId="{B7A4754E-B0DB-4E34-8610-D8E4BEE42595}" type="presOf" srcId="{8781B8C2-0501-469F-A6EF-5F02AEE926B0}" destId="{40218BEB-9C3D-4369-A3FB-814012F76A4C}" srcOrd="0" destOrd="0" presId="urn:microsoft.com/office/officeart/2005/8/layout/bProcess3"/>
    <dgm:cxn modelId="{34400579-4DBE-4A40-8F16-68BF0823D969}" type="presOf" srcId="{E7883495-D241-491F-BC16-09381E2B0386}" destId="{BB37D426-DD2B-4A4D-927D-04A9B7C6E6EA}" srcOrd="1" destOrd="0" presId="urn:microsoft.com/office/officeart/2005/8/layout/bProcess3"/>
    <dgm:cxn modelId="{0FB2347A-01EE-4182-884A-491BCD973944}" type="presOf" srcId="{D97C8E66-7AB5-4498-AA0A-6436EDB13893}" destId="{26B9FD16-4A74-411B-8EE2-BAA66372FE8A}" srcOrd="1" destOrd="0" presId="urn:microsoft.com/office/officeart/2005/8/layout/bProcess3"/>
    <dgm:cxn modelId="{59461A8B-6950-42AF-A48D-27F4732D731E}" type="presOf" srcId="{FFE63F6B-1831-4D2C-9008-7A42D50760F4}" destId="{FC36DE1C-2151-4B31-9166-D7D48F0645B5}" srcOrd="0" destOrd="0" presId="urn:microsoft.com/office/officeart/2005/8/layout/bProcess3"/>
    <dgm:cxn modelId="{B1CF6C8F-88F7-417A-8FE2-D0065CAE8392}" type="presOf" srcId="{D97C8E66-7AB5-4498-AA0A-6436EDB13893}" destId="{24AAAC53-4B0B-4CF7-9E25-1DC83E72B2B3}" srcOrd="0" destOrd="0" presId="urn:microsoft.com/office/officeart/2005/8/layout/bProcess3"/>
    <dgm:cxn modelId="{E12BB1A0-1595-4AED-A0A1-F6BC426F40C8}" srcId="{47E636DF-9204-4D51-AB3A-4691D0C26682}" destId="{8781B8C2-0501-469F-A6EF-5F02AEE926B0}" srcOrd="0" destOrd="0" parTransId="{27264443-6447-4D18-B56F-9BC92FD22DAD}" sibTransId="{16191C9C-F026-4DD4-861B-AA43A798F4CE}"/>
    <dgm:cxn modelId="{444D72A2-4BD3-474D-847D-126505731F32}" srcId="{47E636DF-9204-4D51-AB3A-4691D0C26682}" destId="{CFE89BE0-4D7E-4050-9D9C-91E0091C7CC4}" srcOrd="2" destOrd="0" parTransId="{A6C03CCB-647E-42AA-B680-167878AF7AD9}" sibTransId="{E7883495-D241-491F-BC16-09381E2B0386}"/>
    <dgm:cxn modelId="{85EE42AD-C0D6-466B-A3D4-F2AC76DC2621}" type="presOf" srcId="{0BCC61D6-998B-44B5-A7FE-8679D232C022}" destId="{86D6EE5A-BB56-4D67-BA77-ACB78C66F001}" srcOrd="1" destOrd="0" presId="urn:microsoft.com/office/officeart/2005/8/layout/bProcess3"/>
    <dgm:cxn modelId="{66FE94B3-1F4A-4E57-B77C-5987B85D2962}" type="presOf" srcId="{DC3D6F24-3EB6-4408-8AA5-7755DEE9AC60}" destId="{6E54FC0E-F8E8-446B-8A4B-B47F4B344C9D}" srcOrd="0" destOrd="0" presId="urn:microsoft.com/office/officeart/2005/8/layout/bProcess3"/>
    <dgm:cxn modelId="{59C49FD9-9A17-4B3A-83C5-FC8E76F76401}" type="presOf" srcId="{2C2D9A27-F207-4F2B-9B08-C16693E5A14F}" destId="{1068AA99-9ED2-40C4-9258-D67794A2E328}" srcOrd="0" destOrd="0" presId="urn:microsoft.com/office/officeart/2005/8/layout/bProcess3"/>
    <dgm:cxn modelId="{6A627FDA-698F-4D4C-88B8-2A9750A41E06}" type="presOf" srcId="{69E26EF2-7F35-4FCC-B968-87C1E8F2E2FC}" destId="{954CA7D2-C7C0-4263-90B6-F7EFF3FF0CAA}" srcOrd="1" destOrd="0" presId="urn:microsoft.com/office/officeart/2005/8/layout/bProcess3"/>
    <dgm:cxn modelId="{E7CB03E2-B040-4DB6-8EB2-8B743DEDAD02}" type="presOf" srcId="{CFE89BE0-4D7E-4050-9D9C-91E0091C7CC4}" destId="{46E4EEE6-2798-42C5-B410-AE9333CCB238}" srcOrd="0" destOrd="0" presId="urn:microsoft.com/office/officeart/2005/8/layout/bProcess3"/>
    <dgm:cxn modelId="{F744EEF3-F376-442A-8608-75170213FC6F}" srcId="{47E636DF-9204-4D51-AB3A-4691D0C26682}" destId="{FFE63F6B-1831-4D2C-9008-7A42D50760F4}" srcOrd="4" destOrd="0" parTransId="{B309079F-F63D-460A-B550-428F802069A6}" sibTransId="{69E26EF2-7F35-4FCC-B968-87C1E8F2E2FC}"/>
    <dgm:cxn modelId="{183B67FD-E0E5-493C-8023-0A5B3A84F902}" type="presOf" srcId="{69E26EF2-7F35-4FCC-B968-87C1E8F2E2FC}" destId="{A04902EE-C68C-44A2-B9B9-DF9A4B936344}" srcOrd="0" destOrd="0" presId="urn:microsoft.com/office/officeart/2005/8/layout/bProcess3"/>
    <dgm:cxn modelId="{BA1BC0FE-7427-4054-B9A6-19FE440F1E44}" type="presOf" srcId="{535EE811-8C04-4BC9-B4E2-FE3EBB076CF6}" destId="{7FE4F76F-593B-449E-9F8E-C2BF781C3F98}" srcOrd="0" destOrd="0" presId="urn:microsoft.com/office/officeart/2005/8/layout/bProcess3"/>
    <dgm:cxn modelId="{ACCB3918-53A3-42E7-8524-20FEA745C213}" type="presParOf" srcId="{98580F9E-66A4-4C89-B2CB-3B0195C5DA79}" destId="{40218BEB-9C3D-4369-A3FB-814012F76A4C}" srcOrd="0" destOrd="0" presId="urn:microsoft.com/office/officeart/2005/8/layout/bProcess3"/>
    <dgm:cxn modelId="{6C894F46-DBF7-4566-B408-A6EF2AC53053}" type="presParOf" srcId="{98580F9E-66A4-4C89-B2CB-3B0195C5DA79}" destId="{584BCEB1-7BE9-4942-93A9-B35DC4C98F9D}" srcOrd="1" destOrd="0" presId="urn:microsoft.com/office/officeart/2005/8/layout/bProcess3"/>
    <dgm:cxn modelId="{1311FFF6-6D5C-43FA-9F73-E9954583F3C9}" type="presParOf" srcId="{584BCEB1-7BE9-4942-93A9-B35DC4C98F9D}" destId="{BE7EA2D8-024B-4A9D-811F-328BBF831BD1}" srcOrd="0" destOrd="0" presId="urn:microsoft.com/office/officeart/2005/8/layout/bProcess3"/>
    <dgm:cxn modelId="{54C51577-04B6-48F4-ABEA-DE9BE3A10A79}" type="presParOf" srcId="{98580F9E-66A4-4C89-B2CB-3B0195C5DA79}" destId="{1068AA99-9ED2-40C4-9258-D67794A2E328}" srcOrd="2" destOrd="0" presId="urn:microsoft.com/office/officeart/2005/8/layout/bProcess3"/>
    <dgm:cxn modelId="{3BFAE1BC-04F9-48D6-93B5-9DE8B85953C4}" type="presParOf" srcId="{98580F9E-66A4-4C89-B2CB-3B0195C5DA79}" destId="{24AAAC53-4B0B-4CF7-9E25-1DC83E72B2B3}" srcOrd="3" destOrd="0" presId="urn:microsoft.com/office/officeart/2005/8/layout/bProcess3"/>
    <dgm:cxn modelId="{36073269-204C-4061-A9D3-2D2E4F9BC374}" type="presParOf" srcId="{24AAAC53-4B0B-4CF7-9E25-1DC83E72B2B3}" destId="{26B9FD16-4A74-411B-8EE2-BAA66372FE8A}" srcOrd="0" destOrd="0" presId="urn:microsoft.com/office/officeart/2005/8/layout/bProcess3"/>
    <dgm:cxn modelId="{8D34141F-63E6-46EB-ABB9-53D93AF7163D}" type="presParOf" srcId="{98580F9E-66A4-4C89-B2CB-3B0195C5DA79}" destId="{46E4EEE6-2798-42C5-B410-AE9333CCB238}" srcOrd="4" destOrd="0" presId="urn:microsoft.com/office/officeart/2005/8/layout/bProcess3"/>
    <dgm:cxn modelId="{D919A439-4FEB-4B49-BF14-9C22CD20C31A}" type="presParOf" srcId="{98580F9E-66A4-4C89-B2CB-3B0195C5DA79}" destId="{AA666FC8-84E1-466C-9425-5B1B864459B6}" srcOrd="5" destOrd="0" presId="urn:microsoft.com/office/officeart/2005/8/layout/bProcess3"/>
    <dgm:cxn modelId="{651BBD9C-1866-4B82-9318-996AA3055C82}" type="presParOf" srcId="{AA666FC8-84E1-466C-9425-5B1B864459B6}" destId="{BB37D426-DD2B-4A4D-927D-04A9B7C6E6EA}" srcOrd="0" destOrd="0" presId="urn:microsoft.com/office/officeart/2005/8/layout/bProcess3"/>
    <dgm:cxn modelId="{02D1A56E-0868-443A-9BEA-B7DE50B161BF}" type="presParOf" srcId="{98580F9E-66A4-4C89-B2CB-3B0195C5DA79}" destId="{6E54FC0E-F8E8-446B-8A4B-B47F4B344C9D}" srcOrd="6" destOrd="0" presId="urn:microsoft.com/office/officeart/2005/8/layout/bProcess3"/>
    <dgm:cxn modelId="{876A24C0-076C-4DEB-B806-52F3F914891F}" type="presParOf" srcId="{98580F9E-66A4-4C89-B2CB-3B0195C5DA79}" destId="{C845BD1B-FBF1-4D48-B1EE-622DF2C00739}" srcOrd="7" destOrd="0" presId="urn:microsoft.com/office/officeart/2005/8/layout/bProcess3"/>
    <dgm:cxn modelId="{FF57874A-4E1F-495A-92CB-D4F0365D34A6}" type="presParOf" srcId="{C845BD1B-FBF1-4D48-B1EE-622DF2C00739}" destId="{86D6EE5A-BB56-4D67-BA77-ACB78C66F001}" srcOrd="0" destOrd="0" presId="urn:microsoft.com/office/officeart/2005/8/layout/bProcess3"/>
    <dgm:cxn modelId="{7420818D-E413-46E3-8441-F9F444DDEFB8}" type="presParOf" srcId="{98580F9E-66A4-4C89-B2CB-3B0195C5DA79}" destId="{FC36DE1C-2151-4B31-9166-D7D48F0645B5}" srcOrd="8" destOrd="0" presId="urn:microsoft.com/office/officeart/2005/8/layout/bProcess3"/>
    <dgm:cxn modelId="{7032630D-B667-4D9A-B539-7F0F8B8162A0}" type="presParOf" srcId="{98580F9E-66A4-4C89-B2CB-3B0195C5DA79}" destId="{A04902EE-C68C-44A2-B9B9-DF9A4B936344}" srcOrd="9" destOrd="0" presId="urn:microsoft.com/office/officeart/2005/8/layout/bProcess3"/>
    <dgm:cxn modelId="{DC8F62BD-5277-46EB-8E42-DC162D1F7DDE}" type="presParOf" srcId="{A04902EE-C68C-44A2-B9B9-DF9A4B936344}" destId="{954CA7D2-C7C0-4263-90B6-F7EFF3FF0CAA}" srcOrd="0" destOrd="0" presId="urn:microsoft.com/office/officeart/2005/8/layout/bProcess3"/>
    <dgm:cxn modelId="{49E53F15-A89C-468C-BB43-386C59A0ACDA}" type="presParOf" srcId="{98580F9E-66A4-4C89-B2CB-3B0195C5DA79}" destId="{7FE4F76F-593B-449E-9F8E-C2BF781C3F9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BCEB1-7BE9-4942-93A9-B35DC4C98F9D}">
      <dsp:nvSpPr>
        <dsp:cNvPr id="0" name=""/>
        <dsp:cNvSpPr/>
      </dsp:nvSpPr>
      <dsp:spPr>
        <a:xfrm>
          <a:off x="1389078" y="317721"/>
          <a:ext cx="2411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106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02839" y="362048"/>
        <a:ext cx="13585" cy="2786"/>
      </dsp:txXfrm>
    </dsp:sp>
    <dsp:sp modelId="{40218BEB-9C3D-4369-A3FB-814012F76A4C}">
      <dsp:nvSpPr>
        <dsp:cNvPr id="0" name=""/>
        <dsp:cNvSpPr/>
      </dsp:nvSpPr>
      <dsp:spPr>
        <a:xfrm>
          <a:off x="179417" y="3"/>
          <a:ext cx="1211460" cy="726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Beam</a:t>
          </a:r>
        </a:p>
      </dsp:txBody>
      <dsp:txXfrm>
        <a:off x="179417" y="3"/>
        <a:ext cx="1211460" cy="726876"/>
      </dsp:txXfrm>
    </dsp:sp>
    <dsp:sp modelId="{24AAAC53-4B0B-4CF7-9E25-1DC83E72B2B3}">
      <dsp:nvSpPr>
        <dsp:cNvPr id="0" name=""/>
        <dsp:cNvSpPr/>
      </dsp:nvSpPr>
      <dsp:spPr>
        <a:xfrm>
          <a:off x="2872246" y="317721"/>
          <a:ext cx="2826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8435" y="45720"/>
              </a:lnTo>
              <a:lnTo>
                <a:pt x="158435" y="46606"/>
              </a:lnTo>
              <a:lnTo>
                <a:pt x="282671" y="4660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05750" y="362048"/>
        <a:ext cx="15663" cy="2786"/>
      </dsp:txXfrm>
    </dsp:sp>
    <dsp:sp modelId="{1068AA99-9ED2-40C4-9258-D67794A2E328}">
      <dsp:nvSpPr>
        <dsp:cNvPr id="0" name=""/>
        <dsp:cNvSpPr/>
      </dsp:nvSpPr>
      <dsp:spPr>
        <a:xfrm>
          <a:off x="1662585" y="3"/>
          <a:ext cx="1211460" cy="7268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Thermal Source </a:t>
          </a:r>
        </a:p>
      </dsp:txBody>
      <dsp:txXfrm>
        <a:off x="1662585" y="3"/>
        <a:ext cx="1211460" cy="726876"/>
      </dsp:txXfrm>
    </dsp:sp>
    <dsp:sp modelId="{AA666FC8-84E1-466C-9425-5B1B864459B6}">
      <dsp:nvSpPr>
        <dsp:cNvPr id="0" name=""/>
        <dsp:cNvSpPr/>
      </dsp:nvSpPr>
      <dsp:spPr>
        <a:xfrm>
          <a:off x="4396978" y="318608"/>
          <a:ext cx="2480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036" y="4572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headEnd type="arrow" w="med" len="med"/>
          <a:tailEnd type="arrow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514031" y="362935"/>
        <a:ext cx="13931" cy="2786"/>
      </dsp:txXfrm>
    </dsp:sp>
    <dsp:sp modelId="{46E4EEE6-2798-42C5-B410-AE9333CCB238}">
      <dsp:nvSpPr>
        <dsp:cNvPr id="0" name=""/>
        <dsp:cNvSpPr/>
      </dsp:nvSpPr>
      <dsp:spPr>
        <a:xfrm>
          <a:off x="3187318" y="889"/>
          <a:ext cx="1211460" cy="7268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Shockwave </a:t>
          </a:r>
        </a:p>
      </dsp:txBody>
      <dsp:txXfrm>
        <a:off x="3187318" y="889"/>
        <a:ext cx="1211460" cy="726876"/>
      </dsp:txXfrm>
    </dsp:sp>
    <dsp:sp modelId="{C845BD1B-FBF1-4D48-B1EE-622DF2C00739}">
      <dsp:nvSpPr>
        <dsp:cNvPr id="0" name=""/>
        <dsp:cNvSpPr/>
      </dsp:nvSpPr>
      <dsp:spPr>
        <a:xfrm>
          <a:off x="3784653" y="725966"/>
          <a:ext cx="1498492" cy="236020"/>
        </a:xfrm>
        <a:custGeom>
          <a:avLst/>
          <a:gdLst/>
          <a:ahLst/>
          <a:cxnLst/>
          <a:rect l="0" t="0" r="0" b="0"/>
          <a:pathLst>
            <a:path>
              <a:moveTo>
                <a:pt x="1498492" y="0"/>
              </a:moveTo>
              <a:lnTo>
                <a:pt x="1498492" y="135110"/>
              </a:lnTo>
              <a:lnTo>
                <a:pt x="0" y="135110"/>
              </a:lnTo>
              <a:lnTo>
                <a:pt x="0" y="23602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headEnd type="arrow" w="med" len="med"/>
          <a:tailEnd type="arrow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495848" y="842583"/>
        <a:ext cx="76101" cy="2786"/>
      </dsp:txXfrm>
    </dsp:sp>
    <dsp:sp modelId="{6E54FC0E-F8E8-446B-8A4B-B47F4B344C9D}">
      <dsp:nvSpPr>
        <dsp:cNvPr id="0" name=""/>
        <dsp:cNvSpPr/>
      </dsp:nvSpPr>
      <dsp:spPr>
        <a:xfrm>
          <a:off x="4677414" y="889"/>
          <a:ext cx="1211460" cy="726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MHD</a:t>
          </a:r>
          <a:endParaRPr lang="en-GB" sz="1500" kern="1200"/>
        </a:p>
      </dsp:txBody>
      <dsp:txXfrm>
        <a:off x="4677414" y="889"/>
        <a:ext cx="1211460" cy="726876"/>
      </dsp:txXfrm>
    </dsp:sp>
    <dsp:sp modelId="{A04902EE-C68C-44A2-B9B9-DF9A4B936344}">
      <dsp:nvSpPr>
        <dsp:cNvPr id="0" name=""/>
        <dsp:cNvSpPr/>
      </dsp:nvSpPr>
      <dsp:spPr>
        <a:xfrm>
          <a:off x="4388583" y="1312105"/>
          <a:ext cx="2763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347" y="4572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headEnd type="arrow" w="med" len="med"/>
          <a:tailEnd type="arrow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519083" y="1356432"/>
        <a:ext cx="15347" cy="2786"/>
      </dsp:txXfrm>
    </dsp:sp>
    <dsp:sp modelId="{FC36DE1C-2151-4B31-9166-D7D48F0645B5}">
      <dsp:nvSpPr>
        <dsp:cNvPr id="0" name=""/>
        <dsp:cNvSpPr/>
      </dsp:nvSpPr>
      <dsp:spPr>
        <a:xfrm>
          <a:off x="3178922" y="994387"/>
          <a:ext cx="1211460" cy="726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Lead Argon</a:t>
          </a:r>
          <a:endParaRPr lang="en-GB" sz="1500" kern="1200"/>
        </a:p>
      </dsp:txBody>
      <dsp:txXfrm>
        <a:off x="3178922" y="994387"/>
        <a:ext cx="1211460" cy="726876"/>
      </dsp:txXfrm>
    </dsp:sp>
    <dsp:sp modelId="{7FE4F76F-593B-449E-9F8E-C2BF781C3F98}">
      <dsp:nvSpPr>
        <dsp:cNvPr id="0" name=""/>
        <dsp:cNvSpPr/>
      </dsp:nvSpPr>
      <dsp:spPr>
        <a:xfrm>
          <a:off x="4697331" y="994387"/>
          <a:ext cx="1211460" cy="726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FSI</a:t>
          </a:r>
          <a:endParaRPr lang="en-GB" sz="1500" kern="1200"/>
        </a:p>
      </dsp:txBody>
      <dsp:txXfrm>
        <a:off x="4697331" y="994387"/>
        <a:ext cx="1211460" cy="726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BCEB1-7BE9-4942-93A9-B35DC4C98F9D}">
      <dsp:nvSpPr>
        <dsp:cNvPr id="0" name=""/>
        <dsp:cNvSpPr/>
      </dsp:nvSpPr>
      <dsp:spPr>
        <a:xfrm>
          <a:off x="1389078" y="317721"/>
          <a:ext cx="2411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106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02839" y="362048"/>
        <a:ext cx="13585" cy="2786"/>
      </dsp:txXfrm>
    </dsp:sp>
    <dsp:sp modelId="{40218BEB-9C3D-4369-A3FB-814012F76A4C}">
      <dsp:nvSpPr>
        <dsp:cNvPr id="0" name=""/>
        <dsp:cNvSpPr/>
      </dsp:nvSpPr>
      <dsp:spPr>
        <a:xfrm>
          <a:off x="179417" y="3"/>
          <a:ext cx="1211460" cy="726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Beam</a:t>
          </a:r>
        </a:p>
      </dsp:txBody>
      <dsp:txXfrm>
        <a:off x="179417" y="3"/>
        <a:ext cx="1211460" cy="726876"/>
      </dsp:txXfrm>
    </dsp:sp>
    <dsp:sp modelId="{24AAAC53-4B0B-4CF7-9E25-1DC83E72B2B3}">
      <dsp:nvSpPr>
        <dsp:cNvPr id="0" name=""/>
        <dsp:cNvSpPr/>
      </dsp:nvSpPr>
      <dsp:spPr>
        <a:xfrm>
          <a:off x="2872246" y="317721"/>
          <a:ext cx="2826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8435" y="45720"/>
              </a:lnTo>
              <a:lnTo>
                <a:pt x="158435" y="46606"/>
              </a:lnTo>
              <a:lnTo>
                <a:pt x="282671" y="4660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05750" y="362048"/>
        <a:ext cx="15663" cy="2786"/>
      </dsp:txXfrm>
    </dsp:sp>
    <dsp:sp modelId="{1068AA99-9ED2-40C4-9258-D67794A2E328}">
      <dsp:nvSpPr>
        <dsp:cNvPr id="0" name=""/>
        <dsp:cNvSpPr/>
      </dsp:nvSpPr>
      <dsp:spPr>
        <a:xfrm>
          <a:off x="1662585" y="3"/>
          <a:ext cx="1211460" cy="7268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Thermal Source </a:t>
          </a:r>
        </a:p>
      </dsp:txBody>
      <dsp:txXfrm>
        <a:off x="1662585" y="3"/>
        <a:ext cx="1211460" cy="726876"/>
      </dsp:txXfrm>
    </dsp:sp>
    <dsp:sp modelId="{AA666FC8-84E1-466C-9425-5B1B864459B6}">
      <dsp:nvSpPr>
        <dsp:cNvPr id="0" name=""/>
        <dsp:cNvSpPr/>
      </dsp:nvSpPr>
      <dsp:spPr>
        <a:xfrm>
          <a:off x="4396978" y="318608"/>
          <a:ext cx="2480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8036" y="4572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headEnd type="arrow" w="med" len="med"/>
          <a:tailEnd type="arrow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514031" y="362935"/>
        <a:ext cx="13931" cy="2786"/>
      </dsp:txXfrm>
    </dsp:sp>
    <dsp:sp modelId="{46E4EEE6-2798-42C5-B410-AE9333CCB238}">
      <dsp:nvSpPr>
        <dsp:cNvPr id="0" name=""/>
        <dsp:cNvSpPr/>
      </dsp:nvSpPr>
      <dsp:spPr>
        <a:xfrm>
          <a:off x="3187318" y="889"/>
          <a:ext cx="1211460" cy="7268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Shockwave </a:t>
          </a:r>
        </a:p>
      </dsp:txBody>
      <dsp:txXfrm>
        <a:off x="3187318" y="889"/>
        <a:ext cx="1211460" cy="726876"/>
      </dsp:txXfrm>
    </dsp:sp>
    <dsp:sp modelId="{C845BD1B-FBF1-4D48-B1EE-622DF2C00739}">
      <dsp:nvSpPr>
        <dsp:cNvPr id="0" name=""/>
        <dsp:cNvSpPr/>
      </dsp:nvSpPr>
      <dsp:spPr>
        <a:xfrm>
          <a:off x="3784653" y="725966"/>
          <a:ext cx="1498492" cy="236020"/>
        </a:xfrm>
        <a:custGeom>
          <a:avLst/>
          <a:gdLst/>
          <a:ahLst/>
          <a:cxnLst/>
          <a:rect l="0" t="0" r="0" b="0"/>
          <a:pathLst>
            <a:path>
              <a:moveTo>
                <a:pt x="1498492" y="0"/>
              </a:moveTo>
              <a:lnTo>
                <a:pt x="1498492" y="135110"/>
              </a:lnTo>
              <a:lnTo>
                <a:pt x="0" y="135110"/>
              </a:lnTo>
              <a:lnTo>
                <a:pt x="0" y="23602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headEnd type="arrow" w="med" len="med"/>
          <a:tailEnd type="arrow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495848" y="842583"/>
        <a:ext cx="76101" cy="2786"/>
      </dsp:txXfrm>
    </dsp:sp>
    <dsp:sp modelId="{6E54FC0E-F8E8-446B-8A4B-B47F4B344C9D}">
      <dsp:nvSpPr>
        <dsp:cNvPr id="0" name=""/>
        <dsp:cNvSpPr/>
      </dsp:nvSpPr>
      <dsp:spPr>
        <a:xfrm>
          <a:off x="4677414" y="889"/>
          <a:ext cx="1211460" cy="72687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MHD</a:t>
          </a:r>
          <a:endParaRPr lang="en-GB" sz="1500" kern="1200"/>
        </a:p>
      </dsp:txBody>
      <dsp:txXfrm>
        <a:off x="4677414" y="889"/>
        <a:ext cx="1211460" cy="726876"/>
      </dsp:txXfrm>
    </dsp:sp>
    <dsp:sp modelId="{A04902EE-C68C-44A2-B9B9-DF9A4B936344}">
      <dsp:nvSpPr>
        <dsp:cNvPr id="0" name=""/>
        <dsp:cNvSpPr/>
      </dsp:nvSpPr>
      <dsp:spPr>
        <a:xfrm>
          <a:off x="4388583" y="1312105"/>
          <a:ext cx="2763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347" y="4572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headEnd type="arrow" w="med" len="med"/>
          <a:tailEnd type="arrow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519083" y="1356432"/>
        <a:ext cx="15347" cy="2786"/>
      </dsp:txXfrm>
    </dsp:sp>
    <dsp:sp modelId="{FC36DE1C-2151-4B31-9166-D7D48F0645B5}">
      <dsp:nvSpPr>
        <dsp:cNvPr id="0" name=""/>
        <dsp:cNvSpPr/>
      </dsp:nvSpPr>
      <dsp:spPr>
        <a:xfrm>
          <a:off x="3178922" y="994387"/>
          <a:ext cx="1211460" cy="72687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Lead Argon</a:t>
          </a:r>
          <a:endParaRPr lang="en-GB" sz="1500" kern="1200" dirty="0"/>
        </a:p>
      </dsp:txBody>
      <dsp:txXfrm>
        <a:off x="3178922" y="994387"/>
        <a:ext cx="1211460" cy="726876"/>
      </dsp:txXfrm>
    </dsp:sp>
    <dsp:sp modelId="{7FE4F76F-593B-449E-9F8E-C2BF781C3F98}">
      <dsp:nvSpPr>
        <dsp:cNvPr id="0" name=""/>
        <dsp:cNvSpPr/>
      </dsp:nvSpPr>
      <dsp:spPr>
        <a:xfrm>
          <a:off x="4697331" y="994387"/>
          <a:ext cx="1211460" cy="72687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FSI</a:t>
          </a:r>
          <a:endParaRPr lang="en-GB" sz="1500" kern="1200"/>
        </a:p>
      </dsp:txBody>
      <dsp:txXfrm>
        <a:off x="4697331" y="994387"/>
        <a:ext cx="1211460" cy="726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03EEF-9089-C744-8C93-EE73F8B15776}" type="datetimeFigureOut">
              <a:rPr lang="fr-FR" smtClean="0"/>
              <a:pPr/>
              <a:t>12/05/2025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E451-F231-B046-B379-61FE019F64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0:22:32.7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2760 1101 24575,'2'-132'0,"-5"-146"0,-3 213 0,5 61 0,1 0 0,-1 0 0,0 0 0,0 0 0,0 0 0,-1 0 0,1 0 0,-1 1 0,0-1 0,0 1 0,-5-7 0,7 10 0,-1-1 0,1 1 0,-1 0 0,1 0 0,0 0 0,-1 0 0,1 0 0,-1 0 0,1 0 0,-1 0 0,1 0 0,-1 0 0,1 0 0,-1 0 0,1 0 0,0 0 0,-1 1 0,1-1 0,-1 0 0,1 0 0,-1 0 0,1 1 0,0-1 0,-1 0 0,1 1 0,0-1 0,-1 0 0,1 1 0,0-1 0,-1 0 0,1 1 0,0-1 0,0 0 0,-1 1 0,1-1 0,0 1 0,0-1 0,0 1 0,0-1 0,0 0 0,0 1 0,-1-1 0,1 1 0,0-1 0,0 1 0,1 0 0,-11 24 0,2 1 0,1 0 0,-5 29 0,0 4 0,-392 1419 0,397-1457 0,-59 167 0,53-166 0,13-21 0,0-1 0,0 0 0,-1 0 0,1 1 0,0-1 0,0 0 0,-1 0 0,1 1 0,0-1 0,-1 0 0,1 0 0,0 0 0,-1 1 0,1-1 0,0 0 0,-1 0 0,1 0 0,0 0 0,-1 0 0,1 0 0,0 0 0,-1 0 0,1 0 0,-1 0 0,1 0 0,0 0 0,-1 0 0,1 0 0,0 0 0,-1 0 0,-1-3 0,0 1 0,0-1 0,0 0 0,0 0 0,1 0 0,-1 0 0,1 0 0,0 0 0,0 0 0,0 0 0,0-4 0,-38-156 0,-28-256 0,46 263 0,-163-911 0,164 983 0,12 69 0,2 26 0,1 42 0,-1 251 0,-8 166 0,-42 46 0,38-427 0,8-66 0,10-23 0,0 1 0,0-1 0,0 0 0,-1 0 0,1 0 0,0 0 0,0 0 0,0 0 0,0 0 0,-1 1 0,1-1 0,0 0 0,0 0 0,0 0 0,-1 0 0,1 0 0,0 0 0,0 0 0,0 0 0,-1 0 0,1 0 0,0 0 0,0 0 0,0 0 0,0 0 0,-1 0 0,1 0 0,0 0 0,0 0 0,0 0 0,-1-1 0,1 1 0,0 0 0,0 0 0,0 0 0,0 0 0,0 0 0,-1 0 0,1 0 0,0-1 0,0 1 0,0 0 0,0 0 0,0 0 0,0 0 0,0-1 0,-1 1 0,1 0 0,0 0 0,0-1 0,-11-43 0,-31-399 0,20 161 0,-87-497 0,107 772 0,-5-22 0,3 28 0,-1 20 0,-23 308 0,8-69 0,-25 167 0,37-365 0,8-60 0,-1 0 0,1 0 0,0-1 0,0 1 0,0 0 0,0 0 0,0 0 0,-1-1 0,1 1 0,0 0 0,0 0 0,0 0 0,-1 0 0,1 0 0,0-1 0,0 1 0,0 0 0,-1 0 0,1 0 0,0 0 0,0 0 0,-1 0 0,1 0 0,0 0 0,0 0 0,-1 0 0,1 0 0,0 0 0,0 0 0,-1 0 0,1 0 0,0 0 0,0 0 0,-1 0 0,1 0 0,0 0 0,0 0 0,-1 1 0,1-1 0,0 0 0,0 0 0,0 0 0,-1 0 0,1 0 0,0 1 0,0-1 0,0 0 0,0 0 0,0 0 0,-1 1 0,1-1 0,-9-28 0,2-1 0,-6-43 0,5 23 0,-20-103 0,-115-512 0,142 661 0,-12-33 0,12 36 0,1 0 0,0 0 0,0 0 0,0 0 0,0-1 0,0 1 0,0 0 0,0 0 0,0 0 0,0 0 0,0 0 0,-1 0 0,1 0 0,0-1 0,0 1 0,0 0 0,0 0 0,0 0 0,0 0 0,-1 0 0,1 0 0,0 0 0,0 0 0,0 0 0,0 0 0,0 0 0,-1 0 0,1 0 0,0 0 0,0 0 0,0 0 0,0 0 0,0 0 0,-1 0 0,1 0 0,0 0 0,0 0 0,0 0 0,0 0 0,0 0 0,-1 0 0,1 0 0,0 0 0,0 0 0,0 1 0,0-1 0,0 0 0,0 0 0,-1 0 0,1 0 0,0 0 0,0 0 0,0 1 0,0-1 0,0 0 0,0 0 0,-6 25 0,-2 199 0,8-155 0,0 167-66,-32 771-545,13-877 611,7-96 0,12-33 0,-1 0 0,1-1 0,0 1 0,-1 0 0,1-1 0,0 1 0,-1-1 0,1 1 0,-1-1 0,1 1 0,-1-1 0,1 1 0,-1-1 0,1 0 0,-1 1 0,1-1 0,-1 1 0,0-1 0,1 0 0,-1 0 0,0 1 0,1-1 0,-2 0 0,0-1 0,0-1 0,0 1 0,0-1 0,0 0 0,0 0 0,0 0 0,1 0 0,-1 0 0,1 0 0,-1 0 0,1 0 0,0 0 0,0-1 0,0 1 0,0-1 0,0 1 0,0 0 0,0-6 0,-25-83 0,4-2 0,-12-108 0,15 81 0,-22-144 196,-39-211 285,56 379-481,24 93 0,-1 0 0,0 0 0,0 0 0,0 0 0,0 0 0,0 0 0,-1 0 0,1 0 0,-1 1 0,-3-5 0,-2 13 0,2 21 0,-5 110 0,8 160 0,4-101 0,-2-191 0,-29 618 0,16-548 0,4-54 0,9-21 0,0 0 0,0 1 0,-1-1 0,1 0 0,0 0 0,0 1 0,-1-1 0,1 0 0,0 0 0,0 0 0,-1 0 0,1 0 0,0 1 0,0-1 0,-1 0 0,1 0 0,0 0 0,0 0 0,-1 0 0,1 0 0,0 0 0,-1 0 0,1 0 0,0 0 0,0 0 0,-1 0 0,1 0 0,0 0 0,-1 0 0,1 0 0,0-1 0,0 1 0,-1 0 0,1 0 0,0 0 0,-3-3 0,1 0 0,0 0 0,0 0 0,0 0 0,0 0 0,1 0 0,-1 0 0,1-1 0,-2-3 0,-15-55 0,3 0 0,2-1 0,-4-66 0,4 33 0,4 27 0,-70-362 0,58 374 0,21 56 0,0 1 0,0 0 0,0-1 0,0 1 0,0-1 0,0 1 0,-1 0 0,1 0 0,0-1 0,0 1 0,0 0 0,-1-1 0,1 1 0,0 0 0,-1 0 0,1-1 0,0 1 0,0 0 0,-1 0 0,1 0 0,0-1 0,-1 1 0,1 0 0,0 0 0,-1 0 0,1 0 0,0 0 0,-1 0 0,1 0 0,-1 0 0,1 0 0,0 0 0,-1 0 0,1 0 0,0 0 0,-1 0 0,0 0 0,-8 27 0,2 54 0,3 0 0,7 89 0,0-62 0,9 342 0,-11-939 0,-1 451 0,0 76 0,0 750 0,2-762 0,-2-26 0,0 0 0,0 0 0,0 1 0,0-1 0,1 0 0,-1 0 0,0 0 0,0 0 0,0 0 0,0 1 0,0-1 0,0 0 0,0 0 0,0 0 0,0 0 0,0 0 0,1 0 0,-1 1 0,0-1 0,0 0 0,0 0 0,0 0 0,0 0 0,1 0 0,-1 0 0,0 0 0,0 0 0,0 0 0,0 0 0,0 0 0,1 0 0,-1 0 0,0 0 0,0 0 0,0 0 0,0 0 0,1 0 0,-1 0 0,0 0 0,0 0 0,0 0 0,0 0 0,1 0 0,-1 0 0,0 0 0,0 0 0,0 0 0,0 0 0,0 0 0,0 0 0,1 0 0,-1-1 0,0 1 0,19-32 0,-11 16 0,11-19 0,2 0 0,1 2 0,1 0 0,30-30 0,-46 55 0,0 0 0,1 0 0,0 1 0,1 0 0,-1 1 0,1 0 0,1 0 0,-1 1 0,1 0 0,0 1 0,0 0 0,0 0 0,0 1 0,1 0 0,0 1 0,-1 1 0,1-1 0,0 2 0,0-1 0,15 3 0,241 56 0,-80-32 0,2-8 0,321-10 0,-503-8 0,1 0 0,0-1 0,-1 0 0,1 0 0,-1-1 0,0 0 0,11-4 0,-41 5 0,-253 35 0,103-10 0,79-10 0,53-7 0,0-1 0,-58-1 0,97-5 0,-1 0 0,1 0 0,0 0 0,-1 0 0,1-1 0,0 1 0,-1-1 0,1 1 0,0-1 0,0 0 0,-1 0 0,1 0 0,0 0 0,0 0 0,0-1 0,0 1 0,-2-3 0,3 3 0,0-1 0,0 1 0,0-1 0,1 0 0,-1 1 0,0-1 0,1 0 0,-1 0 0,1 1 0,0-1 0,-1 0 0,1 0 0,0 0 0,0 1 0,0-1 0,0 0 0,1-3 0,1-3 0,1-1 0,-1 1 0,2 0 0,-1-1 0,1 1 0,0 1 0,9-13 0,16-18 0,56-56 0,-61 72 0,-2-2 0,-1-1 0,0-1 0,-2 0 0,-1-1 0,16-34 0,-29 50 0,-1 1 0,2 0 0,-1 0 0,1 0 0,11-12 0,-16 20 0,1 0 0,0 0 0,0 0 0,0 0 0,0 0 0,1 1 0,-1-1 0,0 1 0,1 0 0,-1-1 0,1 1 0,-1 0 0,1 1 0,-1-1 0,1 0 0,0 1 0,0-1 0,-1 1 0,1 0 0,0 0 0,0 0 0,-1 0 0,1 1 0,0-1 0,-1 1 0,1-1 0,0 1 0,3 2 0,14 8 0,-1 0 0,0 2 0,-1 0 0,0 2 0,-1-1 0,-1 2 0,26 31 0,33 29 0,-51-55 0,0-1 0,2-1 0,0-2 0,1 0 0,32 13 0,-37-21 0,0-1 0,0-1 0,1 0 0,0-2 0,0-1 0,1-1 0,34 1 0,-38-4 0,-1 0 0,0-1 0,0-1 0,0-1 0,0-1 0,0 0 0,-1-2 0,0 0 0,0-1 0,0 0 0,-1-2 0,0 0 0,-1-1 0,1 0 0,17-17 0,-8 9 0,-22 17 0,0-1 0,-1 0 0,1-1 0,-1 1 0,1-1 0,-1 1 0,0-1 0,0 0 0,0 0 0,-1 0 0,1 0 0,4-8 0,-7 10 0,0 1 0,0-1 0,0 0 0,-1 1 0,1-1 0,0 0 0,0 1 0,0-1 0,-1 0 0,1 1 0,0-1 0,-1 1 0,1-1 0,-1 1 0,1-1 0,-1 1 0,1-1 0,-1 1 0,1-1 0,-1 1 0,1-1 0,-1 1 0,1 0 0,-1-1 0,0 1 0,1 0 0,-1 0 0,0-1 0,-26-9 0,15 6 0,-11-7 0,0-1 0,1-1 0,1-1 0,0 0 0,1-2 0,-22-21 0,-1-7 0,-55-69 0,63 64 0,1-2 0,3-1 0,2-1 0,-42-109 0,-48-134 0,66 150 0,-11-24 0,60 161 0,0-1 0,1 1 0,0-1 0,0 0 0,1 0 0,1 0 0,-1-1 0,2 1 0,-1-13 0,2 20 0,-1 0 0,0-1 0,1 1 0,0-1 0,0 1 0,0 0 0,0 0 0,0 0 0,1-1 0,-1 1 0,1 0 0,0 1 0,0-1 0,0 0 0,0 0 0,0 1 0,1 0 0,-1-1 0,1 1 0,0 0 0,-1 0 0,1 0 0,0 1 0,0-1 0,1 1 0,-1-1 0,0 1 0,0 0 0,0 0 0,7 0 0,36-5 0,1 3 0,0 2 0,54 6 0,0 0 0,90-3 0,-188-2 0,-1 0 0,1 1 0,-1-1 0,1 0 0,-1 1 0,1 0 0,-1 0 0,0 0 0,1 0 0,-1 0 0,0 0 0,0 1 0,0-1 0,0 1 0,0-1 0,0 1 0,0 0 0,0 0 0,-1 0 0,1 0 0,2 3 0,-2 0 0,0 0 0,-1 0 0,1 0 0,-1 0 0,0 0 0,0 0 0,0 0 0,-1 0 0,0 0 0,0 7 0,-3 11 0,0-1 0,-2 1 0,-12 36 0,17-58 0,-18 57 0,-3-2 0,-3 0 0,-2-1 0,-2-2 0,-2-1 0,-3-1 0,-62 74 0,93-123 0,0 1 0,0-1 0,0 0 0,-1 0 0,1 0 0,0 0 0,-1 0 0,0 0 0,1-1 0,-1 1 0,0-1 0,-4 2 0,5-3 0,1-1 0,0 1 0,0 0 0,-1 0 0,1-1 0,0 1 0,0-1 0,0 1 0,-1-1 0,1 1 0,0-1 0,0 0 0,0 0 0,0 1 0,0-1 0,0 0 0,0 0 0,0 0 0,1 0 0,-1 0 0,0 0 0,0 0 0,1-1 0,-1 1 0,1 0 0,-1 0 0,1 0 0,-1-1 0,1 1 0,0 0 0,0 0 0,0-2 0,-9-35 0,3-1 0,1 0 0,2 1 0,2-1 0,4-41 0,-2 11 0,-2 4 0,2-1 0,4 1 0,2 0 0,27-108 0,-31 163 0,1 0 0,0 1 0,0 0 0,0-1 0,8-9 0,-11 18 0,-1-1 0,1 1 0,0-1 0,1 1 0,-1 0 0,0-1 0,0 1 0,1 0 0,-1 0 0,0 0 0,1 0 0,-1 0 0,1 0 0,0 0 0,-1 0 0,1 1 0,0-1 0,-1 1 0,1-1 0,0 1 0,-1 0 0,1-1 0,0 1 0,0 0 0,0 0 0,-1 0 0,1 1 0,0-1 0,0 0 0,-1 1 0,1-1 0,0 1 0,-1-1 0,1 1 0,0 0 0,-1 0 0,3 1 0,5 5 0,0 2 0,-1-1 0,1 1 0,-2 0 0,1 1 0,-1 0 0,-1 0 0,0 1 0,0-1 0,-1 1 0,5 16 0,-4-12 0,0-1 0,1 0 0,0-1 0,2 1 0,-1-2 0,13 16 0,-11-22 0,-8-12 0,-10-14 0,2 13 0,-2-1 0,1 1 0,-1 0 0,0 0 0,0 1 0,-1 0 0,0 1 0,0 0 0,0 0 0,-1 1 0,1 0 0,-1 1 0,0 0 0,0 0 0,-20-2 0,-14 0 0,0 3 0,-63 2 0,69 1 0,-17 1 0,-1-2 0,1-3 0,-81-14 0,-359-87 0,447 96 0,-1 2 0,-1 2 0,1 3 0,0 1 0,-1 3 0,1 2 0,0 2 0,1 2 0,0 2 0,0 3 0,1 1 0,1 3 0,-68 35 0,-290 177 0,391-222 0,1 1 0,0 0 0,0 1 0,1 0 0,0 1 0,1 0 0,-14 21 0,18-23 0,0 1 0,1 0 0,1 0 0,0 1 0,0-1 0,1 1 0,1 0 0,-1 0 0,2 0 0,-1 22 0,1-9 0,1-1 0,1 1 0,1-1 0,1 1 0,7 25 0,-8-42 0,0-1 0,0 1 0,1-1 0,0 0 0,0 0 0,0 0 0,1-1 0,-1 1 0,1-1 0,1 0 0,-1 0 0,1 0 0,0 0 0,0-1 0,0 0 0,1 0 0,0-1 0,-1 1 0,1-1 0,0 0 0,1-1 0,11 4 0,1-2 0,1 0 0,-1-2 0,1 0 0,-1-2 0,1 0 0,-1-1 0,1-1 0,-1 0 0,0-2 0,0 0 0,0-1 0,27-12 0,13-9 0,-2-3 0,78-53 0,-51 30 0,-66 42 0,-2 0 0,1-2 0,-1 0 0,-1 0 0,23-26 0,-34 33 0,0 1 0,-1-1 0,0 1 0,0-1 0,0 0 0,0 0 0,-1 0 0,0-1 0,0 1 0,-1-1 0,1 1 0,-1-1 0,0 1 0,0-1 0,-1 0 0,0 1 0,0-1 0,0 0 0,-1 0 0,0 1 0,0-1 0,0 1 0,-1-1 0,-3-6 0,-2-2 0,-1 2 0,-1-1 0,0 1 0,-1 0 0,0 1 0,-1 0 0,0 1 0,-21-15 0,-1-3 0,-37-31 0,-62-61 0,128 115 0,-1 0 0,1 1 0,-1-1 0,0 1 0,-1 0 0,1 1 0,-9-5 0,13 8 0,0-1 0,0 1 0,0 0 0,0-1 0,-1 1 0,1 0 0,0 0 0,0 0 0,0 0 0,0 0 0,0 0 0,-1 0 0,1 0 0,0 1 0,0-1 0,0 0 0,0 1 0,-2 0 0,1 1 0,0-1 0,1 1 0,-1-1 0,0 1 0,1 0 0,-1 0 0,1-1 0,0 1 0,0 0 0,0 0 0,0 1 0,-2 3 0,-3 12 0,1 1 0,0 0 0,2 0 0,-3 38 0,5 85 0,2-86 0,2 28 0,0-50 0,-2 1 0,-2 0 0,-8 59 0,-1-65 0,9-29 0,1 0 0,0 0 0,-1-1 0,1 1 0,-1 0 0,1 0 0,-1-1 0,1 1 0,0 0 0,-1-1 0,1 1 0,0 0 0,-1-1 0,1 1 0,0-1 0,0 1 0,-1 0 0,1-1 0,0 1 0,0-1 0,0 1 0,0-1 0,-1 1 0,1-1 0,0 1 0,0-1 0,0 1 0,0-1 0,0 1 0,0-1 0,-7-67 0,4 9 0,3-1 0,2 0 0,3 1 0,2 0 0,3 0 0,19-62 0,-20 99 0,0 0 0,2 0 0,1 1 0,0 1 0,2 0 0,20-24 0,-14 19 0,-2-1 0,24-43 0,-28 41 0,17-52 0,-29 75 0,-1-1 0,2 1 0,-1 0 0,0 0 0,1 1 0,0-1 0,0 0 0,1 1 0,-1 0 0,1 0 0,0 0 0,0 0 0,0 0 0,7-3 0,-4 2 0,2 1 0,-1 0 0,0 0 0,1 1 0,0 0 0,0 1 0,17-3 0,7 2 0,0 2 0,0 2 0,56 7 0,-83-8 0,194 31 0,-117-16 0,2-4 0,108 2 0,-82-16 0,158 5 0,-230 3 0,-1 3 0,53 17 0,-25-6 0,-40-12 0,0 1 0,0 1 0,43 22 0,-60-26 0,1 1 0,-1 0 0,-1 0 0,1 1 0,-1 1 0,-1-1 0,1 1 0,-1 0 0,0 1 0,-1 0 0,0 0 0,6 13 0,-4-7-195,-2 0 0,0 0 0,0 0 0,-2 0 0,0 1 0,3 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F9A8-E4A4-1C40-93CC-37CDF0C3283E}" type="datetimeFigureOut">
              <a:rPr lang="fr-FR" smtClean="0"/>
              <a:pPr/>
              <a:t>12/05/2025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3A5D-14D6-4646-84B9-A0E78F83D0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logo&#10;&#10;Description automatically generated">
            <a:extLst>
              <a:ext uri="{FF2B5EF4-FFF2-40B4-BE49-F238E27FC236}">
                <a16:creationId xmlns:a16="http://schemas.microsoft.com/office/drawing/2014/main" id="{19D71AD1-AA98-76C3-5969-16990AF6F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76" y="4659982"/>
            <a:ext cx="1398124" cy="493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A189D0-C604-970E-A11B-5F9413C0E2BD}"/>
                  </a:ext>
                </a:extLst>
              </p14:cNvPr>
              <p14:cNvContentPartPr/>
              <p14:nvPr userDrawn="1"/>
            </p14:nvContentPartPr>
            <p14:xfrm>
              <a:off x="85960" y="264440"/>
              <a:ext cx="994320" cy="896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A189D0-C604-970E-A11B-5F9413C0E2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20" y="201440"/>
                <a:ext cx="1119960" cy="10220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re 6"/>
          <p:cNvSpPr>
            <a:spLocks noGrp="1"/>
          </p:cNvSpPr>
          <p:nvPr>
            <p:ph type="title" hasCustomPrompt="1"/>
          </p:nvPr>
        </p:nvSpPr>
        <p:spPr>
          <a:xfrm>
            <a:off x="85960" y="277593"/>
            <a:ext cx="8568952" cy="51467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/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pic>
        <p:nvPicPr>
          <p:cNvPr id="12" name="Picture 11" descr="A blue and black letter e&#10;&#10;Description automatically generated">
            <a:extLst>
              <a:ext uri="{FF2B5EF4-FFF2-40B4-BE49-F238E27FC236}">
                <a16:creationId xmlns:a16="http://schemas.microsoft.com/office/drawing/2014/main" id="{081C4DE4-13AE-FB5D-CB30-F86993C31B7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960" y="4696157"/>
            <a:ext cx="1224136" cy="3658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1891C2-AFCF-1BDC-9A16-DF5CC28248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 flipH="1">
            <a:off x="0" y="764097"/>
            <a:ext cx="9144000" cy="404196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770001"/>
            <a:ext cx="5504656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en-GB" dirty="0"/>
              <a:t> System design and shock wave phenomena in a liquid Pb target – Luca Tricarico</a:t>
            </a:r>
            <a:endParaRPr lang="en-GB" noProof="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47384" y="4770001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276350"/>
            <a:ext cx="8305800" cy="3536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457200" y="1276350"/>
            <a:ext cx="8229600" cy="3505200"/>
          </a:xfrm>
          <a:prstGeom prst="rect">
            <a:avLst/>
          </a:prstGeom>
        </p:spPr>
        <p:txBody>
          <a:bodyPr vert="horz"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4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457200" y="1276349"/>
            <a:ext cx="3733800" cy="3276601"/>
          </a:xfrm>
          <a:prstGeom prst="rect">
            <a:avLst/>
          </a:prstGeom>
        </p:spPr>
        <p:txBody>
          <a:bodyPr vert="horz"/>
          <a:lstStyle/>
          <a:p>
            <a:endParaRPr lang="en-GB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4343400" y="1276350"/>
            <a:ext cx="4419600" cy="3276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016794"/>
            <a:ext cx="8305800" cy="379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457200" y="1276350"/>
            <a:ext cx="8229600" cy="3505200"/>
          </a:xfrm>
          <a:prstGeom prst="rect">
            <a:avLst/>
          </a:prstGeom>
        </p:spPr>
        <p:txBody>
          <a:bodyPr vert="horz"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457200" y="1276349"/>
            <a:ext cx="3733800" cy="3276601"/>
          </a:xfrm>
          <a:prstGeom prst="rect">
            <a:avLst/>
          </a:prstGeom>
        </p:spPr>
        <p:txBody>
          <a:bodyPr vert="horz"/>
          <a:lstStyle/>
          <a:p>
            <a:endParaRPr lang="en-GB" dirty="0"/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4343400" y="1276350"/>
            <a:ext cx="4419600" cy="3276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fr-FR"/>
              <a:t>Nom Prenom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705350"/>
            <a:ext cx="9144000" cy="508000"/>
          </a:xfrm>
          <a:prstGeom prst="rect">
            <a:avLst/>
          </a:prstGeom>
        </p:spPr>
      </p:pic>
      <p:pic>
        <p:nvPicPr>
          <p:cNvPr id="7" name="Image 6" descr="MCC-inernational-finalV0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9201" y="133350"/>
            <a:ext cx="1013799" cy="1013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705350"/>
            <a:ext cx="9144000" cy="508000"/>
          </a:xfrm>
          <a:prstGeom prst="rect">
            <a:avLst/>
          </a:prstGeom>
        </p:spPr>
      </p:pic>
      <p:pic>
        <p:nvPicPr>
          <p:cNvPr id="7" name="Image 6" descr="MCC-inernational-finalV0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9201" y="133350"/>
            <a:ext cx="1013799" cy="1013799"/>
          </a:xfrm>
          <a:prstGeom prst="rect">
            <a:avLst/>
          </a:prstGeom>
        </p:spPr>
      </p:pic>
      <p:pic>
        <p:nvPicPr>
          <p:cNvPr id="5" name="Image 4" descr="MCC-LogoCERN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05800" y="209550"/>
            <a:ext cx="60960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6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Tunnel-0708002_01.jpg"/>
          <p:cNvPicPr>
            <a:picLocks noChangeAspect="1"/>
          </p:cNvPicPr>
          <p:nvPr/>
        </p:nvPicPr>
        <p:blipFill>
          <a:blip r:embed="rId2"/>
          <a:srcRect t="14561" b="25535"/>
          <a:stretch/>
        </p:blipFill>
        <p:spPr>
          <a:xfrm>
            <a:off x="-9479" y="1650863"/>
            <a:ext cx="9181637" cy="3518067"/>
          </a:xfrm>
          <a:prstGeom prst="rect">
            <a:avLst/>
          </a:prstGeom>
        </p:spPr>
      </p:pic>
      <p:pic>
        <p:nvPicPr>
          <p:cNvPr id="8" name="Image 7" descr="MUON-SlideGraph-LogoBkgnd2.png"/>
          <p:cNvPicPr>
            <a:picLocks noChangeAspect="1"/>
          </p:cNvPicPr>
          <p:nvPr/>
        </p:nvPicPr>
        <p:blipFill>
          <a:blip r:embed="rId3"/>
          <a:srcRect t="17601"/>
          <a:stretch/>
        </p:blipFill>
        <p:spPr>
          <a:xfrm>
            <a:off x="-2460" y="1599577"/>
            <a:ext cx="9146460" cy="3271094"/>
          </a:xfrm>
          <a:prstGeom prst="rect">
            <a:avLst/>
          </a:prstGeom>
        </p:spPr>
      </p:pic>
      <p:pic>
        <p:nvPicPr>
          <p:cNvPr id="11" name="Image 10" descr="MUON-Slide-Bottom-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637" y="4083919"/>
            <a:ext cx="9181637" cy="1129434"/>
          </a:xfrm>
          <a:prstGeom prst="rect">
            <a:avLst/>
          </a:prstGeom>
        </p:spPr>
      </p:pic>
      <p:sp>
        <p:nvSpPr>
          <p:cNvPr id="4" name="Titre 81">
            <a:extLst>
              <a:ext uri="{FF2B5EF4-FFF2-40B4-BE49-F238E27FC236}">
                <a16:creationId xmlns:a16="http://schemas.microsoft.com/office/drawing/2014/main" id="{A9E77B80-9E9A-68FE-BEA9-02AB84AE3458}"/>
              </a:ext>
            </a:extLst>
          </p:cNvPr>
          <p:cNvSpPr txBox="1">
            <a:spLocks/>
          </p:cNvSpPr>
          <p:nvPr/>
        </p:nvSpPr>
        <p:spPr>
          <a:xfrm>
            <a:off x="35496" y="91539"/>
            <a:ext cx="8910173" cy="1559323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GB" sz="3600" dirty="0">
                <a:solidFill>
                  <a:srgbClr val="002060"/>
                </a:solidFill>
                <a:latin typeface="+mj-lt"/>
              </a:rPr>
              <a:t>System design and shock wave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+mj-lt"/>
              </a:rPr>
              <a:t>phenomena in a liquid Pb target</a:t>
            </a:r>
          </a:p>
          <a:p>
            <a:pPr algn="ctr"/>
            <a:r>
              <a:rPr lang="en-GB" sz="1800" dirty="0"/>
              <a:t>IMCC Annual Meeting 2025 – DESY</a:t>
            </a:r>
            <a:br>
              <a:rPr lang="en-GB" sz="1800" dirty="0">
                <a:solidFill>
                  <a:schemeClr val="accent5"/>
                </a:solidFill>
                <a:latin typeface="Roboto" panose="02000000000000000000" pitchFamily="2" charset="0"/>
              </a:rPr>
            </a:b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4" name="ZoneTexte 86">
            <a:extLst>
              <a:ext uri="{FF2B5EF4-FFF2-40B4-BE49-F238E27FC236}">
                <a16:creationId xmlns:a16="http://schemas.microsoft.com/office/drawing/2014/main" id="{8EA1FD9D-DF42-010C-4D4C-47F13E7210F1}"/>
              </a:ext>
            </a:extLst>
          </p:cNvPr>
          <p:cNvSpPr txBox="1"/>
          <p:nvPr/>
        </p:nvSpPr>
        <p:spPr>
          <a:xfrm>
            <a:off x="0" y="4419809"/>
            <a:ext cx="504252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 Narrow"/>
                <a:cs typeface="Arial Narrow"/>
              </a:rPr>
              <a:t>Luca Tricarico</a:t>
            </a:r>
            <a:r>
              <a:rPr lang="en-GB" sz="1600" u="sng" baseline="30000" dirty="0">
                <a:latin typeface="Arial Narrow"/>
                <a:cs typeface="Arial Narrow"/>
              </a:rPr>
              <a:t>1</a:t>
            </a:r>
            <a:endParaRPr lang="en-GB" sz="1600" u="sng" dirty="0">
              <a:latin typeface="Arial Narrow"/>
              <a:cs typeface="Arial Narrow"/>
            </a:endParaRPr>
          </a:p>
          <a:p>
            <a:r>
              <a:rPr lang="en-GB" sz="1600" b="1" dirty="0">
                <a:latin typeface="Arial Narrow"/>
                <a:cs typeface="Arial Narrow"/>
              </a:rPr>
              <a:t>C. Carrelli</a:t>
            </a:r>
            <a:r>
              <a:rPr lang="en-GB" sz="1600" b="1" baseline="30000" dirty="0">
                <a:latin typeface="Arial Narrow"/>
                <a:cs typeface="Arial Narrow"/>
              </a:rPr>
              <a:t>2</a:t>
            </a:r>
          </a:p>
          <a:p>
            <a:r>
              <a:rPr lang="en-GB" sz="1050" baseline="30000" dirty="0">
                <a:latin typeface="Arial Narrow"/>
                <a:cs typeface="Arial Narrow"/>
              </a:rPr>
              <a:t>1</a:t>
            </a:r>
            <a:r>
              <a:rPr lang="en-GB" sz="1050" dirty="0">
                <a:latin typeface="Arial Narrow"/>
                <a:cs typeface="Arial Narrow"/>
              </a:rPr>
              <a:t>Università di Bologna, </a:t>
            </a:r>
            <a:r>
              <a:rPr lang="en-GB" sz="1050" baseline="30000" dirty="0">
                <a:latin typeface="Arial Narrow"/>
                <a:cs typeface="Arial Narrow"/>
              </a:rPr>
              <a:t>2</a:t>
            </a:r>
            <a:r>
              <a:rPr lang="en-GB" sz="1050" dirty="0">
                <a:latin typeface="Arial Narrow"/>
                <a:cs typeface="Arial Narrow"/>
              </a:rPr>
              <a:t>ENEA - FSN</a:t>
            </a:r>
            <a:endParaRPr lang="en-GB" sz="1050" baseline="30000" dirty="0">
              <a:latin typeface="Arial Narrow"/>
              <a:cs typeface="Arial Narrow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5668A8-3A2F-0350-7D7A-89F20F1A2D90}"/>
              </a:ext>
            </a:extLst>
          </p:cNvPr>
          <p:cNvGrpSpPr/>
          <p:nvPr/>
        </p:nvGrpSpPr>
        <p:grpSpPr>
          <a:xfrm>
            <a:off x="4670069" y="4575546"/>
            <a:ext cx="4119275" cy="494140"/>
            <a:chOff x="4431134" y="3783241"/>
            <a:chExt cx="4404157" cy="578252"/>
          </a:xfrm>
        </p:grpSpPr>
        <p:pic>
          <p:nvPicPr>
            <p:cNvPr id="18" name="Image 85" descr="MCC-inernational-finalV01.png">
              <a:extLst>
                <a:ext uri="{FF2B5EF4-FFF2-40B4-BE49-F238E27FC236}">
                  <a16:creationId xmlns:a16="http://schemas.microsoft.com/office/drawing/2014/main" id="{8FE2F9ED-4ADE-62C1-ACB9-91330A3E8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8457" y="3783242"/>
              <a:ext cx="578251" cy="578251"/>
            </a:xfrm>
            <a:prstGeom prst="rect">
              <a:avLst/>
            </a:prstGeom>
          </p:spPr>
        </p:pic>
        <p:pic>
          <p:nvPicPr>
            <p:cNvPr id="19" name="Picture 18" descr="A blue square with white text&#10;&#10;AI-generated content may be incorrect.">
              <a:extLst>
                <a:ext uri="{FF2B5EF4-FFF2-40B4-BE49-F238E27FC236}">
                  <a16:creationId xmlns:a16="http://schemas.microsoft.com/office/drawing/2014/main" id="{D9CE0A4A-4FA3-30A2-15EB-C46DB31CA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658" r="14390"/>
            <a:stretch/>
          </p:blipFill>
          <p:spPr>
            <a:xfrm>
              <a:off x="7396312" y="3783241"/>
              <a:ext cx="561682" cy="578251"/>
            </a:xfrm>
            <a:prstGeom prst="rect">
              <a:avLst/>
            </a:prstGeom>
          </p:spPr>
        </p:pic>
        <p:pic>
          <p:nvPicPr>
            <p:cNvPr id="20" name="Picture 19" descr="A red circle with text and a logo&#10;&#10;Description automatically generated">
              <a:extLst>
                <a:ext uri="{FF2B5EF4-FFF2-40B4-BE49-F238E27FC236}">
                  <a16:creationId xmlns:a16="http://schemas.microsoft.com/office/drawing/2014/main" id="{81ADB3CE-DFC7-CDB0-E024-12A3FB49D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226" r="23226"/>
            <a:stretch/>
          </p:blipFill>
          <p:spPr>
            <a:xfrm>
              <a:off x="8273609" y="3797783"/>
              <a:ext cx="561682" cy="549166"/>
            </a:xfrm>
            <a:prstGeom prst="rect">
              <a:avLst/>
            </a:prstGeom>
          </p:spPr>
        </p:pic>
        <p:pic>
          <p:nvPicPr>
            <p:cNvPr id="21" name="Picture 20" descr="A blue and black letter e&#10;&#10;Description automatically generated">
              <a:extLst>
                <a:ext uri="{FF2B5EF4-FFF2-40B4-BE49-F238E27FC236}">
                  <a16:creationId xmlns:a16="http://schemas.microsoft.com/office/drawing/2014/main" id="{80D94833-A884-DFA2-234F-2836DF080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31134" y="3837111"/>
              <a:ext cx="1754795" cy="5243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8C68F048-C9D2-3100-7AAB-F374B23F8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66" t="3921" r="4854" b="2599"/>
          <a:stretch/>
        </p:blipFill>
        <p:spPr>
          <a:xfrm>
            <a:off x="1147380" y="1855051"/>
            <a:ext cx="4492326" cy="2423766"/>
          </a:xfrm>
          <a:prstGeom prst="rect">
            <a:avLst/>
          </a:prstGeom>
        </p:spPr>
      </p:pic>
      <p:pic>
        <p:nvPicPr>
          <p:cNvPr id="5" name="Picture 4" descr="A screenshot of a diagram&#10;&#10;Description automatically generated">
            <a:extLst>
              <a:ext uri="{FF2B5EF4-FFF2-40B4-BE49-F238E27FC236}">
                <a16:creationId xmlns:a16="http://schemas.microsoft.com/office/drawing/2014/main" id="{C32A5478-E395-56A4-5E84-7BA2A640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110"/>
          <a:stretch/>
        </p:blipFill>
        <p:spPr>
          <a:xfrm>
            <a:off x="6501058" y="1944120"/>
            <a:ext cx="1701336" cy="2580919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230ABD8-06A7-6DBC-AB33-4883081A1991}"/>
              </a:ext>
            </a:extLst>
          </p:cNvPr>
          <p:cNvSpPr txBox="1">
            <a:spLocks/>
          </p:cNvSpPr>
          <p:nvPr/>
        </p:nvSpPr>
        <p:spPr>
          <a:xfrm>
            <a:off x="611560" y="1131590"/>
            <a:ext cx="5563967" cy="566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b="1" dirty="0"/>
              <a:t>Preliminary simulations: Lead Bottom Stream Target (LBST)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Shock wave and velocity profile into the target.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3F6734-F2B9-5E35-79BD-95242E7B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277813"/>
            <a:ext cx="8569325" cy="514350"/>
          </a:xfrm>
        </p:spPr>
        <p:txBody>
          <a:bodyPr/>
          <a:lstStyle/>
          <a:p>
            <a:r>
              <a:rPr lang="en-GB" dirty="0"/>
              <a:t>Current studies: Shockwave and cavitation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840C9-92A9-F813-3D40-22C1E07AD66E}"/>
              </a:ext>
            </a:extLst>
          </p:cNvPr>
          <p:cNvSpPr txBox="1"/>
          <p:nvPr/>
        </p:nvSpPr>
        <p:spPr>
          <a:xfrm>
            <a:off x="1475656" y="4278818"/>
            <a:ext cx="3550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i="1" dirty="0"/>
              <a:t>Shock front into liquid lead. </a:t>
            </a:r>
          </a:p>
        </p:txBody>
      </p:sp>
    </p:spTree>
    <p:extLst>
      <p:ext uri="{BB962C8B-B14F-4D97-AF65-F5344CB8AC3E}">
        <p14:creationId xmlns:p14="http://schemas.microsoft.com/office/powerpoint/2010/main" val="389389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43AD6-236F-669F-C3C6-3DEA1A228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4C1BFD7-DB19-5EDA-AB24-87E231AA595A}"/>
              </a:ext>
            </a:extLst>
          </p:cNvPr>
          <p:cNvSpPr txBox="1">
            <a:spLocks/>
          </p:cNvSpPr>
          <p:nvPr/>
        </p:nvSpPr>
        <p:spPr>
          <a:xfrm>
            <a:off x="611560" y="1084987"/>
            <a:ext cx="5563967" cy="566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b="1" dirty="0"/>
              <a:t>Preliminary simulations: Lead Bottom Stream Target (LBST)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Current calculation: same case fine mesh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87E015-757D-3BCB-A894-9B6E2608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277813"/>
            <a:ext cx="8569325" cy="514350"/>
          </a:xfrm>
        </p:spPr>
        <p:txBody>
          <a:bodyPr/>
          <a:lstStyle/>
          <a:p>
            <a:r>
              <a:rPr lang="en-GB" dirty="0"/>
              <a:t>Current studies: Shockwave and cavitation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5E856-48A7-C54A-8845-F16CDBD7FBF0}"/>
              </a:ext>
            </a:extLst>
          </p:cNvPr>
          <p:cNvSpPr txBox="1"/>
          <p:nvPr/>
        </p:nvSpPr>
        <p:spPr>
          <a:xfrm>
            <a:off x="2711027" y="4553538"/>
            <a:ext cx="3550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i="1" dirty="0"/>
              <a:t>LBST fine mesh. </a:t>
            </a:r>
          </a:p>
        </p:txBody>
      </p:sp>
      <p:pic>
        <p:nvPicPr>
          <p:cNvPr id="4" name="Picture 3" descr="A blue and green image of a tree&#10;&#10;AI-generated content may be incorrect.">
            <a:extLst>
              <a:ext uri="{FF2B5EF4-FFF2-40B4-BE49-F238E27FC236}">
                <a16:creationId xmlns:a16="http://schemas.microsoft.com/office/drawing/2014/main" id="{B2470648-7A0C-7FDA-4658-90B46DF860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49" r="23214"/>
          <a:stretch/>
        </p:blipFill>
        <p:spPr>
          <a:xfrm>
            <a:off x="755576" y="1610157"/>
            <a:ext cx="1974184" cy="2859782"/>
          </a:xfrm>
          <a:prstGeom prst="rect">
            <a:avLst/>
          </a:prstGeom>
        </p:spPr>
      </p:pic>
      <p:pic>
        <p:nvPicPr>
          <p:cNvPr id="10" name="Picture 9" descr="A diagram of a blue and green object&#10;&#10;AI-generated content may be incorrect.">
            <a:extLst>
              <a:ext uri="{FF2B5EF4-FFF2-40B4-BE49-F238E27FC236}">
                <a16:creationId xmlns:a16="http://schemas.microsoft.com/office/drawing/2014/main" id="{A6698456-0D4D-077C-2C64-7FB562E3BC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589" r="22473"/>
          <a:stretch/>
        </p:blipFill>
        <p:spPr>
          <a:xfrm>
            <a:off x="2873776" y="1682393"/>
            <a:ext cx="1923111" cy="2785798"/>
          </a:xfrm>
          <a:prstGeom prst="rect">
            <a:avLst/>
          </a:prstGeom>
        </p:spPr>
      </p:pic>
      <p:pic>
        <p:nvPicPr>
          <p:cNvPr id="12" name="Picture 11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D3125A38-E075-1F4D-7846-9992C4080E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56" r="28465"/>
          <a:stretch/>
        </p:blipFill>
        <p:spPr>
          <a:xfrm>
            <a:off x="6813669" y="1627666"/>
            <a:ext cx="1673101" cy="2859782"/>
          </a:xfrm>
          <a:prstGeom prst="rect">
            <a:avLst/>
          </a:prstGeom>
        </p:spPr>
      </p:pic>
      <p:pic>
        <p:nvPicPr>
          <p:cNvPr id="14" name="Picture 13" descr="A diagram of a body&#10;&#10;AI-generated content may be incorrect.">
            <a:extLst>
              <a:ext uri="{FF2B5EF4-FFF2-40B4-BE49-F238E27FC236}">
                <a16:creationId xmlns:a16="http://schemas.microsoft.com/office/drawing/2014/main" id="{D6EC9FC6-271D-C82C-339B-052AA47227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914" r="24160"/>
          <a:stretch/>
        </p:blipFill>
        <p:spPr>
          <a:xfrm>
            <a:off x="4940903" y="1772424"/>
            <a:ext cx="1728750" cy="267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E6A6A4-2065-9170-FD11-F3D8DF7DFF61}"/>
              </a:ext>
            </a:extLst>
          </p:cNvPr>
          <p:cNvSpPr txBox="1">
            <a:spLocks/>
          </p:cNvSpPr>
          <p:nvPr/>
        </p:nvSpPr>
        <p:spPr>
          <a:xfrm>
            <a:off x="457200" y="1216612"/>
            <a:ext cx="5392654" cy="27102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b="1" dirty="0"/>
              <a:t>General considerations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The hight power energy pulse generates shock waves with a magnitude of several </a:t>
            </a:r>
            <a:r>
              <a:rPr lang="en-GB" sz="1400" dirty="0" err="1"/>
              <a:t>GPa</a:t>
            </a:r>
            <a:r>
              <a:rPr lang="en-GB" sz="1400" dirty="0"/>
              <a:t> and period of 1e-5s.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An argon buffer is preferred between the interaction zone and structure: the hight compressibility of argon decries the magnitude of the shock wave.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It is important to ensure a minimum distance between the beam interaction zone to reduce the magnitude of the shock wave.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It is important to reduce the mass flow rate for the system loop point of view.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It is important to reduce the volume of hight density material around the beam interaction zone to ensure higher muon production.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2C34B6-A564-1100-8A9D-E6CA973E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232717"/>
            <a:ext cx="8569325" cy="514350"/>
          </a:xfrm>
        </p:spPr>
        <p:txBody>
          <a:bodyPr/>
          <a:lstStyle/>
          <a:p>
            <a:r>
              <a:rPr lang="en-GB" dirty="0"/>
              <a:t>Conclusion: General considerations</a:t>
            </a:r>
          </a:p>
        </p:txBody>
      </p:sp>
      <p:pic>
        <p:nvPicPr>
          <p:cNvPr id="6" name="video_shock_wave">
            <a:hlinkClick r:id="" action="ppaction://media"/>
            <a:extLst>
              <a:ext uri="{FF2B5EF4-FFF2-40B4-BE49-F238E27FC236}">
                <a16:creationId xmlns:a16="http://schemas.microsoft.com/office/drawing/2014/main" id="{F4CFEBD2-D67A-500B-3BCA-2152308773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85226" y="1347614"/>
            <a:ext cx="2355559" cy="30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64325DF-5BA2-2107-CBEC-1E645D745C88}"/>
              </a:ext>
            </a:extLst>
          </p:cNvPr>
          <p:cNvSpPr txBox="1">
            <a:spLocks/>
          </p:cNvSpPr>
          <p:nvPr/>
        </p:nvSpPr>
        <p:spPr>
          <a:xfrm>
            <a:off x="413414" y="1083584"/>
            <a:ext cx="8423311" cy="10833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b="1" dirty="0"/>
              <a:t>Future steps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Implement a fully compressible VOF model.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Develop a cavity model for vaporization and condensation depending on pressure and temperature.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Integrate other physical phenomena.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F0DF19-B6C0-93F4-D6BE-02800AC8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277813"/>
            <a:ext cx="8569325" cy="514350"/>
          </a:xfrm>
        </p:spPr>
        <p:txBody>
          <a:bodyPr/>
          <a:lstStyle/>
          <a:p>
            <a:r>
              <a:rPr lang="en-GB" dirty="0"/>
              <a:t>Conclusion: future steps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BB9237-08D6-E54D-C5DC-891D790BF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838476"/>
              </p:ext>
            </p:extLst>
          </p:nvPr>
        </p:nvGraphicFramePr>
        <p:xfrm>
          <a:off x="1524000" y="2499742"/>
          <a:ext cx="6096000" cy="173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12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MUON-SlideGraph-gradient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448648"/>
            <a:ext cx="9144000" cy="3764702"/>
          </a:xfrm>
          <a:prstGeom prst="rect">
            <a:avLst/>
          </a:prstGeom>
        </p:spPr>
      </p:pic>
      <p:pic>
        <p:nvPicPr>
          <p:cNvPr id="83" name="Image 82" descr="MUON-SlideGraph-LogoBkgn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9811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309928" y="1894641"/>
            <a:ext cx="65241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Thanks for the attention</a:t>
            </a:r>
            <a:endParaRPr lang="it-IT" sz="3200" b="1" dirty="0"/>
          </a:p>
          <a:p>
            <a:pPr algn="ctr"/>
            <a:r>
              <a:rPr lang="it-IT" dirty="0"/>
              <a:t>luca.tricarico@studio.unibo.it</a:t>
            </a:r>
          </a:p>
          <a:p>
            <a:pPr algn="ctr"/>
            <a:endParaRPr lang="en-GB" sz="3200" b="1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2D2CBA-3147-D497-89C9-2ECA98DC8774}"/>
              </a:ext>
            </a:extLst>
          </p:cNvPr>
          <p:cNvGrpSpPr/>
          <p:nvPr/>
        </p:nvGrpSpPr>
        <p:grpSpPr>
          <a:xfrm>
            <a:off x="2512362" y="4517093"/>
            <a:ext cx="4119275" cy="494140"/>
            <a:chOff x="4431134" y="3783241"/>
            <a:chExt cx="4404157" cy="578252"/>
          </a:xfrm>
        </p:grpSpPr>
        <p:pic>
          <p:nvPicPr>
            <p:cNvPr id="5" name="Image 85" descr="MCC-inernational-finalV01.png">
              <a:extLst>
                <a:ext uri="{FF2B5EF4-FFF2-40B4-BE49-F238E27FC236}">
                  <a16:creationId xmlns:a16="http://schemas.microsoft.com/office/drawing/2014/main" id="{49B2EA0C-F6E5-BCB9-8464-EF707DCF3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8457" y="3783242"/>
              <a:ext cx="578251" cy="578251"/>
            </a:xfrm>
            <a:prstGeom prst="rect">
              <a:avLst/>
            </a:prstGeom>
          </p:spPr>
        </p:pic>
        <p:pic>
          <p:nvPicPr>
            <p:cNvPr id="6" name="Picture 5" descr="A blue square with white text&#10;&#10;AI-generated content may be incorrect.">
              <a:extLst>
                <a:ext uri="{FF2B5EF4-FFF2-40B4-BE49-F238E27FC236}">
                  <a16:creationId xmlns:a16="http://schemas.microsoft.com/office/drawing/2014/main" id="{979989A8-1A07-1613-3F3C-2F84688C6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658" r="14390"/>
            <a:stretch/>
          </p:blipFill>
          <p:spPr>
            <a:xfrm>
              <a:off x="7396312" y="3783241"/>
              <a:ext cx="561682" cy="578251"/>
            </a:xfrm>
            <a:prstGeom prst="rect">
              <a:avLst/>
            </a:prstGeom>
          </p:spPr>
        </p:pic>
        <p:pic>
          <p:nvPicPr>
            <p:cNvPr id="7" name="Picture 6" descr="A red circle with text and a logo&#10;&#10;Description automatically generated">
              <a:extLst>
                <a:ext uri="{FF2B5EF4-FFF2-40B4-BE49-F238E27FC236}">
                  <a16:creationId xmlns:a16="http://schemas.microsoft.com/office/drawing/2014/main" id="{E9229D7A-6449-0C5C-D106-1345FAD28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226" r="23226"/>
            <a:stretch/>
          </p:blipFill>
          <p:spPr>
            <a:xfrm>
              <a:off x="8273609" y="3797783"/>
              <a:ext cx="561682" cy="549166"/>
            </a:xfrm>
            <a:prstGeom prst="rect">
              <a:avLst/>
            </a:prstGeom>
          </p:spPr>
        </p:pic>
        <p:pic>
          <p:nvPicPr>
            <p:cNvPr id="8" name="Picture 7" descr="A blue and black letter e&#10;&#10;Description automatically generated">
              <a:extLst>
                <a:ext uri="{FF2B5EF4-FFF2-40B4-BE49-F238E27FC236}">
                  <a16:creationId xmlns:a16="http://schemas.microsoft.com/office/drawing/2014/main" id="{64B54ECE-D631-31FB-E916-454720C4E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31134" y="3837111"/>
              <a:ext cx="1754795" cy="5243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706BEE1-3C6F-51DE-D64A-DF1939535845}"/>
              </a:ext>
            </a:extLst>
          </p:cNvPr>
          <p:cNvSpPr txBox="1">
            <a:spLocks/>
          </p:cNvSpPr>
          <p:nvPr/>
        </p:nvSpPr>
        <p:spPr>
          <a:xfrm>
            <a:off x="495680" y="1059582"/>
            <a:ext cx="4652383" cy="34968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Intro</a:t>
            </a:r>
          </a:p>
          <a:p>
            <a:pPr marL="1028700" lvl="2" indent="-342900">
              <a:buFont typeface="Wingdings" panose="05000000000000000000" pitchFamily="2" charset="2"/>
              <a:buChar char="§"/>
            </a:pPr>
            <a:r>
              <a:rPr lang="en-GB" dirty="0"/>
              <a:t>ENEA’s previous solutions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Current studies:</a:t>
            </a:r>
          </a:p>
          <a:p>
            <a:pPr marL="1028700" lvl="2" indent="-342900">
              <a:buFont typeface="Wingdings" panose="05000000000000000000" pitchFamily="2" charset="2"/>
              <a:buChar char="§"/>
            </a:pPr>
            <a:r>
              <a:rPr lang="en-GB" dirty="0"/>
              <a:t>Shockwave and cavitation</a:t>
            </a:r>
          </a:p>
          <a:p>
            <a:pPr marL="1028700" lvl="2" indent="-342900">
              <a:buFont typeface="Wingdings" panose="05000000000000000000" pitchFamily="2" charset="2"/>
              <a:buChar char="§"/>
            </a:pPr>
            <a:r>
              <a:rPr lang="en-GB" dirty="0"/>
              <a:t>Preliminary simulations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Conclusions:</a:t>
            </a:r>
          </a:p>
          <a:p>
            <a:pPr marL="1028700" lvl="2" indent="-342900">
              <a:buFont typeface="Wingdings" panose="05000000000000000000" pitchFamily="2" charset="2"/>
              <a:buChar char="§"/>
            </a:pPr>
            <a:r>
              <a:rPr lang="en-GB" dirty="0"/>
              <a:t>General considerations</a:t>
            </a:r>
          </a:p>
          <a:p>
            <a:pPr marL="1028700" lvl="2" indent="-342900">
              <a:buFont typeface="Wingdings" panose="05000000000000000000" pitchFamily="2" charset="2"/>
              <a:buChar char="§"/>
            </a:pPr>
            <a:r>
              <a:rPr lang="en-GB" dirty="0"/>
              <a:t>Future steps</a:t>
            </a:r>
          </a:p>
        </p:txBody>
      </p:sp>
      <p:pic>
        <p:nvPicPr>
          <p:cNvPr id="4" name="Image 85" descr="MCC-inernational-finalV01.png">
            <a:extLst>
              <a:ext uri="{FF2B5EF4-FFF2-40B4-BE49-F238E27FC236}">
                <a16:creationId xmlns:a16="http://schemas.microsoft.com/office/drawing/2014/main" id="{DA118A0E-E0BD-E9E6-4B29-D5C1DD305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56" y="1598417"/>
            <a:ext cx="1061981" cy="1061981"/>
          </a:xfrm>
          <a:prstGeom prst="rect">
            <a:avLst/>
          </a:prstGeom>
        </p:spPr>
      </p:pic>
      <p:pic>
        <p:nvPicPr>
          <p:cNvPr id="5" name="Picture 4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14B0B21B-AFED-73C3-02EB-B91E103CF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8" r="14390"/>
          <a:stretch/>
        </p:blipFill>
        <p:spPr>
          <a:xfrm>
            <a:off x="5761154" y="3075807"/>
            <a:ext cx="1049171" cy="1080120"/>
          </a:xfrm>
          <a:prstGeom prst="rect">
            <a:avLst/>
          </a:prstGeom>
        </p:spPr>
      </p:pic>
      <p:pic>
        <p:nvPicPr>
          <p:cNvPr id="10" name="Picture 9" descr="A red circle with text and a logo&#10;&#10;Description automatically generated">
            <a:extLst>
              <a:ext uri="{FF2B5EF4-FFF2-40B4-BE49-F238E27FC236}">
                <a16:creationId xmlns:a16="http://schemas.microsoft.com/office/drawing/2014/main" id="{3D5DA922-E078-B74B-311B-1CBB3ADDCF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6" r="23226"/>
          <a:stretch/>
        </p:blipFill>
        <p:spPr>
          <a:xfrm>
            <a:off x="7686856" y="3075807"/>
            <a:ext cx="950623" cy="929440"/>
          </a:xfrm>
          <a:prstGeom prst="rect">
            <a:avLst/>
          </a:prstGeom>
        </p:spPr>
      </p:pic>
      <p:pic>
        <p:nvPicPr>
          <p:cNvPr id="12" name="Picture 11" descr="A blue and black letter e&#10;&#10;Description automatically generated">
            <a:extLst>
              <a:ext uri="{FF2B5EF4-FFF2-40B4-BE49-F238E27FC236}">
                <a16:creationId xmlns:a16="http://schemas.microsoft.com/office/drawing/2014/main" id="{C086DD9B-A024-14E6-E8FA-789A7CC0C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343" y="1897837"/>
            <a:ext cx="1754795" cy="52438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E9F3A47-F54B-8321-00D6-8311BE9F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43908"/>
            <a:ext cx="8569325" cy="514350"/>
          </a:xfrm>
        </p:spPr>
        <p:txBody>
          <a:bodyPr/>
          <a:lstStyle/>
          <a:p>
            <a:r>
              <a:rPr lang="en-GB" dirty="0"/>
              <a:t>Outline </a:t>
            </a:r>
          </a:p>
        </p:txBody>
      </p:sp>
    </p:spTree>
    <p:extLst>
      <p:ext uri="{BB962C8B-B14F-4D97-AF65-F5344CB8AC3E}">
        <p14:creationId xmlns:p14="http://schemas.microsoft.com/office/powerpoint/2010/main" val="50292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84E567-62DF-97FD-AE9F-707A083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1" y="233525"/>
            <a:ext cx="8569325" cy="514350"/>
          </a:xfrm>
        </p:spPr>
        <p:txBody>
          <a:bodyPr/>
          <a:lstStyle/>
          <a:p>
            <a:r>
              <a:rPr lang="en-GB" dirty="0"/>
              <a:t>About me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2A07E90-445B-92AB-3532-8DC2CB029D94}"/>
              </a:ext>
            </a:extLst>
          </p:cNvPr>
          <p:cNvSpPr txBox="1">
            <a:spLocks/>
          </p:cNvSpPr>
          <p:nvPr/>
        </p:nvSpPr>
        <p:spPr>
          <a:xfrm>
            <a:off x="467544" y="1419622"/>
            <a:ext cx="5087517" cy="29430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PhD student at University of Bologna: DMSAI program.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Master thesis in Energy Engineering:  </a:t>
            </a:r>
            <a:r>
              <a:rPr lang="en-GB" sz="1400" b="1" dirty="0"/>
              <a:t>Applications of Liquid Metals for Particle Accelerators. </a:t>
            </a:r>
            <a:r>
              <a:rPr lang="en-GB" sz="1400" dirty="0"/>
              <a:t>CFD study on IMCC ENEA’s target solution and BDF thermal analysis. 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GB" sz="1400" b="1" dirty="0"/>
              <a:t>CFD Investigations on Heavy Liquid Metal Alternative Target Design for the SPS Beam Dump Facility</a:t>
            </a:r>
            <a:r>
              <a:rPr lang="en-GB" sz="1400" dirty="0"/>
              <a:t>; </a:t>
            </a:r>
            <a:r>
              <a:rPr lang="en-GB" sz="1400" dirty="0" err="1"/>
              <a:t>Calviani</a:t>
            </a:r>
            <a:r>
              <a:rPr lang="en-GB" sz="1400" dirty="0"/>
              <a:t>, M.; Carrelli, C.; Cervone, A.; </a:t>
            </a:r>
            <a:r>
              <a:rPr lang="en-GB" sz="1400" dirty="0" err="1"/>
              <a:t>Cioli</a:t>
            </a:r>
            <a:r>
              <a:rPr lang="en-GB" sz="1400" dirty="0"/>
              <a:t> </a:t>
            </a:r>
            <a:r>
              <a:rPr lang="en-GB" sz="1400" dirty="0" err="1"/>
              <a:t>Puviani</a:t>
            </a:r>
            <a:r>
              <a:rPr lang="en-GB" sz="1400" dirty="0"/>
              <a:t>, P.; Di Piazza, I.; Esposito, L.S.; </a:t>
            </a:r>
            <a:r>
              <a:rPr lang="en-GB" sz="1400" dirty="0" err="1"/>
              <a:t>Manservisi</a:t>
            </a:r>
            <a:r>
              <a:rPr lang="en-GB" sz="1400" dirty="0"/>
              <a:t>, S.; Mazzola, G.; Tricarico, L.; Franqueira Ximenes, R. Energies 2024, 17, 2952. https://doi.org/10.3390/en17122952.</a:t>
            </a:r>
          </a:p>
        </p:txBody>
      </p:sp>
      <p:pic>
        <p:nvPicPr>
          <p:cNvPr id="11" name="Picture 10" descr="A person with a mustache and glasses&#10;&#10;AI-generated content may be incorrect.">
            <a:extLst>
              <a:ext uri="{FF2B5EF4-FFF2-40B4-BE49-F238E27FC236}">
                <a16:creationId xmlns:a16="http://schemas.microsoft.com/office/drawing/2014/main" id="{96E6BDF6-A84D-1BD7-4161-9043E8B5C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92" b="73893" l="1465" r="98926">
                        <a14:foregroundMark x1="12891" y1="66732" x2="45801" y2="66081"/>
                        <a14:foregroundMark x1="45801" y1="66081" x2="90430" y2="68685"/>
                        <a14:foregroundMark x1="94238" y1="70964" x2="22363" y2="70182"/>
                        <a14:foregroundMark x1="22363" y1="70182" x2="34375" y2="62500"/>
                        <a14:foregroundMark x1="32715" y1="56901" x2="4297" y2="68555"/>
                        <a14:foregroundMark x1="4297" y1="68555" x2="75391" y2="71549"/>
                        <a14:foregroundMark x1="75391" y1="71549" x2="94727" y2="68164"/>
                        <a14:foregroundMark x1="98926" y1="68164" x2="95996" y2="72656"/>
                        <a14:foregroundMark x1="88770" y1="72070" x2="26855" y2="72331"/>
                        <a14:foregroundMark x1="26855" y1="72331" x2="96582" y2="73958"/>
                        <a14:foregroundMark x1="96582" y1="73958" x2="98926" y2="69792"/>
                        <a14:foregroundMark x1="26367" y1="73177" x2="1465" y2="68685"/>
                        <a14:foregroundMark x1="20410" y1="72917" x2="20410" y2="72917"/>
                        <a14:foregroundMark x1="20410" y1="72917" x2="2734" y2="72070"/>
                        <a14:foregroundMark x1="2734" y1="72070" x2="2734" y2="72070"/>
                      </a14:backgroundRemoval>
                    </a14:imgEffect>
                  </a14:imgLayer>
                </a14:imgProps>
              </a:ext>
            </a:extLst>
          </a:blip>
          <a:srcRect b="26460"/>
          <a:stretch/>
        </p:blipFill>
        <p:spPr>
          <a:xfrm>
            <a:off x="6444208" y="1682553"/>
            <a:ext cx="176250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3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329F8-2A1F-3EFA-B4CD-BDBBBFEEC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2DB6B1-25C7-0B2D-80C6-87A72AA9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277813"/>
            <a:ext cx="8569325" cy="514350"/>
          </a:xfrm>
        </p:spPr>
        <p:txBody>
          <a:bodyPr/>
          <a:lstStyle/>
          <a:p>
            <a:r>
              <a:rPr lang="en-GB" dirty="0"/>
              <a:t>Intro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39D854C-E6F0-2178-275E-436205CDE4BB}"/>
              </a:ext>
            </a:extLst>
          </p:cNvPr>
          <p:cNvSpPr txBox="1">
            <a:spLocks/>
          </p:cNvSpPr>
          <p:nvPr/>
        </p:nvSpPr>
        <p:spPr>
          <a:xfrm>
            <a:off x="524826" y="1068856"/>
            <a:ext cx="5087517" cy="18589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b="1" dirty="0"/>
              <a:t>Beam Intercepting devices (BIDs) characteristic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Hight volumetric thermal power deposition up to 1e18 W/m^3</a:t>
            </a:r>
            <a:r>
              <a:rPr lang="en-GB" sz="1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Beam deposition: </a:t>
            </a:r>
            <a:r>
              <a:rPr lang="en-GB" sz="1400" dirty="0"/>
              <a:t>2 ns at 5 Hz.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Magnetic field: 20 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Geometrical limitations.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Radiation risk.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Hight performance for long period.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808B1-9A3D-8814-52A4-9F513BDD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48" y="3075806"/>
            <a:ext cx="4618270" cy="1386926"/>
          </a:xfrm>
          <a:prstGeom prst="rect">
            <a:avLst/>
          </a:prstGeom>
        </p:spPr>
      </p:pic>
      <p:pic>
        <p:nvPicPr>
          <p:cNvPr id="6" name="Picture 5" descr="A rainbow colored graph and a graph&#10;&#10;Description automatically generated with medium confidence">
            <a:extLst>
              <a:ext uri="{FF2B5EF4-FFF2-40B4-BE49-F238E27FC236}">
                <a16:creationId xmlns:a16="http://schemas.microsoft.com/office/drawing/2014/main" id="{3B4B9949-804E-31F3-8BDC-FC29AFB1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392" y="1378418"/>
            <a:ext cx="2971800" cy="2228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4363A7-C064-0236-B258-177A71916A52}"/>
              </a:ext>
            </a:extLst>
          </p:cNvPr>
          <p:cNvSpPr txBox="1"/>
          <p:nvPr/>
        </p:nvSpPr>
        <p:spPr>
          <a:xfrm>
            <a:off x="5868144" y="3682838"/>
            <a:ext cx="26642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i="1" dirty="0"/>
              <a:t>Power deposition – z axis</a:t>
            </a:r>
          </a:p>
          <a:p>
            <a:pPr algn="ctr"/>
            <a:r>
              <a:rPr lang="en-GB" sz="1000" i="1" dirty="0"/>
              <a:t>Contour of temperature into the liquid lead.</a:t>
            </a:r>
          </a:p>
          <a:p>
            <a:pPr algn="ctr"/>
            <a:r>
              <a:rPr lang="en-GB" sz="1000" i="1" dirty="0"/>
              <a:t>(data source CERN (2023),  2 MWs target)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5750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B8A0B0-2036-CDAD-BE07-2460E9743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79" y="2418287"/>
            <a:ext cx="1699144" cy="1632811"/>
          </a:xfrm>
          <a:prstGeom prst="rect">
            <a:avLst/>
          </a:prstGeom>
        </p:spPr>
      </p:pic>
      <p:pic>
        <p:nvPicPr>
          <p:cNvPr id="6" name="Picture 5" descr="A diagram of a fraction&#10;&#10;AI-generated content may be incorrect.">
            <a:extLst>
              <a:ext uri="{FF2B5EF4-FFF2-40B4-BE49-F238E27FC236}">
                <a16:creationId xmlns:a16="http://schemas.microsoft.com/office/drawing/2014/main" id="{A7D882E1-F631-8AFF-7DF6-E1933BEB5D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33"/>
          <a:stretch/>
        </p:blipFill>
        <p:spPr>
          <a:xfrm>
            <a:off x="4622269" y="2418287"/>
            <a:ext cx="1239741" cy="1521800"/>
          </a:xfrm>
          <a:prstGeom prst="rect">
            <a:avLst/>
          </a:prstGeom>
        </p:spPr>
      </p:pic>
      <p:pic>
        <p:nvPicPr>
          <p:cNvPr id="7" name="Picture 6" descr="A diagram of a pipe&#10;&#10;AI-generated content may be incorrect.">
            <a:extLst>
              <a:ext uri="{FF2B5EF4-FFF2-40B4-BE49-F238E27FC236}">
                <a16:creationId xmlns:a16="http://schemas.microsoft.com/office/drawing/2014/main" id="{67822281-1535-EA3F-EB8A-6E9FC586D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35" y="2355726"/>
            <a:ext cx="2113597" cy="1872882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7BA12B5-DC26-D165-1BC1-6F56BB111AB5}"/>
              </a:ext>
            </a:extLst>
          </p:cNvPr>
          <p:cNvSpPr txBox="1">
            <a:spLocks/>
          </p:cNvSpPr>
          <p:nvPr/>
        </p:nvSpPr>
        <p:spPr>
          <a:xfrm>
            <a:off x="145895" y="975138"/>
            <a:ext cx="8852210" cy="1380588"/>
          </a:xfrm>
          <a:prstGeom prst="rect">
            <a:avLst/>
          </a:prstGeom>
        </p:spPr>
        <p:txBody>
          <a:bodyPr numCol="2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/>
              <a:t>ENEA’s previous solutions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Studies on the 2MW beam option with 3cm diameter of interaction.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Hydraulic modelling using Volume of Fluid model Argon-Lead phase.</a:t>
            </a:r>
          </a:p>
          <a:p>
            <a:pPr marL="0" indent="0">
              <a:buNone/>
            </a:pPr>
            <a:r>
              <a:rPr lang="en-GB" sz="1400" b="1" dirty="0"/>
              <a:t>Problems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Hight mass flow rate.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Low muon production (CERN). </a:t>
            </a:r>
            <a:endParaRPr lang="en-GB" sz="1400" b="1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29586-F887-BD8F-D8F2-D5D0E0763557}"/>
              </a:ext>
            </a:extLst>
          </p:cNvPr>
          <p:cNvSpPr txBox="1"/>
          <p:nvPr/>
        </p:nvSpPr>
        <p:spPr>
          <a:xfrm>
            <a:off x="683568" y="4168362"/>
            <a:ext cx="26948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/>
              <a:t>P. </a:t>
            </a:r>
            <a:r>
              <a:rPr lang="en-GB" sz="1000" i="1" dirty="0" err="1"/>
              <a:t>Cioli</a:t>
            </a:r>
            <a:r>
              <a:rPr lang="en-GB" sz="1000" i="1" dirty="0"/>
              <a:t> </a:t>
            </a:r>
            <a:r>
              <a:rPr lang="en-GB" sz="1000" i="1" dirty="0" err="1"/>
              <a:t>Puviani</a:t>
            </a:r>
            <a:r>
              <a:rPr lang="en-GB" sz="1000" i="1" dirty="0"/>
              <a:t>, C. Carrelli. Enea 2023.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ED155-B0EB-DE35-20AE-B07054228166}"/>
              </a:ext>
            </a:extLst>
          </p:cNvPr>
          <p:cNvSpPr txBox="1"/>
          <p:nvPr/>
        </p:nvSpPr>
        <p:spPr>
          <a:xfrm>
            <a:off x="4572000" y="4168362"/>
            <a:ext cx="3550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/>
              <a:t>L. Tricarico, P. </a:t>
            </a:r>
            <a:r>
              <a:rPr lang="en-GB" sz="1000" i="1" dirty="0" err="1"/>
              <a:t>Cioli</a:t>
            </a:r>
            <a:r>
              <a:rPr lang="en-GB" sz="1000" i="1" dirty="0"/>
              <a:t> </a:t>
            </a:r>
            <a:r>
              <a:rPr lang="en-GB" sz="1000" i="1" dirty="0" err="1"/>
              <a:t>Puviani</a:t>
            </a:r>
            <a:r>
              <a:rPr lang="en-GB" sz="1000" i="1" dirty="0"/>
              <a:t>, C. Carrelli. Enea 2024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312B20-EE46-B9CD-DA06-2D1E66B07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214567"/>
            <a:ext cx="8569325" cy="514350"/>
          </a:xfrm>
        </p:spPr>
        <p:txBody>
          <a:bodyPr/>
          <a:lstStyle/>
          <a:p>
            <a:r>
              <a:rPr lang="en-GB" dirty="0"/>
              <a:t>Intro: ENEA’s previous solutions</a:t>
            </a:r>
          </a:p>
        </p:txBody>
      </p:sp>
    </p:spTree>
    <p:extLst>
      <p:ext uri="{BB962C8B-B14F-4D97-AF65-F5344CB8AC3E}">
        <p14:creationId xmlns:p14="http://schemas.microsoft.com/office/powerpoint/2010/main" val="130944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98223D1-4CF7-6B8B-FE9C-27BA6CF80385}"/>
              </a:ext>
            </a:extLst>
          </p:cNvPr>
          <p:cNvSpPr txBox="1">
            <a:spLocks/>
          </p:cNvSpPr>
          <p:nvPr/>
        </p:nvSpPr>
        <p:spPr>
          <a:xfrm>
            <a:off x="352067" y="1010609"/>
            <a:ext cx="8036639" cy="18589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b="1" dirty="0"/>
              <a:t>Physical model: scope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Identify the pressure and velocity peaks.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Quantify the characteristic parameters of the ongoing phenomena.</a:t>
            </a:r>
          </a:p>
          <a:p>
            <a:pPr marL="0" indent="0">
              <a:buFont typeface="Wingdings" charset="2"/>
              <a:buNone/>
            </a:pPr>
            <a:r>
              <a:rPr lang="en-GB" sz="1400" b="1" dirty="0"/>
              <a:t>Hypothesis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The beam doesn’t give a momentum to the target.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The beam deposition happens at constant volume into the interaction region.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2AA65-F0CC-98DB-FF48-111DE143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177115"/>
            <a:ext cx="8569325" cy="514350"/>
          </a:xfrm>
        </p:spPr>
        <p:txBody>
          <a:bodyPr/>
          <a:lstStyle/>
          <a:p>
            <a:r>
              <a:rPr lang="en-GB" dirty="0"/>
              <a:t>Current studies: Shockwave and cavitation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D0DDB4C-A2FB-EA82-A8CC-27D21C2FD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622586"/>
              </p:ext>
            </p:extLst>
          </p:nvPr>
        </p:nvGraphicFramePr>
        <p:xfrm>
          <a:off x="1403648" y="2993517"/>
          <a:ext cx="6096000" cy="173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8230913-E5F6-6C68-3B5D-490CEF1B5ACE}"/>
              </a:ext>
            </a:extLst>
          </p:cNvPr>
          <p:cNvSpPr/>
          <p:nvPr/>
        </p:nvSpPr>
        <p:spPr>
          <a:xfrm>
            <a:off x="4370387" y="2841454"/>
            <a:ext cx="3067080" cy="2010170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1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D93F66-5DF0-4E95-8F16-3925FABE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159339"/>
            <a:ext cx="8569325" cy="514350"/>
          </a:xfrm>
        </p:spPr>
        <p:txBody>
          <a:bodyPr/>
          <a:lstStyle/>
          <a:p>
            <a:r>
              <a:rPr lang="en-GB" dirty="0"/>
              <a:t>Current studies: Shockwave and cavitation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9337E5-B2C8-8410-2D46-BC37714032C9}"/>
                  </a:ext>
                </a:extLst>
              </p:cNvPr>
              <p:cNvSpPr txBox="1"/>
              <p:nvPr/>
            </p:nvSpPr>
            <p:spPr>
              <a:xfrm>
                <a:off x="651119" y="2127662"/>
                <a:ext cx="2504788" cy="47436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9337E5-B2C8-8410-2D46-BC3771403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19" y="2127662"/>
                <a:ext cx="2504788" cy="4743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9B06D8-50EC-B1B6-2179-022D2CC5F0E6}"/>
                  </a:ext>
                </a:extLst>
              </p:cNvPr>
              <p:cNvSpPr txBox="1"/>
              <p:nvPr/>
            </p:nvSpPr>
            <p:spPr>
              <a:xfrm>
                <a:off x="651119" y="3266054"/>
                <a:ext cx="2654790" cy="793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9B06D8-50EC-B1B6-2179-022D2CC5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19" y="3266054"/>
                <a:ext cx="2654790" cy="793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70107F6-0ECD-22B8-CAA1-A4231D121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892" y="1526685"/>
            <a:ext cx="2587098" cy="252529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BCCDF5-FDF6-321B-0215-3E3589261219}"/>
              </a:ext>
            </a:extLst>
          </p:cNvPr>
          <p:cNvSpPr txBox="1">
            <a:spLocks/>
          </p:cNvSpPr>
          <p:nvPr/>
        </p:nvSpPr>
        <p:spPr>
          <a:xfrm>
            <a:off x="606375" y="1305012"/>
            <a:ext cx="5087517" cy="566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b="1" dirty="0"/>
              <a:t>Physical model: initial condition t=0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Mie Gruneisen EOS: overpressure calculation into the interaction region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482549D-A030-BBBB-F3A1-08095BD8B857}"/>
              </a:ext>
            </a:extLst>
          </p:cNvPr>
          <p:cNvSpPr txBox="1">
            <a:spLocks/>
          </p:cNvSpPr>
          <p:nvPr/>
        </p:nvSpPr>
        <p:spPr>
          <a:xfrm>
            <a:off x="612148" y="2789331"/>
            <a:ext cx="5087517" cy="3584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Tait EOS: lead compressibility</a:t>
            </a:r>
          </a:p>
        </p:txBody>
      </p:sp>
    </p:spTree>
    <p:extLst>
      <p:ext uri="{BB962C8B-B14F-4D97-AF65-F5344CB8AC3E}">
        <p14:creationId xmlns:p14="http://schemas.microsoft.com/office/powerpoint/2010/main" val="76485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0F9886D-ABAD-289D-C289-D9808D9A09A6}"/>
              </a:ext>
            </a:extLst>
          </p:cNvPr>
          <p:cNvSpPr txBox="1">
            <a:spLocks/>
          </p:cNvSpPr>
          <p:nvPr/>
        </p:nvSpPr>
        <p:spPr>
          <a:xfrm>
            <a:off x="576638" y="1352396"/>
            <a:ext cx="5435522" cy="30195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b="1" dirty="0"/>
              <a:t>Shockwave and cavitation: stet 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Over pressure of  5GPa resulting from 1e18  [W m^-3] pick deposition – (data source CERN (2023),  2 MWs target).</a:t>
            </a:r>
            <a:endParaRPr lang="en-GB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Patch pressure at 5GPa into the interaction zone.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Compressible liquid lead according to Tait EOS.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Cavitation model for liquid lead under 10 Pa.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Incompressible argon and lead vapour.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Isothermal VOF model.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/>
              <a:t>Time step 10ns.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881267-0375-CF3A-8403-AE9A3193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26" y="195486"/>
            <a:ext cx="8569325" cy="514350"/>
          </a:xfrm>
        </p:spPr>
        <p:txBody>
          <a:bodyPr/>
          <a:lstStyle/>
          <a:p>
            <a:r>
              <a:rPr lang="en-GB" dirty="0"/>
              <a:t>Current studies: Shockwave and cavitation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859DDC-121F-E2D3-A18E-381C959137A1}"/>
              </a:ext>
            </a:extLst>
          </p:cNvPr>
          <p:cNvGrpSpPr/>
          <p:nvPr/>
        </p:nvGrpSpPr>
        <p:grpSpPr>
          <a:xfrm>
            <a:off x="6012160" y="1347614"/>
            <a:ext cx="2642890" cy="2755714"/>
            <a:chOff x="1279966" y="406700"/>
            <a:chExt cx="3900968" cy="4106529"/>
          </a:xfrm>
        </p:grpSpPr>
        <p:pic>
          <p:nvPicPr>
            <p:cNvPr id="6" name="Picture 5" descr="A close-up of a graph&#10;&#10;AI-generated content may be incorrect.">
              <a:extLst>
                <a:ext uri="{FF2B5EF4-FFF2-40B4-BE49-F238E27FC236}">
                  <a16:creationId xmlns:a16="http://schemas.microsoft.com/office/drawing/2014/main" id="{0685F536-A9F4-4BA1-5017-2810DB762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147" t="37434" r="14160" b="16450"/>
            <a:stretch/>
          </p:blipFill>
          <p:spPr>
            <a:xfrm>
              <a:off x="1279966" y="406700"/>
              <a:ext cx="3900968" cy="1780620"/>
            </a:xfrm>
            <a:prstGeom prst="rect">
              <a:avLst/>
            </a:prstGeom>
          </p:spPr>
        </p:pic>
        <p:pic>
          <p:nvPicPr>
            <p:cNvPr id="7" name="Picture 6" descr="A screen shot of a computer&#10;&#10;AI-generated content may be incorrect.">
              <a:extLst>
                <a:ext uri="{FF2B5EF4-FFF2-40B4-BE49-F238E27FC236}">
                  <a16:creationId xmlns:a16="http://schemas.microsoft.com/office/drawing/2014/main" id="{56689252-9A5C-9E1C-2A34-9F3FB0EDD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198" t="39302" r="14109"/>
            <a:stretch/>
          </p:blipFill>
          <p:spPr>
            <a:xfrm>
              <a:off x="1294746" y="2187320"/>
              <a:ext cx="3871408" cy="232590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5AD581-8A56-551D-48CC-30FC8B302730}"/>
              </a:ext>
            </a:extLst>
          </p:cNvPr>
          <p:cNvSpPr txBox="1"/>
          <p:nvPr/>
        </p:nvSpPr>
        <p:spPr>
          <a:xfrm>
            <a:off x="6156176" y="4155926"/>
            <a:ext cx="223653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i="1" dirty="0"/>
              <a:t>Shock and velocity front into liquid lead with cover gas in argon</a:t>
            </a:r>
            <a:r>
              <a:rPr lang="en-GB" sz="11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62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FFA785-BB1A-E20C-8643-A0231E89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195504"/>
            <a:ext cx="8569325" cy="514350"/>
          </a:xfrm>
        </p:spPr>
        <p:txBody>
          <a:bodyPr/>
          <a:lstStyle/>
          <a:p>
            <a:r>
              <a:rPr lang="en-GB" dirty="0"/>
              <a:t>Current studies: Shockwave and cavitation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29C821F-1A1F-9951-8526-22ACED28E109}"/>
              </a:ext>
            </a:extLst>
          </p:cNvPr>
          <p:cNvSpPr txBox="1">
            <a:spLocks/>
          </p:cNvSpPr>
          <p:nvPr/>
        </p:nvSpPr>
        <p:spPr>
          <a:xfrm>
            <a:off x="532995" y="1141896"/>
            <a:ext cx="4073244" cy="1080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400" b="1" dirty="0"/>
              <a:t>Preliminary simulations: Lead Bottom Stream Target (LBST)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Liquid lead jet target with inlet velocity of 0.9 m/s.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Nozzle section of 5mm.</a:t>
            </a:r>
          </a:p>
        </p:txBody>
      </p:sp>
      <p:pic>
        <p:nvPicPr>
          <p:cNvPr id="5" name="Picture 4" descr="A rainbow colored image of a rainbow&#10;&#10;AI-generated content may be incorrect.">
            <a:extLst>
              <a:ext uri="{FF2B5EF4-FFF2-40B4-BE49-F238E27FC236}">
                <a16:creationId xmlns:a16="http://schemas.microsoft.com/office/drawing/2014/main" id="{310EA81D-9E59-C223-DC3C-7EF78A45F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39"/>
          <a:stretch/>
        </p:blipFill>
        <p:spPr>
          <a:xfrm>
            <a:off x="2560624" y="2571750"/>
            <a:ext cx="1428267" cy="1630450"/>
          </a:xfrm>
          <a:prstGeom prst="rect">
            <a:avLst/>
          </a:prstGeom>
        </p:spPr>
      </p:pic>
      <p:pic>
        <p:nvPicPr>
          <p:cNvPr id="6" name="Picture 5" descr="A rainbow on a blue background&#10;&#10;AI-generated content may be incorrect.">
            <a:extLst>
              <a:ext uri="{FF2B5EF4-FFF2-40B4-BE49-F238E27FC236}">
                <a16:creationId xmlns:a16="http://schemas.microsoft.com/office/drawing/2014/main" id="{959805F0-3520-F5B0-8D7C-D24D830A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699"/>
          <a:stretch/>
        </p:blipFill>
        <p:spPr>
          <a:xfrm>
            <a:off x="899592" y="2571750"/>
            <a:ext cx="1428267" cy="1637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EEBC95-4055-4BF4-6BA0-3A7DFDCF3894}"/>
              </a:ext>
            </a:extLst>
          </p:cNvPr>
          <p:cNvSpPr txBox="1"/>
          <p:nvPr/>
        </p:nvSpPr>
        <p:spPr>
          <a:xfrm>
            <a:off x="792268" y="4294913"/>
            <a:ext cx="3550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i="1" dirty="0"/>
              <a:t>Simulation of shock wave into liquid lead with argon. </a:t>
            </a:r>
          </a:p>
        </p:txBody>
      </p:sp>
      <p:pic>
        <p:nvPicPr>
          <p:cNvPr id="8" name="Picture 7" descr="A screenshot of a diagram&#10;&#10;Description automatically generated">
            <a:extLst>
              <a:ext uri="{FF2B5EF4-FFF2-40B4-BE49-F238E27FC236}">
                <a16:creationId xmlns:a16="http://schemas.microsoft.com/office/drawing/2014/main" id="{52EDA95E-A3F7-320C-D3A3-2D6602850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009" y="1448953"/>
            <a:ext cx="3940447" cy="286271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0CD16C-0139-D753-C79A-C8293776652F}"/>
              </a:ext>
            </a:extLst>
          </p:cNvPr>
          <p:cNvCxnSpPr>
            <a:cxnSpLocks/>
          </p:cNvCxnSpPr>
          <p:nvPr/>
        </p:nvCxnSpPr>
        <p:spPr>
          <a:xfrm flipV="1">
            <a:off x="5436096" y="3435846"/>
            <a:ext cx="0" cy="40688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89E326-880B-3AE8-804B-1965EE0D80E8}"/>
              </a:ext>
            </a:extLst>
          </p:cNvPr>
          <p:cNvSpPr txBox="1"/>
          <p:nvPr/>
        </p:nvSpPr>
        <p:spPr>
          <a:xfrm>
            <a:off x="5436096" y="3658060"/>
            <a:ext cx="641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</a:rPr>
              <a:t>Inlet</a:t>
            </a:r>
          </a:p>
        </p:txBody>
      </p:sp>
    </p:spTree>
    <p:extLst>
      <p:ext uri="{BB962C8B-B14F-4D97-AF65-F5344CB8AC3E}">
        <p14:creationId xmlns:p14="http://schemas.microsoft.com/office/powerpoint/2010/main" val="688300485"/>
      </p:ext>
    </p:extLst>
  </p:cSld>
  <p:clrMapOvr>
    <a:masterClrMapping/>
  </p:clrMapOvr>
</p:sld>
</file>

<file path=ppt/theme/theme1.xml><?xml version="1.0" encoding="utf-8"?>
<a:theme xmlns:a="http://schemas.openxmlformats.org/drawingml/2006/main" name="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</TotalTime>
  <Words>762</Words>
  <Application>Microsoft Office PowerPoint</Application>
  <PresentationFormat>On-screen Show (16:9)</PresentationFormat>
  <Paragraphs>104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Cambria Math</vt:lpstr>
      <vt:lpstr>Roboto</vt:lpstr>
      <vt:lpstr>Wingdings</vt:lpstr>
      <vt:lpstr>IMCC - 1</vt:lpstr>
      <vt:lpstr>1_IMCC - 1</vt:lpstr>
      <vt:lpstr>PowerPoint Presentation</vt:lpstr>
      <vt:lpstr>Outline </vt:lpstr>
      <vt:lpstr>About me</vt:lpstr>
      <vt:lpstr>Intro</vt:lpstr>
      <vt:lpstr>Intro: ENEA’s previous solutions</vt:lpstr>
      <vt:lpstr>Current studies: Shockwave and cavitation</vt:lpstr>
      <vt:lpstr>Current studies: Shockwave and cavitation</vt:lpstr>
      <vt:lpstr>Current studies: Shockwave and cavitation</vt:lpstr>
      <vt:lpstr>Current studies: Shockwave and cavitation</vt:lpstr>
      <vt:lpstr>Current studies: Shockwave and cavitation</vt:lpstr>
      <vt:lpstr>Current studies: Shockwave and cavitation</vt:lpstr>
      <vt:lpstr>Conclusion: General considerations</vt:lpstr>
      <vt:lpstr>Conclusion: future steps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Luca Tricarico - luca.tricarico@studio.unibo.it</cp:lastModifiedBy>
  <cp:revision>13</cp:revision>
  <dcterms:created xsi:type="dcterms:W3CDTF">2021-05-17T12:13:58Z</dcterms:created>
  <dcterms:modified xsi:type="dcterms:W3CDTF">2025-05-13T07:58:18Z</dcterms:modified>
</cp:coreProperties>
</file>