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autoCompressPictures="0">
  <p:sldMasterIdLst>
    <p:sldMasterId id="2147483648" r:id="rId1"/>
  </p:sldMasterIdLst>
  <p:notesMasterIdLst>
    <p:notesMasterId r:id="rId17"/>
  </p:notesMasterIdLst>
  <p:handoutMasterIdLst>
    <p:handoutMasterId r:id="rId18"/>
  </p:handoutMasterIdLst>
  <p:sldIdLst>
    <p:sldId id="279" r:id="rId2"/>
    <p:sldId id="366" r:id="rId3"/>
    <p:sldId id="365" r:id="rId4"/>
    <p:sldId id="367" r:id="rId5"/>
    <p:sldId id="354" r:id="rId6"/>
    <p:sldId id="356" r:id="rId7"/>
    <p:sldId id="360" r:id="rId8"/>
    <p:sldId id="369" r:id="rId9"/>
    <p:sldId id="368" r:id="rId10"/>
    <p:sldId id="361" r:id="rId11"/>
    <p:sldId id="359" r:id="rId12"/>
    <p:sldId id="362" r:id="rId13"/>
    <p:sldId id="363" r:id="rId14"/>
    <p:sldId id="355" r:id="rId15"/>
    <p:sldId id="364" r:id="rId16"/>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CAD5AF2-FFBC-BA59-D1EB-777BAC25FD63}" name="BARBARA CAIFFI" initials="BC" userId="S::caiffi@infn.it::30f97dcf-7e68-4957-8f1d-254e4e3b9b4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43F2"/>
    <a:srgbClr val="FF3F3F"/>
    <a:srgbClr val="FC3647"/>
    <a:srgbClr val="FFFFFF"/>
    <a:srgbClr val="EBB13D"/>
    <a:srgbClr val="F05AF0"/>
    <a:srgbClr val="4BD0FF"/>
    <a:srgbClr val="61E50F"/>
    <a:srgbClr val="0070C0"/>
    <a:srgbClr val="BE7DA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338C799-1C1F-42CF-AFB2-964CF07DA060}" v="1025" dt="2025-05-14T14:53:43.929"/>
  </p1510:revLst>
</p1510:revInfo>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B4B98B0-60AC-42C2-AFA5-B58CD77FA1E5}" styleName="Stile chiaro 1 - Colore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73A0DAA-6AF3-43AB-8588-CEC1D06C72B9}" styleName="Stile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Stile chiaro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9012ECD-51FC-41F1-AA8D-1B2483CD663E}" styleName="Stile chiaro 2 - Colore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69CF1AB2-1976-4502-BF36-3FF5EA218861}" styleName="Stile medio 4 - Colore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616DA210-FB5B-4158-B5E0-FEB733F419BA}" styleName="Stile chiaro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940675A-B579-460E-94D1-54222C63F5DA}" styleName="Nessuno stile, griglia tabel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527" autoAdjust="0"/>
    <p:restoredTop sz="94163" autoAdjust="0"/>
  </p:normalViewPr>
  <p:slideViewPr>
    <p:cSldViewPr snapToGrid="0">
      <p:cViewPr varScale="1">
        <p:scale>
          <a:sx n="70" d="100"/>
          <a:sy n="70" d="100"/>
        </p:scale>
        <p:origin x="476" y="48"/>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92" d="100"/>
          <a:sy n="92" d="100"/>
        </p:scale>
        <p:origin x="4114" y="67"/>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microsoft.com/office/2018/10/relationships/authors" Targe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muele Mariotto" userId="28f45740-1359-43d3-a8fe-a658db13b78b" providerId="ADAL" clId="{EBC33276-EFCE-47F8-A020-A7A0676BE249}"/>
    <pc:docChg chg="undo custSel addSld delSld modSld">
      <pc:chgData name="Samuele Mariotto" userId="28f45740-1359-43d3-a8fe-a658db13b78b" providerId="ADAL" clId="{EBC33276-EFCE-47F8-A020-A7A0676BE249}" dt="2025-05-06T14:59:11.737" v="378" actId="2696"/>
      <pc:docMkLst>
        <pc:docMk/>
      </pc:docMkLst>
      <pc:sldChg chg="addSp modSp mod">
        <pc:chgData name="Samuele Mariotto" userId="28f45740-1359-43d3-a8fe-a658db13b78b" providerId="ADAL" clId="{EBC33276-EFCE-47F8-A020-A7A0676BE249}" dt="2025-05-06T14:41:11.216" v="149" actId="2711"/>
        <pc:sldMkLst>
          <pc:docMk/>
          <pc:sldMk cId="3304091889" sldId="279"/>
        </pc:sldMkLst>
        <pc:spChg chg="mod">
          <ac:chgData name="Samuele Mariotto" userId="28f45740-1359-43d3-a8fe-a658db13b78b" providerId="ADAL" clId="{EBC33276-EFCE-47F8-A020-A7A0676BE249}" dt="2025-05-06T14:38:16.253" v="130" actId="20577"/>
          <ac:spMkLst>
            <pc:docMk/>
            <pc:sldMk cId="3304091889" sldId="279"/>
            <ac:spMk id="3" creationId="{6A8168C7-C9FF-73F3-CDF6-C60B08FEC8D8}"/>
          </ac:spMkLst>
        </pc:spChg>
        <pc:spChg chg="mod">
          <ac:chgData name="Samuele Mariotto" userId="28f45740-1359-43d3-a8fe-a658db13b78b" providerId="ADAL" clId="{EBC33276-EFCE-47F8-A020-A7A0676BE249}" dt="2025-05-06T14:37:37.188" v="116" actId="20577"/>
          <ac:spMkLst>
            <pc:docMk/>
            <pc:sldMk cId="3304091889" sldId="279"/>
            <ac:spMk id="6" creationId="{0BB2F494-C3F6-FCA3-16A2-0F6BCBA34455}"/>
          </ac:spMkLst>
        </pc:spChg>
        <pc:spChg chg="mod">
          <ac:chgData name="Samuele Mariotto" userId="28f45740-1359-43d3-a8fe-a658db13b78b" providerId="ADAL" clId="{EBC33276-EFCE-47F8-A020-A7A0676BE249}" dt="2025-05-06T14:41:11.216" v="149" actId="2711"/>
          <ac:spMkLst>
            <pc:docMk/>
            <pc:sldMk cId="3304091889" sldId="279"/>
            <ac:spMk id="12" creationId="{A7A5A66B-9774-DFD1-E863-F69BBA5B2B97}"/>
          </ac:spMkLst>
        </pc:spChg>
        <pc:picChg chg="add mod">
          <ac:chgData name="Samuele Mariotto" userId="28f45740-1359-43d3-a8fe-a658db13b78b" providerId="ADAL" clId="{EBC33276-EFCE-47F8-A020-A7A0676BE249}" dt="2025-05-06T14:35:53.430" v="85" actId="1076"/>
          <ac:picMkLst>
            <pc:docMk/>
            <pc:sldMk cId="3304091889" sldId="279"/>
            <ac:picMk id="2" creationId="{3CFF22C0-1EF4-FFD7-F6FB-344F28430C25}"/>
          </ac:picMkLst>
        </pc:picChg>
        <pc:picChg chg="mod">
          <ac:chgData name="Samuele Mariotto" userId="28f45740-1359-43d3-a8fe-a658db13b78b" providerId="ADAL" clId="{EBC33276-EFCE-47F8-A020-A7A0676BE249}" dt="2025-05-06T14:35:46.788" v="81" actId="1076"/>
          <ac:picMkLst>
            <pc:docMk/>
            <pc:sldMk cId="3304091889" sldId="279"/>
            <ac:picMk id="8" creationId="{550A8B85-9F21-034C-B1C1-DE13B323E990}"/>
          </ac:picMkLst>
        </pc:picChg>
        <pc:picChg chg="mod">
          <ac:chgData name="Samuele Mariotto" userId="28f45740-1359-43d3-a8fe-a658db13b78b" providerId="ADAL" clId="{EBC33276-EFCE-47F8-A020-A7A0676BE249}" dt="2025-05-06T14:35:47.966" v="82" actId="1076"/>
          <ac:picMkLst>
            <pc:docMk/>
            <pc:sldMk cId="3304091889" sldId="279"/>
            <ac:picMk id="9" creationId="{65F9981D-0DC2-41D8-04C6-CC2E5E2E2ED0}"/>
          </ac:picMkLst>
        </pc:picChg>
        <pc:picChg chg="mod">
          <ac:chgData name="Samuele Mariotto" userId="28f45740-1359-43d3-a8fe-a658db13b78b" providerId="ADAL" clId="{EBC33276-EFCE-47F8-A020-A7A0676BE249}" dt="2025-05-06T14:35:51.827" v="84" actId="14100"/>
          <ac:picMkLst>
            <pc:docMk/>
            <pc:sldMk cId="3304091889" sldId="279"/>
            <ac:picMk id="11" creationId="{F3857594-8A89-F851-465D-AB3F404FDC17}"/>
          </ac:picMkLst>
        </pc:picChg>
      </pc:sldChg>
      <pc:sldChg chg="modSp add del mod modAnim">
        <pc:chgData name="Samuele Mariotto" userId="28f45740-1359-43d3-a8fe-a658db13b78b" providerId="ADAL" clId="{EBC33276-EFCE-47F8-A020-A7A0676BE249}" dt="2025-05-06T14:41:34.422" v="150"/>
        <pc:sldMkLst>
          <pc:docMk/>
          <pc:sldMk cId="4226066742" sldId="325"/>
        </pc:sldMkLst>
      </pc:sldChg>
      <pc:sldChg chg="add del">
        <pc:chgData name="Samuele Mariotto" userId="28f45740-1359-43d3-a8fe-a658db13b78b" providerId="ADAL" clId="{EBC33276-EFCE-47F8-A020-A7A0676BE249}" dt="2025-05-06T14:39:18.943" v="133" actId="47"/>
        <pc:sldMkLst>
          <pc:docMk/>
          <pc:sldMk cId="1961213185" sldId="332"/>
        </pc:sldMkLst>
      </pc:sldChg>
      <pc:sldChg chg="add del">
        <pc:chgData name="Samuele Mariotto" userId="28f45740-1359-43d3-a8fe-a658db13b78b" providerId="ADAL" clId="{EBC33276-EFCE-47F8-A020-A7A0676BE249}" dt="2025-05-06T14:41:49.890" v="151" actId="47"/>
        <pc:sldMkLst>
          <pc:docMk/>
          <pc:sldMk cId="2725735738" sldId="335"/>
        </pc:sldMkLst>
      </pc:sldChg>
      <pc:sldChg chg="add del">
        <pc:chgData name="Samuele Mariotto" userId="28f45740-1359-43d3-a8fe-a658db13b78b" providerId="ADAL" clId="{EBC33276-EFCE-47F8-A020-A7A0676BE249}" dt="2025-05-06T14:39:18.943" v="133" actId="47"/>
        <pc:sldMkLst>
          <pc:docMk/>
          <pc:sldMk cId="2471251911" sldId="347"/>
        </pc:sldMkLst>
      </pc:sldChg>
      <pc:sldChg chg="add del">
        <pc:chgData name="Samuele Mariotto" userId="28f45740-1359-43d3-a8fe-a658db13b78b" providerId="ADAL" clId="{EBC33276-EFCE-47F8-A020-A7A0676BE249}" dt="2025-05-06T14:39:18.943" v="133" actId="47"/>
        <pc:sldMkLst>
          <pc:docMk/>
          <pc:sldMk cId="301945187" sldId="348"/>
        </pc:sldMkLst>
      </pc:sldChg>
      <pc:sldChg chg="addSp delSp modSp mod">
        <pc:chgData name="Samuele Mariotto" userId="28f45740-1359-43d3-a8fe-a658db13b78b" providerId="ADAL" clId="{EBC33276-EFCE-47F8-A020-A7A0676BE249}" dt="2025-05-06T14:54:41.016" v="255" actId="20577"/>
        <pc:sldMkLst>
          <pc:docMk/>
          <pc:sldMk cId="1067400419" sldId="354"/>
        </pc:sldMkLst>
        <pc:spChg chg="mod">
          <ac:chgData name="Samuele Mariotto" userId="28f45740-1359-43d3-a8fe-a658db13b78b" providerId="ADAL" clId="{EBC33276-EFCE-47F8-A020-A7A0676BE249}" dt="2025-05-06T14:54:41.016" v="255" actId="20577"/>
          <ac:spMkLst>
            <pc:docMk/>
            <pc:sldMk cId="1067400419" sldId="354"/>
            <ac:spMk id="7" creationId="{FCCC271B-964F-DBF0-A929-E97DC1233351}"/>
          </ac:spMkLst>
        </pc:spChg>
        <pc:spChg chg="add mod">
          <ac:chgData name="Samuele Mariotto" userId="28f45740-1359-43d3-a8fe-a658db13b78b" providerId="ADAL" clId="{EBC33276-EFCE-47F8-A020-A7A0676BE249}" dt="2025-05-06T14:51:03.673" v="187"/>
          <ac:spMkLst>
            <pc:docMk/>
            <pc:sldMk cId="1067400419" sldId="354"/>
            <ac:spMk id="9" creationId="{73549FC3-7908-D290-3FA4-0FCFFE66C173}"/>
          </ac:spMkLst>
        </pc:spChg>
        <pc:picChg chg="add mod ord">
          <ac:chgData name="Samuele Mariotto" userId="28f45740-1359-43d3-a8fe-a658db13b78b" providerId="ADAL" clId="{EBC33276-EFCE-47F8-A020-A7A0676BE249}" dt="2025-05-06T14:51:44.830" v="192" actId="167"/>
          <ac:picMkLst>
            <pc:docMk/>
            <pc:sldMk cId="1067400419" sldId="354"/>
            <ac:picMk id="2" creationId="{C21D563A-B5A9-3EAF-4F4C-9D9C3EEFC494}"/>
          </ac:picMkLst>
        </pc:picChg>
        <pc:picChg chg="add mod ord">
          <ac:chgData name="Samuele Mariotto" userId="28f45740-1359-43d3-a8fe-a658db13b78b" providerId="ADAL" clId="{EBC33276-EFCE-47F8-A020-A7A0676BE249}" dt="2025-05-06T14:51:18.510" v="189" actId="167"/>
          <ac:picMkLst>
            <pc:docMk/>
            <pc:sldMk cId="1067400419" sldId="354"/>
            <ac:picMk id="13" creationId="{5A243E2E-41BA-1E35-8E10-B989C4FA63EF}"/>
          </ac:picMkLst>
        </pc:picChg>
      </pc:sldChg>
      <pc:sldChg chg="add">
        <pc:chgData name="Samuele Mariotto" userId="28f45740-1359-43d3-a8fe-a658db13b78b" providerId="ADAL" clId="{EBC33276-EFCE-47F8-A020-A7A0676BE249}" dt="2025-05-06T14:51:02.389" v="186" actId="2890"/>
        <pc:sldMkLst>
          <pc:docMk/>
          <pc:sldMk cId="1482718090" sldId="355"/>
        </pc:sldMkLst>
      </pc:sldChg>
      <pc:sldChg chg="add del">
        <pc:chgData name="Samuele Mariotto" userId="28f45740-1359-43d3-a8fe-a658db13b78b" providerId="ADAL" clId="{EBC33276-EFCE-47F8-A020-A7A0676BE249}" dt="2025-05-06T14:41:49.890" v="151" actId="47"/>
        <pc:sldMkLst>
          <pc:docMk/>
          <pc:sldMk cId="805611429" sldId="356"/>
        </pc:sldMkLst>
      </pc:sldChg>
      <pc:sldChg chg="addSp delSp modSp add mod">
        <pc:chgData name="Samuele Mariotto" userId="28f45740-1359-43d3-a8fe-a658db13b78b" providerId="ADAL" clId="{EBC33276-EFCE-47F8-A020-A7A0676BE249}" dt="2025-05-06T14:54:28.862" v="227" actId="20577"/>
        <pc:sldMkLst>
          <pc:docMk/>
          <pc:sldMk cId="3052323946" sldId="356"/>
        </pc:sldMkLst>
        <pc:spChg chg="mod">
          <ac:chgData name="Samuele Mariotto" userId="28f45740-1359-43d3-a8fe-a658db13b78b" providerId="ADAL" clId="{EBC33276-EFCE-47F8-A020-A7A0676BE249}" dt="2025-05-06T14:54:28.862" v="227" actId="20577"/>
          <ac:spMkLst>
            <pc:docMk/>
            <pc:sldMk cId="3052323946" sldId="356"/>
            <ac:spMk id="7" creationId="{34452DFA-D951-1372-23D8-4ACC40D6257A}"/>
          </ac:spMkLst>
        </pc:spChg>
      </pc:sldChg>
      <pc:sldChg chg="delSp modSp add mod">
        <pc:chgData name="Samuele Mariotto" userId="28f45740-1359-43d3-a8fe-a658db13b78b" providerId="ADAL" clId="{EBC33276-EFCE-47F8-A020-A7A0676BE249}" dt="2025-05-06T14:56:27.587" v="346" actId="20577"/>
        <pc:sldMkLst>
          <pc:docMk/>
          <pc:sldMk cId="1997798123" sldId="357"/>
        </pc:sldMkLst>
      </pc:sldChg>
      <pc:sldChg chg="add del">
        <pc:chgData name="Samuele Mariotto" userId="28f45740-1359-43d3-a8fe-a658db13b78b" providerId="ADAL" clId="{EBC33276-EFCE-47F8-A020-A7A0676BE249}" dt="2025-05-06T14:41:49.890" v="151" actId="47"/>
        <pc:sldMkLst>
          <pc:docMk/>
          <pc:sldMk cId="3711749539" sldId="357"/>
        </pc:sldMkLst>
      </pc:sldChg>
      <pc:sldChg chg="modSp add mod">
        <pc:chgData name="Samuele Mariotto" userId="28f45740-1359-43d3-a8fe-a658db13b78b" providerId="ADAL" clId="{EBC33276-EFCE-47F8-A020-A7A0676BE249}" dt="2025-05-06T14:55:34.878" v="290" actId="20577"/>
        <pc:sldMkLst>
          <pc:docMk/>
          <pc:sldMk cId="3843267871" sldId="358"/>
        </pc:sldMkLst>
      </pc:sldChg>
      <pc:sldChg chg="modSp add mod">
        <pc:chgData name="Samuele Mariotto" userId="28f45740-1359-43d3-a8fe-a658db13b78b" providerId="ADAL" clId="{EBC33276-EFCE-47F8-A020-A7A0676BE249}" dt="2025-05-06T14:58:47.429" v="376" actId="20577"/>
        <pc:sldMkLst>
          <pc:docMk/>
          <pc:sldMk cId="2505212700" sldId="359"/>
        </pc:sldMkLst>
        <pc:spChg chg="mod">
          <ac:chgData name="Samuele Mariotto" userId="28f45740-1359-43d3-a8fe-a658db13b78b" providerId="ADAL" clId="{EBC33276-EFCE-47F8-A020-A7A0676BE249}" dt="2025-05-06T14:58:47.429" v="376" actId="20577"/>
          <ac:spMkLst>
            <pc:docMk/>
            <pc:sldMk cId="2505212700" sldId="359"/>
            <ac:spMk id="7" creationId="{4486B9FA-8764-49E4-1CDD-02A59BBEBE2B}"/>
          </ac:spMkLst>
        </pc:spChg>
      </pc:sldChg>
      <pc:sldChg chg="add">
        <pc:chgData name="Samuele Mariotto" userId="28f45740-1359-43d3-a8fe-a658db13b78b" providerId="ADAL" clId="{EBC33276-EFCE-47F8-A020-A7A0676BE249}" dt="2025-05-06T14:56:10.114" v="292" actId="2890"/>
        <pc:sldMkLst>
          <pc:docMk/>
          <pc:sldMk cId="3266370507" sldId="360"/>
        </pc:sldMkLst>
      </pc:sldChg>
      <pc:sldChg chg="add del">
        <pc:chgData name="Samuele Mariotto" userId="28f45740-1359-43d3-a8fe-a658db13b78b" providerId="ADAL" clId="{EBC33276-EFCE-47F8-A020-A7A0676BE249}" dt="2025-05-06T14:41:49.890" v="151" actId="47"/>
        <pc:sldMkLst>
          <pc:docMk/>
          <pc:sldMk cId="3816157265" sldId="360"/>
        </pc:sldMkLst>
      </pc:sldChg>
      <pc:sldChg chg="add del">
        <pc:chgData name="Samuele Mariotto" userId="28f45740-1359-43d3-a8fe-a658db13b78b" providerId="ADAL" clId="{EBC33276-EFCE-47F8-A020-A7A0676BE249}" dt="2025-05-06T14:41:49.890" v="151" actId="47"/>
        <pc:sldMkLst>
          <pc:docMk/>
          <pc:sldMk cId="224393754" sldId="361"/>
        </pc:sldMkLst>
      </pc:sldChg>
      <pc:sldChg chg="add del">
        <pc:chgData name="Samuele Mariotto" userId="28f45740-1359-43d3-a8fe-a658db13b78b" providerId="ADAL" clId="{EBC33276-EFCE-47F8-A020-A7A0676BE249}" dt="2025-05-06T14:59:11.737" v="378" actId="2696"/>
        <pc:sldMkLst>
          <pc:docMk/>
          <pc:sldMk cId="875450510" sldId="361"/>
        </pc:sldMkLst>
      </pc:sldChg>
      <pc:sldChg chg="add del">
        <pc:chgData name="Samuele Mariotto" userId="28f45740-1359-43d3-a8fe-a658db13b78b" providerId="ADAL" clId="{EBC33276-EFCE-47F8-A020-A7A0676BE249}" dt="2025-05-06T14:41:49.890" v="151" actId="47"/>
        <pc:sldMkLst>
          <pc:docMk/>
          <pc:sldMk cId="500666207" sldId="362"/>
        </pc:sldMkLst>
      </pc:sldChg>
      <pc:sldChg chg="add del">
        <pc:chgData name="Samuele Mariotto" userId="28f45740-1359-43d3-a8fe-a658db13b78b" providerId="ADAL" clId="{EBC33276-EFCE-47F8-A020-A7A0676BE249}" dt="2025-05-06T14:41:49.890" v="151" actId="47"/>
        <pc:sldMkLst>
          <pc:docMk/>
          <pc:sldMk cId="2980151695" sldId="363"/>
        </pc:sldMkLst>
      </pc:sldChg>
      <pc:sldChg chg="add del">
        <pc:chgData name="Samuele Mariotto" userId="28f45740-1359-43d3-a8fe-a658db13b78b" providerId="ADAL" clId="{EBC33276-EFCE-47F8-A020-A7A0676BE249}" dt="2025-05-06T14:41:49.890" v="151" actId="47"/>
        <pc:sldMkLst>
          <pc:docMk/>
          <pc:sldMk cId="3414679896" sldId="365"/>
        </pc:sldMkLst>
      </pc:sldChg>
      <pc:sldChg chg="add del">
        <pc:chgData name="Samuele Mariotto" userId="28f45740-1359-43d3-a8fe-a658db13b78b" providerId="ADAL" clId="{EBC33276-EFCE-47F8-A020-A7A0676BE249}" dt="2025-05-06T14:41:49.890" v="151" actId="47"/>
        <pc:sldMkLst>
          <pc:docMk/>
          <pc:sldMk cId="3647897978" sldId="366"/>
        </pc:sldMkLst>
      </pc:sldChg>
      <pc:sldChg chg="add del">
        <pc:chgData name="Samuele Mariotto" userId="28f45740-1359-43d3-a8fe-a658db13b78b" providerId="ADAL" clId="{EBC33276-EFCE-47F8-A020-A7A0676BE249}" dt="2025-05-06T14:41:49.890" v="151" actId="47"/>
        <pc:sldMkLst>
          <pc:docMk/>
          <pc:sldMk cId="2113710568" sldId="367"/>
        </pc:sldMkLst>
      </pc:sldChg>
      <pc:sldChg chg="addSp delSp modSp del mod">
        <pc:chgData name="Samuele Mariotto" userId="28f45740-1359-43d3-a8fe-a658db13b78b" providerId="ADAL" clId="{EBC33276-EFCE-47F8-A020-A7A0676BE249}" dt="2025-05-06T14:49:29.735" v="185" actId="47"/>
        <pc:sldMkLst>
          <pc:docMk/>
          <pc:sldMk cId="3966775545" sldId="368"/>
        </pc:sldMkLst>
      </pc:sldChg>
    </pc:docChg>
  </pc:docChgLst>
  <pc:docChgLst>
    <pc:chgData name="Samuele Mariotto" userId="28f45740-1359-43d3-a8fe-a658db13b78b" providerId="ADAL" clId="{7CC6D8B5-D1B7-4E9E-8DBA-B7F84425B24C}"/>
    <pc:docChg chg="modSld">
      <pc:chgData name="Samuele Mariotto" userId="28f45740-1359-43d3-a8fe-a658db13b78b" providerId="ADAL" clId="{7CC6D8B5-D1B7-4E9E-8DBA-B7F84425B24C}" dt="2025-05-15T07:17:01.192" v="18" actId="20577"/>
      <pc:docMkLst>
        <pc:docMk/>
      </pc:docMkLst>
      <pc:sldChg chg="modSp mod">
        <pc:chgData name="Samuele Mariotto" userId="28f45740-1359-43d3-a8fe-a658db13b78b" providerId="ADAL" clId="{7CC6D8B5-D1B7-4E9E-8DBA-B7F84425B24C}" dt="2025-05-15T07:17:01.192" v="18" actId="20577"/>
        <pc:sldMkLst>
          <pc:docMk/>
          <pc:sldMk cId="1766767875" sldId="363"/>
        </pc:sldMkLst>
        <pc:spChg chg="mod">
          <ac:chgData name="Samuele Mariotto" userId="28f45740-1359-43d3-a8fe-a658db13b78b" providerId="ADAL" clId="{7CC6D8B5-D1B7-4E9E-8DBA-B7F84425B24C}" dt="2025-05-15T07:17:01.192" v="18" actId="20577"/>
          <ac:spMkLst>
            <pc:docMk/>
            <pc:sldMk cId="1766767875" sldId="363"/>
            <ac:spMk id="25" creationId="{248A39B3-F10D-083C-9C07-83698A43E804}"/>
          </ac:spMkLst>
        </pc:spChg>
      </pc:sldChg>
    </pc:docChg>
  </pc:docChgLst>
  <pc:docChgLst>
    <pc:chgData name="Samuele Mariotto" userId="28f45740-1359-43d3-a8fe-a658db13b78b" providerId="ADAL" clId="{6338C799-1C1F-42CF-AFB2-964CF07DA060}"/>
    <pc:docChg chg="undo custSel addSld delSld modSld sldOrd modMainMaster">
      <pc:chgData name="Samuele Mariotto" userId="28f45740-1359-43d3-a8fe-a658db13b78b" providerId="ADAL" clId="{6338C799-1C1F-42CF-AFB2-964CF07DA060}" dt="2025-05-14T20:27:31.401" v="14756" actId="1035"/>
      <pc:docMkLst>
        <pc:docMk/>
      </pc:docMkLst>
      <pc:sldChg chg="addSp modSp mod">
        <pc:chgData name="Samuele Mariotto" userId="28f45740-1359-43d3-a8fe-a658db13b78b" providerId="ADAL" clId="{6338C799-1C1F-42CF-AFB2-964CF07DA060}" dt="2025-05-11T13:08:27.829" v="2343" actId="1037"/>
        <pc:sldMkLst>
          <pc:docMk/>
          <pc:sldMk cId="3304091889" sldId="279"/>
        </pc:sldMkLst>
        <pc:spChg chg="mod">
          <ac:chgData name="Samuele Mariotto" userId="28f45740-1359-43d3-a8fe-a658db13b78b" providerId="ADAL" clId="{6338C799-1C1F-42CF-AFB2-964CF07DA060}" dt="2025-05-11T13:08:19.062" v="2322" actId="1036"/>
          <ac:spMkLst>
            <pc:docMk/>
            <pc:sldMk cId="3304091889" sldId="279"/>
            <ac:spMk id="3" creationId="{6A8168C7-C9FF-73F3-CDF6-C60B08FEC8D8}"/>
          </ac:spMkLst>
        </pc:spChg>
        <pc:spChg chg="add mod">
          <ac:chgData name="Samuele Mariotto" userId="28f45740-1359-43d3-a8fe-a658db13b78b" providerId="ADAL" clId="{6338C799-1C1F-42CF-AFB2-964CF07DA060}" dt="2025-05-11T13:08:04.551" v="2274"/>
          <ac:spMkLst>
            <pc:docMk/>
            <pc:sldMk cId="3304091889" sldId="279"/>
            <ac:spMk id="5" creationId="{1D5C5626-64EE-E3AF-9F86-6F7D2840DD43}"/>
          </ac:spMkLst>
        </pc:spChg>
        <pc:spChg chg="mod">
          <ac:chgData name="Samuele Mariotto" userId="28f45740-1359-43d3-a8fe-a658db13b78b" providerId="ADAL" clId="{6338C799-1C1F-42CF-AFB2-964CF07DA060}" dt="2025-05-11T13:08:10.021" v="2292" actId="1035"/>
          <ac:spMkLst>
            <pc:docMk/>
            <pc:sldMk cId="3304091889" sldId="279"/>
            <ac:spMk id="6" creationId="{0BB2F494-C3F6-FCA3-16A2-0F6BCBA34455}"/>
          </ac:spMkLst>
        </pc:spChg>
        <pc:spChg chg="mod">
          <ac:chgData name="Samuele Mariotto" userId="28f45740-1359-43d3-a8fe-a658db13b78b" providerId="ADAL" clId="{6338C799-1C1F-42CF-AFB2-964CF07DA060}" dt="2025-05-11T13:07:25.521" v="2273" actId="20577"/>
          <ac:spMkLst>
            <pc:docMk/>
            <pc:sldMk cId="3304091889" sldId="279"/>
            <ac:spMk id="12" creationId="{A7A5A66B-9774-DFD1-E863-F69BBA5B2B97}"/>
          </ac:spMkLst>
        </pc:spChg>
        <pc:picChg chg="add mod">
          <ac:chgData name="Samuele Mariotto" userId="28f45740-1359-43d3-a8fe-a658db13b78b" providerId="ADAL" clId="{6338C799-1C1F-42CF-AFB2-964CF07DA060}" dt="2025-05-11T13:08:27.829" v="2343" actId="1037"/>
          <ac:picMkLst>
            <pc:docMk/>
            <pc:sldMk cId="3304091889" sldId="279"/>
            <ac:picMk id="4" creationId="{86646997-8AF9-A45C-3EFD-5B6BD768ABEB}"/>
          </ac:picMkLst>
        </pc:picChg>
      </pc:sldChg>
      <pc:sldChg chg="addSp delSp modSp del mod delAnim modAnim">
        <pc:chgData name="Samuele Mariotto" userId="28f45740-1359-43d3-a8fe-a658db13b78b" providerId="ADAL" clId="{6338C799-1C1F-42CF-AFB2-964CF07DA060}" dt="2025-05-11T13:58:34.931" v="3082" actId="2696"/>
        <pc:sldMkLst>
          <pc:docMk/>
          <pc:sldMk cId="4226066742" sldId="325"/>
        </pc:sldMkLst>
      </pc:sldChg>
      <pc:sldChg chg="addSp delSp modSp mod modClrScheme chgLayout">
        <pc:chgData name="Samuele Mariotto" userId="28f45740-1359-43d3-a8fe-a658db13b78b" providerId="ADAL" clId="{6338C799-1C1F-42CF-AFB2-964CF07DA060}" dt="2025-05-14T20:23:20.073" v="14725" actId="20577"/>
        <pc:sldMkLst>
          <pc:docMk/>
          <pc:sldMk cId="1067400419" sldId="354"/>
        </pc:sldMkLst>
        <pc:spChg chg="add mod">
          <ac:chgData name="Samuele Mariotto" userId="28f45740-1359-43d3-a8fe-a658db13b78b" providerId="ADAL" clId="{6338C799-1C1F-42CF-AFB2-964CF07DA060}" dt="2025-05-14T19:47:38.967" v="14705" actId="1035"/>
          <ac:spMkLst>
            <pc:docMk/>
            <pc:sldMk cId="1067400419" sldId="354"/>
            <ac:spMk id="3" creationId="{BA1794D3-130C-0A85-87C2-CF4C0293A4F3}"/>
          </ac:spMkLst>
        </pc:spChg>
        <pc:spChg chg="mod ord">
          <ac:chgData name="Samuele Mariotto" userId="28f45740-1359-43d3-a8fe-a658db13b78b" providerId="ADAL" clId="{6338C799-1C1F-42CF-AFB2-964CF07DA060}" dt="2025-05-13T15:15:44.309" v="14242" actId="700"/>
          <ac:spMkLst>
            <pc:docMk/>
            <pc:sldMk cId="1067400419" sldId="354"/>
            <ac:spMk id="5" creationId="{E2AB2600-AA2D-5FC1-333D-0B6FF228CA9B}"/>
          </ac:spMkLst>
        </pc:spChg>
        <pc:spChg chg="add mod">
          <ac:chgData name="Samuele Mariotto" userId="28f45740-1359-43d3-a8fe-a658db13b78b" providerId="ADAL" clId="{6338C799-1C1F-42CF-AFB2-964CF07DA060}" dt="2025-05-14T20:23:20.073" v="14725" actId="20577"/>
          <ac:spMkLst>
            <pc:docMk/>
            <pc:sldMk cId="1067400419" sldId="354"/>
            <ac:spMk id="6" creationId="{41BA7868-EBE7-43E9-EEB6-770D6219CFED}"/>
          </ac:spMkLst>
        </pc:spChg>
        <pc:spChg chg="mod ord">
          <ac:chgData name="Samuele Mariotto" userId="28f45740-1359-43d3-a8fe-a658db13b78b" providerId="ADAL" clId="{6338C799-1C1F-42CF-AFB2-964CF07DA060}" dt="2025-05-13T15:15:44.309" v="14242" actId="700"/>
          <ac:spMkLst>
            <pc:docMk/>
            <pc:sldMk cId="1067400419" sldId="354"/>
            <ac:spMk id="7" creationId="{FCCC271B-964F-DBF0-A929-E97DC1233351}"/>
          </ac:spMkLst>
        </pc:spChg>
        <pc:spChg chg="mod ord">
          <ac:chgData name="Samuele Mariotto" userId="28f45740-1359-43d3-a8fe-a658db13b78b" providerId="ADAL" clId="{6338C799-1C1F-42CF-AFB2-964CF07DA060}" dt="2025-05-11T15:33:07.145" v="5522" actId="113"/>
          <ac:spMkLst>
            <pc:docMk/>
            <pc:sldMk cId="1067400419" sldId="354"/>
            <ac:spMk id="9" creationId="{73549FC3-7908-D290-3FA4-0FCFFE66C173}"/>
          </ac:spMkLst>
        </pc:spChg>
        <pc:spChg chg="add mod">
          <ac:chgData name="Samuele Mariotto" userId="28f45740-1359-43d3-a8fe-a658db13b78b" providerId="ADAL" clId="{6338C799-1C1F-42CF-AFB2-964CF07DA060}" dt="2025-05-11T14:52:39.188" v="4318" actId="20577"/>
          <ac:spMkLst>
            <pc:docMk/>
            <pc:sldMk cId="1067400419" sldId="354"/>
            <ac:spMk id="31" creationId="{857CA81D-126C-2CE8-1410-DF16C7AE9B4D}"/>
          </ac:spMkLst>
        </pc:spChg>
        <pc:spChg chg="add mod">
          <ac:chgData name="Samuele Mariotto" userId="28f45740-1359-43d3-a8fe-a658db13b78b" providerId="ADAL" clId="{6338C799-1C1F-42CF-AFB2-964CF07DA060}" dt="2025-05-11T14:53:58.457" v="4332" actId="1076"/>
          <ac:spMkLst>
            <pc:docMk/>
            <pc:sldMk cId="1067400419" sldId="354"/>
            <ac:spMk id="32" creationId="{A17653F0-9DFD-C562-1F44-545B21A3ECB1}"/>
          </ac:spMkLst>
        </pc:spChg>
        <pc:spChg chg="add mod">
          <ac:chgData name="Samuele Mariotto" userId="28f45740-1359-43d3-a8fe-a658db13b78b" providerId="ADAL" clId="{6338C799-1C1F-42CF-AFB2-964CF07DA060}" dt="2025-05-13T14:05:38.369" v="13204" actId="113"/>
          <ac:spMkLst>
            <pc:docMk/>
            <pc:sldMk cId="1067400419" sldId="354"/>
            <ac:spMk id="34" creationId="{292D007A-461A-D56A-E497-0BA266ADDADB}"/>
          </ac:spMkLst>
        </pc:spChg>
        <pc:spChg chg="mod ord">
          <ac:chgData name="Samuele Mariotto" userId="28f45740-1359-43d3-a8fe-a658db13b78b" providerId="ADAL" clId="{6338C799-1C1F-42CF-AFB2-964CF07DA060}" dt="2025-05-13T15:15:44.309" v="14242" actId="700"/>
          <ac:spMkLst>
            <pc:docMk/>
            <pc:sldMk cId="1067400419" sldId="354"/>
            <ac:spMk id="35" creationId="{60446137-7AA8-BF39-EE03-FBEA34A76D22}"/>
          </ac:spMkLst>
        </pc:spChg>
        <pc:grpChg chg="add mod">
          <ac:chgData name="Samuele Mariotto" userId="28f45740-1359-43d3-a8fe-a658db13b78b" providerId="ADAL" clId="{6338C799-1C1F-42CF-AFB2-964CF07DA060}" dt="2025-05-11T14:49:57.916" v="4223" actId="1076"/>
          <ac:grpSpMkLst>
            <pc:docMk/>
            <pc:sldMk cId="1067400419" sldId="354"/>
            <ac:grpSpMk id="30" creationId="{2A21DBB6-B948-D58B-3FDE-C5BF4A02E395}"/>
          </ac:grpSpMkLst>
        </pc:grpChg>
        <pc:picChg chg="mod">
          <ac:chgData name="Samuele Mariotto" userId="28f45740-1359-43d3-a8fe-a658db13b78b" providerId="ADAL" clId="{6338C799-1C1F-42CF-AFB2-964CF07DA060}" dt="2025-05-11T14:45:56.243" v="4145" actId="164"/>
          <ac:picMkLst>
            <pc:docMk/>
            <pc:sldMk cId="1067400419" sldId="354"/>
            <ac:picMk id="2" creationId="{C21D563A-B5A9-3EAF-4F4C-9D9C3EEFC494}"/>
          </ac:picMkLst>
        </pc:picChg>
        <pc:picChg chg="mod">
          <ac:chgData name="Samuele Mariotto" userId="28f45740-1359-43d3-a8fe-a658db13b78b" providerId="ADAL" clId="{6338C799-1C1F-42CF-AFB2-964CF07DA060}" dt="2025-05-11T14:46:01.476" v="4146" actId="164"/>
          <ac:picMkLst>
            <pc:docMk/>
            <pc:sldMk cId="1067400419" sldId="354"/>
            <ac:picMk id="13" creationId="{5A243E2E-41BA-1E35-8E10-B989C4FA63EF}"/>
          </ac:picMkLst>
        </pc:picChg>
        <pc:picChg chg="add mod">
          <ac:chgData name="Samuele Mariotto" userId="28f45740-1359-43d3-a8fe-a658db13b78b" providerId="ADAL" clId="{6338C799-1C1F-42CF-AFB2-964CF07DA060}" dt="2025-05-11T14:49:54.071" v="4222" actId="1076"/>
          <ac:picMkLst>
            <pc:docMk/>
            <pc:sldMk cId="1067400419" sldId="354"/>
            <ac:picMk id="29" creationId="{811D07B7-DD6A-7D9C-1266-845B3BC25FA9}"/>
          </ac:picMkLst>
        </pc:picChg>
      </pc:sldChg>
      <pc:sldChg chg="addSp delSp modSp mod modClrScheme chgLayout">
        <pc:chgData name="Samuele Mariotto" userId="28f45740-1359-43d3-a8fe-a658db13b78b" providerId="ADAL" clId="{6338C799-1C1F-42CF-AFB2-964CF07DA060}" dt="2025-05-14T19:41:18.044" v="14679" actId="20577"/>
        <pc:sldMkLst>
          <pc:docMk/>
          <pc:sldMk cId="1482718090" sldId="355"/>
        </pc:sldMkLst>
        <pc:spChg chg="add mod">
          <ac:chgData name="Samuele Mariotto" userId="28f45740-1359-43d3-a8fe-a658db13b78b" providerId="ADAL" clId="{6338C799-1C1F-42CF-AFB2-964CF07DA060}" dt="2025-05-14T19:41:18.044" v="14679" actId="20577"/>
          <ac:spMkLst>
            <pc:docMk/>
            <pc:sldMk cId="1482718090" sldId="355"/>
            <ac:spMk id="2" creationId="{6F946DD8-9916-2126-21C6-6A997D6AE988}"/>
          </ac:spMkLst>
        </pc:spChg>
        <pc:spChg chg="mod ord">
          <ac:chgData name="Samuele Mariotto" userId="28f45740-1359-43d3-a8fe-a658db13b78b" providerId="ADAL" clId="{6338C799-1C1F-42CF-AFB2-964CF07DA060}" dt="2025-05-13T15:15:44.309" v="14242" actId="700"/>
          <ac:spMkLst>
            <pc:docMk/>
            <pc:sldMk cId="1482718090" sldId="355"/>
            <ac:spMk id="6" creationId="{1F9E44D7-D10F-E188-48E1-0784D4143A0B}"/>
          </ac:spMkLst>
        </pc:spChg>
        <pc:spChg chg="mod ord">
          <ac:chgData name="Samuele Mariotto" userId="28f45740-1359-43d3-a8fe-a658db13b78b" providerId="ADAL" clId="{6338C799-1C1F-42CF-AFB2-964CF07DA060}" dt="2025-05-13T15:15:44.309" v="14242" actId="700"/>
          <ac:spMkLst>
            <pc:docMk/>
            <pc:sldMk cId="1482718090" sldId="355"/>
            <ac:spMk id="7" creationId="{E6D0E489-9984-4AFE-5FA0-5D749DC89F69}"/>
          </ac:spMkLst>
        </pc:spChg>
        <pc:spChg chg="mod ord">
          <ac:chgData name="Samuele Mariotto" userId="28f45740-1359-43d3-a8fe-a658db13b78b" providerId="ADAL" clId="{6338C799-1C1F-42CF-AFB2-964CF07DA060}" dt="2025-05-13T15:15:44.309" v="14242" actId="700"/>
          <ac:spMkLst>
            <pc:docMk/>
            <pc:sldMk cId="1482718090" sldId="355"/>
            <ac:spMk id="8" creationId="{BAB890C0-2022-1F9C-31AB-5CC55EE14E06}"/>
          </ac:spMkLst>
        </pc:spChg>
      </pc:sldChg>
      <pc:sldChg chg="addSp delSp modSp mod modClrScheme chgLayout">
        <pc:chgData name="Samuele Mariotto" userId="28f45740-1359-43d3-a8fe-a658db13b78b" providerId="ADAL" clId="{6338C799-1C1F-42CF-AFB2-964CF07DA060}" dt="2025-05-14T09:19:37.151" v="14378" actId="478"/>
        <pc:sldMkLst>
          <pc:docMk/>
          <pc:sldMk cId="3052323946" sldId="356"/>
        </pc:sldMkLst>
        <pc:spChg chg="mod ord">
          <ac:chgData name="Samuele Mariotto" userId="28f45740-1359-43d3-a8fe-a658db13b78b" providerId="ADAL" clId="{6338C799-1C1F-42CF-AFB2-964CF07DA060}" dt="2025-05-13T15:15:44.309" v="14242" actId="700"/>
          <ac:spMkLst>
            <pc:docMk/>
            <pc:sldMk cId="3052323946" sldId="356"/>
            <ac:spMk id="7" creationId="{34452DFA-D951-1372-23D8-4ACC40D6257A}"/>
          </ac:spMkLst>
        </pc:spChg>
        <pc:spChg chg="mod">
          <ac:chgData name="Samuele Mariotto" userId="28f45740-1359-43d3-a8fe-a658db13b78b" providerId="ADAL" clId="{6338C799-1C1F-42CF-AFB2-964CF07DA060}" dt="2025-05-14T09:10:03.841" v="14376" actId="1076"/>
          <ac:spMkLst>
            <pc:docMk/>
            <pc:sldMk cId="3052323946" sldId="356"/>
            <ac:spMk id="13" creationId="{97F77C92-2281-1F84-7F94-01FA75344C29}"/>
          </ac:spMkLst>
        </pc:spChg>
        <pc:spChg chg="mod">
          <ac:chgData name="Samuele Mariotto" userId="28f45740-1359-43d3-a8fe-a658db13b78b" providerId="ADAL" clId="{6338C799-1C1F-42CF-AFB2-964CF07DA060}" dt="2025-05-11T15:37:18.227" v="5616" actId="14100"/>
          <ac:spMkLst>
            <pc:docMk/>
            <pc:sldMk cId="3052323946" sldId="356"/>
            <ac:spMk id="14" creationId="{4DA287FF-F958-9F05-BA63-EF59A3106D80}"/>
          </ac:spMkLst>
        </pc:spChg>
        <pc:spChg chg="mod">
          <ac:chgData name="Samuele Mariotto" userId="28f45740-1359-43d3-a8fe-a658db13b78b" providerId="ADAL" clId="{6338C799-1C1F-42CF-AFB2-964CF07DA060}" dt="2025-05-08T16:46:53.078" v="4"/>
          <ac:spMkLst>
            <pc:docMk/>
            <pc:sldMk cId="3052323946" sldId="356"/>
            <ac:spMk id="49" creationId="{57ED890F-FBDA-E182-6AAC-F98ED0CEBB22}"/>
          </ac:spMkLst>
        </pc:spChg>
        <pc:spChg chg="mod">
          <ac:chgData name="Samuele Mariotto" userId="28f45740-1359-43d3-a8fe-a658db13b78b" providerId="ADAL" clId="{6338C799-1C1F-42CF-AFB2-964CF07DA060}" dt="2025-05-08T16:46:53.078" v="4"/>
          <ac:spMkLst>
            <pc:docMk/>
            <pc:sldMk cId="3052323946" sldId="356"/>
            <ac:spMk id="57" creationId="{72FE889C-5372-9335-779A-01B47B655B9B}"/>
          </ac:spMkLst>
        </pc:spChg>
        <pc:spChg chg="mod">
          <ac:chgData name="Samuele Mariotto" userId="28f45740-1359-43d3-a8fe-a658db13b78b" providerId="ADAL" clId="{6338C799-1C1F-42CF-AFB2-964CF07DA060}" dt="2025-05-08T16:46:53.078" v="4"/>
          <ac:spMkLst>
            <pc:docMk/>
            <pc:sldMk cId="3052323946" sldId="356"/>
            <ac:spMk id="59" creationId="{2394DA5C-69BE-7DA5-79AD-EB6C506838A0}"/>
          </ac:spMkLst>
        </pc:spChg>
        <pc:spChg chg="mod">
          <ac:chgData name="Samuele Mariotto" userId="28f45740-1359-43d3-a8fe-a658db13b78b" providerId="ADAL" clId="{6338C799-1C1F-42CF-AFB2-964CF07DA060}" dt="2025-05-08T16:46:53.078" v="4"/>
          <ac:spMkLst>
            <pc:docMk/>
            <pc:sldMk cId="3052323946" sldId="356"/>
            <ac:spMk id="66" creationId="{7B7F19B3-EDA0-EF30-C32B-74310CF514FE}"/>
          </ac:spMkLst>
        </pc:spChg>
        <pc:spChg chg="mod">
          <ac:chgData name="Samuele Mariotto" userId="28f45740-1359-43d3-a8fe-a658db13b78b" providerId="ADAL" clId="{6338C799-1C1F-42CF-AFB2-964CF07DA060}" dt="2025-05-08T16:46:53.078" v="4"/>
          <ac:spMkLst>
            <pc:docMk/>
            <pc:sldMk cId="3052323946" sldId="356"/>
            <ac:spMk id="69" creationId="{7682E55C-F04C-4F41-7A5C-AD2BFF963992}"/>
          </ac:spMkLst>
        </pc:spChg>
        <pc:spChg chg="mod">
          <ac:chgData name="Samuele Mariotto" userId="28f45740-1359-43d3-a8fe-a658db13b78b" providerId="ADAL" clId="{6338C799-1C1F-42CF-AFB2-964CF07DA060}" dt="2025-05-08T16:46:53.078" v="4"/>
          <ac:spMkLst>
            <pc:docMk/>
            <pc:sldMk cId="3052323946" sldId="356"/>
            <ac:spMk id="70" creationId="{CFA7BD58-F30F-8C65-8276-E186F926E2FE}"/>
          </ac:spMkLst>
        </pc:spChg>
        <pc:spChg chg="mod">
          <ac:chgData name="Samuele Mariotto" userId="28f45740-1359-43d3-a8fe-a658db13b78b" providerId="ADAL" clId="{6338C799-1C1F-42CF-AFB2-964CF07DA060}" dt="2025-05-08T16:46:53.078" v="4"/>
          <ac:spMkLst>
            <pc:docMk/>
            <pc:sldMk cId="3052323946" sldId="356"/>
            <ac:spMk id="71" creationId="{37C8A692-6D1D-BFC5-D107-553E7C101900}"/>
          </ac:spMkLst>
        </pc:spChg>
        <pc:spChg chg="add mod">
          <ac:chgData name="Samuele Mariotto" userId="28f45740-1359-43d3-a8fe-a658db13b78b" providerId="ADAL" clId="{6338C799-1C1F-42CF-AFB2-964CF07DA060}" dt="2025-05-14T09:09:48.668" v="14374" actId="20577"/>
          <ac:spMkLst>
            <pc:docMk/>
            <pc:sldMk cId="3052323946" sldId="356"/>
            <ac:spMk id="72" creationId="{91ECDCFD-8A16-493D-57E7-A5238AD12BDD}"/>
          </ac:spMkLst>
        </pc:spChg>
        <pc:spChg chg="add del mod">
          <ac:chgData name="Samuele Mariotto" userId="28f45740-1359-43d3-a8fe-a658db13b78b" providerId="ADAL" clId="{6338C799-1C1F-42CF-AFB2-964CF07DA060}" dt="2025-05-14T09:19:37.151" v="14378" actId="478"/>
          <ac:spMkLst>
            <pc:docMk/>
            <pc:sldMk cId="3052323946" sldId="356"/>
            <ac:spMk id="73" creationId="{E356AD6F-4300-566A-0950-45E94CA90F4F}"/>
          </ac:spMkLst>
        </pc:spChg>
        <pc:spChg chg="add mod">
          <ac:chgData name="Samuele Mariotto" userId="28f45740-1359-43d3-a8fe-a658db13b78b" providerId="ADAL" clId="{6338C799-1C1F-42CF-AFB2-964CF07DA060}" dt="2025-05-11T15:13:46.529" v="4778" actId="1076"/>
          <ac:spMkLst>
            <pc:docMk/>
            <pc:sldMk cId="3052323946" sldId="356"/>
            <ac:spMk id="76" creationId="{56E392F1-F559-A0BA-BD0B-5CFFA0FB6BAD}"/>
          </ac:spMkLst>
        </pc:spChg>
        <pc:spChg chg="add mod">
          <ac:chgData name="Samuele Mariotto" userId="28f45740-1359-43d3-a8fe-a658db13b78b" providerId="ADAL" clId="{6338C799-1C1F-42CF-AFB2-964CF07DA060}" dt="2025-05-14T09:08:36.400" v="14371"/>
          <ac:spMkLst>
            <pc:docMk/>
            <pc:sldMk cId="3052323946" sldId="356"/>
            <ac:spMk id="78" creationId="{431516C7-F7E0-29D4-1334-A6C9BAAB3D7C}"/>
          </ac:spMkLst>
        </pc:spChg>
        <pc:spChg chg="mod ord">
          <ac:chgData name="Samuele Mariotto" userId="28f45740-1359-43d3-a8fe-a658db13b78b" providerId="ADAL" clId="{6338C799-1C1F-42CF-AFB2-964CF07DA060}" dt="2025-05-13T15:15:44.309" v="14242" actId="700"/>
          <ac:spMkLst>
            <pc:docMk/>
            <pc:sldMk cId="3052323946" sldId="356"/>
            <ac:spMk id="81" creationId="{6489845B-9C34-30A9-2658-46821C269EB7}"/>
          </ac:spMkLst>
        </pc:spChg>
        <pc:spChg chg="mod ord">
          <ac:chgData name="Samuele Mariotto" userId="28f45740-1359-43d3-a8fe-a658db13b78b" providerId="ADAL" clId="{6338C799-1C1F-42CF-AFB2-964CF07DA060}" dt="2025-05-13T15:15:44.309" v="14242" actId="700"/>
          <ac:spMkLst>
            <pc:docMk/>
            <pc:sldMk cId="3052323946" sldId="356"/>
            <ac:spMk id="82" creationId="{D2B5D8F1-7F44-7240-001A-433C2D4EA0D0}"/>
          </ac:spMkLst>
        </pc:spChg>
        <pc:picChg chg="add mod">
          <ac:chgData name="Samuele Mariotto" userId="28f45740-1359-43d3-a8fe-a658db13b78b" providerId="ADAL" clId="{6338C799-1C1F-42CF-AFB2-964CF07DA060}" dt="2025-05-11T15:13:42.651" v="4777" actId="14100"/>
          <ac:picMkLst>
            <pc:docMk/>
            <pc:sldMk cId="3052323946" sldId="356"/>
            <ac:picMk id="77" creationId="{8F313999-4D7C-8FD9-A19B-7985EA7A5882}"/>
          </ac:picMkLst>
        </pc:picChg>
        <pc:picChg chg="add mod">
          <ac:chgData name="Samuele Mariotto" userId="28f45740-1359-43d3-a8fe-a658db13b78b" providerId="ADAL" clId="{6338C799-1C1F-42CF-AFB2-964CF07DA060}" dt="2025-05-13T09:26:43.271" v="10567" actId="1076"/>
          <ac:picMkLst>
            <pc:docMk/>
            <pc:sldMk cId="3052323946" sldId="356"/>
            <ac:picMk id="80" creationId="{5F13D171-8605-A2C9-F33E-038F70395EE2}"/>
          </ac:picMkLst>
        </pc:picChg>
      </pc:sldChg>
      <pc:sldChg chg="del">
        <pc:chgData name="Samuele Mariotto" userId="28f45740-1359-43d3-a8fe-a658db13b78b" providerId="ADAL" clId="{6338C799-1C1F-42CF-AFB2-964CF07DA060}" dt="2025-05-09T07:32:00.899" v="896" actId="2696"/>
        <pc:sldMkLst>
          <pc:docMk/>
          <pc:sldMk cId="1997798123" sldId="357"/>
        </pc:sldMkLst>
      </pc:sldChg>
      <pc:sldChg chg="addSp delSp modSp del mod">
        <pc:chgData name="Samuele Mariotto" userId="28f45740-1359-43d3-a8fe-a658db13b78b" providerId="ADAL" clId="{6338C799-1C1F-42CF-AFB2-964CF07DA060}" dt="2025-05-12T21:01:50.791" v="8250" actId="47"/>
        <pc:sldMkLst>
          <pc:docMk/>
          <pc:sldMk cId="3843267871" sldId="358"/>
        </pc:sldMkLst>
      </pc:sldChg>
      <pc:sldChg chg="addSp delSp modSp mod modClrScheme chgLayout">
        <pc:chgData name="Samuele Mariotto" userId="28f45740-1359-43d3-a8fe-a658db13b78b" providerId="ADAL" clId="{6338C799-1C1F-42CF-AFB2-964CF07DA060}" dt="2025-05-13T15:21:20.802" v="14269" actId="20577"/>
        <pc:sldMkLst>
          <pc:docMk/>
          <pc:sldMk cId="2505212700" sldId="359"/>
        </pc:sldMkLst>
        <pc:spChg chg="add mod">
          <ac:chgData name="Samuele Mariotto" userId="28f45740-1359-43d3-a8fe-a658db13b78b" providerId="ADAL" clId="{6338C799-1C1F-42CF-AFB2-964CF07DA060}" dt="2025-05-12T08:57:09.133" v="6757" actId="1076"/>
          <ac:spMkLst>
            <pc:docMk/>
            <pc:sldMk cId="2505212700" sldId="359"/>
            <ac:spMk id="6" creationId="{BBFA3A89-1F84-3F89-CBD5-A844722D5ECE}"/>
          </ac:spMkLst>
        </pc:spChg>
        <pc:spChg chg="mod ord">
          <ac:chgData name="Samuele Mariotto" userId="28f45740-1359-43d3-a8fe-a658db13b78b" providerId="ADAL" clId="{6338C799-1C1F-42CF-AFB2-964CF07DA060}" dt="2025-05-13T15:15:44.309" v="14242" actId="700"/>
          <ac:spMkLst>
            <pc:docMk/>
            <pc:sldMk cId="2505212700" sldId="359"/>
            <ac:spMk id="7" creationId="{4486B9FA-8764-49E4-1CDD-02A59BBEBE2B}"/>
          </ac:spMkLst>
        </pc:spChg>
        <pc:spChg chg="add mod">
          <ac:chgData name="Samuele Mariotto" userId="28f45740-1359-43d3-a8fe-a658db13b78b" providerId="ADAL" clId="{6338C799-1C1F-42CF-AFB2-964CF07DA060}" dt="2025-05-12T08:57:09.133" v="6757" actId="1076"/>
          <ac:spMkLst>
            <pc:docMk/>
            <pc:sldMk cId="2505212700" sldId="359"/>
            <ac:spMk id="9" creationId="{8CFADB8A-560E-43B5-5463-0FCA85065810}"/>
          </ac:spMkLst>
        </pc:spChg>
        <pc:spChg chg="add mod">
          <ac:chgData name="Samuele Mariotto" userId="28f45740-1359-43d3-a8fe-a658db13b78b" providerId="ADAL" clId="{6338C799-1C1F-42CF-AFB2-964CF07DA060}" dt="2025-05-12T08:57:09.133" v="6757" actId="1076"/>
          <ac:spMkLst>
            <pc:docMk/>
            <pc:sldMk cId="2505212700" sldId="359"/>
            <ac:spMk id="10" creationId="{2C5A91E2-D2D2-4128-A987-8DAEF5654C19}"/>
          </ac:spMkLst>
        </pc:spChg>
        <pc:spChg chg="add mod">
          <ac:chgData name="Samuele Mariotto" userId="28f45740-1359-43d3-a8fe-a658db13b78b" providerId="ADAL" clId="{6338C799-1C1F-42CF-AFB2-964CF07DA060}" dt="2025-05-13T15:21:20.802" v="14269" actId="20577"/>
          <ac:spMkLst>
            <pc:docMk/>
            <pc:sldMk cId="2505212700" sldId="359"/>
            <ac:spMk id="22" creationId="{0847B690-5656-51FD-924F-EC49FFB27BFA}"/>
          </ac:spMkLst>
        </pc:spChg>
        <pc:spChg chg="mod ord">
          <ac:chgData name="Samuele Mariotto" userId="28f45740-1359-43d3-a8fe-a658db13b78b" providerId="ADAL" clId="{6338C799-1C1F-42CF-AFB2-964CF07DA060}" dt="2025-05-13T15:15:44.309" v="14242" actId="700"/>
          <ac:spMkLst>
            <pc:docMk/>
            <pc:sldMk cId="2505212700" sldId="359"/>
            <ac:spMk id="25" creationId="{70B96112-8091-0600-2EA2-0E3875E6BD99}"/>
          </ac:spMkLst>
        </pc:spChg>
        <pc:spChg chg="mod ord">
          <ac:chgData name="Samuele Mariotto" userId="28f45740-1359-43d3-a8fe-a658db13b78b" providerId="ADAL" clId="{6338C799-1C1F-42CF-AFB2-964CF07DA060}" dt="2025-05-13T15:15:44.309" v="14242" actId="700"/>
          <ac:spMkLst>
            <pc:docMk/>
            <pc:sldMk cId="2505212700" sldId="359"/>
            <ac:spMk id="26" creationId="{DAC2CE2C-28A9-2A68-5103-70A3CF4C7600}"/>
          </ac:spMkLst>
        </pc:spChg>
        <pc:graphicFrameChg chg="add mod modGraphic">
          <ac:chgData name="Samuele Mariotto" userId="28f45740-1359-43d3-a8fe-a658db13b78b" providerId="ADAL" clId="{6338C799-1C1F-42CF-AFB2-964CF07DA060}" dt="2025-05-12T08:57:20.079" v="6758" actId="2711"/>
          <ac:graphicFrameMkLst>
            <pc:docMk/>
            <pc:sldMk cId="2505212700" sldId="359"/>
            <ac:graphicFrameMk id="2" creationId="{EA59CCE1-7C3B-0AB8-FFFC-4565009DDA05}"/>
          </ac:graphicFrameMkLst>
        </pc:graphicFrameChg>
        <pc:graphicFrameChg chg="add mod modGraphic">
          <ac:chgData name="Samuele Mariotto" userId="28f45740-1359-43d3-a8fe-a658db13b78b" providerId="ADAL" clId="{6338C799-1C1F-42CF-AFB2-964CF07DA060}" dt="2025-05-12T08:57:29.576" v="6760" actId="14100"/>
          <ac:graphicFrameMkLst>
            <pc:docMk/>
            <pc:sldMk cId="2505212700" sldId="359"/>
            <ac:graphicFrameMk id="8" creationId="{BA919D9E-1330-268E-427C-658CD43ECBBE}"/>
          </ac:graphicFrameMkLst>
        </pc:graphicFrameChg>
        <pc:graphicFrameChg chg="add mod modGraphic">
          <ac:chgData name="Samuele Mariotto" userId="28f45740-1359-43d3-a8fe-a658db13b78b" providerId="ADAL" clId="{6338C799-1C1F-42CF-AFB2-964CF07DA060}" dt="2025-05-13T09:16:15.041" v="10503" actId="20577"/>
          <ac:graphicFrameMkLst>
            <pc:docMk/>
            <pc:sldMk cId="2505212700" sldId="359"/>
            <ac:graphicFrameMk id="11" creationId="{70F33B13-3347-FF07-1280-F16A0803A3E3}"/>
          </ac:graphicFrameMkLst>
        </pc:graphicFrameChg>
        <pc:graphicFrameChg chg="add mod modGraphic">
          <ac:chgData name="Samuele Mariotto" userId="28f45740-1359-43d3-a8fe-a658db13b78b" providerId="ADAL" clId="{6338C799-1C1F-42CF-AFB2-964CF07DA060}" dt="2025-05-13T09:16:22.780" v="10508" actId="20577"/>
          <ac:graphicFrameMkLst>
            <pc:docMk/>
            <pc:sldMk cId="2505212700" sldId="359"/>
            <ac:graphicFrameMk id="21" creationId="{4956FD92-F3AF-5C0E-5F6D-7AB4A9D1636E}"/>
          </ac:graphicFrameMkLst>
        </pc:graphicFrameChg>
      </pc:sldChg>
      <pc:sldChg chg="addSp delSp modSp mod modClrScheme chgLayout">
        <pc:chgData name="Samuele Mariotto" userId="28f45740-1359-43d3-a8fe-a658db13b78b" providerId="ADAL" clId="{6338C799-1C1F-42CF-AFB2-964CF07DA060}" dt="2025-05-13T15:15:44.309" v="14242" actId="700"/>
        <pc:sldMkLst>
          <pc:docMk/>
          <pc:sldMk cId="3266370507" sldId="360"/>
        </pc:sldMkLst>
        <pc:spChg chg="add mod">
          <ac:chgData name="Samuele Mariotto" userId="28f45740-1359-43d3-a8fe-a658db13b78b" providerId="ADAL" clId="{6338C799-1C1F-42CF-AFB2-964CF07DA060}" dt="2025-05-12T21:16:51.088" v="9390" actId="20577"/>
          <ac:spMkLst>
            <pc:docMk/>
            <pc:sldMk cId="3266370507" sldId="360"/>
            <ac:spMk id="6" creationId="{CEDD4120-9259-60BC-27E9-EFC8435D3B3C}"/>
          </ac:spMkLst>
        </pc:spChg>
        <pc:spChg chg="mod ord">
          <ac:chgData name="Samuele Mariotto" userId="28f45740-1359-43d3-a8fe-a658db13b78b" providerId="ADAL" clId="{6338C799-1C1F-42CF-AFB2-964CF07DA060}" dt="2025-05-13T15:15:44.309" v="14242" actId="700"/>
          <ac:spMkLst>
            <pc:docMk/>
            <pc:sldMk cId="3266370507" sldId="360"/>
            <ac:spMk id="7" creationId="{FEEBA9BD-ACA2-D1AA-A001-F41A482997DE}"/>
          </ac:spMkLst>
        </pc:spChg>
        <pc:spChg chg="add mod">
          <ac:chgData name="Samuele Mariotto" userId="28f45740-1359-43d3-a8fe-a658db13b78b" providerId="ADAL" clId="{6338C799-1C1F-42CF-AFB2-964CF07DA060}" dt="2025-05-12T20:49:58.235" v="7771" actId="164"/>
          <ac:spMkLst>
            <pc:docMk/>
            <pc:sldMk cId="3266370507" sldId="360"/>
            <ac:spMk id="20" creationId="{5DED96E7-0364-4C9C-E0C2-9B1EA9167D25}"/>
          </ac:spMkLst>
        </pc:spChg>
        <pc:spChg chg="add mod">
          <ac:chgData name="Samuele Mariotto" userId="28f45740-1359-43d3-a8fe-a658db13b78b" providerId="ADAL" clId="{6338C799-1C1F-42CF-AFB2-964CF07DA060}" dt="2025-05-12T16:01:50.713" v="7563" actId="12789"/>
          <ac:spMkLst>
            <pc:docMk/>
            <pc:sldMk cId="3266370507" sldId="360"/>
            <ac:spMk id="30" creationId="{D0633BCC-AA60-C2BE-93A9-BEB798B109E4}"/>
          </ac:spMkLst>
        </pc:spChg>
        <pc:spChg chg="add mod">
          <ac:chgData name="Samuele Mariotto" userId="28f45740-1359-43d3-a8fe-a658db13b78b" providerId="ADAL" clId="{6338C799-1C1F-42CF-AFB2-964CF07DA060}" dt="2025-05-12T21:16:29.093" v="9389" actId="113"/>
          <ac:spMkLst>
            <pc:docMk/>
            <pc:sldMk cId="3266370507" sldId="360"/>
            <ac:spMk id="42" creationId="{597A2174-7612-0A39-362F-212A1B018A43}"/>
          </ac:spMkLst>
        </pc:spChg>
        <pc:spChg chg="add mod">
          <ac:chgData name="Samuele Mariotto" userId="28f45740-1359-43d3-a8fe-a658db13b78b" providerId="ADAL" clId="{6338C799-1C1F-42CF-AFB2-964CF07DA060}" dt="2025-05-12T21:11:54.529" v="9176" actId="1076"/>
          <ac:spMkLst>
            <pc:docMk/>
            <pc:sldMk cId="3266370507" sldId="360"/>
            <ac:spMk id="44" creationId="{6841F310-5608-B655-A1E7-11D1E212C3FB}"/>
          </ac:spMkLst>
        </pc:spChg>
        <pc:spChg chg="add mod">
          <ac:chgData name="Samuele Mariotto" userId="28f45740-1359-43d3-a8fe-a658db13b78b" providerId="ADAL" clId="{6338C799-1C1F-42CF-AFB2-964CF07DA060}" dt="2025-05-12T21:12:00.631" v="9178" actId="1076"/>
          <ac:spMkLst>
            <pc:docMk/>
            <pc:sldMk cId="3266370507" sldId="360"/>
            <ac:spMk id="47" creationId="{8AC9F309-4233-2AB1-D356-BA44C4D223AE}"/>
          </ac:spMkLst>
        </pc:spChg>
        <pc:spChg chg="add mod">
          <ac:chgData name="Samuele Mariotto" userId="28f45740-1359-43d3-a8fe-a658db13b78b" providerId="ADAL" clId="{6338C799-1C1F-42CF-AFB2-964CF07DA060}" dt="2025-05-12T21:14:07.095" v="9204" actId="1076"/>
          <ac:spMkLst>
            <pc:docMk/>
            <pc:sldMk cId="3266370507" sldId="360"/>
            <ac:spMk id="51" creationId="{4D2B0CA9-E389-9006-639A-441475B7B658}"/>
          </ac:spMkLst>
        </pc:spChg>
        <pc:spChg chg="add mod">
          <ac:chgData name="Samuele Mariotto" userId="28f45740-1359-43d3-a8fe-a658db13b78b" providerId="ADAL" clId="{6338C799-1C1F-42CF-AFB2-964CF07DA060}" dt="2025-05-12T21:13:24.332" v="9201" actId="20577"/>
          <ac:spMkLst>
            <pc:docMk/>
            <pc:sldMk cId="3266370507" sldId="360"/>
            <ac:spMk id="52" creationId="{135C3755-02E4-C6BE-B14B-E03EC9A14F21}"/>
          </ac:spMkLst>
        </pc:spChg>
        <pc:spChg chg="add mod">
          <ac:chgData name="Samuele Mariotto" userId="28f45740-1359-43d3-a8fe-a658db13b78b" providerId="ADAL" clId="{6338C799-1C1F-42CF-AFB2-964CF07DA060}" dt="2025-05-12T21:14:44.501" v="9235" actId="1076"/>
          <ac:spMkLst>
            <pc:docMk/>
            <pc:sldMk cId="3266370507" sldId="360"/>
            <ac:spMk id="56" creationId="{7E690BC5-3EC1-514E-CE3F-FAC801D90F4D}"/>
          </ac:spMkLst>
        </pc:spChg>
        <pc:spChg chg="mod ord">
          <ac:chgData name="Samuele Mariotto" userId="28f45740-1359-43d3-a8fe-a658db13b78b" providerId="ADAL" clId="{6338C799-1C1F-42CF-AFB2-964CF07DA060}" dt="2025-05-13T15:15:44.309" v="14242" actId="700"/>
          <ac:spMkLst>
            <pc:docMk/>
            <pc:sldMk cId="3266370507" sldId="360"/>
            <ac:spMk id="58" creationId="{BFFD68EF-E65E-7E9B-5712-5FE59640F216}"/>
          </ac:spMkLst>
        </pc:spChg>
        <pc:spChg chg="mod ord">
          <ac:chgData name="Samuele Mariotto" userId="28f45740-1359-43d3-a8fe-a658db13b78b" providerId="ADAL" clId="{6338C799-1C1F-42CF-AFB2-964CF07DA060}" dt="2025-05-13T15:15:44.309" v="14242" actId="700"/>
          <ac:spMkLst>
            <pc:docMk/>
            <pc:sldMk cId="3266370507" sldId="360"/>
            <ac:spMk id="59" creationId="{02E52C0B-2BE5-DF52-5A98-DFE30804F116}"/>
          </ac:spMkLst>
        </pc:spChg>
        <pc:grpChg chg="add mod">
          <ac:chgData name="Samuele Mariotto" userId="28f45740-1359-43d3-a8fe-a658db13b78b" providerId="ADAL" clId="{6338C799-1C1F-42CF-AFB2-964CF07DA060}" dt="2025-05-12T20:49:58.235" v="7771" actId="164"/>
          <ac:grpSpMkLst>
            <pc:docMk/>
            <pc:sldMk cId="3266370507" sldId="360"/>
            <ac:grpSpMk id="32" creationId="{981EA230-6611-FB4A-7668-A10C07E5FD57}"/>
          </ac:grpSpMkLst>
        </pc:grpChg>
        <pc:graphicFrameChg chg="add mod modGraphic">
          <ac:chgData name="Samuele Mariotto" userId="28f45740-1359-43d3-a8fe-a658db13b78b" providerId="ADAL" clId="{6338C799-1C1F-42CF-AFB2-964CF07DA060}" dt="2025-05-12T21:35:27.147" v="9702" actId="14100"/>
          <ac:graphicFrameMkLst>
            <pc:docMk/>
            <pc:sldMk cId="3266370507" sldId="360"/>
            <ac:graphicFrameMk id="34" creationId="{3EBC78E5-41E8-71FB-7B0E-8DF4F509A495}"/>
          </ac:graphicFrameMkLst>
        </pc:graphicFrameChg>
        <pc:graphicFrameChg chg="add mod modGraphic">
          <ac:chgData name="Samuele Mariotto" userId="28f45740-1359-43d3-a8fe-a658db13b78b" providerId="ADAL" clId="{6338C799-1C1F-42CF-AFB2-964CF07DA060}" dt="2025-05-12T21:35:23.894" v="9701" actId="14100"/>
          <ac:graphicFrameMkLst>
            <pc:docMk/>
            <pc:sldMk cId="3266370507" sldId="360"/>
            <ac:graphicFrameMk id="35" creationId="{2820DA70-E8E2-97B5-D2B2-A0AF51F0A1DB}"/>
          </ac:graphicFrameMkLst>
        </pc:graphicFrameChg>
        <pc:graphicFrameChg chg="add mod modGraphic">
          <ac:chgData name="Samuele Mariotto" userId="28f45740-1359-43d3-a8fe-a658db13b78b" providerId="ADAL" clId="{6338C799-1C1F-42CF-AFB2-964CF07DA060}" dt="2025-05-12T21:37:33.411" v="9867" actId="6549"/>
          <ac:graphicFrameMkLst>
            <pc:docMk/>
            <pc:sldMk cId="3266370507" sldId="360"/>
            <ac:graphicFrameMk id="37" creationId="{18BEAD8A-E0E6-D437-C95E-B59F3AB28D21}"/>
          </ac:graphicFrameMkLst>
        </pc:graphicFrameChg>
        <pc:picChg chg="add mod">
          <ac:chgData name="Samuele Mariotto" userId="28f45740-1359-43d3-a8fe-a658db13b78b" providerId="ADAL" clId="{6338C799-1C1F-42CF-AFB2-964CF07DA060}" dt="2025-05-12T20:49:58.235" v="7771" actId="164"/>
          <ac:picMkLst>
            <pc:docMk/>
            <pc:sldMk cId="3266370507" sldId="360"/>
            <ac:picMk id="17" creationId="{359569DE-9695-C71E-6FB5-C262BCF9416E}"/>
          </ac:picMkLst>
        </pc:picChg>
        <pc:picChg chg="add mod">
          <ac:chgData name="Samuele Mariotto" userId="28f45740-1359-43d3-a8fe-a658db13b78b" providerId="ADAL" clId="{6338C799-1C1F-42CF-AFB2-964CF07DA060}" dt="2025-05-12T21:00:52.021" v="8183" actId="1076"/>
          <ac:picMkLst>
            <pc:docMk/>
            <pc:sldMk cId="3266370507" sldId="360"/>
            <ac:picMk id="38" creationId="{C84E12B2-AA50-89D7-F333-B6A9ECEA2F45}"/>
          </ac:picMkLst>
        </pc:picChg>
        <pc:picChg chg="add mod ord">
          <ac:chgData name="Samuele Mariotto" userId="28f45740-1359-43d3-a8fe-a658db13b78b" providerId="ADAL" clId="{6338C799-1C1F-42CF-AFB2-964CF07DA060}" dt="2025-05-12T21:17:35.702" v="9406" actId="1076"/>
          <ac:picMkLst>
            <pc:docMk/>
            <pc:sldMk cId="3266370507" sldId="360"/>
            <ac:picMk id="57" creationId="{CA0A8338-7DD2-E88E-5ECE-E7D389A1F2E6}"/>
          </ac:picMkLst>
        </pc:picChg>
        <pc:cxnChg chg="add mod">
          <ac:chgData name="Samuele Mariotto" userId="28f45740-1359-43d3-a8fe-a658db13b78b" providerId="ADAL" clId="{6338C799-1C1F-42CF-AFB2-964CF07DA060}" dt="2025-05-12T21:11:51.771" v="9175" actId="14100"/>
          <ac:cxnSpMkLst>
            <pc:docMk/>
            <pc:sldMk cId="3266370507" sldId="360"/>
            <ac:cxnSpMk id="46" creationId="{C2AA101D-61BE-41ED-3F29-1F8452CE86F3}"/>
          </ac:cxnSpMkLst>
        </pc:cxnChg>
        <pc:cxnChg chg="add mod">
          <ac:chgData name="Samuele Mariotto" userId="28f45740-1359-43d3-a8fe-a658db13b78b" providerId="ADAL" clId="{6338C799-1C1F-42CF-AFB2-964CF07DA060}" dt="2025-05-12T21:14:14.251" v="9206" actId="14100"/>
          <ac:cxnSpMkLst>
            <pc:docMk/>
            <pc:sldMk cId="3266370507" sldId="360"/>
            <ac:cxnSpMk id="53" creationId="{4FA4D5D2-C3C3-1B42-AA83-55AFEB29D09D}"/>
          </ac:cxnSpMkLst>
        </pc:cxnChg>
      </pc:sldChg>
      <pc:sldChg chg="addSp delSp modSp add mod ord modClrScheme chgLayout">
        <pc:chgData name="Samuele Mariotto" userId="28f45740-1359-43d3-a8fe-a658db13b78b" providerId="ADAL" clId="{6338C799-1C1F-42CF-AFB2-964CF07DA060}" dt="2025-05-14T09:10:18.226" v="14377" actId="2711"/>
        <pc:sldMkLst>
          <pc:docMk/>
          <pc:sldMk cId="1663945315" sldId="361"/>
        </pc:sldMkLst>
        <pc:spChg chg="mod ord">
          <ac:chgData name="Samuele Mariotto" userId="28f45740-1359-43d3-a8fe-a658db13b78b" providerId="ADAL" clId="{6338C799-1C1F-42CF-AFB2-964CF07DA060}" dt="2025-05-13T15:15:44.309" v="14242" actId="700"/>
          <ac:spMkLst>
            <pc:docMk/>
            <pc:sldMk cId="1663945315" sldId="361"/>
            <ac:spMk id="7" creationId="{02B80DC7-B249-7A21-817A-3B272442B4DF}"/>
          </ac:spMkLst>
        </pc:spChg>
        <pc:spChg chg="add mod">
          <ac:chgData name="Samuele Mariotto" userId="28f45740-1359-43d3-a8fe-a658db13b78b" providerId="ADAL" clId="{6338C799-1C1F-42CF-AFB2-964CF07DA060}" dt="2025-05-12T21:46:11.208" v="10135" actId="1076"/>
          <ac:spMkLst>
            <pc:docMk/>
            <pc:sldMk cId="1663945315" sldId="361"/>
            <ac:spMk id="14" creationId="{996CB441-4612-57C3-009C-FDB5DAB243C6}"/>
          </ac:spMkLst>
        </pc:spChg>
        <pc:spChg chg="add mod">
          <ac:chgData name="Samuele Mariotto" userId="28f45740-1359-43d3-a8fe-a658db13b78b" providerId="ADAL" clId="{6338C799-1C1F-42CF-AFB2-964CF07DA060}" dt="2025-05-12T21:50:42.908" v="10326" actId="1076"/>
          <ac:spMkLst>
            <pc:docMk/>
            <pc:sldMk cId="1663945315" sldId="361"/>
            <ac:spMk id="16" creationId="{B5B514F0-C0D6-6F19-8915-EFA8ED3CD258}"/>
          </ac:spMkLst>
        </pc:spChg>
        <pc:spChg chg="add mod">
          <ac:chgData name="Samuele Mariotto" userId="28f45740-1359-43d3-a8fe-a658db13b78b" providerId="ADAL" clId="{6338C799-1C1F-42CF-AFB2-964CF07DA060}" dt="2025-05-12T21:50:25.744" v="10296" actId="21"/>
          <ac:spMkLst>
            <pc:docMk/>
            <pc:sldMk cId="1663945315" sldId="361"/>
            <ac:spMk id="17" creationId="{9190A2B1-E08D-D1E5-2782-78581A87FA33}"/>
          </ac:spMkLst>
        </pc:spChg>
        <pc:spChg chg="add mod">
          <ac:chgData name="Samuele Mariotto" userId="28f45740-1359-43d3-a8fe-a658db13b78b" providerId="ADAL" clId="{6338C799-1C1F-42CF-AFB2-964CF07DA060}" dt="2025-05-14T09:10:18.226" v="14377" actId="2711"/>
          <ac:spMkLst>
            <pc:docMk/>
            <pc:sldMk cId="1663945315" sldId="361"/>
            <ac:spMk id="21" creationId="{9EA93381-944D-CC6D-89C2-19A1D3ACEEC7}"/>
          </ac:spMkLst>
        </pc:spChg>
        <pc:spChg chg="add mod">
          <ac:chgData name="Samuele Mariotto" userId="28f45740-1359-43d3-a8fe-a658db13b78b" providerId="ADAL" clId="{6338C799-1C1F-42CF-AFB2-964CF07DA060}" dt="2025-05-12T21:52:02.778" v="10355" actId="1076"/>
          <ac:spMkLst>
            <pc:docMk/>
            <pc:sldMk cId="1663945315" sldId="361"/>
            <ac:spMk id="22" creationId="{C3E6CCFF-AFB2-8619-4E19-268B8A707D31}"/>
          </ac:spMkLst>
        </pc:spChg>
        <pc:spChg chg="add mod">
          <ac:chgData name="Samuele Mariotto" userId="28f45740-1359-43d3-a8fe-a658db13b78b" providerId="ADAL" clId="{6338C799-1C1F-42CF-AFB2-964CF07DA060}" dt="2025-05-12T21:51:53.859" v="10354" actId="1076"/>
          <ac:spMkLst>
            <pc:docMk/>
            <pc:sldMk cId="1663945315" sldId="361"/>
            <ac:spMk id="25" creationId="{C88E0B19-7669-2532-86BF-09BE026CDAAA}"/>
          </ac:spMkLst>
        </pc:spChg>
        <pc:spChg chg="mod ord">
          <ac:chgData name="Samuele Mariotto" userId="28f45740-1359-43d3-a8fe-a658db13b78b" providerId="ADAL" clId="{6338C799-1C1F-42CF-AFB2-964CF07DA060}" dt="2025-05-13T15:15:44.309" v="14242" actId="700"/>
          <ac:spMkLst>
            <pc:docMk/>
            <pc:sldMk cId="1663945315" sldId="361"/>
            <ac:spMk id="26" creationId="{457C2048-B7CE-6F47-0DAE-6BDC31DD8B94}"/>
          </ac:spMkLst>
        </pc:spChg>
        <pc:spChg chg="mod ord">
          <ac:chgData name="Samuele Mariotto" userId="28f45740-1359-43d3-a8fe-a658db13b78b" providerId="ADAL" clId="{6338C799-1C1F-42CF-AFB2-964CF07DA060}" dt="2025-05-13T15:15:44.309" v="14242" actId="700"/>
          <ac:spMkLst>
            <pc:docMk/>
            <pc:sldMk cId="1663945315" sldId="361"/>
            <ac:spMk id="27" creationId="{7FAB47B3-BC0D-5B97-C212-7904EA52D08C}"/>
          </ac:spMkLst>
        </pc:spChg>
        <pc:graphicFrameChg chg="add mod modGraphic">
          <ac:chgData name="Samuele Mariotto" userId="28f45740-1359-43d3-a8fe-a658db13b78b" providerId="ADAL" clId="{6338C799-1C1F-42CF-AFB2-964CF07DA060}" dt="2025-05-12T21:45:54.944" v="10131" actId="1076"/>
          <ac:graphicFrameMkLst>
            <pc:docMk/>
            <pc:sldMk cId="1663945315" sldId="361"/>
            <ac:graphicFrameMk id="13" creationId="{FA21C8AB-AB23-DD4B-2990-8FE60C18C5E5}"/>
          </ac:graphicFrameMkLst>
        </pc:graphicFrameChg>
        <pc:graphicFrameChg chg="add mod modGraphic">
          <ac:chgData name="Samuele Mariotto" userId="28f45740-1359-43d3-a8fe-a658db13b78b" providerId="ADAL" clId="{6338C799-1C1F-42CF-AFB2-964CF07DA060}" dt="2025-05-12T21:50:38.399" v="10325" actId="1037"/>
          <ac:graphicFrameMkLst>
            <pc:docMk/>
            <pc:sldMk cId="1663945315" sldId="361"/>
            <ac:graphicFrameMk id="18" creationId="{98C25020-C88C-0F8E-D1BC-DC179E0BC0AC}"/>
          </ac:graphicFrameMkLst>
        </pc:graphicFrameChg>
        <pc:picChg chg="add mod">
          <ac:chgData name="Samuele Mariotto" userId="28f45740-1359-43d3-a8fe-a658db13b78b" providerId="ADAL" clId="{6338C799-1C1F-42CF-AFB2-964CF07DA060}" dt="2025-05-12T21:40:20.609" v="9955" actId="1076"/>
          <ac:picMkLst>
            <pc:docMk/>
            <pc:sldMk cId="1663945315" sldId="361"/>
            <ac:picMk id="10" creationId="{8037D112-5F25-3622-D52B-A8625ED72EA5}"/>
          </ac:picMkLst>
        </pc:picChg>
        <pc:picChg chg="add mod">
          <ac:chgData name="Samuele Mariotto" userId="28f45740-1359-43d3-a8fe-a658db13b78b" providerId="ADAL" clId="{6338C799-1C1F-42CF-AFB2-964CF07DA060}" dt="2025-05-12T21:40:17.261" v="9954" actId="14100"/>
          <ac:picMkLst>
            <pc:docMk/>
            <pc:sldMk cId="1663945315" sldId="361"/>
            <ac:picMk id="11" creationId="{D19CA09F-8C2C-1ED2-0E86-CA5299650E02}"/>
          </ac:picMkLst>
        </pc:picChg>
        <pc:picChg chg="add mod">
          <ac:chgData name="Samuele Mariotto" userId="28f45740-1359-43d3-a8fe-a658db13b78b" providerId="ADAL" clId="{6338C799-1C1F-42CF-AFB2-964CF07DA060}" dt="2025-05-12T21:40:23.149" v="9956" actId="1076"/>
          <ac:picMkLst>
            <pc:docMk/>
            <pc:sldMk cId="1663945315" sldId="361"/>
            <ac:picMk id="12" creationId="{3EAFA743-9197-98BA-FD5F-791F107FED25}"/>
          </ac:picMkLst>
        </pc:picChg>
        <pc:picChg chg="add mod">
          <ac:chgData name="Samuele Mariotto" userId="28f45740-1359-43d3-a8fe-a658db13b78b" providerId="ADAL" clId="{6338C799-1C1F-42CF-AFB2-964CF07DA060}" dt="2025-05-12T21:49:51.875" v="10287" actId="1076"/>
          <ac:picMkLst>
            <pc:docMk/>
            <pc:sldMk cId="1663945315" sldId="361"/>
            <ac:picMk id="19" creationId="{1DF79CD1-3221-6675-1572-35F0503C0992}"/>
          </ac:picMkLst>
        </pc:picChg>
        <pc:picChg chg="add mod">
          <ac:chgData name="Samuele Mariotto" userId="28f45740-1359-43d3-a8fe-a658db13b78b" providerId="ADAL" clId="{6338C799-1C1F-42CF-AFB2-964CF07DA060}" dt="2025-05-12T21:49:55.238" v="10288" actId="1076"/>
          <ac:picMkLst>
            <pc:docMk/>
            <pc:sldMk cId="1663945315" sldId="361"/>
            <ac:picMk id="20" creationId="{5D7979A5-06C0-EFF4-8977-22375C614CC3}"/>
          </ac:picMkLst>
        </pc:picChg>
      </pc:sldChg>
      <pc:sldChg chg="addSp delSp modSp add mod modClrScheme chgLayout">
        <pc:chgData name="Samuele Mariotto" userId="28f45740-1359-43d3-a8fe-a658db13b78b" providerId="ADAL" clId="{6338C799-1C1F-42CF-AFB2-964CF07DA060}" dt="2025-05-14T14:53:43.929" v="14613" actId="20577"/>
        <pc:sldMkLst>
          <pc:docMk/>
          <pc:sldMk cId="3990605540" sldId="362"/>
        </pc:sldMkLst>
        <pc:spChg chg="mod ord">
          <ac:chgData name="Samuele Mariotto" userId="28f45740-1359-43d3-a8fe-a658db13b78b" providerId="ADAL" clId="{6338C799-1C1F-42CF-AFB2-964CF07DA060}" dt="2025-05-13T15:15:44.309" v="14242" actId="700"/>
          <ac:spMkLst>
            <pc:docMk/>
            <pc:sldMk cId="3990605540" sldId="362"/>
            <ac:spMk id="7" creationId="{01CF106B-0164-DB60-DE6F-4344D49A3EBB}"/>
          </ac:spMkLst>
        </pc:spChg>
        <pc:spChg chg="add mod">
          <ac:chgData name="Samuele Mariotto" userId="28f45740-1359-43d3-a8fe-a658db13b78b" providerId="ADAL" clId="{6338C799-1C1F-42CF-AFB2-964CF07DA060}" dt="2025-05-14T09:01:03.927" v="14336" actId="207"/>
          <ac:spMkLst>
            <pc:docMk/>
            <pc:sldMk cId="3990605540" sldId="362"/>
            <ac:spMk id="16" creationId="{DC89A932-3D39-74CB-A477-4A8F8584C0EF}"/>
          </ac:spMkLst>
        </pc:spChg>
        <pc:spChg chg="add mod">
          <ac:chgData name="Samuele Mariotto" userId="28f45740-1359-43d3-a8fe-a658db13b78b" providerId="ADAL" clId="{6338C799-1C1F-42CF-AFB2-964CF07DA060}" dt="2025-05-13T10:26:42.338" v="11951" actId="207"/>
          <ac:spMkLst>
            <pc:docMk/>
            <pc:sldMk cId="3990605540" sldId="362"/>
            <ac:spMk id="17" creationId="{E424EDC6-C792-5C08-5D94-832508688104}"/>
          </ac:spMkLst>
        </pc:spChg>
        <pc:spChg chg="add mod">
          <ac:chgData name="Samuele Mariotto" userId="28f45740-1359-43d3-a8fe-a658db13b78b" providerId="ADAL" clId="{6338C799-1C1F-42CF-AFB2-964CF07DA060}" dt="2025-05-13T10:26:36.497" v="11950" actId="207"/>
          <ac:spMkLst>
            <pc:docMk/>
            <pc:sldMk cId="3990605540" sldId="362"/>
            <ac:spMk id="22" creationId="{C099AB18-3B3B-9445-A827-7FBEA4D650F1}"/>
          </ac:spMkLst>
        </pc:spChg>
        <pc:spChg chg="mod topLvl">
          <ac:chgData name="Samuele Mariotto" userId="28f45740-1359-43d3-a8fe-a658db13b78b" providerId="ADAL" clId="{6338C799-1C1F-42CF-AFB2-964CF07DA060}" dt="2025-05-13T10:24:32.903" v="11895" actId="164"/>
          <ac:spMkLst>
            <pc:docMk/>
            <pc:sldMk cId="3990605540" sldId="362"/>
            <ac:spMk id="43" creationId="{81750ED1-D6A5-93AB-33CE-9CD8C65A8668}"/>
          </ac:spMkLst>
        </pc:spChg>
        <pc:spChg chg="mod">
          <ac:chgData name="Samuele Mariotto" userId="28f45740-1359-43d3-a8fe-a658db13b78b" providerId="ADAL" clId="{6338C799-1C1F-42CF-AFB2-964CF07DA060}" dt="2025-05-13T10:24:32.903" v="11895" actId="164"/>
          <ac:spMkLst>
            <pc:docMk/>
            <pc:sldMk cId="3990605540" sldId="362"/>
            <ac:spMk id="50" creationId="{C89C3624-837B-1FA3-25ED-A831723DF294}"/>
          </ac:spMkLst>
        </pc:spChg>
        <pc:spChg chg="mod">
          <ac:chgData name="Samuele Mariotto" userId="28f45740-1359-43d3-a8fe-a658db13b78b" providerId="ADAL" clId="{6338C799-1C1F-42CF-AFB2-964CF07DA060}" dt="2025-05-13T10:24:32.903" v="11895" actId="164"/>
          <ac:spMkLst>
            <pc:docMk/>
            <pc:sldMk cId="3990605540" sldId="362"/>
            <ac:spMk id="53" creationId="{68BC8F47-8170-A554-152F-9ED1D13BA43D}"/>
          </ac:spMkLst>
        </pc:spChg>
        <pc:spChg chg="mod">
          <ac:chgData name="Samuele Mariotto" userId="28f45740-1359-43d3-a8fe-a658db13b78b" providerId="ADAL" clId="{6338C799-1C1F-42CF-AFB2-964CF07DA060}" dt="2025-05-13T09:41:31.442" v="11124" actId="165"/>
          <ac:spMkLst>
            <pc:docMk/>
            <pc:sldMk cId="3990605540" sldId="362"/>
            <ac:spMk id="61" creationId="{252C3796-DDD6-8A8D-B488-4BC6B61AB162}"/>
          </ac:spMkLst>
        </pc:spChg>
        <pc:spChg chg="mod">
          <ac:chgData name="Samuele Mariotto" userId="28f45740-1359-43d3-a8fe-a658db13b78b" providerId="ADAL" clId="{6338C799-1C1F-42CF-AFB2-964CF07DA060}" dt="2025-05-13T09:41:31.442" v="11124" actId="165"/>
          <ac:spMkLst>
            <pc:docMk/>
            <pc:sldMk cId="3990605540" sldId="362"/>
            <ac:spMk id="62" creationId="{C61B541D-D2DD-4979-94F1-FB00AE9AA9D7}"/>
          </ac:spMkLst>
        </pc:spChg>
        <pc:spChg chg="mod">
          <ac:chgData name="Samuele Mariotto" userId="28f45740-1359-43d3-a8fe-a658db13b78b" providerId="ADAL" clId="{6338C799-1C1F-42CF-AFB2-964CF07DA060}" dt="2025-05-13T09:43:53.631" v="11209" actId="1035"/>
          <ac:spMkLst>
            <pc:docMk/>
            <pc:sldMk cId="3990605540" sldId="362"/>
            <ac:spMk id="65" creationId="{A5732632-B5B7-72F6-1D8D-ED8ABEC0ADBB}"/>
          </ac:spMkLst>
        </pc:spChg>
        <pc:spChg chg="mod">
          <ac:chgData name="Samuele Mariotto" userId="28f45740-1359-43d3-a8fe-a658db13b78b" providerId="ADAL" clId="{6338C799-1C1F-42CF-AFB2-964CF07DA060}" dt="2025-05-13T09:42:56.026" v="11130" actId="1076"/>
          <ac:spMkLst>
            <pc:docMk/>
            <pc:sldMk cId="3990605540" sldId="362"/>
            <ac:spMk id="68" creationId="{C97187E5-5D41-402E-AB91-65AE7E3261EC}"/>
          </ac:spMkLst>
        </pc:spChg>
        <pc:spChg chg="mod">
          <ac:chgData name="Samuele Mariotto" userId="28f45740-1359-43d3-a8fe-a658db13b78b" providerId="ADAL" clId="{6338C799-1C1F-42CF-AFB2-964CF07DA060}" dt="2025-05-13T09:48:24.476" v="11233" actId="1076"/>
          <ac:spMkLst>
            <pc:docMk/>
            <pc:sldMk cId="3990605540" sldId="362"/>
            <ac:spMk id="71" creationId="{0D5BEE16-C0AC-83ED-9C46-18F68217CFAF}"/>
          </ac:spMkLst>
        </pc:spChg>
        <pc:spChg chg="mod">
          <ac:chgData name="Samuele Mariotto" userId="28f45740-1359-43d3-a8fe-a658db13b78b" providerId="ADAL" clId="{6338C799-1C1F-42CF-AFB2-964CF07DA060}" dt="2025-05-13T09:48:49.157" v="11240" actId="1076"/>
          <ac:spMkLst>
            <pc:docMk/>
            <pc:sldMk cId="3990605540" sldId="362"/>
            <ac:spMk id="74" creationId="{E950119F-8B8B-9DF0-41FE-D4472DF6DEED}"/>
          </ac:spMkLst>
        </pc:spChg>
        <pc:spChg chg="mod">
          <ac:chgData name="Samuele Mariotto" userId="28f45740-1359-43d3-a8fe-a658db13b78b" providerId="ADAL" clId="{6338C799-1C1F-42CF-AFB2-964CF07DA060}" dt="2025-05-13T09:49:04.130" v="11243" actId="1076"/>
          <ac:spMkLst>
            <pc:docMk/>
            <pc:sldMk cId="3990605540" sldId="362"/>
            <ac:spMk id="77" creationId="{26ECAABB-7C6B-06DA-385E-946FC725DA5B}"/>
          </ac:spMkLst>
        </pc:spChg>
        <pc:spChg chg="mod">
          <ac:chgData name="Samuele Mariotto" userId="28f45740-1359-43d3-a8fe-a658db13b78b" providerId="ADAL" clId="{6338C799-1C1F-42CF-AFB2-964CF07DA060}" dt="2025-05-13T09:41:31.442" v="11124" actId="165"/>
          <ac:spMkLst>
            <pc:docMk/>
            <pc:sldMk cId="3990605540" sldId="362"/>
            <ac:spMk id="82" creationId="{3E53A985-FC41-8CF3-7FDC-D64B280CF05B}"/>
          </ac:spMkLst>
        </pc:spChg>
        <pc:spChg chg="mod">
          <ac:chgData name="Samuele Mariotto" userId="28f45740-1359-43d3-a8fe-a658db13b78b" providerId="ADAL" clId="{6338C799-1C1F-42CF-AFB2-964CF07DA060}" dt="2025-05-13T09:41:31.442" v="11124" actId="165"/>
          <ac:spMkLst>
            <pc:docMk/>
            <pc:sldMk cId="3990605540" sldId="362"/>
            <ac:spMk id="83" creationId="{6E1F2128-4583-AAF4-3B13-B3E717F349D0}"/>
          </ac:spMkLst>
        </pc:spChg>
        <pc:spChg chg="mod">
          <ac:chgData name="Samuele Mariotto" userId="28f45740-1359-43d3-a8fe-a658db13b78b" providerId="ADAL" clId="{6338C799-1C1F-42CF-AFB2-964CF07DA060}" dt="2025-05-13T09:50:10.301" v="11271" actId="1076"/>
          <ac:spMkLst>
            <pc:docMk/>
            <pc:sldMk cId="3990605540" sldId="362"/>
            <ac:spMk id="89" creationId="{A05A58AA-CA19-ECE9-6DA6-E00372C46E95}"/>
          </ac:spMkLst>
        </pc:spChg>
        <pc:spChg chg="mod">
          <ac:chgData name="Samuele Mariotto" userId="28f45740-1359-43d3-a8fe-a658db13b78b" providerId="ADAL" clId="{6338C799-1C1F-42CF-AFB2-964CF07DA060}" dt="2025-05-13T09:49:31.304" v="11251" actId="1076"/>
          <ac:spMkLst>
            <pc:docMk/>
            <pc:sldMk cId="3990605540" sldId="362"/>
            <ac:spMk id="91" creationId="{99A5EF9A-006D-2758-AE56-99CF23B972DB}"/>
          </ac:spMkLst>
        </pc:spChg>
        <pc:spChg chg="mod">
          <ac:chgData name="Samuele Mariotto" userId="28f45740-1359-43d3-a8fe-a658db13b78b" providerId="ADAL" clId="{6338C799-1C1F-42CF-AFB2-964CF07DA060}" dt="2025-05-13T09:50:44.943" v="11277" actId="1076"/>
          <ac:spMkLst>
            <pc:docMk/>
            <pc:sldMk cId="3990605540" sldId="362"/>
            <ac:spMk id="92" creationId="{472A0D02-C84C-5B91-BFB3-D9730D6ABE14}"/>
          </ac:spMkLst>
        </pc:spChg>
        <pc:spChg chg="add mod">
          <ac:chgData name="Samuele Mariotto" userId="28f45740-1359-43d3-a8fe-a658db13b78b" providerId="ADAL" clId="{6338C799-1C1F-42CF-AFB2-964CF07DA060}" dt="2025-05-13T10:24:32.903" v="11895" actId="164"/>
          <ac:spMkLst>
            <pc:docMk/>
            <pc:sldMk cId="3990605540" sldId="362"/>
            <ac:spMk id="110" creationId="{D659A5EB-DF9A-D5A1-E383-9A692D233911}"/>
          </ac:spMkLst>
        </pc:spChg>
        <pc:spChg chg="add mod">
          <ac:chgData name="Samuele Mariotto" userId="28f45740-1359-43d3-a8fe-a658db13b78b" providerId="ADAL" clId="{6338C799-1C1F-42CF-AFB2-964CF07DA060}" dt="2025-05-13T10:33:04.438" v="12162" actId="20577"/>
          <ac:spMkLst>
            <pc:docMk/>
            <pc:sldMk cId="3990605540" sldId="362"/>
            <ac:spMk id="113" creationId="{19BE4C9E-17E5-E055-484A-A1AF1D1A48B3}"/>
          </ac:spMkLst>
        </pc:spChg>
        <pc:spChg chg="add mod">
          <ac:chgData name="Samuele Mariotto" userId="28f45740-1359-43d3-a8fe-a658db13b78b" providerId="ADAL" clId="{6338C799-1C1F-42CF-AFB2-964CF07DA060}" dt="2025-05-13T10:32:04.275" v="12118" actId="14100"/>
          <ac:spMkLst>
            <pc:docMk/>
            <pc:sldMk cId="3990605540" sldId="362"/>
            <ac:spMk id="114" creationId="{56341377-CBA2-3D3D-CF97-D3378429B7E1}"/>
          </ac:spMkLst>
        </pc:spChg>
        <pc:spChg chg="add mod">
          <ac:chgData name="Samuele Mariotto" userId="28f45740-1359-43d3-a8fe-a658db13b78b" providerId="ADAL" clId="{6338C799-1C1F-42CF-AFB2-964CF07DA060}" dt="2025-05-13T10:31:55.981" v="12116" actId="1076"/>
          <ac:spMkLst>
            <pc:docMk/>
            <pc:sldMk cId="3990605540" sldId="362"/>
            <ac:spMk id="116" creationId="{6764DADB-046D-7F7E-F0C3-2BB31C3D6001}"/>
          </ac:spMkLst>
        </pc:spChg>
        <pc:spChg chg="add mod">
          <ac:chgData name="Samuele Mariotto" userId="28f45740-1359-43d3-a8fe-a658db13b78b" providerId="ADAL" clId="{6338C799-1C1F-42CF-AFB2-964CF07DA060}" dt="2025-05-14T14:53:43.929" v="14613" actId="20577"/>
          <ac:spMkLst>
            <pc:docMk/>
            <pc:sldMk cId="3990605540" sldId="362"/>
            <ac:spMk id="117" creationId="{AAA013FB-BA77-A4E5-6B7A-D773937E9A8F}"/>
          </ac:spMkLst>
        </pc:spChg>
        <pc:spChg chg="mod ord">
          <ac:chgData name="Samuele Mariotto" userId="28f45740-1359-43d3-a8fe-a658db13b78b" providerId="ADAL" clId="{6338C799-1C1F-42CF-AFB2-964CF07DA060}" dt="2025-05-13T15:15:44.309" v="14242" actId="700"/>
          <ac:spMkLst>
            <pc:docMk/>
            <pc:sldMk cId="3990605540" sldId="362"/>
            <ac:spMk id="118" creationId="{DE11E067-5AEE-8C87-8BB8-93A1C7F18EE8}"/>
          </ac:spMkLst>
        </pc:spChg>
        <pc:spChg chg="mod ord">
          <ac:chgData name="Samuele Mariotto" userId="28f45740-1359-43d3-a8fe-a658db13b78b" providerId="ADAL" clId="{6338C799-1C1F-42CF-AFB2-964CF07DA060}" dt="2025-05-13T15:15:44.309" v="14242" actId="700"/>
          <ac:spMkLst>
            <pc:docMk/>
            <pc:sldMk cId="3990605540" sldId="362"/>
            <ac:spMk id="119" creationId="{2C4F045E-80A1-E55A-75A8-D4831636260C}"/>
          </ac:spMkLst>
        </pc:spChg>
        <pc:grpChg chg="mod">
          <ac:chgData name="Samuele Mariotto" userId="28f45740-1359-43d3-a8fe-a658db13b78b" providerId="ADAL" clId="{6338C799-1C1F-42CF-AFB2-964CF07DA060}" dt="2025-05-13T10:24:32.903" v="11895" actId="164"/>
          <ac:grpSpMkLst>
            <pc:docMk/>
            <pc:sldMk cId="3990605540" sldId="362"/>
            <ac:grpSpMk id="36" creationId="{E3721E44-26E2-01BF-8923-467659BC8CF1}"/>
          </ac:grpSpMkLst>
        </pc:grpChg>
        <pc:grpChg chg="mod topLvl">
          <ac:chgData name="Samuele Mariotto" userId="28f45740-1359-43d3-a8fe-a658db13b78b" providerId="ADAL" clId="{6338C799-1C1F-42CF-AFB2-964CF07DA060}" dt="2025-05-13T10:24:32.903" v="11895" actId="164"/>
          <ac:grpSpMkLst>
            <pc:docMk/>
            <pc:sldMk cId="3990605540" sldId="362"/>
            <ac:grpSpMk id="42" creationId="{B11A68C9-98C8-82F3-A70A-5EA6D69BC253}"/>
          </ac:grpSpMkLst>
        </pc:grpChg>
        <pc:grpChg chg="mod">
          <ac:chgData name="Samuele Mariotto" userId="28f45740-1359-43d3-a8fe-a658db13b78b" providerId="ADAL" clId="{6338C799-1C1F-42CF-AFB2-964CF07DA060}" dt="2025-05-13T10:24:14.547" v="11883" actId="1035"/>
          <ac:grpSpMkLst>
            <pc:docMk/>
            <pc:sldMk cId="3990605540" sldId="362"/>
            <ac:grpSpMk id="44" creationId="{68F6B0B4-AB11-F2F3-9761-5B3217F5C46E}"/>
          </ac:grpSpMkLst>
        </pc:grpChg>
        <pc:grpChg chg="mod">
          <ac:chgData name="Samuele Mariotto" userId="28f45740-1359-43d3-a8fe-a658db13b78b" providerId="ADAL" clId="{6338C799-1C1F-42CF-AFB2-964CF07DA060}" dt="2025-05-13T10:24:19.977" v="11894" actId="1035"/>
          <ac:grpSpMkLst>
            <pc:docMk/>
            <pc:sldMk cId="3990605540" sldId="362"/>
            <ac:grpSpMk id="45" creationId="{6C6EAB45-B869-53EB-2CAF-AD44512A3425}"/>
          </ac:grpSpMkLst>
        </pc:grpChg>
        <pc:grpChg chg="mod">
          <ac:chgData name="Samuele Mariotto" userId="28f45740-1359-43d3-a8fe-a658db13b78b" providerId="ADAL" clId="{6338C799-1C1F-42CF-AFB2-964CF07DA060}" dt="2025-05-13T10:24:32.903" v="11895" actId="164"/>
          <ac:grpSpMkLst>
            <pc:docMk/>
            <pc:sldMk cId="3990605540" sldId="362"/>
            <ac:grpSpMk id="46" creationId="{FB60929F-50AA-8450-4CF4-1C6246CF9B95}"/>
          </ac:grpSpMkLst>
        </pc:grpChg>
        <pc:grpChg chg="mod">
          <ac:chgData name="Samuele Mariotto" userId="28f45740-1359-43d3-a8fe-a658db13b78b" providerId="ADAL" clId="{6338C799-1C1F-42CF-AFB2-964CF07DA060}" dt="2025-05-13T10:24:19.977" v="11894" actId="1035"/>
          <ac:grpSpMkLst>
            <pc:docMk/>
            <pc:sldMk cId="3990605540" sldId="362"/>
            <ac:grpSpMk id="47" creationId="{2C824CBD-C32E-B317-1695-0CF0CDD41CD0}"/>
          </ac:grpSpMkLst>
        </pc:grpChg>
        <pc:grpChg chg="mod">
          <ac:chgData name="Samuele Mariotto" userId="28f45740-1359-43d3-a8fe-a658db13b78b" providerId="ADAL" clId="{6338C799-1C1F-42CF-AFB2-964CF07DA060}" dt="2025-05-13T10:24:19.977" v="11894" actId="1035"/>
          <ac:grpSpMkLst>
            <pc:docMk/>
            <pc:sldMk cId="3990605540" sldId="362"/>
            <ac:grpSpMk id="48" creationId="{4D083165-DBCB-AE95-7CC3-0BCC945E76D6}"/>
          </ac:grpSpMkLst>
        </pc:grpChg>
        <pc:grpChg chg="mod topLvl">
          <ac:chgData name="Samuele Mariotto" userId="28f45740-1359-43d3-a8fe-a658db13b78b" providerId="ADAL" clId="{6338C799-1C1F-42CF-AFB2-964CF07DA060}" dt="2025-05-13T10:24:19.977" v="11894" actId="1035"/>
          <ac:grpSpMkLst>
            <pc:docMk/>
            <pc:sldMk cId="3990605540" sldId="362"/>
            <ac:grpSpMk id="55" creationId="{D892D420-1233-83CE-CAEB-29CC622B111F}"/>
          </ac:grpSpMkLst>
        </pc:grpChg>
        <pc:grpChg chg="mod">
          <ac:chgData name="Samuele Mariotto" userId="28f45740-1359-43d3-a8fe-a658db13b78b" providerId="ADAL" clId="{6338C799-1C1F-42CF-AFB2-964CF07DA060}" dt="2025-05-13T09:41:31.442" v="11124" actId="165"/>
          <ac:grpSpMkLst>
            <pc:docMk/>
            <pc:sldMk cId="3990605540" sldId="362"/>
            <ac:grpSpMk id="58" creationId="{2F7D65FC-8993-9C1F-5480-B9D535A48431}"/>
          </ac:grpSpMkLst>
        </pc:grpChg>
        <pc:grpChg chg="add mod">
          <ac:chgData name="Samuele Mariotto" userId="28f45740-1359-43d3-a8fe-a658db13b78b" providerId="ADAL" clId="{6338C799-1C1F-42CF-AFB2-964CF07DA060}" dt="2025-05-13T10:24:32.903" v="11895" actId="164"/>
          <ac:grpSpMkLst>
            <pc:docMk/>
            <pc:sldMk cId="3990605540" sldId="362"/>
            <ac:grpSpMk id="97" creationId="{9DE08F88-A58B-70FB-2B92-BF7557AE3571}"/>
          </ac:grpSpMkLst>
        </pc:grpChg>
        <pc:grpChg chg="mod">
          <ac:chgData name="Samuele Mariotto" userId="28f45740-1359-43d3-a8fe-a658db13b78b" providerId="ADAL" clId="{6338C799-1C1F-42CF-AFB2-964CF07DA060}" dt="2025-05-13T10:24:37.719" v="11927" actId="1035"/>
          <ac:grpSpMkLst>
            <pc:docMk/>
            <pc:sldMk cId="3990605540" sldId="362"/>
            <ac:grpSpMk id="111" creationId="{EB47E207-970C-4AA6-4B54-21818D519ABF}"/>
          </ac:grpSpMkLst>
        </pc:grpChg>
        <pc:picChg chg="mod ord topLvl">
          <ac:chgData name="Samuele Mariotto" userId="28f45740-1359-43d3-a8fe-a658db13b78b" providerId="ADAL" clId="{6338C799-1C1F-42CF-AFB2-964CF07DA060}" dt="2025-05-13T10:24:32.903" v="11895" actId="164"/>
          <ac:picMkLst>
            <pc:docMk/>
            <pc:sldMk cId="3990605540" sldId="362"/>
            <ac:picMk id="33" creationId="{328E830E-5C1C-2063-94D1-02A85B8214C5}"/>
          </ac:picMkLst>
        </pc:picChg>
        <pc:picChg chg="mod ord topLvl">
          <ac:chgData name="Samuele Mariotto" userId="28f45740-1359-43d3-a8fe-a658db13b78b" providerId="ADAL" clId="{6338C799-1C1F-42CF-AFB2-964CF07DA060}" dt="2025-05-13T10:24:32.903" v="11895" actId="164"/>
          <ac:picMkLst>
            <pc:docMk/>
            <pc:sldMk cId="3990605540" sldId="362"/>
            <ac:picMk id="34" creationId="{C0FDF269-D72F-122F-A40A-045A050B1725}"/>
          </ac:picMkLst>
        </pc:picChg>
        <pc:picChg chg="add mod">
          <ac:chgData name="Samuele Mariotto" userId="28f45740-1359-43d3-a8fe-a658db13b78b" providerId="ADAL" clId="{6338C799-1C1F-42CF-AFB2-964CF07DA060}" dt="2025-05-13T09:39:28.576" v="11075" actId="164"/>
          <ac:picMkLst>
            <pc:docMk/>
            <pc:sldMk cId="3990605540" sldId="362"/>
            <ac:picMk id="93" creationId="{0435B5A4-E3D2-12FD-AFF5-4A8CB5BE3FFB}"/>
          </ac:picMkLst>
        </pc:picChg>
        <pc:cxnChg chg="mod">
          <ac:chgData name="Samuele Mariotto" userId="28f45740-1359-43d3-a8fe-a658db13b78b" providerId="ADAL" clId="{6338C799-1C1F-42CF-AFB2-964CF07DA060}" dt="2025-05-13T09:40:40.150" v="11090" actId="164"/>
          <ac:cxnSpMkLst>
            <pc:docMk/>
            <pc:sldMk cId="3990605540" sldId="362"/>
            <ac:cxnSpMk id="56" creationId="{C6E844DE-FF70-80DA-CD22-CFB24D9AA52C}"/>
          </ac:cxnSpMkLst>
        </pc:cxnChg>
        <pc:cxnChg chg="mod">
          <ac:chgData name="Samuele Mariotto" userId="28f45740-1359-43d3-a8fe-a658db13b78b" providerId="ADAL" clId="{6338C799-1C1F-42CF-AFB2-964CF07DA060}" dt="2025-05-13T09:44:03.935" v="11218" actId="14100"/>
          <ac:cxnSpMkLst>
            <pc:docMk/>
            <pc:sldMk cId="3990605540" sldId="362"/>
            <ac:cxnSpMk id="63" creationId="{271B37F6-78EA-96A9-C029-BD42F5D7210E}"/>
          </ac:cxnSpMkLst>
        </pc:cxnChg>
        <pc:cxnChg chg="mod">
          <ac:chgData name="Samuele Mariotto" userId="28f45740-1359-43d3-a8fe-a658db13b78b" providerId="ADAL" clId="{6338C799-1C1F-42CF-AFB2-964CF07DA060}" dt="2025-05-13T09:43:59.933" v="11217" actId="14100"/>
          <ac:cxnSpMkLst>
            <pc:docMk/>
            <pc:sldMk cId="3990605540" sldId="362"/>
            <ac:cxnSpMk id="64" creationId="{04E7669F-4091-0090-2FD1-97B5F80E46F0}"/>
          </ac:cxnSpMkLst>
        </pc:cxnChg>
        <pc:cxnChg chg="mod">
          <ac:chgData name="Samuele Mariotto" userId="28f45740-1359-43d3-a8fe-a658db13b78b" providerId="ADAL" clId="{6338C799-1C1F-42CF-AFB2-964CF07DA060}" dt="2025-05-13T09:42:48.993" v="11129" actId="14100"/>
          <ac:cxnSpMkLst>
            <pc:docMk/>
            <pc:sldMk cId="3990605540" sldId="362"/>
            <ac:cxnSpMk id="66" creationId="{B2DBA630-D760-A6FD-43E5-3577806F60E4}"/>
          </ac:cxnSpMkLst>
        </pc:cxnChg>
        <pc:cxnChg chg="mod">
          <ac:chgData name="Samuele Mariotto" userId="28f45740-1359-43d3-a8fe-a658db13b78b" providerId="ADAL" clId="{6338C799-1C1F-42CF-AFB2-964CF07DA060}" dt="2025-05-13T09:43:12.071" v="11133" actId="14100"/>
          <ac:cxnSpMkLst>
            <pc:docMk/>
            <pc:sldMk cId="3990605540" sldId="362"/>
            <ac:cxnSpMk id="67" creationId="{36EE0CE3-29B4-D64D-8975-44386B19EA5E}"/>
          </ac:cxnSpMkLst>
        </pc:cxnChg>
        <pc:cxnChg chg="mod">
          <ac:chgData name="Samuele Mariotto" userId="28f45740-1359-43d3-a8fe-a658db13b78b" providerId="ADAL" clId="{6338C799-1C1F-42CF-AFB2-964CF07DA060}" dt="2025-05-13T09:48:41.529" v="11238" actId="14100"/>
          <ac:cxnSpMkLst>
            <pc:docMk/>
            <pc:sldMk cId="3990605540" sldId="362"/>
            <ac:cxnSpMk id="69" creationId="{5885A3B7-4F08-C14C-0D92-C03EBA47DC3A}"/>
          </ac:cxnSpMkLst>
        </pc:cxnChg>
        <pc:cxnChg chg="mod">
          <ac:chgData name="Samuele Mariotto" userId="28f45740-1359-43d3-a8fe-a658db13b78b" providerId="ADAL" clId="{6338C799-1C1F-42CF-AFB2-964CF07DA060}" dt="2025-05-13T09:48:37.587" v="11237" actId="14100"/>
          <ac:cxnSpMkLst>
            <pc:docMk/>
            <pc:sldMk cId="3990605540" sldId="362"/>
            <ac:cxnSpMk id="72" creationId="{5ED005EC-2631-2FD6-7815-3F6229680728}"/>
          </ac:cxnSpMkLst>
        </pc:cxnChg>
        <pc:cxnChg chg="mod">
          <ac:chgData name="Samuele Mariotto" userId="28f45740-1359-43d3-a8fe-a658db13b78b" providerId="ADAL" clId="{6338C799-1C1F-42CF-AFB2-964CF07DA060}" dt="2025-05-13T09:49:08.264" v="11244" actId="14100"/>
          <ac:cxnSpMkLst>
            <pc:docMk/>
            <pc:sldMk cId="3990605540" sldId="362"/>
            <ac:cxnSpMk id="75" creationId="{8254A5DB-2111-6B18-733D-C3B7CEFCFF5D}"/>
          </ac:cxnSpMkLst>
        </pc:cxnChg>
        <pc:cxnChg chg="add mod">
          <ac:chgData name="Samuele Mariotto" userId="28f45740-1359-43d3-a8fe-a658db13b78b" providerId="ADAL" clId="{6338C799-1C1F-42CF-AFB2-964CF07DA060}" dt="2025-05-13T09:39:28.576" v="11075" actId="164"/>
          <ac:cxnSpMkLst>
            <pc:docMk/>
            <pc:sldMk cId="3990605540" sldId="362"/>
            <ac:cxnSpMk id="94" creationId="{50F7C8BE-AD3B-DA6A-4603-7B98FBB7885D}"/>
          </ac:cxnSpMkLst>
        </pc:cxnChg>
        <pc:cxnChg chg="add mod">
          <ac:chgData name="Samuele Mariotto" userId="28f45740-1359-43d3-a8fe-a658db13b78b" providerId="ADAL" clId="{6338C799-1C1F-42CF-AFB2-964CF07DA060}" dt="2025-05-13T09:39:28.576" v="11075" actId="164"/>
          <ac:cxnSpMkLst>
            <pc:docMk/>
            <pc:sldMk cId="3990605540" sldId="362"/>
            <ac:cxnSpMk id="95" creationId="{1DBEA1B2-0121-3120-8BF3-92770950CE24}"/>
          </ac:cxnSpMkLst>
        </pc:cxnChg>
        <pc:cxnChg chg="add mod">
          <ac:chgData name="Samuele Mariotto" userId="28f45740-1359-43d3-a8fe-a658db13b78b" providerId="ADAL" clId="{6338C799-1C1F-42CF-AFB2-964CF07DA060}" dt="2025-05-13T09:39:28.576" v="11075" actId="164"/>
          <ac:cxnSpMkLst>
            <pc:docMk/>
            <pc:sldMk cId="3990605540" sldId="362"/>
            <ac:cxnSpMk id="96" creationId="{8F776901-FDBE-03DC-48ED-1E47501C6FE1}"/>
          </ac:cxnSpMkLst>
        </pc:cxnChg>
      </pc:sldChg>
      <pc:sldChg chg="addSp delSp modSp add mod modClrScheme chgLayout">
        <pc:chgData name="Samuele Mariotto" userId="28f45740-1359-43d3-a8fe-a658db13b78b" providerId="ADAL" clId="{6338C799-1C1F-42CF-AFB2-964CF07DA060}" dt="2025-05-13T15:15:44.309" v="14242" actId="700"/>
        <pc:sldMkLst>
          <pc:docMk/>
          <pc:sldMk cId="1766767875" sldId="363"/>
        </pc:sldMkLst>
        <pc:spChg chg="add mod">
          <ac:chgData name="Samuele Mariotto" userId="28f45740-1359-43d3-a8fe-a658db13b78b" providerId="ADAL" clId="{6338C799-1C1F-42CF-AFB2-964CF07DA060}" dt="2025-05-13T15:06:30.423" v="13939" actId="20577"/>
          <ac:spMkLst>
            <pc:docMk/>
            <pc:sldMk cId="1766767875" sldId="363"/>
            <ac:spMk id="2" creationId="{66B94203-A08E-016A-0C5A-E96E197A3F66}"/>
          </ac:spMkLst>
        </pc:spChg>
        <pc:spChg chg="mod ord">
          <ac:chgData name="Samuele Mariotto" userId="28f45740-1359-43d3-a8fe-a658db13b78b" providerId="ADAL" clId="{6338C799-1C1F-42CF-AFB2-964CF07DA060}" dt="2025-05-13T15:15:44.309" v="14242" actId="700"/>
          <ac:spMkLst>
            <pc:docMk/>
            <pc:sldMk cId="1766767875" sldId="363"/>
            <ac:spMk id="7" creationId="{9AAE5993-195B-52B0-13AF-6CB95B7CB3ED}"/>
          </ac:spMkLst>
        </pc:spChg>
        <pc:spChg chg="add mod">
          <ac:chgData name="Samuele Mariotto" userId="28f45740-1359-43d3-a8fe-a658db13b78b" providerId="ADAL" clId="{6338C799-1C1F-42CF-AFB2-964CF07DA060}" dt="2025-05-13T13:08:32.272" v="12665" actId="1035"/>
          <ac:spMkLst>
            <pc:docMk/>
            <pc:sldMk cId="1766767875" sldId="363"/>
            <ac:spMk id="14" creationId="{41D5EEF1-13CA-5126-556E-CF60060BA3B6}"/>
          </ac:spMkLst>
        </pc:spChg>
        <pc:spChg chg="add mod">
          <ac:chgData name="Samuele Mariotto" userId="28f45740-1359-43d3-a8fe-a658db13b78b" providerId="ADAL" clId="{6338C799-1C1F-42CF-AFB2-964CF07DA060}" dt="2025-05-13T13:14:16.561" v="13009" actId="1076"/>
          <ac:spMkLst>
            <pc:docMk/>
            <pc:sldMk cId="1766767875" sldId="363"/>
            <ac:spMk id="20" creationId="{295EB028-D029-3743-B0A3-681E42D68749}"/>
          </ac:spMkLst>
        </pc:spChg>
        <pc:spChg chg="add mod">
          <ac:chgData name="Samuele Mariotto" userId="28f45740-1359-43d3-a8fe-a658db13b78b" providerId="ADAL" clId="{6338C799-1C1F-42CF-AFB2-964CF07DA060}" dt="2025-05-13T15:06:54.293" v="13990" actId="1036"/>
          <ac:spMkLst>
            <pc:docMk/>
            <pc:sldMk cId="1766767875" sldId="363"/>
            <ac:spMk id="23" creationId="{E0271EF1-16BD-0B6A-5D02-A05C3172BBF8}"/>
          </ac:spMkLst>
        </pc:spChg>
        <pc:spChg chg="add mod">
          <ac:chgData name="Samuele Mariotto" userId="28f45740-1359-43d3-a8fe-a658db13b78b" providerId="ADAL" clId="{6338C799-1C1F-42CF-AFB2-964CF07DA060}" dt="2025-05-13T15:06:43.464" v="13967" actId="1036"/>
          <ac:spMkLst>
            <pc:docMk/>
            <pc:sldMk cId="1766767875" sldId="363"/>
            <ac:spMk id="25" creationId="{248A39B3-F10D-083C-9C07-83698A43E804}"/>
          </ac:spMkLst>
        </pc:spChg>
        <pc:spChg chg="mod ord">
          <ac:chgData name="Samuele Mariotto" userId="28f45740-1359-43d3-a8fe-a658db13b78b" providerId="ADAL" clId="{6338C799-1C1F-42CF-AFB2-964CF07DA060}" dt="2025-05-13T15:15:44.309" v="14242" actId="700"/>
          <ac:spMkLst>
            <pc:docMk/>
            <pc:sldMk cId="1766767875" sldId="363"/>
            <ac:spMk id="28" creationId="{7B4A1EE2-9A19-203B-29AC-FCF15CEE6276}"/>
          </ac:spMkLst>
        </pc:spChg>
        <pc:spChg chg="mod ord">
          <ac:chgData name="Samuele Mariotto" userId="28f45740-1359-43d3-a8fe-a658db13b78b" providerId="ADAL" clId="{6338C799-1C1F-42CF-AFB2-964CF07DA060}" dt="2025-05-13T15:15:44.309" v="14242" actId="700"/>
          <ac:spMkLst>
            <pc:docMk/>
            <pc:sldMk cId="1766767875" sldId="363"/>
            <ac:spMk id="29" creationId="{AE3E4117-5EB1-1658-F5B0-246B3A4F44F8}"/>
          </ac:spMkLst>
        </pc:spChg>
        <pc:picChg chg="add mod">
          <ac:chgData name="Samuele Mariotto" userId="28f45740-1359-43d3-a8fe-a658db13b78b" providerId="ADAL" clId="{6338C799-1C1F-42CF-AFB2-964CF07DA060}" dt="2025-05-13T13:14:19.015" v="13011" actId="1076"/>
          <ac:picMkLst>
            <pc:docMk/>
            <pc:sldMk cId="1766767875" sldId="363"/>
            <ac:picMk id="8" creationId="{7A374527-5FD1-940A-2CD1-FE6D64629BFB}"/>
          </ac:picMkLst>
        </pc:picChg>
        <pc:picChg chg="add mod">
          <ac:chgData name="Samuele Mariotto" userId="28f45740-1359-43d3-a8fe-a658db13b78b" providerId="ADAL" clId="{6338C799-1C1F-42CF-AFB2-964CF07DA060}" dt="2025-05-13T13:08:28.028" v="12648" actId="1035"/>
          <ac:picMkLst>
            <pc:docMk/>
            <pc:sldMk cId="1766767875" sldId="363"/>
            <ac:picMk id="10" creationId="{2387EA53-6962-0C80-7A8C-49E3EFFEDCB6}"/>
          </ac:picMkLst>
        </pc:picChg>
        <pc:picChg chg="add mod">
          <ac:chgData name="Samuele Mariotto" userId="28f45740-1359-43d3-a8fe-a658db13b78b" providerId="ADAL" clId="{6338C799-1C1F-42CF-AFB2-964CF07DA060}" dt="2025-05-13T13:08:28.028" v="12648" actId="1035"/>
          <ac:picMkLst>
            <pc:docMk/>
            <pc:sldMk cId="1766767875" sldId="363"/>
            <ac:picMk id="12" creationId="{62C070DE-A024-21C8-A58A-97E305C8A2F5}"/>
          </ac:picMkLst>
        </pc:picChg>
        <pc:picChg chg="add mod">
          <ac:chgData name="Samuele Mariotto" userId="28f45740-1359-43d3-a8fe-a658db13b78b" providerId="ADAL" clId="{6338C799-1C1F-42CF-AFB2-964CF07DA060}" dt="2025-05-13T13:17:46.782" v="13086" actId="1076"/>
          <ac:picMkLst>
            <pc:docMk/>
            <pc:sldMk cId="1766767875" sldId="363"/>
            <ac:picMk id="27" creationId="{687B3743-60E0-960E-4E04-433DB07EAC48}"/>
          </ac:picMkLst>
        </pc:picChg>
      </pc:sldChg>
      <pc:sldChg chg="delSp modSp add mod ord">
        <pc:chgData name="Samuele Mariotto" userId="28f45740-1359-43d3-a8fe-a658db13b78b" providerId="ADAL" clId="{6338C799-1C1F-42CF-AFB2-964CF07DA060}" dt="2025-05-11T13:08:59.419" v="2380" actId="478"/>
        <pc:sldMkLst>
          <pc:docMk/>
          <pc:sldMk cId="2517709905" sldId="364"/>
        </pc:sldMkLst>
        <pc:spChg chg="mod">
          <ac:chgData name="Samuele Mariotto" userId="28f45740-1359-43d3-a8fe-a658db13b78b" providerId="ADAL" clId="{6338C799-1C1F-42CF-AFB2-964CF07DA060}" dt="2025-05-11T13:08:56.026" v="2379" actId="20577"/>
          <ac:spMkLst>
            <pc:docMk/>
            <pc:sldMk cId="2517709905" sldId="364"/>
            <ac:spMk id="12" creationId="{F934F197-3017-EACD-FFC0-C81D97086A9F}"/>
          </ac:spMkLst>
        </pc:spChg>
      </pc:sldChg>
      <pc:sldChg chg="addSp delSp modSp add mod modClrScheme chgLayout">
        <pc:chgData name="Samuele Mariotto" userId="28f45740-1359-43d3-a8fe-a658db13b78b" providerId="ADAL" clId="{6338C799-1C1F-42CF-AFB2-964CF07DA060}" dt="2025-05-14T20:27:31.401" v="14756" actId="1035"/>
        <pc:sldMkLst>
          <pc:docMk/>
          <pc:sldMk cId="3639780618" sldId="365"/>
        </pc:sldMkLst>
        <pc:spChg chg="del mod">
          <ac:chgData name="Samuele Mariotto" userId="28f45740-1359-43d3-a8fe-a658db13b78b" providerId="ADAL" clId="{6338C799-1C1F-42CF-AFB2-964CF07DA060}" dt="2025-05-14T13:47:19.256" v="14417" actId="478"/>
          <ac:spMkLst>
            <pc:docMk/>
            <pc:sldMk cId="3639780618" sldId="365"/>
            <ac:spMk id="3" creationId="{E20E3FA9-D8D4-C093-884E-697D5F64E253}"/>
          </ac:spMkLst>
        </pc:spChg>
        <pc:spChg chg="mod ord">
          <ac:chgData name="Samuele Mariotto" userId="28f45740-1359-43d3-a8fe-a658db13b78b" providerId="ADAL" clId="{6338C799-1C1F-42CF-AFB2-964CF07DA060}" dt="2025-05-13T15:15:44.309" v="14242" actId="700"/>
          <ac:spMkLst>
            <pc:docMk/>
            <pc:sldMk cId="3639780618" sldId="365"/>
            <ac:spMk id="6" creationId="{1683DC15-3238-F45D-D8E6-43ECD41DD429}"/>
          </ac:spMkLst>
        </pc:spChg>
        <pc:spChg chg="mod">
          <ac:chgData name="Samuele Mariotto" userId="28f45740-1359-43d3-a8fe-a658db13b78b" providerId="ADAL" clId="{6338C799-1C1F-42CF-AFB2-964CF07DA060}" dt="2025-05-11T14:36:20.732" v="4133" actId="1076"/>
          <ac:spMkLst>
            <pc:docMk/>
            <pc:sldMk cId="3639780618" sldId="365"/>
            <ac:spMk id="8" creationId="{B8769EA7-2F27-B937-F885-2B4862DBAEB8}"/>
          </ac:spMkLst>
        </pc:spChg>
        <pc:spChg chg="mod">
          <ac:chgData name="Samuele Mariotto" userId="28f45740-1359-43d3-a8fe-a658db13b78b" providerId="ADAL" clId="{6338C799-1C1F-42CF-AFB2-964CF07DA060}" dt="2025-05-14T20:27:31.401" v="14756" actId="1035"/>
          <ac:spMkLst>
            <pc:docMk/>
            <pc:sldMk cId="3639780618" sldId="365"/>
            <ac:spMk id="9" creationId="{88FC93A1-8EFF-395A-A6B0-74088A5DCDF0}"/>
          </ac:spMkLst>
        </pc:spChg>
        <pc:spChg chg="add mod">
          <ac:chgData name="Samuele Mariotto" userId="28f45740-1359-43d3-a8fe-a658db13b78b" providerId="ADAL" clId="{6338C799-1C1F-42CF-AFB2-964CF07DA060}" dt="2025-05-11T14:27:38.727" v="3947" actId="948"/>
          <ac:spMkLst>
            <pc:docMk/>
            <pc:sldMk cId="3639780618" sldId="365"/>
            <ac:spMk id="10" creationId="{2F6D5EC6-A87E-195D-6B33-1D2E5D895A3F}"/>
          </ac:spMkLst>
        </pc:spChg>
        <pc:spChg chg="mod ord">
          <ac:chgData name="Samuele Mariotto" userId="28f45740-1359-43d3-a8fe-a658db13b78b" providerId="ADAL" clId="{6338C799-1C1F-42CF-AFB2-964CF07DA060}" dt="2025-05-13T15:15:44.309" v="14242" actId="700"/>
          <ac:spMkLst>
            <pc:docMk/>
            <pc:sldMk cId="3639780618" sldId="365"/>
            <ac:spMk id="11" creationId="{BE5078AA-7E7B-F58D-8318-D09F3AEC6A9D}"/>
          </ac:spMkLst>
        </pc:spChg>
        <pc:spChg chg="mod ord">
          <ac:chgData name="Samuele Mariotto" userId="28f45740-1359-43d3-a8fe-a658db13b78b" providerId="ADAL" clId="{6338C799-1C1F-42CF-AFB2-964CF07DA060}" dt="2025-05-13T15:15:44.309" v="14242" actId="700"/>
          <ac:spMkLst>
            <pc:docMk/>
            <pc:sldMk cId="3639780618" sldId="365"/>
            <ac:spMk id="13" creationId="{FAEC781C-8075-1CD0-21FE-80B038467F1B}"/>
          </ac:spMkLst>
        </pc:spChg>
        <pc:spChg chg="mod">
          <ac:chgData name="Samuele Mariotto" userId="28f45740-1359-43d3-a8fe-a658db13b78b" providerId="ADAL" clId="{6338C799-1C1F-42CF-AFB2-964CF07DA060}" dt="2025-05-11T14:57:37.525" v="4470" actId="404"/>
          <ac:spMkLst>
            <pc:docMk/>
            <pc:sldMk cId="3639780618" sldId="365"/>
            <ac:spMk id="18" creationId="{F15DA140-1A53-58BC-1174-5E4971142BAE}"/>
          </ac:spMkLst>
        </pc:spChg>
        <pc:spChg chg="mod">
          <ac:chgData name="Samuele Mariotto" userId="28f45740-1359-43d3-a8fe-a658db13b78b" providerId="ADAL" clId="{6338C799-1C1F-42CF-AFB2-964CF07DA060}" dt="2025-05-14T13:47:24.381" v="14420" actId="20577"/>
          <ac:spMkLst>
            <pc:docMk/>
            <pc:sldMk cId="3639780618" sldId="365"/>
            <ac:spMk id="33" creationId="{620F0DC4-F693-C476-BC33-DE9765135C57}"/>
          </ac:spMkLst>
        </pc:spChg>
        <pc:spChg chg="mod">
          <ac:chgData name="Samuele Mariotto" userId="28f45740-1359-43d3-a8fe-a658db13b78b" providerId="ADAL" clId="{6338C799-1C1F-42CF-AFB2-964CF07DA060}" dt="2025-05-14T20:27:27.007" v="14748" actId="1035"/>
          <ac:spMkLst>
            <pc:docMk/>
            <pc:sldMk cId="3639780618" sldId="365"/>
            <ac:spMk id="34" creationId="{08BB65A3-9F4F-59EE-9C8C-BA099E0B31E9}"/>
          </ac:spMkLst>
        </pc:spChg>
        <pc:spChg chg="mod">
          <ac:chgData name="Samuele Mariotto" userId="28f45740-1359-43d3-a8fe-a658db13b78b" providerId="ADAL" clId="{6338C799-1C1F-42CF-AFB2-964CF07DA060}" dt="2025-05-14T08:49:48.322" v="14335" actId="20577"/>
          <ac:spMkLst>
            <pc:docMk/>
            <pc:sldMk cId="3639780618" sldId="365"/>
            <ac:spMk id="35" creationId="{64E9D85F-B368-0255-19B3-1301893213FC}"/>
          </ac:spMkLst>
        </pc:spChg>
        <pc:picChg chg="mod">
          <ac:chgData name="Samuele Mariotto" userId="28f45740-1359-43d3-a8fe-a658db13b78b" providerId="ADAL" clId="{6338C799-1C1F-42CF-AFB2-964CF07DA060}" dt="2025-05-11T14:36:06.384" v="4131" actId="1076"/>
          <ac:picMkLst>
            <pc:docMk/>
            <pc:sldMk cId="3639780618" sldId="365"/>
            <ac:picMk id="31" creationId="{E021FBD9-9130-A5AC-70B3-77D25F3D0D02}"/>
          </ac:picMkLst>
        </pc:picChg>
        <pc:picChg chg="mod">
          <ac:chgData name="Samuele Mariotto" userId="28f45740-1359-43d3-a8fe-a658db13b78b" providerId="ADAL" clId="{6338C799-1C1F-42CF-AFB2-964CF07DA060}" dt="2025-05-14T20:27:27.007" v="14748" actId="1035"/>
          <ac:picMkLst>
            <pc:docMk/>
            <pc:sldMk cId="3639780618" sldId="365"/>
            <ac:picMk id="32" creationId="{ACC1C497-89D6-591E-5EA8-CF141445A4CF}"/>
          </ac:picMkLst>
        </pc:picChg>
      </pc:sldChg>
      <pc:sldChg chg="addSp delSp modSp add mod modClrScheme modAnim chgLayout">
        <pc:chgData name="Samuele Mariotto" userId="28f45740-1359-43d3-a8fe-a658db13b78b" providerId="ADAL" clId="{6338C799-1C1F-42CF-AFB2-964CF07DA060}" dt="2025-05-14T13:47:42.984" v="14422" actId="20577"/>
        <pc:sldMkLst>
          <pc:docMk/>
          <pc:sldMk cId="1064132304" sldId="366"/>
        </pc:sldMkLst>
        <pc:spChg chg="add mod">
          <ac:chgData name="Samuele Mariotto" userId="28f45740-1359-43d3-a8fe-a658db13b78b" providerId="ADAL" clId="{6338C799-1C1F-42CF-AFB2-964CF07DA060}" dt="2025-05-14T13:47:42.984" v="14422" actId="20577"/>
          <ac:spMkLst>
            <pc:docMk/>
            <pc:sldMk cId="1064132304" sldId="366"/>
            <ac:spMk id="5" creationId="{61032D63-EE5E-364F-2B68-D118782BC9CC}"/>
          </ac:spMkLst>
        </pc:spChg>
        <pc:spChg chg="mod ord">
          <ac:chgData name="Samuele Mariotto" userId="28f45740-1359-43d3-a8fe-a658db13b78b" providerId="ADAL" clId="{6338C799-1C1F-42CF-AFB2-964CF07DA060}" dt="2025-05-13T15:15:44.309" v="14242" actId="700"/>
          <ac:spMkLst>
            <pc:docMk/>
            <pc:sldMk cId="1064132304" sldId="366"/>
            <ac:spMk id="6" creationId="{EE17CEB8-E6D7-9E2D-FB4F-3ABD6F51F38F}"/>
          </ac:spMkLst>
        </pc:spChg>
        <pc:spChg chg="mod">
          <ac:chgData name="Samuele Mariotto" userId="28f45740-1359-43d3-a8fe-a658db13b78b" providerId="ADAL" clId="{6338C799-1C1F-42CF-AFB2-964CF07DA060}" dt="2025-05-14T08:17:14.817" v="14276" actId="1076"/>
          <ac:spMkLst>
            <pc:docMk/>
            <pc:sldMk cId="1064132304" sldId="366"/>
            <ac:spMk id="7" creationId="{458EDFF9-0B02-4BBE-B691-4B276F3FAF11}"/>
          </ac:spMkLst>
        </pc:spChg>
        <pc:spChg chg="mod">
          <ac:chgData name="Samuele Mariotto" userId="28f45740-1359-43d3-a8fe-a658db13b78b" providerId="ADAL" clId="{6338C799-1C1F-42CF-AFB2-964CF07DA060}" dt="2025-05-14T08:17:37.785" v="14280" actId="1076"/>
          <ac:spMkLst>
            <pc:docMk/>
            <pc:sldMk cId="1064132304" sldId="366"/>
            <ac:spMk id="13" creationId="{4340FCFF-10CE-E341-B88B-7CD3092C6295}"/>
          </ac:spMkLst>
        </pc:spChg>
        <pc:spChg chg="mod ord">
          <ac:chgData name="Samuele Mariotto" userId="28f45740-1359-43d3-a8fe-a658db13b78b" providerId="ADAL" clId="{6338C799-1C1F-42CF-AFB2-964CF07DA060}" dt="2025-05-13T15:15:44.309" v="14242" actId="700"/>
          <ac:spMkLst>
            <pc:docMk/>
            <pc:sldMk cId="1064132304" sldId="366"/>
            <ac:spMk id="14" creationId="{49028C37-413A-5F0B-D62E-4D9701B04F3C}"/>
          </ac:spMkLst>
        </pc:spChg>
        <pc:spChg chg="mod ord">
          <ac:chgData name="Samuele Mariotto" userId="28f45740-1359-43d3-a8fe-a658db13b78b" providerId="ADAL" clId="{6338C799-1C1F-42CF-AFB2-964CF07DA060}" dt="2025-05-13T15:15:44.309" v="14242" actId="700"/>
          <ac:spMkLst>
            <pc:docMk/>
            <pc:sldMk cId="1064132304" sldId="366"/>
            <ac:spMk id="15" creationId="{51AB4229-C96E-223C-E079-B81A23E6F9BA}"/>
          </ac:spMkLst>
        </pc:spChg>
        <pc:grpChg chg="add del mod">
          <ac:chgData name="Samuele Mariotto" userId="28f45740-1359-43d3-a8fe-a658db13b78b" providerId="ADAL" clId="{6338C799-1C1F-42CF-AFB2-964CF07DA060}" dt="2025-05-14T08:15:42.912" v="14270" actId="478"/>
          <ac:grpSpMkLst>
            <pc:docMk/>
            <pc:sldMk cId="1064132304" sldId="366"/>
            <ac:grpSpMk id="8" creationId="{0D9EEE78-8E7F-8FE0-934B-69C148E3D2CD}"/>
          </ac:grpSpMkLst>
        </pc:grpChg>
        <pc:picChg chg="add mod">
          <ac:chgData name="Samuele Mariotto" userId="28f45740-1359-43d3-a8fe-a658db13b78b" providerId="ADAL" clId="{6338C799-1C1F-42CF-AFB2-964CF07DA060}" dt="2025-05-14T08:49:31.994" v="14333" actId="1037"/>
          <ac:picMkLst>
            <pc:docMk/>
            <pc:sldMk cId="1064132304" sldId="366"/>
            <ac:picMk id="2" creationId="{D659698B-7A2C-17AA-94E1-520F4E81956B}"/>
          </ac:picMkLst>
        </pc:picChg>
        <pc:picChg chg="add del mod modCrop">
          <ac:chgData name="Samuele Mariotto" userId="28f45740-1359-43d3-a8fe-a658db13b78b" providerId="ADAL" clId="{6338C799-1C1F-42CF-AFB2-964CF07DA060}" dt="2025-05-14T08:49:28.112" v="14327" actId="478"/>
          <ac:picMkLst>
            <pc:docMk/>
            <pc:sldMk cId="1064132304" sldId="366"/>
            <ac:picMk id="3" creationId="{04E77E26-8E88-6A7E-3633-A426C46AD5A6}"/>
          </ac:picMkLst>
        </pc:picChg>
        <pc:picChg chg="del mod topLvl">
          <ac:chgData name="Samuele Mariotto" userId="28f45740-1359-43d3-a8fe-a658db13b78b" providerId="ADAL" clId="{6338C799-1C1F-42CF-AFB2-964CF07DA060}" dt="2025-05-14T08:15:45.584" v="14271" actId="478"/>
          <ac:picMkLst>
            <pc:docMk/>
            <pc:sldMk cId="1064132304" sldId="366"/>
            <ac:picMk id="10" creationId="{96B6D7A6-9582-C25F-70BA-472D66D5C5DA}"/>
          </ac:picMkLst>
        </pc:picChg>
        <pc:picChg chg="del mod topLvl">
          <ac:chgData name="Samuele Mariotto" userId="28f45740-1359-43d3-a8fe-a658db13b78b" providerId="ADAL" clId="{6338C799-1C1F-42CF-AFB2-964CF07DA060}" dt="2025-05-14T08:15:42.912" v="14270" actId="478"/>
          <ac:picMkLst>
            <pc:docMk/>
            <pc:sldMk cId="1064132304" sldId="366"/>
            <ac:picMk id="11" creationId="{F354DEB7-FFDF-B175-54B3-3AA9615CCDA6}"/>
          </ac:picMkLst>
        </pc:picChg>
        <pc:picChg chg="add mod">
          <ac:chgData name="Samuele Mariotto" userId="28f45740-1359-43d3-a8fe-a658db13b78b" providerId="ADAL" clId="{6338C799-1C1F-42CF-AFB2-964CF07DA060}" dt="2025-05-14T08:47:50.205" v="14306" actId="1076"/>
          <ac:picMkLst>
            <pc:docMk/>
            <pc:sldMk cId="1064132304" sldId="366"/>
            <ac:picMk id="12" creationId="{5D6EE15B-4DAC-7AED-B96B-7B2F7CCE619A}"/>
          </ac:picMkLst>
        </pc:picChg>
      </pc:sldChg>
      <pc:sldChg chg="addSp delSp modSp add mod modClrScheme chgLayout">
        <pc:chgData name="Samuele Mariotto" userId="28f45740-1359-43d3-a8fe-a658db13b78b" providerId="ADAL" clId="{6338C799-1C1F-42CF-AFB2-964CF07DA060}" dt="2025-05-14T13:50:04.757" v="14611" actId="6549"/>
        <pc:sldMkLst>
          <pc:docMk/>
          <pc:sldMk cId="694122437" sldId="367"/>
        </pc:sldMkLst>
        <pc:spChg chg="mod ord">
          <ac:chgData name="Samuele Mariotto" userId="28f45740-1359-43d3-a8fe-a658db13b78b" providerId="ADAL" clId="{6338C799-1C1F-42CF-AFB2-964CF07DA060}" dt="2025-05-13T15:15:44.309" v="14242" actId="700"/>
          <ac:spMkLst>
            <pc:docMk/>
            <pc:sldMk cId="694122437" sldId="367"/>
            <ac:spMk id="4" creationId="{C1E20356-2E70-68B8-73D1-BFDC30D282CD}"/>
          </ac:spMkLst>
        </pc:spChg>
        <pc:spChg chg="mod ord">
          <ac:chgData name="Samuele Mariotto" userId="28f45740-1359-43d3-a8fe-a658db13b78b" providerId="ADAL" clId="{6338C799-1C1F-42CF-AFB2-964CF07DA060}" dt="2025-05-13T15:15:44.309" v="14242" actId="700"/>
          <ac:spMkLst>
            <pc:docMk/>
            <pc:sldMk cId="694122437" sldId="367"/>
            <ac:spMk id="5" creationId="{8AD9CE62-1034-ED2E-3A92-CE7D857F1DF0}"/>
          </ac:spMkLst>
        </pc:spChg>
        <pc:spChg chg="mod ord">
          <ac:chgData name="Samuele Mariotto" userId="28f45740-1359-43d3-a8fe-a658db13b78b" providerId="ADAL" clId="{6338C799-1C1F-42CF-AFB2-964CF07DA060}" dt="2025-05-14T13:50:04.757" v="14611" actId="6549"/>
          <ac:spMkLst>
            <pc:docMk/>
            <pc:sldMk cId="694122437" sldId="367"/>
            <ac:spMk id="6" creationId="{732774AB-7EA3-581F-F97E-C281006CF6CE}"/>
          </ac:spMkLst>
        </pc:spChg>
        <pc:spChg chg="add mod">
          <ac:chgData name="Samuele Mariotto" userId="28f45740-1359-43d3-a8fe-a658db13b78b" providerId="ADAL" clId="{6338C799-1C1F-42CF-AFB2-964CF07DA060}" dt="2025-05-14T13:49:21.358" v="14566" actId="1036"/>
          <ac:spMkLst>
            <pc:docMk/>
            <pc:sldMk cId="694122437" sldId="367"/>
            <ac:spMk id="7" creationId="{C99559A5-B4DC-C24B-8526-FE1FF11DA49E}"/>
          </ac:spMkLst>
        </pc:spChg>
        <pc:spChg chg="add mod">
          <ac:chgData name="Samuele Mariotto" userId="28f45740-1359-43d3-a8fe-a658db13b78b" providerId="ADAL" clId="{6338C799-1C1F-42CF-AFB2-964CF07DA060}" dt="2025-05-14T13:49:25.737" v="14567" actId="14100"/>
          <ac:spMkLst>
            <pc:docMk/>
            <pc:sldMk cId="694122437" sldId="367"/>
            <ac:spMk id="16" creationId="{71D5628F-C440-1DF7-A3AA-22B6320AA51E}"/>
          </ac:spMkLst>
        </pc:spChg>
        <pc:spChg chg="mod">
          <ac:chgData name="Samuele Mariotto" userId="28f45740-1359-43d3-a8fe-a658db13b78b" providerId="ADAL" clId="{6338C799-1C1F-42CF-AFB2-964CF07DA060}" dt="2025-05-14T13:49:50.347" v="14606" actId="1037"/>
          <ac:spMkLst>
            <pc:docMk/>
            <pc:sldMk cId="694122437" sldId="367"/>
            <ac:spMk id="17" creationId="{1DFE6193-84A8-F429-A8FF-F77CC8C7E0E4}"/>
          </ac:spMkLst>
        </pc:spChg>
        <pc:spChg chg="mod">
          <ac:chgData name="Samuele Mariotto" userId="28f45740-1359-43d3-a8fe-a658db13b78b" providerId="ADAL" clId="{6338C799-1C1F-42CF-AFB2-964CF07DA060}" dt="2025-05-14T13:48:27.873" v="14450" actId="1036"/>
          <ac:spMkLst>
            <pc:docMk/>
            <pc:sldMk cId="694122437" sldId="367"/>
            <ac:spMk id="19" creationId="{AFAB019A-6C65-5E5A-E8A5-1A707873DB3B}"/>
          </ac:spMkLst>
        </pc:spChg>
        <pc:spChg chg="add mod">
          <ac:chgData name="Samuele Mariotto" userId="28f45740-1359-43d3-a8fe-a658db13b78b" providerId="ADAL" clId="{6338C799-1C1F-42CF-AFB2-964CF07DA060}" dt="2025-05-14T13:49:31.260" v="14580" actId="1036"/>
          <ac:spMkLst>
            <pc:docMk/>
            <pc:sldMk cId="694122437" sldId="367"/>
            <ac:spMk id="20" creationId="{414EAFB9-7EB5-1A63-40B4-5DB5C60DDE21}"/>
          </ac:spMkLst>
        </pc:spChg>
        <pc:spChg chg="add mod">
          <ac:chgData name="Samuele Mariotto" userId="28f45740-1359-43d3-a8fe-a658db13b78b" providerId="ADAL" clId="{6338C799-1C1F-42CF-AFB2-964CF07DA060}" dt="2025-05-14T09:07:52.395" v="14370" actId="57"/>
          <ac:spMkLst>
            <pc:docMk/>
            <pc:sldMk cId="694122437" sldId="367"/>
            <ac:spMk id="21" creationId="{08FFED86-BE80-BA69-DA8A-E930D0E80E01}"/>
          </ac:spMkLst>
        </pc:spChg>
        <pc:spChg chg="add mod">
          <ac:chgData name="Samuele Mariotto" userId="28f45740-1359-43d3-a8fe-a658db13b78b" providerId="ADAL" clId="{6338C799-1C1F-42CF-AFB2-964CF07DA060}" dt="2025-05-14T13:49:36.398" v="14581" actId="164"/>
          <ac:spMkLst>
            <pc:docMk/>
            <pc:sldMk cId="694122437" sldId="367"/>
            <ac:spMk id="22" creationId="{C09EEA15-F6A5-E9DA-D8CA-E4366E6D3388}"/>
          </ac:spMkLst>
        </pc:spChg>
        <pc:spChg chg="mod">
          <ac:chgData name="Samuele Mariotto" userId="28f45740-1359-43d3-a8fe-a658db13b78b" providerId="ADAL" clId="{6338C799-1C1F-42CF-AFB2-964CF07DA060}" dt="2025-05-14T13:49:55.025" v="14607" actId="14100"/>
          <ac:spMkLst>
            <pc:docMk/>
            <pc:sldMk cId="694122437" sldId="367"/>
            <ac:spMk id="23" creationId="{D129E6BB-80BC-B01B-650A-78C82C55F09E}"/>
          </ac:spMkLst>
        </pc:spChg>
        <pc:spChg chg="mod">
          <ac:chgData name="Samuele Mariotto" userId="28f45740-1359-43d3-a8fe-a658db13b78b" providerId="ADAL" clId="{6338C799-1C1F-42CF-AFB2-964CF07DA060}" dt="2025-05-14T13:48:27.873" v="14450" actId="1036"/>
          <ac:spMkLst>
            <pc:docMk/>
            <pc:sldMk cId="694122437" sldId="367"/>
            <ac:spMk id="24" creationId="{161CAEDB-7D72-7B64-625E-64761FDC7520}"/>
          </ac:spMkLst>
        </pc:spChg>
        <pc:spChg chg="add mod">
          <ac:chgData name="Samuele Mariotto" userId="28f45740-1359-43d3-a8fe-a658db13b78b" providerId="ADAL" clId="{6338C799-1C1F-42CF-AFB2-964CF07DA060}" dt="2025-05-14T13:48:27.873" v="14450" actId="1036"/>
          <ac:spMkLst>
            <pc:docMk/>
            <pc:sldMk cId="694122437" sldId="367"/>
            <ac:spMk id="25" creationId="{3A873206-984F-FDD2-3DAC-C4277294134E}"/>
          </ac:spMkLst>
        </pc:spChg>
        <pc:spChg chg="add mod">
          <ac:chgData name="Samuele Mariotto" userId="28f45740-1359-43d3-a8fe-a658db13b78b" providerId="ADAL" clId="{6338C799-1C1F-42CF-AFB2-964CF07DA060}" dt="2025-05-14T13:48:27.873" v="14450" actId="1036"/>
          <ac:spMkLst>
            <pc:docMk/>
            <pc:sldMk cId="694122437" sldId="367"/>
            <ac:spMk id="26" creationId="{E4CA680F-D3FA-FE06-D5E1-80D279812691}"/>
          </ac:spMkLst>
        </pc:spChg>
        <pc:spChg chg="add mod">
          <ac:chgData name="Samuele Mariotto" userId="28f45740-1359-43d3-a8fe-a658db13b78b" providerId="ADAL" clId="{6338C799-1C1F-42CF-AFB2-964CF07DA060}" dt="2025-05-14T13:48:57.524" v="14505" actId="1036"/>
          <ac:spMkLst>
            <pc:docMk/>
            <pc:sldMk cId="694122437" sldId="367"/>
            <ac:spMk id="28" creationId="{6E3D7EB8-C3BA-CB09-59BE-1CEB9EBCB219}"/>
          </ac:spMkLst>
        </pc:spChg>
        <pc:grpChg chg="add mod">
          <ac:chgData name="Samuele Mariotto" userId="28f45740-1359-43d3-a8fe-a658db13b78b" providerId="ADAL" clId="{6338C799-1C1F-42CF-AFB2-964CF07DA060}" dt="2025-05-14T13:49:37.132" v="14582" actId="1076"/>
          <ac:grpSpMkLst>
            <pc:docMk/>
            <pc:sldMk cId="694122437" sldId="367"/>
            <ac:grpSpMk id="3" creationId="{C3F610D4-C671-EE56-11A0-F972B6915AE8}"/>
          </ac:grpSpMkLst>
        </pc:grpChg>
        <pc:grpChg chg="add mod">
          <ac:chgData name="Samuele Mariotto" userId="28f45740-1359-43d3-a8fe-a658db13b78b" providerId="ADAL" clId="{6338C799-1C1F-42CF-AFB2-964CF07DA060}" dt="2025-05-14T13:48:04.186" v="14428" actId="1036"/>
          <ac:grpSpMkLst>
            <pc:docMk/>
            <pc:sldMk cId="694122437" sldId="367"/>
            <ac:grpSpMk id="27" creationId="{7BC8B71E-75E8-5FEA-C930-4459F6C99827}"/>
          </ac:grpSpMkLst>
        </pc:grpChg>
        <pc:graphicFrameChg chg="mod modGraphic">
          <ac:chgData name="Samuele Mariotto" userId="28f45740-1359-43d3-a8fe-a658db13b78b" providerId="ADAL" clId="{6338C799-1C1F-42CF-AFB2-964CF07DA060}" dt="2025-05-14T13:48:17.935" v="14431" actId="14100"/>
          <ac:graphicFrameMkLst>
            <pc:docMk/>
            <pc:sldMk cId="694122437" sldId="367"/>
            <ac:graphicFrameMk id="12" creationId="{89361FA3-1C29-6C24-0920-CB6A38CF9102}"/>
          </ac:graphicFrameMkLst>
        </pc:graphicFrameChg>
        <pc:picChg chg="mod">
          <ac:chgData name="Samuele Mariotto" userId="28f45740-1359-43d3-a8fe-a658db13b78b" providerId="ADAL" clId="{6338C799-1C1F-42CF-AFB2-964CF07DA060}" dt="2025-05-14T13:49:03.085" v="14524" actId="1036"/>
          <ac:picMkLst>
            <pc:docMk/>
            <pc:sldMk cId="694122437" sldId="367"/>
            <ac:picMk id="2" creationId="{5133C54B-BA84-1559-A8E1-9AA5675FB4C7}"/>
          </ac:picMkLst>
        </pc:picChg>
        <pc:picChg chg="mod">
          <ac:chgData name="Samuele Mariotto" userId="28f45740-1359-43d3-a8fe-a658db13b78b" providerId="ADAL" clId="{6338C799-1C1F-42CF-AFB2-964CF07DA060}" dt="2025-05-14T13:49:15.695" v="14547" actId="1036"/>
          <ac:picMkLst>
            <pc:docMk/>
            <pc:sldMk cId="694122437" sldId="367"/>
            <ac:picMk id="11" creationId="{46894B75-1024-454A-732A-B853003A73D0}"/>
          </ac:picMkLst>
        </pc:picChg>
      </pc:sldChg>
      <pc:sldChg chg="addSp delSp modSp add mod modClrScheme chgLayout">
        <pc:chgData name="Samuele Mariotto" userId="28f45740-1359-43d3-a8fe-a658db13b78b" providerId="ADAL" clId="{6338C799-1C1F-42CF-AFB2-964CF07DA060}" dt="2025-05-13T15:15:44.309" v="14242" actId="700"/>
        <pc:sldMkLst>
          <pc:docMk/>
          <pc:sldMk cId="840607248" sldId="368"/>
        </pc:sldMkLst>
        <pc:spChg chg="mod ord">
          <ac:chgData name="Samuele Mariotto" userId="28f45740-1359-43d3-a8fe-a658db13b78b" providerId="ADAL" clId="{6338C799-1C1F-42CF-AFB2-964CF07DA060}" dt="2025-05-13T15:15:44.309" v="14242" actId="700"/>
          <ac:spMkLst>
            <pc:docMk/>
            <pc:sldMk cId="840607248" sldId="368"/>
            <ac:spMk id="7" creationId="{402ED2B0-5214-2268-B692-449AED7B6968}"/>
          </ac:spMkLst>
        </pc:spChg>
        <pc:spChg chg="add mod">
          <ac:chgData name="Samuele Mariotto" userId="28f45740-1359-43d3-a8fe-a658db13b78b" providerId="ADAL" clId="{6338C799-1C1F-42CF-AFB2-964CF07DA060}" dt="2025-05-12T21:19:09.898" v="9459" actId="20577"/>
          <ac:spMkLst>
            <pc:docMk/>
            <pc:sldMk cId="840607248" sldId="368"/>
            <ac:spMk id="31" creationId="{96CEF83B-4A10-B915-8546-67B2BC09F983}"/>
          </ac:spMkLst>
        </pc:spChg>
        <pc:spChg chg="add mod">
          <ac:chgData name="Samuele Mariotto" userId="28f45740-1359-43d3-a8fe-a658db13b78b" providerId="ADAL" clId="{6338C799-1C1F-42CF-AFB2-964CF07DA060}" dt="2025-05-12T15:59:35.941" v="7495" actId="14100"/>
          <ac:spMkLst>
            <pc:docMk/>
            <pc:sldMk cId="840607248" sldId="368"/>
            <ac:spMk id="37" creationId="{5218A632-7B7F-B254-E051-3ABA8A46ECAC}"/>
          </ac:spMkLst>
        </pc:spChg>
        <pc:spChg chg="add mod">
          <ac:chgData name="Samuele Mariotto" userId="28f45740-1359-43d3-a8fe-a658db13b78b" providerId="ADAL" clId="{6338C799-1C1F-42CF-AFB2-964CF07DA060}" dt="2025-05-12T21:21:51.979" v="9603" actId="113"/>
          <ac:spMkLst>
            <pc:docMk/>
            <pc:sldMk cId="840607248" sldId="368"/>
            <ac:spMk id="44" creationId="{73FD68DD-3521-903D-0520-7513C9546143}"/>
          </ac:spMkLst>
        </pc:spChg>
        <pc:spChg chg="mod ord">
          <ac:chgData name="Samuele Mariotto" userId="28f45740-1359-43d3-a8fe-a658db13b78b" providerId="ADAL" clId="{6338C799-1C1F-42CF-AFB2-964CF07DA060}" dt="2025-05-13T15:15:44.309" v="14242" actId="700"/>
          <ac:spMkLst>
            <pc:docMk/>
            <pc:sldMk cId="840607248" sldId="368"/>
            <ac:spMk id="45" creationId="{136F4E0D-F78E-A4E2-4127-CD7804CACFD5}"/>
          </ac:spMkLst>
        </pc:spChg>
        <pc:spChg chg="mod ord">
          <ac:chgData name="Samuele Mariotto" userId="28f45740-1359-43d3-a8fe-a658db13b78b" providerId="ADAL" clId="{6338C799-1C1F-42CF-AFB2-964CF07DA060}" dt="2025-05-13T15:15:44.309" v="14242" actId="700"/>
          <ac:spMkLst>
            <pc:docMk/>
            <pc:sldMk cId="840607248" sldId="368"/>
            <ac:spMk id="46" creationId="{59A6C27F-B022-D52E-3400-29ABF64516CA}"/>
          </ac:spMkLst>
        </pc:spChg>
        <pc:graphicFrameChg chg="add mod modGraphic">
          <ac:chgData name="Samuele Mariotto" userId="28f45740-1359-43d3-a8fe-a658db13b78b" providerId="ADAL" clId="{6338C799-1C1F-42CF-AFB2-964CF07DA060}" dt="2025-05-12T21:20:32.751" v="9500" actId="1036"/>
          <ac:graphicFrameMkLst>
            <pc:docMk/>
            <pc:sldMk cId="840607248" sldId="368"/>
            <ac:graphicFrameMk id="34" creationId="{1E011A33-FFB5-E341-58E3-7A75E39FBEBF}"/>
          </ac:graphicFrameMkLst>
        </pc:graphicFrameChg>
        <pc:graphicFrameChg chg="add mod">
          <ac:chgData name="Samuele Mariotto" userId="28f45740-1359-43d3-a8fe-a658db13b78b" providerId="ADAL" clId="{6338C799-1C1F-42CF-AFB2-964CF07DA060}" dt="2025-05-12T21:20:32.751" v="9500" actId="1036"/>
          <ac:graphicFrameMkLst>
            <pc:docMk/>
            <pc:sldMk cId="840607248" sldId="368"/>
            <ac:graphicFrameMk id="42" creationId="{AA4815B6-2C65-EBC1-F2A4-A8A15B0A85A2}"/>
          </ac:graphicFrameMkLst>
        </pc:graphicFrameChg>
        <pc:picChg chg="add mod">
          <ac:chgData name="Samuele Mariotto" userId="28f45740-1359-43d3-a8fe-a658db13b78b" providerId="ADAL" clId="{6338C799-1C1F-42CF-AFB2-964CF07DA060}" dt="2025-05-12T09:01:26.808" v="6779" actId="1076"/>
          <ac:picMkLst>
            <pc:docMk/>
            <pc:sldMk cId="840607248" sldId="368"/>
            <ac:picMk id="28" creationId="{99BD05B4-D7B9-BF16-10DB-BA37587B6AF3}"/>
          </ac:picMkLst>
        </pc:picChg>
        <pc:picChg chg="add mod">
          <ac:chgData name="Samuele Mariotto" userId="28f45740-1359-43d3-a8fe-a658db13b78b" providerId="ADAL" clId="{6338C799-1C1F-42CF-AFB2-964CF07DA060}" dt="2025-05-12T09:02:01.325" v="6784" actId="1076"/>
          <ac:picMkLst>
            <pc:docMk/>
            <pc:sldMk cId="840607248" sldId="368"/>
            <ac:picMk id="30" creationId="{17BA9870-00E9-3056-0D60-48758A8F37DC}"/>
          </ac:picMkLst>
        </pc:picChg>
        <pc:picChg chg="add mod">
          <ac:chgData name="Samuele Mariotto" userId="28f45740-1359-43d3-a8fe-a658db13b78b" providerId="ADAL" clId="{6338C799-1C1F-42CF-AFB2-964CF07DA060}" dt="2025-05-12T15:52:06.198" v="7405" actId="1076"/>
          <ac:picMkLst>
            <pc:docMk/>
            <pc:sldMk cId="840607248" sldId="368"/>
            <ac:picMk id="33" creationId="{F10C6196-72C9-61BF-8FFF-85DFD2BC803C}"/>
          </ac:picMkLst>
        </pc:picChg>
      </pc:sldChg>
      <pc:sldChg chg="addSp delSp modSp add del mod">
        <pc:chgData name="Samuele Mariotto" userId="28f45740-1359-43d3-a8fe-a658db13b78b" providerId="ADAL" clId="{6338C799-1C1F-42CF-AFB2-964CF07DA060}" dt="2025-05-12T08:49:23.122" v="6720" actId="47"/>
        <pc:sldMkLst>
          <pc:docMk/>
          <pc:sldMk cId="2203879036" sldId="369"/>
        </pc:sldMkLst>
      </pc:sldChg>
      <pc:sldChg chg="addSp delSp modSp add mod modClrScheme chgLayout">
        <pc:chgData name="Samuele Mariotto" userId="28f45740-1359-43d3-a8fe-a658db13b78b" providerId="ADAL" clId="{6338C799-1C1F-42CF-AFB2-964CF07DA060}" dt="2025-05-13T15:15:44.309" v="14242" actId="700"/>
        <pc:sldMkLst>
          <pc:docMk/>
          <pc:sldMk cId="2357412571" sldId="369"/>
        </pc:sldMkLst>
        <pc:spChg chg="mod ord">
          <ac:chgData name="Samuele Mariotto" userId="28f45740-1359-43d3-a8fe-a658db13b78b" providerId="ADAL" clId="{6338C799-1C1F-42CF-AFB2-964CF07DA060}" dt="2025-05-13T15:15:44.309" v="14242" actId="700"/>
          <ac:spMkLst>
            <pc:docMk/>
            <pc:sldMk cId="2357412571" sldId="369"/>
            <ac:spMk id="7" creationId="{A7EEA5A8-CBFF-F8A0-E55F-D0516D00D2C2}"/>
          </ac:spMkLst>
        </pc:spChg>
        <pc:spChg chg="add mod">
          <ac:chgData name="Samuele Mariotto" userId="28f45740-1359-43d3-a8fe-a658db13b78b" providerId="ADAL" clId="{6338C799-1C1F-42CF-AFB2-964CF07DA060}" dt="2025-05-12T21:01:20.765" v="8249" actId="14100"/>
          <ac:spMkLst>
            <pc:docMk/>
            <pc:sldMk cId="2357412571" sldId="369"/>
            <ac:spMk id="10" creationId="{CAF23095-6210-B6B8-BDD0-62ED244354E0}"/>
          </ac:spMkLst>
        </pc:spChg>
        <pc:spChg chg="add mod">
          <ac:chgData name="Samuele Mariotto" userId="28f45740-1359-43d3-a8fe-a658db13b78b" providerId="ADAL" clId="{6338C799-1C1F-42CF-AFB2-964CF07DA060}" dt="2025-05-12T21:16:14.238" v="9382" actId="113"/>
          <ac:spMkLst>
            <pc:docMk/>
            <pc:sldMk cId="2357412571" sldId="369"/>
            <ac:spMk id="11" creationId="{FBDEF7D3-7ECC-EF0B-C08F-1A4D4F59372D}"/>
          </ac:spMkLst>
        </pc:spChg>
        <pc:spChg chg="add mod">
          <ac:chgData name="Samuele Mariotto" userId="28f45740-1359-43d3-a8fe-a658db13b78b" providerId="ADAL" clId="{6338C799-1C1F-42CF-AFB2-964CF07DA060}" dt="2025-05-12T21:39:01.065" v="9952" actId="20577"/>
          <ac:spMkLst>
            <pc:docMk/>
            <pc:sldMk cId="2357412571" sldId="369"/>
            <ac:spMk id="12" creationId="{74C5AAFA-1853-389A-5D2E-358D604BF673}"/>
          </ac:spMkLst>
        </pc:spChg>
        <pc:spChg chg="mod ord">
          <ac:chgData name="Samuele Mariotto" userId="28f45740-1359-43d3-a8fe-a658db13b78b" providerId="ADAL" clId="{6338C799-1C1F-42CF-AFB2-964CF07DA060}" dt="2025-05-13T15:15:44.309" v="14242" actId="700"/>
          <ac:spMkLst>
            <pc:docMk/>
            <pc:sldMk cId="2357412571" sldId="369"/>
            <ac:spMk id="13" creationId="{5CF28980-9231-8378-7DEC-A450A2DD2973}"/>
          </ac:spMkLst>
        </pc:spChg>
        <pc:spChg chg="mod ord">
          <ac:chgData name="Samuele Mariotto" userId="28f45740-1359-43d3-a8fe-a658db13b78b" providerId="ADAL" clId="{6338C799-1C1F-42CF-AFB2-964CF07DA060}" dt="2025-05-13T15:15:44.309" v="14242" actId="700"/>
          <ac:spMkLst>
            <pc:docMk/>
            <pc:sldMk cId="2357412571" sldId="369"/>
            <ac:spMk id="14" creationId="{BB1BE984-AEFC-43D7-C44D-3277B0186CE8}"/>
          </ac:spMkLst>
        </pc:spChg>
        <pc:spChg chg="mod">
          <ac:chgData name="Samuele Mariotto" userId="28f45740-1359-43d3-a8fe-a658db13b78b" providerId="ADAL" clId="{6338C799-1C1F-42CF-AFB2-964CF07DA060}" dt="2025-05-12T21:15:26.180" v="9371" actId="1038"/>
          <ac:spMkLst>
            <pc:docMk/>
            <pc:sldMk cId="2357412571" sldId="369"/>
            <ac:spMk id="29" creationId="{2C4EBF4C-93FB-43D0-7AED-9D9ADFB4FBD8}"/>
          </ac:spMkLst>
        </pc:spChg>
        <pc:grpChg chg="mod">
          <ac:chgData name="Samuele Mariotto" userId="28f45740-1359-43d3-a8fe-a658db13b78b" providerId="ADAL" clId="{6338C799-1C1F-42CF-AFB2-964CF07DA060}" dt="2025-05-12T21:01:10.890" v="8245" actId="1076"/>
          <ac:grpSpMkLst>
            <pc:docMk/>
            <pc:sldMk cId="2357412571" sldId="369"/>
            <ac:grpSpMk id="33" creationId="{59F8F0F1-0D85-DC04-B2DE-0200D5A7E6FE}"/>
          </ac:grpSpMkLst>
        </pc:grpChg>
        <pc:grpChg chg="add mod">
          <ac:chgData name="Samuele Mariotto" userId="28f45740-1359-43d3-a8fe-a658db13b78b" providerId="ADAL" clId="{6338C799-1C1F-42CF-AFB2-964CF07DA060}" dt="2025-05-12T21:01:16.178" v="8247" actId="1076"/>
          <ac:grpSpMkLst>
            <pc:docMk/>
            <pc:sldMk cId="2357412571" sldId="369"/>
            <ac:grpSpMk id="34" creationId="{68B3E77F-3FE6-C975-F9B2-39A76105822D}"/>
          </ac:grpSpMkLst>
        </pc:grpChg>
        <pc:graphicFrameChg chg="add mod modGraphic">
          <ac:chgData name="Samuele Mariotto" userId="28f45740-1359-43d3-a8fe-a658db13b78b" providerId="ADAL" clId="{6338C799-1C1F-42CF-AFB2-964CF07DA060}" dt="2025-05-12T21:33:43.007" v="9679" actId="20577"/>
          <ac:graphicFrameMkLst>
            <pc:docMk/>
            <pc:sldMk cId="2357412571" sldId="369"/>
            <ac:graphicFrameMk id="2" creationId="{873E6576-955D-01A4-F619-FE345C25C3B6}"/>
          </ac:graphicFrameMkLst>
        </pc:graphicFrameChg>
        <pc:graphicFrameChg chg="add mod modGraphic">
          <ac:chgData name="Samuele Mariotto" userId="28f45740-1359-43d3-a8fe-a658db13b78b" providerId="ADAL" clId="{6338C799-1C1F-42CF-AFB2-964CF07DA060}" dt="2025-05-12T21:35:42.658" v="9704" actId="14100"/>
          <ac:graphicFrameMkLst>
            <pc:docMk/>
            <pc:sldMk cId="2357412571" sldId="369"/>
            <ac:graphicFrameMk id="8" creationId="{0B96B5C9-914C-FCCE-ECDB-0C02D14BB3D4}"/>
          </ac:graphicFrameMkLst>
        </pc:graphicFrameChg>
        <pc:graphicFrameChg chg="add mod ord modGraphic">
          <ac:chgData name="Samuele Mariotto" userId="28f45740-1359-43d3-a8fe-a658db13b78b" providerId="ADAL" clId="{6338C799-1C1F-42CF-AFB2-964CF07DA060}" dt="2025-05-12T21:35:04.839" v="9699" actId="20577"/>
          <ac:graphicFrameMkLst>
            <pc:docMk/>
            <pc:sldMk cId="2357412571" sldId="369"/>
            <ac:graphicFrameMk id="9" creationId="{BDC3D3CA-047E-5DD8-792B-04B23E83A1B8}"/>
          </ac:graphicFrameMkLst>
        </pc:graphicFrameChg>
        <pc:picChg chg="mod">
          <ac:chgData name="Samuele Mariotto" userId="28f45740-1359-43d3-a8fe-a658db13b78b" providerId="ADAL" clId="{6338C799-1C1F-42CF-AFB2-964CF07DA060}" dt="2025-05-12T21:00:08.204" v="8172"/>
          <ac:picMkLst>
            <pc:docMk/>
            <pc:sldMk cId="2357412571" sldId="369"/>
            <ac:picMk id="35" creationId="{F9F7F178-C820-503D-2B44-44C95F44834C}"/>
          </ac:picMkLst>
        </pc:picChg>
        <pc:picChg chg="mod">
          <ac:chgData name="Samuele Mariotto" userId="28f45740-1359-43d3-a8fe-a658db13b78b" providerId="ADAL" clId="{6338C799-1C1F-42CF-AFB2-964CF07DA060}" dt="2025-05-12T21:00:08.204" v="8172"/>
          <ac:picMkLst>
            <pc:docMk/>
            <pc:sldMk cId="2357412571" sldId="369"/>
            <ac:picMk id="36" creationId="{F50D54E3-3F2F-E683-7A95-CCD33EBB434B}"/>
          </ac:picMkLst>
        </pc:picChg>
      </pc:sldChg>
      <pc:sldChg chg="add del">
        <pc:chgData name="Samuele Mariotto" userId="28f45740-1359-43d3-a8fe-a658db13b78b" providerId="ADAL" clId="{6338C799-1C1F-42CF-AFB2-964CF07DA060}" dt="2025-05-12T08:45:30.489" v="6528"/>
        <pc:sldMkLst>
          <pc:docMk/>
          <pc:sldMk cId="3730971601" sldId="370"/>
        </pc:sldMkLst>
      </pc:sldChg>
      <pc:sldMasterChg chg="addSldLayout modSldLayout">
        <pc:chgData name="Samuele Mariotto" userId="28f45740-1359-43d3-a8fe-a658db13b78b" providerId="ADAL" clId="{6338C799-1C1F-42CF-AFB2-964CF07DA060}" dt="2025-05-13T15:15:34.728" v="14241" actId="478"/>
        <pc:sldMasterMkLst>
          <pc:docMk/>
          <pc:sldMasterMk cId="2213302886" sldId="2147483648"/>
        </pc:sldMasterMkLst>
        <pc:sldLayoutChg chg="delSp modSp add mod modTransition">
          <pc:chgData name="Samuele Mariotto" userId="28f45740-1359-43d3-a8fe-a658db13b78b" providerId="ADAL" clId="{6338C799-1C1F-42CF-AFB2-964CF07DA060}" dt="2025-05-13T15:15:34.728" v="14241" actId="478"/>
          <pc:sldLayoutMkLst>
            <pc:docMk/>
            <pc:sldMasterMk cId="2213302886" sldId="2147483648"/>
            <pc:sldLayoutMk cId="1875065049" sldId="2147483651"/>
          </pc:sldLayoutMkLst>
          <pc:spChg chg="mod">
            <ac:chgData name="Samuele Mariotto" userId="28f45740-1359-43d3-a8fe-a658db13b78b" providerId="ADAL" clId="{6338C799-1C1F-42CF-AFB2-964CF07DA060}" dt="2025-05-13T15:15:14.883" v="14239" actId="1038"/>
            <ac:spMkLst>
              <pc:docMk/>
              <pc:sldMasterMk cId="2213302886" sldId="2147483648"/>
              <pc:sldLayoutMk cId="1875065049" sldId="2147483651"/>
              <ac:spMk id="17" creationId="{6A474FD9-F076-E648-1C70-BF4EE7BB1F21}"/>
            </ac:spMkLst>
          </pc:spChg>
          <pc:spChg chg="mod">
            <ac:chgData name="Samuele Mariotto" userId="28f45740-1359-43d3-a8fe-a658db13b78b" providerId="ADAL" clId="{6338C799-1C1F-42CF-AFB2-964CF07DA060}" dt="2025-05-13T15:14:47.617" v="14177" actId="1037"/>
            <ac:spMkLst>
              <pc:docMk/>
              <pc:sldMasterMk cId="2213302886" sldId="2147483648"/>
              <pc:sldLayoutMk cId="1875065049" sldId="2147483651"/>
              <ac:spMk id="18" creationId="{E6903575-2A78-A8F2-0F63-91401FAD11F3}"/>
            </ac:spMkLst>
          </pc:spChg>
          <pc:picChg chg="mod">
            <ac:chgData name="Samuele Mariotto" userId="28f45740-1359-43d3-a8fe-a658db13b78b" providerId="ADAL" clId="{6338C799-1C1F-42CF-AFB2-964CF07DA060}" dt="2025-05-13T15:14:57.026" v="14178" actId="34136"/>
            <ac:picMkLst>
              <pc:docMk/>
              <pc:sldMasterMk cId="2213302886" sldId="2147483648"/>
              <pc:sldLayoutMk cId="1875065049" sldId="2147483651"/>
              <ac:picMk id="22" creationId="{B6225800-B930-FB56-9EDD-E421D45C78B4}"/>
            </ac:picMkLst>
          </pc:picChg>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08A74C9-689E-E3D0-EA96-46511FB42A8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EA13A3AE-1314-71BB-EE9A-5A85958CFBF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6072A45-EFF2-4984-8EB2-86A8C08FC319}" type="datetimeFigureOut">
              <a:rPr lang="en-GB" smtClean="0"/>
              <a:t>15/05/2025</a:t>
            </a:fld>
            <a:endParaRPr lang="en-GB"/>
          </a:p>
        </p:txBody>
      </p:sp>
      <p:sp>
        <p:nvSpPr>
          <p:cNvPr id="4" name="Footer Placeholder 3">
            <a:extLst>
              <a:ext uri="{FF2B5EF4-FFF2-40B4-BE49-F238E27FC236}">
                <a16:creationId xmlns:a16="http://schemas.microsoft.com/office/drawing/2014/main" id="{F24594E9-B4A8-A4D5-6ED5-3E19A0AD550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94FCCF2A-17A5-4B6E-E3AD-B40785A8019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F620A4D-9FF6-43BF-953A-D7F85BAB5043}" type="slidenum">
              <a:rPr lang="en-GB" smtClean="0"/>
              <a:t>‹N›</a:t>
            </a:fld>
            <a:endParaRPr lang="en-GB"/>
          </a:p>
        </p:txBody>
      </p:sp>
    </p:spTree>
    <p:extLst>
      <p:ext uri="{BB962C8B-B14F-4D97-AF65-F5344CB8AC3E}">
        <p14:creationId xmlns:p14="http://schemas.microsoft.com/office/powerpoint/2010/main" val="19555449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6C051A9-BCAE-B048-A5C2-4A15C3D3034C}" type="datetimeFigureOut">
              <a:rPr lang="en-GB" smtClean="0"/>
              <a:t>15/05/2025</a:t>
            </a:fld>
            <a:endParaRPr lang="en-GB"/>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D188435-C071-0E47-9E27-5EAD1123E3A7}" type="slidenum">
              <a:rPr lang="en-GB" smtClean="0"/>
              <a:t>‹N›</a:t>
            </a:fld>
            <a:endParaRPr lang="en-GB"/>
          </a:p>
        </p:txBody>
      </p:sp>
    </p:spTree>
    <p:extLst>
      <p:ext uri="{BB962C8B-B14F-4D97-AF65-F5344CB8AC3E}">
        <p14:creationId xmlns:p14="http://schemas.microsoft.com/office/powerpoint/2010/main" val="11098885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D188435-C071-0E47-9E27-5EAD1123E3A7}" type="slidenum">
              <a:rPr lang="en-GB" smtClean="0"/>
              <a:t>0</a:t>
            </a:fld>
            <a:endParaRPr lang="en-GB"/>
          </a:p>
        </p:txBody>
      </p:sp>
    </p:spTree>
    <p:extLst>
      <p:ext uri="{BB962C8B-B14F-4D97-AF65-F5344CB8AC3E}">
        <p14:creationId xmlns:p14="http://schemas.microsoft.com/office/powerpoint/2010/main" val="26174873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559CF1-2F20-417F-4E5B-16E7F62D9F0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39834E7-EF34-8719-66BB-4CCF5894CCD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4ACD8AA-CFCA-1E59-3AC2-7E1A054EDDAE}"/>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C9A8C01-45F5-3417-8631-3DA7A0905DAB}"/>
              </a:ext>
            </a:extLst>
          </p:cNvPr>
          <p:cNvSpPr>
            <a:spLocks noGrp="1"/>
          </p:cNvSpPr>
          <p:nvPr>
            <p:ph type="sldNum" sz="quarter" idx="5"/>
          </p:nvPr>
        </p:nvSpPr>
        <p:spPr/>
        <p:txBody>
          <a:bodyPr/>
          <a:lstStyle/>
          <a:p>
            <a:fld id="{9D188435-C071-0E47-9E27-5EAD1123E3A7}" type="slidenum">
              <a:rPr lang="en-GB" smtClean="0"/>
              <a:t>14</a:t>
            </a:fld>
            <a:endParaRPr lang="en-GB"/>
          </a:p>
        </p:txBody>
      </p:sp>
    </p:spTree>
    <p:extLst>
      <p:ext uri="{BB962C8B-B14F-4D97-AF65-F5344CB8AC3E}">
        <p14:creationId xmlns:p14="http://schemas.microsoft.com/office/powerpoint/2010/main" val="429095674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titolo">
    <p:bg>
      <p:bgPr>
        <a:gradFill flip="none" rotWithShape="1">
          <a:gsLst>
            <a:gs pos="100000">
              <a:srgbClr val="FF0000">
                <a:alpha val="20000"/>
              </a:srgbClr>
            </a:gs>
            <a:gs pos="60000">
              <a:schemeClr val="bg1">
                <a:alpha val="30000"/>
              </a:schemeClr>
            </a:gs>
          </a:gsLst>
          <a:lin ang="5400000" scaled="1"/>
          <a:tileRect/>
        </a:gradFill>
        <a:effectLst/>
      </p:bgPr>
    </p:bg>
    <p:spTree>
      <p:nvGrpSpPr>
        <p:cNvPr id="1" name=""/>
        <p:cNvGrpSpPr/>
        <p:nvPr/>
      </p:nvGrpSpPr>
      <p:grpSpPr>
        <a:xfrm>
          <a:off x="0" y="0"/>
          <a:ext cx="0" cy="0"/>
          <a:chOff x="0" y="0"/>
          <a:chExt cx="0" cy="0"/>
        </a:xfrm>
      </p:grpSpPr>
      <p:pic>
        <p:nvPicPr>
          <p:cNvPr id="6" name="Image 9" descr="MUON-SlideGraph-gradient.png">
            <a:extLst>
              <a:ext uri="{FF2B5EF4-FFF2-40B4-BE49-F238E27FC236}">
                <a16:creationId xmlns:a16="http://schemas.microsoft.com/office/drawing/2014/main" id="{C5A1BC7A-AF12-6C1F-62BA-1C1EE8D7AEA8}"/>
              </a:ext>
            </a:extLst>
          </p:cNvPr>
          <p:cNvPicPr>
            <a:picLocks noChangeAspect="1"/>
          </p:cNvPicPr>
          <p:nvPr userDrawn="1"/>
        </p:nvPicPr>
        <p:blipFill>
          <a:blip r:embed="rId2">
            <a:alphaModFix amt="75000"/>
          </a:blip>
          <a:stretch>
            <a:fillRect/>
          </a:stretch>
        </p:blipFill>
        <p:spPr>
          <a:xfrm>
            <a:off x="0" y="3936509"/>
            <a:ext cx="12192000" cy="2933814"/>
          </a:xfrm>
          <a:prstGeom prst="rect">
            <a:avLst/>
          </a:prstGeom>
        </p:spPr>
      </p:pic>
      <p:pic>
        <p:nvPicPr>
          <p:cNvPr id="11" name="Image 7" descr="MUON-SlideGraph-LogoBkgnd2.png">
            <a:extLst>
              <a:ext uri="{FF2B5EF4-FFF2-40B4-BE49-F238E27FC236}">
                <a16:creationId xmlns:a16="http://schemas.microsoft.com/office/drawing/2014/main" id="{0842B2B6-DBAF-8476-563C-794C4DCF3183}"/>
              </a:ext>
            </a:extLst>
          </p:cNvPr>
          <p:cNvPicPr>
            <a:picLocks noGrp="1" noRot="1" noChangeAspect="1" noMove="1" noResize="1" noEditPoints="1" noAdjustHandles="1" noChangeArrowheads="1" noChangeShapeType="1" noCrop="1"/>
          </p:cNvPicPr>
          <p:nvPr userDrawn="1"/>
        </p:nvPicPr>
        <p:blipFill>
          <a:blip r:embed="rId3"/>
          <a:stretch>
            <a:fillRect/>
          </a:stretch>
        </p:blipFill>
        <p:spPr>
          <a:xfrm>
            <a:off x="-960" y="17907"/>
            <a:ext cx="12193920" cy="6862191"/>
          </a:xfrm>
          <a:prstGeom prst="rect">
            <a:avLst/>
          </a:prstGeom>
        </p:spPr>
      </p:pic>
      <p:pic>
        <p:nvPicPr>
          <p:cNvPr id="4" name="Image 85" descr="MCC-inernational-finalV01.png">
            <a:extLst>
              <a:ext uri="{FF2B5EF4-FFF2-40B4-BE49-F238E27FC236}">
                <a16:creationId xmlns:a16="http://schemas.microsoft.com/office/drawing/2014/main" id="{9557BA00-E9CB-2798-A522-7108EC23CC4A}"/>
              </a:ext>
            </a:extLst>
          </p:cNvPr>
          <p:cNvPicPr/>
          <p:nvPr userDrawn="1"/>
        </p:nvPicPr>
        <p:blipFill>
          <a:blip r:embed="rId4" cstate="print">
            <a:extLst>
              <a:ext uri="{28A0092B-C50C-407E-A947-70E740481C1C}">
                <a14:useLocalDpi xmlns:a14="http://schemas.microsoft.com/office/drawing/2010/main"/>
              </a:ext>
            </a:extLst>
          </a:blip>
          <a:stretch>
            <a:fillRect/>
          </a:stretch>
        </p:blipFill>
        <p:spPr>
          <a:xfrm>
            <a:off x="145163" y="138899"/>
            <a:ext cx="1834109" cy="1840374"/>
          </a:xfrm>
          <a:prstGeom prst="rect">
            <a:avLst/>
          </a:prstGeom>
        </p:spPr>
      </p:pic>
      <p:pic>
        <p:nvPicPr>
          <p:cNvPr id="5" name="Immagine 4">
            <a:extLst>
              <a:ext uri="{FF2B5EF4-FFF2-40B4-BE49-F238E27FC236}">
                <a16:creationId xmlns:a16="http://schemas.microsoft.com/office/drawing/2014/main" id="{1DB0C386-95C0-9EB4-B58B-6BC429B22695}"/>
              </a:ext>
            </a:extLst>
          </p:cNvPr>
          <p:cNvPicPr/>
          <p:nvPr userDrawn="1"/>
        </p:nvPicPr>
        <p:blipFill rotWithShape="1">
          <a:blip r:embed="rId5"/>
          <a:srcRect l="10338" t="16055" r="11693" b="14565"/>
          <a:stretch/>
        </p:blipFill>
        <p:spPr>
          <a:xfrm>
            <a:off x="9919503" y="289148"/>
            <a:ext cx="1982704" cy="1116000"/>
          </a:xfrm>
          <a:prstGeom prst="rect">
            <a:avLst/>
          </a:prstGeom>
        </p:spPr>
      </p:pic>
      <p:sp>
        <p:nvSpPr>
          <p:cNvPr id="8" name="Segnaposto data 3">
            <a:extLst>
              <a:ext uri="{FF2B5EF4-FFF2-40B4-BE49-F238E27FC236}">
                <a16:creationId xmlns:a16="http://schemas.microsoft.com/office/drawing/2014/main" id="{7C737EF2-55F8-CC01-84B0-76CB7595847A}"/>
              </a:ext>
            </a:extLst>
          </p:cNvPr>
          <p:cNvSpPr>
            <a:spLocks noGrp="1"/>
          </p:cNvSpPr>
          <p:nvPr>
            <p:ph type="dt" sz="half" idx="2"/>
          </p:nvPr>
        </p:nvSpPr>
        <p:spPr>
          <a:xfrm>
            <a:off x="-1" y="6491576"/>
            <a:ext cx="2259497" cy="365125"/>
          </a:xfrm>
          <a:prstGeom prst="rect">
            <a:avLst/>
          </a:prstGeom>
        </p:spPr>
        <p:txBody>
          <a:bodyPr/>
          <a:lstStyle>
            <a:lvl1pPr algn="ctr">
              <a:defRPr/>
            </a:lvl1pPr>
          </a:lstStyle>
          <a:p>
            <a:endParaRPr lang="en-GB" sz="1600" b="1" dirty="0">
              <a:solidFill>
                <a:schemeClr val="bg1"/>
              </a:solidFill>
            </a:endParaRPr>
          </a:p>
        </p:txBody>
      </p:sp>
      <p:sp>
        <p:nvSpPr>
          <p:cNvPr id="12" name="Segnaposto piè di pagina 4">
            <a:extLst>
              <a:ext uri="{FF2B5EF4-FFF2-40B4-BE49-F238E27FC236}">
                <a16:creationId xmlns:a16="http://schemas.microsoft.com/office/drawing/2014/main" id="{31CF73FC-9C3F-7E85-33DA-BCFB92887873}"/>
              </a:ext>
            </a:extLst>
          </p:cNvPr>
          <p:cNvSpPr>
            <a:spLocks noGrp="1"/>
          </p:cNvSpPr>
          <p:nvPr>
            <p:ph type="ftr" sz="quarter" idx="3"/>
          </p:nvPr>
        </p:nvSpPr>
        <p:spPr>
          <a:xfrm>
            <a:off x="10015335" y="6491575"/>
            <a:ext cx="2176665" cy="365125"/>
          </a:xfrm>
          <a:prstGeom prst="rect">
            <a:avLst/>
          </a:prstGeom>
        </p:spPr>
        <p:txBody>
          <a:bodyPr/>
          <a:lstStyle>
            <a:lvl1pPr algn="ctr">
              <a:defRPr/>
            </a:lvl1pPr>
          </a:lstStyle>
          <a:p>
            <a:r>
              <a:rPr lang="it-IT" sz="1600" b="1">
                <a:solidFill>
                  <a:schemeClr val="bg1"/>
                </a:solidFill>
              </a:rPr>
              <a:t>S. Mariotto - Dipole Magnet Design @ IMCC 2025</a:t>
            </a:r>
            <a:endParaRPr lang="en-GB" sz="1600" b="1" dirty="0">
              <a:solidFill>
                <a:schemeClr val="bg1"/>
              </a:solidFill>
            </a:endParaRPr>
          </a:p>
        </p:txBody>
      </p:sp>
    </p:spTree>
    <p:extLst>
      <p:ext uri="{BB962C8B-B14F-4D97-AF65-F5344CB8AC3E}">
        <p14:creationId xmlns:p14="http://schemas.microsoft.com/office/powerpoint/2010/main" val="35734806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olo e contenuto">
    <p:spTree>
      <p:nvGrpSpPr>
        <p:cNvPr id="1" name=""/>
        <p:cNvGrpSpPr/>
        <p:nvPr/>
      </p:nvGrpSpPr>
      <p:grpSpPr>
        <a:xfrm>
          <a:off x="0" y="0"/>
          <a:ext cx="0" cy="0"/>
          <a:chOff x="0" y="0"/>
          <a:chExt cx="0" cy="0"/>
        </a:xfrm>
      </p:grpSpPr>
      <p:pic>
        <p:nvPicPr>
          <p:cNvPr id="22" name="Image 8" descr="MUON-Slide-graphBase-pagebottom.jpg">
            <a:extLst>
              <a:ext uri="{FF2B5EF4-FFF2-40B4-BE49-F238E27FC236}">
                <a16:creationId xmlns:a16="http://schemas.microsoft.com/office/drawing/2014/main" id="{B6225800-B930-FB56-9EDD-E421D45C78B4}"/>
              </a:ext>
            </a:extLst>
          </p:cNvPr>
          <p:cNvPicPr>
            <a:picLocks noGrp="1" noRot="1" noChangeAspect="1" noMove="1" noResize="1" noEditPoints="1" noAdjustHandles="1" noChangeArrowheads="1" noChangeShapeType="1" noCrop="1"/>
          </p:cNvPicPr>
          <p:nvPr userDrawn="1"/>
        </p:nvPicPr>
        <p:blipFill>
          <a:blip r:embed="rId2"/>
          <a:stretch>
            <a:fillRect/>
          </a:stretch>
        </p:blipFill>
        <p:spPr>
          <a:xfrm>
            <a:off x="0" y="6202015"/>
            <a:ext cx="12189822" cy="663982"/>
          </a:xfrm>
          <a:prstGeom prst="rect">
            <a:avLst/>
          </a:prstGeom>
        </p:spPr>
      </p:pic>
      <p:sp>
        <p:nvSpPr>
          <p:cNvPr id="16" name="Segnaposto testo 2">
            <a:extLst>
              <a:ext uri="{FF2B5EF4-FFF2-40B4-BE49-F238E27FC236}">
                <a16:creationId xmlns:a16="http://schemas.microsoft.com/office/drawing/2014/main" id="{497CAC99-CE2D-C668-9482-6D18316DB82F}"/>
              </a:ext>
            </a:extLst>
          </p:cNvPr>
          <p:cNvSpPr>
            <a:spLocks noGrp="1"/>
          </p:cNvSpPr>
          <p:nvPr>
            <p:ph idx="1"/>
          </p:nvPr>
        </p:nvSpPr>
        <p:spPr>
          <a:xfrm>
            <a:off x="838200" y="1825625"/>
            <a:ext cx="10515600" cy="4351338"/>
          </a:xfrm>
          <a:prstGeom prst="rect">
            <a:avLst/>
          </a:prstGeom>
        </p:spPr>
        <p:txBody>
          <a:bodyPr vert="horz" lIns="91440" tIns="45720" rIns="91440" bIns="45720" rtlCol="0">
            <a:normAutofit/>
          </a:bodyPr>
          <a:lstStyle>
            <a:lvl1pPr>
              <a:defRPr sz="2400">
                <a:solidFill>
                  <a:schemeClr val="tx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600">
                <a:solidFill>
                  <a:schemeClr val="tx1"/>
                </a:solidFill>
              </a:defRPr>
            </a:lvl5pPr>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endParaRPr lang="en-GB" dirty="0"/>
          </a:p>
        </p:txBody>
      </p:sp>
      <p:sp>
        <p:nvSpPr>
          <p:cNvPr id="17" name="Segnaposto data 3">
            <a:extLst>
              <a:ext uri="{FF2B5EF4-FFF2-40B4-BE49-F238E27FC236}">
                <a16:creationId xmlns:a16="http://schemas.microsoft.com/office/drawing/2014/main" id="{6A474FD9-F076-E648-1C70-BF4EE7BB1F21}"/>
              </a:ext>
            </a:extLst>
          </p:cNvPr>
          <p:cNvSpPr>
            <a:spLocks noGrp="1" noRot="1" noMove="1" noResize="1" noEditPoints="1" noAdjustHandles="1" noChangeArrowheads="1" noChangeShapeType="1"/>
          </p:cNvSpPr>
          <p:nvPr>
            <p:ph type="dt" sz="half" idx="2"/>
          </p:nvPr>
        </p:nvSpPr>
        <p:spPr>
          <a:xfrm>
            <a:off x="838200" y="6393928"/>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dirty="0"/>
          </a:p>
        </p:txBody>
      </p:sp>
      <p:sp>
        <p:nvSpPr>
          <p:cNvPr id="18" name="Segnaposto piè di pagina 4">
            <a:extLst>
              <a:ext uri="{FF2B5EF4-FFF2-40B4-BE49-F238E27FC236}">
                <a16:creationId xmlns:a16="http://schemas.microsoft.com/office/drawing/2014/main" id="{E6903575-2A78-A8F2-0F63-91401FAD11F3}"/>
              </a:ext>
            </a:extLst>
          </p:cNvPr>
          <p:cNvSpPr>
            <a:spLocks noGrp="1" noRot="1" noMove="1" noResize="1" noEditPoints="1" noAdjustHandles="1" noChangeArrowheads="1" noChangeShapeType="1"/>
          </p:cNvSpPr>
          <p:nvPr>
            <p:ph type="ftr" sz="quarter" idx="3"/>
          </p:nvPr>
        </p:nvSpPr>
        <p:spPr>
          <a:xfrm>
            <a:off x="4038600" y="6393928"/>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it-IT"/>
              <a:t>S. Mariotto - Dipole Magnet Design @ IMCC 2025</a:t>
            </a:r>
            <a:endParaRPr lang="en-GB"/>
          </a:p>
        </p:txBody>
      </p:sp>
      <p:sp>
        <p:nvSpPr>
          <p:cNvPr id="19" name="Segnaposto numero diapositiva 5">
            <a:extLst>
              <a:ext uri="{FF2B5EF4-FFF2-40B4-BE49-F238E27FC236}">
                <a16:creationId xmlns:a16="http://schemas.microsoft.com/office/drawing/2014/main" id="{B39162C5-9BC6-7F5F-4512-CDC3408B283E}"/>
              </a:ext>
            </a:extLst>
          </p:cNvPr>
          <p:cNvSpPr>
            <a:spLocks noGrp="1" noRot="1" noMove="1" noResize="1" noEditPoints="1" noAdjustHandles="1" noChangeArrowheads="1" noChangeShapeType="1"/>
          </p:cNvSpPr>
          <p:nvPr>
            <p:ph type="sldNum" sz="quarter" idx="4"/>
          </p:nvPr>
        </p:nvSpPr>
        <p:spPr>
          <a:xfrm>
            <a:off x="8591811" y="6356350"/>
            <a:ext cx="2743200" cy="365125"/>
          </a:xfrm>
          <a:prstGeom prst="rect">
            <a:avLst/>
          </a:prstGeom>
        </p:spPr>
        <p:txBody>
          <a:bodyPr vert="horz" lIns="91440" tIns="45720" rIns="91440" bIns="45720" rtlCol="0" anchor="ctr"/>
          <a:lstStyle>
            <a:lvl1pPr algn="r">
              <a:defRPr sz="1200" b="1">
                <a:solidFill>
                  <a:schemeClr val="bg1">
                    <a:lumMod val="95000"/>
                  </a:schemeClr>
                </a:solidFill>
              </a:defRPr>
            </a:lvl1pPr>
          </a:lstStyle>
          <a:p>
            <a:fld id="{A16AB2F8-5338-F742-A59E-35F5B82165E6}" type="slidenum">
              <a:rPr lang="en-GB" smtClean="0"/>
              <a:pPr/>
              <a:t>‹N›</a:t>
            </a:fld>
            <a:endParaRPr lang="en-GB"/>
          </a:p>
        </p:txBody>
      </p:sp>
      <p:pic>
        <p:nvPicPr>
          <p:cNvPr id="2" name="Image 85" descr="MCC-inernational-finalV01.png">
            <a:extLst>
              <a:ext uri="{FF2B5EF4-FFF2-40B4-BE49-F238E27FC236}">
                <a16:creationId xmlns:a16="http://schemas.microsoft.com/office/drawing/2014/main" id="{FA1E9B68-C5BB-B40D-6373-05E9B70C11BF}"/>
              </a:ext>
            </a:extLst>
          </p:cNvPr>
          <p:cNvPicPr/>
          <p:nvPr userDrawn="1"/>
        </p:nvPicPr>
        <p:blipFill>
          <a:blip r:embed="rId3" cstate="print">
            <a:extLst>
              <a:ext uri="{28A0092B-C50C-407E-A947-70E740481C1C}">
                <a14:useLocalDpi xmlns:a14="http://schemas.microsoft.com/office/drawing/2010/main"/>
              </a:ext>
            </a:extLst>
          </a:blip>
          <a:stretch>
            <a:fillRect/>
          </a:stretch>
        </p:blipFill>
        <p:spPr>
          <a:xfrm>
            <a:off x="17841" y="23150"/>
            <a:ext cx="1242153" cy="1243330"/>
          </a:xfrm>
          <a:prstGeom prst="rect">
            <a:avLst/>
          </a:prstGeom>
        </p:spPr>
      </p:pic>
      <p:pic>
        <p:nvPicPr>
          <p:cNvPr id="3" name="Immagine 2">
            <a:extLst>
              <a:ext uri="{FF2B5EF4-FFF2-40B4-BE49-F238E27FC236}">
                <a16:creationId xmlns:a16="http://schemas.microsoft.com/office/drawing/2014/main" id="{05809131-1FC7-482F-F135-DCD9E847E550}"/>
              </a:ext>
            </a:extLst>
          </p:cNvPr>
          <p:cNvPicPr/>
          <p:nvPr userDrawn="1"/>
        </p:nvPicPr>
        <p:blipFill rotWithShape="1">
          <a:blip r:embed="rId4"/>
          <a:srcRect l="10338" t="16055" r="11693" b="14565"/>
          <a:stretch/>
        </p:blipFill>
        <p:spPr>
          <a:xfrm>
            <a:off x="10813365" y="78994"/>
            <a:ext cx="1296000" cy="756000"/>
          </a:xfrm>
          <a:prstGeom prst="rect">
            <a:avLst/>
          </a:prstGeom>
        </p:spPr>
      </p:pic>
      <p:sp>
        <p:nvSpPr>
          <p:cNvPr id="4" name="Titolo 1">
            <a:extLst>
              <a:ext uri="{FF2B5EF4-FFF2-40B4-BE49-F238E27FC236}">
                <a16:creationId xmlns:a16="http://schemas.microsoft.com/office/drawing/2014/main" id="{088F58E1-5B85-E45C-9ADA-B79659903AF6}"/>
              </a:ext>
            </a:extLst>
          </p:cNvPr>
          <p:cNvSpPr>
            <a:spLocks noGrp="1"/>
          </p:cNvSpPr>
          <p:nvPr>
            <p:ph type="title" hasCustomPrompt="1"/>
          </p:nvPr>
        </p:nvSpPr>
        <p:spPr>
          <a:xfrm>
            <a:off x="1171184" y="308170"/>
            <a:ext cx="9707671" cy="681159"/>
          </a:xfrm>
          <a:prstGeom prst="rect">
            <a:avLst/>
          </a:prstGeom>
        </p:spPr>
        <p:txBody>
          <a:bodyPr>
            <a:noAutofit/>
          </a:bodyPr>
          <a:lstStyle>
            <a:lvl1pPr>
              <a:defRPr cap="small" baseline="0">
                <a:solidFill>
                  <a:schemeClr val="tx1"/>
                </a:solidFill>
              </a:defRPr>
            </a:lvl1pPr>
          </a:lstStyle>
          <a:p>
            <a:r>
              <a:rPr lang="it-IT" sz="4000" dirty="0"/>
              <a:t>TITLE</a:t>
            </a:r>
            <a:endParaRPr lang="en-GB" sz="4000" dirty="0"/>
          </a:p>
        </p:txBody>
      </p:sp>
    </p:spTree>
    <p:extLst>
      <p:ext uri="{BB962C8B-B14F-4D97-AF65-F5344CB8AC3E}">
        <p14:creationId xmlns:p14="http://schemas.microsoft.com/office/powerpoint/2010/main" val="17625622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olo e contenuto">
    <p:spTree>
      <p:nvGrpSpPr>
        <p:cNvPr id="1" name=""/>
        <p:cNvGrpSpPr/>
        <p:nvPr/>
      </p:nvGrpSpPr>
      <p:grpSpPr>
        <a:xfrm>
          <a:off x="0" y="0"/>
          <a:ext cx="0" cy="0"/>
          <a:chOff x="0" y="0"/>
          <a:chExt cx="0" cy="0"/>
        </a:xfrm>
      </p:grpSpPr>
      <p:pic>
        <p:nvPicPr>
          <p:cNvPr id="22" name="Image 8" descr="MUON-Slide-graphBase-pagebottom.jpg">
            <a:extLst>
              <a:ext uri="{FF2B5EF4-FFF2-40B4-BE49-F238E27FC236}">
                <a16:creationId xmlns:a16="http://schemas.microsoft.com/office/drawing/2014/main" id="{B6225800-B930-FB56-9EDD-E421D45C78B4}"/>
              </a:ext>
            </a:extLst>
          </p:cNvPr>
          <p:cNvPicPr>
            <a:picLocks noChangeAspect="1"/>
          </p:cNvPicPr>
          <p:nvPr userDrawn="1"/>
        </p:nvPicPr>
        <p:blipFill>
          <a:blip r:embed="rId2"/>
          <a:stretch>
            <a:fillRect/>
          </a:stretch>
        </p:blipFill>
        <p:spPr>
          <a:xfrm>
            <a:off x="0" y="6202015"/>
            <a:ext cx="12189822" cy="663982"/>
          </a:xfrm>
          <a:prstGeom prst="rect">
            <a:avLst/>
          </a:prstGeom>
        </p:spPr>
      </p:pic>
      <p:sp>
        <p:nvSpPr>
          <p:cNvPr id="17" name="Segnaposto data 3">
            <a:extLst>
              <a:ext uri="{FF2B5EF4-FFF2-40B4-BE49-F238E27FC236}">
                <a16:creationId xmlns:a16="http://schemas.microsoft.com/office/drawing/2014/main" id="{6A474FD9-F076-E648-1C70-BF4EE7BB1F21}"/>
              </a:ext>
            </a:extLst>
          </p:cNvPr>
          <p:cNvSpPr>
            <a:spLocks noGrp="1"/>
          </p:cNvSpPr>
          <p:nvPr>
            <p:ph type="dt" sz="half" idx="2"/>
          </p:nvPr>
        </p:nvSpPr>
        <p:spPr>
          <a:xfrm>
            <a:off x="4967448" y="6393928"/>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dirty="0"/>
          </a:p>
        </p:txBody>
      </p:sp>
      <p:sp>
        <p:nvSpPr>
          <p:cNvPr id="18" name="Segnaposto piè di pagina 4">
            <a:extLst>
              <a:ext uri="{FF2B5EF4-FFF2-40B4-BE49-F238E27FC236}">
                <a16:creationId xmlns:a16="http://schemas.microsoft.com/office/drawing/2014/main" id="{E6903575-2A78-A8F2-0F63-91401FAD11F3}"/>
              </a:ext>
            </a:extLst>
          </p:cNvPr>
          <p:cNvSpPr>
            <a:spLocks noGrp="1"/>
          </p:cNvSpPr>
          <p:nvPr>
            <p:ph type="ftr" sz="quarter" idx="3"/>
          </p:nvPr>
        </p:nvSpPr>
        <p:spPr>
          <a:xfrm>
            <a:off x="419496" y="6393928"/>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it-IT"/>
              <a:t>S. Mariotto - Dipole Magnet Design @ IMCC 2025</a:t>
            </a:r>
            <a:endParaRPr lang="en-GB"/>
          </a:p>
        </p:txBody>
      </p:sp>
      <p:sp>
        <p:nvSpPr>
          <p:cNvPr id="19" name="Segnaposto numero diapositiva 5">
            <a:extLst>
              <a:ext uri="{FF2B5EF4-FFF2-40B4-BE49-F238E27FC236}">
                <a16:creationId xmlns:a16="http://schemas.microsoft.com/office/drawing/2014/main" id="{B39162C5-9BC6-7F5F-4512-CDC3408B283E}"/>
              </a:ext>
            </a:extLst>
          </p:cNvPr>
          <p:cNvSpPr>
            <a:spLocks noGrp="1" noRot="1" noMove="1" noResize="1" noEditPoints="1" noAdjustHandles="1" noChangeArrowheads="1" noChangeShapeType="1"/>
          </p:cNvSpPr>
          <p:nvPr>
            <p:ph type="sldNum" sz="quarter" idx="4"/>
          </p:nvPr>
        </p:nvSpPr>
        <p:spPr>
          <a:xfrm>
            <a:off x="8591811" y="6356350"/>
            <a:ext cx="2743200" cy="365125"/>
          </a:xfrm>
          <a:prstGeom prst="rect">
            <a:avLst/>
          </a:prstGeom>
        </p:spPr>
        <p:txBody>
          <a:bodyPr vert="horz" lIns="91440" tIns="45720" rIns="91440" bIns="45720" rtlCol="0" anchor="ctr"/>
          <a:lstStyle>
            <a:lvl1pPr algn="r">
              <a:defRPr sz="1200" b="1">
                <a:solidFill>
                  <a:schemeClr val="bg1">
                    <a:lumMod val="95000"/>
                  </a:schemeClr>
                </a:solidFill>
              </a:defRPr>
            </a:lvl1pPr>
          </a:lstStyle>
          <a:p>
            <a:fld id="{A16AB2F8-5338-F742-A59E-35F5B82165E6}" type="slidenum">
              <a:rPr lang="en-GB" smtClean="0"/>
              <a:pPr/>
              <a:t>‹N›</a:t>
            </a:fld>
            <a:endParaRPr lang="en-GB"/>
          </a:p>
        </p:txBody>
      </p:sp>
      <p:pic>
        <p:nvPicPr>
          <p:cNvPr id="2" name="Image 85" descr="MCC-inernational-finalV01.png">
            <a:extLst>
              <a:ext uri="{FF2B5EF4-FFF2-40B4-BE49-F238E27FC236}">
                <a16:creationId xmlns:a16="http://schemas.microsoft.com/office/drawing/2014/main" id="{FA1E9B68-C5BB-B40D-6373-05E9B70C11BF}"/>
              </a:ext>
            </a:extLst>
          </p:cNvPr>
          <p:cNvPicPr/>
          <p:nvPr userDrawn="1"/>
        </p:nvPicPr>
        <p:blipFill>
          <a:blip r:embed="rId3" cstate="print">
            <a:extLst>
              <a:ext uri="{28A0092B-C50C-407E-A947-70E740481C1C}">
                <a14:useLocalDpi xmlns:a14="http://schemas.microsoft.com/office/drawing/2010/main"/>
              </a:ext>
            </a:extLst>
          </a:blip>
          <a:stretch>
            <a:fillRect/>
          </a:stretch>
        </p:blipFill>
        <p:spPr>
          <a:xfrm>
            <a:off x="17841" y="23150"/>
            <a:ext cx="1242153" cy="1243330"/>
          </a:xfrm>
          <a:prstGeom prst="rect">
            <a:avLst/>
          </a:prstGeom>
        </p:spPr>
      </p:pic>
      <p:pic>
        <p:nvPicPr>
          <p:cNvPr id="3" name="Immagine 2">
            <a:extLst>
              <a:ext uri="{FF2B5EF4-FFF2-40B4-BE49-F238E27FC236}">
                <a16:creationId xmlns:a16="http://schemas.microsoft.com/office/drawing/2014/main" id="{05809131-1FC7-482F-F135-DCD9E847E550}"/>
              </a:ext>
            </a:extLst>
          </p:cNvPr>
          <p:cNvPicPr/>
          <p:nvPr userDrawn="1"/>
        </p:nvPicPr>
        <p:blipFill rotWithShape="1">
          <a:blip r:embed="rId4"/>
          <a:srcRect l="10338" t="16055" r="11693" b="14565"/>
          <a:stretch/>
        </p:blipFill>
        <p:spPr>
          <a:xfrm>
            <a:off x="10813365" y="78994"/>
            <a:ext cx="1296000" cy="756000"/>
          </a:xfrm>
          <a:prstGeom prst="rect">
            <a:avLst/>
          </a:prstGeom>
        </p:spPr>
      </p:pic>
      <p:sp>
        <p:nvSpPr>
          <p:cNvPr id="4" name="Titolo 1">
            <a:extLst>
              <a:ext uri="{FF2B5EF4-FFF2-40B4-BE49-F238E27FC236}">
                <a16:creationId xmlns:a16="http://schemas.microsoft.com/office/drawing/2014/main" id="{088F58E1-5B85-E45C-9ADA-B79659903AF6}"/>
              </a:ext>
            </a:extLst>
          </p:cNvPr>
          <p:cNvSpPr>
            <a:spLocks noGrp="1"/>
          </p:cNvSpPr>
          <p:nvPr>
            <p:ph type="title" hasCustomPrompt="1"/>
          </p:nvPr>
        </p:nvSpPr>
        <p:spPr>
          <a:xfrm>
            <a:off x="1171184" y="308170"/>
            <a:ext cx="9707671" cy="681159"/>
          </a:xfrm>
          <a:prstGeom prst="rect">
            <a:avLst/>
          </a:prstGeom>
        </p:spPr>
        <p:txBody>
          <a:bodyPr>
            <a:noAutofit/>
          </a:bodyPr>
          <a:lstStyle>
            <a:lvl1pPr>
              <a:defRPr cap="small" baseline="0">
                <a:solidFill>
                  <a:schemeClr val="tx1"/>
                </a:solidFill>
              </a:defRPr>
            </a:lvl1pPr>
          </a:lstStyle>
          <a:p>
            <a:r>
              <a:rPr lang="it-IT" sz="4000" dirty="0"/>
              <a:t>TITLE</a:t>
            </a:r>
            <a:endParaRPr lang="en-GB" sz="4000" dirty="0"/>
          </a:p>
        </p:txBody>
      </p:sp>
    </p:spTree>
    <p:extLst>
      <p:ext uri="{BB962C8B-B14F-4D97-AF65-F5344CB8AC3E}">
        <p14:creationId xmlns:p14="http://schemas.microsoft.com/office/powerpoint/2010/main" val="187506504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33028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hf hdr="0" dt="0"/>
  <p:txStyles>
    <p:titleStyle>
      <a:lvl1pPr algn="ctr" defTabSz="914400" rtl="0" eaLnBrk="1" latinLnBrk="0" hangingPunct="1">
        <a:lnSpc>
          <a:spcPct val="90000"/>
        </a:lnSpc>
        <a:spcBef>
          <a:spcPct val="0"/>
        </a:spcBef>
        <a:buNone/>
        <a:defRPr sz="4400" b="1" kern="1200">
          <a:solidFill>
            <a:srgbClr val="FC3647"/>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2E3AAF"/>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2E3AAF"/>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2E3AAF"/>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E3AAF"/>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E3AA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png"/><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image" Target="../media/image40.png"/><Relationship Id="rId1" Type="http://schemas.openxmlformats.org/officeDocument/2006/relationships/slideLayout" Target="../slideLayouts/slideLayout3.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11.xml.rels><?xml version="1.0" encoding="UTF-8" standalone="yes"?>
<Relationships xmlns="http://schemas.openxmlformats.org/package/2006/relationships"><Relationship Id="rId3" Type="http://schemas.openxmlformats.org/officeDocument/2006/relationships/hyperlink" Target="https://indico.desy.de/event/45968/contributions/186286/attachments/97102/133532/MuColl_2025_cost_model.pdf" TargetMode="External"/><Relationship Id="rId2" Type="http://schemas.openxmlformats.org/officeDocument/2006/relationships/image" Target="../media/image47.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hyperlink" Target="https://doi.org/10.18429/JACoW-IPAC2023-WEPM061" TargetMode="External"/><Relationship Id="rId7" Type="http://schemas.openxmlformats.org/officeDocument/2006/relationships/image" Target="../media/image48.png"/><Relationship Id="rId2" Type="http://schemas.openxmlformats.org/officeDocument/2006/relationships/hyperlink" Target="https://indico.cern.ch/event/1410210/#3-magnet-interconnects" TargetMode="External"/><Relationship Id="rId1" Type="http://schemas.openxmlformats.org/officeDocument/2006/relationships/slideLayout" Target="../slideLayouts/slideLayout3.xml"/><Relationship Id="rId6" Type="http://schemas.openxmlformats.org/officeDocument/2006/relationships/image" Target="../media/image47.jpeg"/><Relationship Id="rId5" Type="http://schemas.openxmlformats.org/officeDocument/2006/relationships/image" Target="../media/image46.jpeg"/><Relationship Id="rId10" Type="http://schemas.openxmlformats.org/officeDocument/2006/relationships/image" Target="../media/image49.png"/><Relationship Id="rId4" Type="http://schemas.openxmlformats.org/officeDocument/2006/relationships/hyperlink" Target="https://indico.cern.ch/event/355818/contributions/840361/" TargetMode="External"/><Relationship Id="rId9" Type="http://schemas.openxmlformats.org/officeDocument/2006/relationships/image" Target="../media/image52.png"/></Relationships>
</file>

<file path=ppt/slides/_rels/slide13.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image" Target="../media/image49.emf"/><Relationship Id="rId7" Type="http://schemas.openxmlformats.org/officeDocument/2006/relationships/hyperlink" Target="https://indico.cern.ch/event/1064182/contributions/4485726/" TargetMode="External"/><Relationship Id="rId2" Type="http://schemas.openxmlformats.org/officeDocument/2006/relationships/image" Target="../media/image54.png"/><Relationship Id="rId1" Type="http://schemas.openxmlformats.org/officeDocument/2006/relationships/slideLayout" Target="../slideLayouts/slideLayout3.xml"/><Relationship Id="rId6" Type="http://schemas.openxmlformats.org/officeDocument/2006/relationships/image" Target="../media/image58.png"/><Relationship Id="rId5" Type="http://schemas.openxmlformats.org/officeDocument/2006/relationships/image" Target="../media/image53.png"/><Relationship Id="rId4" Type="http://schemas.openxmlformats.org/officeDocument/2006/relationships/image" Target="../media/image50.png"/><Relationship Id="rId9" Type="http://schemas.openxmlformats.org/officeDocument/2006/relationships/image" Target="../media/image56.e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png"/><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indico.cern.ch/event/1250075/contributions/5357594/" TargetMode="External"/><Relationship Id="rId1" Type="http://schemas.openxmlformats.org/officeDocument/2006/relationships/slideLayout" Target="../slideLayouts/slideLayout3.xml"/><Relationship Id="rId5" Type="http://schemas.openxmlformats.org/officeDocument/2006/relationships/hyperlink" Target="https://cds.cern.ch/record/2912945" TargetMode="External"/><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3.xml"/><Relationship Id="rId6" Type="http://schemas.openxmlformats.org/officeDocument/2006/relationships/hyperlink" Target="https://indico.cern.ch/event/1325963/contributions/5837724/" TargetMode="External"/><Relationship Id="rId5" Type="http://schemas.openxmlformats.org/officeDocument/2006/relationships/hyperlink" Target="https://indico.desy.de/event/45968/contributions/186264/" TargetMode="External"/><Relationship Id="rId4" Type="http://schemas.openxmlformats.org/officeDocument/2006/relationships/image" Target="../media/image21.png"/></Relationships>
</file>

<file path=ppt/slides/_rels/slide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3.xml"/><Relationship Id="rId4" Type="http://schemas.openxmlformats.org/officeDocument/2006/relationships/image" Target="../media/image24.jpg"/></Relationships>
</file>

<file path=ppt/slides/_rels/slide7.xml.rels><?xml version="1.0" encoding="UTF-8" standalone="yes"?>
<Relationships xmlns="http://schemas.openxmlformats.org/package/2006/relationships"><Relationship Id="rId3" Type="http://schemas.openxmlformats.org/officeDocument/2006/relationships/hyperlink" Target="https://indico.desy.de/event/45968/contributions/185355/" TargetMode="External"/><Relationship Id="rId7" Type="http://schemas.openxmlformats.org/officeDocument/2006/relationships/image" Target="../media/image29.png"/><Relationship Id="rId2" Type="http://schemas.openxmlformats.org/officeDocument/2006/relationships/image" Target="../media/image25.png"/><Relationship Id="rId1" Type="http://schemas.openxmlformats.org/officeDocument/2006/relationships/slideLayout" Target="../slideLayouts/slideLayout3.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8.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1.png"/><Relationship Id="rId7" Type="http://schemas.openxmlformats.org/officeDocument/2006/relationships/image" Target="../media/image34.png"/><Relationship Id="rId2" Type="http://schemas.openxmlformats.org/officeDocument/2006/relationships/image" Target="../media/image30.png"/><Relationship Id="rId1" Type="http://schemas.openxmlformats.org/officeDocument/2006/relationships/slideLayout" Target="../slideLayouts/slideLayout3.xml"/><Relationship Id="rId6" Type="http://schemas.openxmlformats.org/officeDocument/2006/relationships/image" Target="../media/image33.png"/><Relationship Id="rId5" Type="http://schemas.openxmlformats.org/officeDocument/2006/relationships/hyperlink" Target="https://indico.desy.de/event/45968/contributions/185356/" TargetMode="External"/><Relationship Id="rId4" Type="http://schemas.openxmlformats.org/officeDocument/2006/relationships/image" Target="../media/image32.png"/></Relationships>
</file>

<file path=ppt/slides/_rels/slide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3.xml"/><Relationship Id="rId6" Type="http://schemas.openxmlformats.org/officeDocument/2006/relationships/hyperlink" Target="https://indico.desy.de/event/45968/contributions/185356/" TargetMode="External"/><Relationship Id="rId5" Type="http://schemas.openxmlformats.org/officeDocument/2006/relationships/image" Target="../media/image39.png"/><Relationship Id="rId4" Type="http://schemas.openxmlformats.org/officeDocument/2006/relationships/image" Target="../media/image38.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9" descr="MUON-SlideGraph-gradient.png">
            <a:extLst>
              <a:ext uri="{FF2B5EF4-FFF2-40B4-BE49-F238E27FC236}">
                <a16:creationId xmlns:a16="http://schemas.microsoft.com/office/drawing/2014/main" id="{A892F1A6-EB5B-1A13-8CB9-B05A470156A6}"/>
              </a:ext>
            </a:extLst>
          </p:cNvPr>
          <p:cNvPicPr>
            <a:picLocks noChangeAspect="1"/>
          </p:cNvPicPr>
          <p:nvPr/>
        </p:nvPicPr>
        <p:blipFill>
          <a:blip r:embed="rId3">
            <a:alphaModFix amt="75000"/>
          </a:blip>
          <a:stretch>
            <a:fillRect/>
          </a:stretch>
        </p:blipFill>
        <p:spPr>
          <a:xfrm>
            <a:off x="0" y="3936509"/>
            <a:ext cx="12192000" cy="2933814"/>
          </a:xfrm>
          <a:prstGeom prst="rect">
            <a:avLst/>
          </a:prstGeom>
        </p:spPr>
      </p:pic>
      <p:sp>
        <p:nvSpPr>
          <p:cNvPr id="3" name="Sottotitolo 2">
            <a:extLst>
              <a:ext uri="{FF2B5EF4-FFF2-40B4-BE49-F238E27FC236}">
                <a16:creationId xmlns:a16="http://schemas.microsoft.com/office/drawing/2014/main" id="{6A8168C7-C9FF-73F3-CDF6-C60B08FEC8D8}"/>
              </a:ext>
            </a:extLst>
          </p:cNvPr>
          <p:cNvSpPr>
            <a:spLocks noGrp="1"/>
          </p:cNvSpPr>
          <p:nvPr>
            <p:ph type="subTitle" idx="4294967295"/>
          </p:nvPr>
        </p:nvSpPr>
        <p:spPr>
          <a:xfrm>
            <a:off x="-2" y="4817099"/>
            <a:ext cx="12192001" cy="443610"/>
          </a:xfrm>
          <a:prstGeom prst="rect">
            <a:avLst/>
          </a:prstGeom>
          <a:noFill/>
          <a:ln>
            <a:noFill/>
          </a:ln>
          <a:effectLst>
            <a:outerShdw blurRad="190500" dist="228600" dir="2700000" algn="ctr">
              <a:srgbClr val="000000">
                <a:alpha val="30000"/>
              </a:srgbClr>
            </a:outerShdw>
          </a:effectLst>
        </p:spPr>
        <p:txBody>
          <a:bodyPr/>
          <a:lstStyle/>
          <a:p>
            <a:pPr marL="0" indent="0" algn="ctr">
              <a:buNone/>
            </a:pPr>
            <a:r>
              <a:rPr lang="it-IT" sz="2200" b="1" u="sng" dirty="0">
                <a:solidFill>
                  <a:schemeClr val="bg1"/>
                </a:solidFill>
              </a:rPr>
              <a:t>S. Mariotto</a:t>
            </a:r>
            <a:r>
              <a:rPr lang="it-IT" sz="2200" b="1" baseline="30000" dirty="0">
                <a:solidFill>
                  <a:schemeClr val="bg1"/>
                </a:solidFill>
              </a:rPr>
              <a:t>1,</a:t>
            </a:r>
            <a:r>
              <a:rPr lang="en-GB" sz="2200" b="1" baseline="30000" dirty="0">
                <a:solidFill>
                  <a:schemeClr val="bg1"/>
                </a:solidFill>
              </a:rPr>
              <a:t>2</a:t>
            </a:r>
            <a:r>
              <a:rPr lang="it-IT" sz="2200" b="1" dirty="0">
                <a:solidFill>
                  <a:schemeClr val="bg1"/>
                </a:solidFill>
              </a:rPr>
              <a:t>, L. Alfonso</a:t>
            </a:r>
            <a:r>
              <a:rPr lang="it-IT" sz="2200" b="1" baseline="30000" dirty="0">
                <a:solidFill>
                  <a:schemeClr val="bg1"/>
                </a:solidFill>
              </a:rPr>
              <a:t>3</a:t>
            </a:r>
            <a:r>
              <a:rPr lang="it-IT" sz="2200" b="1" dirty="0">
                <a:solidFill>
                  <a:schemeClr val="bg1"/>
                </a:solidFill>
              </a:rPr>
              <a:t>, A. Bersani</a:t>
            </a:r>
            <a:r>
              <a:rPr lang="en-GB" sz="2200" b="1" baseline="30000" dirty="0">
                <a:solidFill>
                  <a:schemeClr val="bg1"/>
                </a:solidFill>
              </a:rPr>
              <a:t>3</a:t>
            </a:r>
            <a:r>
              <a:rPr lang="it-IT" sz="2200" b="1" dirty="0">
                <a:solidFill>
                  <a:schemeClr val="bg1"/>
                </a:solidFill>
              </a:rPr>
              <a:t>, B. Caiffi</a:t>
            </a:r>
            <a:r>
              <a:rPr lang="it-IT" sz="2200" b="1" baseline="30000" dirty="0">
                <a:solidFill>
                  <a:schemeClr val="bg1"/>
                </a:solidFill>
              </a:rPr>
              <a:t>3</a:t>
            </a:r>
            <a:r>
              <a:rPr lang="it-IT" sz="2200" b="1" dirty="0">
                <a:solidFill>
                  <a:schemeClr val="bg1"/>
                </a:solidFill>
              </a:rPr>
              <a:t>, S. Farinon</a:t>
            </a:r>
            <a:r>
              <a:rPr lang="en-GB" sz="2200" b="1" baseline="30000" dirty="0">
                <a:solidFill>
                  <a:schemeClr val="bg1"/>
                </a:solidFill>
              </a:rPr>
              <a:t>3</a:t>
            </a:r>
            <a:r>
              <a:rPr lang="it-IT" sz="2200" b="1" dirty="0">
                <a:solidFill>
                  <a:schemeClr val="bg1"/>
                </a:solidFill>
              </a:rPr>
              <a:t>, </a:t>
            </a:r>
          </a:p>
          <a:p>
            <a:pPr marL="0" indent="0" algn="ctr">
              <a:buNone/>
            </a:pPr>
            <a:r>
              <a:rPr lang="it-IT" sz="2200" b="1" dirty="0">
                <a:solidFill>
                  <a:schemeClr val="bg1"/>
                </a:solidFill>
              </a:rPr>
              <a:t>F. Mariani</a:t>
            </a:r>
            <a:r>
              <a:rPr lang="it-IT" sz="2200" b="1" baseline="30000" dirty="0">
                <a:solidFill>
                  <a:schemeClr val="bg1"/>
                </a:solidFill>
              </a:rPr>
              <a:t>2,4</a:t>
            </a:r>
            <a:r>
              <a:rPr lang="it-IT" sz="2200" b="1" dirty="0">
                <a:solidFill>
                  <a:schemeClr val="bg1"/>
                </a:solidFill>
              </a:rPr>
              <a:t>, D. Novelli</a:t>
            </a:r>
            <a:r>
              <a:rPr lang="en-GB" sz="2200" b="1" baseline="30000" dirty="0">
                <a:solidFill>
                  <a:schemeClr val="bg1"/>
                </a:solidFill>
              </a:rPr>
              <a:t>3,4 </a:t>
            </a:r>
            <a:r>
              <a:rPr lang="it-IT" sz="2200" b="1" dirty="0">
                <a:solidFill>
                  <a:schemeClr val="bg1"/>
                </a:solidFill>
              </a:rPr>
              <a:t>, A. Pampaloni</a:t>
            </a:r>
            <a:r>
              <a:rPr lang="en-GB" sz="2200" b="1" baseline="30000" dirty="0">
                <a:solidFill>
                  <a:schemeClr val="bg1"/>
                </a:solidFill>
              </a:rPr>
              <a:t>3</a:t>
            </a:r>
            <a:r>
              <a:rPr lang="it-IT" sz="2200" b="1" dirty="0">
                <a:solidFill>
                  <a:schemeClr val="bg1"/>
                </a:solidFill>
              </a:rPr>
              <a:t>, T. Salmi</a:t>
            </a:r>
            <a:r>
              <a:rPr lang="en-GB" sz="2200" b="1" baseline="30000" dirty="0">
                <a:solidFill>
                  <a:schemeClr val="bg1"/>
                </a:solidFill>
              </a:rPr>
              <a:t>5</a:t>
            </a:r>
            <a:r>
              <a:rPr lang="fi-FI" sz="2200" b="1" dirty="0">
                <a:solidFill>
                  <a:schemeClr val="bg1"/>
                </a:solidFill>
              </a:rPr>
              <a:t> , </a:t>
            </a:r>
            <a:r>
              <a:rPr lang="it-IT" sz="2200" b="1" dirty="0">
                <a:solidFill>
                  <a:schemeClr val="bg1"/>
                </a:solidFill>
              </a:rPr>
              <a:t>L. Bottura</a:t>
            </a:r>
            <a:r>
              <a:rPr lang="it-IT" sz="2200" b="1" baseline="30000" dirty="0">
                <a:solidFill>
                  <a:schemeClr val="bg1"/>
                </a:solidFill>
              </a:rPr>
              <a:t>6</a:t>
            </a:r>
            <a:endParaRPr lang="it-IT" sz="2200" b="1" dirty="0">
              <a:solidFill>
                <a:schemeClr val="bg1"/>
              </a:solidFill>
            </a:endParaRPr>
          </a:p>
        </p:txBody>
      </p:sp>
      <p:sp>
        <p:nvSpPr>
          <p:cNvPr id="6" name="Sottotitolo 2">
            <a:extLst>
              <a:ext uri="{FF2B5EF4-FFF2-40B4-BE49-F238E27FC236}">
                <a16:creationId xmlns:a16="http://schemas.microsoft.com/office/drawing/2014/main" id="{0BB2F494-C3F6-FCA3-16A2-0F6BCBA34455}"/>
              </a:ext>
            </a:extLst>
          </p:cNvPr>
          <p:cNvSpPr txBox="1">
            <a:spLocks/>
          </p:cNvSpPr>
          <p:nvPr/>
        </p:nvSpPr>
        <p:spPr>
          <a:xfrm>
            <a:off x="-112734" y="5586168"/>
            <a:ext cx="12192000" cy="365125"/>
          </a:xfrm>
          <a:prstGeom prst="rect">
            <a:avLst/>
          </a:prstGeom>
          <a:noFill/>
          <a:ln>
            <a:noFill/>
          </a:ln>
          <a:effectLst>
            <a:outerShdw blurRad="190500" dist="228600" dir="2700000" algn="ctr">
              <a:srgbClr val="000000">
                <a:alpha val="30000"/>
              </a:srgbClr>
            </a:outerShdw>
          </a:effectLst>
        </p:spPr>
        <p:txBody>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rgbClr val="2E3AAF"/>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rgbClr val="2E3AAF"/>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rgbClr val="2E3AAF"/>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rgbClr val="2E3AAF"/>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it-IT" sz="1600" b="1" i="1" dirty="0">
                <a:solidFill>
                  <a:schemeClr val="bg1"/>
                </a:solidFill>
              </a:rPr>
              <a:t> </a:t>
            </a:r>
            <a:r>
              <a:rPr lang="en-GB" sz="1600" b="1" i="1" baseline="30000" dirty="0">
                <a:solidFill>
                  <a:schemeClr val="bg1"/>
                </a:solidFill>
              </a:rPr>
              <a:t>1</a:t>
            </a:r>
            <a:r>
              <a:rPr lang="it-IT" sz="1600" b="1" i="1" dirty="0">
                <a:solidFill>
                  <a:schemeClr val="bg1"/>
                </a:solidFill>
              </a:rPr>
              <a:t>University of Milan, </a:t>
            </a:r>
            <a:r>
              <a:rPr lang="en-GB" sz="1600" b="1" i="1" baseline="30000" dirty="0">
                <a:solidFill>
                  <a:schemeClr val="bg1"/>
                </a:solidFill>
              </a:rPr>
              <a:t>2</a:t>
            </a:r>
            <a:r>
              <a:rPr lang="it-IT" sz="1600" b="1" i="1" dirty="0">
                <a:solidFill>
                  <a:schemeClr val="bg1"/>
                </a:solidFill>
              </a:rPr>
              <a:t>INFN – Milan, </a:t>
            </a:r>
            <a:r>
              <a:rPr lang="en-GB" sz="1600" b="1" i="1" baseline="30000" dirty="0">
                <a:solidFill>
                  <a:schemeClr val="bg1"/>
                </a:solidFill>
              </a:rPr>
              <a:t>3</a:t>
            </a:r>
            <a:r>
              <a:rPr lang="it-IT" sz="1600" b="1" i="1" dirty="0">
                <a:solidFill>
                  <a:schemeClr val="bg1"/>
                </a:solidFill>
              </a:rPr>
              <a:t>INFN – Genoa, </a:t>
            </a:r>
            <a:r>
              <a:rPr lang="en-GB" sz="1600" b="1" i="1" baseline="30000" dirty="0">
                <a:solidFill>
                  <a:schemeClr val="bg1"/>
                </a:solidFill>
              </a:rPr>
              <a:t>4</a:t>
            </a:r>
            <a:r>
              <a:rPr lang="it-IT" sz="1600" b="1" i="1" dirty="0">
                <a:solidFill>
                  <a:schemeClr val="bg1"/>
                </a:solidFill>
              </a:rPr>
              <a:t>Sapienza University of Rome, </a:t>
            </a:r>
            <a:r>
              <a:rPr lang="it-IT" sz="1600" b="1" i="1" baseline="30000" dirty="0">
                <a:solidFill>
                  <a:schemeClr val="bg1"/>
                </a:solidFill>
              </a:rPr>
              <a:t>5</a:t>
            </a:r>
            <a:r>
              <a:rPr lang="it-IT" sz="1600" b="1" i="1" dirty="0">
                <a:solidFill>
                  <a:schemeClr val="bg1"/>
                </a:solidFill>
              </a:rPr>
              <a:t>Tampere University, </a:t>
            </a:r>
            <a:r>
              <a:rPr lang="en-GB" sz="1600" b="1" i="1" baseline="30000" dirty="0">
                <a:solidFill>
                  <a:schemeClr val="bg1"/>
                </a:solidFill>
              </a:rPr>
              <a:t>6</a:t>
            </a:r>
            <a:r>
              <a:rPr lang="it-IT" sz="1600" b="1" i="1" dirty="0">
                <a:solidFill>
                  <a:schemeClr val="bg1"/>
                </a:solidFill>
              </a:rPr>
              <a:t>CERN </a:t>
            </a:r>
            <a:endParaRPr lang="it-IT" sz="1600" b="1" i="1" dirty="0">
              <a:ln w="3175">
                <a:solidFill>
                  <a:schemeClr val="tx1">
                    <a:alpha val="59000"/>
                  </a:schemeClr>
                </a:solidFill>
              </a:ln>
              <a:solidFill>
                <a:schemeClr val="bg1"/>
              </a:solidFill>
            </a:endParaRPr>
          </a:p>
          <a:p>
            <a:pPr algn="l"/>
            <a:endParaRPr lang="it-IT" sz="1600" b="1" i="1" dirty="0">
              <a:ln w="3175">
                <a:solidFill>
                  <a:schemeClr val="tx1">
                    <a:alpha val="59000"/>
                  </a:schemeClr>
                </a:solidFill>
              </a:ln>
              <a:solidFill>
                <a:schemeClr val="bg1"/>
              </a:solidFill>
            </a:endParaRPr>
          </a:p>
        </p:txBody>
      </p:sp>
      <p:pic>
        <p:nvPicPr>
          <p:cNvPr id="8" name="Picture 7" descr="A close up of a logo&#10;&#10;Description automatically generated with low confidence">
            <a:extLst>
              <a:ext uri="{FF2B5EF4-FFF2-40B4-BE49-F238E27FC236}">
                <a16:creationId xmlns:a16="http://schemas.microsoft.com/office/drawing/2014/main" id="{550A8B85-9F21-034C-B1C1-DE13B323E990}"/>
              </a:ext>
            </a:extLst>
          </p:cNvPr>
          <p:cNvPicPr>
            <a:picLocks noChangeAspect="1"/>
          </p:cNvPicPr>
          <p:nvPr/>
        </p:nvPicPr>
        <p:blipFill>
          <a:blip r:embed="rId4"/>
          <a:stretch>
            <a:fillRect/>
          </a:stretch>
        </p:blipFill>
        <p:spPr>
          <a:xfrm>
            <a:off x="2250433" y="480037"/>
            <a:ext cx="1896446" cy="568194"/>
          </a:xfrm>
          <a:prstGeom prst="rect">
            <a:avLst/>
          </a:prstGeom>
        </p:spPr>
      </p:pic>
      <p:sp>
        <p:nvSpPr>
          <p:cNvPr id="12" name="Titolo 1">
            <a:extLst>
              <a:ext uri="{FF2B5EF4-FFF2-40B4-BE49-F238E27FC236}">
                <a16:creationId xmlns:a16="http://schemas.microsoft.com/office/drawing/2014/main" id="{A7A5A66B-9774-DFD1-E863-F69BBA5B2B97}"/>
              </a:ext>
            </a:extLst>
          </p:cNvPr>
          <p:cNvSpPr>
            <a:spLocks noGrp="1"/>
          </p:cNvSpPr>
          <p:nvPr>
            <p:ph type="ctrTitle" idx="4294967295"/>
          </p:nvPr>
        </p:nvSpPr>
        <p:spPr>
          <a:xfrm>
            <a:off x="2529595" y="2984875"/>
            <a:ext cx="6694715" cy="1868898"/>
          </a:xfrm>
          <a:prstGeom prst="rect">
            <a:avLst/>
          </a:prstGeom>
          <a:noFill/>
          <a:ln>
            <a:noFill/>
          </a:ln>
          <a:effectLst/>
          <a:scene3d>
            <a:camera prst="orthographicFront">
              <a:rot lat="0" lon="0" rev="0"/>
            </a:camera>
            <a:lightRig rig="glow" dir="t">
              <a:rot lat="0" lon="0" rev="4800000"/>
            </a:lightRig>
          </a:scene3d>
        </p:spPr>
        <p:txBody>
          <a:bodyPr/>
          <a:lstStyle/>
          <a:p>
            <a:r>
              <a:rPr lang="en-US" sz="4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Dipole magnet designs for the Muon Collider </a:t>
            </a:r>
            <a:endParaRPr lang="it-IT" sz="4800" dirty="0">
              <a:ln w="6350" cap="flat" cmpd="sng">
                <a:noFill/>
                <a:prstDash val="solid"/>
              </a:ln>
              <a:solidFill>
                <a:schemeClr val="tx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endParaRPr>
          </a:p>
        </p:txBody>
      </p:sp>
      <p:pic>
        <p:nvPicPr>
          <p:cNvPr id="9" name="Picture 8" descr="A blue logo with a black background">
            <a:extLst>
              <a:ext uri="{FF2B5EF4-FFF2-40B4-BE49-F238E27FC236}">
                <a16:creationId xmlns:a16="http://schemas.microsoft.com/office/drawing/2014/main" id="{65F9981D-0DC2-41D8-04C6-CC2E5E2E2ED0}"/>
              </a:ext>
            </a:extLst>
          </p:cNvPr>
          <p:cNvPicPr>
            <a:picLocks noChangeAspect="1"/>
          </p:cNvPicPr>
          <p:nvPr/>
        </p:nvPicPr>
        <p:blipFill rotWithShape="1">
          <a:blip r:embed="rId5"/>
          <a:srcRect l="21315" r="20838"/>
          <a:stretch/>
        </p:blipFill>
        <p:spPr>
          <a:xfrm>
            <a:off x="4562045" y="250042"/>
            <a:ext cx="794386" cy="772468"/>
          </a:xfrm>
          <a:prstGeom prst="rect">
            <a:avLst/>
          </a:prstGeom>
        </p:spPr>
      </p:pic>
      <p:pic>
        <p:nvPicPr>
          <p:cNvPr id="11" name="Picture 10" descr="A close-up of a logo&#10;&#10;Description automatically generated">
            <a:extLst>
              <a:ext uri="{FF2B5EF4-FFF2-40B4-BE49-F238E27FC236}">
                <a16:creationId xmlns:a16="http://schemas.microsoft.com/office/drawing/2014/main" id="{F3857594-8A89-F851-465D-AB3F404FDC17}"/>
              </a:ext>
            </a:extLst>
          </p:cNvPr>
          <p:cNvPicPr>
            <a:picLocks noChangeAspect="1"/>
          </p:cNvPicPr>
          <p:nvPr/>
        </p:nvPicPr>
        <p:blipFill>
          <a:blip r:embed="rId6"/>
          <a:stretch>
            <a:fillRect/>
          </a:stretch>
        </p:blipFill>
        <p:spPr>
          <a:xfrm>
            <a:off x="7906871" y="409745"/>
            <a:ext cx="1709848" cy="657340"/>
          </a:xfrm>
          <a:prstGeom prst="rect">
            <a:avLst/>
          </a:prstGeom>
        </p:spPr>
      </p:pic>
      <p:pic>
        <p:nvPicPr>
          <p:cNvPr id="2" name="Picture 12" descr="A logo of a university&#10;&#10;Description automatically generated">
            <a:extLst>
              <a:ext uri="{FF2B5EF4-FFF2-40B4-BE49-F238E27FC236}">
                <a16:creationId xmlns:a16="http://schemas.microsoft.com/office/drawing/2014/main" id="{3CFF22C0-1EF4-FFD7-F6FB-344F28430C2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29528" y="27987"/>
            <a:ext cx="1804245" cy="1216577"/>
          </a:xfrm>
          <a:prstGeom prst="rect">
            <a:avLst/>
          </a:prstGeom>
        </p:spPr>
      </p:pic>
      <p:pic>
        <p:nvPicPr>
          <p:cNvPr id="4" name="Image 15">
            <a:extLst>
              <a:ext uri="{FF2B5EF4-FFF2-40B4-BE49-F238E27FC236}">
                <a16:creationId xmlns:a16="http://schemas.microsoft.com/office/drawing/2014/main" id="{86646997-8AF9-A45C-3EFD-5B6BD768ABEB}"/>
              </a:ext>
            </a:extLst>
          </p:cNvPr>
          <p:cNvPicPr>
            <a:picLocks noChangeAspect="1"/>
          </p:cNvPicPr>
          <p:nvPr/>
        </p:nvPicPr>
        <p:blipFill>
          <a:blip r:embed="rId8"/>
          <a:stretch>
            <a:fillRect/>
          </a:stretch>
        </p:blipFill>
        <p:spPr>
          <a:xfrm>
            <a:off x="246888" y="6040475"/>
            <a:ext cx="3168098" cy="662224"/>
          </a:xfrm>
          <a:prstGeom prst="rect">
            <a:avLst/>
          </a:prstGeom>
        </p:spPr>
      </p:pic>
      <p:sp>
        <p:nvSpPr>
          <p:cNvPr id="5" name="TextBox 16">
            <a:extLst>
              <a:ext uri="{FF2B5EF4-FFF2-40B4-BE49-F238E27FC236}">
                <a16:creationId xmlns:a16="http://schemas.microsoft.com/office/drawing/2014/main" id="{1D5C5626-64EE-E3AF-9F86-6F7D2840DD43}"/>
              </a:ext>
            </a:extLst>
          </p:cNvPr>
          <p:cNvSpPr txBox="1"/>
          <p:nvPr/>
        </p:nvSpPr>
        <p:spPr>
          <a:xfrm>
            <a:off x="0" y="6664756"/>
            <a:ext cx="12191997" cy="238527"/>
          </a:xfrm>
          <a:prstGeom prst="rect">
            <a:avLst/>
          </a:prstGeom>
          <a:noFill/>
        </p:spPr>
        <p:txBody>
          <a:bodyPr wrap="square">
            <a:spAutoFit/>
          </a:bodyPr>
          <a:lstStyle/>
          <a:p>
            <a:pPr algn="ctr"/>
            <a:r>
              <a:rPr kumimoji="0" lang="en-US" altLang="en-US" sz="950" i="0" u="none" strike="noStrike" cap="none" normalizeH="0" baseline="0" dirty="0">
                <a:ln>
                  <a:noFill/>
                </a:ln>
                <a:solidFill>
                  <a:srgbClr val="FFFEEE"/>
                </a:solidFill>
                <a:effectLst/>
                <a:latin typeface="Arial Narrow" panose="020B0606020202030204" pitchFamily="34" charset="0"/>
                <a:cs typeface="Arial" panose="020B0604020202020204" pitchFamily="34" charset="0"/>
              </a:rPr>
              <a:t>Funded by the European Union (EU). Views and opinions expressed are however those of the author only and do not necessarily reflect those of the EU or European Research Executive Agency (REA). Neither the EU nor the REA can be held responsible for them.</a:t>
            </a:r>
            <a:endParaRPr lang="en-GB" sz="950" dirty="0">
              <a:latin typeface="Arial Narrow" panose="020B0606020202030204" pitchFamily="34" charset="0"/>
              <a:cs typeface="Arial" panose="020B0604020202020204" pitchFamily="34" charset="0"/>
            </a:endParaRPr>
          </a:p>
        </p:txBody>
      </p:sp>
    </p:spTree>
    <p:extLst>
      <p:ext uri="{BB962C8B-B14F-4D97-AF65-F5344CB8AC3E}">
        <p14:creationId xmlns:p14="http://schemas.microsoft.com/office/powerpoint/2010/main" val="33040918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E3629E-A5FE-72DB-FBE7-A95E5B834E9C}"/>
            </a:ext>
          </a:extLst>
        </p:cNvPr>
        <p:cNvGrpSpPr/>
        <p:nvPr/>
      </p:nvGrpSpPr>
      <p:grpSpPr>
        <a:xfrm>
          <a:off x="0" y="0"/>
          <a:ext cx="0" cy="0"/>
          <a:chOff x="0" y="0"/>
          <a:chExt cx="0" cy="0"/>
        </a:xfrm>
      </p:grpSpPr>
      <p:sp>
        <p:nvSpPr>
          <p:cNvPr id="26" name="Segnaposto piè di pagina 25">
            <a:extLst>
              <a:ext uri="{FF2B5EF4-FFF2-40B4-BE49-F238E27FC236}">
                <a16:creationId xmlns:a16="http://schemas.microsoft.com/office/drawing/2014/main" id="{457C2048-B7CE-6F47-0DAE-6BDC31DD8B94}"/>
              </a:ext>
            </a:extLst>
          </p:cNvPr>
          <p:cNvSpPr>
            <a:spLocks noGrp="1"/>
          </p:cNvSpPr>
          <p:nvPr>
            <p:ph type="ftr" sz="quarter" idx="3"/>
          </p:nvPr>
        </p:nvSpPr>
        <p:spPr/>
        <p:txBody>
          <a:bodyPr/>
          <a:lstStyle/>
          <a:p>
            <a:r>
              <a:rPr lang="it-IT"/>
              <a:t>S. Mariotto - Dipole Magnet Design @ IMCC 2025</a:t>
            </a:r>
            <a:endParaRPr lang="en-GB"/>
          </a:p>
        </p:txBody>
      </p:sp>
      <p:sp>
        <p:nvSpPr>
          <p:cNvPr id="27" name="Segnaposto numero diapositiva 26">
            <a:extLst>
              <a:ext uri="{FF2B5EF4-FFF2-40B4-BE49-F238E27FC236}">
                <a16:creationId xmlns:a16="http://schemas.microsoft.com/office/drawing/2014/main" id="{7FAB47B3-BC0D-5B97-C212-7904EA52D08C}"/>
              </a:ext>
            </a:extLst>
          </p:cNvPr>
          <p:cNvSpPr>
            <a:spLocks noGrp="1"/>
          </p:cNvSpPr>
          <p:nvPr>
            <p:ph type="sldNum" sz="quarter" idx="4"/>
          </p:nvPr>
        </p:nvSpPr>
        <p:spPr/>
        <p:txBody>
          <a:bodyPr/>
          <a:lstStyle/>
          <a:p>
            <a:fld id="{A16AB2F8-5338-F742-A59E-35F5B82165E6}" type="slidenum">
              <a:rPr lang="en-GB" smtClean="0"/>
              <a:pPr/>
              <a:t>9</a:t>
            </a:fld>
            <a:endParaRPr lang="en-GB"/>
          </a:p>
        </p:txBody>
      </p:sp>
      <p:sp>
        <p:nvSpPr>
          <p:cNvPr id="7" name="Titolo 5">
            <a:extLst>
              <a:ext uri="{FF2B5EF4-FFF2-40B4-BE49-F238E27FC236}">
                <a16:creationId xmlns:a16="http://schemas.microsoft.com/office/drawing/2014/main" id="{02B80DC7-B249-7A21-817A-3B272442B4DF}"/>
              </a:ext>
            </a:extLst>
          </p:cNvPr>
          <p:cNvSpPr>
            <a:spLocks noGrp="1"/>
          </p:cNvSpPr>
          <p:nvPr>
            <p:ph type="title"/>
          </p:nvPr>
        </p:nvSpPr>
        <p:spPr/>
        <p:txBody>
          <a:bodyPr/>
          <a:lstStyle/>
          <a:p>
            <a:r>
              <a:rPr lang="en-GB" dirty="0"/>
              <a:t>Mechanical Design</a:t>
            </a:r>
          </a:p>
        </p:txBody>
      </p:sp>
      <p:pic>
        <p:nvPicPr>
          <p:cNvPr id="10" name="Picture 5" descr="A screen shot of a graph&#10;&#10;AI-generated content may be incorrect.">
            <a:extLst>
              <a:ext uri="{FF2B5EF4-FFF2-40B4-BE49-F238E27FC236}">
                <a16:creationId xmlns:a16="http://schemas.microsoft.com/office/drawing/2014/main" id="{8037D112-5F25-3622-D52B-A8625ED72EA5}"/>
              </a:ext>
            </a:extLst>
          </p:cNvPr>
          <p:cNvPicPr>
            <a:picLocks noChangeAspect="1"/>
          </p:cNvPicPr>
          <p:nvPr/>
        </p:nvPicPr>
        <p:blipFill>
          <a:blip r:embed="rId2"/>
          <a:stretch>
            <a:fillRect/>
          </a:stretch>
        </p:blipFill>
        <p:spPr>
          <a:xfrm>
            <a:off x="351190" y="1625102"/>
            <a:ext cx="2088934" cy="2218562"/>
          </a:xfrm>
          <a:prstGeom prst="rect">
            <a:avLst/>
          </a:prstGeom>
        </p:spPr>
      </p:pic>
      <p:pic>
        <p:nvPicPr>
          <p:cNvPr id="11" name="Picture 7" descr="A screen shot of a graph&#10;&#10;AI-generated content may be incorrect.">
            <a:extLst>
              <a:ext uri="{FF2B5EF4-FFF2-40B4-BE49-F238E27FC236}">
                <a16:creationId xmlns:a16="http://schemas.microsoft.com/office/drawing/2014/main" id="{D19CA09F-8C2C-1ED2-0E86-CA5299650E02}"/>
              </a:ext>
            </a:extLst>
          </p:cNvPr>
          <p:cNvPicPr>
            <a:picLocks noChangeAspect="1"/>
          </p:cNvPicPr>
          <p:nvPr/>
        </p:nvPicPr>
        <p:blipFill>
          <a:blip r:embed="rId3"/>
          <a:stretch>
            <a:fillRect/>
          </a:stretch>
        </p:blipFill>
        <p:spPr>
          <a:xfrm>
            <a:off x="2519133" y="1626412"/>
            <a:ext cx="2066768" cy="2226504"/>
          </a:xfrm>
          <a:prstGeom prst="rect">
            <a:avLst/>
          </a:prstGeom>
        </p:spPr>
      </p:pic>
      <p:pic>
        <p:nvPicPr>
          <p:cNvPr id="12" name="Picture 8">
            <a:extLst>
              <a:ext uri="{FF2B5EF4-FFF2-40B4-BE49-F238E27FC236}">
                <a16:creationId xmlns:a16="http://schemas.microsoft.com/office/drawing/2014/main" id="{3EAFA743-9197-98BA-FD5F-791F107FED25}"/>
              </a:ext>
            </a:extLst>
          </p:cNvPr>
          <p:cNvPicPr>
            <a:picLocks noChangeAspect="1"/>
          </p:cNvPicPr>
          <p:nvPr/>
        </p:nvPicPr>
        <p:blipFill>
          <a:blip r:embed="rId4"/>
          <a:srcRect/>
          <a:stretch/>
        </p:blipFill>
        <p:spPr>
          <a:xfrm>
            <a:off x="372916" y="3844895"/>
            <a:ext cx="2047732" cy="2218562"/>
          </a:xfrm>
          <a:prstGeom prst="rect">
            <a:avLst/>
          </a:prstGeom>
        </p:spPr>
      </p:pic>
      <p:graphicFrame>
        <p:nvGraphicFramePr>
          <p:cNvPr id="13" name="Table 9">
            <a:extLst>
              <a:ext uri="{FF2B5EF4-FFF2-40B4-BE49-F238E27FC236}">
                <a16:creationId xmlns:a16="http://schemas.microsoft.com/office/drawing/2014/main" id="{FA21C8AB-AB23-DD4B-2990-8FE60C18C5E5}"/>
              </a:ext>
            </a:extLst>
          </p:cNvPr>
          <p:cNvGraphicFramePr>
            <a:graphicFrameLocks noGrp="1"/>
          </p:cNvGraphicFramePr>
          <p:nvPr>
            <p:extLst>
              <p:ext uri="{D42A27DB-BD31-4B8C-83A1-F6EECF244321}">
                <p14:modId xmlns:p14="http://schemas.microsoft.com/office/powerpoint/2010/main" val="2248585263"/>
              </p:ext>
            </p:extLst>
          </p:nvPr>
        </p:nvGraphicFramePr>
        <p:xfrm>
          <a:off x="2688709" y="4052413"/>
          <a:ext cx="2699781" cy="1097280"/>
        </p:xfrm>
        <a:graphic>
          <a:graphicData uri="http://schemas.openxmlformats.org/drawingml/2006/table">
            <a:tbl>
              <a:tblPr firstRow="1" bandRow="1">
                <a:tableStyleId>{5C22544A-7EE6-4342-B048-85BDC9FD1C3A}</a:tableStyleId>
              </a:tblPr>
              <a:tblGrid>
                <a:gridCol w="1015308">
                  <a:extLst>
                    <a:ext uri="{9D8B030D-6E8A-4147-A177-3AD203B41FA5}">
                      <a16:colId xmlns:a16="http://schemas.microsoft.com/office/drawing/2014/main" val="2815060668"/>
                    </a:ext>
                  </a:extLst>
                </a:gridCol>
                <a:gridCol w="840772">
                  <a:extLst>
                    <a:ext uri="{9D8B030D-6E8A-4147-A177-3AD203B41FA5}">
                      <a16:colId xmlns:a16="http://schemas.microsoft.com/office/drawing/2014/main" val="323453145"/>
                    </a:ext>
                  </a:extLst>
                </a:gridCol>
                <a:gridCol w="843701">
                  <a:extLst>
                    <a:ext uri="{9D8B030D-6E8A-4147-A177-3AD203B41FA5}">
                      <a16:colId xmlns:a16="http://schemas.microsoft.com/office/drawing/2014/main" val="390709283"/>
                    </a:ext>
                  </a:extLst>
                </a:gridCol>
              </a:tblGrid>
              <a:tr h="180819">
                <a:tc>
                  <a:txBody>
                    <a:bodyPr/>
                    <a:lstStyle/>
                    <a:p>
                      <a:r>
                        <a:rPr lang="en-US" sz="1200" dirty="0">
                          <a:solidFill>
                            <a:schemeClr val="tx1"/>
                          </a:solidFill>
                          <a:latin typeface="+mn-lt"/>
                        </a:rPr>
                        <a:t>Parameter</a:t>
                      </a:r>
                    </a:p>
                  </a:txBody>
                  <a:tcPr anchor="ct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200" dirty="0">
                          <a:solidFill>
                            <a:schemeClr val="tx1"/>
                          </a:solidFill>
                          <a:latin typeface="+mn-lt"/>
                        </a:rPr>
                        <a:t>Value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200" dirty="0">
                          <a:solidFill>
                            <a:schemeClr val="tx1"/>
                          </a:solidFill>
                          <a:latin typeface="+mn-lt"/>
                        </a:rPr>
                        <a:t>U.M.</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050752697"/>
                  </a:ext>
                </a:extLst>
              </a:tr>
              <a:tr h="180819">
                <a:tc>
                  <a:txBody>
                    <a:bodyPr/>
                    <a:lstStyle/>
                    <a:p>
                      <a:r>
                        <a:rPr lang="el-GR" sz="1200" b="1" dirty="0">
                          <a:latin typeface="+mn-lt"/>
                        </a:rPr>
                        <a:t>σ</a:t>
                      </a:r>
                      <a:r>
                        <a:rPr lang="en-US" sz="1200" b="1" baseline="-25000" dirty="0">
                          <a:latin typeface="+mn-lt"/>
                        </a:rPr>
                        <a:t>X_MAX</a:t>
                      </a:r>
                      <a:endParaRPr lang="en-US" sz="1200" b="1" dirty="0">
                        <a:latin typeface="+mn-lt"/>
                      </a:endParaRPr>
                    </a:p>
                  </a:txBody>
                  <a:tcPr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200" dirty="0">
                          <a:latin typeface="+mn-lt"/>
                        </a:rPr>
                        <a:t>-216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dirty="0">
                          <a:latin typeface="+mn-lt"/>
                        </a:rPr>
                        <a:t>MPa </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1196894"/>
                  </a:ext>
                </a:extLst>
              </a:tr>
              <a:tr h="180819">
                <a:tc>
                  <a:txBody>
                    <a:bodyPr/>
                    <a:lstStyle/>
                    <a:p>
                      <a:pPr marL="0" marR="0" lvl="0" indent="0" algn="l" defTabSz="3027487" rtl="0" eaLnBrk="1" fontAlgn="auto" latinLnBrk="0" hangingPunct="1">
                        <a:lnSpc>
                          <a:spcPct val="100000"/>
                        </a:lnSpc>
                        <a:spcBef>
                          <a:spcPts val="0"/>
                        </a:spcBef>
                        <a:spcAft>
                          <a:spcPts val="0"/>
                        </a:spcAft>
                        <a:buClrTx/>
                        <a:buSzTx/>
                        <a:buFontTx/>
                        <a:buNone/>
                        <a:tabLst/>
                        <a:defRPr/>
                      </a:pPr>
                      <a:r>
                        <a:rPr lang="el-GR" sz="1200" b="1" dirty="0">
                          <a:latin typeface="+mn-lt"/>
                        </a:rPr>
                        <a:t>σ</a:t>
                      </a:r>
                      <a:r>
                        <a:rPr lang="en-US" sz="1200" b="1" baseline="-25000" dirty="0">
                          <a:latin typeface="+mn-lt"/>
                        </a:rPr>
                        <a:t>Y_MAX</a:t>
                      </a:r>
                      <a:endParaRPr lang="en-US" sz="1200" b="1" dirty="0">
                        <a:latin typeface="+mn-lt"/>
                      </a:endParaRPr>
                    </a:p>
                  </a:txBody>
                  <a:tcPr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200" dirty="0">
                          <a:latin typeface="+mn-lt"/>
                        </a:rPr>
                        <a:t>-56.9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dirty="0">
                          <a:latin typeface="+mn-lt"/>
                        </a:rPr>
                        <a:t>MPa</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78744463"/>
                  </a:ext>
                </a:extLst>
              </a:tr>
              <a:tr h="180819">
                <a:tc>
                  <a:txBody>
                    <a:bodyPr/>
                    <a:lstStyle/>
                    <a:p>
                      <a:pPr marL="0" marR="0" lvl="0" indent="0" algn="l" defTabSz="3027487" rtl="0" eaLnBrk="1" fontAlgn="auto" latinLnBrk="0" hangingPunct="1">
                        <a:lnSpc>
                          <a:spcPct val="100000"/>
                        </a:lnSpc>
                        <a:spcBef>
                          <a:spcPts val="0"/>
                        </a:spcBef>
                        <a:spcAft>
                          <a:spcPts val="0"/>
                        </a:spcAft>
                        <a:buClrTx/>
                        <a:buSzTx/>
                        <a:buFontTx/>
                        <a:buNone/>
                        <a:tabLst/>
                        <a:defRPr/>
                      </a:pPr>
                      <a:r>
                        <a:rPr lang="en-US" sz="1200" b="1" dirty="0">
                          <a:latin typeface="+mn-lt"/>
                        </a:rPr>
                        <a:t>|</a:t>
                      </a:r>
                      <a:r>
                        <a:rPr lang="el-GR" sz="1200" b="1" dirty="0">
                          <a:latin typeface="+mn-lt"/>
                        </a:rPr>
                        <a:t>σ</a:t>
                      </a:r>
                      <a:r>
                        <a:rPr lang="en-US" sz="1200" b="1" baseline="-25000" dirty="0">
                          <a:latin typeface="+mn-lt"/>
                        </a:rPr>
                        <a:t>XY_MAX</a:t>
                      </a:r>
                      <a:r>
                        <a:rPr lang="en-US" sz="1200" b="1" baseline="0" dirty="0">
                          <a:latin typeface="+mn-lt"/>
                        </a:rPr>
                        <a:t>|</a:t>
                      </a:r>
                      <a:endParaRPr lang="en-US" sz="1200" b="1" dirty="0">
                        <a:latin typeface="+mn-lt"/>
                      </a:endParaRPr>
                    </a:p>
                  </a:txBody>
                  <a:tcPr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200" dirty="0">
                          <a:latin typeface="+mn-lt"/>
                        </a:rPr>
                        <a:t>2.86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dirty="0">
                          <a:latin typeface="+mn-lt"/>
                        </a:rPr>
                        <a:t>MPa</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29936722"/>
                  </a:ext>
                </a:extLst>
              </a:tr>
            </a:tbl>
          </a:graphicData>
        </a:graphic>
      </p:graphicFrame>
      <p:sp>
        <p:nvSpPr>
          <p:cNvPr id="14" name="TextBox 10">
            <a:extLst>
              <a:ext uri="{FF2B5EF4-FFF2-40B4-BE49-F238E27FC236}">
                <a16:creationId xmlns:a16="http://schemas.microsoft.com/office/drawing/2014/main" id="{996CB441-4612-57C3-009C-FDB5DAB243C6}"/>
              </a:ext>
            </a:extLst>
          </p:cNvPr>
          <p:cNvSpPr txBox="1"/>
          <p:nvPr/>
        </p:nvSpPr>
        <p:spPr>
          <a:xfrm>
            <a:off x="2518071" y="5270341"/>
            <a:ext cx="3372652" cy="646331"/>
          </a:xfrm>
          <a:prstGeom prst="rect">
            <a:avLst/>
          </a:prstGeom>
          <a:noFill/>
        </p:spPr>
        <p:txBody>
          <a:bodyPr wrap="square" rtlCol="0">
            <a:spAutoFit/>
          </a:bodyPr>
          <a:lstStyle/>
          <a:p>
            <a:r>
              <a:rPr lang="en-US" dirty="0"/>
              <a:t>Block-coil stress values are below the maximum allowable limits</a:t>
            </a:r>
          </a:p>
        </p:txBody>
      </p:sp>
      <p:sp>
        <p:nvSpPr>
          <p:cNvPr id="16" name="TextBox 13">
            <a:extLst>
              <a:ext uri="{FF2B5EF4-FFF2-40B4-BE49-F238E27FC236}">
                <a16:creationId xmlns:a16="http://schemas.microsoft.com/office/drawing/2014/main" id="{B5B514F0-C0D6-6F19-8915-EFA8ED3CD258}"/>
              </a:ext>
            </a:extLst>
          </p:cNvPr>
          <p:cNvSpPr txBox="1"/>
          <p:nvPr/>
        </p:nvSpPr>
        <p:spPr>
          <a:xfrm>
            <a:off x="5759946" y="5566129"/>
            <a:ext cx="3077957" cy="369332"/>
          </a:xfrm>
          <a:prstGeom prst="rect">
            <a:avLst/>
          </a:prstGeom>
          <a:noFill/>
        </p:spPr>
        <p:txBody>
          <a:bodyPr wrap="square">
            <a:spAutoFit/>
          </a:bodyPr>
          <a:lstStyle/>
          <a:p>
            <a:pPr algn="just">
              <a:spcBef>
                <a:spcPts val="600"/>
              </a:spcBef>
            </a:pPr>
            <a:r>
              <a:rPr lang="en-US" sz="1800" dirty="0">
                <a:cs typeface="Arial" panose="020B0604020202020204" pitchFamily="34" charset="0"/>
              </a:rPr>
              <a:t>E</a:t>
            </a:r>
            <a:r>
              <a:rPr lang="en-US" sz="1800" baseline="-25000" dirty="0">
                <a:cs typeface="Arial" panose="020B0604020202020204" pitchFamily="34" charset="0"/>
              </a:rPr>
              <a:t>COIL </a:t>
            </a:r>
            <a:r>
              <a:rPr lang="en-US" sz="1800" dirty="0">
                <a:cs typeface="Arial" panose="020B0604020202020204" pitchFamily="34" charset="0"/>
              </a:rPr>
              <a:t>= 174 </a:t>
            </a:r>
            <a:r>
              <a:rPr lang="en-US" sz="1800" dirty="0" err="1">
                <a:cs typeface="Arial" panose="020B0604020202020204" pitchFamily="34" charset="0"/>
              </a:rPr>
              <a:t>Gpa</a:t>
            </a:r>
            <a:r>
              <a:rPr lang="en-US" sz="1800" dirty="0">
                <a:cs typeface="Arial" panose="020B0604020202020204" pitchFamily="34" charset="0"/>
              </a:rPr>
              <a:t> </a:t>
            </a:r>
            <a:r>
              <a:rPr lang="en-US" sz="1800" u="sng" baseline="30000" dirty="0">
                <a:cs typeface="Arial" panose="020B0604020202020204" pitchFamily="34" charset="0"/>
              </a:rPr>
              <a:t>1</a:t>
            </a:r>
            <a:r>
              <a:rPr lang="en-US" sz="1800" baseline="30000" dirty="0">
                <a:cs typeface="Arial" panose="020B0604020202020204" pitchFamily="34" charset="0"/>
              </a:rPr>
              <a:t> </a:t>
            </a:r>
            <a:r>
              <a:rPr lang="en-US" sz="1800" dirty="0">
                <a:cs typeface="Arial" panose="020B0604020202020204" pitchFamily="34" charset="0"/>
              </a:rPr>
              <a:t>,  </a:t>
            </a:r>
            <a:r>
              <a:rPr lang="el-GR" sz="1800" dirty="0">
                <a:cs typeface="Arial" panose="020B0604020202020204" pitchFamily="34" charset="0"/>
              </a:rPr>
              <a:t>ν</a:t>
            </a:r>
            <a:r>
              <a:rPr lang="en-US" sz="1800" baseline="-25000" dirty="0">
                <a:cs typeface="Arial" panose="020B0604020202020204" pitchFamily="34" charset="0"/>
              </a:rPr>
              <a:t>COIL </a:t>
            </a:r>
            <a:r>
              <a:rPr lang="en-US" sz="1800" dirty="0">
                <a:cs typeface="Arial" panose="020B0604020202020204" pitchFamily="34" charset="0"/>
              </a:rPr>
              <a:t>= 0.3</a:t>
            </a:r>
          </a:p>
        </p:txBody>
      </p:sp>
      <p:sp>
        <p:nvSpPr>
          <p:cNvPr id="17" name="TextBox 326">
            <a:extLst>
              <a:ext uri="{FF2B5EF4-FFF2-40B4-BE49-F238E27FC236}">
                <a16:creationId xmlns:a16="http://schemas.microsoft.com/office/drawing/2014/main" id="{9190A2B1-E08D-D1E5-2782-78581A87FA33}"/>
              </a:ext>
            </a:extLst>
          </p:cNvPr>
          <p:cNvSpPr txBox="1"/>
          <p:nvPr/>
        </p:nvSpPr>
        <p:spPr>
          <a:xfrm>
            <a:off x="6096000" y="2973652"/>
            <a:ext cx="5886747" cy="369332"/>
          </a:xfrm>
          <a:prstGeom prst="rect">
            <a:avLst/>
          </a:prstGeom>
          <a:noFill/>
        </p:spPr>
        <p:txBody>
          <a:bodyPr wrap="square" lIns="180000" rtlCol="0">
            <a:spAutoFit/>
          </a:bodyPr>
          <a:lstStyle/>
          <a:p>
            <a:pPr algn="just">
              <a:spcBef>
                <a:spcPts val="600"/>
              </a:spcBef>
            </a:pPr>
            <a:r>
              <a:rPr lang="en-US" b="1" dirty="0">
                <a:cs typeface="Arial" panose="020B0604020202020204" pitchFamily="34" charset="0"/>
              </a:rPr>
              <a:t>Non-uniform current distribution due to magnetization</a:t>
            </a:r>
          </a:p>
        </p:txBody>
      </p:sp>
      <mc:AlternateContent xmlns:mc="http://schemas.openxmlformats.org/markup-compatibility/2006" xmlns:a14="http://schemas.microsoft.com/office/drawing/2010/main">
        <mc:Choice Requires="a14">
          <p:graphicFrame>
            <p:nvGraphicFramePr>
              <p:cNvPr id="18" name="Table 348">
                <a:extLst>
                  <a:ext uri="{FF2B5EF4-FFF2-40B4-BE49-F238E27FC236}">
                    <a16:creationId xmlns:a16="http://schemas.microsoft.com/office/drawing/2014/main" id="{98C25020-C88C-0F8E-D1BC-DC179E0BC0AC}"/>
                  </a:ext>
                </a:extLst>
              </p:cNvPr>
              <p:cNvGraphicFramePr>
                <a:graphicFrameLocks noGrp="1"/>
              </p:cNvGraphicFramePr>
              <p:nvPr>
                <p:extLst>
                  <p:ext uri="{D42A27DB-BD31-4B8C-83A1-F6EECF244321}">
                    <p14:modId xmlns:p14="http://schemas.microsoft.com/office/powerpoint/2010/main" val="1792194735"/>
                  </p:ext>
                </p:extLst>
              </p:nvPr>
            </p:nvGraphicFramePr>
            <p:xfrm>
              <a:off x="8729812" y="5384284"/>
              <a:ext cx="2699782" cy="854456"/>
            </p:xfrm>
            <a:graphic>
              <a:graphicData uri="http://schemas.openxmlformats.org/drawingml/2006/table">
                <a:tbl>
                  <a:tblPr firstRow="1" bandRow="1">
                    <a:tableStyleId>{5C22544A-7EE6-4342-B048-85BDC9FD1C3A}</a:tableStyleId>
                  </a:tblPr>
                  <a:tblGrid>
                    <a:gridCol w="1015308">
                      <a:extLst>
                        <a:ext uri="{9D8B030D-6E8A-4147-A177-3AD203B41FA5}">
                          <a16:colId xmlns:a16="http://schemas.microsoft.com/office/drawing/2014/main" val="2815060668"/>
                        </a:ext>
                      </a:extLst>
                    </a:gridCol>
                    <a:gridCol w="840772">
                      <a:extLst>
                        <a:ext uri="{9D8B030D-6E8A-4147-A177-3AD203B41FA5}">
                          <a16:colId xmlns:a16="http://schemas.microsoft.com/office/drawing/2014/main" val="323453145"/>
                        </a:ext>
                      </a:extLst>
                    </a:gridCol>
                    <a:gridCol w="843702">
                      <a:extLst>
                        <a:ext uri="{9D8B030D-6E8A-4147-A177-3AD203B41FA5}">
                          <a16:colId xmlns:a16="http://schemas.microsoft.com/office/drawing/2014/main" val="390709283"/>
                        </a:ext>
                      </a:extLst>
                    </a:gridCol>
                  </a:tblGrid>
                  <a:tr h="212673">
                    <a:tc>
                      <a:txBody>
                        <a:bodyPr/>
                        <a:lstStyle/>
                        <a:p>
                          <a:r>
                            <a:rPr lang="en-US" sz="1200" dirty="0">
                              <a:solidFill>
                                <a:schemeClr val="tx1"/>
                              </a:solidFill>
                              <a:latin typeface="+mn-lt"/>
                            </a:rPr>
                            <a:t>Parameter</a:t>
                          </a:r>
                        </a:p>
                      </a:txBody>
                      <a:tcPr anchor="ct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200" dirty="0">
                              <a:solidFill>
                                <a:schemeClr val="tx1"/>
                              </a:solidFill>
                              <a:latin typeface="+mn-lt"/>
                            </a:rPr>
                            <a:t>Value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200" dirty="0">
                              <a:solidFill>
                                <a:schemeClr val="tx1"/>
                              </a:solidFill>
                              <a:latin typeface="+mn-lt"/>
                            </a:rPr>
                            <a:t>U.M.</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050752697"/>
                      </a:ext>
                    </a:extLst>
                  </a:tr>
                  <a:tr h="201654">
                    <a:tc>
                      <a:txBody>
                        <a:bodyPr/>
                        <a:lstStyle/>
                        <a:p>
                          <a:pPr/>
                          <a14:m>
                            <m:oMathPara xmlns:m="http://schemas.openxmlformats.org/officeDocument/2006/math">
                              <m:oMathParaPr>
                                <m:jc m:val="centerGroup"/>
                              </m:oMathParaPr>
                              <m:oMath xmlns:m="http://schemas.openxmlformats.org/officeDocument/2006/math">
                                <m:sSub>
                                  <m:sSubPr>
                                    <m:ctrlPr>
                                      <a:rPr lang="en-US" sz="1200" b="1" i="1" smtClean="0">
                                        <a:latin typeface="Cambria Math" panose="02040503050406030204" pitchFamily="18" charset="0"/>
                                      </a:rPr>
                                    </m:ctrlPr>
                                  </m:sSubPr>
                                  <m:e>
                                    <m:r>
                                      <a:rPr lang="en-US" sz="1200" b="1" i="1" smtClean="0">
                                        <a:latin typeface="Cambria Math" panose="02040503050406030204" pitchFamily="18" charset="0"/>
                                        <a:ea typeface="Cambria Math" panose="02040503050406030204" pitchFamily="18" charset="0"/>
                                      </a:rPr>
                                      <m:t>𝝈</m:t>
                                    </m:r>
                                  </m:e>
                                  <m:sub>
                                    <m:sSub>
                                      <m:sSubPr>
                                        <m:ctrlPr>
                                          <a:rPr lang="en-US" sz="1200" b="1" i="1" smtClean="0">
                                            <a:latin typeface="Cambria Math" panose="02040503050406030204" pitchFamily="18" charset="0"/>
                                          </a:rPr>
                                        </m:ctrlPr>
                                      </m:sSubPr>
                                      <m:e>
                                        <m:r>
                                          <a:rPr lang="it-IT" sz="1200" b="1" i="1" smtClean="0">
                                            <a:latin typeface="Cambria Math" panose="02040503050406030204" pitchFamily="18" charset="0"/>
                                          </a:rPr>
                                          <m:t>𝒓</m:t>
                                        </m:r>
                                      </m:e>
                                      <m:sub>
                                        <m:r>
                                          <a:rPr lang="it-IT" sz="1200" b="1" i="1" smtClean="0">
                                            <a:latin typeface="Cambria Math" panose="02040503050406030204" pitchFamily="18" charset="0"/>
                                          </a:rPr>
                                          <m:t>𝑴𝑨𝑿</m:t>
                                        </m:r>
                                      </m:sub>
                                    </m:sSub>
                                  </m:sub>
                                </m:sSub>
                              </m:oMath>
                            </m:oMathPara>
                          </a14:m>
                          <a:endParaRPr lang="en-US" sz="1200" b="1" dirty="0">
                            <a:latin typeface="+mn-lt"/>
                          </a:endParaRPr>
                        </a:p>
                      </a:txBody>
                      <a:tcPr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200" dirty="0">
                              <a:solidFill>
                                <a:srgbClr val="C00000"/>
                              </a:solidFill>
                              <a:latin typeface="+mn-lt"/>
                            </a:rPr>
                            <a:t>-194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dirty="0">
                              <a:solidFill>
                                <a:srgbClr val="C00000"/>
                              </a:solidFill>
                              <a:latin typeface="+mn-lt"/>
                            </a:rPr>
                            <a:t>MPa</a:t>
                          </a:r>
                          <a:r>
                            <a:rPr lang="en-US" sz="1200" dirty="0">
                              <a:latin typeface="+mn-lt"/>
                            </a:rPr>
                            <a:t> </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1196894"/>
                      </a:ext>
                    </a:extLst>
                  </a:tr>
                  <a:tr h="201654">
                    <a:tc>
                      <a:txBody>
                        <a:bodyPr/>
                        <a:lstStyle/>
                        <a:p>
                          <a:pPr marL="0" marR="0" lvl="0" indent="0" algn="l" defTabSz="3027487"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sz="1200" b="1" i="1" smtClean="0">
                                        <a:latin typeface="Cambria Math" panose="02040503050406030204" pitchFamily="18" charset="0"/>
                                      </a:rPr>
                                    </m:ctrlPr>
                                  </m:sSubPr>
                                  <m:e>
                                    <m:r>
                                      <a:rPr lang="en-US" sz="1200" b="1" i="1" smtClean="0">
                                        <a:latin typeface="Cambria Math" panose="02040503050406030204" pitchFamily="18" charset="0"/>
                                        <a:ea typeface="Cambria Math" panose="02040503050406030204" pitchFamily="18" charset="0"/>
                                      </a:rPr>
                                      <m:t>𝝈</m:t>
                                    </m:r>
                                  </m:e>
                                  <m:sub>
                                    <m:sSub>
                                      <m:sSubPr>
                                        <m:ctrlPr>
                                          <a:rPr lang="en-US" sz="1200" b="1" i="1" smtClean="0">
                                            <a:latin typeface="Cambria Math" panose="02040503050406030204" pitchFamily="18" charset="0"/>
                                          </a:rPr>
                                        </m:ctrlPr>
                                      </m:sSubPr>
                                      <m:e>
                                        <m:r>
                                          <a:rPr lang="en-US" sz="1200" b="1" i="1" smtClean="0">
                                            <a:latin typeface="Cambria Math" panose="02040503050406030204" pitchFamily="18" charset="0"/>
                                            <a:ea typeface="Cambria Math" panose="02040503050406030204" pitchFamily="18" charset="0"/>
                                          </a:rPr>
                                          <m:t>𝜽</m:t>
                                        </m:r>
                                      </m:e>
                                      <m:sub>
                                        <m:r>
                                          <a:rPr lang="it-IT" sz="1200" b="1" i="1" smtClean="0">
                                            <a:latin typeface="Cambria Math" panose="02040503050406030204" pitchFamily="18" charset="0"/>
                                          </a:rPr>
                                          <m:t>𝑴𝑨𝑿</m:t>
                                        </m:r>
                                      </m:sub>
                                    </m:sSub>
                                  </m:sub>
                                </m:sSub>
                              </m:oMath>
                            </m:oMathPara>
                          </a14:m>
                          <a:endParaRPr lang="en-US" sz="1200" b="1" dirty="0">
                            <a:latin typeface="+mn-lt"/>
                          </a:endParaRPr>
                        </a:p>
                      </a:txBody>
                      <a:tcPr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200" dirty="0">
                              <a:latin typeface="+mn-lt"/>
                            </a:rPr>
                            <a:t>-252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dirty="0">
                              <a:latin typeface="+mn-lt"/>
                            </a:rPr>
                            <a:t>MPa</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78744463"/>
                      </a:ext>
                    </a:extLst>
                  </a:tr>
                </a:tbl>
              </a:graphicData>
            </a:graphic>
          </p:graphicFrame>
        </mc:Choice>
        <mc:Fallback xmlns="">
          <p:graphicFrame>
            <p:nvGraphicFramePr>
              <p:cNvPr id="18" name="Table 348">
                <a:extLst>
                  <a:ext uri="{FF2B5EF4-FFF2-40B4-BE49-F238E27FC236}">
                    <a16:creationId xmlns:a16="http://schemas.microsoft.com/office/drawing/2014/main" id="{98C25020-C88C-0F8E-D1BC-DC179E0BC0AC}"/>
                  </a:ext>
                </a:extLst>
              </p:cNvPr>
              <p:cNvGraphicFramePr>
                <a:graphicFrameLocks noGrp="1"/>
              </p:cNvGraphicFramePr>
              <p:nvPr>
                <p:extLst>
                  <p:ext uri="{D42A27DB-BD31-4B8C-83A1-F6EECF244321}">
                    <p14:modId xmlns:p14="http://schemas.microsoft.com/office/powerpoint/2010/main" val="1792194735"/>
                  </p:ext>
                </p:extLst>
              </p:nvPr>
            </p:nvGraphicFramePr>
            <p:xfrm>
              <a:off x="8729812" y="5384284"/>
              <a:ext cx="2699782" cy="854456"/>
            </p:xfrm>
            <a:graphic>
              <a:graphicData uri="http://schemas.openxmlformats.org/drawingml/2006/table">
                <a:tbl>
                  <a:tblPr firstRow="1" bandRow="1">
                    <a:tableStyleId>{5C22544A-7EE6-4342-B048-85BDC9FD1C3A}</a:tableStyleId>
                  </a:tblPr>
                  <a:tblGrid>
                    <a:gridCol w="1015308">
                      <a:extLst>
                        <a:ext uri="{9D8B030D-6E8A-4147-A177-3AD203B41FA5}">
                          <a16:colId xmlns:a16="http://schemas.microsoft.com/office/drawing/2014/main" val="2815060668"/>
                        </a:ext>
                      </a:extLst>
                    </a:gridCol>
                    <a:gridCol w="840772">
                      <a:extLst>
                        <a:ext uri="{9D8B030D-6E8A-4147-A177-3AD203B41FA5}">
                          <a16:colId xmlns:a16="http://schemas.microsoft.com/office/drawing/2014/main" val="323453145"/>
                        </a:ext>
                      </a:extLst>
                    </a:gridCol>
                    <a:gridCol w="843702">
                      <a:extLst>
                        <a:ext uri="{9D8B030D-6E8A-4147-A177-3AD203B41FA5}">
                          <a16:colId xmlns:a16="http://schemas.microsoft.com/office/drawing/2014/main" val="390709283"/>
                        </a:ext>
                      </a:extLst>
                    </a:gridCol>
                  </a:tblGrid>
                  <a:tr h="274320">
                    <a:tc>
                      <a:txBody>
                        <a:bodyPr/>
                        <a:lstStyle/>
                        <a:p>
                          <a:r>
                            <a:rPr lang="en-US" sz="1200" dirty="0">
                              <a:solidFill>
                                <a:schemeClr val="tx1"/>
                              </a:solidFill>
                              <a:latin typeface="+mn-lt"/>
                            </a:rPr>
                            <a:t>Parameter</a:t>
                          </a:r>
                        </a:p>
                      </a:txBody>
                      <a:tcPr anchor="ct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200" dirty="0">
                              <a:solidFill>
                                <a:schemeClr val="tx1"/>
                              </a:solidFill>
                              <a:latin typeface="+mn-lt"/>
                            </a:rPr>
                            <a:t>Value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200" dirty="0">
                              <a:solidFill>
                                <a:schemeClr val="tx1"/>
                              </a:solidFill>
                              <a:latin typeface="+mn-lt"/>
                            </a:rPr>
                            <a:t>U.M.</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050752697"/>
                      </a:ext>
                    </a:extLst>
                  </a:tr>
                  <a:tr h="290068">
                    <a:tc>
                      <a:txBody>
                        <a:bodyPr/>
                        <a:lstStyle/>
                        <a:p>
                          <a:endParaRPr lang="it-IT"/>
                        </a:p>
                      </a:txBody>
                      <a:tcPr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5"/>
                          <a:stretch>
                            <a:fillRect t="-93750" r="-165868" b="-112500"/>
                          </a:stretch>
                        </a:blipFill>
                      </a:tcPr>
                    </a:tc>
                    <a:tc>
                      <a:txBody>
                        <a:bodyPr/>
                        <a:lstStyle/>
                        <a:p>
                          <a:pPr algn="ctr"/>
                          <a:r>
                            <a:rPr lang="en-US" sz="1200" dirty="0">
                              <a:solidFill>
                                <a:srgbClr val="C00000"/>
                              </a:solidFill>
                              <a:latin typeface="+mn-lt"/>
                            </a:rPr>
                            <a:t>-194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dirty="0">
                              <a:solidFill>
                                <a:srgbClr val="C00000"/>
                              </a:solidFill>
                              <a:latin typeface="+mn-lt"/>
                            </a:rPr>
                            <a:t>MPa</a:t>
                          </a:r>
                          <a:r>
                            <a:rPr lang="en-US" sz="1200" dirty="0">
                              <a:latin typeface="+mn-lt"/>
                            </a:rPr>
                            <a:t> </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1196894"/>
                      </a:ext>
                    </a:extLst>
                  </a:tr>
                  <a:tr h="290068">
                    <a:tc>
                      <a:txBody>
                        <a:bodyPr/>
                        <a:lstStyle/>
                        <a:p>
                          <a:endParaRPr lang="it-IT"/>
                        </a:p>
                      </a:txBody>
                      <a:tcPr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5"/>
                          <a:stretch>
                            <a:fillRect t="-193750" r="-165868" b="-12500"/>
                          </a:stretch>
                        </a:blipFill>
                      </a:tcPr>
                    </a:tc>
                    <a:tc>
                      <a:txBody>
                        <a:bodyPr/>
                        <a:lstStyle/>
                        <a:p>
                          <a:pPr algn="ctr"/>
                          <a:r>
                            <a:rPr lang="en-US" sz="1200" dirty="0">
                              <a:latin typeface="+mn-lt"/>
                            </a:rPr>
                            <a:t>-252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dirty="0">
                              <a:latin typeface="+mn-lt"/>
                            </a:rPr>
                            <a:t>MPa</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78744463"/>
                      </a:ext>
                    </a:extLst>
                  </a:tr>
                </a:tbl>
              </a:graphicData>
            </a:graphic>
          </p:graphicFrame>
        </mc:Fallback>
      </mc:AlternateContent>
      <p:pic>
        <p:nvPicPr>
          <p:cNvPr id="19" name="Immagine 18" descr="Immagine che contiene Policromia, arte, linea, luce&#10;&#10;Il contenuto generato dall'IA potrebbe non essere corretto.">
            <a:extLst>
              <a:ext uri="{FF2B5EF4-FFF2-40B4-BE49-F238E27FC236}">
                <a16:creationId xmlns:a16="http://schemas.microsoft.com/office/drawing/2014/main" id="{1DF79CD1-3221-6675-1572-35F0503C0992}"/>
              </a:ext>
            </a:extLst>
          </p:cNvPr>
          <p:cNvPicPr>
            <a:picLocks noChangeAspect="1"/>
          </p:cNvPicPr>
          <p:nvPr/>
        </p:nvPicPr>
        <p:blipFill>
          <a:blip r:embed="rId6"/>
          <a:srcRect l="4886"/>
          <a:stretch/>
        </p:blipFill>
        <p:spPr>
          <a:xfrm>
            <a:off x="6301279" y="3374014"/>
            <a:ext cx="2536624" cy="2002303"/>
          </a:xfrm>
          <a:prstGeom prst="rect">
            <a:avLst/>
          </a:prstGeom>
        </p:spPr>
      </p:pic>
      <p:pic>
        <p:nvPicPr>
          <p:cNvPr id="20" name="Immagine 19" descr="Immagine che contiene Policromia, arte, schermata, linea&#10;&#10;Il contenuto generato dall'IA potrebbe non essere corretto.">
            <a:extLst>
              <a:ext uri="{FF2B5EF4-FFF2-40B4-BE49-F238E27FC236}">
                <a16:creationId xmlns:a16="http://schemas.microsoft.com/office/drawing/2014/main" id="{5D7979A5-06C0-EFF4-8977-22375C614CC3}"/>
              </a:ext>
            </a:extLst>
          </p:cNvPr>
          <p:cNvPicPr>
            <a:picLocks noChangeAspect="1"/>
          </p:cNvPicPr>
          <p:nvPr/>
        </p:nvPicPr>
        <p:blipFill>
          <a:blip r:embed="rId7"/>
          <a:srcRect l="8752"/>
          <a:stretch/>
        </p:blipFill>
        <p:spPr>
          <a:xfrm>
            <a:off x="8996106" y="3374014"/>
            <a:ext cx="2427957" cy="2005974"/>
          </a:xfrm>
          <a:prstGeom prst="rect">
            <a:avLst/>
          </a:prstGeom>
        </p:spPr>
      </p:pic>
      <p:sp>
        <p:nvSpPr>
          <p:cNvPr id="21" name="TextBox 323">
            <a:extLst>
              <a:ext uri="{FF2B5EF4-FFF2-40B4-BE49-F238E27FC236}">
                <a16:creationId xmlns:a16="http://schemas.microsoft.com/office/drawing/2014/main" id="{9EA93381-944D-CC6D-89C2-19A1D3ACEEC7}"/>
              </a:ext>
            </a:extLst>
          </p:cNvPr>
          <p:cNvSpPr txBox="1"/>
          <p:nvPr/>
        </p:nvSpPr>
        <p:spPr>
          <a:xfrm>
            <a:off x="583474" y="6125518"/>
            <a:ext cx="7471954" cy="230832"/>
          </a:xfrm>
          <a:prstGeom prst="rect">
            <a:avLst/>
          </a:prstGeom>
          <a:noFill/>
        </p:spPr>
        <p:txBody>
          <a:bodyPr wrap="square" lIns="180000" rtlCol="0">
            <a:spAutoFit/>
          </a:bodyPr>
          <a:lstStyle/>
          <a:p>
            <a:pPr algn="r"/>
            <a:r>
              <a:rPr lang="en-US" sz="900" baseline="30000" dirty="0">
                <a:cs typeface="Arial" panose="020B0604020202020204" pitchFamily="34" charset="0"/>
              </a:rPr>
              <a:t>1 </a:t>
            </a:r>
            <a:r>
              <a:rPr lang="en-GB" sz="900" dirty="0"/>
              <a:t>Barth, Christian &amp; Mondonico, G &amp; Senatore, C. (2015). Superconductor Science and Technology. 28. 045011. DOI: 10.1088/0953-2048/28/4/045011.</a:t>
            </a:r>
            <a:endParaRPr lang="en-GB" sz="900" dirty="0">
              <a:cs typeface="Arial" panose="020B0604020202020204" pitchFamily="34" charset="0"/>
            </a:endParaRPr>
          </a:p>
        </p:txBody>
      </p:sp>
      <mc:AlternateContent xmlns:mc="http://schemas.openxmlformats.org/markup-compatibility/2006" xmlns:a14="http://schemas.microsoft.com/office/drawing/2010/main">
        <mc:Choice Requires="a14">
          <p:sp>
            <p:nvSpPr>
              <p:cNvPr id="22" name="CasellaDiTesto 21">
                <a:extLst>
                  <a:ext uri="{FF2B5EF4-FFF2-40B4-BE49-F238E27FC236}">
                    <a16:creationId xmlns:a16="http://schemas.microsoft.com/office/drawing/2014/main" id="{C3E6CCFF-AFB2-8619-4E19-268B8A707D31}"/>
                  </a:ext>
                </a:extLst>
              </p:cNvPr>
              <p:cNvSpPr txBox="1"/>
              <p:nvPr/>
            </p:nvSpPr>
            <p:spPr>
              <a:xfrm>
                <a:off x="5388490" y="1155737"/>
                <a:ext cx="6970987" cy="1785104"/>
              </a:xfrm>
              <a:prstGeom prst="rect">
                <a:avLst/>
              </a:prstGeom>
              <a:noFill/>
            </p:spPr>
            <p:txBody>
              <a:bodyPr wrap="square" rtlCol="0">
                <a:spAutoFit/>
              </a:bodyPr>
              <a:lstStyle/>
              <a:p>
                <a:r>
                  <a:rPr lang="it-IT" sz="2000" b="1" dirty="0"/>
                  <a:t>Assumptions </a:t>
                </a:r>
                <a:r>
                  <a:rPr lang="it-IT" sz="2000" b="1" dirty="0" err="1"/>
                  <a:t>considered</a:t>
                </a:r>
                <a:r>
                  <a:rPr lang="it-IT" sz="2000" b="1" dirty="0"/>
                  <a:t> for coil </a:t>
                </a:r>
                <a:r>
                  <a:rPr lang="it-IT" sz="2000" b="1" dirty="0" err="1"/>
                  <a:t>modeling</a:t>
                </a:r>
                <a:r>
                  <a:rPr lang="it-IT" sz="2000" b="1" dirty="0"/>
                  <a:t>:</a:t>
                </a:r>
              </a:p>
              <a:p>
                <a:pPr marL="285750" indent="-285750">
                  <a:buFont typeface="Arial" panose="020B0604020202020204" pitchFamily="34" charset="0"/>
                  <a:buChar char="•"/>
                </a:pPr>
                <a:r>
                  <a:rPr lang="en-US" dirty="0">
                    <a:cs typeface="Arial" panose="020B0604020202020204" pitchFamily="34" charset="0"/>
                  </a:rPr>
                  <a:t>Homogenized coils surrounded by an </a:t>
                </a:r>
                <a:r>
                  <a:rPr lang="en-US" b="1" dirty="0">
                    <a:cs typeface="Arial" panose="020B0604020202020204" pitchFamily="34" charset="0"/>
                  </a:rPr>
                  <a:t>infinitely rigid </a:t>
                </a:r>
                <a:r>
                  <a:rPr lang="en-US" dirty="0">
                    <a:cs typeface="Arial" panose="020B0604020202020204" pitchFamily="34" charset="0"/>
                  </a:rPr>
                  <a:t>structure in frictionless contact to avoid peak stress and intercept forces</a:t>
                </a:r>
              </a:p>
              <a:p>
                <a:pPr marL="285750" indent="-285750">
                  <a:buFont typeface="Arial" panose="020B0604020202020204" pitchFamily="34" charset="0"/>
                  <a:buChar char="•"/>
                </a:pPr>
                <a:r>
                  <a:rPr lang="en-GB" dirty="0">
                    <a:cs typeface="Arial" panose="020B0604020202020204" pitchFamily="34" charset="0"/>
                  </a:rPr>
                  <a:t>Maximum </a:t>
                </a:r>
                <a:r>
                  <a:rPr lang="en-GB" b="1" dirty="0">
                    <a:cs typeface="Arial" panose="020B0604020202020204" pitchFamily="34" charset="0"/>
                  </a:rPr>
                  <a:t>allowable</a:t>
                </a:r>
                <a:r>
                  <a:rPr lang="en-GB" dirty="0">
                    <a:cs typeface="Arial" panose="020B0604020202020204" pitchFamily="34" charset="0"/>
                  </a:rPr>
                  <a:t> </a:t>
                </a:r>
                <a:r>
                  <a:rPr lang="en-GB" b="1" dirty="0">
                    <a:cs typeface="Arial" panose="020B0604020202020204" pitchFamily="34" charset="0"/>
                  </a:rPr>
                  <a:t>stresses</a:t>
                </a:r>
                <a:r>
                  <a:rPr lang="en-GB" dirty="0">
                    <a:cs typeface="Arial" panose="020B0604020202020204" pitchFamily="34" charset="0"/>
                  </a:rPr>
                  <a:t>:   </a:t>
                </a:r>
              </a:p>
              <a:p>
                <a:pPr marL="742950" lvl="1" indent="-285750">
                  <a:buFont typeface="Arial" panose="020B0604020202020204" pitchFamily="34" charset="0"/>
                  <a:buChar char="•"/>
                </a:pPr>
                <a14:m>
                  <m:oMath xmlns:m="http://schemas.openxmlformats.org/officeDocument/2006/math">
                    <m:r>
                      <a:rPr lang="it-IT" b="1" i="1" smtClean="0">
                        <a:latin typeface="Cambria Math" panose="02040503050406030204" pitchFamily="18" charset="0"/>
                        <a:ea typeface="Cambria Math" panose="02040503050406030204" pitchFamily="18" charset="0"/>
                      </a:rPr>
                      <m:t>∥</m:t>
                    </m:r>
                    <m:r>
                      <a:rPr lang="it-IT" b="1" i="1">
                        <a:latin typeface="Cambria Math" panose="02040503050406030204" pitchFamily="18" charset="0"/>
                        <a:ea typeface="Cambria Math" panose="02040503050406030204" pitchFamily="18" charset="0"/>
                      </a:rPr>
                      <m:t> </m:t>
                    </m:r>
                  </m:oMath>
                </a14:m>
                <a:r>
                  <a:rPr lang="en-GB" dirty="0">
                    <a:cs typeface="Arial" panose="020B0604020202020204" pitchFamily="34" charset="0"/>
                  </a:rPr>
                  <a:t>tape face</a:t>
                </a:r>
                <a14:m>
                  <m:oMath xmlns:m="http://schemas.openxmlformats.org/officeDocument/2006/math">
                    <m:r>
                      <a:rPr lang="en-US" b="0" i="0" smtClean="0">
                        <a:latin typeface="Cambria Math" panose="02040503050406030204" pitchFamily="18" charset="0"/>
                        <a:cs typeface="Arial" panose="020B0604020202020204" pitchFamily="34" charset="0"/>
                      </a:rPr>
                      <m:t>: </m:t>
                    </m:r>
                    <m:sSub>
                      <m:sSubPr>
                        <m:ctrlPr>
                          <a:rPr lang="en-GB" i="1" smtClean="0">
                            <a:latin typeface="Cambria Math" panose="02040503050406030204" pitchFamily="18" charset="0"/>
                            <a:cs typeface="Arial" panose="020B0604020202020204" pitchFamily="34" charset="0"/>
                          </a:rPr>
                        </m:ctrlPr>
                      </m:sSubPr>
                      <m:e>
                        <m:r>
                          <a:rPr lang="en-GB" i="1" smtClean="0">
                            <a:latin typeface="Cambria Math" panose="02040503050406030204" pitchFamily="18" charset="0"/>
                            <a:ea typeface="Cambria Math" panose="02040503050406030204" pitchFamily="18" charset="0"/>
                            <a:cs typeface="Arial" panose="020B0604020202020204" pitchFamily="34" charset="0"/>
                          </a:rPr>
                          <m:t>𝜎</m:t>
                        </m:r>
                      </m:e>
                      <m:sub>
                        <m:r>
                          <a:rPr lang="en-US" b="0" i="1" smtClean="0">
                            <a:latin typeface="Cambria Math" panose="02040503050406030204" pitchFamily="18" charset="0"/>
                            <a:cs typeface="Arial" panose="020B0604020202020204" pitchFamily="34" charset="0"/>
                          </a:rPr>
                          <m:t>𝑚𝑎𝑥</m:t>
                        </m:r>
                      </m:sub>
                    </m:sSub>
                    <m:r>
                      <a:rPr lang="en-US" b="0" i="1" smtClean="0">
                        <a:latin typeface="Cambria Math" panose="02040503050406030204" pitchFamily="18" charset="0"/>
                        <a:cs typeface="Arial" panose="020B0604020202020204" pitchFamily="34" charset="0"/>
                      </a:rPr>
                      <m:t>=</m:t>
                    </m:r>
                    <m:r>
                      <a:rPr lang="it-IT" b="1" i="1" smtClean="0">
                        <a:latin typeface="Cambria Math" panose="02040503050406030204" pitchFamily="18" charset="0"/>
                        <a:cs typeface="Arial" panose="020B0604020202020204" pitchFamily="34" charset="0"/>
                      </a:rPr>
                      <m:t> </m:t>
                    </m:r>
                  </m:oMath>
                </a14:m>
                <a:r>
                  <a:rPr lang="en-GB" dirty="0">
                    <a:cs typeface="Arial" panose="020B0604020202020204" pitchFamily="34" charset="0"/>
                  </a:rPr>
                  <a:t>-100 MPa </a:t>
                </a:r>
                <a:endParaRPr lang="it-IT" b="0" i="1" dirty="0">
                  <a:latin typeface="Cambria Math" panose="02040503050406030204" pitchFamily="18" charset="0"/>
                  <a:cs typeface="Arial" panose="020B0604020202020204" pitchFamily="34" charset="0"/>
                </a:endParaRPr>
              </a:p>
              <a:p>
                <a:pPr marL="742950" lvl="1" indent="-285750">
                  <a:buFont typeface="Arial" panose="020B0604020202020204" pitchFamily="34" charset="0"/>
                  <a:buChar char="•"/>
                </a:pPr>
                <a14:m>
                  <m:oMath xmlns:m="http://schemas.openxmlformats.org/officeDocument/2006/math">
                    <m:r>
                      <a:rPr lang="it-IT" b="0" i="1" smtClean="0">
                        <a:latin typeface="Cambria Math" panose="02040503050406030204" pitchFamily="18" charset="0"/>
                        <a:cs typeface="Arial" panose="020B0604020202020204" pitchFamily="34" charset="0"/>
                      </a:rPr>
                      <m:t>⊥</m:t>
                    </m:r>
                  </m:oMath>
                </a14:m>
                <a:r>
                  <a:rPr lang="en-GB" dirty="0">
                    <a:cs typeface="Arial" panose="020B0604020202020204" pitchFamily="34" charset="0"/>
                  </a:rPr>
                  <a:t> tape face: </a:t>
                </a:r>
                <a14:m>
                  <m:oMath xmlns:m="http://schemas.openxmlformats.org/officeDocument/2006/math">
                    <m:sSub>
                      <m:sSubPr>
                        <m:ctrlPr>
                          <a:rPr lang="en-GB" i="1" smtClean="0">
                            <a:latin typeface="Cambria Math" panose="02040503050406030204" pitchFamily="18" charset="0"/>
                            <a:cs typeface="Arial" panose="020B0604020202020204" pitchFamily="34" charset="0"/>
                          </a:rPr>
                        </m:ctrlPr>
                      </m:sSubPr>
                      <m:e>
                        <m:r>
                          <a:rPr lang="en-GB" i="1" smtClean="0">
                            <a:latin typeface="Cambria Math" panose="02040503050406030204" pitchFamily="18" charset="0"/>
                            <a:ea typeface="Cambria Math" panose="02040503050406030204" pitchFamily="18" charset="0"/>
                            <a:cs typeface="Arial" panose="020B0604020202020204" pitchFamily="34" charset="0"/>
                          </a:rPr>
                          <m:t>𝜎</m:t>
                        </m:r>
                      </m:e>
                      <m:sub>
                        <m:r>
                          <a:rPr lang="en-US" b="0" i="1" smtClean="0">
                            <a:latin typeface="Cambria Math" panose="02040503050406030204" pitchFamily="18" charset="0"/>
                            <a:cs typeface="Arial" panose="020B0604020202020204" pitchFamily="34" charset="0"/>
                          </a:rPr>
                          <m:t>𝑚𝑎𝑥</m:t>
                        </m:r>
                      </m:sub>
                    </m:sSub>
                    <m:r>
                      <a:rPr lang="en-US" b="0" i="1" smtClean="0">
                        <a:latin typeface="Cambria Math" panose="02040503050406030204" pitchFamily="18" charset="0"/>
                        <a:cs typeface="Arial" panose="020B0604020202020204" pitchFamily="34" charset="0"/>
                      </a:rPr>
                      <m:t>=</m:t>
                    </m:r>
                    <m:r>
                      <a:rPr lang="it-IT" b="0" i="1" smtClean="0">
                        <a:latin typeface="Cambria Math" panose="02040503050406030204" pitchFamily="18" charset="0"/>
                        <a:cs typeface="Arial" panose="020B0604020202020204" pitchFamily="34" charset="0"/>
                      </a:rPr>
                      <m:t> </m:t>
                    </m:r>
                  </m:oMath>
                </a14:m>
                <a:r>
                  <a:rPr lang="en-GB" dirty="0">
                    <a:cs typeface="Arial" panose="020B0604020202020204" pitchFamily="34" charset="0"/>
                  </a:rPr>
                  <a:t>- 400 MPa</a:t>
                </a:r>
              </a:p>
            </p:txBody>
          </p:sp>
        </mc:Choice>
        <mc:Fallback xmlns="">
          <p:sp>
            <p:nvSpPr>
              <p:cNvPr id="22" name="CasellaDiTesto 21">
                <a:extLst>
                  <a:ext uri="{FF2B5EF4-FFF2-40B4-BE49-F238E27FC236}">
                    <a16:creationId xmlns:a16="http://schemas.microsoft.com/office/drawing/2014/main" id="{C3E6CCFF-AFB2-8619-4E19-268B8A707D31}"/>
                  </a:ext>
                </a:extLst>
              </p:cNvPr>
              <p:cNvSpPr txBox="1">
                <a:spLocks noRot="1" noChangeAspect="1" noMove="1" noResize="1" noEditPoints="1" noAdjustHandles="1" noChangeArrowheads="1" noChangeShapeType="1" noTextEdit="1"/>
              </p:cNvSpPr>
              <p:nvPr/>
            </p:nvSpPr>
            <p:spPr>
              <a:xfrm>
                <a:off x="5388490" y="1155737"/>
                <a:ext cx="6970987" cy="1785104"/>
              </a:xfrm>
              <a:prstGeom prst="rect">
                <a:avLst/>
              </a:prstGeom>
              <a:blipFill>
                <a:blip r:embed="rId8"/>
                <a:stretch>
                  <a:fillRect l="-962" t="-2055" b="-4795"/>
                </a:stretch>
              </a:blipFill>
            </p:spPr>
            <p:txBody>
              <a:bodyPr/>
              <a:lstStyle/>
              <a:p>
                <a:r>
                  <a:rPr lang="it-IT">
                    <a:noFill/>
                  </a:rPr>
                  <a:t> </a:t>
                </a:r>
              </a:p>
            </p:txBody>
          </p:sp>
        </mc:Fallback>
      </mc:AlternateContent>
      <p:sp>
        <p:nvSpPr>
          <p:cNvPr id="25" name="TextBox 326">
            <a:extLst>
              <a:ext uri="{FF2B5EF4-FFF2-40B4-BE49-F238E27FC236}">
                <a16:creationId xmlns:a16="http://schemas.microsoft.com/office/drawing/2014/main" id="{C88E0B19-7669-2532-86BF-09BE026CDAAA}"/>
              </a:ext>
            </a:extLst>
          </p:cNvPr>
          <p:cNvSpPr txBox="1"/>
          <p:nvPr/>
        </p:nvSpPr>
        <p:spPr>
          <a:xfrm>
            <a:off x="937165" y="1292542"/>
            <a:ext cx="5886747" cy="369332"/>
          </a:xfrm>
          <a:prstGeom prst="rect">
            <a:avLst/>
          </a:prstGeom>
          <a:noFill/>
        </p:spPr>
        <p:txBody>
          <a:bodyPr wrap="square" lIns="180000" rtlCol="0">
            <a:spAutoFit/>
          </a:bodyPr>
          <a:lstStyle/>
          <a:p>
            <a:pPr algn="just">
              <a:spcBef>
                <a:spcPts val="600"/>
              </a:spcBef>
            </a:pPr>
            <a:r>
              <a:rPr lang="en-US" b="1" dirty="0">
                <a:cs typeface="Arial" panose="020B0604020202020204" pitchFamily="34" charset="0"/>
              </a:rPr>
              <a:t>Uniform current distribution</a:t>
            </a:r>
          </a:p>
        </p:txBody>
      </p:sp>
    </p:spTree>
    <p:extLst>
      <p:ext uri="{BB962C8B-B14F-4D97-AF65-F5344CB8AC3E}">
        <p14:creationId xmlns:p14="http://schemas.microsoft.com/office/powerpoint/2010/main" val="16639453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14D1F8-A7A0-029B-196C-94A0ADDF3809}"/>
            </a:ext>
          </a:extLst>
        </p:cNvPr>
        <p:cNvGrpSpPr/>
        <p:nvPr/>
      </p:nvGrpSpPr>
      <p:grpSpPr>
        <a:xfrm>
          <a:off x="0" y="0"/>
          <a:ext cx="0" cy="0"/>
          <a:chOff x="0" y="0"/>
          <a:chExt cx="0" cy="0"/>
        </a:xfrm>
      </p:grpSpPr>
      <p:sp>
        <p:nvSpPr>
          <p:cNvPr id="25" name="Segnaposto piè di pagina 24">
            <a:extLst>
              <a:ext uri="{FF2B5EF4-FFF2-40B4-BE49-F238E27FC236}">
                <a16:creationId xmlns:a16="http://schemas.microsoft.com/office/drawing/2014/main" id="{70B96112-8091-0600-2EA2-0E3875E6BD99}"/>
              </a:ext>
            </a:extLst>
          </p:cNvPr>
          <p:cNvSpPr>
            <a:spLocks noGrp="1"/>
          </p:cNvSpPr>
          <p:nvPr>
            <p:ph type="ftr" sz="quarter" idx="3"/>
          </p:nvPr>
        </p:nvSpPr>
        <p:spPr/>
        <p:txBody>
          <a:bodyPr/>
          <a:lstStyle/>
          <a:p>
            <a:r>
              <a:rPr lang="it-IT"/>
              <a:t>S. Mariotto - Dipole Magnet Design @ IMCC 2025</a:t>
            </a:r>
            <a:endParaRPr lang="en-GB"/>
          </a:p>
        </p:txBody>
      </p:sp>
      <p:sp>
        <p:nvSpPr>
          <p:cNvPr id="26" name="Segnaposto numero diapositiva 25">
            <a:extLst>
              <a:ext uri="{FF2B5EF4-FFF2-40B4-BE49-F238E27FC236}">
                <a16:creationId xmlns:a16="http://schemas.microsoft.com/office/drawing/2014/main" id="{DAC2CE2C-28A9-2A68-5103-70A3CF4C7600}"/>
              </a:ext>
            </a:extLst>
          </p:cNvPr>
          <p:cNvSpPr>
            <a:spLocks noGrp="1"/>
          </p:cNvSpPr>
          <p:nvPr>
            <p:ph type="sldNum" sz="quarter" idx="4"/>
          </p:nvPr>
        </p:nvSpPr>
        <p:spPr/>
        <p:txBody>
          <a:bodyPr/>
          <a:lstStyle/>
          <a:p>
            <a:fld id="{A16AB2F8-5338-F742-A59E-35F5B82165E6}" type="slidenum">
              <a:rPr lang="en-GB" smtClean="0"/>
              <a:pPr/>
              <a:t>10</a:t>
            </a:fld>
            <a:endParaRPr lang="en-GB"/>
          </a:p>
        </p:txBody>
      </p:sp>
      <p:sp>
        <p:nvSpPr>
          <p:cNvPr id="7" name="Titolo 5">
            <a:extLst>
              <a:ext uri="{FF2B5EF4-FFF2-40B4-BE49-F238E27FC236}">
                <a16:creationId xmlns:a16="http://schemas.microsoft.com/office/drawing/2014/main" id="{4486B9FA-8764-49E4-1CDD-02A59BBEBE2B}"/>
              </a:ext>
            </a:extLst>
          </p:cNvPr>
          <p:cNvSpPr>
            <a:spLocks noGrp="1"/>
          </p:cNvSpPr>
          <p:nvPr>
            <p:ph type="title"/>
          </p:nvPr>
        </p:nvSpPr>
        <p:spPr/>
        <p:txBody>
          <a:bodyPr/>
          <a:lstStyle/>
          <a:p>
            <a:r>
              <a:rPr lang="en-GB" dirty="0"/>
              <a:t>Cost Estimation Check</a:t>
            </a:r>
          </a:p>
        </p:txBody>
      </p:sp>
      <p:graphicFrame>
        <p:nvGraphicFramePr>
          <p:cNvPr id="2" name="Table 5">
            <a:extLst>
              <a:ext uri="{FF2B5EF4-FFF2-40B4-BE49-F238E27FC236}">
                <a16:creationId xmlns:a16="http://schemas.microsoft.com/office/drawing/2014/main" id="{EA59CCE1-7C3B-0AB8-FFFC-4565009DDA05}"/>
              </a:ext>
            </a:extLst>
          </p:cNvPr>
          <p:cNvGraphicFramePr>
            <a:graphicFrameLocks noGrp="1"/>
          </p:cNvGraphicFramePr>
          <p:nvPr>
            <p:extLst>
              <p:ext uri="{D42A27DB-BD31-4B8C-83A1-F6EECF244321}">
                <p14:modId xmlns:p14="http://schemas.microsoft.com/office/powerpoint/2010/main" val="1887152488"/>
              </p:ext>
            </p:extLst>
          </p:nvPr>
        </p:nvGraphicFramePr>
        <p:xfrm>
          <a:off x="983578" y="4110557"/>
          <a:ext cx="2512413" cy="1554480"/>
        </p:xfrm>
        <a:graphic>
          <a:graphicData uri="http://schemas.openxmlformats.org/drawingml/2006/table">
            <a:tbl>
              <a:tblPr firstRow="1" bandRow="1">
                <a:tableStyleId>{5C22544A-7EE6-4342-B048-85BDC9FD1C3A}</a:tableStyleId>
              </a:tblPr>
              <a:tblGrid>
                <a:gridCol w="1045732">
                  <a:extLst>
                    <a:ext uri="{9D8B030D-6E8A-4147-A177-3AD203B41FA5}">
                      <a16:colId xmlns:a16="http://schemas.microsoft.com/office/drawing/2014/main" val="2815060668"/>
                    </a:ext>
                  </a:extLst>
                </a:gridCol>
                <a:gridCol w="748626">
                  <a:extLst>
                    <a:ext uri="{9D8B030D-6E8A-4147-A177-3AD203B41FA5}">
                      <a16:colId xmlns:a16="http://schemas.microsoft.com/office/drawing/2014/main" val="323453145"/>
                    </a:ext>
                  </a:extLst>
                </a:gridCol>
                <a:gridCol w="718055">
                  <a:extLst>
                    <a:ext uri="{9D8B030D-6E8A-4147-A177-3AD203B41FA5}">
                      <a16:colId xmlns:a16="http://schemas.microsoft.com/office/drawing/2014/main" val="390709283"/>
                    </a:ext>
                  </a:extLst>
                </a:gridCol>
              </a:tblGrid>
              <a:tr h="249420">
                <a:tc>
                  <a:txBody>
                    <a:bodyPr/>
                    <a:lstStyle/>
                    <a:p>
                      <a:r>
                        <a:rPr lang="en-US" sz="1200" dirty="0">
                          <a:solidFill>
                            <a:schemeClr val="tx1"/>
                          </a:solidFill>
                          <a:latin typeface="+mn-lt"/>
                        </a:rPr>
                        <a:t>Material</a:t>
                      </a:r>
                    </a:p>
                  </a:txBody>
                  <a:tcPr anchor="ct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200" dirty="0">
                          <a:solidFill>
                            <a:schemeClr val="tx1"/>
                          </a:solidFill>
                          <a:latin typeface="+mn-lt"/>
                        </a:rPr>
                        <a:t>Value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200" dirty="0">
                          <a:solidFill>
                            <a:schemeClr val="tx1"/>
                          </a:solidFill>
                          <a:latin typeface="+mn-lt"/>
                        </a:rPr>
                        <a:t>U.M.</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050752697"/>
                  </a:ext>
                </a:extLst>
              </a:tr>
              <a:tr h="249420">
                <a:tc>
                  <a:txBody>
                    <a:bodyPr/>
                    <a:lstStyle/>
                    <a:p>
                      <a:r>
                        <a:rPr lang="en-US" sz="1200" b="1" dirty="0" err="1">
                          <a:latin typeface="+mn-lt"/>
                        </a:rPr>
                        <a:t>ReBCO</a:t>
                      </a:r>
                      <a:r>
                        <a:rPr lang="en-US" sz="1200" b="1" dirty="0">
                          <a:latin typeface="+mn-lt"/>
                        </a:rPr>
                        <a:t> tape</a:t>
                      </a:r>
                    </a:p>
                  </a:txBody>
                  <a:tcPr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200" dirty="0">
                          <a:latin typeface="+mn-lt"/>
                        </a:rPr>
                        <a:t>2500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dirty="0">
                          <a:latin typeface="+mn-lt"/>
                        </a:rPr>
                        <a:t>€/kg</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1196894"/>
                  </a:ext>
                </a:extLst>
              </a:tr>
              <a:tr h="415700">
                <a:tc>
                  <a:txBody>
                    <a:bodyPr/>
                    <a:lstStyle/>
                    <a:p>
                      <a:pPr marL="0" marR="0" lvl="0" indent="0" algn="l" defTabSz="3027487" rtl="0" eaLnBrk="1" fontAlgn="auto" latinLnBrk="0" hangingPunct="1">
                        <a:lnSpc>
                          <a:spcPct val="100000"/>
                        </a:lnSpc>
                        <a:spcBef>
                          <a:spcPts val="0"/>
                        </a:spcBef>
                        <a:spcAft>
                          <a:spcPts val="0"/>
                        </a:spcAft>
                        <a:buClrTx/>
                        <a:buSzTx/>
                        <a:buFontTx/>
                        <a:buNone/>
                        <a:tabLst/>
                        <a:defRPr/>
                      </a:pPr>
                      <a:r>
                        <a:rPr lang="en-US" sz="1200" b="1" dirty="0">
                          <a:latin typeface="+mn-lt"/>
                        </a:rPr>
                        <a:t>Stainless Steel</a:t>
                      </a:r>
                    </a:p>
                  </a:txBody>
                  <a:tcPr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200" dirty="0">
                          <a:latin typeface="+mn-lt"/>
                        </a:rPr>
                        <a:t>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dirty="0">
                          <a:latin typeface="+mn-lt"/>
                        </a:rPr>
                        <a:t>€/kg</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78744463"/>
                  </a:ext>
                </a:extLst>
              </a:tr>
              <a:tr h="249420">
                <a:tc>
                  <a:txBody>
                    <a:bodyPr/>
                    <a:lstStyle/>
                    <a:p>
                      <a:pPr marL="0" marR="0" lvl="0" indent="0" algn="l" defTabSz="3027487" rtl="0" eaLnBrk="1" fontAlgn="auto" latinLnBrk="0" hangingPunct="1">
                        <a:lnSpc>
                          <a:spcPct val="100000"/>
                        </a:lnSpc>
                        <a:spcBef>
                          <a:spcPts val="0"/>
                        </a:spcBef>
                        <a:spcAft>
                          <a:spcPts val="0"/>
                        </a:spcAft>
                        <a:buClrTx/>
                        <a:buSzTx/>
                        <a:buFontTx/>
                        <a:buNone/>
                        <a:tabLst/>
                        <a:defRPr/>
                      </a:pPr>
                      <a:r>
                        <a:rPr lang="en-US" sz="1200" b="1" dirty="0">
                          <a:latin typeface="+mn-lt"/>
                        </a:rPr>
                        <a:t>Iron</a:t>
                      </a:r>
                    </a:p>
                  </a:txBody>
                  <a:tcPr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200" dirty="0">
                          <a:latin typeface="+mn-lt"/>
                        </a:rPr>
                        <a:t>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dirty="0">
                          <a:latin typeface="+mn-lt"/>
                        </a:rPr>
                        <a:t>€/kg</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29936722"/>
                  </a:ext>
                </a:extLst>
              </a:tr>
              <a:tr h="249420">
                <a:tc>
                  <a:txBody>
                    <a:bodyPr/>
                    <a:lstStyle/>
                    <a:p>
                      <a:pPr marL="0" marR="0" lvl="0" indent="0" algn="l" defTabSz="3027487" rtl="0" eaLnBrk="1" fontAlgn="auto" latinLnBrk="0" hangingPunct="1">
                        <a:lnSpc>
                          <a:spcPct val="100000"/>
                        </a:lnSpc>
                        <a:spcBef>
                          <a:spcPts val="0"/>
                        </a:spcBef>
                        <a:spcAft>
                          <a:spcPts val="0"/>
                        </a:spcAft>
                        <a:buClrTx/>
                        <a:buSzTx/>
                        <a:buFontTx/>
                        <a:buNone/>
                        <a:tabLst/>
                        <a:defRPr/>
                      </a:pPr>
                      <a:r>
                        <a:rPr lang="en-US" sz="1200" b="1" dirty="0">
                          <a:latin typeface="+mn-lt"/>
                        </a:rPr>
                        <a:t>Labor</a:t>
                      </a:r>
                    </a:p>
                  </a:txBody>
                  <a:tcPr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200" dirty="0">
                          <a:latin typeface="+mn-lt"/>
                        </a:rPr>
                        <a:t>20000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dirty="0">
                          <a:latin typeface="+mn-lt"/>
                        </a:rPr>
                        <a:t>€/m</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23198132"/>
                  </a:ext>
                </a:extLst>
              </a:tr>
            </a:tbl>
          </a:graphicData>
        </a:graphic>
      </p:graphicFrame>
      <p:sp>
        <p:nvSpPr>
          <p:cNvPr id="6" name="TextBox 7">
            <a:extLst>
              <a:ext uri="{FF2B5EF4-FFF2-40B4-BE49-F238E27FC236}">
                <a16:creationId xmlns:a16="http://schemas.microsoft.com/office/drawing/2014/main" id="{BBFA3A89-1F84-3F89-CBD5-A844722D5ECE}"/>
              </a:ext>
            </a:extLst>
          </p:cNvPr>
          <p:cNvSpPr txBox="1"/>
          <p:nvPr/>
        </p:nvSpPr>
        <p:spPr>
          <a:xfrm>
            <a:off x="1163768" y="3697236"/>
            <a:ext cx="2152032" cy="369332"/>
          </a:xfrm>
          <a:prstGeom prst="rect">
            <a:avLst/>
          </a:prstGeom>
          <a:noFill/>
        </p:spPr>
        <p:txBody>
          <a:bodyPr wrap="square" rtlCol="0">
            <a:spAutoFit/>
          </a:bodyPr>
          <a:lstStyle/>
          <a:p>
            <a:r>
              <a:rPr lang="en-US" dirty="0">
                <a:effectLst>
                  <a:outerShdw blurRad="38100" dist="38100" dir="2700000" algn="tl">
                    <a:srgbClr val="000000">
                      <a:alpha val="43137"/>
                    </a:srgbClr>
                  </a:outerShdw>
                </a:effectLst>
              </a:rPr>
              <a:t>Cost Assumption (C)</a:t>
            </a:r>
          </a:p>
        </p:txBody>
      </p:sp>
      <p:graphicFrame>
        <p:nvGraphicFramePr>
          <p:cNvPr id="8" name="Table 8">
            <a:extLst>
              <a:ext uri="{FF2B5EF4-FFF2-40B4-BE49-F238E27FC236}">
                <a16:creationId xmlns:a16="http://schemas.microsoft.com/office/drawing/2014/main" id="{BA919D9E-1330-268E-427C-658CD43ECBBE}"/>
              </a:ext>
            </a:extLst>
          </p:cNvPr>
          <p:cNvGraphicFramePr>
            <a:graphicFrameLocks noGrp="1"/>
          </p:cNvGraphicFramePr>
          <p:nvPr>
            <p:extLst>
              <p:ext uri="{D42A27DB-BD31-4B8C-83A1-F6EECF244321}">
                <p14:modId xmlns:p14="http://schemas.microsoft.com/office/powerpoint/2010/main" val="2957489411"/>
              </p:ext>
            </p:extLst>
          </p:nvPr>
        </p:nvGraphicFramePr>
        <p:xfrm>
          <a:off x="3932080" y="4114982"/>
          <a:ext cx="2944208" cy="1394793"/>
        </p:xfrm>
        <a:graphic>
          <a:graphicData uri="http://schemas.openxmlformats.org/drawingml/2006/table">
            <a:tbl>
              <a:tblPr firstRow="1" bandRow="1">
                <a:tableStyleId>{5C22544A-7EE6-4342-B048-85BDC9FD1C3A}</a:tableStyleId>
              </a:tblPr>
              <a:tblGrid>
                <a:gridCol w="1225457">
                  <a:extLst>
                    <a:ext uri="{9D8B030D-6E8A-4147-A177-3AD203B41FA5}">
                      <a16:colId xmlns:a16="http://schemas.microsoft.com/office/drawing/2014/main" val="2815060668"/>
                    </a:ext>
                  </a:extLst>
                </a:gridCol>
                <a:gridCol w="877288">
                  <a:extLst>
                    <a:ext uri="{9D8B030D-6E8A-4147-A177-3AD203B41FA5}">
                      <a16:colId xmlns:a16="http://schemas.microsoft.com/office/drawing/2014/main" val="323453145"/>
                    </a:ext>
                  </a:extLst>
                </a:gridCol>
                <a:gridCol w="841463">
                  <a:extLst>
                    <a:ext uri="{9D8B030D-6E8A-4147-A177-3AD203B41FA5}">
                      <a16:colId xmlns:a16="http://schemas.microsoft.com/office/drawing/2014/main" val="390709283"/>
                    </a:ext>
                  </a:extLst>
                </a:gridCol>
              </a:tblGrid>
              <a:tr h="298884">
                <a:tc>
                  <a:txBody>
                    <a:bodyPr/>
                    <a:lstStyle/>
                    <a:p>
                      <a:r>
                        <a:rPr lang="en-US" sz="1200" dirty="0">
                          <a:solidFill>
                            <a:schemeClr val="tx1"/>
                          </a:solidFill>
                          <a:latin typeface="+mn-lt"/>
                        </a:rPr>
                        <a:t>Material</a:t>
                      </a:r>
                    </a:p>
                  </a:txBody>
                  <a:tcPr anchor="ct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200" dirty="0">
                          <a:solidFill>
                            <a:schemeClr val="tx1"/>
                          </a:solidFill>
                          <a:latin typeface="+mn-lt"/>
                        </a:rPr>
                        <a:t>Value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200" dirty="0">
                          <a:solidFill>
                            <a:schemeClr val="tx1"/>
                          </a:solidFill>
                          <a:latin typeface="+mn-lt"/>
                        </a:rPr>
                        <a:t>U.M.</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050752697"/>
                  </a:ext>
                </a:extLst>
              </a:tr>
              <a:tr h="298884">
                <a:tc>
                  <a:txBody>
                    <a:bodyPr/>
                    <a:lstStyle/>
                    <a:p>
                      <a:r>
                        <a:rPr lang="en-US" sz="1200" b="1" dirty="0" err="1">
                          <a:latin typeface="+mn-lt"/>
                        </a:rPr>
                        <a:t>ReBCO</a:t>
                      </a:r>
                      <a:r>
                        <a:rPr lang="en-US" sz="1200" b="1" dirty="0">
                          <a:latin typeface="+mn-lt"/>
                        </a:rPr>
                        <a:t> tape</a:t>
                      </a:r>
                    </a:p>
                  </a:txBody>
                  <a:tcPr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200" dirty="0">
                          <a:latin typeface="+mn-lt"/>
                        </a:rPr>
                        <a:t>8000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dirty="0">
                          <a:latin typeface="+mn-lt"/>
                        </a:rPr>
                        <a:t>kg/m</a:t>
                      </a:r>
                      <a:r>
                        <a:rPr lang="en-US" sz="1200" baseline="30000" dirty="0">
                          <a:latin typeface="+mn-lt"/>
                        </a:rPr>
                        <a:t>3</a:t>
                      </a:r>
                      <a:endParaRPr lang="en-US" sz="1200" dirty="0">
                        <a:latin typeface="+mn-lt"/>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1196894"/>
                  </a:ext>
                </a:extLst>
              </a:tr>
              <a:tr h="498141">
                <a:tc>
                  <a:txBody>
                    <a:bodyPr/>
                    <a:lstStyle/>
                    <a:p>
                      <a:pPr marL="0" marR="0" lvl="0" indent="0" algn="l" defTabSz="3027487" rtl="0" eaLnBrk="1" fontAlgn="auto" latinLnBrk="0" hangingPunct="1">
                        <a:lnSpc>
                          <a:spcPct val="100000"/>
                        </a:lnSpc>
                        <a:spcBef>
                          <a:spcPts val="0"/>
                        </a:spcBef>
                        <a:spcAft>
                          <a:spcPts val="0"/>
                        </a:spcAft>
                        <a:buClrTx/>
                        <a:buSzTx/>
                        <a:buFontTx/>
                        <a:buNone/>
                        <a:tabLst/>
                        <a:defRPr/>
                      </a:pPr>
                      <a:r>
                        <a:rPr lang="en-US" sz="1200" b="1" dirty="0">
                          <a:latin typeface="+mn-lt"/>
                        </a:rPr>
                        <a:t>Stainless Steel</a:t>
                      </a:r>
                    </a:p>
                  </a:txBody>
                  <a:tcPr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200" dirty="0">
                          <a:latin typeface="+mn-lt"/>
                        </a:rPr>
                        <a:t>7800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dirty="0">
                          <a:latin typeface="+mn-lt"/>
                        </a:rPr>
                        <a:t>kg/m</a:t>
                      </a:r>
                      <a:r>
                        <a:rPr lang="en-US" sz="1200" baseline="30000" dirty="0">
                          <a:latin typeface="+mn-lt"/>
                        </a:rPr>
                        <a:t>3</a:t>
                      </a:r>
                      <a:endParaRPr lang="en-US" sz="1200" dirty="0">
                        <a:latin typeface="+mn-lt"/>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78744463"/>
                  </a:ext>
                </a:extLst>
              </a:tr>
              <a:tr h="298884">
                <a:tc>
                  <a:txBody>
                    <a:bodyPr/>
                    <a:lstStyle/>
                    <a:p>
                      <a:pPr marL="0" marR="0" lvl="0" indent="0" algn="l" defTabSz="3027487" rtl="0" eaLnBrk="1" fontAlgn="auto" latinLnBrk="0" hangingPunct="1">
                        <a:lnSpc>
                          <a:spcPct val="100000"/>
                        </a:lnSpc>
                        <a:spcBef>
                          <a:spcPts val="0"/>
                        </a:spcBef>
                        <a:spcAft>
                          <a:spcPts val="0"/>
                        </a:spcAft>
                        <a:buClrTx/>
                        <a:buSzTx/>
                        <a:buFontTx/>
                        <a:buNone/>
                        <a:tabLst/>
                        <a:defRPr/>
                      </a:pPr>
                      <a:r>
                        <a:rPr lang="en-US" sz="1200" b="1" dirty="0">
                          <a:latin typeface="+mn-lt"/>
                        </a:rPr>
                        <a:t>Iron</a:t>
                      </a:r>
                    </a:p>
                  </a:txBody>
                  <a:tcPr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200" dirty="0">
                          <a:latin typeface="+mn-lt"/>
                        </a:rPr>
                        <a:t>7800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3027487" rtl="0" eaLnBrk="1" fontAlgn="auto" latinLnBrk="0" hangingPunct="1">
                        <a:lnSpc>
                          <a:spcPct val="100000"/>
                        </a:lnSpc>
                        <a:spcBef>
                          <a:spcPts val="0"/>
                        </a:spcBef>
                        <a:spcAft>
                          <a:spcPts val="0"/>
                        </a:spcAft>
                        <a:buClrTx/>
                        <a:buSzTx/>
                        <a:buFontTx/>
                        <a:buNone/>
                        <a:tabLst/>
                        <a:defRPr/>
                      </a:pPr>
                      <a:r>
                        <a:rPr lang="en-US" sz="1200" dirty="0">
                          <a:latin typeface="+mn-lt"/>
                        </a:rPr>
                        <a:t>kg/m</a:t>
                      </a:r>
                      <a:r>
                        <a:rPr lang="en-US" sz="1200" baseline="30000" dirty="0">
                          <a:latin typeface="+mn-lt"/>
                        </a:rPr>
                        <a:t>3</a:t>
                      </a:r>
                      <a:endParaRPr lang="en-US" sz="1200" dirty="0">
                        <a:latin typeface="+mn-lt"/>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494573"/>
                  </a:ext>
                </a:extLst>
              </a:tr>
            </a:tbl>
          </a:graphicData>
        </a:graphic>
      </p:graphicFrame>
      <p:sp>
        <p:nvSpPr>
          <p:cNvPr id="9" name="TextBox 9">
            <a:extLst>
              <a:ext uri="{FF2B5EF4-FFF2-40B4-BE49-F238E27FC236}">
                <a16:creationId xmlns:a16="http://schemas.microsoft.com/office/drawing/2014/main" id="{8CFADB8A-560E-43B5-5463-0FCA85065810}"/>
              </a:ext>
            </a:extLst>
          </p:cNvPr>
          <p:cNvSpPr txBox="1"/>
          <p:nvPr/>
        </p:nvSpPr>
        <p:spPr>
          <a:xfrm>
            <a:off x="4038600" y="3707176"/>
            <a:ext cx="2348758" cy="369332"/>
          </a:xfrm>
          <a:prstGeom prst="rect">
            <a:avLst/>
          </a:prstGeom>
          <a:noFill/>
        </p:spPr>
        <p:txBody>
          <a:bodyPr wrap="square" rtlCol="0">
            <a:spAutoFit/>
          </a:bodyPr>
          <a:lstStyle/>
          <a:p>
            <a:r>
              <a:rPr lang="en-US" dirty="0">
                <a:effectLst>
                  <a:outerShdw blurRad="38100" dist="38100" dir="2700000" algn="tl">
                    <a:srgbClr val="000000">
                      <a:alpha val="43137"/>
                    </a:srgbClr>
                  </a:outerShdw>
                </a:effectLst>
              </a:rPr>
              <a:t>Density Assumption (</a:t>
            </a:r>
            <a:r>
              <a:rPr lang="en-US"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ρ)</a:t>
            </a:r>
            <a:endParaRPr lang="en-US" dirty="0">
              <a:effectLst>
                <a:outerShdw blurRad="38100" dist="38100" dir="2700000" algn="tl">
                  <a:srgbClr val="000000">
                    <a:alpha val="43137"/>
                  </a:srgbClr>
                </a:outerShdw>
              </a:effectLst>
            </a:endParaRPr>
          </a:p>
        </p:txBody>
      </p:sp>
      <mc:AlternateContent xmlns:mc="http://schemas.openxmlformats.org/markup-compatibility/2006" xmlns:a14="http://schemas.microsoft.com/office/drawing/2010/main">
        <mc:Choice Requires="a14">
          <p:sp>
            <p:nvSpPr>
              <p:cNvPr id="10" name="TextBox 10">
                <a:extLst>
                  <a:ext uri="{FF2B5EF4-FFF2-40B4-BE49-F238E27FC236}">
                    <a16:creationId xmlns:a16="http://schemas.microsoft.com/office/drawing/2014/main" id="{2C5A91E2-D2D2-4128-A987-8DAEF5654C19}"/>
                  </a:ext>
                </a:extLst>
              </p:cNvPr>
              <p:cNvSpPr txBox="1"/>
              <p:nvPr/>
            </p:nvSpPr>
            <p:spPr>
              <a:xfrm>
                <a:off x="752600" y="5767186"/>
                <a:ext cx="5969985" cy="369332"/>
              </a:xfrm>
              <a:prstGeom prst="rect">
                <a:avLst/>
              </a:prstGeom>
              <a:noFill/>
            </p:spPr>
            <p:txBody>
              <a:bodyPr wrap="square" lIns="180000" rtlCol="0">
                <a:spAutoFit/>
              </a:bodyPr>
              <a:lstStyle/>
              <a:p>
                <a:pPr algn="just">
                  <a:spcBef>
                    <a:spcPts val="600"/>
                  </a:spcBef>
                </a:pPr>
                <a:r>
                  <a:rPr lang="en-GB" dirty="0">
                    <a:latin typeface="Titillium Lt"/>
                    <a:cs typeface="Arial" panose="020B0604020202020204" pitchFamily="34" charset="0"/>
                  </a:rPr>
                  <a:t>Cost Estimation: </a:t>
                </a:r>
                <a14:m>
                  <m:oMath xmlns:m="http://schemas.openxmlformats.org/officeDocument/2006/math">
                    <m:r>
                      <a:rPr lang="en-US" b="0" i="1" smtClean="0">
                        <a:latin typeface="Cambria Math" panose="02040503050406030204" pitchFamily="18" charset="0"/>
                        <a:cs typeface="Arial" panose="020B0604020202020204" pitchFamily="34" charset="0"/>
                      </a:rPr>
                      <m:t>𝐶</m:t>
                    </m:r>
                    <m:r>
                      <a:rPr lang="en-US" b="0" i="1" smtClean="0">
                        <a:latin typeface="Cambria Math" panose="02040503050406030204" pitchFamily="18" charset="0"/>
                        <a:cs typeface="Arial" panose="020B0604020202020204" pitchFamily="34" charset="0"/>
                      </a:rPr>
                      <m:t>=</m:t>
                    </m:r>
                    <m:d>
                      <m:dPr>
                        <m:ctrlPr>
                          <a:rPr lang="en-US" b="0" i="1" smtClean="0">
                            <a:latin typeface="Cambria Math" panose="02040503050406030204" pitchFamily="18" charset="0"/>
                            <a:cs typeface="Arial" panose="020B0604020202020204" pitchFamily="34" charset="0"/>
                          </a:rPr>
                        </m:ctrlPr>
                      </m:dPr>
                      <m:e>
                        <m:nary>
                          <m:naryPr>
                            <m:chr m:val="∑"/>
                            <m:subHide m:val="on"/>
                            <m:supHide m:val="on"/>
                            <m:ctrlPr>
                              <a:rPr lang="en-US" i="1">
                                <a:latin typeface="Cambria Math" panose="02040503050406030204" pitchFamily="18" charset="0"/>
                                <a:cs typeface="Arial" panose="020B0604020202020204" pitchFamily="34" charset="0"/>
                              </a:rPr>
                            </m:ctrlPr>
                          </m:naryPr>
                          <m:sub/>
                          <m:sup/>
                          <m:e>
                            <m:sSub>
                              <m:sSubPr>
                                <m:ctrlPr>
                                  <a:rPr lang="en-US" i="1">
                                    <a:latin typeface="Cambria Math" panose="02040503050406030204" pitchFamily="18" charset="0"/>
                                    <a:cs typeface="Arial" panose="020B0604020202020204" pitchFamily="34" charset="0"/>
                                  </a:rPr>
                                </m:ctrlPr>
                              </m:sSubPr>
                              <m:e>
                                <m:r>
                                  <a:rPr lang="en-US" i="1">
                                    <a:latin typeface="Cambria Math" panose="02040503050406030204" pitchFamily="18" charset="0"/>
                                    <a:cs typeface="Arial" panose="020B0604020202020204" pitchFamily="34" charset="0"/>
                                  </a:rPr>
                                  <m:t>𝐴</m:t>
                                </m:r>
                              </m:e>
                              <m:sub>
                                <m:r>
                                  <a:rPr lang="en-US" i="1">
                                    <a:latin typeface="Cambria Math" panose="02040503050406030204" pitchFamily="18" charset="0"/>
                                    <a:cs typeface="Arial" panose="020B0604020202020204" pitchFamily="34" charset="0"/>
                                  </a:rPr>
                                  <m:t>𝑛</m:t>
                                </m:r>
                              </m:sub>
                            </m:sSub>
                            <m:r>
                              <a:rPr lang="en-US" i="1">
                                <a:latin typeface="Cambria Math" panose="02040503050406030204" pitchFamily="18" charset="0"/>
                                <a:ea typeface="Cambria Math" panose="02040503050406030204" pitchFamily="18" charset="0"/>
                                <a:cs typeface="Arial" panose="020B0604020202020204" pitchFamily="34" charset="0"/>
                              </a:rPr>
                              <m:t>∙</m:t>
                            </m:r>
                            <m:sSub>
                              <m:sSubPr>
                                <m:ctrlPr>
                                  <a:rPr lang="en-US" i="1">
                                    <a:latin typeface="Cambria Math" panose="02040503050406030204" pitchFamily="18" charset="0"/>
                                    <a:ea typeface="Cambria Math" panose="02040503050406030204" pitchFamily="18" charset="0"/>
                                    <a:cs typeface="Arial" panose="020B0604020202020204" pitchFamily="34" charset="0"/>
                                  </a:rPr>
                                </m:ctrlPr>
                              </m:sSubPr>
                              <m:e>
                                <m:r>
                                  <a:rPr lang="en-US" i="1">
                                    <a:latin typeface="Cambria Math" panose="02040503050406030204" pitchFamily="18" charset="0"/>
                                    <a:ea typeface="Cambria Math" panose="02040503050406030204" pitchFamily="18" charset="0"/>
                                    <a:cs typeface="Arial" panose="020B0604020202020204" pitchFamily="34" charset="0"/>
                                  </a:rPr>
                                  <m:t>𝐶</m:t>
                                </m:r>
                              </m:e>
                              <m:sub>
                                <m:r>
                                  <a:rPr lang="en-US" i="1">
                                    <a:latin typeface="Cambria Math" panose="02040503050406030204" pitchFamily="18" charset="0"/>
                                    <a:ea typeface="Cambria Math" panose="02040503050406030204" pitchFamily="18" charset="0"/>
                                    <a:cs typeface="Arial" panose="020B0604020202020204" pitchFamily="34" charset="0"/>
                                  </a:rPr>
                                  <m:t>𝑛</m:t>
                                </m:r>
                              </m:sub>
                            </m:sSub>
                            <m:r>
                              <a:rPr lang="en-US" i="1">
                                <a:latin typeface="Cambria Math" panose="02040503050406030204" pitchFamily="18" charset="0"/>
                                <a:ea typeface="Cambria Math" panose="02040503050406030204" pitchFamily="18" charset="0"/>
                                <a:cs typeface="Arial" panose="020B0604020202020204" pitchFamily="34" charset="0"/>
                              </a:rPr>
                              <m:t>∙</m:t>
                            </m:r>
                            <m:sSub>
                              <m:sSubPr>
                                <m:ctrlPr>
                                  <a:rPr lang="en-US" i="1">
                                    <a:latin typeface="Cambria Math" panose="02040503050406030204" pitchFamily="18" charset="0"/>
                                    <a:ea typeface="Cambria Math" panose="02040503050406030204" pitchFamily="18" charset="0"/>
                                    <a:cs typeface="Arial" panose="020B0604020202020204" pitchFamily="34" charset="0"/>
                                  </a:rPr>
                                </m:ctrlPr>
                              </m:sSubPr>
                              <m:e>
                                <m:r>
                                  <a:rPr lang="en-US" i="1">
                                    <a:latin typeface="Cambria Math" panose="02040503050406030204" pitchFamily="18" charset="0"/>
                                    <a:ea typeface="Cambria Math" panose="02040503050406030204" pitchFamily="18" charset="0"/>
                                    <a:cs typeface="Arial" panose="020B0604020202020204" pitchFamily="34" charset="0"/>
                                  </a:rPr>
                                  <m:t>𝜌</m:t>
                                </m:r>
                              </m:e>
                              <m:sub>
                                <m:r>
                                  <a:rPr lang="en-US" i="1">
                                    <a:latin typeface="Cambria Math" panose="02040503050406030204" pitchFamily="18" charset="0"/>
                                    <a:ea typeface="Cambria Math" panose="02040503050406030204" pitchFamily="18" charset="0"/>
                                    <a:cs typeface="Arial" panose="020B0604020202020204" pitchFamily="34" charset="0"/>
                                  </a:rPr>
                                  <m:t>𝑛</m:t>
                                </m:r>
                              </m:sub>
                            </m:sSub>
                          </m:e>
                        </m:nary>
                      </m:e>
                    </m:d>
                    <m:r>
                      <a:rPr lang="en-US" b="0" i="1" smtClean="0">
                        <a:latin typeface="Cambria Math" panose="02040503050406030204" pitchFamily="18" charset="0"/>
                        <a:cs typeface="Arial" panose="020B0604020202020204" pitchFamily="34" charset="0"/>
                      </a:rPr>
                      <m:t>+</m:t>
                    </m:r>
                    <m:sSub>
                      <m:sSubPr>
                        <m:ctrlPr>
                          <a:rPr lang="en-US" b="0" i="1" smtClean="0">
                            <a:latin typeface="Cambria Math" panose="02040503050406030204" pitchFamily="18" charset="0"/>
                            <a:cs typeface="Arial" panose="020B0604020202020204" pitchFamily="34" charset="0"/>
                          </a:rPr>
                        </m:ctrlPr>
                      </m:sSubPr>
                      <m:e>
                        <m:r>
                          <a:rPr lang="en-US" b="0" i="1" smtClean="0">
                            <a:latin typeface="Cambria Math" panose="02040503050406030204" pitchFamily="18" charset="0"/>
                            <a:cs typeface="Arial" panose="020B0604020202020204" pitchFamily="34" charset="0"/>
                          </a:rPr>
                          <m:t>𝐶</m:t>
                        </m:r>
                      </m:e>
                      <m:sub>
                        <m:r>
                          <a:rPr lang="en-US" b="0" i="1" smtClean="0">
                            <a:latin typeface="Cambria Math" panose="02040503050406030204" pitchFamily="18" charset="0"/>
                            <a:cs typeface="Arial" panose="020B0604020202020204" pitchFamily="34" charset="0"/>
                          </a:rPr>
                          <m:t>𝐿𝐴𝐵𝑂𝑅</m:t>
                        </m:r>
                      </m:sub>
                    </m:sSub>
                    <m:r>
                      <a:rPr lang="en-US" b="0" i="1" smtClean="0">
                        <a:latin typeface="Cambria Math" panose="02040503050406030204" pitchFamily="18" charset="0"/>
                        <a:cs typeface="Arial" panose="020B0604020202020204" pitchFamily="34" charset="0"/>
                      </a:rPr>
                      <m:t>          </m:t>
                    </m:r>
                    <m:d>
                      <m:dPr>
                        <m:ctrlPr>
                          <a:rPr lang="en-US" b="0" i="1" smtClean="0">
                            <a:latin typeface="Cambria Math" panose="02040503050406030204" pitchFamily="18" charset="0"/>
                            <a:cs typeface="Arial" panose="020B0604020202020204" pitchFamily="34" charset="0"/>
                          </a:rPr>
                        </m:ctrlPr>
                      </m:dPr>
                      <m:e>
                        <m:r>
                          <a:rPr lang="en-US" b="0" i="1" smtClean="0">
                            <a:latin typeface="Cambria Math" panose="02040503050406030204" pitchFamily="18" charset="0"/>
                            <a:cs typeface="Arial" panose="020B0604020202020204" pitchFamily="34" charset="0"/>
                          </a:rPr>
                          <m:t>€/</m:t>
                        </m:r>
                        <m:r>
                          <a:rPr lang="en-US" b="0" i="1" smtClean="0">
                            <a:latin typeface="Cambria Math" panose="02040503050406030204" pitchFamily="18" charset="0"/>
                            <a:cs typeface="Arial" panose="020B0604020202020204" pitchFamily="34" charset="0"/>
                          </a:rPr>
                          <m:t>𝑚</m:t>
                        </m:r>
                      </m:e>
                    </m:d>
                  </m:oMath>
                </a14:m>
                <a:endParaRPr lang="en-GB" dirty="0">
                  <a:latin typeface="Titillium Lt"/>
                  <a:cs typeface="Arial" panose="020B0604020202020204" pitchFamily="34" charset="0"/>
                </a:endParaRPr>
              </a:p>
            </p:txBody>
          </p:sp>
        </mc:Choice>
        <mc:Fallback xmlns="">
          <p:sp>
            <p:nvSpPr>
              <p:cNvPr id="10" name="TextBox 10">
                <a:extLst>
                  <a:ext uri="{FF2B5EF4-FFF2-40B4-BE49-F238E27FC236}">
                    <a16:creationId xmlns:a16="http://schemas.microsoft.com/office/drawing/2014/main" id="{2C5A91E2-D2D2-4128-A987-8DAEF5654C19}"/>
                  </a:ext>
                </a:extLst>
              </p:cNvPr>
              <p:cNvSpPr txBox="1">
                <a:spLocks noRot="1" noChangeAspect="1" noMove="1" noResize="1" noEditPoints="1" noAdjustHandles="1" noChangeArrowheads="1" noChangeShapeType="1" noTextEdit="1"/>
              </p:cNvSpPr>
              <p:nvPr/>
            </p:nvSpPr>
            <p:spPr>
              <a:xfrm>
                <a:off x="752600" y="5767186"/>
                <a:ext cx="5969985" cy="369332"/>
              </a:xfrm>
              <a:prstGeom prst="rect">
                <a:avLst/>
              </a:prstGeom>
              <a:blipFill>
                <a:blip r:embed="rId2"/>
                <a:stretch>
                  <a:fillRect t="-118033" b="-185246"/>
                </a:stretch>
              </a:blipFill>
            </p:spPr>
            <p:txBody>
              <a:bodyPr/>
              <a:lstStyle/>
              <a:p>
                <a:r>
                  <a:rPr lang="it-IT">
                    <a:noFill/>
                  </a:rPr>
                  <a:t> </a:t>
                </a:r>
              </a:p>
            </p:txBody>
          </p:sp>
        </mc:Fallback>
      </mc:AlternateContent>
      <p:graphicFrame>
        <p:nvGraphicFramePr>
          <p:cNvPr id="11" name="Table 12">
            <a:extLst>
              <a:ext uri="{FF2B5EF4-FFF2-40B4-BE49-F238E27FC236}">
                <a16:creationId xmlns:a16="http://schemas.microsoft.com/office/drawing/2014/main" id="{70F33B13-3347-FF07-1280-F16A0803A3E3}"/>
              </a:ext>
            </a:extLst>
          </p:cNvPr>
          <p:cNvGraphicFramePr>
            <a:graphicFrameLocks noGrp="1"/>
          </p:cNvGraphicFramePr>
          <p:nvPr>
            <p:extLst>
              <p:ext uri="{D42A27DB-BD31-4B8C-83A1-F6EECF244321}">
                <p14:modId xmlns:p14="http://schemas.microsoft.com/office/powerpoint/2010/main" val="2601979415"/>
              </p:ext>
            </p:extLst>
          </p:nvPr>
        </p:nvGraphicFramePr>
        <p:xfrm>
          <a:off x="7516368" y="987488"/>
          <a:ext cx="3688123" cy="2346960"/>
        </p:xfrm>
        <a:graphic>
          <a:graphicData uri="http://schemas.openxmlformats.org/drawingml/2006/table">
            <a:tbl>
              <a:tblPr firstRow="1" bandRow="1">
                <a:tableStyleId>{5C22544A-7EE6-4342-B048-85BDC9FD1C3A}</a:tableStyleId>
              </a:tblPr>
              <a:tblGrid>
                <a:gridCol w="1535093">
                  <a:extLst>
                    <a:ext uri="{9D8B030D-6E8A-4147-A177-3AD203B41FA5}">
                      <a16:colId xmlns:a16="http://schemas.microsoft.com/office/drawing/2014/main" val="2815060668"/>
                    </a:ext>
                  </a:extLst>
                </a:gridCol>
                <a:gridCol w="1098953">
                  <a:extLst>
                    <a:ext uri="{9D8B030D-6E8A-4147-A177-3AD203B41FA5}">
                      <a16:colId xmlns:a16="http://schemas.microsoft.com/office/drawing/2014/main" val="323453145"/>
                    </a:ext>
                  </a:extLst>
                </a:gridCol>
                <a:gridCol w="1054077">
                  <a:extLst>
                    <a:ext uri="{9D8B030D-6E8A-4147-A177-3AD203B41FA5}">
                      <a16:colId xmlns:a16="http://schemas.microsoft.com/office/drawing/2014/main" val="390709283"/>
                    </a:ext>
                  </a:extLst>
                </a:gridCol>
              </a:tblGrid>
              <a:tr h="309629">
                <a:tc gridSpan="3">
                  <a:txBody>
                    <a:bodyPr/>
                    <a:lstStyle/>
                    <a:p>
                      <a:r>
                        <a:rPr lang="en-US" sz="1600" dirty="0">
                          <a:solidFill>
                            <a:schemeClr val="tx1"/>
                          </a:solidFill>
                          <a:latin typeface="+mn-lt"/>
                        </a:rPr>
                        <a:t>Block Coil Design</a:t>
                      </a:r>
                    </a:p>
                  </a:txBody>
                  <a:tcPr anchor="ctr">
                    <a:lnL w="12700" cmpd="sng">
                      <a:noFill/>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pPr algn="ctr"/>
                      <a:endParaRPr lang="en-US" sz="1200" dirty="0">
                        <a:solidFill>
                          <a:schemeClr val="tx1"/>
                        </a:solidFill>
                        <a:latin typeface="Titillium 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pPr algn="ctr"/>
                      <a:endParaRPr lang="en-US" sz="1200" dirty="0">
                        <a:solidFill>
                          <a:schemeClr val="tx1"/>
                        </a:solidFill>
                        <a:latin typeface="Titillium Lt"/>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540812605"/>
                  </a:ext>
                </a:extLst>
              </a:tr>
              <a:tr h="309629">
                <a:tc>
                  <a:txBody>
                    <a:bodyPr/>
                    <a:lstStyle/>
                    <a:p>
                      <a:r>
                        <a:rPr lang="en-US" sz="1600" dirty="0">
                          <a:solidFill>
                            <a:schemeClr val="tx1"/>
                          </a:solidFill>
                          <a:latin typeface="+mn-lt"/>
                        </a:rPr>
                        <a:t>Material</a:t>
                      </a:r>
                    </a:p>
                  </a:txBody>
                  <a:tcPr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600" dirty="0">
                          <a:solidFill>
                            <a:schemeClr val="tx1"/>
                          </a:solidFill>
                          <a:latin typeface="+mn-lt"/>
                        </a:rPr>
                        <a:t>Value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600" dirty="0">
                          <a:solidFill>
                            <a:schemeClr val="tx1"/>
                          </a:solidFill>
                          <a:latin typeface="+mn-lt"/>
                        </a:rPr>
                        <a:t>U.M.</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050752697"/>
                  </a:ext>
                </a:extLst>
              </a:tr>
              <a:tr h="309629">
                <a:tc>
                  <a:txBody>
                    <a:bodyPr/>
                    <a:lstStyle/>
                    <a:p>
                      <a:r>
                        <a:rPr lang="en-US" sz="1600" b="1" dirty="0" err="1">
                          <a:latin typeface="+mn-lt"/>
                        </a:rPr>
                        <a:t>ReBCO</a:t>
                      </a:r>
                      <a:r>
                        <a:rPr lang="en-US" sz="1600" b="1" dirty="0">
                          <a:latin typeface="+mn-lt"/>
                        </a:rPr>
                        <a:t> tape</a:t>
                      </a:r>
                    </a:p>
                  </a:txBody>
                  <a:tcPr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600" dirty="0">
                          <a:latin typeface="+mn-lt"/>
                        </a:rPr>
                        <a:t>281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dirty="0">
                          <a:latin typeface="+mn-lt"/>
                        </a:rPr>
                        <a:t>k€/m</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1196894"/>
                  </a:ext>
                </a:extLst>
              </a:tr>
              <a:tr h="309629">
                <a:tc>
                  <a:txBody>
                    <a:bodyPr/>
                    <a:lstStyle/>
                    <a:p>
                      <a:pPr marL="0" marR="0" lvl="0" indent="0" algn="l" defTabSz="3027487" rtl="0" eaLnBrk="1" fontAlgn="auto" latinLnBrk="0" hangingPunct="1">
                        <a:lnSpc>
                          <a:spcPct val="100000"/>
                        </a:lnSpc>
                        <a:spcBef>
                          <a:spcPts val="0"/>
                        </a:spcBef>
                        <a:spcAft>
                          <a:spcPts val="0"/>
                        </a:spcAft>
                        <a:buClrTx/>
                        <a:buSzTx/>
                        <a:buFontTx/>
                        <a:buNone/>
                        <a:tabLst/>
                        <a:defRPr/>
                      </a:pPr>
                      <a:r>
                        <a:rPr lang="en-US" sz="1600" b="1" dirty="0">
                          <a:latin typeface="+mn-lt"/>
                        </a:rPr>
                        <a:t>Stainless Steel</a:t>
                      </a:r>
                    </a:p>
                  </a:txBody>
                  <a:tcPr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600" dirty="0">
                          <a:latin typeface="+mn-lt"/>
                        </a:rPr>
                        <a:t>17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dirty="0">
                          <a:latin typeface="+mn-lt"/>
                        </a:rPr>
                        <a:t>k€/m</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78744463"/>
                  </a:ext>
                </a:extLst>
              </a:tr>
              <a:tr h="309629">
                <a:tc>
                  <a:txBody>
                    <a:bodyPr/>
                    <a:lstStyle/>
                    <a:p>
                      <a:pPr marL="0" marR="0" lvl="0" indent="0" algn="l" defTabSz="3027487" rtl="0" eaLnBrk="1" fontAlgn="auto" latinLnBrk="0" hangingPunct="1">
                        <a:lnSpc>
                          <a:spcPct val="100000"/>
                        </a:lnSpc>
                        <a:spcBef>
                          <a:spcPts val="0"/>
                        </a:spcBef>
                        <a:spcAft>
                          <a:spcPts val="0"/>
                        </a:spcAft>
                        <a:buClrTx/>
                        <a:buSzTx/>
                        <a:buFontTx/>
                        <a:buNone/>
                        <a:tabLst/>
                        <a:defRPr/>
                      </a:pPr>
                      <a:r>
                        <a:rPr lang="en-US" sz="1600" b="1" dirty="0">
                          <a:latin typeface="+mn-lt"/>
                        </a:rPr>
                        <a:t>Iron</a:t>
                      </a:r>
                    </a:p>
                  </a:txBody>
                  <a:tcPr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600" dirty="0">
                          <a:latin typeface="+mn-lt"/>
                        </a:rPr>
                        <a:t>43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dirty="0">
                          <a:latin typeface="+mn-lt"/>
                        </a:rPr>
                        <a:t>k€/m</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494573"/>
                  </a:ext>
                </a:extLst>
              </a:tr>
              <a:tr h="309629">
                <a:tc>
                  <a:txBody>
                    <a:bodyPr/>
                    <a:lstStyle/>
                    <a:p>
                      <a:pPr marL="0" marR="0" lvl="0" indent="0" algn="l" defTabSz="3027487" rtl="0" eaLnBrk="1" fontAlgn="auto" latinLnBrk="0" hangingPunct="1">
                        <a:lnSpc>
                          <a:spcPct val="100000"/>
                        </a:lnSpc>
                        <a:spcBef>
                          <a:spcPts val="0"/>
                        </a:spcBef>
                        <a:spcAft>
                          <a:spcPts val="0"/>
                        </a:spcAft>
                        <a:buClrTx/>
                        <a:buSzTx/>
                        <a:buFontTx/>
                        <a:buNone/>
                        <a:tabLst/>
                        <a:defRPr/>
                      </a:pPr>
                      <a:r>
                        <a:rPr lang="en-US" sz="1600" b="1" dirty="0">
                          <a:latin typeface="+mn-lt"/>
                        </a:rPr>
                        <a:t>Labor</a:t>
                      </a:r>
                    </a:p>
                  </a:txBody>
                  <a:tcPr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600" dirty="0">
                          <a:latin typeface="+mn-lt"/>
                        </a:rPr>
                        <a:t>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3027487" rtl="0" eaLnBrk="1" fontAlgn="auto" latinLnBrk="0" hangingPunct="1">
                        <a:lnSpc>
                          <a:spcPct val="100000"/>
                        </a:lnSpc>
                        <a:spcBef>
                          <a:spcPts val="0"/>
                        </a:spcBef>
                        <a:spcAft>
                          <a:spcPts val="0"/>
                        </a:spcAft>
                        <a:buClrTx/>
                        <a:buSzTx/>
                        <a:buFontTx/>
                        <a:buNone/>
                        <a:tabLst/>
                        <a:defRPr/>
                      </a:pPr>
                      <a:r>
                        <a:rPr lang="en-US" sz="1600" dirty="0">
                          <a:latin typeface="+mn-lt"/>
                        </a:rPr>
                        <a:t>k€/m</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62288594"/>
                  </a:ext>
                </a:extLst>
              </a:tr>
              <a:tr h="309629">
                <a:tc>
                  <a:txBody>
                    <a:bodyPr/>
                    <a:lstStyle/>
                    <a:p>
                      <a:pPr marL="0" marR="0" lvl="0" indent="0" algn="l" defTabSz="3027487" rtl="0" eaLnBrk="1" fontAlgn="auto" latinLnBrk="0" hangingPunct="1">
                        <a:lnSpc>
                          <a:spcPct val="100000"/>
                        </a:lnSpc>
                        <a:spcBef>
                          <a:spcPts val="0"/>
                        </a:spcBef>
                        <a:spcAft>
                          <a:spcPts val="0"/>
                        </a:spcAft>
                        <a:buClrTx/>
                        <a:buSzTx/>
                        <a:buFontTx/>
                        <a:buNone/>
                        <a:tabLst/>
                        <a:defRPr/>
                      </a:pPr>
                      <a:r>
                        <a:rPr lang="en-US" sz="1600" b="1" dirty="0">
                          <a:latin typeface="+mn-lt"/>
                        </a:rPr>
                        <a:t>Total Cost</a:t>
                      </a:r>
                    </a:p>
                  </a:txBody>
                  <a:tcPr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600" dirty="0">
                          <a:latin typeface="+mn-lt"/>
                        </a:rPr>
                        <a:t>361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3027487" rtl="0" eaLnBrk="1" fontAlgn="auto" latinLnBrk="0" hangingPunct="1">
                        <a:lnSpc>
                          <a:spcPct val="100000"/>
                        </a:lnSpc>
                        <a:spcBef>
                          <a:spcPts val="0"/>
                        </a:spcBef>
                        <a:spcAft>
                          <a:spcPts val="0"/>
                        </a:spcAft>
                        <a:buClrTx/>
                        <a:buSzTx/>
                        <a:buFontTx/>
                        <a:buNone/>
                        <a:tabLst/>
                        <a:defRPr/>
                      </a:pPr>
                      <a:r>
                        <a:rPr lang="en-US" sz="1600" dirty="0">
                          <a:latin typeface="+mn-lt"/>
                        </a:rPr>
                        <a:t>k€/m</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63948117"/>
                  </a:ext>
                </a:extLst>
              </a:tr>
            </a:tbl>
          </a:graphicData>
        </a:graphic>
      </p:graphicFrame>
      <p:graphicFrame>
        <p:nvGraphicFramePr>
          <p:cNvPr id="21" name="Table 140">
            <a:extLst>
              <a:ext uri="{FF2B5EF4-FFF2-40B4-BE49-F238E27FC236}">
                <a16:creationId xmlns:a16="http://schemas.microsoft.com/office/drawing/2014/main" id="{4956FD92-F3AF-5C0E-5F6D-7AB4A9D1636E}"/>
              </a:ext>
            </a:extLst>
          </p:cNvPr>
          <p:cNvGraphicFramePr>
            <a:graphicFrameLocks noGrp="1"/>
          </p:cNvGraphicFramePr>
          <p:nvPr>
            <p:extLst>
              <p:ext uri="{D42A27DB-BD31-4B8C-83A1-F6EECF244321}">
                <p14:modId xmlns:p14="http://schemas.microsoft.com/office/powerpoint/2010/main" val="3805827183"/>
              </p:ext>
            </p:extLst>
          </p:nvPr>
        </p:nvGraphicFramePr>
        <p:xfrm>
          <a:off x="7516367" y="3490561"/>
          <a:ext cx="3688123" cy="2533162"/>
        </p:xfrm>
        <a:graphic>
          <a:graphicData uri="http://schemas.openxmlformats.org/drawingml/2006/table">
            <a:tbl>
              <a:tblPr firstRow="1" bandRow="1">
                <a:tableStyleId>{5C22544A-7EE6-4342-B048-85BDC9FD1C3A}</a:tableStyleId>
              </a:tblPr>
              <a:tblGrid>
                <a:gridCol w="1535094">
                  <a:extLst>
                    <a:ext uri="{9D8B030D-6E8A-4147-A177-3AD203B41FA5}">
                      <a16:colId xmlns:a16="http://schemas.microsoft.com/office/drawing/2014/main" val="2815060668"/>
                    </a:ext>
                  </a:extLst>
                </a:gridCol>
                <a:gridCol w="1098952">
                  <a:extLst>
                    <a:ext uri="{9D8B030D-6E8A-4147-A177-3AD203B41FA5}">
                      <a16:colId xmlns:a16="http://schemas.microsoft.com/office/drawing/2014/main" val="323453145"/>
                    </a:ext>
                  </a:extLst>
                </a:gridCol>
                <a:gridCol w="1054077">
                  <a:extLst>
                    <a:ext uri="{9D8B030D-6E8A-4147-A177-3AD203B41FA5}">
                      <a16:colId xmlns:a16="http://schemas.microsoft.com/office/drawing/2014/main" val="390709283"/>
                    </a:ext>
                  </a:extLst>
                </a:gridCol>
              </a:tblGrid>
              <a:tr h="272406">
                <a:tc gridSpan="3">
                  <a:txBody>
                    <a:bodyPr/>
                    <a:lstStyle/>
                    <a:p>
                      <a:r>
                        <a:rPr lang="en-US" sz="1600" dirty="0" err="1">
                          <a:solidFill>
                            <a:schemeClr val="tx1"/>
                          </a:solidFill>
                          <a:latin typeface="Calibri "/>
                        </a:rPr>
                        <a:t>Costheta</a:t>
                      </a:r>
                      <a:r>
                        <a:rPr lang="en-US" sz="1600" dirty="0">
                          <a:solidFill>
                            <a:schemeClr val="tx1"/>
                          </a:solidFill>
                          <a:latin typeface="Calibri "/>
                        </a:rPr>
                        <a:t> Design</a:t>
                      </a:r>
                    </a:p>
                  </a:txBody>
                  <a:tcPr anchor="ctr">
                    <a:lnL w="12700" cmpd="sng">
                      <a:noFill/>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pPr algn="ctr"/>
                      <a:endParaRPr lang="en-US" sz="1400" dirty="0">
                        <a:solidFill>
                          <a:schemeClr val="tx1"/>
                        </a:solidFill>
                        <a:latin typeface="Titillium 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pPr algn="ctr"/>
                      <a:endParaRPr lang="en-US" sz="1400" dirty="0">
                        <a:solidFill>
                          <a:schemeClr val="tx1"/>
                        </a:solidFill>
                        <a:latin typeface="Titillium Lt"/>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669533406"/>
                  </a:ext>
                </a:extLst>
              </a:tr>
              <a:tr h="272406">
                <a:tc>
                  <a:txBody>
                    <a:bodyPr/>
                    <a:lstStyle/>
                    <a:p>
                      <a:r>
                        <a:rPr lang="en-US" sz="1600" dirty="0">
                          <a:solidFill>
                            <a:schemeClr val="tx1"/>
                          </a:solidFill>
                          <a:latin typeface="Calibri "/>
                        </a:rPr>
                        <a:t>Material</a:t>
                      </a:r>
                    </a:p>
                  </a:txBody>
                  <a:tcPr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600" dirty="0">
                          <a:solidFill>
                            <a:schemeClr val="tx1"/>
                          </a:solidFill>
                          <a:latin typeface="Calibri "/>
                        </a:rPr>
                        <a:t>Value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600" dirty="0">
                          <a:solidFill>
                            <a:schemeClr val="tx1"/>
                          </a:solidFill>
                          <a:latin typeface="Calibri "/>
                        </a:rPr>
                        <a:t>U.M.</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050752697"/>
                  </a:ext>
                </a:extLst>
              </a:tr>
              <a:tr h="272406">
                <a:tc>
                  <a:txBody>
                    <a:bodyPr/>
                    <a:lstStyle/>
                    <a:p>
                      <a:r>
                        <a:rPr lang="en-US" sz="1600" b="1" dirty="0">
                          <a:latin typeface="Calibri "/>
                        </a:rPr>
                        <a:t>REBCO tape</a:t>
                      </a:r>
                    </a:p>
                  </a:txBody>
                  <a:tcPr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600" dirty="0">
                          <a:latin typeface="Calibri "/>
                        </a:rPr>
                        <a:t>217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dirty="0">
                          <a:latin typeface="Calibri "/>
                        </a:rPr>
                        <a:t>k€/m</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1196894"/>
                  </a:ext>
                </a:extLst>
              </a:tr>
              <a:tr h="272406">
                <a:tc>
                  <a:txBody>
                    <a:bodyPr/>
                    <a:lstStyle/>
                    <a:p>
                      <a:pPr marL="0" marR="0" lvl="0" indent="0" algn="l" defTabSz="3027487" rtl="0" eaLnBrk="1" fontAlgn="auto" latinLnBrk="0" hangingPunct="1">
                        <a:lnSpc>
                          <a:spcPct val="100000"/>
                        </a:lnSpc>
                        <a:spcBef>
                          <a:spcPts val="0"/>
                        </a:spcBef>
                        <a:spcAft>
                          <a:spcPts val="0"/>
                        </a:spcAft>
                        <a:buClrTx/>
                        <a:buSzTx/>
                        <a:buFontTx/>
                        <a:buNone/>
                        <a:tabLst/>
                        <a:defRPr/>
                      </a:pPr>
                      <a:r>
                        <a:rPr lang="en-US" sz="1600" b="1" dirty="0">
                          <a:latin typeface="Calibri "/>
                        </a:rPr>
                        <a:t>Stainless Steel</a:t>
                      </a:r>
                    </a:p>
                  </a:txBody>
                  <a:tcPr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600" dirty="0">
                          <a:latin typeface="Calibri "/>
                        </a:rPr>
                        <a:t>17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dirty="0">
                          <a:latin typeface="Calibri "/>
                        </a:rPr>
                        <a:t>k€/m</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78744463"/>
                  </a:ext>
                </a:extLst>
              </a:tr>
              <a:tr h="272406">
                <a:tc>
                  <a:txBody>
                    <a:bodyPr/>
                    <a:lstStyle/>
                    <a:p>
                      <a:pPr marL="0" marR="0" lvl="0" indent="0" algn="l" defTabSz="3027487" rtl="0" eaLnBrk="1" fontAlgn="auto" latinLnBrk="0" hangingPunct="1">
                        <a:lnSpc>
                          <a:spcPct val="100000"/>
                        </a:lnSpc>
                        <a:spcBef>
                          <a:spcPts val="0"/>
                        </a:spcBef>
                        <a:spcAft>
                          <a:spcPts val="0"/>
                        </a:spcAft>
                        <a:buClrTx/>
                        <a:buSzTx/>
                        <a:buFontTx/>
                        <a:buNone/>
                        <a:tabLst/>
                        <a:defRPr/>
                      </a:pPr>
                      <a:r>
                        <a:rPr lang="en-US" sz="1600" b="1" dirty="0">
                          <a:latin typeface="Calibri "/>
                        </a:rPr>
                        <a:t>Iron</a:t>
                      </a:r>
                    </a:p>
                  </a:txBody>
                  <a:tcPr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600" dirty="0">
                          <a:latin typeface="Calibri "/>
                        </a:rPr>
                        <a:t>43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dirty="0">
                          <a:latin typeface="Calibri "/>
                        </a:rPr>
                        <a:t>k€/m</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494573"/>
                  </a:ext>
                </a:extLst>
              </a:tr>
              <a:tr h="272406">
                <a:tc>
                  <a:txBody>
                    <a:bodyPr/>
                    <a:lstStyle/>
                    <a:p>
                      <a:pPr marL="0" marR="0" lvl="0" indent="0" algn="l" defTabSz="3027487" rtl="0" eaLnBrk="1" fontAlgn="auto" latinLnBrk="0" hangingPunct="1">
                        <a:lnSpc>
                          <a:spcPct val="100000"/>
                        </a:lnSpc>
                        <a:spcBef>
                          <a:spcPts val="0"/>
                        </a:spcBef>
                        <a:spcAft>
                          <a:spcPts val="0"/>
                        </a:spcAft>
                        <a:buClrTx/>
                        <a:buSzTx/>
                        <a:buFontTx/>
                        <a:buNone/>
                        <a:tabLst/>
                        <a:defRPr/>
                      </a:pPr>
                      <a:r>
                        <a:rPr lang="en-US" sz="1600" b="1" dirty="0">
                          <a:latin typeface="Calibri "/>
                        </a:rPr>
                        <a:t>Labor</a:t>
                      </a:r>
                    </a:p>
                  </a:txBody>
                  <a:tcPr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600" dirty="0">
                          <a:latin typeface="Calibri "/>
                        </a:rPr>
                        <a:t>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3027487" rtl="0" eaLnBrk="1" fontAlgn="auto" latinLnBrk="0" hangingPunct="1">
                        <a:lnSpc>
                          <a:spcPct val="100000"/>
                        </a:lnSpc>
                        <a:spcBef>
                          <a:spcPts val="0"/>
                        </a:spcBef>
                        <a:spcAft>
                          <a:spcPts val="0"/>
                        </a:spcAft>
                        <a:buClrTx/>
                        <a:buSzTx/>
                        <a:buFontTx/>
                        <a:buNone/>
                        <a:tabLst/>
                        <a:defRPr/>
                      </a:pPr>
                      <a:r>
                        <a:rPr lang="en-US" sz="1600" dirty="0">
                          <a:latin typeface="Calibri "/>
                        </a:rPr>
                        <a:t>k€/m</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62288594"/>
                  </a:ext>
                </a:extLst>
              </a:tr>
              <a:tr h="521482">
                <a:tc>
                  <a:txBody>
                    <a:bodyPr/>
                    <a:lstStyle/>
                    <a:p>
                      <a:pPr marL="0" marR="0" lvl="0" indent="0" algn="l" defTabSz="3027487" rtl="0" eaLnBrk="1" fontAlgn="auto" latinLnBrk="0" hangingPunct="1">
                        <a:lnSpc>
                          <a:spcPct val="100000"/>
                        </a:lnSpc>
                        <a:spcBef>
                          <a:spcPts val="0"/>
                        </a:spcBef>
                        <a:spcAft>
                          <a:spcPts val="0"/>
                        </a:spcAft>
                        <a:buClrTx/>
                        <a:buSzTx/>
                        <a:buFontTx/>
                        <a:buNone/>
                        <a:tabLst/>
                        <a:defRPr/>
                      </a:pPr>
                      <a:r>
                        <a:rPr lang="en-US" sz="1600" b="1" dirty="0">
                          <a:latin typeface="Calibri "/>
                        </a:rPr>
                        <a:t>Total Cost</a:t>
                      </a:r>
                    </a:p>
                  </a:txBody>
                  <a:tcPr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600" dirty="0">
                          <a:latin typeface="Calibri "/>
                        </a:rPr>
                        <a:t>297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3027487" rtl="0" eaLnBrk="1" fontAlgn="auto" latinLnBrk="0" hangingPunct="1">
                        <a:lnSpc>
                          <a:spcPct val="100000"/>
                        </a:lnSpc>
                        <a:spcBef>
                          <a:spcPts val="0"/>
                        </a:spcBef>
                        <a:spcAft>
                          <a:spcPts val="0"/>
                        </a:spcAft>
                        <a:buClrTx/>
                        <a:buSzTx/>
                        <a:buFontTx/>
                        <a:buNone/>
                        <a:tabLst/>
                        <a:defRPr/>
                      </a:pPr>
                      <a:r>
                        <a:rPr lang="en-US" sz="1600" dirty="0">
                          <a:latin typeface="Calibri "/>
                        </a:rPr>
                        <a:t>k€/m</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63948117"/>
                  </a:ext>
                </a:extLst>
              </a:tr>
            </a:tbl>
          </a:graphicData>
        </a:graphic>
      </p:graphicFrame>
      <p:sp>
        <p:nvSpPr>
          <p:cNvPr id="22" name="CasellaDiTesto 21">
            <a:extLst>
              <a:ext uri="{FF2B5EF4-FFF2-40B4-BE49-F238E27FC236}">
                <a16:creationId xmlns:a16="http://schemas.microsoft.com/office/drawing/2014/main" id="{0847B690-5656-51FD-924F-EC49FFB27BFA}"/>
              </a:ext>
            </a:extLst>
          </p:cNvPr>
          <p:cNvSpPr txBox="1"/>
          <p:nvPr/>
        </p:nvSpPr>
        <p:spPr>
          <a:xfrm>
            <a:off x="752600" y="1470056"/>
            <a:ext cx="6763767" cy="2092881"/>
          </a:xfrm>
          <a:prstGeom prst="rect">
            <a:avLst/>
          </a:prstGeom>
          <a:noFill/>
        </p:spPr>
        <p:txBody>
          <a:bodyPr wrap="square" rtlCol="0">
            <a:spAutoFit/>
          </a:bodyPr>
          <a:lstStyle/>
          <a:p>
            <a:r>
              <a:rPr lang="it-IT" sz="2000" b="1" dirty="0"/>
              <a:t>Same Cost Model </a:t>
            </a:r>
            <a:r>
              <a:rPr lang="it-IT" sz="2000" b="1" dirty="0" err="1"/>
              <a:t>previously</a:t>
            </a:r>
            <a:r>
              <a:rPr lang="it-IT" sz="2000" b="1" dirty="0"/>
              <a:t> </a:t>
            </a:r>
            <a:r>
              <a:rPr lang="it-IT" sz="2000" b="1" dirty="0" err="1"/>
              <a:t>used</a:t>
            </a:r>
            <a:r>
              <a:rPr lang="it-IT" sz="2000" b="1" dirty="0"/>
              <a:t> for the </a:t>
            </a:r>
            <a:r>
              <a:rPr lang="it-IT" sz="2000" b="1" dirty="0" err="1"/>
              <a:t>evaluation</a:t>
            </a:r>
            <a:r>
              <a:rPr lang="it-IT" sz="2000" b="1" dirty="0"/>
              <a:t> of </a:t>
            </a:r>
            <a:r>
              <a:rPr lang="it-IT" sz="2000" b="1" dirty="0" err="1"/>
              <a:t>entire</a:t>
            </a:r>
            <a:r>
              <a:rPr lang="it-IT" sz="2000" b="1" dirty="0"/>
              <a:t> collider </a:t>
            </a:r>
            <a:r>
              <a:rPr lang="it-IT" sz="2000" b="1" dirty="0" err="1"/>
              <a:t>magnet</a:t>
            </a:r>
            <a:r>
              <a:rPr lang="it-IT" sz="2000" b="1" dirty="0"/>
              <a:t> </a:t>
            </a:r>
            <a:r>
              <a:rPr lang="it-IT" sz="2000" b="1" dirty="0" err="1"/>
              <a:t>total</a:t>
            </a:r>
            <a:r>
              <a:rPr lang="it-IT" sz="2000" b="1" dirty="0"/>
              <a:t> cost</a:t>
            </a:r>
          </a:p>
          <a:p>
            <a:pPr marL="285750" indent="-285750">
              <a:buFont typeface="Arial" panose="020B0604020202020204" pitchFamily="34" charset="0"/>
              <a:buChar char="•"/>
            </a:pPr>
            <a:r>
              <a:rPr lang="en-US" dirty="0">
                <a:cs typeface="Arial" panose="020B0604020202020204" pitchFamily="34" charset="0"/>
              </a:rPr>
              <a:t>Modified cost model presented at IMCC (</a:t>
            </a:r>
            <a:r>
              <a:rPr lang="en-US" dirty="0">
                <a:solidFill>
                  <a:srgbClr val="00B0F0"/>
                </a:solidFill>
                <a:cs typeface="Arial" panose="020B0604020202020204" pitchFamily="34" charset="0"/>
              </a:rPr>
              <a:t>see B. Caiffi </a:t>
            </a:r>
            <a:r>
              <a:rPr lang="en-US" u="sng" dirty="0">
                <a:solidFill>
                  <a:srgbClr val="00B0F0"/>
                </a:solidFill>
                <a:cs typeface="Arial" panose="020B0604020202020204" pitchFamily="34" charset="0"/>
                <a:hlinkClick r:id="rId3"/>
              </a:rPr>
              <a:t>talk</a:t>
            </a:r>
            <a:r>
              <a:rPr lang="en-US" dirty="0">
                <a:cs typeface="Arial" panose="020B0604020202020204" pitchFamily="34" charset="0"/>
              </a:rPr>
              <a:t>) still to be implemented in the evaluation</a:t>
            </a:r>
          </a:p>
          <a:p>
            <a:pPr marL="285750" indent="-285750">
              <a:buFont typeface="Arial" panose="020B0604020202020204" pitchFamily="34" charset="0"/>
              <a:buChar char="•"/>
            </a:pPr>
            <a:r>
              <a:rPr lang="en-US" dirty="0">
                <a:cs typeface="Arial" panose="020B0604020202020204" pitchFamily="34" charset="0"/>
              </a:rPr>
              <a:t>Compatible results with analytical prediction and scaling</a:t>
            </a:r>
          </a:p>
          <a:p>
            <a:pPr marL="285750" indent="-285750">
              <a:buFont typeface="Arial" panose="020B0604020202020204" pitchFamily="34" charset="0"/>
              <a:buChar char="•"/>
            </a:pPr>
            <a:r>
              <a:rPr lang="en-US" dirty="0" err="1">
                <a:cs typeface="Arial" panose="020B0604020202020204" pitchFamily="34" charset="0"/>
              </a:rPr>
              <a:t>Costheta</a:t>
            </a:r>
            <a:r>
              <a:rPr lang="en-US" dirty="0">
                <a:cs typeface="Arial" panose="020B0604020202020204" pitchFamily="34" charset="0"/>
              </a:rPr>
              <a:t> magnet evaluation to be updated after stress management optimization</a:t>
            </a:r>
          </a:p>
        </p:txBody>
      </p:sp>
    </p:spTree>
    <p:extLst>
      <p:ext uri="{BB962C8B-B14F-4D97-AF65-F5344CB8AC3E}">
        <p14:creationId xmlns:p14="http://schemas.microsoft.com/office/powerpoint/2010/main" val="25052127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BE4759-1345-823D-491A-FFC1717972B7}"/>
            </a:ext>
          </a:extLst>
        </p:cNvPr>
        <p:cNvGrpSpPr/>
        <p:nvPr/>
      </p:nvGrpSpPr>
      <p:grpSpPr>
        <a:xfrm>
          <a:off x="0" y="0"/>
          <a:ext cx="0" cy="0"/>
          <a:chOff x="0" y="0"/>
          <a:chExt cx="0" cy="0"/>
        </a:xfrm>
      </p:grpSpPr>
      <p:sp>
        <p:nvSpPr>
          <p:cNvPr id="118" name="Segnaposto piè di pagina 117">
            <a:extLst>
              <a:ext uri="{FF2B5EF4-FFF2-40B4-BE49-F238E27FC236}">
                <a16:creationId xmlns:a16="http://schemas.microsoft.com/office/drawing/2014/main" id="{DE11E067-5AEE-8C87-8BB8-93A1C7F18EE8}"/>
              </a:ext>
            </a:extLst>
          </p:cNvPr>
          <p:cNvSpPr>
            <a:spLocks noGrp="1"/>
          </p:cNvSpPr>
          <p:nvPr>
            <p:ph type="ftr" sz="quarter" idx="3"/>
          </p:nvPr>
        </p:nvSpPr>
        <p:spPr/>
        <p:txBody>
          <a:bodyPr/>
          <a:lstStyle/>
          <a:p>
            <a:r>
              <a:rPr lang="it-IT"/>
              <a:t>S. Mariotto - Dipole Magnet Design @ IMCC 2025</a:t>
            </a:r>
            <a:endParaRPr lang="en-GB"/>
          </a:p>
        </p:txBody>
      </p:sp>
      <p:sp>
        <p:nvSpPr>
          <p:cNvPr id="119" name="Segnaposto numero diapositiva 118">
            <a:extLst>
              <a:ext uri="{FF2B5EF4-FFF2-40B4-BE49-F238E27FC236}">
                <a16:creationId xmlns:a16="http://schemas.microsoft.com/office/drawing/2014/main" id="{2C4F045E-80A1-E55A-75A8-D4831636260C}"/>
              </a:ext>
            </a:extLst>
          </p:cNvPr>
          <p:cNvSpPr>
            <a:spLocks noGrp="1"/>
          </p:cNvSpPr>
          <p:nvPr>
            <p:ph type="sldNum" sz="quarter" idx="4"/>
          </p:nvPr>
        </p:nvSpPr>
        <p:spPr/>
        <p:txBody>
          <a:bodyPr/>
          <a:lstStyle/>
          <a:p>
            <a:fld id="{A16AB2F8-5338-F742-A59E-35F5B82165E6}" type="slidenum">
              <a:rPr lang="en-GB" smtClean="0"/>
              <a:pPr/>
              <a:t>11</a:t>
            </a:fld>
            <a:endParaRPr lang="en-GB"/>
          </a:p>
        </p:txBody>
      </p:sp>
      <p:sp>
        <p:nvSpPr>
          <p:cNvPr id="7" name="Titolo 5">
            <a:extLst>
              <a:ext uri="{FF2B5EF4-FFF2-40B4-BE49-F238E27FC236}">
                <a16:creationId xmlns:a16="http://schemas.microsoft.com/office/drawing/2014/main" id="{01CF106B-0164-DB60-DE6F-4344D49A3EBB}"/>
              </a:ext>
            </a:extLst>
          </p:cNvPr>
          <p:cNvSpPr>
            <a:spLocks noGrp="1"/>
          </p:cNvSpPr>
          <p:nvPr>
            <p:ph type="title"/>
          </p:nvPr>
        </p:nvSpPr>
        <p:spPr/>
        <p:txBody>
          <a:bodyPr/>
          <a:lstStyle/>
          <a:p>
            <a:r>
              <a:rPr lang="en-GB" dirty="0"/>
              <a:t>Field Free Magnetic Length</a:t>
            </a:r>
          </a:p>
        </p:txBody>
      </p:sp>
      <p:sp>
        <p:nvSpPr>
          <p:cNvPr id="16" name="TextBox 11">
            <a:extLst>
              <a:ext uri="{FF2B5EF4-FFF2-40B4-BE49-F238E27FC236}">
                <a16:creationId xmlns:a16="http://schemas.microsoft.com/office/drawing/2014/main" id="{DC89A932-3D39-74CB-A477-4A8F8584C0EF}"/>
              </a:ext>
            </a:extLst>
          </p:cNvPr>
          <p:cNvSpPr txBox="1"/>
          <p:nvPr/>
        </p:nvSpPr>
        <p:spPr>
          <a:xfrm>
            <a:off x="540525" y="1382875"/>
            <a:ext cx="7359872" cy="3139321"/>
          </a:xfrm>
          <a:prstGeom prst="rect">
            <a:avLst/>
          </a:prstGeom>
          <a:noFill/>
        </p:spPr>
        <p:txBody>
          <a:bodyPr wrap="square" rtlCol="0">
            <a:spAutoFit/>
          </a:bodyPr>
          <a:lstStyle/>
          <a:p>
            <a:r>
              <a:rPr lang="en-US" dirty="0"/>
              <a:t>Recap from </a:t>
            </a:r>
            <a:r>
              <a:rPr lang="en-US" dirty="0">
                <a:solidFill>
                  <a:srgbClr val="0C43F2"/>
                </a:solidFill>
              </a:rPr>
              <a:t>H. Prin </a:t>
            </a:r>
            <a:r>
              <a:rPr lang="en-US" dirty="0">
                <a:solidFill>
                  <a:srgbClr val="0C43F2"/>
                </a:solidFill>
                <a:hlinkClick r:id="rId2">
                  <a:extLst>
                    <a:ext uri="{A12FA001-AC4F-418D-AE19-62706E023703}">
                      <ahyp:hlinkClr xmlns:ahyp="http://schemas.microsoft.com/office/drawing/2018/hyperlinkcolor" val="tx"/>
                    </a:ext>
                  </a:extLst>
                </a:hlinkClick>
              </a:rPr>
              <a:t>presentation</a:t>
            </a:r>
            <a:r>
              <a:rPr lang="en-US" dirty="0">
                <a:solidFill>
                  <a:srgbClr val="0C43F2"/>
                </a:solidFill>
              </a:rPr>
              <a:t> @ </a:t>
            </a:r>
            <a:r>
              <a:rPr lang="en-US" dirty="0" err="1">
                <a:solidFill>
                  <a:srgbClr val="0C43F2"/>
                </a:solidFill>
              </a:rPr>
              <a:t>mmWG</a:t>
            </a:r>
            <a:r>
              <a:rPr lang="en-US" dirty="0">
                <a:solidFill>
                  <a:srgbClr val="0C43F2"/>
                </a:solidFill>
              </a:rPr>
              <a:t> 13</a:t>
            </a:r>
            <a:r>
              <a:rPr lang="en-US" baseline="30000" dirty="0">
                <a:solidFill>
                  <a:srgbClr val="0C43F2"/>
                </a:solidFill>
              </a:rPr>
              <a:t>th</a:t>
            </a:r>
            <a:r>
              <a:rPr lang="en-US" dirty="0">
                <a:solidFill>
                  <a:srgbClr val="0C43F2"/>
                </a:solidFill>
              </a:rPr>
              <a:t> June 2024:</a:t>
            </a:r>
          </a:p>
          <a:p>
            <a:r>
              <a:rPr lang="en-US" dirty="0"/>
              <a:t>Collection of superconducting magnet connection between two different cryostat and within the same cryostat interface. </a:t>
            </a:r>
          </a:p>
          <a:p>
            <a:pPr marL="342900" indent="-342900">
              <a:buFont typeface="+mj-lt"/>
              <a:buAutoNum type="arabicPeriod"/>
            </a:pPr>
            <a:r>
              <a:rPr lang="en-US" dirty="0"/>
              <a:t>LHC MB (</a:t>
            </a:r>
            <a:r>
              <a:rPr lang="en-US" dirty="0" err="1"/>
              <a:t>NbTi</a:t>
            </a:r>
            <a:r>
              <a:rPr lang="en-US" dirty="0"/>
              <a:t>, 1.9 K) </a:t>
            </a:r>
            <a:r>
              <a:rPr lang="en-US" b="1" dirty="0"/>
              <a:t>1200/1300 mm  (LHC </a:t>
            </a:r>
            <a:r>
              <a:rPr lang="en-US" b="1" dirty="0" err="1"/>
              <a:t>L</a:t>
            </a:r>
            <a:r>
              <a:rPr lang="en-US" b="1" baseline="-25000" dirty="0" err="1"/>
              <a:t>d</a:t>
            </a:r>
            <a:r>
              <a:rPr lang="en-US" b="1" baseline="-25000" dirty="0"/>
              <a:t>-d</a:t>
            </a:r>
            <a:r>
              <a:rPr lang="en-US" b="1" dirty="0"/>
              <a:t>=1.36 m)</a:t>
            </a:r>
          </a:p>
          <a:p>
            <a:pPr marL="800100" lvl="1" indent="-342900">
              <a:buFont typeface="Arial" panose="020B0604020202020204" pitchFamily="34" charset="0"/>
              <a:buChar char="•"/>
            </a:pPr>
            <a:r>
              <a:rPr lang="en-US" dirty="0"/>
              <a:t>Coil Length - Magnetic Length =  </a:t>
            </a:r>
            <a:r>
              <a:rPr lang="en-US" b="1" dirty="0"/>
              <a:t>236 mm</a:t>
            </a:r>
          </a:p>
          <a:p>
            <a:pPr marL="800100" lvl="1" indent="-342900">
              <a:buFont typeface="Arial" panose="020B0604020202020204" pitchFamily="34" charset="0"/>
              <a:buChar char="•"/>
            </a:pPr>
            <a:r>
              <a:rPr lang="en-US" dirty="0" err="1"/>
              <a:t>CSpoolpiece</a:t>
            </a:r>
            <a:r>
              <a:rPr lang="en-US" dirty="0"/>
              <a:t> corrector: </a:t>
            </a:r>
            <a:r>
              <a:rPr lang="en-US" b="1" dirty="0"/>
              <a:t>176 mm </a:t>
            </a:r>
          </a:p>
          <a:p>
            <a:pPr marL="800100" lvl="1" indent="-342900">
              <a:buFont typeface="Arial" panose="020B0604020202020204" pitchFamily="34" charset="0"/>
              <a:buChar char="•"/>
            </a:pPr>
            <a:r>
              <a:rPr lang="en-US" dirty="0"/>
              <a:t>Magnet End Plate/Cold mass: </a:t>
            </a:r>
            <a:r>
              <a:rPr lang="en-US" b="1" dirty="0"/>
              <a:t>226.5 mm</a:t>
            </a:r>
            <a:endParaRPr lang="en-US" dirty="0"/>
          </a:p>
          <a:p>
            <a:pPr marL="342900" indent="-342900">
              <a:buFont typeface="+mj-lt"/>
              <a:buAutoNum type="arabicPeriod" startAt="2"/>
            </a:pPr>
            <a:r>
              <a:rPr lang="en-US" dirty="0" err="1"/>
              <a:t>MQXFa</a:t>
            </a:r>
            <a:r>
              <a:rPr lang="en-US" dirty="0"/>
              <a:t>/b for the HL-LHC project (Nb3Sn, 1.9 K) Q2A/Q2B </a:t>
            </a:r>
            <a:r>
              <a:rPr lang="en-US" b="1" dirty="0"/>
              <a:t>L=</a:t>
            </a:r>
            <a:r>
              <a:rPr lang="en-US" b="1" baseline="-25000" dirty="0"/>
              <a:t> </a:t>
            </a:r>
            <a:r>
              <a:rPr lang="en-US" b="1" dirty="0"/>
              <a:t>2090 mm</a:t>
            </a:r>
          </a:p>
          <a:p>
            <a:pPr marL="800100" lvl="1" indent="-342900">
              <a:buFont typeface="Arial" panose="020B0604020202020204" pitchFamily="34" charset="0"/>
              <a:buChar char="•"/>
            </a:pPr>
            <a:r>
              <a:rPr lang="en-US" dirty="0"/>
              <a:t>Coil Length - Magnetic Length =  </a:t>
            </a:r>
            <a:r>
              <a:rPr lang="en-US" b="1" dirty="0"/>
              <a:t>109 mm</a:t>
            </a:r>
          </a:p>
          <a:p>
            <a:pPr marL="800100" lvl="1" indent="-342900">
              <a:buFont typeface="Arial" panose="020B0604020202020204" pitchFamily="34" charset="0"/>
              <a:buChar char="•"/>
            </a:pPr>
            <a:r>
              <a:rPr lang="en-US" dirty="0" err="1"/>
              <a:t>CSpoolpiece</a:t>
            </a:r>
            <a:r>
              <a:rPr lang="en-US" dirty="0"/>
              <a:t> corrector: </a:t>
            </a:r>
            <a:r>
              <a:rPr lang="en-US" b="1" dirty="0"/>
              <a:t>NA </a:t>
            </a:r>
          </a:p>
          <a:p>
            <a:pPr marL="800100" lvl="1" indent="-342900">
              <a:buFont typeface="Arial" panose="020B0604020202020204" pitchFamily="34" charset="0"/>
              <a:buChar char="•"/>
            </a:pPr>
            <a:r>
              <a:rPr lang="en-US" dirty="0"/>
              <a:t>Magnet End Plate/Cold mass: </a:t>
            </a:r>
            <a:r>
              <a:rPr lang="en-US" b="1" dirty="0"/>
              <a:t>228 mm</a:t>
            </a:r>
          </a:p>
        </p:txBody>
      </p:sp>
      <p:sp>
        <p:nvSpPr>
          <p:cNvPr id="17" name="Rectangle 1">
            <a:extLst>
              <a:ext uri="{FF2B5EF4-FFF2-40B4-BE49-F238E27FC236}">
                <a16:creationId xmlns:a16="http://schemas.microsoft.com/office/drawing/2014/main" id="{E424EDC6-C792-5C08-5D94-832508688104}"/>
              </a:ext>
            </a:extLst>
          </p:cNvPr>
          <p:cNvSpPr>
            <a:spLocks noChangeArrowheads="1"/>
          </p:cNvSpPr>
          <p:nvPr/>
        </p:nvSpPr>
        <p:spPr bwMode="auto">
          <a:xfrm>
            <a:off x="7747185" y="5764935"/>
            <a:ext cx="4360148"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it-IT" sz="1200" dirty="0">
                <a:solidFill>
                  <a:srgbClr val="0C43F2"/>
                </a:solidFill>
                <a:hlinkClick r:id="rId3">
                  <a:extLst>
                    <a:ext uri="{A12FA001-AC4F-418D-AE19-62706E023703}">
                      <ahyp:hlinkClr xmlns:ahyp="http://schemas.microsoft.com/office/drawing/2018/hyperlinkcolor" val="tx"/>
                    </a:ext>
                  </a:extLst>
                </a:hlinkClick>
              </a:rPr>
              <a:t>E. Todesco, "Optimizing the filling factor in high energy colliders"</a:t>
            </a:r>
            <a:endParaRPr kumimoji="0" lang="it-IT" altLang="it-IT" sz="1200" b="0" i="0" u="none" strike="noStrike" cap="none" normalizeH="0" baseline="0" dirty="0">
              <a:ln>
                <a:noFill/>
              </a:ln>
              <a:solidFill>
                <a:srgbClr val="0C43F2"/>
              </a:solidFill>
              <a:effectLst/>
            </a:endParaRPr>
          </a:p>
        </p:txBody>
      </p:sp>
      <p:sp>
        <p:nvSpPr>
          <p:cNvPr id="22" name="CasellaDiTesto 21">
            <a:extLst>
              <a:ext uri="{FF2B5EF4-FFF2-40B4-BE49-F238E27FC236}">
                <a16:creationId xmlns:a16="http://schemas.microsoft.com/office/drawing/2014/main" id="{C099AB18-3B3B-9445-A827-7FBEA4D650F1}"/>
              </a:ext>
            </a:extLst>
          </p:cNvPr>
          <p:cNvSpPr txBox="1"/>
          <p:nvPr/>
        </p:nvSpPr>
        <p:spPr>
          <a:xfrm>
            <a:off x="7747184" y="5953478"/>
            <a:ext cx="6391581" cy="276999"/>
          </a:xfrm>
          <a:prstGeom prst="rect">
            <a:avLst/>
          </a:prstGeom>
          <a:noFill/>
        </p:spPr>
        <p:txBody>
          <a:bodyPr wrap="square">
            <a:spAutoFit/>
          </a:bodyPr>
          <a:lstStyle/>
          <a:p>
            <a:r>
              <a:rPr lang="en-US" sz="1200" dirty="0">
                <a:solidFill>
                  <a:srgbClr val="0C43F2"/>
                </a:solidFill>
                <a:hlinkClick r:id="rId4">
                  <a:extLst>
                    <a:ext uri="{A12FA001-AC4F-418D-AE19-62706E023703}">
                      <ahyp:hlinkClr xmlns:ahyp="http://schemas.microsoft.com/office/drawing/2018/hyperlinkcolor" val="tx"/>
                    </a:ext>
                  </a:extLst>
                </a:hlinkClick>
              </a:rPr>
              <a:t>P. </a:t>
            </a:r>
            <a:r>
              <a:rPr lang="en-US" sz="1200" dirty="0" err="1">
                <a:solidFill>
                  <a:srgbClr val="0C43F2"/>
                </a:solidFill>
                <a:hlinkClick r:id="rId4">
                  <a:extLst>
                    <a:ext uri="{A12FA001-AC4F-418D-AE19-62706E023703}">
                      <ahyp:hlinkClr xmlns:ahyp="http://schemas.microsoft.com/office/drawing/2018/hyperlinkcolor" val="tx"/>
                    </a:ext>
                  </a:extLst>
                </a:hlinkClick>
              </a:rPr>
              <a:t>Ferracin</a:t>
            </a:r>
            <a:r>
              <a:rPr lang="en-US" sz="1200" dirty="0">
                <a:solidFill>
                  <a:srgbClr val="0C43F2"/>
                </a:solidFill>
                <a:hlinkClick r:id="rId4">
                  <a:extLst>
                    <a:ext uri="{A12FA001-AC4F-418D-AE19-62706E023703}">
                      <ahyp:hlinkClr xmlns:ahyp="http://schemas.microsoft.com/office/drawing/2018/hyperlinkcolor" val="tx"/>
                    </a:ext>
                  </a:extLst>
                </a:hlinkClick>
              </a:rPr>
              <a:t>, MQXF Design Overview - HL-LHC/LARP Review</a:t>
            </a:r>
            <a:endParaRPr lang="it-IT" sz="1200" dirty="0">
              <a:solidFill>
                <a:srgbClr val="0C43F2"/>
              </a:solidFill>
            </a:endParaRPr>
          </a:p>
        </p:txBody>
      </p:sp>
      <p:grpSp>
        <p:nvGrpSpPr>
          <p:cNvPr id="111" name="Gruppo 110">
            <a:extLst>
              <a:ext uri="{FF2B5EF4-FFF2-40B4-BE49-F238E27FC236}">
                <a16:creationId xmlns:a16="http://schemas.microsoft.com/office/drawing/2014/main" id="{EB47E207-970C-4AA6-4B54-21818D519ABF}"/>
              </a:ext>
            </a:extLst>
          </p:cNvPr>
          <p:cNvGrpSpPr/>
          <p:nvPr/>
        </p:nvGrpSpPr>
        <p:grpSpPr>
          <a:xfrm>
            <a:off x="7211956" y="917209"/>
            <a:ext cx="4823647" cy="4872153"/>
            <a:chOff x="7211956" y="1564909"/>
            <a:chExt cx="4823647" cy="4872153"/>
          </a:xfrm>
        </p:grpSpPr>
        <p:pic>
          <p:nvPicPr>
            <p:cNvPr id="34" name="Picture 6" descr="A close-up of a computer screen&#10;&#10;Description automatically generated">
              <a:extLst>
                <a:ext uri="{FF2B5EF4-FFF2-40B4-BE49-F238E27FC236}">
                  <a16:creationId xmlns:a16="http://schemas.microsoft.com/office/drawing/2014/main" id="{C0FDF269-D72F-122F-A40A-045A050B1725}"/>
                </a:ext>
              </a:extLst>
            </p:cNvPr>
            <p:cNvPicPr>
              <a:picLocks noChangeAspect="1"/>
            </p:cNvPicPr>
            <p:nvPr/>
          </p:nvPicPr>
          <p:blipFill rotWithShape="1">
            <a:blip r:embed="rId5"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7846692" y="3382610"/>
              <a:ext cx="3890220" cy="669614"/>
            </a:xfrm>
            <a:prstGeom prst="rect">
              <a:avLst/>
            </a:prstGeom>
          </p:spPr>
        </p:pic>
        <p:pic>
          <p:nvPicPr>
            <p:cNvPr id="33" name="Picture 50">
              <a:extLst>
                <a:ext uri="{FF2B5EF4-FFF2-40B4-BE49-F238E27FC236}">
                  <a16:creationId xmlns:a16="http://schemas.microsoft.com/office/drawing/2014/main" id="{328E830E-5C1C-2063-94D1-02A85B8214C5}"/>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7846689" y="1919685"/>
              <a:ext cx="3890180" cy="2193711"/>
            </a:xfrm>
            <a:prstGeom prst="rect">
              <a:avLst/>
            </a:prstGeom>
          </p:spPr>
        </p:pic>
        <p:cxnSp>
          <p:nvCxnSpPr>
            <p:cNvPr id="35" name="Straight Connector 8">
              <a:extLst>
                <a:ext uri="{FF2B5EF4-FFF2-40B4-BE49-F238E27FC236}">
                  <a16:creationId xmlns:a16="http://schemas.microsoft.com/office/drawing/2014/main" id="{AFB4574E-A155-B722-869B-C1F9C4F134A2}"/>
                </a:ext>
              </a:extLst>
            </p:cNvPr>
            <p:cNvCxnSpPr>
              <a:cxnSpLocks/>
            </p:cNvCxnSpPr>
            <p:nvPr/>
          </p:nvCxnSpPr>
          <p:spPr>
            <a:xfrm flipV="1">
              <a:off x="8820824" y="2133689"/>
              <a:ext cx="0" cy="582980"/>
            </a:xfrm>
            <a:prstGeom prst="line">
              <a:avLst/>
            </a:prstGeom>
          </p:spPr>
          <p:style>
            <a:lnRef idx="1">
              <a:schemeClr val="accent1"/>
            </a:lnRef>
            <a:fillRef idx="0">
              <a:schemeClr val="accent1"/>
            </a:fillRef>
            <a:effectRef idx="0">
              <a:schemeClr val="accent1"/>
            </a:effectRef>
            <a:fontRef idx="minor">
              <a:schemeClr val="tx1"/>
            </a:fontRef>
          </p:style>
        </p:cxnSp>
        <p:grpSp>
          <p:nvGrpSpPr>
            <p:cNvPr id="36" name="Group 54">
              <a:extLst>
                <a:ext uri="{FF2B5EF4-FFF2-40B4-BE49-F238E27FC236}">
                  <a16:creationId xmlns:a16="http://schemas.microsoft.com/office/drawing/2014/main" id="{E3721E44-26E2-01BF-8923-467659BC8CF1}"/>
                </a:ext>
              </a:extLst>
            </p:cNvPr>
            <p:cNvGrpSpPr/>
            <p:nvPr/>
          </p:nvGrpSpPr>
          <p:grpSpPr>
            <a:xfrm>
              <a:off x="7211956" y="3125284"/>
              <a:ext cx="4823647" cy="503234"/>
              <a:chOff x="-1322483" y="1781263"/>
              <a:chExt cx="12566442" cy="1311012"/>
            </a:xfrm>
          </p:grpSpPr>
          <p:cxnSp>
            <p:nvCxnSpPr>
              <p:cNvPr id="84" name="Straight Arrow Connector 12">
                <a:extLst>
                  <a:ext uri="{FF2B5EF4-FFF2-40B4-BE49-F238E27FC236}">
                    <a16:creationId xmlns:a16="http://schemas.microsoft.com/office/drawing/2014/main" id="{3C689DC3-7F66-6AAD-DB58-2637A77B50B7}"/>
                  </a:ext>
                </a:extLst>
              </p:cNvPr>
              <p:cNvCxnSpPr>
                <a:cxnSpLocks/>
              </p:cNvCxnSpPr>
              <p:nvPr/>
            </p:nvCxnSpPr>
            <p:spPr>
              <a:xfrm>
                <a:off x="1028648" y="2356680"/>
                <a:ext cx="1839344" cy="0"/>
              </a:xfrm>
              <a:prstGeom prst="straightConnector1">
                <a:avLst/>
              </a:prstGeom>
              <a:ln>
                <a:solidFill>
                  <a:schemeClr val="accent5"/>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85" name="Straight Arrow Connector 13">
                <a:extLst>
                  <a:ext uri="{FF2B5EF4-FFF2-40B4-BE49-F238E27FC236}">
                    <a16:creationId xmlns:a16="http://schemas.microsoft.com/office/drawing/2014/main" id="{AE3864E4-B834-9BA1-5CE4-31D383C06F30}"/>
                  </a:ext>
                </a:extLst>
              </p:cNvPr>
              <p:cNvCxnSpPr>
                <a:cxnSpLocks/>
              </p:cNvCxnSpPr>
              <p:nvPr/>
            </p:nvCxnSpPr>
            <p:spPr>
              <a:xfrm flipH="1">
                <a:off x="9596620" y="2343980"/>
                <a:ext cx="683614" cy="0"/>
              </a:xfrm>
              <a:prstGeom prst="straightConnector1">
                <a:avLst/>
              </a:prstGeom>
              <a:ln>
                <a:solidFill>
                  <a:schemeClr val="accent5"/>
                </a:solidFill>
                <a:tailEnd type="triangle" w="med" len="lg"/>
              </a:ln>
            </p:spPr>
            <p:style>
              <a:lnRef idx="1">
                <a:schemeClr val="accent1"/>
              </a:lnRef>
              <a:fillRef idx="0">
                <a:schemeClr val="accent1"/>
              </a:fillRef>
              <a:effectRef idx="0">
                <a:schemeClr val="accent1"/>
              </a:effectRef>
              <a:fontRef idx="minor">
                <a:schemeClr val="tx1"/>
              </a:fontRef>
            </p:style>
          </p:cxnSp>
          <p:sp>
            <p:nvSpPr>
              <p:cNvPr id="89" name="TextBox 18">
                <a:extLst>
                  <a:ext uri="{FF2B5EF4-FFF2-40B4-BE49-F238E27FC236}">
                    <a16:creationId xmlns:a16="http://schemas.microsoft.com/office/drawing/2014/main" id="{A05A58AA-CA19-ECE9-6DA6-E00372C46E95}"/>
                  </a:ext>
                </a:extLst>
              </p:cNvPr>
              <p:cNvSpPr txBox="1"/>
              <p:nvPr/>
            </p:nvSpPr>
            <p:spPr>
              <a:xfrm>
                <a:off x="9930951" y="1781263"/>
                <a:ext cx="1313008" cy="562718"/>
              </a:xfrm>
              <a:prstGeom prst="rect">
                <a:avLst/>
              </a:prstGeom>
              <a:noFill/>
              <a:ln>
                <a:solidFill>
                  <a:schemeClr val="accent5"/>
                </a:solidFill>
              </a:ln>
            </p:spPr>
            <p:txBody>
              <a:bodyPr wrap="square" rtlCol="0" anchor="ctr">
                <a:spAutoFit/>
              </a:bodyPr>
              <a:lstStyle/>
              <a:p>
                <a:pPr algn="ctr"/>
                <a:r>
                  <a:rPr lang="en-US" dirty="0">
                    <a:solidFill>
                      <a:schemeClr val="accent5"/>
                    </a:solidFill>
                  </a:rPr>
                  <a:t>ML</a:t>
                </a:r>
                <a:endParaRPr lang="fr-FR" dirty="0">
                  <a:solidFill>
                    <a:schemeClr val="accent5"/>
                  </a:solidFill>
                </a:endParaRPr>
              </a:p>
            </p:txBody>
          </p:sp>
          <p:cxnSp>
            <p:nvCxnSpPr>
              <p:cNvPr id="90" name="Straight Arrow Connector 19">
                <a:extLst>
                  <a:ext uri="{FF2B5EF4-FFF2-40B4-BE49-F238E27FC236}">
                    <a16:creationId xmlns:a16="http://schemas.microsoft.com/office/drawing/2014/main" id="{C3271C58-332A-8FF5-A502-FD45655C15DD}"/>
                  </a:ext>
                </a:extLst>
              </p:cNvPr>
              <p:cNvCxnSpPr>
                <a:cxnSpLocks/>
              </p:cNvCxnSpPr>
              <p:nvPr/>
            </p:nvCxnSpPr>
            <p:spPr>
              <a:xfrm>
                <a:off x="2868544" y="2076726"/>
                <a:ext cx="6735918" cy="0"/>
              </a:xfrm>
              <a:prstGeom prst="straightConnector1">
                <a:avLst/>
              </a:prstGeom>
              <a:ln>
                <a:solidFill>
                  <a:schemeClr val="accent5"/>
                </a:solidFill>
                <a:headEnd type="triangle" w="med" len="lg"/>
                <a:tailEnd type="triangle" w="med" len="lg"/>
              </a:ln>
            </p:spPr>
            <p:style>
              <a:lnRef idx="1">
                <a:schemeClr val="accent1"/>
              </a:lnRef>
              <a:fillRef idx="0">
                <a:schemeClr val="accent1"/>
              </a:fillRef>
              <a:effectRef idx="0">
                <a:schemeClr val="accent1"/>
              </a:effectRef>
              <a:fontRef idx="minor">
                <a:schemeClr val="tx1"/>
              </a:fontRef>
            </p:style>
          </p:cxnSp>
          <p:sp>
            <p:nvSpPr>
              <p:cNvPr id="91" name="TextBox 21">
                <a:extLst>
                  <a:ext uri="{FF2B5EF4-FFF2-40B4-BE49-F238E27FC236}">
                    <a16:creationId xmlns:a16="http://schemas.microsoft.com/office/drawing/2014/main" id="{99A5EF9A-006D-2758-AE56-99CF23B972DB}"/>
                  </a:ext>
                </a:extLst>
              </p:cNvPr>
              <p:cNvSpPr txBox="1"/>
              <p:nvPr/>
            </p:nvSpPr>
            <p:spPr>
              <a:xfrm>
                <a:off x="4983171" y="2130101"/>
                <a:ext cx="1927947" cy="962174"/>
              </a:xfrm>
              <a:prstGeom prst="rect">
                <a:avLst/>
              </a:prstGeom>
              <a:noFill/>
              <a:ln>
                <a:solidFill>
                  <a:schemeClr val="accent5"/>
                </a:solidFill>
              </a:ln>
            </p:spPr>
            <p:txBody>
              <a:bodyPr wrap="square" rtlCol="0" anchor="ctr">
                <a:spAutoFit/>
              </a:bodyPr>
              <a:lstStyle/>
              <a:p>
                <a:pPr algn="ctr"/>
                <a:r>
                  <a:rPr lang="en-US" dirty="0">
                    <a:solidFill>
                      <a:schemeClr val="accent5"/>
                    </a:solidFill>
                  </a:rPr>
                  <a:t>FFML</a:t>
                </a:r>
                <a:endParaRPr lang="fr-FR" dirty="0">
                  <a:solidFill>
                    <a:schemeClr val="accent5"/>
                  </a:solidFill>
                </a:endParaRPr>
              </a:p>
            </p:txBody>
          </p:sp>
          <p:sp>
            <p:nvSpPr>
              <p:cNvPr id="92" name="TextBox 22">
                <a:extLst>
                  <a:ext uri="{FF2B5EF4-FFF2-40B4-BE49-F238E27FC236}">
                    <a16:creationId xmlns:a16="http://schemas.microsoft.com/office/drawing/2014/main" id="{472A0D02-C84C-5B91-BFB3-D9730D6ABE14}"/>
                  </a:ext>
                </a:extLst>
              </p:cNvPr>
              <p:cNvSpPr txBox="1"/>
              <p:nvPr/>
            </p:nvSpPr>
            <p:spPr>
              <a:xfrm>
                <a:off x="-1322483" y="1946751"/>
                <a:ext cx="2567295" cy="721631"/>
              </a:xfrm>
              <a:prstGeom prst="rect">
                <a:avLst/>
              </a:prstGeom>
              <a:noFill/>
            </p:spPr>
            <p:txBody>
              <a:bodyPr wrap="square" rtlCol="0">
                <a:spAutoFit/>
              </a:bodyPr>
              <a:lstStyle/>
              <a:p>
                <a:r>
                  <a:rPr lang="en-US" sz="1200" dirty="0">
                    <a:solidFill>
                      <a:schemeClr val="accent5"/>
                    </a:solidFill>
                  </a:rPr>
                  <a:t>Mag. Length</a:t>
                </a:r>
                <a:endParaRPr lang="fr-FR" sz="1200" dirty="0">
                  <a:solidFill>
                    <a:schemeClr val="accent5"/>
                  </a:solidFill>
                </a:endParaRPr>
              </a:p>
            </p:txBody>
          </p:sp>
        </p:grpSp>
        <p:cxnSp>
          <p:nvCxnSpPr>
            <p:cNvPr id="37" name="Straight Connector 26">
              <a:extLst>
                <a:ext uri="{FF2B5EF4-FFF2-40B4-BE49-F238E27FC236}">
                  <a16:creationId xmlns:a16="http://schemas.microsoft.com/office/drawing/2014/main" id="{7DF32576-ECEC-0392-E126-C33782F16DC2}"/>
                </a:ext>
              </a:extLst>
            </p:cNvPr>
            <p:cNvCxnSpPr>
              <a:cxnSpLocks/>
            </p:cNvCxnSpPr>
            <p:nvPr/>
          </p:nvCxnSpPr>
          <p:spPr>
            <a:xfrm flipV="1">
              <a:off x="8820476" y="3432235"/>
              <a:ext cx="0" cy="625684"/>
            </a:xfrm>
            <a:prstGeom prst="line">
              <a:avLst/>
            </a:prstGeom>
            <a:ln>
              <a:solidFill>
                <a:schemeClr val="accent5"/>
              </a:solidFill>
              <a:prstDash val="lgDashDot"/>
            </a:ln>
          </p:spPr>
          <p:style>
            <a:lnRef idx="1">
              <a:schemeClr val="accent1"/>
            </a:lnRef>
            <a:fillRef idx="0">
              <a:schemeClr val="accent1"/>
            </a:fillRef>
            <a:effectRef idx="0">
              <a:schemeClr val="accent1"/>
            </a:effectRef>
            <a:fontRef idx="minor">
              <a:schemeClr val="tx1"/>
            </a:fontRef>
          </p:style>
        </p:cxnSp>
        <p:cxnSp>
          <p:nvCxnSpPr>
            <p:cNvPr id="38" name="Straight Connector 30">
              <a:extLst>
                <a:ext uri="{FF2B5EF4-FFF2-40B4-BE49-F238E27FC236}">
                  <a16:creationId xmlns:a16="http://schemas.microsoft.com/office/drawing/2014/main" id="{66DB7BD4-98CB-2E29-C50C-DC48327393DA}"/>
                </a:ext>
              </a:extLst>
            </p:cNvPr>
            <p:cNvCxnSpPr>
              <a:cxnSpLocks/>
            </p:cNvCxnSpPr>
            <p:nvPr/>
          </p:nvCxnSpPr>
          <p:spPr>
            <a:xfrm flipV="1">
              <a:off x="8820476" y="3215868"/>
              <a:ext cx="0" cy="16677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39" name="Straight Arrow Connector 33">
              <a:extLst>
                <a:ext uri="{FF2B5EF4-FFF2-40B4-BE49-F238E27FC236}">
                  <a16:creationId xmlns:a16="http://schemas.microsoft.com/office/drawing/2014/main" id="{4BE502F2-616A-1931-E5CA-8CE118B91E7F}"/>
                </a:ext>
              </a:extLst>
            </p:cNvPr>
            <p:cNvCxnSpPr/>
            <p:nvPr/>
          </p:nvCxnSpPr>
          <p:spPr>
            <a:xfrm>
              <a:off x="7846712" y="2636935"/>
              <a:ext cx="4146133" cy="0"/>
            </a:xfrm>
            <a:prstGeom prst="straightConnector1">
              <a:avLst/>
            </a:prstGeom>
            <a:ln>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Connector 34">
              <a:extLst>
                <a:ext uri="{FF2B5EF4-FFF2-40B4-BE49-F238E27FC236}">
                  <a16:creationId xmlns:a16="http://schemas.microsoft.com/office/drawing/2014/main" id="{55B2E8D0-5B7D-F52C-F18A-4D6B89BBBD33}"/>
                </a:ext>
              </a:extLst>
            </p:cNvPr>
            <p:cNvCxnSpPr>
              <a:cxnSpLocks/>
            </p:cNvCxnSpPr>
            <p:nvPr/>
          </p:nvCxnSpPr>
          <p:spPr>
            <a:xfrm flipV="1">
              <a:off x="11403998" y="3432235"/>
              <a:ext cx="0" cy="625684"/>
            </a:xfrm>
            <a:prstGeom prst="line">
              <a:avLst/>
            </a:prstGeom>
            <a:ln>
              <a:solidFill>
                <a:schemeClr val="accent5"/>
              </a:solidFill>
              <a:prstDash val="lgDashDot"/>
            </a:ln>
          </p:spPr>
          <p:style>
            <a:lnRef idx="1">
              <a:schemeClr val="accent1"/>
            </a:lnRef>
            <a:fillRef idx="0">
              <a:schemeClr val="accent1"/>
            </a:fillRef>
            <a:effectRef idx="0">
              <a:schemeClr val="accent1"/>
            </a:effectRef>
            <a:fontRef idx="minor">
              <a:schemeClr val="tx1"/>
            </a:fontRef>
          </p:style>
        </p:cxnSp>
        <p:cxnSp>
          <p:nvCxnSpPr>
            <p:cNvPr id="41" name="Straight Connector 35">
              <a:extLst>
                <a:ext uri="{FF2B5EF4-FFF2-40B4-BE49-F238E27FC236}">
                  <a16:creationId xmlns:a16="http://schemas.microsoft.com/office/drawing/2014/main" id="{07500FE4-52FC-E10F-20C5-43D86E1BC854}"/>
                </a:ext>
              </a:extLst>
            </p:cNvPr>
            <p:cNvCxnSpPr>
              <a:cxnSpLocks/>
            </p:cNvCxnSpPr>
            <p:nvPr/>
          </p:nvCxnSpPr>
          <p:spPr>
            <a:xfrm flipH="1" flipV="1">
              <a:off x="11403998" y="3243004"/>
              <a:ext cx="0" cy="139607"/>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43" name="TextBox 68">
              <a:extLst>
                <a:ext uri="{FF2B5EF4-FFF2-40B4-BE49-F238E27FC236}">
                  <a16:creationId xmlns:a16="http://schemas.microsoft.com/office/drawing/2014/main" id="{81750ED1-D6A5-93AB-33CE-9CD8C65A8668}"/>
                </a:ext>
              </a:extLst>
            </p:cNvPr>
            <p:cNvSpPr txBox="1"/>
            <p:nvPr/>
          </p:nvSpPr>
          <p:spPr>
            <a:xfrm rot="16200000">
              <a:off x="7254745" y="2837932"/>
              <a:ext cx="540567" cy="129954"/>
            </a:xfrm>
            <a:prstGeom prst="rect">
              <a:avLst/>
            </a:prstGeom>
            <a:noFill/>
          </p:spPr>
          <p:txBody>
            <a:bodyPr wrap="none" rtlCol="0">
              <a:spAutoFit/>
            </a:bodyPr>
            <a:lstStyle/>
            <a:p>
              <a:r>
                <a:rPr lang="en-US" sz="1600" dirty="0">
                  <a:solidFill>
                    <a:srgbClr val="C00000"/>
                  </a:solidFill>
                </a:rPr>
                <a:t>Magnetic Filed</a:t>
              </a:r>
              <a:endParaRPr lang="fr-FR" sz="1600" dirty="0">
                <a:solidFill>
                  <a:srgbClr val="C00000"/>
                </a:solidFill>
              </a:endParaRPr>
            </a:p>
          </p:txBody>
        </p:sp>
        <p:grpSp>
          <p:nvGrpSpPr>
            <p:cNvPr id="44" name="Group 79">
              <a:extLst>
                <a:ext uri="{FF2B5EF4-FFF2-40B4-BE49-F238E27FC236}">
                  <a16:creationId xmlns:a16="http://schemas.microsoft.com/office/drawing/2014/main" id="{68F6B0B4-AB11-F2F3-9761-5B3217F5C46E}"/>
                </a:ext>
              </a:extLst>
            </p:cNvPr>
            <p:cNvGrpSpPr/>
            <p:nvPr/>
          </p:nvGrpSpPr>
          <p:grpSpPr>
            <a:xfrm>
              <a:off x="10157304" y="2896604"/>
              <a:ext cx="872178" cy="198075"/>
              <a:chOff x="7048145" y="3802754"/>
              <a:chExt cx="2272175" cy="516020"/>
            </a:xfrm>
          </p:grpSpPr>
          <p:cxnSp>
            <p:nvCxnSpPr>
              <p:cNvPr id="75" name="Straight Arrow Connector 70">
                <a:extLst>
                  <a:ext uri="{FF2B5EF4-FFF2-40B4-BE49-F238E27FC236}">
                    <a16:creationId xmlns:a16="http://schemas.microsoft.com/office/drawing/2014/main" id="{8254A5DB-2111-6B18-733D-C3B7CEFCFF5D}"/>
                  </a:ext>
                </a:extLst>
              </p:cNvPr>
              <p:cNvCxnSpPr>
                <a:cxnSpLocks/>
              </p:cNvCxnSpPr>
              <p:nvPr/>
            </p:nvCxnSpPr>
            <p:spPr>
              <a:xfrm flipV="1">
                <a:off x="9293224" y="3802754"/>
                <a:ext cx="27096" cy="399917"/>
              </a:xfrm>
              <a:prstGeom prst="straightConnector1">
                <a:avLst/>
              </a:prstGeom>
              <a:ln>
                <a:solidFill>
                  <a:schemeClr val="tx1">
                    <a:lumMod val="65000"/>
                    <a:lumOff val="35000"/>
                  </a:schemeClr>
                </a:solidFill>
                <a:tailEnd type="triangle"/>
              </a:ln>
            </p:spPr>
            <p:style>
              <a:lnRef idx="1">
                <a:schemeClr val="dk1"/>
              </a:lnRef>
              <a:fillRef idx="0">
                <a:schemeClr val="dk1"/>
              </a:fillRef>
              <a:effectRef idx="0">
                <a:schemeClr val="dk1"/>
              </a:effectRef>
              <a:fontRef idx="minor">
                <a:schemeClr val="tx1"/>
              </a:fontRef>
            </p:style>
          </p:cxnSp>
          <p:cxnSp>
            <p:nvCxnSpPr>
              <p:cNvPr id="76" name="Straight Connector 73">
                <a:extLst>
                  <a:ext uri="{FF2B5EF4-FFF2-40B4-BE49-F238E27FC236}">
                    <a16:creationId xmlns:a16="http://schemas.microsoft.com/office/drawing/2014/main" id="{C303C6E5-E89A-B04E-409A-F7C5E93F8CA3}"/>
                  </a:ext>
                </a:extLst>
              </p:cNvPr>
              <p:cNvCxnSpPr>
                <a:cxnSpLocks/>
              </p:cNvCxnSpPr>
              <p:nvPr/>
            </p:nvCxnSpPr>
            <p:spPr>
              <a:xfrm flipH="1">
                <a:off x="8102999" y="4203083"/>
                <a:ext cx="1190226"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77" name="TextBox 77">
                <a:extLst>
                  <a:ext uri="{FF2B5EF4-FFF2-40B4-BE49-F238E27FC236}">
                    <a16:creationId xmlns:a16="http://schemas.microsoft.com/office/drawing/2014/main" id="{26ECAABB-7C6B-06DA-385E-946FC725DA5B}"/>
                  </a:ext>
                </a:extLst>
              </p:cNvPr>
              <p:cNvSpPr txBox="1"/>
              <p:nvPr/>
            </p:nvSpPr>
            <p:spPr>
              <a:xfrm>
                <a:off x="7048145" y="4041774"/>
                <a:ext cx="1217322" cy="277000"/>
              </a:xfrm>
              <a:prstGeom prst="rect">
                <a:avLst/>
              </a:prstGeom>
              <a:noFill/>
            </p:spPr>
            <p:txBody>
              <a:bodyPr wrap="none" rtlCol="0">
                <a:spAutoFit/>
              </a:bodyPr>
              <a:lstStyle/>
              <a:p>
                <a:r>
                  <a:rPr lang="en-US" sz="1200" i="1" dirty="0">
                    <a:solidFill>
                      <a:schemeClr val="tx1">
                        <a:lumMod val="50000"/>
                        <a:lumOff val="50000"/>
                      </a:schemeClr>
                    </a:solidFill>
                  </a:rPr>
                  <a:t>Nb</a:t>
                </a:r>
                <a:r>
                  <a:rPr lang="en-US" sz="1200" i="1" baseline="-25000" dirty="0">
                    <a:solidFill>
                      <a:schemeClr val="tx1">
                        <a:lumMod val="50000"/>
                        <a:lumOff val="50000"/>
                      </a:schemeClr>
                    </a:solidFill>
                  </a:rPr>
                  <a:t>3</a:t>
                </a:r>
                <a:r>
                  <a:rPr lang="en-US" sz="1200" i="1" dirty="0">
                    <a:solidFill>
                      <a:schemeClr val="tx1">
                        <a:lumMod val="50000"/>
                        <a:lumOff val="50000"/>
                      </a:schemeClr>
                    </a:solidFill>
                  </a:rPr>
                  <a:t>SN coil leads</a:t>
                </a:r>
                <a:endParaRPr lang="fr-FR" sz="1200" i="1" dirty="0">
                  <a:solidFill>
                    <a:schemeClr val="tx1">
                      <a:lumMod val="50000"/>
                      <a:lumOff val="50000"/>
                    </a:schemeClr>
                  </a:solidFill>
                </a:endParaRPr>
              </a:p>
            </p:txBody>
          </p:sp>
        </p:grpSp>
        <p:grpSp>
          <p:nvGrpSpPr>
            <p:cNvPr id="45" name="Group 80">
              <a:extLst>
                <a:ext uri="{FF2B5EF4-FFF2-40B4-BE49-F238E27FC236}">
                  <a16:creationId xmlns:a16="http://schemas.microsoft.com/office/drawing/2014/main" id="{6C6EAB45-B869-53EB-2CAF-AD44512A3425}"/>
                </a:ext>
              </a:extLst>
            </p:cNvPr>
            <p:cNvGrpSpPr/>
            <p:nvPr/>
          </p:nvGrpSpPr>
          <p:grpSpPr>
            <a:xfrm>
              <a:off x="9598944" y="2652013"/>
              <a:ext cx="1140859" cy="225874"/>
              <a:chOff x="7649033" y="3614646"/>
              <a:chExt cx="2972136" cy="588437"/>
            </a:xfrm>
          </p:grpSpPr>
          <p:cxnSp>
            <p:nvCxnSpPr>
              <p:cNvPr id="72" name="Straight Arrow Connector 81">
                <a:extLst>
                  <a:ext uri="{FF2B5EF4-FFF2-40B4-BE49-F238E27FC236}">
                    <a16:creationId xmlns:a16="http://schemas.microsoft.com/office/drawing/2014/main" id="{5ED005EC-2631-2FD6-7815-3F6229680728}"/>
                  </a:ext>
                </a:extLst>
              </p:cNvPr>
              <p:cNvCxnSpPr>
                <a:cxnSpLocks/>
              </p:cNvCxnSpPr>
              <p:nvPr/>
            </p:nvCxnSpPr>
            <p:spPr>
              <a:xfrm flipV="1">
                <a:off x="9293226" y="4063108"/>
                <a:ext cx="1327943" cy="139564"/>
              </a:xfrm>
              <a:prstGeom prst="straightConnector1">
                <a:avLst/>
              </a:prstGeom>
              <a:ln>
                <a:solidFill>
                  <a:schemeClr val="tx1">
                    <a:lumMod val="65000"/>
                    <a:lumOff val="35000"/>
                  </a:schemeClr>
                </a:solidFill>
                <a:tailEnd type="triangle"/>
              </a:ln>
            </p:spPr>
            <p:style>
              <a:lnRef idx="1">
                <a:schemeClr val="dk1"/>
              </a:lnRef>
              <a:fillRef idx="0">
                <a:schemeClr val="dk1"/>
              </a:fillRef>
              <a:effectRef idx="0">
                <a:schemeClr val="dk1"/>
              </a:effectRef>
              <a:fontRef idx="minor">
                <a:schemeClr val="tx1"/>
              </a:fontRef>
            </p:style>
          </p:cxnSp>
          <p:cxnSp>
            <p:nvCxnSpPr>
              <p:cNvPr id="73" name="Straight Connector 82">
                <a:extLst>
                  <a:ext uri="{FF2B5EF4-FFF2-40B4-BE49-F238E27FC236}">
                    <a16:creationId xmlns:a16="http://schemas.microsoft.com/office/drawing/2014/main" id="{3237F4E0-6187-9776-3D84-DBC3C74FC495}"/>
                  </a:ext>
                </a:extLst>
              </p:cNvPr>
              <p:cNvCxnSpPr>
                <a:cxnSpLocks/>
              </p:cNvCxnSpPr>
              <p:nvPr/>
            </p:nvCxnSpPr>
            <p:spPr>
              <a:xfrm flipH="1">
                <a:off x="8629598" y="4203083"/>
                <a:ext cx="663627"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74" name="TextBox 83">
                <a:extLst>
                  <a:ext uri="{FF2B5EF4-FFF2-40B4-BE49-F238E27FC236}">
                    <a16:creationId xmlns:a16="http://schemas.microsoft.com/office/drawing/2014/main" id="{E950119F-8B8B-9DF0-41FE-D4472DF6DEED}"/>
                  </a:ext>
                </a:extLst>
              </p:cNvPr>
              <p:cNvSpPr txBox="1"/>
              <p:nvPr/>
            </p:nvSpPr>
            <p:spPr>
              <a:xfrm>
                <a:off x="7649033" y="3614646"/>
                <a:ext cx="833882" cy="276999"/>
              </a:xfrm>
              <a:prstGeom prst="rect">
                <a:avLst/>
              </a:prstGeom>
              <a:noFill/>
            </p:spPr>
            <p:txBody>
              <a:bodyPr wrap="none" rtlCol="0">
                <a:spAutoFit/>
              </a:bodyPr>
              <a:lstStyle/>
              <a:p>
                <a:r>
                  <a:rPr lang="en-US" sz="1200" i="1" dirty="0" err="1">
                    <a:solidFill>
                      <a:schemeClr val="tx1">
                        <a:lumMod val="50000"/>
                        <a:lumOff val="50000"/>
                      </a:schemeClr>
                    </a:solidFill>
                  </a:rPr>
                  <a:t>NbTi</a:t>
                </a:r>
                <a:r>
                  <a:rPr lang="en-US" sz="1200" i="1" dirty="0">
                    <a:solidFill>
                      <a:schemeClr val="tx1">
                        <a:lumMod val="50000"/>
                        <a:lumOff val="50000"/>
                      </a:schemeClr>
                    </a:solidFill>
                  </a:rPr>
                  <a:t> leads</a:t>
                </a:r>
                <a:endParaRPr lang="fr-FR" sz="1200" i="1" dirty="0">
                  <a:solidFill>
                    <a:schemeClr val="tx1">
                      <a:lumMod val="50000"/>
                      <a:lumOff val="50000"/>
                    </a:schemeClr>
                  </a:solidFill>
                </a:endParaRPr>
              </a:p>
            </p:txBody>
          </p:sp>
        </p:grpSp>
        <p:grpSp>
          <p:nvGrpSpPr>
            <p:cNvPr id="46" name="Group 86">
              <a:extLst>
                <a:ext uri="{FF2B5EF4-FFF2-40B4-BE49-F238E27FC236}">
                  <a16:creationId xmlns:a16="http://schemas.microsoft.com/office/drawing/2014/main" id="{FB60929F-50AA-8450-4CF4-1C6246CF9B95}"/>
                </a:ext>
              </a:extLst>
            </p:cNvPr>
            <p:cNvGrpSpPr/>
            <p:nvPr/>
          </p:nvGrpSpPr>
          <p:grpSpPr>
            <a:xfrm>
              <a:off x="10220067" y="2210371"/>
              <a:ext cx="825087" cy="589398"/>
              <a:chOff x="8013850" y="3614098"/>
              <a:chExt cx="2149498" cy="1535489"/>
            </a:xfrm>
          </p:grpSpPr>
          <p:cxnSp>
            <p:nvCxnSpPr>
              <p:cNvPr id="69" name="Straight Arrow Connector 87">
                <a:extLst>
                  <a:ext uri="{FF2B5EF4-FFF2-40B4-BE49-F238E27FC236}">
                    <a16:creationId xmlns:a16="http://schemas.microsoft.com/office/drawing/2014/main" id="{5885A3B7-4F08-C14C-0D92-C03EBA47DC3A}"/>
                  </a:ext>
                </a:extLst>
              </p:cNvPr>
              <p:cNvCxnSpPr>
                <a:cxnSpLocks/>
              </p:cNvCxnSpPr>
              <p:nvPr/>
            </p:nvCxnSpPr>
            <p:spPr>
              <a:xfrm>
                <a:off x="9293224" y="4202671"/>
                <a:ext cx="870124" cy="946916"/>
              </a:xfrm>
              <a:prstGeom prst="straightConnector1">
                <a:avLst/>
              </a:prstGeom>
              <a:ln>
                <a:solidFill>
                  <a:schemeClr val="tx1">
                    <a:lumMod val="65000"/>
                    <a:lumOff val="35000"/>
                  </a:schemeClr>
                </a:solidFill>
                <a:tailEnd type="triangle"/>
              </a:ln>
            </p:spPr>
            <p:style>
              <a:lnRef idx="1">
                <a:schemeClr val="dk1"/>
              </a:lnRef>
              <a:fillRef idx="0">
                <a:schemeClr val="dk1"/>
              </a:fillRef>
              <a:effectRef idx="0">
                <a:schemeClr val="dk1"/>
              </a:effectRef>
              <a:fontRef idx="minor">
                <a:schemeClr val="tx1"/>
              </a:fontRef>
            </p:style>
          </p:cxnSp>
          <p:cxnSp>
            <p:nvCxnSpPr>
              <p:cNvPr id="70" name="Straight Connector 88">
                <a:extLst>
                  <a:ext uri="{FF2B5EF4-FFF2-40B4-BE49-F238E27FC236}">
                    <a16:creationId xmlns:a16="http://schemas.microsoft.com/office/drawing/2014/main" id="{9C0D1AC8-014C-B635-693F-68287C61D2F5}"/>
                  </a:ext>
                </a:extLst>
              </p:cNvPr>
              <p:cNvCxnSpPr>
                <a:cxnSpLocks/>
              </p:cNvCxnSpPr>
              <p:nvPr/>
            </p:nvCxnSpPr>
            <p:spPr>
              <a:xfrm flipH="1">
                <a:off x="8629598" y="4203083"/>
                <a:ext cx="663627"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71" name="TextBox 89">
                <a:extLst>
                  <a:ext uri="{FF2B5EF4-FFF2-40B4-BE49-F238E27FC236}">
                    <a16:creationId xmlns:a16="http://schemas.microsoft.com/office/drawing/2014/main" id="{0D5BEE16-C0AC-83ED-9C46-18F68217CFAF}"/>
                  </a:ext>
                </a:extLst>
              </p:cNvPr>
              <p:cNvSpPr txBox="1"/>
              <p:nvPr/>
            </p:nvSpPr>
            <p:spPr>
              <a:xfrm>
                <a:off x="8013850" y="3614098"/>
                <a:ext cx="598881" cy="276998"/>
              </a:xfrm>
              <a:prstGeom prst="rect">
                <a:avLst/>
              </a:prstGeom>
              <a:noFill/>
            </p:spPr>
            <p:txBody>
              <a:bodyPr wrap="none" rtlCol="0">
                <a:spAutoFit/>
              </a:bodyPr>
              <a:lstStyle/>
              <a:p>
                <a:r>
                  <a:rPr lang="en-US" sz="1200" i="1" dirty="0">
                    <a:solidFill>
                      <a:schemeClr val="tx1">
                        <a:lumMod val="50000"/>
                        <a:lumOff val="50000"/>
                      </a:schemeClr>
                    </a:solidFill>
                  </a:rPr>
                  <a:t>Splices</a:t>
                </a:r>
                <a:endParaRPr lang="fr-FR" sz="1200" i="1" dirty="0">
                  <a:solidFill>
                    <a:schemeClr val="tx1">
                      <a:lumMod val="50000"/>
                      <a:lumOff val="50000"/>
                    </a:schemeClr>
                  </a:solidFill>
                </a:endParaRPr>
              </a:p>
            </p:txBody>
          </p:sp>
        </p:grpSp>
        <p:grpSp>
          <p:nvGrpSpPr>
            <p:cNvPr id="47" name="Group 91">
              <a:extLst>
                <a:ext uri="{FF2B5EF4-FFF2-40B4-BE49-F238E27FC236}">
                  <a16:creationId xmlns:a16="http://schemas.microsoft.com/office/drawing/2014/main" id="{2C824CBD-C32E-B317-1695-0CF0CDD41CD0}"/>
                </a:ext>
              </a:extLst>
            </p:cNvPr>
            <p:cNvGrpSpPr/>
            <p:nvPr/>
          </p:nvGrpSpPr>
          <p:grpSpPr>
            <a:xfrm>
              <a:off x="9479035" y="1564909"/>
              <a:ext cx="2323498" cy="957821"/>
              <a:chOff x="5386911" y="3572952"/>
              <a:chExt cx="6053121" cy="2495292"/>
            </a:xfrm>
          </p:grpSpPr>
          <p:cxnSp>
            <p:nvCxnSpPr>
              <p:cNvPr id="66" name="Straight Arrow Connector 92">
                <a:extLst>
                  <a:ext uri="{FF2B5EF4-FFF2-40B4-BE49-F238E27FC236}">
                    <a16:creationId xmlns:a16="http://schemas.microsoft.com/office/drawing/2014/main" id="{B2DBA630-D760-A6FD-43E5-3577806F60E4}"/>
                  </a:ext>
                </a:extLst>
              </p:cNvPr>
              <p:cNvCxnSpPr>
                <a:cxnSpLocks/>
              </p:cNvCxnSpPr>
              <p:nvPr/>
            </p:nvCxnSpPr>
            <p:spPr>
              <a:xfrm>
                <a:off x="9293226" y="4202671"/>
                <a:ext cx="642189" cy="1865573"/>
              </a:xfrm>
              <a:prstGeom prst="straightConnector1">
                <a:avLst/>
              </a:prstGeom>
              <a:ln>
                <a:solidFill>
                  <a:schemeClr val="tx1">
                    <a:lumMod val="65000"/>
                    <a:lumOff val="35000"/>
                  </a:schemeClr>
                </a:solidFill>
                <a:tailEnd type="triangle"/>
              </a:ln>
            </p:spPr>
            <p:style>
              <a:lnRef idx="1">
                <a:schemeClr val="dk1"/>
              </a:lnRef>
              <a:fillRef idx="0">
                <a:schemeClr val="dk1"/>
              </a:fillRef>
              <a:effectRef idx="0">
                <a:schemeClr val="dk1"/>
              </a:effectRef>
              <a:fontRef idx="minor">
                <a:schemeClr val="tx1"/>
              </a:fontRef>
            </p:style>
          </p:cxnSp>
          <p:cxnSp>
            <p:nvCxnSpPr>
              <p:cNvPr id="67" name="Straight Connector 93">
                <a:extLst>
                  <a:ext uri="{FF2B5EF4-FFF2-40B4-BE49-F238E27FC236}">
                    <a16:creationId xmlns:a16="http://schemas.microsoft.com/office/drawing/2014/main" id="{36EE0CE3-29B4-D64D-8975-44386B19EA5E}"/>
                  </a:ext>
                </a:extLst>
              </p:cNvPr>
              <p:cNvCxnSpPr>
                <a:cxnSpLocks/>
              </p:cNvCxnSpPr>
              <p:nvPr/>
            </p:nvCxnSpPr>
            <p:spPr>
              <a:xfrm flipH="1">
                <a:off x="5738258" y="4199760"/>
                <a:ext cx="5701774"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68" name="TextBox 94">
                <a:extLst>
                  <a:ext uri="{FF2B5EF4-FFF2-40B4-BE49-F238E27FC236}">
                    <a16:creationId xmlns:a16="http://schemas.microsoft.com/office/drawing/2014/main" id="{C97187E5-5D41-402E-AB91-65AE7E3261EC}"/>
                  </a:ext>
                </a:extLst>
              </p:cNvPr>
              <p:cNvSpPr txBox="1"/>
              <p:nvPr/>
            </p:nvSpPr>
            <p:spPr>
              <a:xfrm>
                <a:off x="5386911" y="3572952"/>
                <a:ext cx="2523767" cy="276998"/>
              </a:xfrm>
              <a:prstGeom prst="rect">
                <a:avLst/>
              </a:prstGeom>
              <a:noFill/>
            </p:spPr>
            <p:txBody>
              <a:bodyPr wrap="none" rtlCol="0">
                <a:spAutoFit/>
              </a:bodyPr>
              <a:lstStyle/>
              <a:p>
                <a:r>
                  <a:rPr lang="en-US" sz="1200" i="1" dirty="0">
                    <a:solidFill>
                      <a:schemeClr val="tx1">
                        <a:lumMod val="50000"/>
                        <a:lumOff val="50000"/>
                      </a:schemeClr>
                    </a:solidFill>
                  </a:rPr>
                  <a:t>Coil heads on the connection side (CS)</a:t>
                </a:r>
                <a:endParaRPr lang="fr-FR" sz="1200" i="1" dirty="0">
                  <a:solidFill>
                    <a:schemeClr val="tx1">
                      <a:lumMod val="50000"/>
                      <a:lumOff val="50000"/>
                    </a:schemeClr>
                  </a:solidFill>
                </a:endParaRPr>
              </a:p>
            </p:txBody>
          </p:sp>
        </p:grpSp>
        <p:grpSp>
          <p:nvGrpSpPr>
            <p:cNvPr id="48" name="Group 98">
              <a:extLst>
                <a:ext uri="{FF2B5EF4-FFF2-40B4-BE49-F238E27FC236}">
                  <a16:creationId xmlns:a16="http://schemas.microsoft.com/office/drawing/2014/main" id="{4D083165-DBCB-AE95-7CC3-0BCC945E76D6}"/>
                </a:ext>
              </a:extLst>
            </p:cNvPr>
            <p:cNvGrpSpPr/>
            <p:nvPr/>
          </p:nvGrpSpPr>
          <p:grpSpPr>
            <a:xfrm>
              <a:off x="7863623" y="1881618"/>
              <a:ext cx="2698588" cy="809201"/>
              <a:chOff x="6332150" y="4048932"/>
              <a:chExt cx="7030292" cy="2108107"/>
            </a:xfrm>
          </p:grpSpPr>
          <p:cxnSp>
            <p:nvCxnSpPr>
              <p:cNvPr id="63" name="Straight Arrow Connector 99">
                <a:extLst>
                  <a:ext uri="{FF2B5EF4-FFF2-40B4-BE49-F238E27FC236}">
                    <a16:creationId xmlns:a16="http://schemas.microsoft.com/office/drawing/2014/main" id="{271B37F6-78EA-96A9-C029-BD42F5D7210E}"/>
                  </a:ext>
                </a:extLst>
              </p:cNvPr>
              <p:cNvCxnSpPr>
                <a:cxnSpLocks/>
              </p:cNvCxnSpPr>
              <p:nvPr/>
            </p:nvCxnSpPr>
            <p:spPr>
              <a:xfrm flipH="1">
                <a:off x="8455088" y="4696135"/>
                <a:ext cx="1305591" cy="1460904"/>
              </a:xfrm>
              <a:prstGeom prst="straightConnector1">
                <a:avLst/>
              </a:prstGeom>
              <a:ln>
                <a:solidFill>
                  <a:schemeClr val="tx1">
                    <a:lumMod val="65000"/>
                    <a:lumOff val="35000"/>
                  </a:schemeClr>
                </a:solidFill>
                <a:tailEnd type="triangle"/>
              </a:ln>
            </p:spPr>
            <p:style>
              <a:lnRef idx="1">
                <a:schemeClr val="dk1"/>
              </a:lnRef>
              <a:fillRef idx="0">
                <a:schemeClr val="dk1"/>
              </a:fillRef>
              <a:effectRef idx="0">
                <a:schemeClr val="dk1"/>
              </a:effectRef>
              <a:fontRef idx="minor">
                <a:schemeClr val="tx1"/>
              </a:fontRef>
            </p:style>
          </p:cxnSp>
          <p:cxnSp>
            <p:nvCxnSpPr>
              <p:cNvPr id="64" name="Straight Connector 100">
                <a:extLst>
                  <a:ext uri="{FF2B5EF4-FFF2-40B4-BE49-F238E27FC236}">
                    <a16:creationId xmlns:a16="http://schemas.microsoft.com/office/drawing/2014/main" id="{04E7669F-4091-0090-2FD1-97B5F80E46F0}"/>
                  </a:ext>
                </a:extLst>
              </p:cNvPr>
              <p:cNvCxnSpPr>
                <a:cxnSpLocks/>
              </p:cNvCxnSpPr>
              <p:nvPr/>
            </p:nvCxnSpPr>
            <p:spPr>
              <a:xfrm flipH="1">
                <a:off x="6561106" y="4633199"/>
                <a:ext cx="6801336"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65" name="TextBox 101">
                <a:extLst>
                  <a:ext uri="{FF2B5EF4-FFF2-40B4-BE49-F238E27FC236}">
                    <a16:creationId xmlns:a16="http://schemas.microsoft.com/office/drawing/2014/main" id="{A5732632-B5B7-72F6-1D8D-ED8ABEC0ADBB}"/>
                  </a:ext>
                </a:extLst>
              </p:cNvPr>
              <p:cNvSpPr txBox="1"/>
              <p:nvPr/>
            </p:nvSpPr>
            <p:spPr>
              <a:xfrm>
                <a:off x="6332150" y="4048932"/>
                <a:ext cx="2894062" cy="276997"/>
              </a:xfrm>
              <a:prstGeom prst="rect">
                <a:avLst/>
              </a:prstGeom>
              <a:noFill/>
            </p:spPr>
            <p:txBody>
              <a:bodyPr wrap="none" rtlCol="0">
                <a:spAutoFit/>
              </a:bodyPr>
              <a:lstStyle/>
              <a:p>
                <a:r>
                  <a:rPr lang="en-US" sz="1200" i="1" dirty="0">
                    <a:solidFill>
                      <a:schemeClr val="tx1">
                        <a:lumMod val="50000"/>
                        <a:lumOff val="50000"/>
                      </a:schemeClr>
                    </a:solidFill>
                  </a:rPr>
                  <a:t>Coil heads on the non connection side (NCS)</a:t>
                </a:r>
                <a:endParaRPr lang="fr-FR" sz="1200" i="1" dirty="0">
                  <a:solidFill>
                    <a:schemeClr val="tx1">
                      <a:lumMod val="50000"/>
                      <a:lumOff val="50000"/>
                    </a:schemeClr>
                  </a:solidFill>
                </a:endParaRPr>
              </a:p>
            </p:txBody>
          </p:sp>
        </p:grpSp>
        <p:cxnSp>
          <p:nvCxnSpPr>
            <p:cNvPr id="49" name="Straight Arrow Connector 107">
              <a:extLst>
                <a:ext uri="{FF2B5EF4-FFF2-40B4-BE49-F238E27FC236}">
                  <a16:creationId xmlns:a16="http://schemas.microsoft.com/office/drawing/2014/main" id="{575BB070-458A-669B-9FE0-F4D2029D6246}"/>
                </a:ext>
              </a:extLst>
            </p:cNvPr>
            <p:cNvCxnSpPr>
              <a:cxnSpLocks/>
            </p:cNvCxnSpPr>
            <p:nvPr/>
          </p:nvCxnSpPr>
          <p:spPr>
            <a:xfrm>
              <a:off x="8820476" y="3753402"/>
              <a:ext cx="124608" cy="0"/>
            </a:xfrm>
            <a:prstGeom prst="straightConnector1">
              <a:avLst/>
            </a:prstGeom>
            <a:ln>
              <a:solidFill>
                <a:schemeClr val="accent2"/>
              </a:solidFill>
              <a:headEnd type="triangle" w="med" len="lg"/>
              <a:tailEnd type="triangle" w="med" len="lg"/>
            </a:ln>
          </p:spPr>
          <p:style>
            <a:lnRef idx="1">
              <a:schemeClr val="accent1"/>
            </a:lnRef>
            <a:fillRef idx="0">
              <a:schemeClr val="accent1"/>
            </a:fillRef>
            <a:effectRef idx="0">
              <a:schemeClr val="accent1"/>
            </a:effectRef>
            <a:fontRef idx="minor">
              <a:schemeClr val="tx1"/>
            </a:fontRef>
          </p:style>
        </p:cxnSp>
        <p:sp>
          <p:nvSpPr>
            <p:cNvPr id="50" name="TextBox 108">
              <a:extLst>
                <a:ext uri="{FF2B5EF4-FFF2-40B4-BE49-F238E27FC236}">
                  <a16:creationId xmlns:a16="http://schemas.microsoft.com/office/drawing/2014/main" id="{C89C3624-837B-1FA3-25ED-A831723DF294}"/>
                </a:ext>
              </a:extLst>
            </p:cNvPr>
            <p:cNvSpPr txBox="1"/>
            <p:nvPr/>
          </p:nvSpPr>
          <p:spPr>
            <a:xfrm>
              <a:off x="8910431" y="3656518"/>
              <a:ext cx="206254" cy="106326"/>
            </a:xfrm>
            <a:prstGeom prst="rect">
              <a:avLst/>
            </a:prstGeom>
            <a:noFill/>
          </p:spPr>
          <p:txBody>
            <a:bodyPr wrap="none" rtlCol="0">
              <a:spAutoFit/>
            </a:bodyPr>
            <a:lstStyle>
              <a:defPPr>
                <a:defRPr lang="fr-FR"/>
              </a:defPPr>
              <a:lvl1pPr>
                <a:defRPr sz="1200" i="1">
                  <a:solidFill>
                    <a:schemeClr val="tx1">
                      <a:lumMod val="50000"/>
                      <a:lumOff val="50000"/>
                    </a:schemeClr>
                  </a:solidFill>
                </a:defRPr>
              </a:lvl1pPr>
            </a:lstStyle>
            <a:p>
              <a:r>
                <a:rPr lang="en-US" dirty="0">
                  <a:solidFill>
                    <a:schemeClr val="accent2"/>
                  </a:solidFill>
                </a:rPr>
                <a:t>L</a:t>
              </a:r>
              <a:r>
                <a:rPr lang="en-US" baseline="-25000" dirty="0">
                  <a:solidFill>
                    <a:schemeClr val="accent2"/>
                  </a:solidFill>
                </a:rPr>
                <a:t>s/head</a:t>
              </a:r>
              <a:endParaRPr lang="fr-FR" baseline="-25000" dirty="0">
                <a:solidFill>
                  <a:schemeClr val="accent2"/>
                </a:solidFill>
              </a:endParaRPr>
            </a:p>
          </p:txBody>
        </p:sp>
        <p:cxnSp>
          <p:nvCxnSpPr>
            <p:cNvPr id="51" name="Straight Connector 110">
              <a:extLst>
                <a:ext uri="{FF2B5EF4-FFF2-40B4-BE49-F238E27FC236}">
                  <a16:creationId xmlns:a16="http://schemas.microsoft.com/office/drawing/2014/main" id="{F380F187-131B-BFB2-250C-5FEF6AEC3F8B}"/>
                </a:ext>
              </a:extLst>
            </p:cNvPr>
            <p:cNvCxnSpPr>
              <a:cxnSpLocks/>
            </p:cNvCxnSpPr>
            <p:nvPr/>
          </p:nvCxnSpPr>
          <p:spPr>
            <a:xfrm flipV="1">
              <a:off x="8945084" y="3432235"/>
              <a:ext cx="0" cy="625684"/>
            </a:xfrm>
            <a:prstGeom prst="line">
              <a:avLst/>
            </a:prstGeom>
            <a:ln>
              <a:solidFill>
                <a:schemeClr val="tx1">
                  <a:lumMod val="50000"/>
                  <a:lumOff val="50000"/>
                </a:schemeClr>
              </a:solidFill>
              <a:prstDash val="lgDashDot"/>
            </a:ln>
          </p:spPr>
          <p:style>
            <a:lnRef idx="1">
              <a:schemeClr val="accent1"/>
            </a:lnRef>
            <a:fillRef idx="0">
              <a:schemeClr val="accent1"/>
            </a:fillRef>
            <a:effectRef idx="0">
              <a:schemeClr val="accent1"/>
            </a:effectRef>
            <a:fontRef idx="minor">
              <a:schemeClr val="tx1"/>
            </a:fontRef>
          </p:style>
        </p:cxnSp>
        <p:cxnSp>
          <p:nvCxnSpPr>
            <p:cNvPr id="52" name="Straight Arrow Connector 119">
              <a:extLst>
                <a:ext uri="{FF2B5EF4-FFF2-40B4-BE49-F238E27FC236}">
                  <a16:creationId xmlns:a16="http://schemas.microsoft.com/office/drawing/2014/main" id="{F18D29AD-9748-963F-2A00-9CFCDAEEA1A5}"/>
                </a:ext>
              </a:extLst>
            </p:cNvPr>
            <p:cNvCxnSpPr>
              <a:cxnSpLocks/>
            </p:cNvCxnSpPr>
            <p:nvPr/>
          </p:nvCxnSpPr>
          <p:spPr>
            <a:xfrm>
              <a:off x="11276905" y="3753402"/>
              <a:ext cx="129374" cy="0"/>
            </a:xfrm>
            <a:prstGeom prst="straightConnector1">
              <a:avLst/>
            </a:prstGeom>
            <a:ln>
              <a:solidFill>
                <a:schemeClr val="accent2"/>
              </a:solidFill>
              <a:headEnd type="triangle" w="med" len="lg"/>
              <a:tailEnd type="triangle" w="med" len="lg"/>
            </a:ln>
          </p:spPr>
          <p:style>
            <a:lnRef idx="1">
              <a:schemeClr val="accent1"/>
            </a:lnRef>
            <a:fillRef idx="0">
              <a:schemeClr val="accent1"/>
            </a:fillRef>
            <a:effectRef idx="0">
              <a:schemeClr val="accent1"/>
            </a:effectRef>
            <a:fontRef idx="minor">
              <a:schemeClr val="tx1"/>
            </a:fontRef>
          </p:style>
        </p:cxnSp>
        <p:sp>
          <p:nvSpPr>
            <p:cNvPr id="53" name="TextBox 120">
              <a:extLst>
                <a:ext uri="{FF2B5EF4-FFF2-40B4-BE49-F238E27FC236}">
                  <a16:creationId xmlns:a16="http://schemas.microsoft.com/office/drawing/2014/main" id="{68BC8F47-8170-A554-152F-9ED1D13BA43D}"/>
                </a:ext>
              </a:extLst>
            </p:cNvPr>
            <p:cNvSpPr txBox="1"/>
            <p:nvPr/>
          </p:nvSpPr>
          <p:spPr>
            <a:xfrm>
              <a:off x="10938766" y="3192237"/>
              <a:ext cx="209207" cy="106326"/>
            </a:xfrm>
            <a:prstGeom prst="rect">
              <a:avLst/>
            </a:prstGeom>
            <a:noFill/>
          </p:spPr>
          <p:txBody>
            <a:bodyPr wrap="none" rtlCol="0">
              <a:spAutoFit/>
            </a:bodyPr>
            <a:lstStyle>
              <a:defPPr>
                <a:defRPr lang="fr-FR"/>
              </a:defPPr>
              <a:lvl1pPr>
                <a:defRPr sz="1200" i="1">
                  <a:solidFill>
                    <a:schemeClr val="tx1">
                      <a:lumMod val="50000"/>
                      <a:lumOff val="50000"/>
                    </a:schemeClr>
                  </a:solidFill>
                </a:defRPr>
              </a:lvl1pPr>
            </a:lstStyle>
            <a:p>
              <a:r>
                <a:rPr lang="en-US" dirty="0" err="1">
                  <a:solidFill>
                    <a:schemeClr val="accent2"/>
                  </a:solidFill>
                </a:rPr>
                <a:t>L</a:t>
              </a:r>
              <a:r>
                <a:rPr lang="en-US" baseline="-25000" dirty="0" err="1">
                  <a:solidFill>
                    <a:schemeClr val="accent2"/>
                  </a:solidFill>
                </a:rPr>
                <a:t>head</a:t>
              </a:r>
              <a:r>
                <a:rPr lang="en-US" baseline="-25000" dirty="0">
                  <a:solidFill>
                    <a:schemeClr val="accent2"/>
                  </a:solidFill>
                </a:rPr>
                <a:t>/e</a:t>
              </a:r>
              <a:endParaRPr lang="fr-FR" baseline="-25000" dirty="0">
                <a:solidFill>
                  <a:schemeClr val="accent2"/>
                </a:solidFill>
              </a:endParaRPr>
            </a:p>
          </p:txBody>
        </p:sp>
        <p:cxnSp>
          <p:nvCxnSpPr>
            <p:cNvPr id="54" name="Straight Connector 121">
              <a:extLst>
                <a:ext uri="{FF2B5EF4-FFF2-40B4-BE49-F238E27FC236}">
                  <a16:creationId xmlns:a16="http://schemas.microsoft.com/office/drawing/2014/main" id="{36AF698B-5E4A-BDBF-907F-28F0E57856CE}"/>
                </a:ext>
              </a:extLst>
            </p:cNvPr>
            <p:cNvCxnSpPr>
              <a:cxnSpLocks/>
            </p:cNvCxnSpPr>
            <p:nvPr/>
          </p:nvCxnSpPr>
          <p:spPr>
            <a:xfrm flipV="1">
              <a:off x="11280080" y="3432235"/>
              <a:ext cx="0" cy="625684"/>
            </a:xfrm>
            <a:prstGeom prst="line">
              <a:avLst/>
            </a:prstGeom>
            <a:ln>
              <a:solidFill>
                <a:schemeClr val="tx1">
                  <a:lumMod val="50000"/>
                  <a:lumOff val="50000"/>
                </a:schemeClr>
              </a:solidFill>
              <a:prstDash val="lgDashDot"/>
            </a:ln>
          </p:spPr>
          <p:style>
            <a:lnRef idx="1">
              <a:schemeClr val="accent1"/>
            </a:lnRef>
            <a:fillRef idx="0">
              <a:schemeClr val="accent1"/>
            </a:fillRef>
            <a:effectRef idx="0">
              <a:schemeClr val="accent1"/>
            </a:effectRef>
            <a:fontRef idx="minor">
              <a:schemeClr val="tx1"/>
            </a:fontRef>
          </p:style>
        </p:cxnSp>
        <p:grpSp>
          <p:nvGrpSpPr>
            <p:cNvPr id="42" name="Group 27">
              <a:extLst>
                <a:ext uri="{FF2B5EF4-FFF2-40B4-BE49-F238E27FC236}">
                  <a16:creationId xmlns:a16="http://schemas.microsoft.com/office/drawing/2014/main" id="{B11A68C9-98C8-82F3-A70A-5EA6D69BC253}"/>
                </a:ext>
              </a:extLst>
            </p:cNvPr>
            <p:cNvGrpSpPr/>
            <p:nvPr/>
          </p:nvGrpSpPr>
          <p:grpSpPr>
            <a:xfrm>
              <a:off x="7890606" y="2179645"/>
              <a:ext cx="2432516" cy="491953"/>
              <a:chOff x="1608650" y="1934950"/>
              <a:chExt cx="4699374" cy="1281624"/>
            </a:xfrm>
          </p:grpSpPr>
          <p:cxnSp>
            <p:nvCxnSpPr>
              <p:cNvPr id="78" name="Straight Connector 25">
                <a:extLst>
                  <a:ext uri="{FF2B5EF4-FFF2-40B4-BE49-F238E27FC236}">
                    <a16:creationId xmlns:a16="http://schemas.microsoft.com/office/drawing/2014/main" id="{3178796F-D5F4-BC02-9B85-011BCE6A5FAA}"/>
                  </a:ext>
                </a:extLst>
              </p:cNvPr>
              <p:cNvCxnSpPr>
                <a:cxnSpLocks/>
                <a:endCxn id="82" idx="0"/>
              </p:cNvCxnSpPr>
              <p:nvPr/>
            </p:nvCxnSpPr>
            <p:spPr>
              <a:xfrm>
                <a:off x="1608650" y="1934950"/>
                <a:ext cx="1326858"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79" name="Group 43">
                <a:extLst>
                  <a:ext uri="{FF2B5EF4-FFF2-40B4-BE49-F238E27FC236}">
                    <a16:creationId xmlns:a16="http://schemas.microsoft.com/office/drawing/2014/main" id="{A41628AE-41C1-5945-CE45-97A9FBD23B1E}"/>
                  </a:ext>
                </a:extLst>
              </p:cNvPr>
              <p:cNvGrpSpPr/>
              <p:nvPr/>
            </p:nvGrpSpPr>
            <p:grpSpPr>
              <a:xfrm>
                <a:off x="2935508" y="1934950"/>
                <a:ext cx="946904" cy="1281624"/>
                <a:chOff x="2708776" y="4233466"/>
                <a:chExt cx="326823" cy="776679"/>
              </a:xfrm>
            </p:grpSpPr>
            <p:cxnSp>
              <p:nvCxnSpPr>
                <p:cNvPr id="81" name="Straight Connector 37">
                  <a:extLst>
                    <a:ext uri="{FF2B5EF4-FFF2-40B4-BE49-F238E27FC236}">
                      <a16:creationId xmlns:a16="http://schemas.microsoft.com/office/drawing/2014/main" id="{2FBC0EBF-386E-BEEB-66D0-D1E1C200FBF5}"/>
                    </a:ext>
                  </a:extLst>
                </p:cNvPr>
                <p:cNvCxnSpPr>
                  <a:cxnSpLocks/>
                  <a:endCxn id="83" idx="2"/>
                </p:cNvCxnSpPr>
                <p:nvPr/>
              </p:nvCxnSpPr>
              <p:spPr>
                <a:xfrm>
                  <a:off x="2812996" y="4331725"/>
                  <a:ext cx="117828" cy="528671"/>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82" name="Freeform: Shape 38">
                  <a:extLst>
                    <a:ext uri="{FF2B5EF4-FFF2-40B4-BE49-F238E27FC236}">
                      <a16:creationId xmlns:a16="http://schemas.microsoft.com/office/drawing/2014/main" id="{3E53A985-FC41-8CF3-7FDC-D64B280CF05B}"/>
                    </a:ext>
                  </a:extLst>
                </p:cNvPr>
                <p:cNvSpPr/>
                <p:nvPr/>
              </p:nvSpPr>
              <p:spPr>
                <a:xfrm>
                  <a:off x="2708776" y="4233466"/>
                  <a:ext cx="104775" cy="98425"/>
                </a:xfrm>
                <a:custGeom>
                  <a:avLst/>
                  <a:gdLst>
                    <a:gd name="connsiteX0" fmla="*/ 0 w 104775"/>
                    <a:gd name="connsiteY0" fmla="*/ 0 h 98425"/>
                    <a:gd name="connsiteX1" fmla="*/ 76200 w 104775"/>
                    <a:gd name="connsiteY1" fmla="*/ 22225 h 98425"/>
                    <a:gd name="connsiteX2" fmla="*/ 104775 w 104775"/>
                    <a:gd name="connsiteY2" fmla="*/ 98425 h 98425"/>
                    <a:gd name="connsiteX0" fmla="*/ 0 w 104775"/>
                    <a:gd name="connsiteY0" fmla="*/ 29303 h 127728"/>
                    <a:gd name="connsiteX1" fmla="*/ 76200 w 104775"/>
                    <a:gd name="connsiteY1" fmla="*/ 51528 h 127728"/>
                    <a:gd name="connsiteX2" fmla="*/ 104775 w 104775"/>
                    <a:gd name="connsiteY2" fmla="*/ 127728 h 127728"/>
                    <a:gd name="connsiteX0" fmla="*/ 0 w 104775"/>
                    <a:gd name="connsiteY0" fmla="*/ 0 h 98425"/>
                    <a:gd name="connsiteX1" fmla="*/ 76200 w 104775"/>
                    <a:gd name="connsiteY1" fmla="*/ 22225 h 98425"/>
                    <a:gd name="connsiteX2" fmla="*/ 104775 w 104775"/>
                    <a:gd name="connsiteY2" fmla="*/ 98425 h 98425"/>
                    <a:gd name="connsiteX0" fmla="*/ 0 w 104775"/>
                    <a:gd name="connsiteY0" fmla="*/ 0 h 98425"/>
                    <a:gd name="connsiteX1" fmla="*/ 73819 w 104775"/>
                    <a:gd name="connsiteY1" fmla="*/ 29369 h 98425"/>
                    <a:gd name="connsiteX2" fmla="*/ 104775 w 104775"/>
                    <a:gd name="connsiteY2" fmla="*/ 98425 h 98425"/>
                    <a:gd name="connsiteX0" fmla="*/ 0 w 104775"/>
                    <a:gd name="connsiteY0" fmla="*/ 0 h 98425"/>
                    <a:gd name="connsiteX1" fmla="*/ 73819 w 104775"/>
                    <a:gd name="connsiteY1" fmla="*/ 29369 h 98425"/>
                    <a:gd name="connsiteX2" fmla="*/ 104775 w 104775"/>
                    <a:gd name="connsiteY2" fmla="*/ 98425 h 98425"/>
                    <a:gd name="connsiteX0" fmla="*/ 0 w 104775"/>
                    <a:gd name="connsiteY0" fmla="*/ 0 h 98425"/>
                    <a:gd name="connsiteX1" fmla="*/ 73819 w 104775"/>
                    <a:gd name="connsiteY1" fmla="*/ 29369 h 98425"/>
                    <a:gd name="connsiteX2" fmla="*/ 104775 w 104775"/>
                    <a:gd name="connsiteY2" fmla="*/ 98425 h 98425"/>
                  </a:gdLst>
                  <a:ahLst/>
                  <a:cxnLst>
                    <a:cxn ang="0">
                      <a:pos x="connsiteX0" y="connsiteY0"/>
                    </a:cxn>
                    <a:cxn ang="0">
                      <a:pos x="connsiteX1" y="connsiteY1"/>
                    </a:cxn>
                    <a:cxn ang="0">
                      <a:pos x="connsiteX2" y="connsiteY2"/>
                    </a:cxn>
                  </a:cxnLst>
                  <a:rect l="l" t="t" r="r" b="b"/>
                  <a:pathLst>
                    <a:path w="104775" h="98425">
                      <a:moveTo>
                        <a:pt x="0" y="0"/>
                      </a:moveTo>
                      <a:cubicBezTo>
                        <a:pt x="29369" y="2910"/>
                        <a:pt x="44451" y="-8466"/>
                        <a:pt x="73819" y="29369"/>
                      </a:cubicBezTo>
                      <a:cubicBezTo>
                        <a:pt x="105569" y="64823"/>
                        <a:pt x="94192" y="70643"/>
                        <a:pt x="104775" y="98425"/>
                      </a:cubicBezTo>
                    </a:path>
                  </a:pathLst>
                </a:custGeom>
                <a:ln w="28575">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83" name="Freeform: Shape 39">
                  <a:extLst>
                    <a:ext uri="{FF2B5EF4-FFF2-40B4-BE49-F238E27FC236}">
                      <a16:creationId xmlns:a16="http://schemas.microsoft.com/office/drawing/2014/main" id="{6E1F2128-4583-AAF4-3B13-B3E717F349D0}"/>
                    </a:ext>
                  </a:extLst>
                </p:cNvPr>
                <p:cNvSpPr/>
                <p:nvPr/>
              </p:nvSpPr>
              <p:spPr>
                <a:xfrm flipH="1" flipV="1">
                  <a:off x="2930824" y="4860395"/>
                  <a:ext cx="104775" cy="149750"/>
                </a:xfrm>
                <a:custGeom>
                  <a:avLst/>
                  <a:gdLst>
                    <a:gd name="connsiteX0" fmla="*/ 0 w 104775"/>
                    <a:gd name="connsiteY0" fmla="*/ 0 h 98425"/>
                    <a:gd name="connsiteX1" fmla="*/ 76200 w 104775"/>
                    <a:gd name="connsiteY1" fmla="*/ 22225 h 98425"/>
                    <a:gd name="connsiteX2" fmla="*/ 104775 w 104775"/>
                    <a:gd name="connsiteY2" fmla="*/ 98425 h 98425"/>
                    <a:gd name="connsiteX0" fmla="*/ 0 w 104775"/>
                    <a:gd name="connsiteY0" fmla="*/ 29303 h 127728"/>
                    <a:gd name="connsiteX1" fmla="*/ 76200 w 104775"/>
                    <a:gd name="connsiteY1" fmla="*/ 51528 h 127728"/>
                    <a:gd name="connsiteX2" fmla="*/ 104775 w 104775"/>
                    <a:gd name="connsiteY2" fmla="*/ 127728 h 127728"/>
                    <a:gd name="connsiteX0" fmla="*/ 0 w 104775"/>
                    <a:gd name="connsiteY0" fmla="*/ 0 h 98425"/>
                    <a:gd name="connsiteX1" fmla="*/ 76200 w 104775"/>
                    <a:gd name="connsiteY1" fmla="*/ 22225 h 98425"/>
                    <a:gd name="connsiteX2" fmla="*/ 104775 w 104775"/>
                    <a:gd name="connsiteY2" fmla="*/ 98425 h 98425"/>
                    <a:gd name="connsiteX0" fmla="*/ 0 w 104775"/>
                    <a:gd name="connsiteY0" fmla="*/ 0 h 98425"/>
                    <a:gd name="connsiteX1" fmla="*/ 73819 w 104775"/>
                    <a:gd name="connsiteY1" fmla="*/ 29369 h 98425"/>
                    <a:gd name="connsiteX2" fmla="*/ 104775 w 104775"/>
                    <a:gd name="connsiteY2" fmla="*/ 98425 h 98425"/>
                    <a:gd name="connsiteX0" fmla="*/ 0 w 104775"/>
                    <a:gd name="connsiteY0" fmla="*/ 0 h 98425"/>
                    <a:gd name="connsiteX1" fmla="*/ 73819 w 104775"/>
                    <a:gd name="connsiteY1" fmla="*/ 29369 h 98425"/>
                    <a:gd name="connsiteX2" fmla="*/ 104775 w 104775"/>
                    <a:gd name="connsiteY2" fmla="*/ 98425 h 98425"/>
                    <a:gd name="connsiteX0" fmla="*/ 0 w 104775"/>
                    <a:gd name="connsiteY0" fmla="*/ 0 h 98425"/>
                    <a:gd name="connsiteX1" fmla="*/ 73819 w 104775"/>
                    <a:gd name="connsiteY1" fmla="*/ 29369 h 98425"/>
                    <a:gd name="connsiteX2" fmla="*/ 104775 w 104775"/>
                    <a:gd name="connsiteY2" fmla="*/ 98425 h 98425"/>
                    <a:gd name="connsiteX0" fmla="*/ 0 w 104775"/>
                    <a:gd name="connsiteY0" fmla="*/ 48714 h 147139"/>
                    <a:gd name="connsiteX1" fmla="*/ 58868 w 104775"/>
                    <a:gd name="connsiteY1" fmla="*/ 10259 h 147139"/>
                    <a:gd name="connsiteX2" fmla="*/ 104775 w 104775"/>
                    <a:gd name="connsiteY2" fmla="*/ 147139 h 147139"/>
                    <a:gd name="connsiteX0" fmla="*/ 0 w 104775"/>
                    <a:gd name="connsiteY0" fmla="*/ 51326 h 149751"/>
                    <a:gd name="connsiteX1" fmla="*/ 64474 w 104775"/>
                    <a:gd name="connsiteY1" fmla="*/ 9985 h 149751"/>
                    <a:gd name="connsiteX2" fmla="*/ 104775 w 104775"/>
                    <a:gd name="connsiteY2" fmla="*/ 149751 h 149751"/>
                    <a:gd name="connsiteX0" fmla="*/ 0 w 104775"/>
                    <a:gd name="connsiteY0" fmla="*/ 51326 h 149751"/>
                    <a:gd name="connsiteX1" fmla="*/ 64474 w 104775"/>
                    <a:gd name="connsiteY1" fmla="*/ 9985 h 149751"/>
                    <a:gd name="connsiteX2" fmla="*/ 104775 w 104775"/>
                    <a:gd name="connsiteY2" fmla="*/ 149751 h 149751"/>
                    <a:gd name="connsiteX0" fmla="*/ 0 w 104775"/>
                    <a:gd name="connsiteY0" fmla="*/ 51326 h 149751"/>
                    <a:gd name="connsiteX1" fmla="*/ 64474 w 104775"/>
                    <a:gd name="connsiteY1" fmla="*/ 9985 h 149751"/>
                    <a:gd name="connsiteX2" fmla="*/ 104775 w 104775"/>
                    <a:gd name="connsiteY2" fmla="*/ 149751 h 149751"/>
                  </a:gdLst>
                  <a:ahLst/>
                  <a:cxnLst>
                    <a:cxn ang="0">
                      <a:pos x="connsiteX0" y="connsiteY0"/>
                    </a:cxn>
                    <a:cxn ang="0">
                      <a:pos x="connsiteX1" y="connsiteY1"/>
                    </a:cxn>
                    <a:cxn ang="0">
                      <a:pos x="connsiteX2" y="connsiteY2"/>
                    </a:cxn>
                  </a:cxnLst>
                  <a:rect l="l" t="t" r="r" b="b"/>
                  <a:pathLst>
                    <a:path w="104775" h="149751">
                      <a:moveTo>
                        <a:pt x="0" y="51326"/>
                      </a:moveTo>
                      <a:cubicBezTo>
                        <a:pt x="29369" y="54236"/>
                        <a:pt x="35106" y="-27850"/>
                        <a:pt x="64474" y="9985"/>
                      </a:cubicBezTo>
                      <a:cubicBezTo>
                        <a:pt x="78470" y="36780"/>
                        <a:pt x="78307" y="25282"/>
                        <a:pt x="104775" y="149751"/>
                      </a:cubicBezTo>
                    </a:path>
                  </a:pathLst>
                </a:custGeom>
                <a:ln w="28575">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grpSp>
          <p:cxnSp>
            <p:nvCxnSpPr>
              <p:cNvPr id="80" name="Straight Connector 48">
                <a:extLst>
                  <a:ext uri="{FF2B5EF4-FFF2-40B4-BE49-F238E27FC236}">
                    <a16:creationId xmlns:a16="http://schemas.microsoft.com/office/drawing/2014/main" id="{F27C8474-B9BB-65B8-06BA-173173F99C4B}"/>
                  </a:ext>
                </a:extLst>
              </p:cNvPr>
              <p:cNvCxnSpPr>
                <a:cxnSpLocks/>
                <a:stCxn id="83" idx="0"/>
              </p:cNvCxnSpPr>
              <p:nvPr/>
            </p:nvCxnSpPr>
            <p:spPr>
              <a:xfrm>
                <a:off x="3882413" y="3131879"/>
                <a:ext cx="2425611" cy="2"/>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55" name="Group 57">
              <a:extLst>
                <a:ext uri="{FF2B5EF4-FFF2-40B4-BE49-F238E27FC236}">
                  <a16:creationId xmlns:a16="http://schemas.microsoft.com/office/drawing/2014/main" id="{D892D420-1233-83CE-CAEB-29CC622B111F}"/>
                </a:ext>
              </a:extLst>
            </p:cNvPr>
            <p:cNvGrpSpPr/>
            <p:nvPr/>
          </p:nvGrpSpPr>
          <p:grpSpPr>
            <a:xfrm flipH="1">
              <a:off x="9905774" y="2179735"/>
              <a:ext cx="1831138" cy="491953"/>
              <a:chOff x="2770452" y="1934950"/>
              <a:chExt cx="3537572" cy="1281624"/>
            </a:xfrm>
          </p:grpSpPr>
          <p:cxnSp>
            <p:nvCxnSpPr>
              <p:cNvPr id="57" name="Straight Connector 58">
                <a:extLst>
                  <a:ext uri="{FF2B5EF4-FFF2-40B4-BE49-F238E27FC236}">
                    <a16:creationId xmlns:a16="http://schemas.microsoft.com/office/drawing/2014/main" id="{EA966998-08D9-9182-F72A-C49350062EF5}"/>
                  </a:ext>
                </a:extLst>
              </p:cNvPr>
              <p:cNvCxnSpPr>
                <a:cxnSpLocks/>
                <a:endCxn id="61" idx="0"/>
              </p:cNvCxnSpPr>
              <p:nvPr/>
            </p:nvCxnSpPr>
            <p:spPr>
              <a:xfrm>
                <a:off x="2770452" y="1934950"/>
                <a:ext cx="165056"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58" name="Group 59">
                <a:extLst>
                  <a:ext uri="{FF2B5EF4-FFF2-40B4-BE49-F238E27FC236}">
                    <a16:creationId xmlns:a16="http://schemas.microsoft.com/office/drawing/2014/main" id="{2F7D65FC-8993-9C1F-5480-B9D535A48431}"/>
                  </a:ext>
                </a:extLst>
              </p:cNvPr>
              <p:cNvGrpSpPr/>
              <p:nvPr/>
            </p:nvGrpSpPr>
            <p:grpSpPr>
              <a:xfrm>
                <a:off x="2935508" y="1934950"/>
                <a:ext cx="946904" cy="1281624"/>
                <a:chOff x="2708776" y="4233466"/>
                <a:chExt cx="326823" cy="776679"/>
              </a:xfrm>
            </p:grpSpPr>
            <p:cxnSp>
              <p:nvCxnSpPr>
                <p:cNvPr id="60" name="Straight Connector 61">
                  <a:extLst>
                    <a:ext uri="{FF2B5EF4-FFF2-40B4-BE49-F238E27FC236}">
                      <a16:creationId xmlns:a16="http://schemas.microsoft.com/office/drawing/2014/main" id="{3C6B87BB-2207-6A56-A5EA-73A75C82DC15}"/>
                    </a:ext>
                  </a:extLst>
                </p:cNvPr>
                <p:cNvCxnSpPr>
                  <a:cxnSpLocks/>
                  <a:endCxn id="62" idx="2"/>
                </p:cNvCxnSpPr>
                <p:nvPr/>
              </p:nvCxnSpPr>
              <p:spPr>
                <a:xfrm>
                  <a:off x="2812996" y="4331725"/>
                  <a:ext cx="117828" cy="528671"/>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61" name="Freeform: Shape 62">
                  <a:extLst>
                    <a:ext uri="{FF2B5EF4-FFF2-40B4-BE49-F238E27FC236}">
                      <a16:creationId xmlns:a16="http://schemas.microsoft.com/office/drawing/2014/main" id="{252C3796-DDD6-8A8D-B488-4BC6B61AB162}"/>
                    </a:ext>
                  </a:extLst>
                </p:cNvPr>
                <p:cNvSpPr/>
                <p:nvPr/>
              </p:nvSpPr>
              <p:spPr>
                <a:xfrm>
                  <a:off x="2708776" y="4233466"/>
                  <a:ext cx="104775" cy="98425"/>
                </a:xfrm>
                <a:custGeom>
                  <a:avLst/>
                  <a:gdLst>
                    <a:gd name="connsiteX0" fmla="*/ 0 w 104775"/>
                    <a:gd name="connsiteY0" fmla="*/ 0 h 98425"/>
                    <a:gd name="connsiteX1" fmla="*/ 76200 w 104775"/>
                    <a:gd name="connsiteY1" fmla="*/ 22225 h 98425"/>
                    <a:gd name="connsiteX2" fmla="*/ 104775 w 104775"/>
                    <a:gd name="connsiteY2" fmla="*/ 98425 h 98425"/>
                    <a:gd name="connsiteX0" fmla="*/ 0 w 104775"/>
                    <a:gd name="connsiteY0" fmla="*/ 29303 h 127728"/>
                    <a:gd name="connsiteX1" fmla="*/ 76200 w 104775"/>
                    <a:gd name="connsiteY1" fmla="*/ 51528 h 127728"/>
                    <a:gd name="connsiteX2" fmla="*/ 104775 w 104775"/>
                    <a:gd name="connsiteY2" fmla="*/ 127728 h 127728"/>
                    <a:gd name="connsiteX0" fmla="*/ 0 w 104775"/>
                    <a:gd name="connsiteY0" fmla="*/ 0 h 98425"/>
                    <a:gd name="connsiteX1" fmla="*/ 76200 w 104775"/>
                    <a:gd name="connsiteY1" fmla="*/ 22225 h 98425"/>
                    <a:gd name="connsiteX2" fmla="*/ 104775 w 104775"/>
                    <a:gd name="connsiteY2" fmla="*/ 98425 h 98425"/>
                    <a:gd name="connsiteX0" fmla="*/ 0 w 104775"/>
                    <a:gd name="connsiteY0" fmla="*/ 0 h 98425"/>
                    <a:gd name="connsiteX1" fmla="*/ 73819 w 104775"/>
                    <a:gd name="connsiteY1" fmla="*/ 29369 h 98425"/>
                    <a:gd name="connsiteX2" fmla="*/ 104775 w 104775"/>
                    <a:gd name="connsiteY2" fmla="*/ 98425 h 98425"/>
                    <a:gd name="connsiteX0" fmla="*/ 0 w 104775"/>
                    <a:gd name="connsiteY0" fmla="*/ 0 h 98425"/>
                    <a:gd name="connsiteX1" fmla="*/ 73819 w 104775"/>
                    <a:gd name="connsiteY1" fmla="*/ 29369 h 98425"/>
                    <a:gd name="connsiteX2" fmla="*/ 104775 w 104775"/>
                    <a:gd name="connsiteY2" fmla="*/ 98425 h 98425"/>
                    <a:gd name="connsiteX0" fmla="*/ 0 w 104775"/>
                    <a:gd name="connsiteY0" fmla="*/ 0 h 98425"/>
                    <a:gd name="connsiteX1" fmla="*/ 73819 w 104775"/>
                    <a:gd name="connsiteY1" fmla="*/ 29369 h 98425"/>
                    <a:gd name="connsiteX2" fmla="*/ 104775 w 104775"/>
                    <a:gd name="connsiteY2" fmla="*/ 98425 h 98425"/>
                  </a:gdLst>
                  <a:ahLst/>
                  <a:cxnLst>
                    <a:cxn ang="0">
                      <a:pos x="connsiteX0" y="connsiteY0"/>
                    </a:cxn>
                    <a:cxn ang="0">
                      <a:pos x="connsiteX1" y="connsiteY1"/>
                    </a:cxn>
                    <a:cxn ang="0">
                      <a:pos x="connsiteX2" y="connsiteY2"/>
                    </a:cxn>
                  </a:cxnLst>
                  <a:rect l="l" t="t" r="r" b="b"/>
                  <a:pathLst>
                    <a:path w="104775" h="98425">
                      <a:moveTo>
                        <a:pt x="0" y="0"/>
                      </a:moveTo>
                      <a:cubicBezTo>
                        <a:pt x="29369" y="2910"/>
                        <a:pt x="44451" y="-8466"/>
                        <a:pt x="73819" y="29369"/>
                      </a:cubicBezTo>
                      <a:cubicBezTo>
                        <a:pt x="105569" y="64823"/>
                        <a:pt x="94192" y="70643"/>
                        <a:pt x="104775" y="98425"/>
                      </a:cubicBezTo>
                    </a:path>
                  </a:pathLst>
                </a:custGeom>
                <a:ln w="28575">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62" name="Freeform: Shape 63">
                  <a:extLst>
                    <a:ext uri="{FF2B5EF4-FFF2-40B4-BE49-F238E27FC236}">
                      <a16:creationId xmlns:a16="http://schemas.microsoft.com/office/drawing/2014/main" id="{C61B541D-D2DD-4979-94F1-FB00AE9AA9D7}"/>
                    </a:ext>
                  </a:extLst>
                </p:cNvPr>
                <p:cNvSpPr/>
                <p:nvPr/>
              </p:nvSpPr>
              <p:spPr>
                <a:xfrm flipH="1" flipV="1">
                  <a:off x="2930824" y="4860395"/>
                  <a:ext cx="104775" cy="149750"/>
                </a:xfrm>
                <a:custGeom>
                  <a:avLst/>
                  <a:gdLst>
                    <a:gd name="connsiteX0" fmla="*/ 0 w 104775"/>
                    <a:gd name="connsiteY0" fmla="*/ 0 h 98425"/>
                    <a:gd name="connsiteX1" fmla="*/ 76200 w 104775"/>
                    <a:gd name="connsiteY1" fmla="*/ 22225 h 98425"/>
                    <a:gd name="connsiteX2" fmla="*/ 104775 w 104775"/>
                    <a:gd name="connsiteY2" fmla="*/ 98425 h 98425"/>
                    <a:gd name="connsiteX0" fmla="*/ 0 w 104775"/>
                    <a:gd name="connsiteY0" fmla="*/ 29303 h 127728"/>
                    <a:gd name="connsiteX1" fmla="*/ 76200 w 104775"/>
                    <a:gd name="connsiteY1" fmla="*/ 51528 h 127728"/>
                    <a:gd name="connsiteX2" fmla="*/ 104775 w 104775"/>
                    <a:gd name="connsiteY2" fmla="*/ 127728 h 127728"/>
                    <a:gd name="connsiteX0" fmla="*/ 0 w 104775"/>
                    <a:gd name="connsiteY0" fmla="*/ 0 h 98425"/>
                    <a:gd name="connsiteX1" fmla="*/ 76200 w 104775"/>
                    <a:gd name="connsiteY1" fmla="*/ 22225 h 98425"/>
                    <a:gd name="connsiteX2" fmla="*/ 104775 w 104775"/>
                    <a:gd name="connsiteY2" fmla="*/ 98425 h 98425"/>
                    <a:gd name="connsiteX0" fmla="*/ 0 w 104775"/>
                    <a:gd name="connsiteY0" fmla="*/ 0 h 98425"/>
                    <a:gd name="connsiteX1" fmla="*/ 73819 w 104775"/>
                    <a:gd name="connsiteY1" fmla="*/ 29369 h 98425"/>
                    <a:gd name="connsiteX2" fmla="*/ 104775 w 104775"/>
                    <a:gd name="connsiteY2" fmla="*/ 98425 h 98425"/>
                    <a:gd name="connsiteX0" fmla="*/ 0 w 104775"/>
                    <a:gd name="connsiteY0" fmla="*/ 0 h 98425"/>
                    <a:gd name="connsiteX1" fmla="*/ 73819 w 104775"/>
                    <a:gd name="connsiteY1" fmla="*/ 29369 h 98425"/>
                    <a:gd name="connsiteX2" fmla="*/ 104775 w 104775"/>
                    <a:gd name="connsiteY2" fmla="*/ 98425 h 98425"/>
                    <a:gd name="connsiteX0" fmla="*/ 0 w 104775"/>
                    <a:gd name="connsiteY0" fmla="*/ 0 h 98425"/>
                    <a:gd name="connsiteX1" fmla="*/ 73819 w 104775"/>
                    <a:gd name="connsiteY1" fmla="*/ 29369 h 98425"/>
                    <a:gd name="connsiteX2" fmla="*/ 104775 w 104775"/>
                    <a:gd name="connsiteY2" fmla="*/ 98425 h 98425"/>
                    <a:gd name="connsiteX0" fmla="*/ 0 w 104775"/>
                    <a:gd name="connsiteY0" fmla="*/ 48714 h 147139"/>
                    <a:gd name="connsiteX1" fmla="*/ 58868 w 104775"/>
                    <a:gd name="connsiteY1" fmla="*/ 10259 h 147139"/>
                    <a:gd name="connsiteX2" fmla="*/ 104775 w 104775"/>
                    <a:gd name="connsiteY2" fmla="*/ 147139 h 147139"/>
                    <a:gd name="connsiteX0" fmla="*/ 0 w 104775"/>
                    <a:gd name="connsiteY0" fmla="*/ 51326 h 149751"/>
                    <a:gd name="connsiteX1" fmla="*/ 64474 w 104775"/>
                    <a:gd name="connsiteY1" fmla="*/ 9985 h 149751"/>
                    <a:gd name="connsiteX2" fmla="*/ 104775 w 104775"/>
                    <a:gd name="connsiteY2" fmla="*/ 149751 h 149751"/>
                    <a:gd name="connsiteX0" fmla="*/ 0 w 104775"/>
                    <a:gd name="connsiteY0" fmla="*/ 51326 h 149751"/>
                    <a:gd name="connsiteX1" fmla="*/ 64474 w 104775"/>
                    <a:gd name="connsiteY1" fmla="*/ 9985 h 149751"/>
                    <a:gd name="connsiteX2" fmla="*/ 104775 w 104775"/>
                    <a:gd name="connsiteY2" fmla="*/ 149751 h 149751"/>
                    <a:gd name="connsiteX0" fmla="*/ 0 w 104775"/>
                    <a:gd name="connsiteY0" fmla="*/ 51326 h 149751"/>
                    <a:gd name="connsiteX1" fmla="*/ 64474 w 104775"/>
                    <a:gd name="connsiteY1" fmla="*/ 9985 h 149751"/>
                    <a:gd name="connsiteX2" fmla="*/ 104775 w 104775"/>
                    <a:gd name="connsiteY2" fmla="*/ 149751 h 149751"/>
                  </a:gdLst>
                  <a:ahLst/>
                  <a:cxnLst>
                    <a:cxn ang="0">
                      <a:pos x="connsiteX0" y="connsiteY0"/>
                    </a:cxn>
                    <a:cxn ang="0">
                      <a:pos x="connsiteX1" y="connsiteY1"/>
                    </a:cxn>
                    <a:cxn ang="0">
                      <a:pos x="connsiteX2" y="connsiteY2"/>
                    </a:cxn>
                  </a:cxnLst>
                  <a:rect l="l" t="t" r="r" b="b"/>
                  <a:pathLst>
                    <a:path w="104775" h="149751">
                      <a:moveTo>
                        <a:pt x="0" y="51326"/>
                      </a:moveTo>
                      <a:cubicBezTo>
                        <a:pt x="29369" y="54236"/>
                        <a:pt x="35106" y="-27850"/>
                        <a:pt x="64474" y="9985"/>
                      </a:cubicBezTo>
                      <a:cubicBezTo>
                        <a:pt x="78470" y="36780"/>
                        <a:pt x="78307" y="25282"/>
                        <a:pt x="104775" y="149751"/>
                      </a:cubicBezTo>
                    </a:path>
                  </a:pathLst>
                </a:custGeom>
                <a:ln w="28575">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grpSp>
          <p:cxnSp>
            <p:nvCxnSpPr>
              <p:cNvPr id="59" name="Straight Connector 60">
                <a:extLst>
                  <a:ext uri="{FF2B5EF4-FFF2-40B4-BE49-F238E27FC236}">
                    <a16:creationId xmlns:a16="http://schemas.microsoft.com/office/drawing/2014/main" id="{79955FFD-EC4E-01A6-20A2-76B5C29F2158}"/>
                  </a:ext>
                </a:extLst>
              </p:cNvPr>
              <p:cNvCxnSpPr>
                <a:cxnSpLocks/>
                <a:stCxn id="62" idx="0"/>
              </p:cNvCxnSpPr>
              <p:nvPr/>
            </p:nvCxnSpPr>
            <p:spPr>
              <a:xfrm>
                <a:off x="3882413" y="3131879"/>
                <a:ext cx="2425611" cy="2"/>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cxnSp>
          <p:nvCxnSpPr>
            <p:cNvPr id="56" name="Straight Connector 65">
              <a:extLst>
                <a:ext uri="{FF2B5EF4-FFF2-40B4-BE49-F238E27FC236}">
                  <a16:creationId xmlns:a16="http://schemas.microsoft.com/office/drawing/2014/main" id="{C6E844DE-FF70-80DA-CD22-CFB24D9AA52C}"/>
                </a:ext>
              </a:extLst>
            </p:cNvPr>
            <p:cNvCxnSpPr>
              <a:cxnSpLocks/>
            </p:cNvCxnSpPr>
            <p:nvPr/>
          </p:nvCxnSpPr>
          <p:spPr>
            <a:xfrm flipV="1">
              <a:off x="11403998" y="2133689"/>
              <a:ext cx="0" cy="582980"/>
            </a:xfrm>
            <a:prstGeom prst="line">
              <a:avLst/>
            </a:prstGeom>
          </p:spPr>
          <p:style>
            <a:lnRef idx="1">
              <a:schemeClr val="accent1"/>
            </a:lnRef>
            <a:fillRef idx="0">
              <a:schemeClr val="accent1"/>
            </a:fillRef>
            <a:effectRef idx="0">
              <a:schemeClr val="accent1"/>
            </a:effectRef>
            <a:fontRef idx="minor">
              <a:schemeClr val="tx1"/>
            </a:fontRef>
          </p:style>
        </p:cxnSp>
        <p:grpSp>
          <p:nvGrpSpPr>
            <p:cNvPr id="97" name="Gruppo 96">
              <a:extLst>
                <a:ext uri="{FF2B5EF4-FFF2-40B4-BE49-F238E27FC236}">
                  <a16:creationId xmlns:a16="http://schemas.microsoft.com/office/drawing/2014/main" id="{9DE08F88-A58B-70FB-2B92-BF7557AE3571}"/>
                </a:ext>
              </a:extLst>
            </p:cNvPr>
            <p:cNvGrpSpPr>
              <a:grpSpLocks noChangeAspect="1"/>
            </p:cNvGrpSpPr>
            <p:nvPr/>
          </p:nvGrpSpPr>
          <p:grpSpPr>
            <a:xfrm>
              <a:off x="7846692" y="4139482"/>
              <a:ext cx="3890177" cy="2297580"/>
              <a:chOff x="1029600" y="951808"/>
              <a:chExt cx="10134600" cy="5985604"/>
            </a:xfrm>
          </p:grpSpPr>
          <p:pic>
            <p:nvPicPr>
              <p:cNvPr id="93" name="Content Placeholder 8" descr="A close-up of a machine&#10;&#10;Description automatically generated">
                <a:extLst>
                  <a:ext uri="{FF2B5EF4-FFF2-40B4-BE49-F238E27FC236}">
                    <a16:creationId xmlns:a16="http://schemas.microsoft.com/office/drawing/2014/main" id="{0435B5A4-E3D2-12FD-AFF5-4A8CB5BE3FFB}"/>
                  </a:ext>
                </a:extLst>
              </p:cNvPr>
              <p:cNvPicPr>
                <a:picLocks noChangeAspect="1"/>
              </p:cNvPicPr>
              <p:nvPr/>
            </p:nvPicPr>
            <p:blipFill>
              <a:blip r:embed="rId7"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029600" y="1224000"/>
                <a:ext cx="10134600" cy="5713412"/>
              </a:xfrm>
              <a:prstGeom prst="rect">
                <a:avLst/>
              </a:prstGeom>
            </p:spPr>
          </p:pic>
          <p:cxnSp>
            <p:nvCxnSpPr>
              <p:cNvPr id="94" name="Straight Connector 26">
                <a:extLst>
                  <a:ext uri="{FF2B5EF4-FFF2-40B4-BE49-F238E27FC236}">
                    <a16:creationId xmlns:a16="http://schemas.microsoft.com/office/drawing/2014/main" id="{50F7C8BE-AD3B-DA6A-4603-7B98FBB7885D}"/>
                  </a:ext>
                </a:extLst>
              </p:cNvPr>
              <p:cNvCxnSpPr>
                <a:cxnSpLocks/>
              </p:cNvCxnSpPr>
              <p:nvPr/>
            </p:nvCxnSpPr>
            <p:spPr>
              <a:xfrm flipV="1">
                <a:off x="3572901" y="970609"/>
                <a:ext cx="0" cy="2668924"/>
              </a:xfrm>
              <a:prstGeom prst="line">
                <a:avLst/>
              </a:prstGeom>
            </p:spPr>
            <p:style>
              <a:lnRef idx="1">
                <a:schemeClr val="accent1"/>
              </a:lnRef>
              <a:fillRef idx="0">
                <a:schemeClr val="accent1"/>
              </a:fillRef>
              <a:effectRef idx="0">
                <a:schemeClr val="accent1"/>
              </a:effectRef>
              <a:fontRef idx="minor">
                <a:schemeClr val="tx1"/>
              </a:fontRef>
            </p:style>
          </p:cxnSp>
          <p:cxnSp>
            <p:nvCxnSpPr>
              <p:cNvPr id="95" name="Straight Connector 33">
                <a:extLst>
                  <a:ext uri="{FF2B5EF4-FFF2-40B4-BE49-F238E27FC236}">
                    <a16:creationId xmlns:a16="http://schemas.microsoft.com/office/drawing/2014/main" id="{1DBEA1B2-0121-3120-8BF3-92770950CE24}"/>
                  </a:ext>
                </a:extLst>
              </p:cNvPr>
              <p:cNvCxnSpPr>
                <a:cxnSpLocks/>
              </p:cNvCxnSpPr>
              <p:nvPr/>
            </p:nvCxnSpPr>
            <p:spPr>
              <a:xfrm flipV="1">
                <a:off x="3975825" y="1798983"/>
                <a:ext cx="0" cy="1630017"/>
              </a:xfrm>
              <a:prstGeom prst="line">
                <a:avLst/>
              </a:prstGeom>
              <a:ln>
                <a:solidFill>
                  <a:schemeClr val="tx1">
                    <a:lumMod val="50000"/>
                    <a:lumOff val="50000"/>
                  </a:schemeClr>
                </a:solidFill>
                <a:prstDash val="lgDashDot"/>
              </a:ln>
            </p:spPr>
            <p:style>
              <a:lnRef idx="1">
                <a:schemeClr val="accent1"/>
              </a:lnRef>
              <a:fillRef idx="0">
                <a:schemeClr val="accent1"/>
              </a:fillRef>
              <a:effectRef idx="0">
                <a:schemeClr val="accent1"/>
              </a:effectRef>
              <a:fontRef idx="minor">
                <a:schemeClr val="tx1"/>
              </a:fontRef>
            </p:style>
          </p:cxnSp>
          <p:cxnSp>
            <p:nvCxnSpPr>
              <p:cNvPr id="96" name="Straight Connector 30">
                <a:extLst>
                  <a:ext uri="{FF2B5EF4-FFF2-40B4-BE49-F238E27FC236}">
                    <a16:creationId xmlns:a16="http://schemas.microsoft.com/office/drawing/2014/main" id="{8F776901-FDBE-03DC-48ED-1E47501C6FE1}"/>
                  </a:ext>
                </a:extLst>
              </p:cNvPr>
              <p:cNvCxnSpPr>
                <a:cxnSpLocks/>
              </p:cNvCxnSpPr>
              <p:nvPr/>
            </p:nvCxnSpPr>
            <p:spPr>
              <a:xfrm flipV="1">
                <a:off x="10301944" y="951808"/>
                <a:ext cx="0" cy="2668924"/>
              </a:xfrm>
              <a:prstGeom prst="line">
                <a:avLst/>
              </a:prstGeom>
            </p:spPr>
            <p:style>
              <a:lnRef idx="1">
                <a:schemeClr val="accent1"/>
              </a:lnRef>
              <a:fillRef idx="0">
                <a:schemeClr val="accent1"/>
              </a:fillRef>
              <a:effectRef idx="0">
                <a:schemeClr val="accent1"/>
              </a:effectRef>
              <a:fontRef idx="minor">
                <a:schemeClr val="tx1"/>
              </a:fontRef>
            </p:style>
          </p:cxnSp>
        </p:grpSp>
        <p:sp>
          <p:nvSpPr>
            <p:cNvPr id="110" name="TextBox 18">
              <a:extLst>
                <a:ext uri="{FF2B5EF4-FFF2-40B4-BE49-F238E27FC236}">
                  <a16:creationId xmlns:a16="http://schemas.microsoft.com/office/drawing/2014/main" id="{D659A5EB-DF9A-D5A1-E383-9A692D233911}"/>
                </a:ext>
              </a:extLst>
            </p:cNvPr>
            <p:cNvSpPr txBox="1"/>
            <p:nvPr/>
          </p:nvSpPr>
          <p:spPr>
            <a:xfrm>
              <a:off x="8122931" y="3094655"/>
              <a:ext cx="504000" cy="216000"/>
            </a:xfrm>
            <a:prstGeom prst="rect">
              <a:avLst/>
            </a:prstGeom>
            <a:noFill/>
            <a:ln>
              <a:solidFill>
                <a:schemeClr val="accent5"/>
              </a:solidFill>
            </a:ln>
          </p:spPr>
          <p:txBody>
            <a:bodyPr wrap="square" rtlCol="0" anchor="ctr">
              <a:spAutoFit/>
            </a:bodyPr>
            <a:lstStyle/>
            <a:p>
              <a:pPr algn="ctr"/>
              <a:r>
                <a:rPr lang="en-US" dirty="0">
                  <a:solidFill>
                    <a:schemeClr val="accent5"/>
                  </a:solidFill>
                </a:rPr>
                <a:t>ML</a:t>
              </a:r>
              <a:endParaRPr lang="fr-FR" dirty="0">
                <a:solidFill>
                  <a:schemeClr val="accent5"/>
                </a:solidFill>
              </a:endParaRPr>
            </a:p>
          </p:txBody>
        </p:sp>
      </p:grpSp>
      <mc:AlternateContent xmlns:mc="http://schemas.openxmlformats.org/markup-compatibility/2006" xmlns:a14="http://schemas.microsoft.com/office/drawing/2010/main">
        <mc:Choice Requires="a14">
          <p:sp>
            <p:nvSpPr>
              <p:cNvPr id="113" name="CasellaDiTesto 112">
                <a:extLst>
                  <a:ext uri="{FF2B5EF4-FFF2-40B4-BE49-F238E27FC236}">
                    <a16:creationId xmlns:a16="http://schemas.microsoft.com/office/drawing/2014/main" id="{19BE4C9E-17E5-E055-484A-A1AF1D1A48B3}"/>
                  </a:ext>
                </a:extLst>
              </p:cNvPr>
              <p:cNvSpPr txBox="1"/>
              <p:nvPr/>
            </p:nvSpPr>
            <p:spPr>
              <a:xfrm>
                <a:off x="555290" y="4262729"/>
                <a:ext cx="7499767" cy="1225207"/>
              </a:xfrm>
              <a:prstGeom prst="rect">
                <a:avLst/>
              </a:prstGeom>
              <a:noFill/>
            </p:spPr>
            <p:txBody>
              <a:bodyPr wrap="square">
                <a:spAutoFit/>
              </a:bodyPr>
              <a:lstStyle/>
              <a:p>
                <a:endParaRPr lang="en-US" b="1" dirty="0"/>
              </a:p>
              <a:p>
                <a:r>
                  <a:rPr lang="en-US" b="1" dirty="0"/>
                  <a:t>Possible method to minimize FFML</a:t>
                </a:r>
              </a:p>
              <a:p>
                <a:pPr marL="285750" indent="-285750">
                  <a:buFont typeface="Arial" panose="020B0604020202020204" pitchFamily="34" charset="0"/>
                  <a:buChar char="•"/>
                </a:pPr>
                <a:r>
                  <a:rPr lang="en-US" b="1" dirty="0"/>
                  <a:t>Compact Coil ends (difficult for HTS/200mm typical value for Nb</a:t>
                </a:r>
                <a:r>
                  <a:rPr lang="en-US" b="1" baseline="-25000" dirty="0"/>
                  <a:t>3</a:t>
                </a:r>
                <a:r>
                  <a:rPr lang="en-US" b="1" dirty="0"/>
                  <a:t>SN) </a:t>
                </a:r>
              </a:p>
              <a:p>
                <a:pPr marL="285750" indent="-285750">
                  <a:buFont typeface="Arial" panose="020B0604020202020204" pitchFamily="34" charset="0"/>
                  <a:buChar char="•"/>
                </a:pPr>
                <a:r>
                  <a:rPr lang="en-US" b="1" dirty="0"/>
                  <a:t>Reduction of cold mass head equipment (for example with </a:t>
                </a:r>
                <a14:m>
                  <m:oMath xmlns:m="http://schemas.openxmlformats.org/officeDocument/2006/math">
                    <m:sSub>
                      <m:sSubPr>
                        <m:ctrlPr>
                          <a:rPr lang="it-IT" b="1" i="1" dirty="0" smtClean="0">
                            <a:latin typeface="Cambria Math" panose="02040503050406030204" pitchFamily="18" charset="0"/>
                          </a:rPr>
                        </m:ctrlPr>
                      </m:sSubPr>
                      <m:e>
                        <m:r>
                          <a:rPr lang="en-US" b="1" i="1" dirty="0" smtClean="0">
                            <a:latin typeface="Cambria Math" panose="02040503050406030204" pitchFamily="18" charset="0"/>
                          </a:rPr>
                          <m:t>𝑻</m:t>
                        </m:r>
                      </m:e>
                      <m:sub>
                        <m:r>
                          <a:rPr lang="en-US" b="1" i="1" dirty="0" smtClean="0">
                            <a:latin typeface="Cambria Math" panose="02040503050406030204" pitchFamily="18" charset="0"/>
                          </a:rPr>
                          <m:t>𝒐𝒑</m:t>
                        </m:r>
                      </m:sub>
                    </m:sSub>
                  </m:oMath>
                </a14:m>
                <a:r>
                  <a:rPr lang="en-US" b="1" dirty="0"/>
                  <a:t> = 20 K)</a:t>
                </a:r>
              </a:p>
            </p:txBody>
          </p:sp>
        </mc:Choice>
        <mc:Fallback xmlns="">
          <p:sp>
            <p:nvSpPr>
              <p:cNvPr id="113" name="CasellaDiTesto 112">
                <a:extLst>
                  <a:ext uri="{FF2B5EF4-FFF2-40B4-BE49-F238E27FC236}">
                    <a16:creationId xmlns:a16="http://schemas.microsoft.com/office/drawing/2014/main" id="{19BE4C9E-17E5-E055-484A-A1AF1D1A48B3}"/>
                  </a:ext>
                </a:extLst>
              </p:cNvPr>
              <p:cNvSpPr txBox="1">
                <a:spLocks noRot="1" noChangeAspect="1" noMove="1" noResize="1" noEditPoints="1" noAdjustHandles="1" noChangeArrowheads="1" noChangeShapeType="1" noTextEdit="1"/>
              </p:cNvSpPr>
              <p:nvPr/>
            </p:nvSpPr>
            <p:spPr>
              <a:xfrm>
                <a:off x="555290" y="4262729"/>
                <a:ext cx="7499767" cy="1225207"/>
              </a:xfrm>
              <a:prstGeom prst="rect">
                <a:avLst/>
              </a:prstGeom>
              <a:blipFill>
                <a:blip r:embed="rId8"/>
                <a:stretch>
                  <a:fillRect l="-650" b="-5473"/>
                </a:stretch>
              </a:blipFill>
            </p:spPr>
            <p:txBody>
              <a:bodyPr/>
              <a:lstStyle/>
              <a:p>
                <a:r>
                  <a:rPr lang="it-IT">
                    <a:noFill/>
                  </a:rPr>
                  <a:t> </a:t>
                </a:r>
              </a:p>
            </p:txBody>
          </p:sp>
        </mc:Fallback>
      </mc:AlternateContent>
      <p:sp>
        <p:nvSpPr>
          <p:cNvPr id="114" name="Freccia a destra 113">
            <a:extLst>
              <a:ext uri="{FF2B5EF4-FFF2-40B4-BE49-F238E27FC236}">
                <a16:creationId xmlns:a16="http://schemas.microsoft.com/office/drawing/2014/main" id="{56341377-CBA2-3D3D-CF97-D3378429B7E1}"/>
              </a:ext>
            </a:extLst>
          </p:cNvPr>
          <p:cNvSpPr/>
          <p:nvPr/>
        </p:nvSpPr>
        <p:spPr>
          <a:xfrm>
            <a:off x="838201" y="5594719"/>
            <a:ext cx="1114856" cy="61743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mc:AlternateContent xmlns:mc="http://schemas.openxmlformats.org/markup-compatibility/2006" xmlns:a14="http://schemas.microsoft.com/office/drawing/2010/main">
        <mc:Choice Requires="a14">
          <p:sp>
            <p:nvSpPr>
              <p:cNvPr id="116" name="CasellaDiTesto 115">
                <a:extLst>
                  <a:ext uri="{FF2B5EF4-FFF2-40B4-BE49-F238E27FC236}">
                    <a16:creationId xmlns:a16="http://schemas.microsoft.com/office/drawing/2014/main" id="{6764DADB-046D-7F7E-F0C3-2BB31C3D6001}"/>
                  </a:ext>
                </a:extLst>
              </p:cNvPr>
              <p:cNvSpPr txBox="1"/>
              <p:nvPr/>
            </p:nvSpPr>
            <p:spPr>
              <a:xfrm>
                <a:off x="2252472" y="5732006"/>
                <a:ext cx="2496638" cy="369332"/>
              </a:xfrm>
              <a:prstGeom prst="rect">
                <a:avLst/>
              </a:prstGeom>
              <a:noFill/>
            </p:spPr>
            <p:txBody>
              <a:bodyPr wrap="square">
                <a:spAutoFit/>
              </a:bodyPr>
              <a:lstStyle/>
              <a:p>
                <a:pPr algn="ctr"/>
                <a14:m>
                  <m:oMathPara xmlns:m="http://schemas.openxmlformats.org/officeDocument/2006/math">
                    <m:oMathParaPr>
                      <m:jc m:val="centerGroup"/>
                    </m:oMathParaPr>
                    <m:oMath xmlns:m="http://schemas.openxmlformats.org/officeDocument/2006/math">
                      <m:r>
                        <a:rPr lang="it-IT" b="1" i="0" smtClean="0">
                          <a:latin typeface="Cambria Math" panose="02040503050406030204" pitchFamily="18" charset="0"/>
                        </a:rPr>
                        <m:t>𝚫</m:t>
                      </m:r>
                      <m:r>
                        <a:rPr lang="it-IT" b="1" i="0" smtClean="0">
                          <a:latin typeface="Cambria Math" panose="02040503050406030204" pitchFamily="18" charset="0"/>
                        </a:rPr>
                        <m:t>𝐋</m:t>
                      </m:r>
                      <m:r>
                        <a:rPr lang="it-IT" b="1" i="0" smtClean="0">
                          <a:latin typeface="Cambria Math" panose="02040503050406030204" pitchFamily="18" charset="0"/>
                        </a:rPr>
                        <m:t>=−</m:t>
                      </m:r>
                      <m:r>
                        <a:rPr lang="it-IT" b="1" i="0" smtClean="0">
                          <a:latin typeface="Cambria Math" panose="02040503050406030204" pitchFamily="18" charset="0"/>
                        </a:rPr>
                        <m:t>𝟏𝟎𝟎</m:t>
                      </m:r>
                      <m:r>
                        <a:rPr lang="it-IT" b="1" i="0" smtClean="0">
                          <a:latin typeface="Cambria Math" panose="02040503050406030204" pitchFamily="18" charset="0"/>
                        </a:rPr>
                        <m:t>/</m:t>
                      </m:r>
                      <m:r>
                        <a:rPr lang="it-IT" b="1" i="0" smtClean="0">
                          <a:latin typeface="Cambria Math" panose="02040503050406030204" pitchFamily="18" charset="0"/>
                        </a:rPr>
                        <m:t>𝟑𝟎𝟎</m:t>
                      </m:r>
                      <m:r>
                        <a:rPr lang="it-IT" b="1" i="0" smtClean="0">
                          <a:latin typeface="Cambria Math" panose="02040503050406030204" pitchFamily="18" charset="0"/>
                        </a:rPr>
                        <m:t> </m:t>
                      </m:r>
                      <m:r>
                        <a:rPr lang="it-IT" b="1" i="0" smtClean="0">
                          <a:latin typeface="Cambria Math" panose="02040503050406030204" pitchFamily="18" charset="0"/>
                        </a:rPr>
                        <m:t>𝐦𝐦</m:t>
                      </m:r>
                    </m:oMath>
                  </m:oMathPara>
                </a14:m>
                <a:endParaRPr lang="it-IT" dirty="0"/>
              </a:p>
            </p:txBody>
          </p:sp>
        </mc:Choice>
        <mc:Fallback xmlns="">
          <p:sp>
            <p:nvSpPr>
              <p:cNvPr id="116" name="CasellaDiTesto 115">
                <a:extLst>
                  <a:ext uri="{FF2B5EF4-FFF2-40B4-BE49-F238E27FC236}">
                    <a16:creationId xmlns:a16="http://schemas.microsoft.com/office/drawing/2014/main" id="{6764DADB-046D-7F7E-F0C3-2BB31C3D6001}"/>
                  </a:ext>
                </a:extLst>
              </p:cNvPr>
              <p:cNvSpPr txBox="1">
                <a:spLocks noRot="1" noChangeAspect="1" noMove="1" noResize="1" noEditPoints="1" noAdjustHandles="1" noChangeArrowheads="1" noChangeShapeType="1" noTextEdit="1"/>
              </p:cNvSpPr>
              <p:nvPr/>
            </p:nvSpPr>
            <p:spPr>
              <a:xfrm>
                <a:off x="2252472" y="5732006"/>
                <a:ext cx="2496638" cy="369332"/>
              </a:xfrm>
              <a:prstGeom prst="rect">
                <a:avLst/>
              </a:prstGeom>
              <a:blipFill>
                <a:blip r:embed="rId9"/>
                <a:stretch>
                  <a:fillRect b="-13115"/>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117" name="CasellaDiTesto 116">
                <a:extLst>
                  <a:ext uri="{FF2B5EF4-FFF2-40B4-BE49-F238E27FC236}">
                    <a16:creationId xmlns:a16="http://schemas.microsoft.com/office/drawing/2014/main" id="{AAA013FB-BA77-A4E5-6B7A-D773937E9A8F}"/>
                  </a:ext>
                </a:extLst>
              </p:cNvPr>
              <p:cNvSpPr txBox="1"/>
              <p:nvPr/>
            </p:nvSpPr>
            <p:spPr>
              <a:xfrm>
                <a:off x="4652740" y="5702175"/>
                <a:ext cx="2832824" cy="369332"/>
              </a:xfrm>
              <a:prstGeom prst="rect">
                <a:avLst/>
              </a:prstGeom>
              <a:noFill/>
            </p:spPr>
            <p:txBody>
              <a:bodyPr wrap="square">
                <a:spAutoFit/>
              </a:bodyPr>
              <a:lstStyle/>
              <a:p>
                <a:pPr algn="ctr"/>
                <a14:m>
                  <m:oMath xmlns:m="http://schemas.openxmlformats.org/officeDocument/2006/math">
                    <m:sSub>
                      <m:sSubPr>
                        <m:ctrlPr>
                          <a:rPr lang="it-IT" b="1" i="1" smtClean="0">
                            <a:latin typeface="Cambria Math" panose="02040503050406030204" pitchFamily="18" charset="0"/>
                          </a:rPr>
                        </m:ctrlPr>
                      </m:sSubPr>
                      <m:e>
                        <m:r>
                          <a:rPr lang="it-IT" b="1" i="0" smtClean="0">
                            <a:latin typeface="Cambria Math" panose="02040503050406030204" pitchFamily="18" charset="0"/>
                          </a:rPr>
                          <m:t>𝐋</m:t>
                        </m:r>
                      </m:e>
                      <m:sub>
                        <m:r>
                          <a:rPr lang="it-IT" b="1" i="0" smtClean="0">
                            <a:latin typeface="Cambria Math" panose="02040503050406030204" pitchFamily="18" charset="0"/>
                          </a:rPr>
                          <m:t>𝐅𝐅𝐌𝐋</m:t>
                        </m:r>
                      </m:sub>
                    </m:sSub>
                    <m:r>
                      <a:rPr lang="it-IT" b="1" i="0" smtClean="0">
                        <a:latin typeface="Cambria Math" panose="02040503050406030204" pitchFamily="18" charset="0"/>
                      </a:rPr>
                      <m:t>&gt;</m:t>
                    </m:r>
                    <m:r>
                      <a:rPr lang="it-IT" b="1" i="0" smtClean="0">
                        <a:latin typeface="Cambria Math" panose="02040503050406030204" pitchFamily="18" charset="0"/>
                      </a:rPr>
                      <m:t>𝟏</m:t>
                    </m:r>
                    <m:r>
                      <a:rPr lang="it-IT" b="1" i="1" smtClean="0">
                        <a:latin typeface="Cambria Math" panose="02040503050406030204" pitchFamily="18" charset="0"/>
                      </a:rPr>
                      <m:t>𝟎𝟎𝟎</m:t>
                    </m:r>
                  </m:oMath>
                </a14:m>
                <a:r>
                  <a:rPr lang="it-IT" b="1" dirty="0"/>
                  <a:t>/1200 mm</a:t>
                </a:r>
              </a:p>
            </p:txBody>
          </p:sp>
        </mc:Choice>
        <mc:Fallback xmlns="">
          <p:sp>
            <p:nvSpPr>
              <p:cNvPr id="117" name="CasellaDiTesto 116">
                <a:extLst>
                  <a:ext uri="{FF2B5EF4-FFF2-40B4-BE49-F238E27FC236}">
                    <a16:creationId xmlns:a16="http://schemas.microsoft.com/office/drawing/2014/main" id="{AAA013FB-BA77-A4E5-6B7A-D773937E9A8F}"/>
                  </a:ext>
                </a:extLst>
              </p:cNvPr>
              <p:cNvSpPr txBox="1">
                <a:spLocks noRot="1" noChangeAspect="1" noMove="1" noResize="1" noEditPoints="1" noAdjustHandles="1" noChangeArrowheads="1" noChangeShapeType="1" noTextEdit="1"/>
              </p:cNvSpPr>
              <p:nvPr/>
            </p:nvSpPr>
            <p:spPr>
              <a:xfrm>
                <a:off x="4652740" y="5702175"/>
                <a:ext cx="2832824" cy="369332"/>
              </a:xfrm>
              <a:prstGeom prst="rect">
                <a:avLst/>
              </a:prstGeom>
              <a:blipFill>
                <a:blip r:embed="rId10"/>
                <a:stretch>
                  <a:fillRect t="-8197" b="-24590"/>
                </a:stretch>
              </a:blipFill>
            </p:spPr>
            <p:txBody>
              <a:bodyPr/>
              <a:lstStyle/>
              <a:p>
                <a:r>
                  <a:rPr lang="it-IT">
                    <a:noFill/>
                  </a:rPr>
                  <a:t> </a:t>
                </a:r>
              </a:p>
            </p:txBody>
          </p:sp>
        </mc:Fallback>
      </mc:AlternateContent>
    </p:spTree>
    <p:extLst>
      <p:ext uri="{BB962C8B-B14F-4D97-AF65-F5344CB8AC3E}">
        <p14:creationId xmlns:p14="http://schemas.microsoft.com/office/powerpoint/2010/main" val="39906055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74921A-3015-9C74-16A4-AF32C0BA8FD8}"/>
            </a:ext>
          </a:extLst>
        </p:cNvPr>
        <p:cNvGrpSpPr/>
        <p:nvPr/>
      </p:nvGrpSpPr>
      <p:grpSpPr>
        <a:xfrm>
          <a:off x="0" y="0"/>
          <a:ext cx="0" cy="0"/>
          <a:chOff x="0" y="0"/>
          <a:chExt cx="0" cy="0"/>
        </a:xfrm>
      </p:grpSpPr>
      <p:sp>
        <p:nvSpPr>
          <p:cNvPr id="28" name="Segnaposto piè di pagina 27">
            <a:extLst>
              <a:ext uri="{FF2B5EF4-FFF2-40B4-BE49-F238E27FC236}">
                <a16:creationId xmlns:a16="http://schemas.microsoft.com/office/drawing/2014/main" id="{7B4A1EE2-9A19-203B-29AC-FCF15CEE6276}"/>
              </a:ext>
            </a:extLst>
          </p:cNvPr>
          <p:cNvSpPr>
            <a:spLocks noGrp="1"/>
          </p:cNvSpPr>
          <p:nvPr>
            <p:ph type="ftr" sz="quarter" idx="3"/>
          </p:nvPr>
        </p:nvSpPr>
        <p:spPr/>
        <p:txBody>
          <a:bodyPr/>
          <a:lstStyle/>
          <a:p>
            <a:r>
              <a:rPr lang="it-IT"/>
              <a:t>S. Mariotto - Dipole Magnet Design @ IMCC 2025</a:t>
            </a:r>
            <a:endParaRPr lang="en-GB"/>
          </a:p>
        </p:txBody>
      </p:sp>
      <p:sp>
        <p:nvSpPr>
          <p:cNvPr id="29" name="Segnaposto numero diapositiva 28">
            <a:extLst>
              <a:ext uri="{FF2B5EF4-FFF2-40B4-BE49-F238E27FC236}">
                <a16:creationId xmlns:a16="http://schemas.microsoft.com/office/drawing/2014/main" id="{AE3E4117-5EB1-1658-F5B0-246B3A4F44F8}"/>
              </a:ext>
            </a:extLst>
          </p:cNvPr>
          <p:cNvSpPr>
            <a:spLocks noGrp="1"/>
          </p:cNvSpPr>
          <p:nvPr>
            <p:ph type="sldNum" sz="quarter" idx="4"/>
          </p:nvPr>
        </p:nvSpPr>
        <p:spPr/>
        <p:txBody>
          <a:bodyPr/>
          <a:lstStyle/>
          <a:p>
            <a:fld id="{A16AB2F8-5338-F742-A59E-35F5B82165E6}" type="slidenum">
              <a:rPr lang="en-GB" smtClean="0"/>
              <a:pPr/>
              <a:t>12</a:t>
            </a:fld>
            <a:endParaRPr lang="en-GB"/>
          </a:p>
        </p:txBody>
      </p:sp>
      <p:sp>
        <p:nvSpPr>
          <p:cNvPr id="7" name="Titolo 5">
            <a:extLst>
              <a:ext uri="{FF2B5EF4-FFF2-40B4-BE49-F238E27FC236}">
                <a16:creationId xmlns:a16="http://schemas.microsoft.com/office/drawing/2014/main" id="{9AAE5993-195B-52B0-13AF-6CB95B7CB3ED}"/>
              </a:ext>
            </a:extLst>
          </p:cNvPr>
          <p:cNvSpPr>
            <a:spLocks noGrp="1"/>
          </p:cNvSpPr>
          <p:nvPr>
            <p:ph type="title"/>
          </p:nvPr>
        </p:nvSpPr>
        <p:spPr/>
        <p:txBody>
          <a:bodyPr/>
          <a:lstStyle/>
          <a:p>
            <a:r>
              <a:rPr lang="en-GB" dirty="0"/>
              <a:t>Muon Beam Wobbling</a:t>
            </a:r>
          </a:p>
        </p:txBody>
      </p:sp>
      <mc:AlternateContent xmlns:mc="http://schemas.openxmlformats.org/markup-compatibility/2006" xmlns:a14="http://schemas.microsoft.com/office/drawing/2010/main">
        <mc:Choice Requires="a14">
          <p:sp>
            <p:nvSpPr>
              <p:cNvPr id="2" name="TextBox 11">
                <a:extLst>
                  <a:ext uri="{FF2B5EF4-FFF2-40B4-BE49-F238E27FC236}">
                    <a16:creationId xmlns:a16="http://schemas.microsoft.com/office/drawing/2014/main" id="{66B94203-A08E-016A-0C5A-E96E197A3F66}"/>
                  </a:ext>
                </a:extLst>
              </p:cNvPr>
              <p:cNvSpPr txBox="1"/>
              <p:nvPr/>
            </p:nvSpPr>
            <p:spPr>
              <a:xfrm>
                <a:off x="470647" y="1391491"/>
                <a:ext cx="6789689" cy="2031325"/>
              </a:xfrm>
              <a:prstGeom prst="rect">
                <a:avLst/>
              </a:prstGeom>
              <a:noFill/>
            </p:spPr>
            <p:txBody>
              <a:bodyPr wrap="square" rtlCol="0">
                <a:spAutoFit/>
              </a:bodyPr>
              <a:lstStyle/>
              <a:p>
                <a:r>
                  <a:rPr lang="en-US" dirty="0"/>
                  <a:t>Possible implementation of horizontal field (</a:t>
                </a:r>
                <a:r>
                  <a:rPr lang="en-US" u="sng" dirty="0"/>
                  <a:t>FOR DISCUSSION</a:t>
                </a:r>
                <a:r>
                  <a:rPr lang="en-US" dirty="0"/>
                  <a:t>)</a:t>
                </a:r>
              </a:p>
              <a:p>
                <a:endParaRPr lang="en-US" dirty="0"/>
              </a:p>
              <a:p>
                <a:pPr marL="800100" lvl="1" indent="-342900">
                  <a:buFont typeface="+mj-lt"/>
                  <a:buAutoNum type="arabicPeriod"/>
                </a:pPr>
                <a:r>
                  <a:rPr lang="en-US" b="1" dirty="0"/>
                  <a:t>External Steering Magnet </a:t>
                </a:r>
                <a:r>
                  <a:rPr lang="en-US" dirty="0"/>
                  <a:t>outside of the main dipole/combined function magnet </a:t>
                </a:r>
              </a:p>
              <a:p>
                <a:pPr marL="1257300" lvl="2" indent="-342900">
                  <a:buFont typeface="Arial" panose="020B0604020202020204" pitchFamily="34" charset="0"/>
                  <a:buChar char="•"/>
                </a:pPr>
                <a:r>
                  <a:rPr lang="en-US" dirty="0"/>
                  <a:t>Integrated strength: </a:t>
                </a:r>
                <a14:m>
                  <m:oMath xmlns:m="http://schemas.openxmlformats.org/officeDocument/2006/math">
                    <m:r>
                      <a:rPr lang="it-IT" b="0" i="1" smtClean="0">
                        <a:latin typeface="Cambria Math" panose="02040503050406030204" pitchFamily="18" charset="0"/>
                      </a:rPr>
                      <m:t>±</m:t>
                    </m:r>
                  </m:oMath>
                </a14:m>
                <a:r>
                  <a:rPr lang="en-US" dirty="0"/>
                  <a:t>8.375 Tm</a:t>
                </a:r>
              </a:p>
              <a:p>
                <a:pPr marL="1257300" lvl="2" indent="-342900">
                  <a:buFont typeface="Arial" panose="020B0604020202020204" pitchFamily="34" charset="0"/>
                  <a:buChar char="•"/>
                </a:pPr>
                <a:r>
                  <a:rPr lang="en-US" dirty="0">
                    <a:solidFill>
                      <a:srgbClr val="0C43F2"/>
                    </a:solidFill>
                  </a:rPr>
                  <a:t>Easier implementation and tunability</a:t>
                </a:r>
              </a:p>
              <a:p>
                <a:pPr marL="1257300" lvl="2" indent="-342900">
                  <a:spcAft>
                    <a:spcPts val="600"/>
                  </a:spcAft>
                  <a:buFont typeface="Arial" panose="020B0604020202020204" pitchFamily="34" charset="0"/>
                  <a:buChar char="•"/>
                </a:pPr>
                <a:r>
                  <a:rPr lang="en-US" b="1" dirty="0">
                    <a:solidFill>
                      <a:srgbClr val="C00000"/>
                    </a:solidFill>
                  </a:rPr>
                  <a:t>Additional length </a:t>
                </a:r>
                <a:r>
                  <a:rPr lang="en-US" dirty="0"/>
                  <a:t>between the magnet</a:t>
                </a:r>
              </a:p>
            </p:txBody>
          </p:sp>
        </mc:Choice>
        <mc:Fallback xmlns="">
          <p:sp>
            <p:nvSpPr>
              <p:cNvPr id="2" name="TextBox 11">
                <a:extLst>
                  <a:ext uri="{FF2B5EF4-FFF2-40B4-BE49-F238E27FC236}">
                    <a16:creationId xmlns:a16="http://schemas.microsoft.com/office/drawing/2014/main" id="{66B94203-A08E-016A-0C5A-E96E197A3F66}"/>
                  </a:ext>
                </a:extLst>
              </p:cNvPr>
              <p:cNvSpPr txBox="1">
                <a:spLocks noRot="1" noChangeAspect="1" noMove="1" noResize="1" noEditPoints="1" noAdjustHandles="1" noChangeArrowheads="1" noChangeShapeType="1" noTextEdit="1"/>
              </p:cNvSpPr>
              <p:nvPr/>
            </p:nvSpPr>
            <p:spPr>
              <a:xfrm>
                <a:off x="470647" y="1391491"/>
                <a:ext cx="6789689" cy="2031325"/>
              </a:xfrm>
              <a:prstGeom prst="rect">
                <a:avLst/>
              </a:prstGeom>
              <a:blipFill>
                <a:blip r:embed="rId2"/>
                <a:stretch>
                  <a:fillRect l="-718" t="-1502" b="-3904"/>
                </a:stretch>
              </a:blipFill>
            </p:spPr>
            <p:txBody>
              <a:bodyPr/>
              <a:lstStyle/>
              <a:p>
                <a:r>
                  <a:rPr lang="it-IT">
                    <a:noFill/>
                  </a:rPr>
                  <a:t> </a:t>
                </a:r>
              </a:p>
            </p:txBody>
          </p:sp>
        </mc:Fallback>
      </mc:AlternateContent>
      <p:pic>
        <p:nvPicPr>
          <p:cNvPr id="8" name="Immagine 7">
            <a:extLst>
              <a:ext uri="{FF2B5EF4-FFF2-40B4-BE49-F238E27FC236}">
                <a16:creationId xmlns:a16="http://schemas.microsoft.com/office/drawing/2014/main" id="{7A374527-5FD1-940A-2CD1-FE6D64629BFB}"/>
              </a:ext>
            </a:extLst>
          </p:cNvPr>
          <p:cNvPicPr>
            <a:picLocks noChangeAspect="1"/>
          </p:cNvPicPr>
          <p:nvPr/>
        </p:nvPicPr>
        <p:blipFill>
          <a:blip r:embed="rId3"/>
          <a:stretch>
            <a:fillRect/>
          </a:stretch>
        </p:blipFill>
        <p:spPr>
          <a:xfrm>
            <a:off x="5806439" y="2109008"/>
            <a:ext cx="6103173" cy="691612"/>
          </a:xfrm>
          <a:prstGeom prst="rect">
            <a:avLst/>
          </a:prstGeom>
        </p:spPr>
      </p:pic>
      <p:pic>
        <p:nvPicPr>
          <p:cNvPr id="10" name="Immagine 9">
            <a:extLst>
              <a:ext uri="{FF2B5EF4-FFF2-40B4-BE49-F238E27FC236}">
                <a16:creationId xmlns:a16="http://schemas.microsoft.com/office/drawing/2014/main" id="{2387EA53-6962-0C80-7A8C-49E3EFFEDCB6}"/>
              </a:ext>
            </a:extLst>
          </p:cNvPr>
          <p:cNvPicPr>
            <a:picLocks noChangeAspect="1"/>
          </p:cNvPicPr>
          <p:nvPr/>
        </p:nvPicPr>
        <p:blipFill>
          <a:blip r:embed="rId4"/>
          <a:stretch>
            <a:fillRect/>
          </a:stretch>
        </p:blipFill>
        <p:spPr>
          <a:xfrm>
            <a:off x="8591811" y="3768058"/>
            <a:ext cx="2142566" cy="1620854"/>
          </a:xfrm>
          <a:prstGeom prst="rect">
            <a:avLst/>
          </a:prstGeom>
        </p:spPr>
      </p:pic>
      <p:pic>
        <p:nvPicPr>
          <p:cNvPr id="12" name="Immagine 11">
            <a:extLst>
              <a:ext uri="{FF2B5EF4-FFF2-40B4-BE49-F238E27FC236}">
                <a16:creationId xmlns:a16="http://schemas.microsoft.com/office/drawing/2014/main" id="{62C070DE-A024-21C8-A58A-97E305C8A2F5}"/>
              </a:ext>
            </a:extLst>
          </p:cNvPr>
          <p:cNvPicPr>
            <a:picLocks noChangeAspect="1"/>
          </p:cNvPicPr>
          <p:nvPr/>
        </p:nvPicPr>
        <p:blipFill>
          <a:blip r:embed="rId5"/>
          <a:stretch>
            <a:fillRect/>
          </a:stretch>
        </p:blipFill>
        <p:spPr>
          <a:xfrm>
            <a:off x="10781524" y="3507081"/>
            <a:ext cx="1225234" cy="2142808"/>
          </a:xfrm>
          <a:prstGeom prst="rect">
            <a:avLst/>
          </a:prstGeom>
        </p:spPr>
      </p:pic>
      <p:sp>
        <p:nvSpPr>
          <p:cNvPr id="14" name="CasellaDiTesto 13">
            <a:extLst>
              <a:ext uri="{FF2B5EF4-FFF2-40B4-BE49-F238E27FC236}">
                <a16:creationId xmlns:a16="http://schemas.microsoft.com/office/drawing/2014/main" id="{41D5EEF1-13CA-5126-556E-CF60060BA3B6}"/>
              </a:ext>
            </a:extLst>
          </p:cNvPr>
          <p:cNvSpPr txBox="1"/>
          <p:nvPr/>
        </p:nvSpPr>
        <p:spPr>
          <a:xfrm>
            <a:off x="9493322" y="5377153"/>
            <a:ext cx="2091620" cy="261610"/>
          </a:xfrm>
          <a:prstGeom prst="rect">
            <a:avLst/>
          </a:prstGeom>
          <a:noFill/>
        </p:spPr>
        <p:txBody>
          <a:bodyPr wrap="square">
            <a:spAutoFit/>
          </a:bodyPr>
          <a:lstStyle/>
          <a:p>
            <a:r>
              <a:rPr lang="en-US" sz="1100" i="1" dirty="0"/>
              <a:t>Courtesy of F. Toral</a:t>
            </a:r>
            <a:endParaRPr lang="it-IT" sz="1100" i="1" dirty="0"/>
          </a:p>
        </p:txBody>
      </p:sp>
      <mc:AlternateContent xmlns:mc="http://schemas.openxmlformats.org/markup-compatibility/2006" xmlns:a14="http://schemas.microsoft.com/office/drawing/2010/main">
        <mc:Choice Requires="a14">
          <p:sp>
            <p:nvSpPr>
              <p:cNvPr id="20" name="CasellaDiTesto 19">
                <a:extLst>
                  <a:ext uri="{FF2B5EF4-FFF2-40B4-BE49-F238E27FC236}">
                    <a16:creationId xmlns:a16="http://schemas.microsoft.com/office/drawing/2014/main" id="{295EB028-D029-3743-B0A3-681E42D68749}"/>
                  </a:ext>
                </a:extLst>
              </p:cNvPr>
              <p:cNvSpPr txBox="1"/>
              <p:nvPr/>
            </p:nvSpPr>
            <p:spPr>
              <a:xfrm>
                <a:off x="7376243" y="1257663"/>
                <a:ext cx="4533369" cy="923330"/>
              </a:xfrm>
              <a:prstGeom prst="rect">
                <a:avLst/>
              </a:prstGeom>
              <a:noFill/>
            </p:spPr>
            <p:txBody>
              <a:bodyPr wrap="square">
                <a:spAutoFit/>
              </a:bodyPr>
              <a:lstStyle/>
              <a:p>
                <a:r>
                  <a:rPr lang="en-US" dirty="0"/>
                  <a:t>REQUIREMENTS:</a:t>
                </a:r>
              </a:p>
              <a:p>
                <a:pPr marL="342900" indent="-342900">
                  <a:buFont typeface="Arial" panose="020B0604020202020204" pitchFamily="34" charset="0"/>
                  <a:buChar char="•"/>
                </a:pPr>
                <a14:m>
                  <m:oMath xmlns:m="http://schemas.openxmlformats.org/officeDocument/2006/math">
                    <m:r>
                      <m:rPr>
                        <m:sty m:val="p"/>
                      </m:rPr>
                      <a:rPr lang="it-IT" b="0" i="0" dirty="0" smtClean="0">
                        <a:latin typeface="Cambria Math" panose="02040503050406030204" pitchFamily="18" charset="0"/>
                        <a:ea typeface="Cambria Math" panose="02040503050406030204" pitchFamily="18" charset="0"/>
                      </a:rPr>
                      <m:t>B</m:t>
                    </m:r>
                    <m:r>
                      <a:rPr lang="en-US" i="1" dirty="0" smtClean="0">
                        <a:latin typeface="Cambria Math" panose="02040503050406030204" pitchFamily="18" charset="0"/>
                        <a:ea typeface="Cambria Math" panose="02040503050406030204" pitchFamily="18" charset="0"/>
                      </a:rPr>
                      <m:t>~</m:t>
                    </m:r>
                    <m:r>
                      <a:rPr lang="it-IT" b="0" i="1" dirty="0" smtClean="0">
                        <a:latin typeface="Cambria Math" panose="02040503050406030204" pitchFamily="18" charset="0"/>
                        <a:ea typeface="Cambria Math" panose="02040503050406030204" pitchFamily="18" charset="0"/>
                      </a:rPr>
                      <m:t>0.67 </m:t>
                    </m:r>
                    <m:r>
                      <a:rPr lang="it-IT" b="0" i="1" dirty="0" smtClean="0">
                        <a:latin typeface="Cambria Math" panose="02040503050406030204" pitchFamily="18" charset="0"/>
                        <a:ea typeface="Cambria Math" panose="02040503050406030204" pitchFamily="18" charset="0"/>
                      </a:rPr>
                      <m:t>𝑇</m:t>
                    </m:r>
                  </m:oMath>
                </a14:m>
                <a:r>
                  <a:rPr lang="en-US" dirty="0"/>
                  <a:t> for 100 m period and </a:t>
                </a:r>
                <a14:m>
                  <m:oMath xmlns:m="http://schemas.openxmlformats.org/officeDocument/2006/math">
                    <m:r>
                      <a:rPr lang="it-IT" b="0" i="1" smtClean="0">
                        <a:latin typeface="Cambria Math" panose="02040503050406030204" pitchFamily="18" charset="0"/>
                      </a:rPr>
                      <m:t>±</m:t>
                    </m:r>
                  </m:oMath>
                </a14:m>
                <a:r>
                  <a:rPr lang="en-US" dirty="0"/>
                  <a:t>25 mm</a:t>
                </a:r>
              </a:p>
              <a:p>
                <a:pPr marL="342900" indent="-342900">
                  <a:buFont typeface="Arial" panose="020B0604020202020204" pitchFamily="34" charset="0"/>
                  <a:buChar char="•"/>
                </a:pPr>
                <a:r>
                  <a:rPr lang="en-US" dirty="0"/>
                  <a:t>Tunable horizontal dipole field</a:t>
                </a:r>
              </a:p>
            </p:txBody>
          </p:sp>
        </mc:Choice>
        <mc:Fallback xmlns="">
          <p:sp>
            <p:nvSpPr>
              <p:cNvPr id="20" name="CasellaDiTesto 19">
                <a:extLst>
                  <a:ext uri="{FF2B5EF4-FFF2-40B4-BE49-F238E27FC236}">
                    <a16:creationId xmlns:a16="http://schemas.microsoft.com/office/drawing/2014/main" id="{295EB028-D029-3743-B0A3-681E42D68749}"/>
                  </a:ext>
                </a:extLst>
              </p:cNvPr>
              <p:cNvSpPr txBox="1">
                <a:spLocks noRot="1" noChangeAspect="1" noMove="1" noResize="1" noEditPoints="1" noAdjustHandles="1" noChangeArrowheads="1" noChangeShapeType="1" noTextEdit="1"/>
              </p:cNvSpPr>
              <p:nvPr/>
            </p:nvSpPr>
            <p:spPr>
              <a:xfrm>
                <a:off x="7376243" y="1257663"/>
                <a:ext cx="4533369" cy="923330"/>
              </a:xfrm>
              <a:prstGeom prst="rect">
                <a:avLst/>
              </a:prstGeom>
              <a:blipFill>
                <a:blip r:embed="rId6"/>
                <a:stretch>
                  <a:fillRect l="-1075" t="-3289" b="-9211"/>
                </a:stretch>
              </a:blipFill>
            </p:spPr>
            <p:txBody>
              <a:bodyPr/>
              <a:lstStyle/>
              <a:p>
                <a:r>
                  <a:rPr lang="it-IT">
                    <a:noFill/>
                  </a:rPr>
                  <a:t> </a:t>
                </a:r>
              </a:p>
            </p:txBody>
          </p:sp>
        </mc:Fallback>
      </mc:AlternateContent>
      <p:sp>
        <p:nvSpPr>
          <p:cNvPr id="23" name="CasellaDiTesto 22">
            <a:extLst>
              <a:ext uri="{FF2B5EF4-FFF2-40B4-BE49-F238E27FC236}">
                <a16:creationId xmlns:a16="http://schemas.microsoft.com/office/drawing/2014/main" id="{E0271EF1-16BD-0B6A-5D02-A05C3172BBF8}"/>
              </a:ext>
            </a:extLst>
          </p:cNvPr>
          <p:cNvSpPr txBox="1"/>
          <p:nvPr/>
        </p:nvSpPr>
        <p:spPr>
          <a:xfrm>
            <a:off x="470646" y="5233742"/>
            <a:ext cx="7292609" cy="1200329"/>
          </a:xfrm>
          <a:prstGeom prst="rect">
            <a:avLst/>
          </a:prstGeom>
          <a:noFill/>
        </p:spPr>
        <p:txBody>
          <a:bodyPr wrap="square">
            <a:spAutoFit/>
          </a:bodyPr>
          <a:lstStyle/>
          <a:p>
            <a:pPr marL="800100" lvl="1" indent="-342900">
              <a:buFont typeface="+mj-lt"/>
              <a:buAutoNum type="arabicPeriod" startAt="3"/>
            </a:pPr>
            <a:r>
              <a:rPr lang="en-US" b="1" dirty="0"/>
              <a:t>Fixed magnet position with additional coil</a:t>
            </a:r>
          </a:p>
          <a:p>
            <a:pPr marL="1257300" lvl="2" indent="-342900">
              <a:buFont typeface="Arial" panose="020B0604020202020204" pitchFamily="34" charset="0"/>
              <a:buChar char="•"/>
            </a:pPr>
            <a:r>
              <a:rPr lang="en-US" b="1" dirty="0">
                <a:solidFill>
                  <a:srgbClr val="C00000"/>
                </a:solidFill>
              </a:rPr>
              <a:t>Larger bore aperture/inner elliptical tungsten layout (horizontal thickness &gt;vertical thickness)</a:t>
            </a:r>
          </a:p>
          <a:p>
            <a:pPr marL="1257300" lvl="2" indent="-342900">
              <a:buFont typeface="Arial" panose="020B0604020202020204" pitchFamily="34" charset="0"/>
              <a:buChar char="•"/>
            </a:pPr>
            <a:endParaRPr lang="en-US" dirty="0"/>
          </a:p>
        </p:txBody>
      </p:sp>
      <mc:AlternateContent xmlns:mc="http://schemas.openxmlformats.org/markup-compatibility/2006">
        <mc:Choice xmlns:a14="http://schemas.microsoft.com/office/drawing/2010/main" Requires="a14">
          <p:sp>
            <p:nvSpPr>
              <p:cNvPr id="25" name="CasellaDiTesto 24">
                <a:extLst>
                  <a:ext uri="{FF2B5EF4-FFF2-40B4-BE49-F238E27FC236}">
                    <a16:creationId xmlns:a16="http://schemas.microsoft.com/office/drawing/2014/main" id="{248A39B3-F10D-083C-9C07-83698A43E804}"/>
                  </a:ext>
                </a:extLst>
              </p:cNvPr>
              <p:cNvSpPr txBox="1"/>
              <p:nvPr/>
            </p:nvSpPr>
            <p:spPr>
              <a:xfrm>
                <a:off x="470647" y="3082740"/>
                <a:ext cx="8671067" cy="2108269"/>
              </a:xfrm>
              <a:prstGeom prst="rect">
                <a:avLst/>
              </a:prstGeom>
              <a:noFill/>
            </p:spPr>
            <p:txBody>
              <a:bodyPr wrap="square">
                <a:spAutoFit/>
              </a:bodyPr>
              <a:lstStyle/>
              <a:p>
                <a:pPr marL="1257300" lvl="2" indent="-342900">
                  <a:spcAft>
                    <a:spcPts val="600"/>
                  </a:spcAft>
                  <a:buFont typeface="Arial" panose="020B0604020202020204" pitchFamily="34" charset="0"/>
                  <a:buChar char="•"/>
                </a:pPr>
                <a:endParaRPr lang="en-US" dirty="0"/>
              </a:p>
              <a:p>
                <a:pPr marL="800100" lvl="1" indent="-342900">
                  <a:buFont typeface="+mj-lt"/>
                  <a:buAutoNum type="arabicPeriod" startAt="2"/>
                </a:pPr>
                <a:r>
                  <a:rPr lang="en-US" b="1" dirty="0"/>
                  <a:t>Magnet handling with additional coil </a:t>
                </a:r>
                <a:r>
                  <a:rPr lang="en-US" dirty="0"/>
                  <a:t>(horizontal dipolar field)</a:t>
                </a:r>
              </a:p>
              <a:p>
                <a:pPr marL="1257300" lvl="2" indent="-342900">
                  <a:buFont typeface="Arial" panose="020B0604020202020204" pitchFamily="34" charset="0"/>
                  <a:buChar char="•"/>
                </a:pPr>
                <a:r>
                  <a:rPr lang="en-US" dirty="0">
                    <a:solidFill>
                      <a:srgbClr val="0C43F2"/>
                    </a:solidFill>
                  </a:rPr>
                  <a:t>Already implemented in </a:t>
                </a:r>
                <a:r>
                  <a:rPr lang="en-US" b="1" dirty="0">
                    <a:solidFill>
                      <a:srgbClr val="0C43F2"/>
                    </a:solidFill>
                  </a:rPr>
                  <a:t>HL-LHC </a:t>
                </a:r>
                <a:r>
                  <a:rPr lang="en-US" b="1" dirty="0">
                    <a:solidFill>
                      <a:srgbClr val="0C43F2"/>
                    </a:solidFill>
                    <a:hlinkClick r:id="rId7">
                      <a:extLst>
                        <a:ext uri="{A12FA001-AC4F-418D-AE19-62706E023703}">
                          <ahyp:hlinkClr xmlns:ahyp="http://schemas.microsoft.com/office/drawing/2018/hyperlinkcolor" val="tx"/>
                        </a:ext>
                      </a:extLst>
                    </a:hlinkClick>
                  </a:rPr>
                  <a:t>MCBXF</a:t>
                </a:r>
                <a:r>
                  <a:rPr lang="en-US" dirty="0"/>
                  <a:t> (</a:t>
                </a:r>
                <a:r>
                  <a:rPr lang="en-US" b="1" dirty="0" err="1"/>
                  <a:t>Ciemat</a:t>
                </a:r>
                <a:r>
                  <a:rPr lang="en-US" dirty="0"/>
                  <a:t>)</a:t>
                </a:r>
              </a:p>
              <a:p>
                <a:pPr marL="1714500" lvl="3" indent="-342900">
                  <a:buFont typeface="Arial" panose="020B0604020202020204" pitchFamily="34" charset="0"/>
                  <a:buChar char="•"/>
                </a:pPr>
                <a:r>
                  <a:rPr lang="en-US" dirty="0"/>
                  <a:t>150 mm aperture magnet (2.1 T Vertical – 2.1 T Horizontal field)</a:t>
                </a:r>
              </a:p>
              <a:p>
                <a:pPr marL="1714500" lvl="3" indent="-342900">
                  <a:buFont typeface="Arial" panose="020B0604020202020204" pitchFamily="34" charset="0"/>
                  <a:buChar char="•"/>
                </a:pPr>
                <a:r>
                  <a:rPr lang="en-US" b="1" dirty="0">
                    <a:solidFill>
                      <a:srgbClr val="C00000"/>
                    </a:solidFill>
                  </a:rPr>
                  <a:t>Main issue</a:t>
                </a:r>
                <a:r>
                  <a:rPr lang="en-US" dirty="0"/>
                  <a:t>: </a:t>
                </a:r>
                <a:r>
                  <a:rPr lang="en-US" b="1" dirty="0"/>
                  <a:t>TORQUE 147 </a:t>
                </a:r>
                <a:r>
                  <a:rPr lang="en-US" b="1" dirty="0" err="1"/>
                  <a:t>kNm</a:t>
                </a:r>
                <a:r>
                  <a:rPr lang="en-US" b="1" dirty="0"/>
                  <a:t>/m</a:t>
                </a:r>
              </a:p>
              <a:p>
                <a:pPr marL="2171700" lvl="4" indent="-342900">
                  <a:buFont typeface="Arial" panose="020B0604020202020204" pitchFamily="34" charset="0"/>
                  <a:buChar char="•"/>
                </a:pPr>
                <a:r>
                  <a:rPr lang="en-US" b="1" dirty="0"/>
                  <a:t>EXAMPLE: 16 T vertical – 0.67 T horizontal </a:t>
                </a:r>
                <a14:m>
                  <m:oMath xmlns:m="http://schemas.openxmlformats.org/officeDocument/2006/math">
                    <m:r>
                      <a:rPr lang="it-IT" b="1" i="0" smtClean="0">
                        <a:latin typeface="Cambria Math" panose="02040503050406030204" pitchFamily="18" charset="0"/>
                      </a:rPr>
                      <m:t>→</m:t>
                    </m:r>
                  </m:oMath>
                </a14:m>
                <a:r>
                  <a:rPr lang="en-US" b="1" dirty="0"/>
                  <a:t> </a:t>
                </a:r>
                <a:r>
                  <a:rPr lang="en-US" b="1" dirty="0">
                    <a:solidFill>
                      <a:srgbClr val="C00000"/>
                    </a:solidFill>
                  </a:rPr>
                  <a:t>350 </a:t>
                </a:r>
                <a:r>
                  <a:rPr lang="en-US" b="1" dirty="0" err="1">
                    <a:solidFill>
                      <a:srgbClr val="C00000"/>
                    </a:solidFill>
                  </a:rPr>
                  <a:t>kNm</a:t>
                </a:r>
                <a:r>
                  <a:rPr lang="en-US" b="1" dirty="0">
                    <a:solidFill>
                      <a:srgbClr val="C00000"/>
                    </a:solidFill>
                  </a:rPr>
                  <a:t>/m</a:t>
                </a:r>
              </a:p>
              <a:p>
                <a:pPr marL="1714500" lvl="3" indent="-342900">
                  <a:spcAft>
                    <a:spcPts val="600"/>
                  </a:spcAft>
                  <a:buFont typeface="Arial" panose="020B0604020202020204" pitchFamily="34" charset="0"/>
                  <a:buChar char="•"/>
                </a:pPr>
                <a:r>
                  <a:rPr lang="en-US" b="1">
                    <a:solidFill>
                      <a:srgbClr val="C00000"/>
                    </a:solidFill>
                  </a:rPr>
                  <a:t>Difficult </a:t>
                </a:r>
                <a:r>
                  <a:rPr lang="en-US" b="1" dirty="0">
                    <a:solidFill>
                      <a:srgbClr val="C00000"/>
                    </a:solidFill>
                  </a:rPr>
                  <a:t>for 3 combined function magnets (HD-Q-VD)</a:t>
                </a:r>
              </a:p>
            </p:txBody>
          </p:sp>
        </mc:Choice>
        <mc:Fallback>
          <p:sp>
            <p:nvSpPr>
              <p:cNvPr id="25" name="CasellaDiTesto 24">
                <a:extLst>
                  <a:ext uri="{FF2B5EF4-FFF2-40B4-BE49-F238E27FC236}">
                    <a16:creationId xmlns:a16="http://schemas.microsoft.com/office/drawing/2014/main" id="{248A39B3-F10D-083C-9C07-83698A43E804}"/>
                  </a:ext>
                </a:extLst>
              </p:cNvPr>
              <p:cNvSpPr txBox="1">
                <a:spLocks noRot="1" noChangeAspect="1" noMove="1" noResize="1" noEditPoints="1" noAdjustHandles="1" noChangeArrowheads="1" noChangeShapeType="1" noTextEdit="1"/>
              </p:cNvSpPr>
              <p:nvPr/>
            </p:nvSpPr>
            <p:spPr>
              <a:xfrm>
                <a:off x="470647" y="3082740"/>
                <a:ext cx="8671067" cy="2108269"/>
              </a:xfrm>
              <a:prstGeom prst="rect">
                <a:avLst/>
              </a:prstGeom>
              <a:blipFill>
                <a:blip r:embed="rId8"/>
                <a:stretch>
                  <a:fillRect b="-3757"/>
                </a:stretch>
              </a:blipFill>
            </p:spPr>
            <p:txBody>
              <a:bodyPr/>
              <a:lstStyle/>
              <a:p>
                <a:r>
                  <a:rPr lang="it-IT">
                    <a:noFill/>
                  </a:rPr>
                  <a:t> </a:t>
                </a:r>
              </a:p>
            </p:txBody>
          </p:sp>
        </mc:Fallback>
      </mc:AlternateContent>
      <p:pic>
        <p:nvPicPr>
          <p:cNvPr id="27" name="Immagine 26">
            <a:extLst>
              <a:ext uri="{FF2B5EF4-FFF2-40B4-BE49-F238E27FC236}">
                <a16:creationId xmlns:a16="http://schemas.microsoft.com/office/drawing/2014/main" id="{687B3743-60E0-960E-4E04-433DB07EAC48}"/>
              </a:ext>
            </a:extLst>
          </p:cNvPr>
          <p:cNvPicPr>
            <a:picLocks noChangeAspect="1"/>
          </p:cNvPicPr>
          <p:nvPr/>
        </p:nvPicPr>
        <p:blipFill>
          <a:blip r:embed="rId9"/>
          <a:stretch>
            <a:fillRect/>
          </a:stretch>
        </p:blipFill>
        <p:spPr>
          <a:xfrm>
            <a:off x="6949057" y="5212007"/>
            <a:ext cx="1548888" cy="1073087"/>
          </a:xfrm>
          <a:prstGeom prst="rect">
            <a:avLst/>
          </a:prstGeom>
        </p:spPr>
      </p:pic>
    </p:spTree>
    <p:extLst>
      <p:ext uri="{BB962C8B-B14F-4D97-AF65-F5344CB8AC3E}">
        <p14:creationId xmlns:p14="http://schemas.microsoft.com/office/powerpoint/2010/main" val="17667678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436968-39A5-B8BD-AE65-E9CD49A7EB2F}"/>
            </a:ext>
          </a:extLst>
        </p:cNvPr>
        <p:cNvGrpSpPr/>
        <p:nvPr/>
      </p:nvGrpSpPr>
      <p:grpSpPr>
        <a:xfrm>
          <a:off x="0" y="0"/>
          <a:ext cx="0" cy="0"/>
          <a:chOff x="0" y="0"/>
          <a:chExt cx="0" cy="0"/>
        </a:xfrm>
      </p:grpSpPr>
      <p:sp>
        <p:nvSpPr>
          <p:cNvPr id="6" name="Segnaposto piè di pagina 5">
            <a:extLst>
              <a:ext uri="{FF2B5EF4-FFF2-40B4-BE49-F238E27FC236}">
                <a16:creationId xmlns:a16="http://schemas.microsoft.com/office/drawing/2014/main" id="{1F9E44D7-D10F-E188-48E1-0784D4143A0B}"/>
              </a:ext>
            </a:extLst>
          </p:cNvPr>
          <p:cNvSpPr>
            <a:spLocks noGrp="1"/>
          </p:cNvSpPr>
          <p:nvPr>
            <p:ph type="ftr" sz="quarter" idx="3"/>
          </p:nvPr>
        </p:nvSpPr>
        <p:spPr/>
        <p:txBody>
          <a:bodyPr/>
          <a:lstStyle/>
          <a:p>
            <a:r>
              <a:rPr lang="it-IT"/>
              <a:t>S. Mariotto - Dipole Magnet Design @ IMCC 2025</a:t>
            </a:r>
            <a:endParaRPr lang="en-GB"/>
          </a:p>
        </p:txBody>
      </p:sp>
      <p:sp>
        <p:nvSpPr>
          <p:cNvPr id="8" name="Segnaposto numero diapositiva 7">
            <a:extLst>
              <a:ext uri="{FF2B5EF4-FFF2-40B4-BE49-F238E27FC236}">
                <a16:creationId xmlns:a16="http://schemas.microsoft.com/office/drawing/2014/main" id="{BAB890C0-2022-1F9C-31AB-5CC55EE14E06}"/>
              </a:ext>
            </a:extLst>
          </p:cNvPr>
          <p:cNvSpPr>
            <a:spLocks noGrp="1"/>
          </p:cNvSpPr>
          <p:nvPr>
            <p:ph type="sldNum" sz="quarter" idx="4"/>
          </p:nvPr>
        </p:nvSpPr>
        <p:spPr/>
        <p:txBody>
          <a:bodyPr/>
          <a:lstStyle/>
          <a:p>
            <a:fld id="{A16AB2F8-5338-F742-A59E-35F5B82165E6}" type="slidenum">
              <a:rPr lang="en-GB" smtClean="0"/>
              <a:pPr/>
              <a:t>13</a:t>
            </a:fld>
            <a:endParaRPr lang="en-GB"/>
          </a:p>
        </p:txBody>
      </p:sp>
      <p:sp>
        <p:nvSpPr>
          <p:cNvPr id="7" name="Titolo 5">
            <a:extLst>
              <a:ext uri="{FF2B5EF4-FFF2-40B4-BE49-F238E27FC236}">
                <a16:creationId xmlns:a16="http://schemas.microsoft.com/office/drawing/2014/main" id="{E6D0E489-9984-4AFE-5FA0-5D749DC89F69}"/>
              </a:ext>
            </a:extLst>
          </p:cNvPr>
          <p:cNvSpPr>
            <a:spLocks noGrp="1"/>
          </p:cNvSpPr>
          <p:nvPr>
            <p:ph type="title"/>
          </p:nvPr>
        </p:nvSpPr>
        <p:spPr/>
        <p:txBody>
          <a:bodyPr/>
          <a:lstStyle/>
          <a:p>
            <a:r>
              <a:rPr lang="en-GB" dirty="0"/>
              <a:t>Conclusions</a:t>
            </a:r>
          </a:p>
        </p:txBody>
      </p:sp>
      <p:sp>
        <p:nvSpPr>
          <p:cNvPr id="2" name="CasellaDiTesto 1">
            <a:extLst>
              <a:ext uri="{FF2B5EF4-FFF2-40B4-BE49-F238E27FC236}">
                <a16:creationId xmlns:a16="http://schemas.microsoft.com/office/drawing/2014/main" id="{6F946DD8-9916-2126-21C6-6A997D6AE988}"/>
              </a:ext>
            </a:extLst>
          </p:cNvPr>
          <p:cNvSpPr txBox="1"/>
          <p:nvPr/>
        </p:nvSpPr>
        <p:spPr>
          <a:xfrm>
            <a:off x="545690" y="1637071"/>
            <a:ext cx="11216249" cy="4462760"/>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200" b="1" dirty="0"/>
              <a:t>Finite element models </a:t>
            </a:r>
            <a:r>
              <a:rPr lang="en-GB" sz="2200" dirty="0"/>
              <a:t>for large aperture high field </a:t>
            </a:r>
            <a:r>
              <a:rPr lang="en-GB" sz="2200" b="1" dirty="0"/>
              <a:t>HTS dipoles </a:t>
            </a:r>
            <a:r>
              <a:rPr lang="en-GB" sz="2200" dirty="0"/>
              <a:t>have been started and are being presently developed to address </a:t>
            </a:r>
            <a:r>
              <a:rPr lang="en-GB" sz="2200" b="1" dirty="0"/>
              <a:t>technological challenges </a:t>
            </a:r>
            <a:r>
              <a:rPr lang="en-GB" sz="2200" dirty="0"/>
              <a:t>to be solved during the R&amp;D phase of superconducting magnet development</a:t>
            </a:r>
          </a:p>
          <a:p>
            <a:pPr marL="285750" indent="-285750">
              <a:spcBef>
                <a:spcPts val="600"/>
              </a:spcBef>
              <a:buFont typeface="Arial" panose="020B0604020202020204" pitchFamily="34" charset="0"/>
              <a:buChar char="•"/>
            </a:pPr>
            <a:r>
              <a:rPr lang="en-GB" sz="2200" dirty="0"/>
              <a:t>Analytical/FEM models for </a:t>
            </a:r>
            <a:r>
              <a:rPr lang="en-GB" sz="2200" b="1" dirty="0"/>
              <a:t>persistent current simulation </a:t>
            </a:r>
            <a:r>
              <a:rPr lang="en-GB" sz="2200" dirty="0"/>
              <a:t>already implemented for </a:t>
            </a:r>
            <a:r>
              <a:rPr lang="en-GB" sz="2200" b="1" dirty="0" err="1"/>
              <a:t>costheta</a:t>
            </a:r>
            <a:r>
              <a:rPr lang="en-GB" sz="2200" b="1" dirty="0"/>
              <a:t> </a:t>
            </a:r>
            <a:r>
              <a:rPr lang="en-GB" sz="2200" dirty="0"/>
              <a:t>magnet layout used to address HTS dynamic effects during magnet operation and evaluate impact on </a:t>
            </a:r>
            <a:r>
              <a:rPr lang="en-GB" sz="2200" b="1" dirty="0"/>
              <a:t>field quality and losses</a:t>
            </a:r>
          </a:p>
          <a:p>
            <a:pPr marL="285750" indent="-285750">
              <a:spcBef>
                <a:spcPts val="600"/>
              </a:spcBef>
              <a:buFont typeface="Arial" panose="020B0604020202020204" pitchFamily="34" charset="0"/>
              <a:buChar char="•"/>
            </a:pPr>
            <a:r>
              <a:rPr lang="en-GB" sz="2200" b="1" dirty="0"/>
              <a:t>Stress management </a:t>
            </a:r>
            <a:r>
              <a:rPr lang="en-GB" sz="2200" dirty="0"/>
              <a:t>design must be further studied including peak stress at conductor level</a:t>
            </a:r>
          </a:p>
          <a:p>
            <a:pPr marL="742950" lvl="1" indent="-285750">
              <a:buFont typeface="Arial" panose="020B0604020202020204" pitchFamily="34" charset="0"/>
              <a:buChar char="•"/>
            </a:pPr>
            <a:r>
              <a:rPr lang="en-GB" sz="2200" b="1" dirty="0"/>
              <a:t>Block coil </a:t>
            </a:r>
            <a:r>
              <a:rPr lang="en-GB" sz="2200" dirty="0"/>
              <a:t>design more suitable for stress management configuration</a:t>
            </a:r>
          </a:p>
          <a:p>
            <a:pPr marL="742950" lvl="1" indent="-285750">
              <a:buFont typeface="Arial" panose="020B0604020202020204" pitchFamily="34" charset="0"/>
              <a:buChar char="•"/>
            </a:pPr>
            <a:r>
              <a:rPr lang="en-GB" sz="2200" b="1" dirty="0" err="1"/>
              <a:t>Costheta</a:t>
            </a:r>
            <a:r>
              <a:rPr lang="en-GB" sz="2200" dirty="0"/>
              <a:t> magnet layout to be implemented</a:t>
            </a:r>
          </a:p>
          <a:p>
            <a:pPr marL="285750" indent="-285750">
              <a:spcBef>
                <a:spcPts val="600"/>
              </a:spcBef>
              <a:spcAft>
                <a:spcPts val="600"/>
              </a:spcAft>
              <a:buFont typeface="Arial" panose="020B0604020202020204" pitchFamily="34" charset="0"/>
              <a:buChar char="•"/>
            </a:pPr>
            <a:r>
              <a:rPr lang="en-GB" sz="2200" b="1" dirty="0"/>
              <a:t>Field free magnetic length &gt; 1 m</a:t>
            </a:r>
            <a:r>
              <a:rPr lang="en-GB" sz="2200" dirty="0"/>
              <a:t> are like to be considered depending on connection scheme</a:t>
            </a:r>
          </a:p>
          <a:p>
            <a:pPr marL="285750" indent="-285750">
              <a:buFont typeface="Arial" panose="020B0604020202020204" pitchFamily="34" charset="0"/>
              <a:buChar char="•"/>
            </a:pPr>
            <a:r>
              <a:rPr lang="en-GB" sz="2200" dirty="0"/>
              <a:t>Additional horizontal field in collider magnet to be further developed</a:t>
            </a:r>
          </a:p>
          <a:p>
            <a:pPr marL="742950" lvl="1" indent="-285750">
              <a:buFont typeface="Arial" panose="020B0604020202020204" pitchFamily="34" charset="0"/>
              <a:buChar char="•"/>
            </a:pPr>
            <a:r>
              <a:rPr lang="en-GB" sz="2200" dirty="0"/>
              <a:t>Separate magnet layout / nested solution</a:t>
            </a:r>
          </a:p>
        </p:txBody>
      </p:sp>
    </p:spTree>
    <p:extLst>
      <p:ext uri="{BB962C8B-B14F-4D97-AF65-F5344CB8AC3E}">
        <p14:creationId xmlns:p14="http://schemas.microsoft.com/office/powerpoint/2010/main" val="14827180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8A32F4-6D16-DDBC-C19D-8DE9A0535A80}"/>
            </a:ext>
          </a:extLst>
        </p:cNvPr>
        <p:cNvGrpSpPr/>
        <p:nvPr/>
      </p:nvGrpSpPr>
      <p:grpSpPr>
        <a:xfrm>
          <a:off x="0" y="0"/>
          <a:ext cx="0" cy="0"/>
          <a:chOff x="0" y="0"/>
          <a:chExt cx="0" cy="0"/>
        </a:xfrm>
      </p:grpSpPr>
      <p:pic>
        <p:nvPicPr>
          <p:cNvPr id="7" name="Image 9" descr="MUON-SlideGraph-gradient.png">
            <a:extLst>
              <a:ext uri="{FF2B5EF4-FFF2-40B4-BE49-F238E27FC236}">
                <a16:creationId xmlns:a16="http://schemas.microsoft.com/office/drawing/2014/main" id="{D89239BA-70D9-6EB9-31D5-2A32B805845B}"/>
              </a:ext>
            </a:extLst>
          </p:cNvPr>
          <p:cNvPicPr>
            <a:picLocks noChangeAspect="1"/>
          </p:cNvPicPr>
          <p:nvPr/>
        </p:nvPicPr>
        <p:blipFill>
          <a:blip r:embed="rId3">
            <a:alphaModFix amt="75000"/>
          </a:blip>
          <a:stretch>
            <a:fillRect/>
          </a:stretch>
        </p:blipFill>
        <p:spPr>
          <a:xfrm>
            <a:off x="0" y="3936509"/>
            <a:ext cx="12192000" cy="2933814"/>
          </a:xfrm>
          <a:prstGeom prst="rect">
            <a:avLst/>
          </a:prstGeom>
        </p:spPr>
      </p:pic>
      <p:pic>
        <p:nvPicPr>
          <p:cNvPr id="8" name="Picture 7" descr="A close up of a logo&#10;&#10;Description automatically generated with low confidence">
            <a:extLst>
              <a:ext uri="{FF2B5EF4-FFF2-40B4-BE49-F238E27FC236}">
                <a16:creationId xmlns:a16="http://schemas.microsoft.com/office/drawing/2014/main" id="{8FEBF124-5875-9B61-C715-4FE6708BFBA4}"/>
              </a:ext>
            </a:extLst>
          </p:cNvPr>
          <p:cNvPicPr>
            <a:picLocks noChangeAspect="1"/>
          </p:cNvPicPr>
          <p:nvPr/>
        </p:nvPicPr>
        <p:blipFill>
          <a:blip r:embed="rId4"/>
          <a:stretch>
            <a:fillRect/>
          </a:stretch>
        </p:blipFill>
        <p:spPr>
          <a:xfrm>
            <a:off x="2250433" y="480037"/>
            <a:ext cx="1896446" cy="568194"/>
          </a:xfrm>
          <a:prstGeom prst="rect">
            <a:avLst/>
          </a:prstGeom>
        </p:spPr>
      </p:pic>
      <p:sp>
        <p:nvSpPr>
          <p:cNvPr id="12" name="Titolo 1">
            <a:extLst>
              <a:ext uri="{FF2B5EF4-FFF2-40B4-BE49-F238E27FC236}">
                <a16:creationId xmlns:a16="http://schemas.microsoft.com/office/drawing/2014/main" id="{F934F197-3017-EACD-FFC0-C81D97086A9F}"/>
              </a:ext>
            </a:extLst>
          </p:cNvPr>
          <p:cNvSpPr>
            <a:spLocks noGrp="1"/>
          </p:cNvSpPr>
          <p:nvPr>
            <p:ph type="ctrTitle" idx="4294967295"/>
          </p:nvPr>
        </p:nvSpPr>
        <p:spPr>
          <a:xfrm>
            <a:off x="2529595" y="2984875"/>
            <a:ext cx="6694715" cy="1868898"/>
          </a:xfrm>
          <a:prstGeom prst="rect">
            <a:avLst/>
          </a:prstGeom>
          <a:noFill/>
          <a:ln>
            <a:noFill/>
          </a:ln>
          <a:effectLst/>
          <a:scene3d>
            <a:camera prst="orthographicFront">
              <a:rot lat="0" lon="0" rev="0"/>
            </a:camera>
            <a:lightRig rig="glow" dir="t">
              <a:rot lat="0" lon="0" rev="4800000"/>
            </a:lightRig>
          </a:scene3d>
        </p:spPr>
        <p:txBody>
          <a:bodyPr/>
          <a:lstStyle/>
          <a:p>
            <a:r>
              <a:rPr lang="en-US" sz="4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Thank you for the attention</a:t>
            </a:r>
            <a:endParaRPr lang="it-IT" sz="4800" dirty="0">
              <a:ln w="6350" cap="flat" cmpd="sng">
                <a:noFill/>
                <a:prstDash val="solid"/>
              </a:ln>
              <a:solidFill>
                <a:schemeClr val="tx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endParaRPr>
          </a:p>
        </p:txBody>
      </p:sp>
      <p:pic>
        <p:nvPicPr>
          <p:cNvPr id="9" name="Picture 8" descr="A blue logo with a black background">
            <a:extLst>
              <a:ext uri="{FF2B5EF4-FFF2-40B4-BE49-F238E27FC236}">
                <a16:creationId xmlns:a16="http://schemas.microsoft.com/office/drawing/2014/main" id="{6F97C861-8D46-2CDC-667A-9E76B1F20A6D}"/>
              </a:ext>
            </a:extLst>
          </p:cNvPr>
          <p:cNvPicPr>
            <a:picLocks noChangeAspect="1"/>
          </p:cNvPicPr>
          <p:nvPr/>
        </p:nvPicPr>
        <p:blipFill rotWithShape="1">
          <a:blip r:embed="rId5"/>
          <a:srcRect l="21315" r="20838"/>
          <a:stretch/>
        </p:blipFill>
        <p:spPr>
          <a:xfrm>
            <a:off x="4562045" y="250042"/>
            <a:ext cx="794386" cy="772468"/>
          </a:xfrm>
          <a:prstGeom prst="rect">
            <a:avLst/>
          </a:prstGeom>
        </p:spPr>
      </p:pic>
      <p:pic>
        <p:nvPicPr>
          <p:cNvPr id="11" name="Picture 10" descr="A close-up of a logo&#10;&#10;Description automatically generated">
            <a:extLst>
              <a:ext uri="{FF2B5EF4-FFF2-40B4-BE49-F238E27FC236}">
                <a16:creationId xmlns:a16="http://schemas.microsoft.com/office/drawing/2014/main" id="{323E9142-140A-B6DF-6DD4-F1A4B566205A}"/>
              </a:ext>
            </a:extLst>
          </p:cNvPr>
          <p:cNvPicPr>
            <a:picLocks noChangeAspect="1"/>
          </p:cNvPicPr>
          <p:nvPr/>
        </p:nvPicPr>
        <p:blipFill>
          <a:blip r:embed="rId6"/>
          <a:stretch>
            <a:fillRect/>
          </a:stretch>
        </p:blipFill>
        <p:spPr>
          <a:xfrm>
            <a:off x="7906871" y="409745"/>
            <a:ext cx="1709848" cy="657340"/>
          </a:xfrm>
          <a:prstGeom prst="rect">
            <a:avLst/>
          </a:prstGeom>
        </p:spPr>
      </p:pic>
      <p:pic>
        <p:nvPicPr>
          <p:cNvPr id="2" name="Picture 12" descr="A logo of a university&#10;&#10;Description automatically generated">
            <a:extLst>
              <a:ext uri="{FF2B5EF4-FFF2-40B4-BE49-F238E27FC236}">
                <a16:creationId xmlns:a16="http://schemas.microsoft.com/office/drawing/2014/main" id="{598EA5D6-FF3A-C223-C195-C40F1B56280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29528" y="27987"/>
            <a:ext cx="1804245" cy="1216577"/>
          </a:xfrm>
          <a:prstGeom prst="rect">
            <a:avLst/>
          </a:prstGeom>
        </p:spPr>
      </p:pic>
      <p:pic>
        <p:nvPicPr>
          <p:cNvPr id="4" name="Image 15">
            <a:extLst>
              <a:ext uri="{FF2B5EF4-FFF2-40B4-BE49-F238E27FC236}">
                <a16:creationId xmlns:a16="http://schemas.microsoft.com/office/drawing/2014/main" id="{AF172B1E-F054-AA3A-7779-D9A07D85CEC3}"/>
              </a:ext>
            </a:extLst>
          </p:cNvPr>
          <p:cNvPicPr>
            <a:picLocks noChangeAspect="1"/>
          </p:cNvPicPr>
          <p:nvPr/>
        </p:nvPicPr>
        <p:blipFill>
          <a:blip r:embed="rId8"/>
          <a:stretch>
            <a:fillRect/>
          </a:stretch>
        </p:blipFill>
        <p:spPr>
          <a:xfrm>
            <a:off x="246888" y="6040475"/>
            <a:ext cx="3168098" cy="662224"/>
          </a:xfrm>
          <a:prstGeom prst="rect">
            <a:avLst/>
          </a:prstGeom>
        </p:spPr>
      </p:pic>
      <p:sp>
        <p:nvSpPr>
          <p:cNvPr id="5" name="TextBox 16">
            <a:extLst>
              <a:ext uri="{FF2B5EF4-FFF2-40B4-BE49-F238E27FC236}">
                <a16:creationId xmlns:a16="http://schemas.microsoft.com/office/drawing/2014/main" id="{5E8F6FDA-086E-5B83-116E-F7950A169990}"/>
              </a:ext>
            </a:extLst>
          </p:cNvPr>
          <p:cNvSpPr txBox="1"/>
          <p:nvPr/>
        </p:nvSpPr>
        <p:spPr>
          <a:xfrm>
            <a:off x="0" y="6664756"/>
            <a:ext cx="12191997" cy="238527"/>
          </a:xfrm>
          <a:prstGeom prst="rect">
            <a:avLst/>
          </a:prstGeom>
          <a:noFill/>
        </p:spPr>
        <p:txBody>
          <a:bodyPr wrap="square">
            <a:spAutoFit/>
          </a:bodyPr>
          <a:lstStyle/>
          <a:p>
            <a:pPr algn="ctr"/>
            <a:r>
              <a:rPr kumimoji="0" lang="en-US" altLang="en-US" sz="950" i="0" u="none" strike="noStrike" cap="none" normalizeH="0" baseline="0" dirty="0">
                <a:ln>
                  <a:noFill/>
                </a:ln>
                <a:solidFill>
                  <a:srgbClr val="FFFEEE"/>
                </a:solidFill>
                <a:effectLst/>
                <a:latin typeface="Arial Narrow" panose="020B0606020202030204" pitchFamily="34" charset="0"/>
                <a:cs typeface="Arial" panose="020B0604020202020204" pitchFamily="34" charset="0"/>
              </a:rPr>
              <a:t>Funded by the European Union (EU). Views and opinions expressed are however those of the author only and do not necessarily reflect those of the EU or European Research Executive Agency (REA). Neither the EU nor the REA can be held responsible for them.</a:t>
            </a:r>
            <a:endParaRPr lang="en-GB" sz="950" dirty="0">
              <a:latin typeface="Arial Narrow" panose="020B0606020202030204" pitchFamily="34" charset="0"/>
              <a:cs typeface="Arial" panose="020B0604020202020204" pitchFamily="34" charset="0"/>
            </a:endParaRPr>
          </a:p>
        </p:txBody>
      </p:sp>
    </p:spTree>
    <p:extLst>
      <p:ext uri="{BB962C8B-B14F-4D97-AF65-F5344CB8AC3E}">
        <p14:creationId xmlns:p14="http://schemas.microsoft.com/office/powerpoint/2010/main" val="25177099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BCD5BB-0063-C914-5197-3545FA83D07C}"/>
            </a:ext>
          </a:extLst>
        </p:cNvPr>
        <p:cNvGrpSpPr/>
        <p:nvPr/>
      </p:nvGrpSpPr>
      <p:grpSpPr>
        <a:xfrm>
          <a:off x="0" y="0"/>
          <a:ext cx="0" cy="0"/>
          <a:chOff x="0" y="0"/>
          <a:chExt cx="0" cy="0"/>
        </a:xfrm>
      </p:grpSpPr>
      <p:sp>
        <p:nvSpPr>
          <p:cNvPr id="14" name="Segnaposto piè di pagina 13">
            <a:extLst>
              <a:ext uri="{FF2B5EF4-FFF2-40B4-BE49-F238E27FC236}">
                <a16:creationId xmlns:a16="http://schemas.microsoft.com/office/drawing/2014/main" id="{49028C37-413A-5F0B-D62E-4D9701B04F3C}"/>
              </a:ext>
            </a:extLst>
          </p:cNvPr>
          <p:cNvSpPr>
            <a:spLocks noGrp="1"/>
          </p:cNvSpPr>
          <p:nvPr>
            <p:ph type="ftr" sz="quarter" idx="3"/>
          </p:nvPr>
        </p:nvSpPr>
        <p:spPr/>
        <p:txBody>
          <a:bodyPr/>
          <a:lstStyle/>
          <a:p>
            <a:r>
              <a:rPr lang="it-IT"/>
              <a:t>S. Mariotto - Dipole Magnet Design @ IMCC 2025</a:t>
            </a:r>
            <a:endParaRPr lang="en-GB"/>
          </a:p>
        </p:txBody>
      </p:sp>
      <p:sp>
        <p:nvSpPr>
          <p:cNvPr id="15" name="Segnaposto numero diapositiva 14">
            <a:extLst>
              <a:ext uri="{FF2B5EF4-FFF2-40B4-BE49-F238E27FC236}">
                <a16:creationId xmlns:a16="http://schemas.microsoft.com/office/drawing/2014/main" id="{51AB4229-C96E-223C-E079-B81A23E6F9BA}"/>
              </a:ext>
            </a:extLst>
          </p:cNvPr>
          <p:cNvSpPr>
            <a:spLocks noGrp="1"/>
          </p:cNvSpPr>
          <p:nvPr>
            <p:ph type="sldNum" sz="quarter" idx="4"/>
          </p:nvPr>
        </p:nvSpPr>
        <p:spPr/>
        <p:txBody>
          <a:bodyPr/>
          <a:lstStyle/>
          <a:p>
            <a:fld id="{A16AB2F8-5338-F742-A59E-35F5B82165E6}" type="slidenum">
              <a:rPr lang="en-GB" smtClean="0"/>
              <a:pPr/>
              <a:t>1</a:t>
            </a:fld>
            <a:endParaRPr lang="en-GB"/>
          </a:p>
        </p:txBody>
      </p:sp>
      <p:sp>
        <p:nvSpPr>
          <p:cNvPr id="6" name="Titolo 5">
            <a:extLst>
              <a:ext uri="{FF2B5EF4-FFF2-40B4-BE49-F238E27FC236}">
                <a16:creationId xmlns:a16="http://schemas.microsoft.com/office/drawing/2014/main" id="{EE17CEB8-E6D7-9E2D-FB4F-3ABD6F51F38F}"/>
              </a:ext>
            </a:extLst>
          </p:cNvPr>
          <p:cNvSpPr>
            <a:spLocks noGrp="1"/>
          </p:cNvSpPr>
          <p:nvPr>
            <p:ph type="title"/>
          </p:nvPr>
        </p:nvSpPr>
        <p:spPr/>
        <p:txBody>
          <a:bodyPr/>
          <a:lstStyle/>
          <a:p>
            <a:r>
              <a:rPr lang="en-GB" dirty="0"/>
              <a:t>Collider Ring Magnets</a:t>
            </a:r>
          </a:p>
        </p:txBody>
      </p:sp>
      <p:sp>
        <p:nvSpPr>
          <p:cNvPr id="7" name="CasellaDiTesto 6">
            <a:extLst>
              <a:ext uri="{FF2B5EF4-FFF2-40B4-BE49-F238E27FC236}">
                <a16:creationId xmlns:a16="http://schemas.microsoft.com/office/drawing/2014/main" id="{458EDFF9-0B02-4BBE-B691-4B276F3FAF11}"/>
              </a:ext>
            </a:extLst>
          </p:cNvPr>
          <p:cNvSpPr txBox="1"/>
          <p:nvPr/>
        </p:nvSpPr>
        <p:spPr>
          <a:xfrm>
            <a:off x="652272" y="2984469"/>
            <a:ext cx="4748258" cy="369332"/>
          </a:xfrm>
          <a:prstGeom prst="rect">
            <a:avLst/>
          </a:prstGeom>
          <a:noFill/>
        </p:spPr>
        <p:txBody>
          <a:bodyPr wrap="square">
            <a:spAutoFit/>
          </a:bodyPr>
          <a:lstStyle/>
          <a:p>
            <a:pPr algn="ctr">
              <a:spcAft>
                <a:spcPts val="1200"/>
              </a:spcAft>
            </a:pPr>
            <a:r>
              <a:rPr lang="it-IT" sz="1800" b="1" i="0" kern="1200" dirty="0">
                <a:solidFill>
                  <a:schemeClr val="tx1"/>
                </a:solidFill>
                <a:effectLst/>
                <a:latin typeface="+mn-lt"/>
                <a:ea typeface="+mn-ea"/>
                <a:cs typeface="+mn-cs"/>
              </a:rPr>
              <a:t>Task 7.4</a:t>
            </a:r>
            <a:r>
              <a:rPr lang="it-IT" sz="1400" b="1" i="0" kern="1200" dirty="0">
                <a:solidFill>
                  <a:schemeClr val="tx1"/>
                </a:solidFill>
                <a:effectLst/>
                <a:latin typeface="+mn-lt"/>
                <a:ea typeface="+mn-ea"/>
                <a:cs typeface="+mn-cs"/>
              </a:rPr>
              <a:t> </a:t>
            </a:r>
            <a:r>
              <a:rPr lang="it-IT" sz="1800" b="1" i="0" kern="1200" dirty="0">
                <a:solidFill>
                  <a:schemeClr val="tx1"/>
                </a:solidFill>
                <a:effectLst/>
                <a:latin typeface="+mn-lt"/>
                <a:ea typeface="+mn-ea"/>
                <a:cs typeface="+mn-cs"/>
              </a:rPr>
              <a:t>Collider Ring </a:t>
            </a:r>
            <a:r>
              <a:rPr lang="it-IT" sz="1800" b="1" i="0" kern="1200" dirty="0" err="1">
                <a:solidFill>
                  <a:schemeClr val="tx1"/>
                </a:solidFill>
                <a:effectLst/>
                <a:latin typeface="+mn-lt"/>
                <a:ea typeface="+mn-ea"/>
                <a:cs typeface="+mn-cs"/>
              </a:rPr>
              <a:t>Magnets</a:t>
            </a:r>
            <a:r>
              <a:rPr lang="it-IT" sz="1800" b="1" i="0" kern="1200" dirty="0">
                <a:solidFill>
                  <a:schemeClr val="tx1"/>
                </a:solidFill>
                <a:effectLst/>
                <a:latin typeface="+mn-lt"/>
                <a:ea typeface="+mn-ea"/>
                <a:cs typeface="+mn-cs"/>
              </a:rPr>
              <a:t> (INFN)</a:t>
            </a:r>
          </a:p>
        </p:txBody>
      </p:sp>
      <p:sp>
        <p:nvSpPr>
          <p:cNvPr id="13" name="CasellaDiTesto 12">
            <a:extLst>
              <a:ext uri="{FF2B5EF4-FFF2-40B4-BE49-F238E27FC236}">
                <a16:creationId xmlns:a16="http://schemas.microsoft.com/office/drawing/2014/main" id="{4340FCFF-10CE-E341-B88B-7CD3092C6295}"/>
              </a:ext>
            </a:extLst>
          </p:cNvPr>
          <p:cNvSpPr txBox="1"/>
          <p:nvPr/>
        </p:nvSpPr>
        <p:spPr>
          <a:xfrm>
            <a:off x="288210" y="3448600"/>
            <a:ext cx="5280486" cy="2585323"/>
          </a:xfrm>
          <a:prstGeom prst="rect">
            <a:avLst/>
          </a:prstGeom>
          <a:noFill/>
        </p:spPr>
        <p:txBody>
          <a:bodyPr wrap="square">
            <a:spAutoFit/>
          </a:bodyPr>
          <a:lstStyle/>
          <a:p>
            <a:pPr>
              <a:buClr>
                <a:schemeClr val="bg1">
                  <a:lumMod val="50000"/>
                </a:schemeClr>
              </a:buClr>
            </a:pPr>
            <a:r>
              <a:rPr lang="it-IT" b="1" dirty="0" err="1">
                <a:solidFill>
                  <a:srgbClr val="FF0000"/>
                </a:solidFill>
                <a:latin typeface="Calibri" panose="020F0502020204030204" pitchFamily="34" charset="0"/>
                <a:ea typeface="Calibri" panose="020F0502020204030204" pitchFamily="34" charset="0"/>
                <a:cs typeface="Calibri" panose="020F0502020204030204" pitchFamily="34" charset="0"/>
              </a:rPr>
              <a:t>Motivation</a:t>
            </a:r>
            <a:r>
              <a:rPr lang="it-IT" b="1" dirty="0">
                <a:solidFill>
                  <a:srgbClr val="FF0000"/>
                </a:solidFill>
                <a:latin typeface="Calibri" panose="020F0502020204030204" pitchFamily="34" charset="0"/>
                <a:ea typeface="Calibri" panose="020F0502020204030204" pitchFamily="34" charset="0"/>
                <a:cs typeface="Calibri" panose="020F0502020204030204" pitchFamily="34" charset="0"/>
              </a:rPr>
              <a:t>: </a:t>
            </a:r>
          </a:p>
          <a:p>
            <a:pPr marL="342900" indent="-342900">
              <a:buClr>
                <a:schemeClr val="bg1">
                  <a:lumMod val="50000"/>
                </a:schemeClr>
              </a:buClr>
              <a:buFont typeface="+mj-lt"/>
              <a:buAutoNum type="arabicPeriod"/>
            </a:pPr>
            <a:r>
              <a:rPr lang="en-US" b="1" dirty="0">
                <a:latin typeface="Calibri" panose="020F0502020204030204" pitchFamily="34" charset="0"/>
                <a:ea typeface="Calibri" panose="020F0502020204030204" pitchFamily="34" charset="0"/>
                <a:cs typeface="Calibri" panose="020F0502020204030204" pitchFamily="34" charset="0"/>
              </a:rPr>
              <a:t>Analyze realistic technical design options </a:t>
            </a:r>
            <a:r>
              <a:rPr lang="en-US" dirty="0">
                <a:latin typeface="Calibri" panose="020F0502020204030204" pitchFamily="34" charset="0"/>
                <a:ea typeface="Calibri" panose="020F0502020204030204" pitchFamily="34" charset="0"/>
                <a:cs typeface="Calibri" panose="020F0502020204030204" pitchFamily="34" charset="0"/>
              </a:rPr>
              <a:t>for the development of superconducting magnets for the 10 TeV Muon Collider main ring</a:t>
            </a:r>
          </a:p>
          <a:p>
            <a:pPr lvl="1">
              <a:buClr>
                <a:schemeClr val="bg1">
                  <a:lumMod val="50000"/>
                </a:schemeClr>
              </a:buClr>
            </a:pPr>
            <a:endParaRPr lang="en-US" dirty="0">
              <a:latin typeface="Calibri" panose="020F0502020204030204" pitchFamily="34" charset="0"/>
              <a:ea typeface="Calibri" panose="020F0502020204030204" pitchFamily="34" charset="0"/>
              <a:cs typeface="Calibri" panose="020F0502020204030204" pitchFamily="34" charset="0"/>
            </a:endParaRPr>
          </a:p>
          <a:p>
            <a:pPr marL="342900" indent="-342900">
              <a:buClr>
                <a:schemeClr val="bg1">
                  <a:lumMod val="50000"/>
                </a:schemeClr>
              </a:buClr>
              <a:buFont typeface="+mj-lt"/>
              <a:buAutoNum type="arabicPeriod"/>
            </a:pPr>
            <a:r>
              <a:rPr lang="en-US" b="1" dirty="0"/>
              <a:t>Identify technical challenges </a:t>
            </a:r>
            <a:r>
              <a:rPr lang="en-US" dirty="0"/>
              <a:t>limiting magnet performance and </a:t>
            </a:r>
            <a:r>
              <a:rPr lang="en-US" b="1" dirty="0"/>
              <a:t>propose innovative technologies </a:t>
            </a:r>
            <a:r>
              <a:rPr lang="en-US" dirty="0"/>
              <a:t>to be further developed in the R&amp;D phase following the ongoing feasibility study.</a:t>
            </a:r>
            <a:r>
              <a:rPr lang="it-IT" b="1" dirty="0">
                <a:solidFill>
                  <a:srgbClr val="FF0000"/>
                </a:solidFill>
                <a:latin typeface="Calibri" panose="020F0502020204030204" pitchFamily="34" charset="0"/>
                <a:ea typeface="Calibri" panose="020F0502020204030204" pitchFamily="34" charset="0"/>
                <a:cs typeface="Calibri" panose="020F0502020204030204" pitchFamily="34" charset="0"/>
              </a:rPr>
              <a:t> </a:t>
            </a:r>
          </a:p>
        </p:txBody>
      </p:sp>
      <mc:AlternateContent xmlns:mc="http://schemas.openxmlformats.org/markup-compatibility/2006" xmlns:a14="http://schemas.microsoft.com/office/drawing/2010/main">
        <mc:Choice Requires="a14">
          <p:sp>
            <p:nvSpPr>
              <p:cNvPr id="5" name="CasellaDiTesto 4">
                <a:extLst>
                  <a:ext uri="{FF2B5EF4-FFF2-40B4-BE49-F238E27FC236}">
                    <a16:creationId xmlns:a16="http://schemas.microsoft.com/office/drawing/2014/main" id="{61032D63-EE5E-364F-2B68-D118782BC9CC}"/>
                  </a:ext>
                </a:extLst>
              </p:cNvPr>
              <p:cNvSpPr txBox="1"/>
              <p:nvPr/>
            </p:nvSpPr>
            <p:spPr>
              <a:xfrm>
                <a:off x="6096000" y="3761596"/>
                <a:ext cx="5504688" cy="2262158"/>
              </a:xfrm>
              <a:prstGeom prst="rect">
                <a:avLst/>
              </a:prstGeom>
              <a:noFill/>
            </p:spPr>
            <p:txBody>
              <a:bodyPr wrap="square">
                <a:spAutoFit/>
              </a:bodyPr>
              <a:lstStyle/>
              <a:p>
                <a:pPr>
                  <a:spcAft>
                    <a:spcPts val="600"/>
                  </a:spcAft>
                </a:pPr>
                <a:r>
                  <a:rPr lang="en-GB" b="1" dirty="0">
                    <a:solidFill>
                      <a:srgbClr val="FF0000"/>
                    </a:solidFill>
                  </a:rPr>
                  <a:t>INITIAL TARGET</a:t>
                </a:r>
                <a:r>
                  <a:rPr lang="en-GB" b="1" dirty="0">
                    <a:solidFill>
                      <a:srgbClr val="F707FA"/>
                    </a:solidFill>
                  </a:rPr>
                  <a:t>: </a:t>
                </a:r>
                <a:r>
                  <a:rPr lang="en-GB" dirty="0"/>
                  <a:t>B</a:t>
                </a:r>
                <a:r>
                  <a:rPr lang="en-GB" baseline="-25000" dirty="0"/>
                  <a:t>d</a:t>
                </a:r>
                <a:r>
                  <a:rPr lang="en-GB" dirty="0">
                    <a:ea typeface="Cambria Math" panose="02040503050406030204" pitchFamily="18" charset="0"/>
                  </a:rPr>
                  <a:t> </a:t>
                </a:r>
                <a14:m>
                  <m:oMath xmlns:m="http://schemas.openxmlformats.org/officeDocument/2006/math">
                    <m:r>
                      <a:rPr lang="en-GB" i="1" smtClean="0">
                        <a:latin typeface="Cambria Math" panose="02040503050406030204" pitchFamily="18" charset="0"/>
                        <a:ea typeface="Cambria Math" panose="02040503050406030204" pitchFamily="18" charset="0"/>
                      </a:rPr>
                      <m:t>~</m:t>
                    </m:r>
                  </m:oMath>
                </a14:m>
                <a:r>
                  <a:rPr lang="en-GB" dirty="0"/>
                  <a:t> 16-20T in 150 mm bore:</a:t>
                </a:r>
              </a:p>
              <a:p>
                <a:pPr marL="285750" indent="-285750">
                  <a:spcAft>
                    <a:spcPts val="600"/>
                  </a:spcAft>
                  <a:buFont typeface="Wingdings" pitchFamily="2" charset="2"/>
                  <a:buChar char="Ø"/>
                </a:pPr>
                <a:r>
                  <a:rPr lang="en-GB" dirty="0"/>
                  <a:t>Highest field possible to minimize ring</a:t>
                </a:r>
              </a:p>
              <a:p>
                <a:pPr marL="285750" indent="-285750">
                  <a:spcAft>
                    <a:spcPts val="600"/>
                  </a:spcAft>
                  <a:buFont typeface="Wingdings" pitchFamily="2" charset="2"/>
                  <a:buChar char="Ø"/>
                </a:pPr>
                <a:r>
                  <a:rPr lang="it-IT" dirty="0"/>
                  <a:t>Open </a:t>
                </a:r>
                <a:r>
                  <a:rPr lang="it-IT" dirty="0" err="1"/>
                  <a:t>midplane</a:t>
                </a:r>
                <a:r>
                  <a:rPr lang="it-IT" dirty="0"/>
                  <a:t> or large aperture (150 mm bore </a:t>
                </a:r>
                <a:r>
                  <a:rPr lang="it-IT" dirty="0" err="1"/>
                  <a:t>diameter</a:t>
                </a:r>
                <a:r>
                  <a:rPr lang="it-IT" dirty="0"/>
                  <a:t>)</a:t>
                </a:r>
                <a:r>
                  <a:rPr lang="en-GB" b="1" dirty="0">
                    <a:solidFill>
                      <a:srgbClr val="F707FA"/>
                    </a:solidFill>
                  </a:rPr>
                  <a:t> </a:t>
                </a:r>
                <a:r>
                  <a:rPr lang="it-IT" dirty="0"/>
                  <a:t>for </a:t>
                </a:r>
                <a:r>
                  <a:rPr lang="it-IT" dirty="0" err="1"/>
                  <a:t>shielding</a:t>
                </a:r>
                <a:r>
                  <a:rPr lang="it-IT" dirty="0"/>
                  <a:t> </a:t>
                </a:r>
                <a:r>
                  <a:rPr lang="it-IT" dirty="0" err="1"/>
                  <a:t>against</a:t>
                </a:r>
                <a:r>
                  <a:rPr lang="it-IT" dirty="0"/>
                  <a:t> </a:t>
                </a:r>
                <a:r>
                  <a:rPr lang="it-IT" dirty="0" err="1"/>
                  <a:t>heat</a:t>
                </a:r>
                <a:r>
                  <a:rPr lang="it-IT" dirty="0"/>
                  <a:t> (500 </a:t>
                </a:r>
                <a:r>
                  <a:rPr lang="it-IT" dirty="0" err="1"/>
                  <a:t>W</a:t>
                </a:r>
                <a:r>
                  <a:rPr lang="it-IT" dirty="0"/>
                  <a:t>/m) and </a:t>
                </a:r>
                <a:r>
                  <a:rPr lang="it-IT" dirty="0" err="1"/>
                  <a:t>radiation</a:t>
                </a:r>
                <a:r>
                  <a:rPr lang="it-IT" dirty="0"/>
                  <a:t> loads</a:t>
                </a:r>
                <a:endParaRPr lang="en-GB" dirty="0"/>
              </a:p>
              <a:p>
                <a:pPr marL="285750" indent="-285750">
                  <a:spcAft>
                    <a:spcPts val="600"/>
                  </a:spcAft>
                  <a:buFont typeface="Wingdings" pitchFamily="2" charset="2"/>
                  <a:buChar char="Ø"/>
                </a:pPr>
                <a:r>
                  <a:rPr lang="en-GB" dirty="0"/>
                  <a:t>Combined function (dipole + quadrupole) to minimize neutrino hazard</a:t>
                </a:r>
              </a:p>
            </p:txBody>
          </p:sp>
        </mc:Choice>
        <mc:Fallback xmlns="">
          <p:sp>
            <p:nvSpPr>
              <p:cNvPr id="5" name="CasellaDiTesto 4">
                <a:extLst>
                  <a:ext uri="{FF2B5EF4-FFF2-40B4-BE49-F238E27FC236}">
                    <a16:creationId xmlns:a16="http://schemas.microsoft.com/office/drawing/2014/main" id="{61032D63-EE5E-364F-2B68-D118782BC9CC}"/>
                  </a:ext>
                </a:extLst>
              </p:cNvPr>
              <p:cNvSpPr txBox="1">
                <a:spLocks noRot="1" noChangeAspect="1" noMove="1" noResize="1" noEditPoints="1" noAdjustHandles="1" noChangeArrowheads="1" noChangeShapeType="1" noTextEdit="1"/>
              </p:cNvSpPr>
              <p:nvPr/>
            </p:nvSpPr>
            <p:spPr>
              <a:xfrm>
                <a:off x="6096000" y="3761596"/>
                <a:ext cx="5504688" cy="2262158"/>
              </a:xfrm>
              <a:prstGeom prst="rect">
                <a:avLst/>
              </a:prstGeom>
              <a:blipFill>
                <a:blip r:embed="rId2"/>
                <a:stretch>
                  <a:fillRect l="-886" t="-1348" r="-1107" b="-3504"/>
                </a:stretch>
              </a:blipFill>
            </p:spPr>
            <p:txBody>
              <a:bodyPr/>
              <a:lstStyle/>
              <a:p>
                <a:r>
                  <a:rPr lang="it-IT">
                    <a:noFill/>
                  </a:rPr>
                  <a:t> </a:t>
                </a:r>
              </a:p>
            </p:txBody>
          </p:sp>
        </mc:Fallback>
      </mc:AlternateContent>
      <p:pic>
        <p:nvPicPr>
          <p:cNvPr id="12" name="Immagine 11">
            <a:extLst>
              <a:ext uri="{FF2B5EF4-FFF2-40B4-BE49-F238E27FC236}">
                <a16:creationId xmlns:a16="http://schemas.microsoft.com/office/drawing/2014/main" id="{5D6EE15B-4DAC-7AED-B96B-7B2F7CCE619A}"/>
              </a:ext>
            </a:extLst>
          </p:cNvPr>
          <p:cNvPicPr>
            <a:picLocks noChangeAspect="1"/>
          </p:cNvPicPr>
          <p:nvPr/>
        </p:nvPicPr>
        <p:blipFill>
          <a:blip r:embed="rId3"/>
          <a:stretch>
            <a:fillRect/>
          </a:stretch>
        </p:blipFill>
        <p:spPr>
          <a:xfrm>
            <a:off x="8591811" y="1561690"/>
            <a:ext cx="3157728" cy="1867310"/>
          </a:xfrm>
          <a:prstGeom prst="rect">
            <a:avLst/>
          </a:prstGeom>
        </p:spPr>
      </p:pic>
      <p:pic>
        <p:nvPicPr>
          <p:cNvPr id="2" name="Picture 12" descr="A diagram of a diagram&#10;&#10;AI-generated content may be incorrect.">
            <a:extLst>
              <a:ext uri="{FF2B5EF4-FFF2-40B4-BE49-F238E27FC236}">
                <a16:creationId xmlns:a16="http://schemas.microsoft.com/office/drawing/2014/main" id="{D659698B-7A2C-17AA-94E1-520F4E81956B}"/>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b="23235"/>
          <a:stretch/>
        </p:blipFill>
        <p:spPr>
          <a:xfrm>
            <a:off x="-88717" y="1508655"/>
            <a:ext cx="8339653" cy="1321181"/>
          </a:xfrm>
          <a:prstGeom prst="rect">
            <a:avLst/>
          </a:prstGeom>
        </p:spPr>
      </p:pic>
    </p:spTree>
    <p:extLst>
      <p:ext uri="{BB962C8B-B14F-4D97-AF65-F5344CB8AC3E}">
        <p14:creationId xmlns:p14="http://schemas.microsoft.com/office/powerpoint/2010/main" val="10641323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96706D-9A5D-DD5E-A8D9-1ACBB31FCE20}"/>
            </a:ext>
          </a:extLst>
        </p:cNvPr>
        <p:cNvGrpSpPr/>
        <p:nvPr/>
      </p:nvGrpSpPr>
      <p:grpSpPr>
        <a:xfrm>
          <a:off x="0" y="0"/>
          <a:ext cx="0" cy="0"/>
          <a:chOff x="0" y="0"/>
          <a:chExt cx="0" cy="0"/>
        </a:xfrm>
      </p:grpSpPr>
      <p:sp>
        <p:nvSpPr>
          <p:cNvPr id="11" name="Segnaposto piè di pagina 10">
            <a:extLst>
              <a:ext uri="{FF2B5EF4-FFF2-40B4-BE49-F238E27FC236}">
                <a16:creationId xmlns:a16="http://schemas.microsoft.com/office/drawing/2014/main" id="{BE5078AA-7E7B-F58D-8318-D09F3AEC6A9D}"/>
              </a:ext>
            </a:extLst>
          </p:cNvPr>
          <p:cNvSpPr>
            <a:spLocks noGrp="1"/>
          </p:cNvSpPr>
          <p:nvPr>
            <p:ph type="ftr" sz="quarter" idx="3"/>
          </p:nvPr>
        </p:nvSpPr>
        <p:spPr/>
        <p:txBody>
          <a:bodyPr/>
          <a:lstStyle/>
          <a:p>
            <a:r>
              <a:rPr lang="it-IT"/>
              <a:t>S. Mariotto - Dipole Magnet Design @ IMCC 2025</a:t>
            </a:r>
            <a:endParaRPr lang="en-GB"/>
          </a:p>
        </p:txBody>
      </p:sp>
      <p:sp>
        <p:nvSpPr>
          <p:cNvPr id="13" name="Segnaposto numero diapositiva 12">
            <a:extLst>
              <a:ext uri="{FF2B5EF4-FFF2-40B4-BE49-F238E27FC236}">
                <a16:creationId xmlns:a16="http://schemas.microsoft.com/office/drawing/2014/main" id="{FAEC781C-8075-1CD0-21FE-80B038467F1B}"/>
              </a:ext>
            </a:extLst>
          </p:cNvPr>
          <p:cNvSpPr>
            <a:spLocks noGrp="1"/>
          </p:cNvSpPr>
          <p:nvPr>
            <p:ph type="sldNum" sz="quarter" idx="4"/>
          </p:nvPr>
        </p:nvSpPr>
        <p:spPr/>
        <p:txBody>
          <a:bodyPr/>
          <a:lstStyle/>
          <a:p>
            <a:fld id="{A16AB2F8-5338-F742-A59E-35F5B82165E6}" type="slidenum">
              <a:rPr lang="en-GB" smtClean="0"/>
              <a:pPr/>
              <a:t>2</a:t>
            </a:fld>
            <a:endParaRPr lang="en-GB"/>
          </a:p>
        </p:txBody>
      </p:sp>
      <p:sp>
        <p:nvSpPr>
          <p:cNvPr id="6" name="Titolo 5">
            <a:extLst>
              <a:ext uri="{FF2B5EF4-FFF2-40B4-BE49-F238E27FC236}">
                <a16:creationId xmlns:a16="http://schemas.microsoft.com/office/drawing/2014/main" id="{1683DC15-3238-F45D-D8E6-43ECD41DD429}"/>
              </a:ext>
            </a:extLst>
          </p:cNvPr>
          <p:cNvSpPr>
            <a:spLocks noGrp="1"/>
          </p:cNvSpPr>
          <p:nvPr>
            <p:ph type="title"/>
          </p:nvPr>
        </p:nvSpPr>
        <p:spPr/>
        <p:txBody>
          <a:bodyPr/>
          <a:lstStyle/>
          <a:p>
            <a:r>
              <a:rPr lang="en-GB" dirty="0"/>
              <a:t>Interaction with other WPs</a:t>
            </a:r>
          </a:p>
        </p:txBody>
      </p:sp>
      <p:sp>
        <p:nvSpPr>
          <p:cNvPr id="18" name="TextBox 61">
            <a:extLst>
              <a:ext uri="{FF2B5EF4-FFF2-40B4-BE49-F238E27FC236}">
                <a16:creationId xmlns:a16="http://schemas.microsoft.com/office/drawing/2014/main" id="{F15DA140-1A53-58BC-1174-5E4971142BAE}"/>
              </a:ext>
            </a:extLst>
          </p:cNvPr>
          <p:cNvSpPr txBox="1"/>
          <p:nvPr/>
        </p:nvSpPr>
        <p:spPr>
          <a:xfrm>
            <a:off x="8229600" y="1098838"/>
            <a:ext cx="3728085" cy="646331"/>
          </a:xfrm>
          <a:prstGeom prst="rect">
            <a:avLst/>
          </a:prstGeom>
          <a:noFill/>
        </p:spPr>
        <p:txBody>
          <a:bodyPr wrap="square">
            <a:spAutoFit/>
          </a:bodyPr>
          <a:lstStyle/>
          <a:p>
            <a:r>
              <a:rPr lang="en-US" sz="1400" i="1" dirty="0">
                <a:solidFill>
                  <a:srgbClr val="00B0F0"/>
                </a:solidFill>
                <a:cs typeface="Arial" panose="020B0604020202020204" pitchFamily="34" charset="0"/>
              </a:rPr>
              <a:t>Courtesy of </a:t>
            </a:r>
            <a:r>
              <a:rPr lang="en-GB" sz="1400" i="1" dirty="0">
                <a:solidFill>
                  <a:srgbClr val="00B0F0"/>
                </a:solidFill>
                <a:cs typeface="Arial" panose="020B0604020202020204" pitchFamily="34" charset="0"/>
              </a:rPr>
              <a:t>Patricia Borges de Sousa</a:t>
            </a:r>
          </a:p>
          <a:p>
            <a:r>
              <a:rPr lang="en-GB" sz="1100" i="1" dirty="0">
                <a:solidFill>
                  <a:srgbClr val="00B0F0"/>
                </a:solidFill>
                <a:cs typeface="Arial" panose="020B0604020202020204" pitchFamily="34" charset="0"/>
                <a:hlinkClick r:id="rId2"/>
              </a:rPr>
              <a:t>https://indico.cern.ch/event/1250075/contributions/5357594/</a:t>
            </a:r>
            <a:endParaRPr lang="en-GB" sz="1100" i="1" dirty="0">
              <a:solidFill>
                <a:srgbClr val="00B0F0"/>
              </a:solidFill>
              <a:cs typeface="Arial" panose="020B0604020202020204" pitchFamily="34" charset="0"/>
            </a:endParaRPr>
          </a:p>
          <a:p>
            <a:endParaRPr lang="en-GB" sz="1100" i="1" dirty="0">
              <a:solidFill>
                <a:srgbClr val="00B0F0"/>
              </a:solidFill>
              <a:cs typeface="Arial" panose="020B0604020202020204" pitchFamily="34" charset="0"/>
            </a:endParaRPr>
          </a:p>
        </p:txBody>
      </p:sp>
      <p:pic>
        <p:nvPicPr>
          <p:cNvPr id="31" name="Picture 2">
            <a:extLst>
              <a:ext uri="{FF2B5EF4-FFF2-40B4-BE49-F238E27FC236}">
                <a16:creationId xmlns:a16="http://schemas.microsoft.com/office/drawing/2014/main" id="{E021FBD9-9130-A5AC-70B3-77D25F3D0D0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991" t="7528" r="2722" b="3776"/>
          <a:stretch/>
        </p:blipFill>
        <p:spPr bwMode="auto">
          <a:xfrm>
            <a:off x="7624878" y="1602640"/>
            <a:ext cx="4191898" cy="2110406"/>
          </a:xfrm>
          <a:prstGeom prst="rect">
            <a:avLst/>
          </a:prstGeom>
          <a:noFill/>
          <a:extLst>
            <a:ext uri="{909E8E84-426E-40DD-AFC4-6F175D3DCCD1}">
              <a14:hiddenFill xmlns:a14="http://schemas.microsoft.com/office/drawing/2010/main">
                <a:solidFill>
                  <a:srgbClr val="FFFFFF"/>
                </a:solidFill>
              </a14:hiddenFill>
            </a:ext>
          </a:extLst>
        </p:spPr>
      </p:pic>
      <p:pic>
        <p:nvPicPr>
          <p:cNvPr id="32" name="Immagine 31" descr="Immagine che contiene testo, schermata, Carattere, numero&#10;&#10;Descrizione generata automaticamente">
            <a:extLst>
              <a:ext uri="{FF2B5EF4-FFF2-40B4-BE49-F238E27FC236}">
                <a16:creationId xmlns:a16="http://schemas.microsoft.com/office/drawing/2014/main" id="{ACC1C497-89D6-591E-5EA8-CF141445A4CF}"/>
              </a:ext>
            </a:extLst>
          </p:cNvPr>
          <p:cNvPicPr>
            <a:picLocks noChangeAspect="1"/>
          </p:cNvPicPr>
          <p:nvPr/>
        </p:nvPicPr>
        <p:blipFill rotWithShape="1">
          <a:blip r:embed="rId4"/>
          <a:srcRect l="4910" t="39605" r="5963"/>
          <a:stretch/>
        </p:blipFill>
        <p:spPr>
          <a:xfrm>
            <a:off x="188821" y="3904344"/>
            <a:ext cx="6762347" cy="2368492"/>
          </a:xfrm>
          <a:prstGeom prst="rect">
            <a:avLst/>
          </a:prstGeom>
        </p:spPr>
      </p:pic>
      <p:sp>
        <p:nvSpPr>
          <p:cNvPr id="33" name="CasellaDiTesto 32">
            <a:extLst>
              <a:ext uri="{FF2B5EF4-FFF2-40B4-BE49-F238E27FC236}">
                <a16:creationId xmlns:a16="http://schemas.microsoft.com/office/drawing/2014/main" id="{620F0DC4-F693-C476-BC33-DE9765135C57}"/>
              </a:ext>
            </a:extLst>
          </p:cNvPr>
          <p:cNvSpPr txBox="1"/>
          <p:nvPr/>
        </p:nvSpPr>
        <p:spPr>
          <a:xfrm>
            <a:off x="5779271" y="3244304"/>
            <a:ext cx="4748258" cy="369332"/>
          </a:xfrm>
          <a:prstGeom prst="rect">
            <a:avLst/>
          </a:prstGeom>
          <a:noFill/>
        </p:spPr>
        <p:txBody>
          <a:bodyPr wrap="square">
            <a:spAutoFit/>
          </a:bodyPr>
          <a:lstStyle/>
          <a:p>
            <a:pPr algn="ctr">
              <a:spcAft>
                <a:spcPts val="1200"/>
              </a:spcAft>
            </a:pPr>
            <a:r>
              <a:rPr lang="it-IT" sz="1800" b="1" i="0" kern="1200" dirty="0" err="1">
                <a:solidFill>
                  <a:schemeClr val="tx1"/>
                </a:solidFill>
                <a:effectLst/>
                <a:latin typeface="+mn-lt"/>
                <a:ea typeface="+mn-ea"/>
                <a:cs typeface="+mn-cs"/>
              </a:rPr>
              <a:t>Radial</a:t>
            </a:r>
            <a:r>
              <a:rPr lang="it-IT" sz="1800" b="1" i="0" kern="1200" dirty="0">
                <a:solidFill>
                  <a:schemeClr val="tx1"/>
                </a:solidFill>
                <a:effectLst/>
                <a:latin typeface="+mn-lt"/>
                <a:ea typeface="+mn-ea"/>
                <a:cs typeface="+mn-cs"/>
              </a:rPr>
              <a:t> build</a:t>
            </a:r>
          </a:p>
        </p:txBody>
      </p:sp>
      <p:sp>
        <p:nvSpPr>
          <p:cNvPr id="34" name="Rettangolo con angoli arrotondati 33">
            <a:extLst>
              <a:ext uri="{FF2B5EF4-FFF2-40B4-BE49-F238E27FC236}">
                <a16:creationId xmlns:a16="http://schemas.microsoft.com/office/drawing/2014/main" id="{08BB65A3-9F4F-59EE-9C8C-BA099E0B31E9}"/>
              </a:ext>
            </a:extLst>
          </p:cNvPr>
          <p:cNvSpPr/>
          <p:nvPr/>
        </p:nvSpPr>
        <p:spPr>
          <a:xfrm>
            <a:off x="4247981" y="3967299"/>
            <a:ext cx="1363110" cy="1997760"/>
          </a:xfrm>
          <a:prstGeom prst="round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CasellaDiTesto 34">
            <a:extLst>
              <a:ext uri="{FF2B5EF4-FFF2-40B4-BE49-F238E27FC236}">
                <a16:creationId xmlns:a16="http://schemas.microsoft.com/office/drawing/2014/main" id="{64E9D85F-B368-0255-19B3-1301893213FC}"/>
              </a:ext>
            </a:extLst>
          </p:cNvPr>
          <p:cNvSpPr txBox="1"/>
          <p:nvPr/>
        </p:nvSpPr>
        <p:spPr>
          <a:xfrm>
            <a:off x="7223760" y="4696950"/>
            <a:ext cx="4994134" cy="1600438"/>
          </a:xfrm>
          <a:prstGeom prst="rect">
            <a:avLst/>
          </a:prstGeom>
          <a:noFill/>
        </p:spPr>
        <p:txBody>
          <a:bodyPr wrap="square" rtlCol="0">
            <a:spAutoFit/>
          </a:bodyPr>
          <a:lstStyle/>
          <a:p>
            <a:r>
              <a:rPr lang="en-GB" b="1" dirty="0">
                <a:solidFill>
                  <a:srgbClr val="FF0000"/>
                </a:solidFill>
              </a:rPr>
              <a:t>ARC Magnet Shielding assumption:</a:t>
            </a:r>
          </a:p>
          <a:p>
            <a:pPr marL="285750" indent="-285750">
              <a:buFont typeface="Arial" panose="020B0604020202020204" pitchFamily="34" charset="0"/>
              <a:buChar char="•"/>
            </a:pPr>
            <a:r>
              <a:rPr lang="en-GB" sz="1600" b="1" dirty="0">
                <a:solidFill>
                  <a:srgbClr val="FC3647"/>
                </a:solidFill>
              </a:rPr>
              <a:t>T</a:t>
            </a:r>
            <a:r>
              <a:rPr lang="en-GB" sz="1600" b="1" baseline="-25000" dirty="0">
                <a:solidFill>
                  <a:srgbClr val="FC3647"/>
                </a:solidFill>
              </a:rPr>
              <a:t>op </a:t>
            </a:r>
            <a:r>
              <a:rPr lang="en-GB" sz="1600" b="1" dirty="0">
                <a:solidFill>
                  <a:srgbClr val="FC3647"/>
                </a:solidFill>
              </a:rPr>
              <a:t>&lt; 10 K: </a:t>
            </a:r>
          </a:p>
          <a:p>
            <a:r>
              <a:rPr lang="en-GB" sz="1600" dirty="0"/>
              <a:t>W</a:t>
            </a:r>
            <a:r>
              <a:rPr lang="en-GB" sz="1600" baseline="-25000" dirty="0"/>
              <a:t>abs </a:t>
            </a:r>
            <a:r>
              <a:rPr lang="en-GB" sz="1600" dirty="0"/>
              <a:t>= 4 cm (P&lt;5 W/m) / 160 mm aperture</a:t>
            </a:r>
          </a:p>
          <a:p>
            <a:pPr marL="285750" indent="-285750">
              <a:buFont typeface="Arial" panose="020B0604020202020204" pitchFamily="34" charset="0"/>
              <a:buChar char="•"/>
            </a:pPr>
            <a:r>
              <a:rPr lang="en-GB" sz="1600" b="1" dirty="0">
                <a:solidFill>
                  <a:srgbClr val="FC3647"/>
                </a:solidFill>
              </a:rPr>
              <a:t>T</a:t>
            </a:r>
            <a:r>
              <a:rPr lang="en-GB" sz="1600" b="1" baseline="-25000" dirty="0">
                <a:solidFill>
                  <a:srgbClr val="FC3647"/>
                </a:solidFill>
              </a:rPr>
              <a:t>op </a:t>
            </a:r>
            <a:r>
              <a:rPr lang="en-GB" sz="1600" b="1" dirty="0">
                <a:solidFill>
                  <a:srgbClr val="FC3647"/>
                </a:solidFill>
              </a:rPr>
              <a:t>= 20 K: </a:t>
            </a:r>
          </a:p>
          <a:p>
            <a:r>
              <a:rPr lang="en-GB" sz="1600" dirty="0"/>
              <a:t>W</a:t>
            </a:r>
            <a:r>
              <a:rPr lang="en-GB" sz="1600" baseline="-25000" dirty="0"/>
              <a:t>abs</a:t>
            </a:r>
            <a:r>
              <a:rPr lang="en-GB" sz="1600" dirty="0"/>
              <a:t> =3 cm (P&lt;10 W/m) / 140 mm aperture</a:t>
            </a:r>
          </a:p>
          <a:p>
            <a:endParaRPr lang="en-GB" sz="1600" dirty="0"/>
          </a:p>
        </p:txBody>
      </p:sp>
      <p:sp>
        <p:nvSpPr>
          <p:cNvPr id="9" name="TextBox 61">
            <a:extLst>
              <a:ext uri="{FF2B5EF4-FFF2-40B4-BE49-F238E27FC236}">
                <a16:creationId xmlns:a16="http://schemas.microsoft.com/office/drawing/2014/main" id="{88FC93A1-8EFF-395A-A6B0-74088A5DCDF0}"/>
              </a:ext>
            </a:extLst>
          </p:cNvPr>
          <p:cNvSpPr txBox="1"/>
          <p:nvPr/>
        </p:nvSpPr>
        <p:spPr>
          <a:xfrm>
            <a:off x="344953" y="5955459"/>
            <a:ext cx="5266138" cy="600164"/>
          </a:xfrm>
          <a:prstGeom prst="rect">
            <a:avLst/>
          </a:prstGeom>
          <a:noFill/>
        </p:spPr>
        <p:txBody>
          <a:bodyPr wrap="square">
            <a:spAutoFit/>
          </a:bodyPr>
          <a:lstStyle/>
          <a:p>
            <a:r>
              <a:rPr lang="en-US" sz="1400" i="1" dirty="0">
                <a:solidFill>
                  <a:srgbClr val="00B0F0"/>
                </a:solidFill>
                <a:cs typeface="Arial" panose="020B0604020202020204" pitchFamily="34" charset="0"/>
              </a:rPr>
              <a:t>Courtesy of Anton Lechner – IPAC24 Conference</a:t>
            </a:r>
          </a:p>
          <a:p>
            <a:r>
              <a:rPr lang="en-US" sz="1100" i="1" dirty="0">
                <a:solidFill>
                  <a:srgbClr val="00B0F0"/>
                </a:solidFill>
                <a:cs typeface="Arial" panose="020B0604020202020204" pitchFamily="34" charset="0"/>
                <a:hlinkClick r:id="rId5"/>
              </a:rPr>
              <a:t>https://cds.cern.ch/record/2912945</a:t>
            </a:r>
            <a:endParaRPr lang="en-US" sz="1400" i="1" dirty="0">
              <a:solidFill>
                <a:srgbClr val="00B0F0"/>
              </a:solidFill>
              <a:cs typeface="Arial" panose="020B0604020202020204" pitchFamily="34" charset="0"/>
            </a:endParaRPr>
          </a:p>
          <a:p>
            <a:r>
              <a:rPr lang="en-US" sz="800" i="1" u="sng" dirty="0">
                <a:solidFill>
                  <a:srgbClr val="00B0F0"/>
                </a:solidFill>
                <a:cs typeface="Arial" panose="020B0604020202020204" pitchFamily="34" charset="0"/>
              </a:rPr>
              <a:t> </a:t>
            </a:r>
            <a:endParaRPr lang="en-GB" sz="800" i="1" u="sng" dirty="0">
              <a:solidFill>
                <a:srgbClr val="00B0F0"/>
              </a:solidFill>
              <a:cs typeface="Arial" panose="020B0604020202020204" pitchFamily="34" charset="0"/>
            </a:endParaRPr>
          </a:p>
        </p:txBody>
      </p:sp>
      <p:sp>
        <p:nvSpPr>
          <p:cNvPr id="8" name="CasellaDiTesto 7">
            <a:extLst>
              <a:ext uri="{FF2B5EF4-FFF2-40B4-BE49-F238E27FC236}">
                <a16:creationId xmlns:a16="http://schemas.microsoft.com/office/drawing/2014/main" id="{B8769EA7-2F27-B937-F885-2B4862DBAEB8}"/>
              </a:ext>
            </a:extLst>
          </p:cNvPr>
          <p:cNvSpPr txBox="1"/>
          <p:nvPr/>
        </p:nvSpPr>
        <p:spPr>
          <a:xfrm>
            <a:off x="7223760" y="3858876"/>
            <a:ext cx="4733925" cy="738664"/>
          </a:xfrm>
          <a:prstGeom prst="rect">
            <a:avLst/>
          </a:prstGeom>
          <a:noFill/>
        </p:spPr>
        <p:txBody>
          <a:bodyPr wrap="square" rtlCol="0">
            <a:spAutoFit/>
          </a:bodyPr>
          <a:lstStyle/>
          <a:p>
            <a:r>
              <a:rPr lang="en-GB" sz="1400" dirty="0"/>
              <a:t>N.B </a:t>
            </a:r>
            <a:r>
              <a:rPr lang="en-GB" sz="1400" dirty="0" err="1"/>
              <a:t>bore</a:t>
            </a:r>
            <a:r>
              <a:rPr lang="en-GB" sz="1400" baseline="-25000" dirty="0" err="1"/>
              <a:t>magnet</a:t>
            </a:r>
            <a:r>
              <a:rPr lang="en-GB" sz="1400" dirty="0"/>
              <a:t>= </a:t>
            </a:r>
            <a:r>
              <a:rPr lang="en-GB" sz="1400" dirty="0">
                <a:solidFill>
                  <a:schemeClr val="accent2"/>
                </a:solidFill>
              </a:rPr>
              <a:t>beam aperture (23.5 mm) </a:t>
            </a:r>
            <a:r>
              <a:rPr lang="en-GB" sz="1400" dirty="0"/>
              <a:t>+ </a:t>
            </a:r>
            <a:r>
              <a:rPr lang="en-GB" sz="1400" dirty="0">
                <a:solidFill>
                  <a:schemeClr val="accent6"/>
                </a:solidFill>
              </a:rPr>
              <a:t> [Cu layer beam screen,+ Insulation space &amp; heat intercept  + beam pipe + Kapton insulation + </a:t>
            </a:r>
            <a:r>
              <a:rPr lang="en-GB" sz="1400" dirty="0" err="1">
                <a:solidFill>
                  <a:schemeClr val="accent6"/>
                </a:solidFill>
              </a:rPr>
              <a:t>clearence</a:t>
            </a:r>
            <a:r>
              <a:rPr lang="en-GB" sz="1400" dirty="0">
                <a:solidFill>
                  <a:schemeClr val="accent6"/>
                </a:solidFill>
              </a:rPr>
              <a:t>] (15.5 mm ) </a:t>
            </a:r>
            <a:r>
              <a:rPr lang="en-GB" sz="1400" dirty="0"/>
              <a:t>+ </a:t>
            </a:r>
            <a:r>
              <a:rPr lang="en-GB" sz="1400" dirty="0">
                <a:solidFill>
                  <a:schemeClr val="accent1"/>
                </a:solidFill>
              </a:rPr>
              <a:t>W</a:t>
            </a:r>
            <a:r>
              <a:rPr lang="en-GB" sz="1400" baseline="-25000" dirty="0">
                <a:solidFill>
                  <a:schemeClr val="accent1"/>
                </a:solidFill>
              </a:rPr>
              <a:t>abs</a:t>
            </a:r>
            <a:r>
              <a:rPr lang="en-GB" sz="1400" dirty="0">
                <a:solidFill>
                  <a:schemeClr val="accent1"/>
                </a:solidFill>
              </a:rPr>
              <a:t> (30-40 mm)</a:t>
            </a:r>
          </a:p>
        </p:txBody>
      </p:sp>
      <p:sp>
        <p:nvSpPr>
          <p:cNvPr id="10" name="CasellaDiTesto 9">
            <a:extLst>
              <a:ext uri="{FF2B5EF4-FFF2-40B4-BE49-F238E27FC236}">
                <a16:creationId xmlns:a16="http://schemas.microsoft.com/office/drawing/2014/main" id="{2F6D5EC6-A87E-195D-6B33-1D2E5D895A3F}"/>
              </a:ext>
            </a:extLst>
          </p:cNvPr>
          <p:cNvSpPr txBox="1"/>
          <p:nvPr/>
        </p:nvSpPr>
        <p:spPr>
          <a:xfrm>
            <a:off x="413513" y="1468460"/>
            <a:ext cx="7535586" cy="2385268"/>
          </a:xfrm>
          <a:prstGeom prst="rect">
            <a:avLst/>
          </a:prstGeom>
          <a:noFill/>
        </p:spPr>
        <p:txBody>
          <a:bodyPr wrap="square">
            <a:spAutoFit/>
          </a:bodyPr>
          <a:lstStyle/>
          <a:p>
            <a:pPr>
              <a:spcAft>
                <a:spcPts val="600"/>
              </a:spcAft>
              <a:buClr>
                <a:schemeClr val="bg1">
                  <a:lumMod val="50000"/>
                </a:schemeClr>
              </a:buClr>
            </a:pPr>
            <a:r>
              <a:rPr lang="it-IT" b="1" dirty="0">
                <a:latin typeface="Calibri" panose="020F0502020204030204" pitchFamily="34" charset="0"/>
                <a:ea typeface="Calibri" panose="020F0502020204030204" pitchFamily="34" charset="0"/>
                <a:cs typeface="Calibri" panose="020F0502020204030204" pitchFamily="34" charset="0"/>
              </a:rPr>
              <a:t>Collection of </a:t>
            </a:r>
            <a:r>
              <a:rPr lang="it-IT" b="1" dirty="0" err="1">
                <a:latin typeface="Calibri" panose="020F0502020204030204" pitchFamily="34" charset="0"/>
                <a:ea typeface="Calibri" panose="020F0502020204030204" pitchFamily="34" charset="0"/>
                <a:cs typeface="Calibri" panose="020F0502020204030204" pitchFamily="34" charset="0"/>
              </a:rPr>
              <a:t>requirement</a:t>
            </a:r>
            <a:r>
              <a:rPr lang="it-IT" b="1" dirty="0">
                <a:latin typeface="Calibri" panose="020F0502020204030204" pitchFamily="34" charset="0"/>
                <a:ea typeface="Calibri" panose="020F0502020204030204" pitchFamily="34" charset="0"/>
                <a:cs typeface="Calibri" panose="020F0502020204030204" pitchFamily="34" charset="0"/>
              </a:rPr>
              <a:t> and </a:t>
            </a:r>
            <a:r>
              <a:rPr lang="it-IT" b="1" dirty="0" err="1">
                <a:latin typeface="Calibri" panose="020F0502020204030204" pitchFamily="34" charset="0"/>
                <a:ea typeface="Calibri" panose="020F0502020204030204" pitchFamily="34" charset="0"/>
                <a:cs typeface="Calibri" panose="020F0502020204030204" pitchFamily="34" charset="0"/>
              </a:rPr>
              <a:t>constraints</a:t>
            </a:r>
            <a:r>
              <a:rPr lang="it-IT" b="1" dirty="0">
                <a:latin typeface="Calibri" panose="020F0502020204030204" pitchFamily="34" charset="0"/>
                <a:ea typeface="Calibri" panose="020F0502020204030204" pitchFamily="34" charset="0"/>
                <a:cs typeface="Calibri" panose="020F0502020204030204" pitchFamily="34" charset="0"/>
              </a:rPr>
              <a:t> coming from </a:t>
            </a:r>
            <a:r>
              <a:rPr lang="it-IT" b="1" dirty="0" err="1">
                <a:latin typeface="Calibri" panose="020F0502020204030204" pitchFamily="34" charset="0"/>
                <a:ea typeface="Calibri" panose="020F0502020204030204" pitchFamily="34" charset="0"/>
                <a:cs typeface="Calibri" panose="020F0502020204030204" pitchFamily="34" charset="0"/>
              </a:rPr>
              <a:t>other</a:t>
            </a:r>
            <a:r>
              <a:rPr lang="it-IT" b="1" dirty="0">
                <a:latin typeface="Calibri" panose="020F0502020204030204" pitchFamily="34" charset="0"/>
                <a:ea typeface="Calibri" panose="020F0502020204030204" pitchFamily="34" charset="0"/>
                <a:cs typeface="Calibri" panose="020F0502020204030204" pitchFamily="34" charset="0"/>
              </a:rPr>
              <a:t> WP studies to </a:t>
            </a:r>
            <a:r>
              <a:rPr lang="it-IT" b="1" dirty="0" err="1">
                <a:latin typeface="Calibri" panose="020F0502020204030204" pitchFamily="34" charset="0"/>
                <a:ea typeface="Calibri" panose="020F0502020204030204" pitchFamily="34" charset="0"/>
                <a:cs typeface="Calibri" panose="020F0502020204030204" pitchFamily="34" charset="0"/>
              </a:rPr>
              <a:t>select</a:t>
            </a:r>
            <a:r>
              <a:rPr lang="it-IT" b="1" dirty="0">
                <a:latin typeface="Calibri" panose="020F0502020204030204" pitchFamily="34" charset="0"/>
                <a:ea typeface="Calibri" panose="020F0502020204030204" pitchFamily="34" charset="0"/>
                <a:cs typeface="Calibri" panose="020F0502020204030204" pitchFamily="34" charset="0"/>
              </a:rPr>
              <a:t> </a:t>
            </a:r>
            <a:r>
              <a:rPr lang="it-IT" b="1" dirty="0" err="1">
                <a:latin typeface="Calibri" panose="020F0502020204030204" pitchFamily="34" charset="0"/>
                <a:ea typeface="Calibri" panose="020F0502020204030204" pitchFamily="34" charset="0"/>
                <a:cs typeface="Calibri" panose="020F0502020204030204" pitchFamily="34" charset="0"/>
              </a:rPr>
              <a:t>most</a:t>
            </a:r>
            <a:r>
              <a:rPr lang="it-IT" b="1" dirty="0">
                <a:latin typeface="Calibri" panose="020F0502020204030204" pitchFamily="34" charset="0"/>
                <a:ea typeface="Calibri" panose="020F0502020204030204" pitchFamily="34" charset="0"/>
                <a:cs typeface="Calibri" panose="020F0502020204030204" pitchFamily="34" charset="0"/>
              </a:rPr>
              <a:t> </a:t>
            </a:r>
            <a:r>
              <a:rPr lang="it-IT" b="1" dirty="0" err="1">
                <a:latin typeface="Calibri" panose="020F0502020204030204" pitchFamily="34" charset="0"/>
                <a:ea typeface="Calibri" panose="020F0502020204030204" pitchFamily="34" charset="0"/>
                <a:cs typeface="Calibri" panose="020F0502020204030204" pitchFamily="34" charset="0"/>
              </a:rPr>
              <a:t>challenging</a:t>
            </a:r>
            <a:r>
              <a:rPr lang="it-IT" b="1" dirty="0">
                <a:latin typeface="Calibri" panose="020F0502020204030204" pitchFamily="34" charset="0"/>
                <a:ea typeface="Calibri" panose="020F0502020204030204" pitchFamily="34" charset="0"/>
                <a:cs typeface="Calibri" panose="020F0502020204030204" pitchFamily="34" charset="0"/>
              </a:rPr>
              <a:t> </a:t>
            </a:r>
            <a:r>
              <a:rPr lang="it-IT" b="1" dirty="0" err="1">
                <a:latin typeface="Calibri" panose="020F0502020204030204" pitchFamily="34" charset="0"/>
                <a:ea typeface="Calibri" panose="020F0502020204030204" pitchFamily="34" charset="0"/>
                <a:cs typeface="Calibri" panose="020F0502020204030204" pitchFamily="34" charset="0"/>
              </a:rPr>
              <a:t>magnet</a:t>
            </a:r>
            <a:r>
              <a:rPr lang="it-IT" b="1" dirty="0">
                <a:latin typeface="Calibri" panose="020F0502020204030204" pitchFamily="34" charset="0"/>
                <a:ea typeface="Calibri" panose="020F0502020204030204" pitchFamily="34" charset="0"/>
                <a:cs typeface="Calibri" panose="020F0502020204030204" pitchFamily="34" charset="0"/>
              </a:rPr>
              <a:t> </a:t>
            </a:r>
            <a:r>
              <a:rPr lang="it-IT" b="1" dirty="0" err="1">
                <a:latin typeface="Calibri" panose="020F0502020204030204" pitchFamily="34" charset="0"/>
                <a:ea typeface="Calibri" panose="020F0502020204030204" pitchFamily="34" charset="0"/>
                <a:cs typeface="Calibri" panose="020F0502020204030204" pitchFamily="34" charset="0"/>
              </a:rPr>
              <a:t>configuration</a:t>
            </a:r>
            <a:r>
              <a:rPr lang="it-IT" b="1" dirty="0">
                <a:latin typeface="Calibri" panose="020F0502020204030204" pitchFamily="34" charset="0"/>
                <a:ea typeface="Calibri" panose="020F0502020204030204" pitchFamily="34" charset="0"/>
                <a:cs typeface="Calibri" panose="020F0502020204030204" pitchFamily="34" charset="0"/>
              </a:rPr>
              <a:t> for technical design study:</a:t>
            </a:r>
          </a:p>
          <a:p>
            <a:pPr marL="342900" indent="-342900">
              <a:buClr>
                <a:schemeClr val="bg1">
                  <a:lumMod val="50000"/>
                </a:schemeClr>
              </a:buClr>
              <a:buFont typeface="+mj-lt"/>
              <a:buAutoNum type="arabicPeriod"/>
            </a:pPr>
            <a:r>
              <a:rPr lang="en-US" b="1" dirty="0">
                <a:latin typeface="Calibri" panose="020F0502020204030204" pitchFamily="34" charset="0"/>
                <a:ea typeface="Calibri" panose="020F0502020204030204" pitchFamily="34" charset="0"/>
                <a:cs typeface="Calibri" panose="020F0502020204030204" pitchFamily="34" charset="0"/>
              </a:rPr>
              <a:t>Beam Lattice design: </a:t>
            </a:r>
            <a:endParaRPr lang="en-US" dirty="0">
              <a:latin typeface="Calibri" panose="020F0502020204030204" pitchFamily="34" charset="0"/>
              <a:ea typeface="Calibri" panose="020F0502020204030204" pitchFamily="34" charset="0"/>
              <a:cs typeface="Calibri" panose="020F0502020204030204" pitchFamily="34" charset="0"/>
            </a:endParaRPr>
          </a:p>
          <a:p>
            <a:pPr marL="800100" lvl="1" indent="-342900">
              <a:buClr>
                <a:schemeClr val="bg1">
                  <a:lumMod val="50000"/>
                </a:schemeClr>
              </a:buClr>
              <a:buFont typeface="Arial" panose="020B0604020202020204" pitchFamily="34" charset="0"/>
              <a:buChar char="•"/>
            </a:pPr>
            <a:r>
              <a:rPr lang="en-US" dirty="0">
                <a:latin typeface="Calibri" panose="020F0502020204030204" pitchFamily="34" charset="0"/>
                <a:ea typeface="Calibri" panose="020F0502020204030204" pitchFamily="34" charset="0"/>
                <a:cs typeface="Calibri" panose="020F0502020204030204" pitchFamily="34" charset="0"/>
              </a:rPr>
              <a:t>Magnet type / Field / Aperture</a:t>
            </a:r>
          </a:p>
          <a:p>
            <a:pPr marL="342900" indent="-342900">
              <a:buClr>
                <a:schemeClr val="bg1">
                  <a:lumMod val="50000"/>
                </a:schemeClr>
              </a:buClr>
              <a:buFont typeface="+mj-lt"/>
              <a:buAutoNum type="arabicPeriod"/>
            </a:pPr>
            <a:r>
              <a:rPr lang="it-IT" b="1" dirty="0" err="1"/>
              <a:t>Cryogenic</a:t>
            </a:r>
            <a:r>
              <a:rPr lang="it-IT" b="1" dirty="0"/>
              <a:t> studies:</a:t>
            </a:r>
          </a:p>
          <a:p>
            <a:pPr marL="800100" lvl="1" indent="-342900">
              <a:buClr>
                <a:schemeClr val="bg1">
                  <a:lumMod val="50000"/>
                </a:schemeClr>
              </a:buClr>
              <a:buFont typeface="Arial" panose="020B0604020202020204" pitchFamily="34" charset="0"/>
              <a:buChar char="•"/>
            </a:pPr>
            <a:r>
              <a:rPr lang="it-IT" dirty="0"/>
              <a:t>Operating Temperature, Thermal </a:t>
            </a:r>
            <a:r>
              <a:rPr lang="it-IT" dirty="0" err="1"/>
              <a:t>Insulation</a:t>
            </a:r>
            <a:r>
              <a:rPr lang="it-IT" dirty="0"/>
              <a:t> </a:t>
            </a:r>
            <a:r>
              <a:rPr lang="it-IT" dirty="0" err="1"/>
              <a:t>thickness</a:t>
            </a:r>
            <a:r>
              <a:rPr lang="it-IT" b="1" dirty="0"/>
              <a:t> </a:t>
            </a:r>
          </a:p>
          <a:p>
            <a:pPr marL="342900" indent="-342900">
              <a:buClr>
                <a:schemeClr val="bg1">
                  <a:lumMod val="50000"/>
                </a:schemeClr>
              </a:buClr>
              <a:buFont typeface="+mj-lt"/>
              <a:buAutoNum type="arabicPeriod"/>
            </a:pPr>
            <a:r>
              <a:rPr lang="it-IT" b="1" dirty="0" err="1">
                <a:latin typeface="Calibri" panose="020F0502020204030204" pitchFamily="34" charset="0"/>
                <a:ea typeface="Calibri" panose="020F0502020204030204" pitchFamily="34" charset="0"/>
                <a:cs typeface="Calibri" panose="020F0502020204030204" pitchFamily="34" charset="0"/>
              </a:rPr>
              <a:t>Radiation</a:t>
            </a:r>
            <a:r>
              <a:rPr lang="it-IT" b="1" dirty="0">
                <a:latin typeface="Calibri" panose="020F0502020204030204" pitchFamily="34" charset="0"/>
                <a:ea typeface="Calibri" panose="020F0502020204030204" pitchFamily="34" charset="0"/>
                <a:cs typeface="Calibri" panose="020F0502020204030204" pitchFamily="34" charset="0"/>
              </a:rPr>
              <a:t> </a:t>
            </a:r>
            <a:r>
              <a:rPr lang="it-IT" b="1" dirty="0" err="1">
                <a:latin typeface="Calibri" panose="020F0502020204030204" pitchFamily="34" charset="0"/>
                <a:ea typeface="Calibri" panose="020F0502020204030204" pitchFamily="34" charset="0"/>
                <a:cs typeface="Calibri" panose="020F0502020204030204" pitchFamily="34" charset="0"/>
              </a:rPr>
              <a:t>heat</a:t>
            </a:r>
            <a:r>
              <a:rPr lang="it-IT" b="1" dirty="0">
                <a:latin typeface="Calibri" panose="020F0502020204030204" pitchFamily="34" charset="0"/>
                <a:ea typeface="Calibri" panose="020F0502020204030204" pitchFamily="34" charset="0"/>
                <a:cs typeface="Calibri" panose="020F0502020204030204" pitchFamily="34" charset="0"/>
              </a:rPr>
              <a:t> loading/</a:t>
            </a:r>
            <a:r>
              <a:rPr lang="it-IT" b="1" dirty="0" err="1">
                <a:latin typeface="Calibri" panose="020F0502020204030204" pitchFamily="34" charset="0"/>
                <a:ea typeface="Calibri" panose="020F0502020204030204" pitchFamily="34" charset="0"/>
                <a:cs typeface="Calibri" panose="020F0502020204030204" pitchFamily="34" charset="0"/>
              </a:rPr>
              <a:t>degradation</a:t>
            </a:r>
            <a:endParaRPr lang="it-IT" b="1" dirty="0">
              <a:latin typeface="Calibri" panose="020F0502020204030204" pitchFamily="34" charset="0"/>
              <a:ea typeface="Calibri" panose="020F0502020204030204" pitchFamily="34" charset="0"/>
              <a:cs typeface="Calibri" panose="020F0502020204030204" pitchFamily="34" charset="0"/>
            </a:endParaRPr>
          </a:p>
          <a:p>
            <a:pPr marL="800100" lvl="1" indent="-342900">
              <a:buClr>
                <a:schemeClr val="bg1">
                  <a:lumMod val="50000"/>
                </a:schemeClr>
              </a:buClr>
              <a:buFont typeface="Arial" panose="020B0604020202020204" pitchFamily="34" charset="0"/>
              <a:buChar char="•"/>
            </a:pPr>
            <a:r>
              <a:rPr lang="it-IT" dirty="0" err="1">
                <a:latin typeface="Calibri" panose="020F0502020204030204" pitchFamily="34" charset="0"/>
                <a:ea typeface="Calibri" panose="020F0502020204030204" pitchFamily="34" charset="0"/>
                <a:cs typeface="Calibri" panose="020F0502020204030204" pitchFamily="34" charset="0"/>
              </a:rPr>
              <a:t>Shielding</a:t>
            </a:r>
            <a:r>
              <a:rPr lang="it-IT" dirty="0">
                <a:latin typeface="Calibri" panose="020F0502020204030204" pitchFamily="34" charset="0"/>
                <a:ea typeface="Calibri" panose="020F0502020204030204" pitchFamily="34" charset="0"/>
                <a:cs typeface="Calibri" panose="020F0502020204030204" pitchFamily="34" charset="0"/>
              </a:rPr>
              <a:t> </a:t>
            </a:r>
            <a:r>
              <a:rPr lang="it-IT" dirty="0" err="1">
                <a:latin typeface="Calibri" panose="020F0502020204030204" pitchFamily="34" charset="0"/>
                <a:ea typeface="Calibri" panose="020F0502020204030204" pitchFamily="34" charset="0"/>
                <a:cs typeface="Calibri" panose="020F0502020204030204" pitchFamily="34" charset="0"/>
              </a:rPr>
              <a:t>thickness</a:t>
            </a:r>
            <a:r>
              <a:rPr lang="it-IT" dirty="0">
                <a:latin typeface="Calibri" panose="020F0502020204030204" pitchFamily="34" charset="0"/>
                <a:ea typeface="Calibri" panose="020F0502020204030204" pitchFamily="34" charset="0"/>
                <a:cs typeface="Calibri" panose="020F0502020204030204" pitchFamily="34" charset="0"/>
              </a:rPr>
              <a:t>, </a:t>
            </a:r>
            <a:r>
              <a:rPr lang="it-IT" dirty="0" err="1">
                <a:latin typeface="Calibri" panose="020F0502020204030204" pitchFamily="34" charset="0"/>
                <a:ea typeface="Calibri" panose="020F0502020204030204" pitchFamily="34" charset="0"/>
                <a:cs typeface="Calibri" panose="020F0502020204030204" pitchFamily="34" charset="0"/>
              </a:rPr>
              <a:t>Radiation</a:t>
            </a:r>
            <a:r>
              <a:rPr lang="it-IT" dirty="0">
                <a:latin typeface="Calibri" panose="020F0502020204030204" pitchFamily="34" charset="0"/>
                <a:ea typeface="Calibri" panose="020F0502020204030204" pitchFamily="34" charset="0"/>
                <a:cs typeface="Calibri" panose="020F0502020204030204" pitchFamily="34" charset="0"/>
              </a:rPr>
              <a:t> </a:t>
            </a:r>
            <a:r>
              <a:rPr lang="it-IT" dirty="0" err="1">
                <a:latin typeface="Calibri" panose="020F0502020204030204" pitchFamily="34" charset="0"/>
                <a:ea typeface="Calibri" panose="020F0502020204030204" pitchFamily="34" charset="0"/>
                <a:cs typeface="Calibri" panose="020F0502020204030204" pitchFamily="34" charset="0"/>
              </a:rPr>
              <a:t>heat</a:t>
            </a:r>
            <a:r>
              <a:rPr lang="it-IT" dirty="0">
                <a:latin typeface="Calibri" panose="020F0502020204030204" pitchFamily="34" charset="0"/>
                <a:ea typeface="Calibri" panose="020F0502020204030204" pitchFamily="34" charset="0"/>
                <a:cs typeface="Calibri" panose="020F0502020204030204" pitchFamily="34" charset="0"/>
              </a:rPr>
              <a:t> load, </a:t>
            </a:r>
            <a:r>
              <a:rPr lang="it-IT" dirty="0" err="1">
                <a:latin typeface="Calibri" panose="020F0502020204030204" pitchFamily="34" charset="0"/>
                <a:ea typeface="Calibri" panose="020F0502020204030204" pitchFamily="34" charset="0"/>
                <a:cs typeface="Calibri" panose="020F0502020204030204" pitchFamily="34" charset="0"/>
              </a:rPr>
              <a:t>radiation</a:t>
            </a:r>
            <a:r>
              <a:rPr lang="it-IT" dirty="0">
                <a:latin typeface="Calibri" panose="020F0502020204030204" pitchFamily="34" charset="0"/>
                <a:ea typeface="Calibri" panose="020F0502020204030204" pitchFamily="34" charset="0"/>
                <a:cs typeface="Calibri" panose="020F0502020204030204" pitchFamily="34" charset="0"/>
              </a:rPr>
              <a:t> dose</a:t>
            </a:r>
          </a:p>
        </p:txBody>
      </p:sp>
    </p:spTree>
    <p:extLst>
      <p:ext uri="{BB962C8B-B14F-4D97-AF65-F5344CB8AC3E}">
        <p14:creationId xmlns:p14="http://schemas.microsoft.com/office/powerpoint/2010/main" val="36397806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1E3C12-D9F2-22C3-ED94-2500079E7E40}"/>
            </a:ext>
          </a:extLst>
        </p:cNvPr>
        <p:cNvGrpSpPr/>
        <p:nvPr/>
      </p:nvGrpSpPr>
      <p:grpSpPr>
        <a:xfrm>
          <a:off x="0" y="0"/>
          <a:ext cx="0" cy="0"/>
          <a:chOff x="0" y="0"/>
          <a:chExt cx="0" cy="0"/>
        </a:xfrm>
      </p:grpSpPr>
      <p:sp>
        <p:nvSpPr>
          <p:cNvPr id="4" name="Segnaposto piè di pagina 3">
            <a:extLst>
              <a:ext uri="{FF2B5EF4-FFF2-40B4-BE49-F238E27FC236}">
                <a16:creationId xmlns:a16="http://schemas.microsoft.com/office/drawing/2014/main" id="{C1E20356-2E70-68B8-73D1-BFDC30D282CD}"/>
              </a:ext>
            </a:extLst>
          </p:cNvPr>
          <p:cNvSpPr>
            <a:spLocks noGrp="1"/>
          </p:cNvSpPr>
          <p:nvPr>
            <p:ph type="ftr" sz="quarter" idx="3"/>
          </p:nvPr>
        </p:nvSpPr>
        <p:spPr/>
        <p:txBody>
          <a:bodyPr/>
          <a:lstStyle/>
          <a:p>
            <a:r>
              <a:rPr lang="it-IT"/>
              <a:t>S. Mariotto - Dipole Magnet Design @ IMCC 2025</a:t>
            </a:r>
            <a:endParaRPr lang="en-GB"/>
          </a:p>
        </p:txBody>
      </p:sp>
      <p:sp>
        <p:nvSpPr>
          <p:cNvPr id="5" name="Segnaposto numero diapositiva 4">
            <a:extLst>
              <a:ext uri="{FF2B5EF4-FFF2-40B4-BE49-F238E27FC236}">
                <a16:creationId xmlns:a16="http://schemas.microsoft.com/office/drawing/2014/main" id="{8AD9CE62-1034-ED2E-3A92-CE7D857F1DF0}"/>
              </a:ext>
            </a:extLst>
          </p:cNvPr>
          <p:cNvSpPr>
            <a:spLocks noGrp="1"/>
          </p:cNvSpPr>
          <p:nvPr>
            <p:ph type="sldNum" sz="quarter" idx="4"/>
          </p:nvPr>
        </p:nvSpPr>
        <p:spPr/>
        <p:txBody>
          <a:bodyPr/>
          <a:lstStyle/>
          <a:p>
            <a:fld id="{A16AB2F8-5338-F742-A59E-35F5B82165E6}" type="slidenum">
              <a:rPr lang="en-GB" smtClean="0"/>
              <a:pPr/>
              <a:t>3</a:t>
            </a:fld>
            <a:endParaRPr lang="en-GB"/>
          </a:p>
        </p:txBody>
      </p:sp>
      <p:sp>
        <p:nvSpPr>
          <p:cNvPr id="6" name="Titolo 5">
            <a:extLst>
              <a:ext uri="{FF2B5EF4-FFF2-40B4-BE49-F238E27FC236}">
                <a16:creationId xmlns:a16="http://schemas.microsoft.com/office/drawing/2014/main" id="{732774AB-7EA3-581F-F97E-C281006CF6CE}"/>
              </a:ext>
            </a:extLst>
          </p:cNvPr>
          <p:cNvSpPr>
            <a:spLocks noGrp="1"/>
          </p:cNvSpPr>
          <p:nvPr>
            <p:ph type="title"/>
          </p:nvPr>
        </p:nvSpPr>
        <p:spPr/>
        <p:txBody>
          <a:bodyPr/>
          <a:lstStyle/>
          <a:p>
            <a:r>
              <a:rPr lang="en-GB" dirty="0"/>
              <a:t>Different Magnet Options:</a:t>
            </a:r>
            <a:br>
              <a:rPr lang="en-GB" dirty="0"/>
            </a:br>
            <a:r>
              <a:rPr lang="en-GB" dirty="0"/>
              <a:t>Specs from Beam Optic Studies</a:t>
            </a:r>
          </a:p>
        </p:txBody>
      </p:sp>
      <p:pic>
        <p:nvPicPr>
          <p:cNvPr id="2" name="Immagine 1">
            <a:extLst>
              <a:ext uri="{FF2B5EF4-FFF2-40B4-BE49-F238E27FC236}">
                <a16:creationId xmlns:a16="http://schemas.microsoft.com/office/drawing/2014/main" id="{5133C54B-BA84-1559-A8E1-9AA5675FB4C7}"/>
              </a:ext>
            </a:extLst>
          </p:cNvPr>
          <p:cNvPicPr>
            <a:picLocks noChangeAspect="1"/>
          </p:cNvPicPr>
          <p:nvPr/>
        </p:nvPicPr>
        <p:blipFill>
          <a:blip r:embed="rId2"/>
          <a:stretch>
            <a:fillRect/>
          </a:stretch>
        </p:blipFill>
        <p:spPr>
          <a:xfrm>
            <a:off x="5469249" y="1555276"/>
            <a:ext cx="3068610" cy="1849106"/>
          </a:xfrm>
          <a:prstGeom prst="rect">
            <a:avLst/>
          </a:prstGeom>
        </p:spPr>
      </p:pic>
      <p:sp>
        <p:nvSpPr>
          <p:cNvPr id="7" name="CasellaDiTesto 6">
            <a:extLst>
              <a:ext uri="{FF2B5EF4-FFF2-40B4-BE49-F238E27FC236}">
                <a16:creationId xmlns:a16="http://schemas.microsoft.com/office/drawing/2014/main" id="{C99559A5-B4DC-C24B-8526-FE1FF11DA49E}"/>
              </a:ext>
            </a:extLst>
          </p:cNvPr>
          <p:cNvSpPr txBox="1"/>
          <p:nvPr/>
        </p:nvSpPr>
        <p:spPr>
          <a:xfrm>
            <a:off x="9019131" y="1737852"/>
            <a:ext cx="2637550" cy="335756"/>
          </a:xfrm>
          <a:prstGeom prst="rect">
            <a:avLst/>
          </a:prstGeom>
          <a:noFill/>
        </p:spPr>
        <p:txBody>
          <a:bodyPr wrap="square">
            <a:spAutoFit/>
          </a:bodyPr>
          <a:lstStyle/>
          <a:p>
            <a:r>
              <a:rPr lang="fr-FR" b="1" dirty="0">
                <a:solidFill>
                  <a:srgbClr val="FF0000"/>
                </a:solidFill>
                <a:latin typeface="Calibri" panose="020F0502020204030204" pitchFamily="34" charset="0"/>
                <a:cs typeface="Calibri" panose="020F0502020204030204" pitchFamily="34" charset="0"/>
              </a:rPr>
              <a:t>Interaction </a:t>
            </a:r>
            <a:r>
              <a:rPr lang="fr-FR" b="1" dirty="0" err="1">
                <a:solidFill>
                  <a:srgbClr val="FF0000"/>
                </a:solidFill>
                <a:latin typeface="Calibri" panose="020F0502020204030204" pitchFamily="34" charset="0"/>
                <a:cs typeface="Calibri" panose="020F0502020204030204" pitchFamily="34" charset="0"/>
              </a:rPr>
              <a:t>region</a:t>
            </a:r>
            <a:r>
              <a:rPr lang="fr-FR" b="1" dirty="0">
                <a:solidFill>
                  <a:srgbClr val="FF0000"/>
                </a:solidFill>
                <a:latin typeface="Calibri" panose="020F0502020204030204" pitchFamily="34" charset="0"/>
                <a:cs typeface="Calibri" panose="020F0502020204030204" pitchFamily="34" charset="0"/>
              </a:rPr>
              <a:t>[2]</a:t>
            </a:r>
          </a:p>
        </p:txBody>
      </p:sp>
      <p:pic>
        <p:nvPicPr>
          <p:cNvPr id="11" name="Immagine 10" descr="Immagine che contiene linea, simbolo, design&#10;&#10;Descrizione generata automaticamente">
            <a:extLst>
              <a:ext uri="{FF2B5EF4-FFF2-40B4-BE49-F238E27FC236}">
                <a16:creationId xmlns:a16="http://schemas.microsoft.com/office/drawing/2014/main" id="{46894B75-1024-454A-732A-B853003A73D0}"/>
              </a:ext>
            </a:extLst>
          </p:cNvPr>
          <p:cNvPicPr>
            <a:picLocks noChangeAspect="1"/>
          </p:cNvPicPr>
          <p:nvPr/>
        </p:nvPicPr>
        <p:blipFill rotWithShape="1">
          <a:blip r:embed="rId3">
            <a:extLst>
              <a:ext uri="{28A0092B-C50C-407E-A947-70E740481C1C}">
                <a14:useLocalDpi xmlns:a14="http://schemas.microsoft.com/office/drawing/2010/main" val="0"/>
              </a:ext>
            </a:extLst>
          </a:blip>
          <a:srcRect t="13442"/>
          <a:stretch/>
        </p:blipFill>
        <p:spPr>
          <a:xfrm>
            <a:off x="8677331" y="2075543"/>
            <a:ext cx="3186545" cy="429722"/>
          </a:xfrm>
          <a:prstGeom prst="rect">
            <a:avLst/>
          </a:prstGeom>
        </p:spPr>
      </p:pic>
      <p:graphicFrame>
        <p:nvGraphicFramePr>
          <p:cNvPr id="12" name="Tabella 11">
            <a:extLst>
              <a:ext uri="{FF2B5EF4-FFF2-40B4-BE49-F238E27FC236}">
                <a16:creationId xmlns:a16="http://schemas.microsoft.com/office/drawing/2014/main" id="{89361FA3-1C29-6C24-0920-CB6A38CF9102}"/>
              </a:ext>
            </a:extLst>
          </p:cNvPr>
          <p:cNvGraphicFramePr>
            <a:graphicFrameLocks noGrp="1"/>
          </p:cNvGraphicFramePr>
          <p:nvPr>
            <p:extLst>
              <p:ext uri="{D42A27DB-BD31-4B8C-83A1-F6EECF244321}">
                <p14:modId xmlns:p14="http://schemas.microsoft.com/office/powerpoint/2010/main" val="2041765646"/>
              </p:ext>
            </p:extLst>
          </p:nvPr>
        </p:nvGraphicFramePr>
        <p:xfrm>
          <a:off x="8579742" y="2479712"/>
          <a:ext cx="3516327" cy="3774566"/>
        </p:xfrm>
        <a:graphic>
          <a:graphicData uri="http://schemas.openxmlformats.org/drawingml/2006/table">
            <a:tbl>
              <a:tblPr firstRow="1" bandRow="1"/>
              <a:tblGrid>
                <a:gridCol w="738681">
                  <a:extLst>
                    <a:ext uri="{9D8B030D-6E8A-4147-A177-3AD203B41FA5}">
                      <a16:colId xmlns:a16="http://schemas.microsoft.com/office/drawing/2014/main" val="3798153468"/>
                    </a:ext>
                  </a:extLst>
                </a:gridCol>
                <a:gridCol w="648929">
                  <a:extLst>
                    <a:ext uri="{9D8B030D-6E8A-4147-A177-3AD203B41FA5}">
                      <a16:colId xmlns:a16="http://schemas.microsoft.com/office/drawing/2014/main" val="981867475"/>
                    </a:ext>
                  </a:extLst>
                </a:gridCol>
                <a:gridCol w="1460091">
                  <a:extLst>
                    <a:ext uri="{9D8B030D-6E8A-4147-A177-3AD203B41FA5}">
                      <a16:colId xmlns:a16="http://schemas.microsoft.com/office/drawing/2014/main" val="3414020706"/>
                    </a:ext>
                  </a:extLst>
                </a:gridCol>
                <a:gridCol w="668626">
                  <a:extLst>
                    <a:ext uri="{9D8B030D-6E8A-4147-A177-3AD203B41FA5}">
                      <a16:colId xmlns:a16="http://schemas.microsoft.com/office/drawing/2014/main" val="596091316"/>
                    </a:ext>
                  </a:extLst>
                </a:gridCol>
              </a:tblGrid>
              <a:tr h="471055">
                <a:tc>
                  <a:txBody>
                    <a:bodyPr/>
                    <a:lstStyle/>
                    <a:p>
                      <a:pPr marL="0" marR="0" lvl="0" indent="0" algn="ctr" hangingPunct="0">
                        <a:lnSpc>
                          <a:spcPct val="100000"/>
                        </a:lnSpc>
                        <a:spcBef>
                          <a:spcPts val="0"/>
                        </a:spcBef>
                        <a:spcAft>
                          <a:spcPts val="0"/>
                        </a:spcAft>
                        <a:buNone/>
                        <a:tabLst/>
                        <a:defRPr sz="1600" b="1">
                          <a:latin typeface="Liberation Serif" pitchFamily="18"/>
                          <a:ea typeface="Liberation Serif" pitchFamily="18"/>
                          <a:cs typeface="Liberation Serif" pitchFamily="18"/>
                        </a:defRPr>
                      </a:pPr>
                      <a:r>
                        <a:rPr lang="en-GB" sz="1300" b="1" i="0" u="none" strike="noStrike" kern="1200" cap="none" dirty="0">
                          <a:ln>
                            <a:noFill/>
                          </a:ln>
                          <a:latin typeface="Calibri" panose="020F0502020204030204" pitchFamily="34" charset="0"/>
                          <a:ea typeface="Liberation Serif" pitchFamily="18"/>
                          <a:cs typeface="Calibri" panose="020F0502020204030204" pitchFamily="34" charset="0"/>
                        </a:rPr>
                        <a:t>Name</a:t>
                      </a:r>
                    </a:p>
                  </a:txBody>
                  <a:tcPr marT="41564" marB="41564"/>
                </a:tc>
                <a:tc>
                  <a:txBody>
                    <a:bodyPr/>
                    <a:lstStyle/>
                    <a:p>
                      <a:pPr marL="0" marR="0" lvl="0" indent="0" algn="ctr" hangingPunct="0">
                        <a:lnSpc>
                          <a:spcPct val="100000"/>
                        </a:lnSpc>
                        <a:spcBef>
                          <a:spcPts val="0"/>
                        </a:spcBef>
                        <a:spcAft>
                          <a:spcPts val="0"/>
                        </a:spcAft>
                        <a:buNone/>
                        <a:tabLst/>
                        <a:defRPr sz="1600" b="1">
                          <a:latin typeface="Liberation Serif" pitchFamily="18"/>
                          <a:ea typeface="Liberation Serif" pitchFamily="18"/>
                          <a:cs typeface="Liberation Serif" pitchFamily="18"/>
                        </a:defRPr>
                      </a:pPr>
                      <a:r>
                        <a:rPr lang="en-GB" sz="1300" b="1" i="0" u="none" strike="noStrike" kern="1200" cap="none" dirty="0">
                          <a:ln>
                            <a:noFill/>
                          </a:ln>
                          <a:latin typeface="Calibri" panose="020F0502020204030204" pitchFamily="34" charset="0"/>
                          <a:ea typeface="Liberation Serif" pitchFamily="18"/>
                          <a:cs typeface="Calibri" panose="020F0502020204030204" pitchFamily="34" charset="0"/>
                        </a:rPr>
                        <a:t>L [m]</a:t>
                      </a:r>
                    </a:p>
                  </a:txBody>
                  <a:tcPr marT="41564" marB="41564"/>
                </a:tc>
                <a:tc>
                  <a:txBody>
                    <a:bodyPr/>
                    <a:lstStyle/>
                    <a:p>
                      <a:pPr marL="0" marR="0" lvl="0" indent="0" algn="ctr" hangingPunct="0">
                        <a:lnSpc>
                          <a:spcPct val="100000"/>
                        </a:lnSpc>
                        <a:spcBef>
                          <a:spcPts val="0"/>
                        </a:spcBef>
                        <a:spcAft>
                          <a:spcPts val="0"/>
                        </a:spcAft>
                        <a:buNone/>
                        <a:tabLst/>
                        <a:defRPr sz="1600" b="1">
                          <a:latin typeface="Liberation Sans" pitchFamily="34"/>
                          <a:ea typeface="Liberation Sans" pitchFamily="34"/>
                          <a:cs typeface="Liberation Sans" pitchFamily="34"/>
                        </a:defRPr>
                      </a:pPr>
                      <a:r>
                        <a:rPr lang="en-GB" sz="1300" b="1" i="0" u="none" strike="noStrike" kern="1200" cap="none" dirty="0">
                          <a:ln>
                            <a:noFill/>
                          </a:ln>
                          <a:latin typeface="Calibri" panose="020F0502020204030204" pitchFamily="34" charset="0"/>
                          <a:ea typeface="Liberation Sans" pitchFamily="34"/>
                          <a:cs typeface="Calibri" panose="020F0502020204030204" pitchFamily="34" charset="0"/>
                        </a:rPr>
                        <a:t>Magnet aperture diameter [mm]</a:t>
                      </a:r>
                    </a:p>
                  </a:txBody>
                  <a:tcPr marT="41564" marB="41564"/>
                </a:tc>
                <a:tc>
                  <a:txBody>
                    <a:bodyPr/>
                    <a:lstStyle/>
                    <a:p>
                      <a:pPr marL="0" marR="0" lvl="0" indent="0" algn="ctr" hangingPunct="0">
                        <a:lnSpc>
                          <a:spcPct val="100000"/>
                        </a:lnSpc>
                        <a:spcBef>
                          <a:spcPts val="0"/>
                        </a:spcBef>
                        <a:spcAft>
                          <a:spcPts val="0"/>
                        </a:spcAft>
                        <a:buNone/>
                        <a:tabLst/>
                        <a:defRPr sz="1600" b="1">
                          <a:latin typeface="Liberation Sans" pitchFamily="34"/>
                          <a:ea typeface="Liberation Sans" pitchFamily="34"/>
                          <a:cs typeface="Liberation Sans" pitchFamily="34"/>
                        </a:defRPr>
                      </a:pPr>
                      <a:r>
                        <a:rPr lang="en-GB" sz="1300" b="1" i="0" u="none" strike="noStrike" kern="1200" cap="none" dirty="0">
                          <a:ln>
                            <a:noFill/>
                          </a:ln>
                          <a:latin typeface="Calibri" panose="020F0502020204030204" pitchFamily="34" charset="0"/>
                          <a:ea typeface="Liberation Sans" pitchFamily="34"/>
                          <a:cs typeface="Calibri" panose="020F0502020204030204" pitchFamily="34" charset="0"/>
                        </a:rPr>
                        <a:t>B[T]</a:t>
                      </a:r>
                    </a:p>
                  </a:txBody>
                  <a:tcPr marT="41564" marB="41564"/>
                </a:tc>
                <a:extLst>
                  <a:ext uri="{0D108BD9-81ED-4DB2-BD59-A6C34878D82A}">
                    <a16:rowId xmlns:a16="http://schemas.microsoft.com/office/drawing/2014/main" val="1449813646"/>
                  </a:ext>
                </a:extLst>
              </a:tr>
              <a:tr h="277091">
                <a:tc>
                  <a:txBody>
                    <a:bodyPr/>
                    <a:lstStyle/>
                    <a:p>
                      <a:pPr marL="0" marR="0" lvl="0" indent="0" algn="ctr" hangingPunct="0">
                        <a:lnSpc>
                          <a:spcPct val="100000"/>
                        </a:lnSpc>
                        <a:spcBef>
                          <a:spcPts val="0"/>
                        </a:spcBef>
                        <a:spcAft>
                          <a:spcPts val="0"/>
                        </a:spcAft>
                        <a:buNone/>
                        <a:tabLst/>
                        <a:defRPr sz="1600" b="1">
                          <a:latin typeface="Liberation Serif" pitchFamily="18"/>
                          <a:ea typeface="Liberation Serif" pitchFamily="18"/>
                          <a:cs typeface="Liberation Serif" pitchFamily="18"/>
                        </a:defRPr>
                      </a:pPr>
                      <a:r>
                        <a:rPr lang="en-GB" sz="1300" b="1" i="0" u="none" strike="noStrike" kern="1200" cap="none">
                          <a:ln>
                            <a:noFill/>
                          </a:ln>
                          <a:latin typeface="Calibri" panose="020F0502020204030204" pitchFamily="34" charset="0"/>
                          <a:ea typeface="Liberation Serif" pitchFamily="18"/>
                          <a:cs typeface="Calibri" panose="020F0502020204030204" pitchFamily="34" charset="0"/>
                        </a:rPr>
                        <a:t>IB2</a:t>
                      </a:r>
                    </a:p>
                  </a:txBody>
                  <a:tcPr marT="41564" marB="41564"/>
                </a:tc>
                <a:tc>
                  <a:txBody>
                    <a:bodyPr/>
                    <a:lstStyle/>
                    <a:p>
                      <a:pPr marL="0" marR="0" lvl="0" indent="0" algn="ctr" hangingPunct="0">
                        <a:lnSpc>
                          <a:spcPct val="100000"/>
                        </a:lnSpc>
                        <a:spcBef>
                          <a:spcPts val="0"/>
                        </a:spcBef>
                        <a:spcAft>
                          <a:spcPts val="0"/>
                        </a:spcAft>
                        <a:buNone/>
                        <a:tabLst/>
                        <a:defRPr sz="1600">
                          <a:latin typeface="Liberation Serif" pitchFamily="18"/>
                          <a:ea typeface="Liberation Serif" pitchFamily="18"/>
                          <a:cs typeface="Liberation Serif" pitchFamily="18"/>
                        </a:defRPr>
                      </a:pPr>
                      <a:r>
                        <a:rPr lang="en-GB" sz="1300" b="0" i="0" u="none" strike="noStrike" kern="1200" cap="none" dirty="0">
                          <a:ln>
                            <a:noFill/>
                          </a:ln>
                          <a:latin typeface="Calibri" panose="020F0502020204030204" pitchFamily="34" charset="0"/>
                          <a:ea typeface="Liberation Serif" pitchFamily="18"/>
                          <a:cs typeface="Calibri" panose="020F0502020204030204" pitchFamily="34" charset="0"/>
                        </a:rPr>
                        <a:t>6</a:t>
                      </a:r>
                    </a:p>
                  </a:txBody>
                  <a:tcPr marT="41564" marB="41564"/>
                </a:tc>
                <a:tc>
                  <a:txBody>
                    <a:bodyPr/>
                    <a:lstStyle/>
                    <a:p>
                      <a:pPr marL="0" marR="0" lvl="0" indent="0" algn="ctr" hangingPunct="0">
                        <a:lnSpc>
                          <a:spcPct val="100000"/>
                        </a:lnSpc>
                        <a:spcBef>
                          <a:spcPts val="0"/>
                        </a:spcBef>
                        <a:spcAft>
                          <a:spcPts val="0"/>
                        </a:spcAft>
                        <a:buNone/>
                        <a:tabLst/>
                        <a:defRPr sz="1600">
                          <a:latin typeface="Liberation Sans" pitchFamily="34"/>
                          <a:ea typeface="Liberation Sans" pitchFamily="34"/>
                          <a:cs typeface="Liberation Sans" pitchFamily="34"/>
                        </a:defRPr>
                      </a:pPr>
                      <a:r>
                        <a:rPr lang="en-GB" sz="1300" b="0" i="0" u="none" strike="noStrike" kern="1200" cap="none" dirty="0">
                          <a:ln>
                            <a:noFill/>
                          </a:ln>
                          <a:latin typeface="Calibri" panose="020F0502020204030204" pitchFamily="34" charset="0"/>
                          <a:ea typeface="Liberation Sans" pitchFamily="34"/>
                          <a:cs typeface="Calibri" panose="020F0502020204030204" pitchFamily="34" charset="0"/>
                        </a:rPr>
                        <a:t>320</a:t>
                      </a:r>
                    </a:p>
                  </a:txBody>
                  <a:tcPr marT="41564" marB="41564"/>
                </a:tc>
                <a:tc>
                  <a:txBody>
                    <a:bodyPr/>
                    <a:lstStyle/>
                    <a:p>
                      <a:pPr marL="0" marR="0" lvl="0" indent="0" algn="ctr" hangingPunct="0">
                        <a:lnSpc>
                          <a:spcPct val="100000"/>
                        </a:lnSpc>
                        <a:spcBef>
                          <a:spcPts val="0"/>
                        </a:spcBef>
                        <a:spcAft>
                          <a:spcPts val="0"/>
                        </a:spcAft>
                        <a:buNone/>
                        <a:tabLst/>
                        <a:defRPr sz="1600">
                          <a:latin typeface="Liberation Sans" pitchFamily="34"/>
                          <a:ea typeface="Liberation Sans" pitchFamily="34"/>
                          <a:cs typeface="Liberation Sans" pitchFamily="34"/>
                        </a:defRPr>
                      </a:pPr>
                      <a:r>
                        <a:rPr lang="en-GB" sz="1300" b="0" i="0" u="none" strike="noStrike" kern="1200" cap="none" dirty="0">
                          <a:ln>
                            <a:noFill/>
                          </a:ln>
                          <a:latin typeface="Calibri" panose="020F0502020204030204" pitchFamily="34" charset="0"/>
                          <a:ea typeface="Liberation Sans" pitchFamily="34"/>
                          <a:cs typeface="Calibri" panose="020F0502020204030204" pitchFamily="34" charset="0"/>
                        </a:rPr>
                        <a:t>8.1</a:t>
                      </a:r>
                    </a:p>
                  </a:txBody>
                  <a:tcPr marT="41564" marB="41564"/>
                </a:tc>
                <a:extLst>
                  <a:ext uri="{0D108BD9-81ED-4DB2-BD59-A6C34878D82A}">
                    <a16:rowId xmlns:a16="http://schemas.microsoft.com/office/drawing/2014/main" val="615248789"/>
                  </a:ext>
                </a:extLst>
              </a:tr>
              <a:tr h="277091">
                <a:tc>
                  <a:txBody>
                    <a:bodyPr/>
                    <a:lstStyle/>
                    <a:p>
                      <a:pPr marL="0" marR="0" lvl="0" indent="0" algn="ctr" hangingPunct="0">
                        <a:lnSpc>
                          <a:spcPct val="100000"/>
                        </a:lnSpc>
                        <a:spcBef>
                          <a:spcPts val="0"/>
                        </a:spcBef>
                        <a:spcAft>
                          <a:spcPts val="0"/>
                        </a:spcAft>
                        <a:buNone/>
                        <a:tabLst/>
                        <a:defRPr sz="1600" b="1">
                          <a:latin typeface="Liberation Serif" pitchFamily="18"/>
                          <a:ea typeface="Liberation Serif" pitchFamily="18"/>
                          <a:cs typeface="Liberation Serif" pitchFamily="18"/>
                        </a:defRPr>
                      </a:pPr>
                      <a:r>
                        <a:rPr lang="en-GB" sz="1300" b="1" i="0" u="none" strike="noStrike" kern="1200" cap="none">
                          <a:ln>
                            <a:noFill/>
                          </a:ln>
                          <a:latin typeface="Calibri" panose="020F0502020204030204" pitchFamily="34" charset="0"/>
                          <a:ea typeface="Liberation Serif" pitchFamily="18"/>
                          <a:cs typeface="Calibri" panose="020F0502020204030204" pitchFamily="34" charset="0"/>
                        </a:rPr>
                        <a:t>IB1</a:t>
                      </a:r>
                    </a:p>
                  </a:txBody>
                  <a:tcPr marT="41564" marB="41564"/>
                </a:tc>
                <a:tc>
                  <a:txBody>
                    <a:bodyPr/>
                    <a:lstStyle/>
                    <a:p>
                      <a:pPr marL="0" marR="0" lvl="0" indent="0" algn="ctr" hangingPunct="0">
                        <a:lnSpc>
                          <a:spcPct val="100000"/>
                        </a:lnSpc>
                        <a:spcBef>
                          <a:spcPts val="0"/>
                        </a:spcBef>
                        <a:spcAft>
                          <a:spcPts val="0"/>
                        </a:spcAft>
                        <a:buNone/>
                        <a:tabLst/>
                        <a:defRPr sz="1600">
                          <a:latin typeface="Liberation Serif" pitchFamily="18"/>
                          <a:ea typeface="Liberation Serif" pitchFamily="18"/>
                          <a:cs typeface="Liberation Serif" pitchFamily="18"/>
                        </a:defRPr>
                      </a:pPr>
                      <a:r>
                        <a:rPr lang="en-GB" sz="1300" b="0" i="0" u="none" strike="noStrike" kern="1200" cap="none">
                          <a:ln>
                            <a:noFill/>
                          </a:ln>
                          <a:latin typeface="Calibri" panose="020F0502020204030204" pitchFamily="34" charset="0"/>
                          <a:ea typeface="Liberation Serif" pitchFamily="18"/>
                          <a:cs typeface="Calibri" panose="020F0502020204030204" pitchFamily="34" charset="0"/>
                        </a:rPr>
                        <a:t>10</a:t>
                      </a:r>
                    </a:p>
                  </a:txBody>
                  <a:tcPr marT="41564" marB="41564"/>
                </a:tc>
                <a:tc>
                  <a:txBody>
                    <a:bodyPr/>
                    <a:lstStyle/>
                    <a:p>
                      <a:pPr marL="0" marR="0" lvl="0" indent="0" algn="ctr" hangingPunct="0">
                        <a:lnSpc>
                          <a:spcPct val="100000"/>
                        </a:lnSpc>
                        <a:spcBef>
                          <a:spcPts val="0"/>
                        </a:spcBef>
                        <a:spcAft>
                          <a:spcPts val="0"/>
                        </a:spcAft>
                        <a:buNone/>
                        <a:tabLst/>
                        <a:defRPr sz="1600">
                          <a:latin typeface="Liberation Sans" pitchFamily="34"/>
                          <a:ea typeface="Liberation Sans" pitchFamily="34"/>
                          <a:cs typeface="Liberation Sans" pitchFamily="34"/>
                        </a:defRPr>
                      </a:pPr>
                      <a:r>
                        <a:rPr lang="en-GB" sz="1300" b="0" i="0" u="none" strike="noStrike" kern="1200" cap="none" dirty="0">
                          <a:ln>
                            <a:noFill/>
                          </a:ln>
                          <a:latin typeface="Calibri" panose="020F0502020204030204" pitchFamily="34" charset="0"/>
                          <a:ea typeface="Liberation Sans" pitchFamily="34"/>
                          <a:cs typeface="Calibri" panose="020F0502020204030204" pitchFamily="34" charset="0"/>
                        </a:rPr>
                        <a:t>320</a:t>
                      </a:r>
                    </a:p>
                  </a:txBody>
                  <a:tcPr marT="41564" marB="41564"/>
                </a:tc>
                <a:tc>
                  <a:txBody>
                    <a:bodyPr/>
                    <a:lstStyle/>
                    <a:p>
                      <a:pPr marL="0" marR="0" lvl="0" indent="0" algn="ctr" hangingPunct="0">
                        <a:lnSpc>
                          <a:spcPct val="100000"/>
                        </a:lnSpc>
                        <a:spcBef>
                          <a:spcPts val="0"/>
                        </a:spcBef>
                        <a:spcAft>
                          <a:spcPts val="0"/>
                        </a:spcAft>
                        <a:buNone/>
                        <a:tabLst/>
                        <a:defRPr sz="1600">
                          <a:latin typeface="Liberation Sans" pitchFamily="34"/>
                          <a:ea typeface="Liberation Sans" pitchFamily="34"/>
                          <a:cs typeface="Liberation Sans" pitchFamily="34"/>
                        </a:defRPr>
                      </a:pPr>
                      <a:r>
                        <a:rPr lang="en-GB" sz="1300" b="0" i="0" u="none" strike="noStrike" kern="1200" cap="none" dirty="0">
                          <a:ln>
                            <a:noFill/>
                          </a:ln>
                          <a:latin typeface="Calibri" panose="020F0502020204030204" pitchFamily="34" charset="0"/>
                          <a:ea typeface="Liberation Sans" pitchFamily="34"/>
                          <a:cs typeface="Calibri" panose="020F0502020204030204" pitchFamily="34" charset="0"/>
                        </a:rPr>
                        <a:t>-9.7</a:t>
                      </a:r>
                    </a:p>
                  </a:txBody>
                  <a:tcPr marT="41564" marB="41564"/>
                </a:tc>
                <a:extLst>
                  <a:ext uri="{0D108BD9-81ED-4DB2-BD59-A6C34878D82A}">
                    <a16:rowId xmlns:a16="http://schemas.microsoft.com/office/drawing/2014/main" val="2985860689"/>
                  </a:ext>
                </a:extLst>
              </a:tr>
              <a:tr h="277091">
                <a:tc>
                  <a:txBody>
                    <a:bodyPr/>
                    <a:lstStyle/>
                    <a:p>
                      <a:pPr marL="0" marR="0" lvl="0" indent="0" algn="ctr" hangingPunct="0">
                        <a:lnSpc>
                          <a:spcPct val="100000"/>
                        </a:lnSpc>
                        <a:spcBef>
                          <a:spcPts val="0"/>
                        </a:spcBef>
                        <a:spcAft>
                          <a:spcPts val="0"/>
                        </a:spcAft>
                        <a:buNone/>
                        <a:tabLst/>
                        <a:defRPr sz="1600" b="1">
                          <a:latin typeface="Liberation Serif" pitchFamily="18"/>
                          <a:ea typeface="Liberation Serif" pitchFamily="18"/>
                          <a:cs typeface="Liberation Serif" pitchFamily="18"/>
                        </a:defRPr>
                      </a:pPr>
                      <a:r>
                        <a:rPr lang="en-GB" sz="1300" b="1" i="0" u="none" strike="noStrike" kern="1200" cap="none">
                          <a:ln>
                            <a:noFill/>
                          </a:ln>
                          <a:latin typeface="Calibri" panose="020F0502020204030204" pitchFamily="34" charset="0"/>
                          <a:ea typeface="Liberation Serif" pitchFamily="18"/>
                          <a:cs typeface="Calibri" panose="020F0502020204030204" pitchFamily="34" charset="0"/>
                        </a:rPr>
                        <a:t>IB3</a:t>
                      </a:r>
                    </a:p>
                  </a:txBody>
                  <a:tcPr marT="41564" marB="41564"/>
                </a:tc>
                <a:tc>
                  <a:txBody>
                    <a:bodyPr/>
                    <a:lstStyle/>
                    <a:p>
                      <a:pPr marL="0" marR="0" lvl="0" indent="0" algn="ctr" hangingPunct="0">
                        <a:lnSpc>
                          <a:spcPct val="100000"/>
                        </a:lnSpc>
                        <a:spcBef>
                          <a:spcPts val="0"/>
                        </a:spcBef>
                        <a:spcAft>
                          <a:spcPts val="0"/>
                        </a:spcAft>
                        <a:buNone/>
                        <a:tabLst/>
                        <a:defRPr sz="1600">
                          <a:latin typeface="Liberation Serif" pitchFamily="18"/>
                          <a:ea typeface="Liberation Serif" pitchFamily="18"/>
                          <a:cs typeface="Liberation Serif" pitchFamily="18"/>
                        </a:defRPr>
                      </a:pPr>
                      <a:r>
                        <a:rPr lang="en-GB" sz="1300" b="0" i="0" u="none" strike="noStrike" kern="1200" cap="none" dirty="0">
                          <a:ln>
                            <a:noFill/>
                          </a:ln>
                          <a:latin typeface="Calibri" panose="020F0502020204030204" pitchFamily="34" charset="0"/>
                          <a:ea typeface="Liberation Serif" pitchFamily="18"/>
                          <a:cs typeface="Calibri" panose="020F0502020204030204" pitchFamily="34" charset="0"/>
                        </a:rPr>
                        <a:t>6</a:t>
                      </a:r>
                    </a:p>
                  </a:txBody>
                  <a:tcPr marT="41564" marB="41564"/>
                </a:tc>
                <a:tc>
                  <a:txBody>
                    <a:bodyPr/>
                    <a:lstStyle/>
                    <a:p>
                      <a:pPr marL="0" marR="0" lvl="0" indent="0" algn="ctr" hangingPunct="0">
                        <a:lnSpc>
                          <a:spcPct val="100000"/>
                        </a:lnSpc>
                        <a:spcBef>
                          <a:spcPts val="0"/>
                        </a:spcBef>
                        <a:spcAft>
                          <a:spcPts val="0"/>
                        </a:spcAft>
                        <a:buNone/>
                        <a:tabLst/>
                        <a:defRPr sz="1600">
                          <a:latin typeface="Liberation Sans" pitchFamily="34"/>
                          <a:ea typeface="Liberation Sans" pitchFamily="34"/>
                          <a:cs typeface="Liberation Sans" pitchFamily="34"/>
                        </a:defRPr>
                      </a:pPr>
                      <a:r>
                        <a:rPr lang="en-GB" sz="1300" b="0" i="0" u="none" strike="noStrike" kern="1200" cap="none" dirty="0">
                          <a:ln>
                            <a:noFill/>
                          </a:ln>
                          <a:latin typeface="Calibri" panose="020F0502020204030204" pitchFamily="34" charset="0"/>
                          <a:ea typeface="Liberation Sans" pitchFamily="34"/>
                          <a:cs typeface="Calibri" panose="020F0502020204030204" pitchFamily="34" charset="0"/>
                        </a:rPr>
                        <a:t>320</a:t>
                      </a:r>
                    </a:p>
                  </a:txBody>
                  <a:tcPr marT="41564" marB="41564"/>
                </a:tc>
                <a:tc>
                  <a:txBody>
                    <a:bodyPr/>
                    <a:lstStyle/>
                    <a:p>
                      <a:pPr marL="0" marR="0" lvl="0" indent="0" algn="ctr" hangingPunct="0">
                        <a:lnSpc>
                          <a:spcPct val="100000"/>
                        </a:lnSpc>
                        <a:spcBef>
                          <a:spcPts val="0"/>
                        </a:spcBef>
                        <a:spcAft>
                          <a:spcPts val="0"/>
                        </a:spcAft>
                        <a:buNone/>
                        <a:tabLst/>
                        <a:defRPr sz="1600">
                          <a:latin typeface="Liberation Sans" pitchFamily="34"/>
                          <a:ea typeface="Liberation Sans" pitchFamily="34"/>
                          <a:cs typeface="Liberation Sans" pitchFamily="34"/>
                        </a:defRPr>
                      </a:pPr>
                      <a:r>
                        <a:rPr lang="en-GB" sz="1300" b="0" i="0" u="none" strike="noStrike" kern="1200" cap="none" dirty="0">
                          <a:ln>
                            <a:noFill/>
                          </a:ln>
                          <a:latin typeface="Calibri" panose="020F0502020204030204" pitchFamily="34" charset="0"/>
                          <a:ea typeface="Liberation Sans" pitchFamily="34"/>
                          <a:cs typeface="Calibri" panose="020F0502020204030204" pitchFamily="34" charset="0"/>
                        </a:rPr>
                        <a:t>8.1</a:t>
                      </a:r>
                    </a:p>
                  </a:txBody>
                  <a:tcPr marT="41564" marB="41564"/>
                </a:tc>
                <a:extLst>
                  <a:ext uri="{0D108BD9-81ED-4DB2-BD59-A6C34878D82A}">
                    <a16:rowId xmlns:a16="http://schemas.microsoft.com/office/drawing/2014/main" val="3644957771"/>
                  </a:ext>
                </a:extLst>
              </a:tr>
              <a:tr h="471055">
                <a:tc>
                  <a:txBody>
                    <a:bodyPr/>
                    <a:lstStyle/>
                    <a:p>
                      <a:pPr marL="0" marR="0" lvl="0" indent="0" algn="ctr" hangingPunct="0">
                        <a:lnSpc>
                          <a:spcPct val="100000"/>
                        </a:lnSpc>
                        <a:spcBef>
                          <a:spcPts val="0"/>
                        </a:spcBef>
                        <a:spcAft>
                          <a:spcPts val="0"/>
                        </a:spcAft>
                        <a:buNone/>
                        <a:tabLst/>
                        <a:defRPr sz="1600" b="1">
                          <a:latin typeface="Liberation Serif" pitchFamily="18"/>
                          <a:ea typeface="Liberation Serif" pitchFamily="18"/>
                          <a:cs typeface="Liberation Serif" pitchFamily="18"/>
                        </a:defRPr>
                      </a:pPr>
                      <a:r>
                        <a:rPr lang="en-GB" sz="1300" b="1" i="0" u="none" strike="noStrike" kern="1200" cap="none" dirty="0">
                          <a:ln>
                            <a:noFill/>
                          </a:ln>
                          <a:latin typeface="Calibri" panose="020F0502020204030204" pitchFamily="34" charset="0"/>
                          <a:ea typeface="Liberation Serif" pitchFamily="18"/>
                          <a:cs typeface="Calibri" panose="020F0502020204030204" pitchFamily="34" charset="0"/>
                        </a:rPr>
                        <a:t>Name</a:t>
                      </a:r>
                    </a:p>
                  </a:txBody>
                  <a:tcPr marT="41564" marB="41564"/>
                </a:tc>
                <a:tc>
                  <a:txBody>
                    <a:bodyPr/>
                    <a:lstStyle/>
                    <a:p>
                      <a:pPr marL="0" marR="0" lvl="0" indent="0" algn="ctr" hangingPunct="0">
                        <a:lnSpc>
                          <a:spcPct val="100000"/>
                        </a:lnSpc>
                        <a:spcBef>
                          <a:spcPts val="0"/>
                        </a:spcBef>
                        <a:spcAft>
                          <a:spcPts val="0"/>
                        </a:spcAft>
                        <a:buNone/>
                        <a:tabLst/>
                        <a:defRPr sz="1600" b="1">
                          <a:latin typeface="Liberation Serif" pitchFamily="18"/>
                          <a:ea typeface="Liberation Serif" pitchFamily="18"/>
                          <a:cs typeface="Liberation Serif" pitchFamily="18"/>
                        </a:defRPr>
                      </a:pPr>
                      <a:r>
                        <a:rPr lang="en-GB" sz="1300" b="1" i="0" u="none" strike="noStrike" kern="1200" cap="none" dirty="0">
                          <a:ln>
                            <a:noFill/>
                          </a:ln>
                          <a:latin typeface="Calibri" panose="020F0502020204030204" pitchFamily="34" charset="0"/>
                          <a:ea typeface="Liberation Serif" pitchFamily="18"/>
                          <a:cs typeface="Calibri" panose="020F0502020204030204" pitchFamily="34" charset="0"/>
                        </a:rPr>
                        <a:t>L [m]</a:t>
                      </a:r>
                    </a:p>
                  </a:txBody>
                  <a:tcPr marT="41564" marB="41564"/>
                </a:tc>
                <a:tc>
                  <a:txBody>
                    <a:bodyPr/>
                    <a:lstStyle/>
                    <a:p>
                      <a:pPr marL="0" marR="0" lvl="0" indent="0" algn="ctr" hangingPunct="0">
                        <a:lnSpc>
                          <a:spcPct val="100000"/>
                        </a:lnSpc>
                        <a:spcBef>
                          <a:spcPts val="0"/>
                        </a:spcBef>
                        <a:spcAft>
                          <a:spcPts val="0"/>
                        </a:spcAft>
                        <a:buNone/>
                        <a:tabLst/>
                        <a:defRPr sz="1600" b="1">
                          <a:latin typeface="Liberation Sans" pitchFamily="34"/>
                          <a:ea typeface="Liberation Sans" pitchFamily="34"/>
                          <a:cs typeface="Liberation Sans" pitchFamily="34"/>
                        </a:defRPr>
                      </a:pPr>
                      <a:r>
                        <a:rPr lang="en-GB" sz="1300" b="1" i="0" u="none" strike="noStrike" kern="1200" cap="none" dirty="0">
                          <a:ln>
                            <a:noFill/>
                          </a:ln>
                          <a:latin typeface="Calibri" panose="020F0502020204030204" pitchFamily="34" charset="0"/>
                          <a:ea typeface="Liberation Sans" pitchFamily="34"/>
                          <a:cs typeface="Calibri" panose="020F0502020204030204" pitchFamily="34" charset="0"/>
                        </a:rPr>
                        <a:t>Magnet aperture diameter [mm]</a:t>
                      </a:r>
                    </a:p>
                  </a:txBody>
                  <a:tcPr marT="41564" marB="41564"/>
                </a:tc>
                <a:tc>
                  <a:txBody>
                    <a:bodyPr/>
                    <a:lstStyle/>
                    <a:p>
                      <a:pPr marL="0" marR="0" lvl="0" indent="0" algn="ctr" hangingPunct="0">
                        <a:lnSpc>
                          <a:spcPct val="100000"/>
                        </a:lnSpc>
                        <a:spcBef>
                          <a:spcPts val="0"/>
                        </a:spcBef>
                        <a:spcAft>
                          <a:spcPts val="0"/>
                        </a:spcAft>
                        <a:buNone/>
                        <a:tabLst/>
                        <a:defRPr sz="1600" b="1">
                          <a:latin typeface="Liberation Sans" pitchFamily="34"/>
                          <a:ea typeface="Liberation Sans" pitchFamily="34"/>
                          <a:cs typeface="Liberation Sans" pitchFamily="34"/>
                        </a:defRPr>
                      </a:pPr>
                      <a:r>
                        <a:rPr lang="en-GB" sz="1300" b="1" i="0" u="none" strike="noStrike" kern="1200" cap="none" dirty="0">
                          <a:ln>
                            <a:noFill/>
                          </a:ln>
                          <a:latin typeface="Calibri" panose="020F0502020204030204" pitchFamily="34" charset="0"/>
                          <a:ea typeface="Liberation Sans" pitchFamily="34"/>
                          <a:cs typeface="Calibri" panose="020F0502020204030204" pitchFamily="34" charset="0"/>
                        </a:rPr>
                        <a:t>G</a:t>
                      </a:r>
                    </a:p>
                    <a:p>
                      <a:pPr marL="0" marR="0" lvl="0" indent="0" algn="ctr" hangingPunct="0">
                        <a:lnSpc>
                          <a:spcPct val="100000"/>
                        </a:lnSpc>
                        <a:spcBef>
                          <a:spcPts val="0"/>
                        </a:spcBef>
                        <a:spcAft>
                          <a:spcPts val="0"/>
                        </a:spcAft>
                        <a:buNone/>
                        <a:tabLst/>
                        <a:defRPr sz="1600" b="1">
                          <a:latin typeface="Liberation Sans" pitchFamily="34"/>
                          <a:ea typeface="Liberation Sans" pitchFamily="34"/>
                          <a:cs typeface="Liberation Sans" pitchFamily="34"/>
                        </a:defRPr>
                      </a:pPr>
                      <a:r>
                        <a:rPr lang="en-GB" sz="1300" b="1" i="0" u="none" strike="noStrike" kern="1200" cap="none" dirty="0">
                          <a:ln>
                            <a:noFill/>
                          </a:ln>
                          <a:latin typeface="Calibri" panose="020F0502020204030204" pitchFamily="34" charset="0"/>
                          <a:ea typeface="Liberation Sans" pitchFamily="34"/>
                          <a:cs typeface="Calibri" panose="020F0502020204030204" pitchFamily="34" charset="0"/>
                        </a:rPr>
                        <a:t>[T/m]</a:t>
                      </a:r>
                    </a:p>
                  </a:txBody>
                  <a:tcPr marT="41564" marB="41564"/>
                </a:tc>
                <a:extLst>
                  <a:ext uri="{0D108BD9-81ED-4DB2-BD59-A6C34878D82A}">
                    <a16:rowId xmlns:a16="http://schemas.microsoft.com/office/drawing/2014/main" val="2389671234"/>
                  </a:ext>
                </a:extLst>
              </a:tr>
              <a:tr h="277091">
                <a:tc>
                  <a:txBody>
                    <a:bodyPr/>
                    <a:lstStyle/>
                    <a:p>
                      <a:pPr marL="0" marR="0" lvl="0" indent="0" algn="ctr" hangingPunct="0">
                        <a:lnSpc>
                          <a:spcPct val="100000"/>
                        </a:lnSpc>
                        <a:spcBef>
                          <a:spcPts val="0"/>
                        </a:spcBef>
                        <a:spcAft>
                          <a:spcPts val="0"/>
                        </a:spcAft>
                        <a:buNone/>
                        <a:tabLst/>
                        <a:defRPr sz="1600" b="1">
                          <a:latin typeface="Liberation Serif" pitchFamily="18"/>
                          <a:ea typeface="Liberation Serif" pitchFamily="18"/>
                          <a:cs typeface="Liberation Serif" pitchFamily="18"/>
                        </a:defRPr>
                      </a:pPr>
                      <a:r>
                        <a:rPr lang="en-GB" sz="1300" b="1" i="0" u="none" strike="noStrike" kern="1200" cap="none">
                          <a:ln>
                            <a:noFill/>
                          </a:ln>
                          <a:latin typeface="Calibri" panose="020F0502020204030204" pitchFamily="34" charset="0"/>
                          <a:ea typeface="Liberation Serif" pitchFamily="18"/>
                          <a:cs typeface="Calibri" panose="020F0502020204030204" pitchFamily="34" charset="0"/>
                        </a:rPr>
                        <a:t>IQF2</a:t>
                      </a:r>
                    </a:p>
                  </a:txBody>
                  <a:tcPr marT="41564" marB="41564"/>
                </a:tc>
                <a:tc>
                  <a:txBody>
                    <a:bodyPr/>
                    <a:lstStyle/>
                    <a:p>
                      <a:pPr marL="0" marR="0" lvl="0" indent="0" algn="ctr" hangingPunct="0">
                        <a:lnSpc>
                          <a:spcPct val="100000"/>
                        </a:lnSpc>
                        <a:spcBef>
                          <a:spcPts val="0"/>
                        </a:spcBef>
                        <a:spcAft>
                          <a:spcPts val="0"/>
                        </a:spcAft>
                        <a:buNone/>
                        <a:tabLst/>
                        <a:defRPr sz="1600">
                          <a:latin typeface="Liberation Serif" pitchFamily="18"/>
                          <a:ea typeface="Liberation Serif" pitchFamily="18"/>
                          <a:cs typeface="Liberation Serif" pitchFamily="18"/>
                        </a:defRPr>
                      </a:pPr>
                      <a:r>
                        <a:rPr lang="en-GB" sz="1300" b="0" i="0" u="none" strike="noStrike" kern="1200" cap="none" dirty="0">
                          <a:ln>
                            <a:noFill/>
                          </a:ln>
                          <a:latin typeface="Calibri" panose="020F0502020204030204" pitchFamily="34" charset="0"/>
                          <a:ea typeface="Liberation Serif" pitchFamily="18"/>
                          <a:cs typeface="Calibri" panose="020F0502020204030204" pitchFamily="34" charset="0"/>
                        </a:rPr>
                        <a:t>6</a:t>
                      </a:r>
                    </a:p>
                  </a:txBody>
                  <a:tcPr marT="41564" marB="41564"/>
                </a:tc>
                <a:tc>
                  <a:txBody>
                    <a:bodyPr/>
                    <a:lstStyle/>
                    <a:p>
                      <a:pPr marL="0" marR="0" lvl="0" indent="0" algn="ctr" hangingPunct="0">
                        <a:lnSpc>
                          <a:spcPct val="100000"/>
                        </a:lnSpc>
                        <a:spcBef>
                          <a:spcPts val="0"/>
                        </a:spcBef>
                        <a:spcAft>
                          <a:spcPts val="0"/>
                        </a:spcAft>
                        <a:buNone/>
                        <a:tabLst/>
                        <a:defRPr sz="1600">
                          <a:latin typeface="Liberation Sans" pitchFamily="34"/>
                          <a:ea typeface="Liberation Sans" pitchFamily="34"/>
                          <a:cs typeface="Liberation Sans" pitchFamily="34"/>
                        </a:defRPr>
                      </a:pPr>
                      <a:r>
                        <a:rPr lang="en-GB" sz="1300" b="0" i="0" u="none" strike="noStrike" kern="1200" cap="none" dirty="0">
                          <a:ln>
                            <a:noFill/>
                          </a:ln>
                          <a:latin typeface="Calibri" panose="020F0502020204030204" pitchFamily="34" charset="0"/>
                          <a:ea typeface="Liberation Sans" pitchFamily="34"/>
                          <a:cs typeface="Calibri" panose="020F0502020204030204" pitchFamily="34" charset="0"/>
                        </a:rPr>
                        <a:t>280</a:t>
                      </a:r>
                    </a:p>
                  </a:txBody>
                  <a:tcPr marT="41564" marB="41564"/>
                </a:tc>
                <a:tc>
                  <a:txBody>
                    <a:bodyPr/>
                    <a:lstStyle/>
                    <a:p>
                      <a:pPr marL="0" marR="0" lvl="0" indent="0" algn="ctr" hangingPunct="0">
                        <a:lnSpc>
                          <a:spcPct val="100000"/>
                        </a:lnSpc>
                        <a:spcBef>
                          <a:spcPts val="0"/>
                        </a:spcBef>
                        <a:spcAft>
                          <a:spcPts val="0"/>
                        </a:spcAft>
                        <a:buNone/>
                        <a:tabLst/>
                        <a:defRPr sz="1600">
                          <a:latin typeface="Liberation Sans" pitchFamily="34"/>
                          <a:ea typeface="Liberation Sans" pitchFamily="34"/>
                          <a:cs typeface="Liberation Sans" pitchFamily="34"/>
                        </a:defRPr>
                      </a:pPr>
                      <a:r>
                        <a:rPr lang="en-GB" sz="1300" b="0" i="0" u="none" strike="noStrike" kern="1200" cap="none" dirty="0">
                          <a:ln>
                            <a:noFill/>
                          </a:ln>
                          <a:latin typeface="Calibri" panose="020F0502020204030204" pitchFamily="34" charset="0"/>
                          <a:ea typeface="Liberation Sans" pitchFamily="34"/>
                          <a:cs typeface="Calibri" panose="020F0502020204030204" pitchFamily="34" charset="0"/>
                        </a:rPr>
                        <a:t>85.2</a:t>
                      </a:r>
                    </a:p>
                  </a:txBody>
                  <a:tcPr marT="41564" marB="41564"/>
                </a:tc>
                <a:extLst>
                  <a:ext uri="{0D108BD9-81ED-4DB2-BD59-A6C34878D82A}">
                    <a16:rowId xmlns:a16="http://schemas.microsoft.com/office/drawing/2014/main" val="973649256"/>
                  </a:ext>
                </a:extLst>
              </a:tr>
              <a:tr h="281918">
                <a:tc>
                  <a:txBody>
                    <a:bodyPr/>
                    <a:lstStyle/>
                    <a:p>
                      <a:pPr marL="0" marR="0" lvl="0" indent="0" algn="ctr" hangingPunct="0">
                        <a:lnSpc>
                          <a:spcPct val="100000"/>
                        </a:lnSpc>
                        <a:spcBef>
                          <a:spcPts val="0"/>
                        </a:spcBef>
                        <a:spcAft>
                          <a:spcPts val="0"/>
                        </a:spcAft>
                        <a:buNone/>
                        <a:tabLst/>
                        <a:defRPr sz="1600" b="1">
                          <a:latin typeface="Liberation Serif" pitchFamily="18"/>
                          <a:ea typeface="Liberation Serif" pitchFamily="18"/>
                          <a:cs typeface="Liberation Serif" pitchFamily="18"/>
                        </a:defRPr>
                      </a:pPr>
                      <a:r>
                        <a:rPr lang="en-GB" sz="1300" b="1" i="0" u="none" strike="noStrike" kern="1200" cap="none" dirty="0">
                          <a:ln>
                            <a:noFill/>
                          </a:ln>
                          <a:latin typeface="Calibri" panose="020F0502020204030204" pitchFamily="34" charset="0"/>
                          <a:ea typeface="Liberation Serif" pitchFamily="18"/>
                          <a:cs typeface="Calibri" panose="020F0502020204030204" pitchFamily="34" charset="0"/>
                        </a:rPr>
                        <a:t>IQF2_1</a:t>
                      </a:r>
                    </a:p>
                  </a:txBody>
                  <a:tcPr marT="41564" marB="41564"/>
                </a:tc>
                <a:tc>
                  <a:txBody>
                    <a:bodyPr/>
                    <a:lstStyle/>
                    <a:p>
                      <a:pPr marL="0" marR="0" lvl="0" indent="0" algn="ctr" hangingPunct="0">
                        <a:lnSpc>
                          <a:spcPct val="100000"/>
                        </a:lnSpc>
                        <a:spcBef>
                          <a:spcPts val="0"/>
                        </a:spcBef>
                        <a:spcAft>
                          <a:spcPts val="0"/>
                        </a:spcAft>
                        <a:buNone/>
                        <a:tabLst/>
                        <a:defRPr sz="1600">
                          <a:latin typeface="Liberation Serif" pitchFamily="18"/>
                          <a:ea typeface="Liberation Serif" pitchFamily="18"/>
                          <a:cs typeface="Liberation Serif" pitchFamily="18"/>
                        </a:defRPr>
                      </a:pPr>
                      <a:r>
                        <a:rPr lang="en-GB" sz="1300" b="0" i="0" u="none" strike="noStrike" kern="1200" cap="none" dirty="0">
                          <a:ln>
                            <a:noFill/>
                          </a:ln>
                          <a:latin typeface="Calibri" panose="020F0502020204030204" pitchFamily="34" charset="0"/>
                          <a:ea typeface="Liberation Serif" pitchFamily="18"/>
                          <a:cs typeface="Calibri" panose="020F0502020204030204" pitchFamily="34" charset="0"/>
                        </a:rPr>
                        <a:t>6</a:t>
                      </a:r>
                    </a:p>
                  </a:txBody>
                  <a:tcPr marT="41564" marB="41564"/>
                </a:tc>
                <a:tc>
                  <a:txBody>
                    <a:bodyPr/>
                    <a:lstStyle/>
                    <a:p>
                      <a:pPr marL="0" marR="0" lvl="0" indent="0" algn="ctr" hangingPunct="0">
                        <a:lnSpc>
                          <a:spcPct val="100000"/>
                        </a:lnSpc>
                        <a:spcBef>
                          <a:spcPts val="0"/>
                        </a:spcBef>
                        <a:spcAft>
                          <a:spcPts val="0"/>
                        </a:spcAft>
                        <a:buNone/>
                        <a:tabLst/>
                        <a:defRPr sz="1600">
                          <a:latin typeface="Liberation Sans" pitchFamily="34"/>
                          <a:ea typeface="Liberation Sans" pitchFamily="34"/>
                          <a:cs typeface="Liberation Sans" pitchFamily="34"/>
                        </a:defRPr>
                      </a:pPr>
                      <a:r>
                        <a:rPr lang="en-GB" sz="1300" b="0" i="0" u="none" strike="noStrike" kern="1200" cap="none" dirty="0">
                          <a:ln>
                            <a:noFill/>
                          </a:ln>
                          <a:latin typeface="Calibri" panose="020F0502020204030204" pitchFamily="34" charset="0"/>
                          <a:ea typeface="Liberation Sans" pitchFamily="34"/>
                          <a:cs typeface="Calibri" panose="020F0502020204030204" pitchFamily="34" charset="0"/>
                        </a:rPr>
                        <a:t>266</a:t>
                      </a:r>
                    </a:p>
                  </a:txBody>
                  <a:tcPr marT="41564" marB="41564"/>
                </a:tc>
                <a:tc>
                  <a:txBody>
                    <a:bodyPr/>
                    <a:lstStyle/>
                    <a:p>
                      <a:pPr marL="0" marR="0" lvl="0" indent="0" algn="ctr" hangingPunct="0">
                        <a:lnSpc>
                          <a:spcPct val="100000"/>
                        </a:lnSpc>
                        <a:spcBef>
                          <a:spcPts val="0"/>
                        </a:spcBef>
                        <a:spcAft>
                          <a:spcPts val="0"/>
                        </a:spcAft>
                        <a:buNone/>
                        <a:tabLst/>
                        <a:defRPr sz="1600">
                          <a:latin typeface="Liberation Sans" pitchFamily="34"/>
                          <a:ea typeface="Liberation Sans" pitchFamily="34"/>
                          <a:cs typeface="Liberation Sans" pitchFamily="34"/>
                        </a:defRPr>
                      </a:pPr>
                      <a:r>
                        <a:rPr lang="en-GB" sz="1300" b="0" i="0" u="none" strike="noStrike" kern="1200" cap="none" dirty="0">
                          <a:ln>
                            <a:noFill/>
                          </a:ln>
                          <a:latin typeface="Calibri" panose="020F0502020204030204" pitchFamily="34" charset="0"/>
                          <a:ea typeface="Liberation Sans" pitchFamily="34"/>
                          <a:cs typeface="Calibri" panose="020F0502020204030204" pitchFamily="34" charset="0"/>
                        </a:rPr>
                        <a:t>85.2</a:t>
                      </a:r>
                    </a:p>
                  </a:txBody>
                  <a:tcPr marT="41564" marB="41564"/>
                </a:tc>
                <a:extLst>
                  <a:ext uri="{0D108BD9-81ED-4DB2-BD59-A6C34878D82A}">
                    <a16:rowId xmlns:a16="http://schemas.microsoft.com/office/drawing/2014/main" val="1348235527"/>
                  </a:ext>
                </a:extLst>
              </a:tr>
              <a:tr h="281918">
                <a:tc>
                  <a:txBody>
                    <a:bodyPr/>
                    <a:lstStyle/>
                    <a:p>
                      <a:pPr marL="0" marR="0" lvl="0" indent="0" algn="ctr" hangingPunct="0">
                        <a:lnSpc>
                          <a:spcPct val="100000"/>
                        </a:lnSpc>
                        <a:spcBef>
                          <a:spcPts val="0"/>
                        </a:spcBef>
                        <a:spcAft>
                          <a:spcPts val="0"/>
                        </a:spcAft>
                        <a:buNone/>
                        <a:tabLst/>
                        <a:defRPr sz="1600" b="1">
                          <a:latin typeface="Liberation Serif" pitchFamily="18"/>
                          <a:ea typeface="Liberation Serif" pitchFamily="18"/>
                          <a:cs typeface="Liberation Serif" pitchFamily="18"/>
                        </a:defRPr>
                      </a:pPr>
                      <a:r>
                        <a:rPr lang="en-GB" sz="1300" b="1" i="0" u="none" strike="noStrike" kern="1200" cap="none">
                          <a:ln>
                            <a:noFill/>
                          </a:ln>
                          <a:latin typeface="Calibri" panose="020F0502020204030204" pitchFamily="34" charset="0"/>
                          <a:ea typeface="Liberation Serif" pitchFamily="18"/>
                          <a:cs typeface="Calibri" panose="020F0502020204030204" pitchFamily="34" charset="0"/>
                        </a:rPr>
                        <a:t>IQD1</a:t>
                      </a:r>
                    </a:p>
                  </a:txBody>
                  <a:tcPr marT="41564" marB="41564"/>
                </a:tc>
                <a:tc>
                  <a:txBody>
                    <a:bodyPr/>
                    <a:lstStyle/>
                    <a:p>
                      <a:pPr marL="0" marR="0" lvl="0" indent="0" algn="ctr" hangingPunct="0">
                        <a:lnSpc>
                          <a:spcPct val="100000"/>
                        </a:lnSpc>
                        <a:spcBef>
                          <a:spcPts val="0"/>
                        </a:spcBef>
                        <a:spcAft>
                          <a:spcPts val="0"/>
                        </a:spcAft>
                        <a:buNone/>
                        <a:tabLst/>
                        <a:defRPr sz="1600">
                          <a:latin typeface="Liberation Serif" pitchFamily="18"/>
                          <a:ea typeface="Liberation Serif" pitchFamily="18"/>
                          <a:cs typeface="Liberation Serif" pitchFamily="18"/>
                        </a:defRPr>
                      </a:pPr>
                      <a:r>
                        <a:rPr lang="en-GB" sz="1300" b="0" i="0" u="none" strike="noStrike" kern="1200" cap="none" dirty="0">
                          <a:ln>
                            <a:noFill/>
                          </a:ln>
                          <a:latin typeface="Calibri" panose="020F0502020204030204" pitchFamily="34" charset="0"/>
                          <a:ea typeface="Liberation Serif" pitchFamily="18"/>
                          <a:cs typeface="Calibri" panose="020F0502020204030204" pitchFamily="34" charset="0"/>
                        </a:rPr>
                        <a:t>9</a:t>
                      </a:r>
                    </a:p>
                  </a:txBody>
                  <a:tcPr marT="41564" marB="41564"/>
                </a:tc>
                <a:tc>
                  <a:txBody>
                    <a:bodyPr/>
                    <a:lstStyle/>
                    <a:p>
                      <a:pPr marL="0" marR="0" lvl="0" indent="0" algn="ctr" hangingPunct="0">
                        <a:lnSpc>
                          <a:spcPct val="100000"/>
                        </a:lnSpc>
                        <a:spcBef>
                          <a:spcPts val="0"/>
                        </a:spcBef>
                        <a:spcAft>
                          <a:spcPts val="0"/>
                        </a:spcAft>
                        <a:buNone/>
                        <a:tabLst/>
                        <a:defRPr sz="1600">
                          <a:latin typeface="Liberation Sans" pitchFamily="34"/>
                          <a:ea typeface="Liberation Sans" pitchFamily="34"/>
                          <a:cs typeface="Liberation Sans" pitchFamily="34"/>
                        </a:defRPr>
                      </a:pPr>
                      <a:r>
                        <a:rPr lang="en-GB" sz="1300" b="0" i="0" u="none" strike="noStrike" kern="1200" cap="none" dirty="0">
                          <a:ln>
                            <a:noFill/>
                          </a:ln>
                          <a:latin typeface="Calibri" panose="020F0502020204030204" pitchFamily="34" charset="0"/>
                          <a:ea typeface="Liberation Sans" pitchFamily="34"/>
                          <a:cs typeface="Calibri" panose="020F0502020204030204" pitchFamily="34" charset="0"/>
                        </a:rPr>
                        <a:t>290</a:t>
                      </a:r>
                    </a:p>
                  </a:txBody>
                  <a:tcPr marT="41564" marB="41564"/>
                </a:tc>
                <a:tc>
                  <a:txBody>
                    <a:bodyPr/>
                    <a:lstStyle/>
                    <a:p>
                      <a:pPr marL="0" marR="0" lvl="0" indent="0" algn="ctr" hangingPunct="0">
                        <a:lnSpc>
                          <a:spcPct val="100000"/>
                        </a:lnSpc>
                        <a:spcBef>
                          <a:spcPts val="0"/>
                        </a:spcBef>
                        <a:spcAft>
                          <a:spcPts val="0"/>
                        </a:spcAft>
                        <a:buNone/>
                        <a:tabLst/>
                        <a:defRPr sz="1600">
                          <a:latin typeface="Liberation Sans" pitchFamily="34"/>
                          <a:ea typeface="Liberation Sans" pitchFamily="34"/>
                          <a:cs typeface="Liberation Sans" pitchFamily="34"/>
                        </a:defRPr>
                      </a:pPr>
                      <a:r>
                        <a:rPr lang="en-GB" sz="1300" b="0" i="0" u="none" strike="noStrike" kern="1200" cap="none" dirty="0">
                          <a:ln>
                            <a:noFill/>
                          </a:ln>
                          <a:latin typeface="Calibri" panose="020F0502020204030204" pitchFamily="34" charset="0"/>
                          <a:ea typeface="Liberation Sans" pitchFamily="34"/>
                          <a:cs typeface="Calibri" panose="020F0502020204030204" pitchFamily="34" charset="0"/>
                        </a:rPr>
                        <a:t>-115.4</a:t>
                      </a:r>
                    </a:p>
                  </a:txBody>
                  <a:tcPr marT="41564" marB="41564"/>
                </a:tc>
                <a:extLst>
                  <a:ext uri="{0D108BD9-81ED-4DB2-BD59-A6C34878D82A}">
                    <a16:rowId xmlns:a16="http://schemas.microsoft.com/office/drawing/2014/main" val="829404503"/>
                  </a:ext>
                </a:extLst>
              </a:tr>
              <a:tr h="281918">
                <a:tc>
                  <a:txBody>
                    <a:bodyPr/>
                    <a:lstStyle/>
                    <a:p>
                      <a:pPr marL="0" marR="0" lvl="0" indent="0" algn="ctr" hangingPunct="0">
                        <a:lnSpc>
                          <a:spcPct val="100000"/>
                        </a:lnSpc>
                        <a:spcBef>
                          <a:spcPts val="0"/>
                        </a:spcBef>
                        <a:spcAft>
                          <a:spcPts val="0"/>
                        </a:spcAft>
                        <a:buNone/>
                        <a:tabLst/>
                        <a:defRPr sz="1600" b="1">
                          <a:latin typeface="Liberation Serif" pitchFamily="18"/>
                          <a:ea typeface="Liberation Serif" pitchFamily="18"/>
                          <a:cs typeface="Liberation Serif" pitchFamily="18"/>
                        </a:defRPr>
                      </a:pPr>
                      <a:r>
                        <a:rPr lang="en-GB" sz="1300" b="1" i="0" u="none" strike="noStrike" kern="1200" cap="none">
                          <a:ln>
                            <a:noFill/>
                          </a:ln>
                          <a:latin typeface="Calibri" panose="020F0502020204030204" pitchFamily="34" charset="0"/>
                          <a:ea typeface="Liberation Serif" pitchFamily="18"/>
                          <a:cs typeface="Calibri" panose="020F0502020204030204" pitchFamily="34" charset="0"/>
                        </a:rPr>
                        <a:t>IQD1_1</a:t>
                      </a:r>
                    </a:p>
                  </a:txBody>
                  <a:tcPr marT="41564" marB="41564"/>
                </a:tc>
                <a:tc>
                  <a:txBody>
                    <a:bodyPr/>
                    <a:lstStyle/>
                    <a:p>
                      <a:pPr marL="0" marR="0" lvl="0" indent="0" algn="ctr" hangingPunct="0">
                        <a:lnSpc>
                          <a:spcPct val="100000"/>
                        </a:lnSpc>
                        <a:spcBef>
                          <a:spcPts val="0"/>
                        </a:spcBef>
                        <a:spcAft>
                          <a:spcPts val="0"/>
                        </a:spcAft>
                        <a:buNone/>
                        <a:tabLst/>
                        <a:defRPr sz="1600">
                          <a:latin typeface="Liberation Serif" pitchFamily="18"/>
                          <a:ea typeface="Liberation Serif" pitchFamily="18"/>
                          <a:cs typeface="Liberation Serif" pitchFamily="18"/>
                        </a:defRPr>
                      </a:pPr>
                      <a:r>
                        <a:rPr lang="en-GB" sz="1300" b="0" i="0" u="none" strike="noStrike" kern="1200" cap="none" dirty="0">
                          <a:ln>
                            <a:noFill/>
                          </a:ln>
                          <a:latin typeface="Calibri" panose="020F0502020204030204" pitchFamily="34" charset="0"/>
                          <a:ea typeface="Liberation Serif" pitchFamily="18"/>
                          <a:cs typeface="Calibri" panose="020F0502020204030204" pitchFamily="34" charset="0"/>
                        </a:rPr>
                        <a:t>9</a:t>
                      </a:r>
                    </a:p>
                  </a:txBody>
                  <a:tcPr marT="41564" marB="41564"/>
                </a:tc>
                <a:tc>
                  <a:txBody>
                    <a:bodyPr/>
                    <a:lstStyle/>
                    <a:p>
                      <a:pPr marL="0" marR="0" lvl="0" indent="0" algn="ctr" hangingPunct="0">
                        <a:lnSpc>
                          <a:spcPct val="100000"/>
                        </a:lnSpc>
                        <a:spcBef>
                          <a:spcPts val="0"/>
                        </a:spcBef>
                        <a:spcAft>
                          <a:spcPts val="0"/>
                        </a:spcAft>
                        <a:buNone/>
                        <a:tabLst/>
                        <a:defRPr sz="1600">
                          <a:latin typeface="Liberation Sans" pitchFamily="34"/>
                          <a:ea typeface="Liberation Sans" pitchFamily="34"/>
                          <a:cs typeface="Liberation Sans" pitchFamily="34"/>
                        </a:defRPr>
                      </a:pPr>
                      <a:r>
                        <a:rPr lang="en-GB" sz="1300" b="0" i="0" u="none" strike="noStrike" kern="1200" cap="none" dirty="0">
                          <a:ln>
                            <a:noFill/>
                          </a:ln>
                          <a:latin typeface="Calibri" panose="020F0502020204030204" pitchFamily="34" charset="0"/>
                          <a:ea typeface="Liberation Sans" pitchFamily="34"/>
                          <a:cs typeface="Calibri" panose="020F0502020204030204" pitchFamily="34" charset="0"/>
                        </a:rPr>
                        <a:t>290</a:t>
                      </a:r>
                    </a:p>
                  </a:txBody>
                  <a:tcPr marT="41564" marB="41564"/>
                </a:tc>
                <a:tc>
                  <a:txBody>
                    <a:bodyPr/>
                    <a:lstStyle/>
                    <a:p>
                      <a:pPr marL="0" marR="0" lvl="0" indent="0" algn="ctr" hangingPunct="0">
                        <a:lnSpc>
                          <a:spcPct val="100000"/>
                        </a:lnSpc>
                        <a:spcBef>
                          <a:spcPts val="0"/>
                        </a:spcBef>
                        <a:spcAft>
                          <a:spcPts val="0"/>
                        </a:spcAft>
                        <a:buNone/>
                        <a:tabLst/>
                        <a:defRPr sz="1600">
                          <a:latin typeface="Liberation Sans" pitchFamily="34"/>
                          <a:ea typeface="Liberation Sans" pitchFamily="34"/>
                          <a:cs typeface="Liberation Sans" pitchFamily="34"/>
                        </a:defRPr>
                      </a:pPr>
                      <a:r>
                        <a:rPr lang="en-GB" sz="1300" b="0" i="0" u="none" strike="noStrike" kern="1200" cap="none" dirty="0">
                          <a:ln>
                            <a:noFill/>
                          </a:ln>
                          <a:latin typeface="Calibri" panose="020F0502020204030204" pitchFamily="34" charset="0"/>
                          <a:ea typeface="Liberation Sans" pitchFamily="34"/>
                          <a:cs typeface="Calibri" panose="020F0502020204030204" pitchFamily="34" charset="0"/>
                        </a:rPr>
                        <a:t>-115.4</a:t>
                      </a:r>
                    </a:p>
                  </a:txBody>
                  <a:tcPr marT="41564" marB="41564"/>
                </a:tc>
                <a:extLst>
                  <a:ext uri="{0D108BD9-81ED-4DB2-BD59-A6C34878D82A}">
                    <a16:rowId xmlns:a16="http://schemas.microsoft.com/office/drawing/2014/main" val="2792883172"/>
                  </a:ext>
                </a:extLst>
              </a:tr>
              <a:tr h="281918">
                <a:tc>
                  <a:txBody>
                    <a:bodyPr/>
                    <a:lstStyle/>
                    <a:p>
                      <a:pPr marL="0" marR="0" lvl="0" indent="0" algn="ctr" hangingPunct="0">
                        <a:lnSpc>
                          <a:spcPct val="100000"/>
                        </a:lnSpc>
                        <a:spcBef>
                          <a:spcPts val="0"/>
                        </a:spcBef>
                        <a:spcAft>
                          <a:spcPts val="0"/>
                        </a:spcAft>
                        <a:buNone/>
                        <a:tabLst/>
                        <a:defRPr sz="1600" b="1">
                          <a:latin typeface="Liberation Serif" pitchFamily="18"/>
                          <a:ea typeface="Liberation Serif" pitchFamily="18"/>
                          <a:cs typeface="Liberation Serif" pitchFamily="18"/>
                        </a:defRPr>
                      </a:pPr>
                      <a:r>
                        <a:rPr lang="en-GB" sz="1300" b="1" i="0" u="none" strike="noStrike" kern="1200" cap="none">
                          <a:ln>
                            <a:noFill/>
                          </a:ln>
                          <a:latin typeface="Calibri" panose="020F0502020204030204" pitchFamily="34" charset="0"/>
                          <a:ea typeface="Liberation Serif" pitchFamily="18"/>
                          <a:cs typeface="Calibri" panose="020F0502020204030204" pitchFamily="34" charset="0"/>
                        </a:rPr>
                        <a:t>IQF1B</a:t>
                      </a:r>
                    </a:p>
                  </a:txBody>
                  <a:tcPr marT="41564" marB="41564"/>
                </a:tc>
                <a:tc>
                  <a:txBody>
                    <a:bodyPr/>
                    <a:lstStyle/>
                    <a:p>
                      <a:pPr marL="0" marR="0" lvl="0" indent="0" algn="ctr" hangingPunct="0">
                        <a:lnSpc>
                          <a:spcPct val="100000"/>
                        </a:lnSpc>
                        <a:spcBef>
                          <a:spcPts val="0"/>
                        </a:spcBef>
                        <a:spcAft>
                          <a:spcPts val="0"/>
                        </a:spcAft>
                        <a:buNone/>
                        <a:tabLst/>
                        <a:defRPr sz="1600">
                          <a:latin typeface="Liberation Serif" pitchFamily="18"/>
                          <a:ea typeface="Liberation Serif" pitchFamily="18"/>
                          <a:cs typeface="Liberation Serif" pitchFamily="18"/>
                        </a:defRPr>
                      </a:pPr>
                      <a:r>
                        <a:rPr lang="en-GB" sz="1300" b="0" i="0" u="none" strike="noStrike" kern="1200" cap="none">
                          <a:ln>
                            <a:noFill/>
                          </a:ln>
                          <a:latin typeface="Calibri" panose="020F0502020204030204" pitchFamily="34" charset="0"/>
                          <a:ea typeface="Liberation Serif" pitchFamily="18"/>
                          <a:cs typeface="Calibri" panose="020F0502020204030204" pitchFamily="34" charset="0"/>
                        </a:rPr>
                        <a:t>2</a:t>
                      </a:r>
                    </a:p>
                  </a:txBody>
                  <a:tcPr marT="41564" marB="41564"/>
                </a:tc>
                <a:tc>
                  <a:txBody>
                    <a:bodyPr/>
                    <a:lstStyle/>
                    <a:p>
                      <a:pPr marL="0" marR="0" lvl="0" indent="0" algn="ctr" hangingPunct="0">
                        <a:lnSpc>
                          <a:spcPct val="100000"/>
                        </a:lnSpc>
                        <a:spcBef>
                          <a:spcPts val="0"/>
                        </a:spcBef>
                        <a:spcAft>
                          <a:spcPts val="0"/>
                        </a:spcAft>
                        <a:buNone/>
                        <a:tabLst/>
                        <a:defRPr sz="1600">
                          <a:latin typeface="Liberation Sans" pitchFamily="34"/>
                          <a:ea typeface="Liberation Sans" pitchFamily="34"/>
                          <a:cs typeface="Liberation Sans" pitchFamily="34"/>
                        </a:defRPr>
                      </a:pPr>
                      <a:r>
                        <a:rPr lang="en-GB" sz="1300" b="0" i="0" u="none" strike="noStrike" kern="1200" cap="none" dirty="0">
                          <a:ln>
                            <a:noFill/>
                          </a:ln>
                          <a:latin typeface="Calibri" panose="020F0502020204030204" pitchFamily="34" charset="0"/>
                          <a:ea typeface="Liberation Sans" pitchFamily="34"/>
                          <a:cs typeface="Calibri" panose="020F0502020204030204" pitchFamily="34" charset="0"/>
                        </a:rPr>
                        <a:t>204</a:t>
                      </a:r>
                    </a:p>
                  </a:txBody>
                  <a:tcPr marT="41564" marB="41564"/>
                </a:tc>
                <a:tc>
                  <a:txBody>
                    <a:bodyPr/>
                    <a:lstStyle/>
                    <a:p>
                      <a:pPr marL="0" marR="0" lvl="0" indent="0" algn="ctr" hangingPunct="0">
                        <a:lnSpc>
                          <a:spcPct val="100000"/>
                        </a:lnSpc>
                        <a:spcBef>
                          <a:spcPts val="0"/>
                        </a:spcBef>
                        <a:spcAft>
                          <a:spcPts val="0"/>
                        </a:spcAft>
                        <a:buNone/>
                        <a:tabLst/>
                        <a:defRPr sz="1600">
                          <a:latin typeface="Liberation Sans" pitchFamily="34"/>
                          <a:ea typeface="Liberation Sans" pitchFamily="34"/>
                          <a:cs typeface="Liberation Sans" pitchFamily="34"/>
                        </a:defRPr>
                      </a:pPr>
                      <a:r>
                        <a:rPr lang="en-GB" sz="1300" b="0" i="0" u="none" strike="noStrike" kern="1200" cap="none" dirty="0">
                          <a:ln>
                            <a:noFill/>
                          </a:ln>
                          <a:latin typeface="Calibri" panose="020F0502020204030204" pitchFamily="34" charset="0"/>
                          <a:ea typeface="Liberation Sans" pitchFamily="34"/>
                          <a:cs typeface="Calibri" panose="020F0502020204030204" pitchFamily="34" charset="0"/>
                        </a:rPr>
                        <a:t>205.1</a:t>
                      </a:r>
                    </a:p>
                  </a:txBody>
                  <a:tcPr marT="41564" marB="41564"/>
                </a:tc>
                <a:extLst>
                  <a:ext uri="{0D108BD9-81ED-4DB2-BD59-A6C34878D82A}">
                    <a16:rowId xmlns:a16="http://schemas.microsoft.com/office/drawing/2014/main" val="2660670047"/>
                  </a:ext>
                </a:extLst>
              </a:tr>
              <a:tr h="281918">
                <a:tc>
                  <a:txBody>
                    <a:bodyPr/>
                    <a:lstStyle/>
                    <a:p>
                      <a:pPr marL="0" marR="0" lvl="0" indent="0" algn="ctr" hangingPunct="0">
                        <a:lnSpc>
                          <a:spcPct val="100000"/>
                        </a:lnSpc>
                        <a:spcBef>
                          <a:spcPts val="0"/>
                        </a:spcBef>
                        <a:spcAft>
                          <a:spcPts val="0"/>
                        </a:spcAft>
                        <a:buNone/>
                        <a:tabLst/>
                        <a:defRPr sz="1600" b="1">
                          <a:latin typeface="Liberation Serif" pitchFamily="18"/>
                          <a:ea typeface="Liberation Serif" pitchFamily="18"/>
                          <a:cs typeface="Liberation Serif" pitchFamily="18"/>
                        </a:defRPr>
                      </a:pPr>
                      <a:r>
                        <a:rPr lang="en-GB" sz="1300" b="1" i="0" u="none" strike="noStrike" kern="1200" cap="none">
                          <a:ln>
                            <a:noFill/>
                          </a:ln>
                          <a:latin typeface="Calibri" panose="020F0502020204030204" pitchFamily="34" charset="0"/>
                          <a:ea typeface="Liberation Serif" pitchFamily="18"/>
                          <a:cs typeface="Calibri" panose="020F0502020204030204" pitchFamily="34" charset="0"/>
                        </a:rPr>
                        <a:t>IQF1A</a:t>
                      </a:r>
                    </a:p>
                  </a:txBody>
                  <a:tcPr marT="41564" marB="41564"/>
                </a:tc>
                <a:tc>
                  <a:txBody>
                    <a:bodyPr/>
                    <a:lstStyle/>
                    <a:p>
                      <a:pPr marL="0" marR="0" lvl="0" indent="0" algn="ctr" hangingPunct="0">
                        <a:lnSpc>
                          <a:spcPct val="100000"/>
                        </a:lnSpc>
                        <a:spcBef>
                          <a:spcPts val="0"/>
                        </a:spcBef>
                        <a:spcAft>
                          <a:spcPts val="0"/>
                        </a:spcAft>
                        <a:buNone/>
                        <a:tabLst/>
                        <a:defRPr sz="1600">
                          <a:latin typeface="Liberation Serif" pitchFamily="18"/>
                          <a:ea typeface="Liberation Serif" pitchFamily="18"/>
                          <a:cs typeface="Liberation Serif" pitchFamily="18"/>
                        </a:defRPr>
                      </a:pPr>
                      <a:r>
                        <a:rPr lang="en-GB" sz="1300" b="0" i="0" u="none" strike="noStrike" kern="1200" cap="none">
                          <a:ln>
                            <a:noFill/>
                          </a:ln>
                          <a:latin typeface="Calibri" panose="020F0502020204030204" pitchFamily="34" charset="0"/>
                          <a:ea typeface="Liberation Serif" pitchFamily="18"/>
                          <a:cs typeface="Calibri" panose="020F0502020204030204" pitchFamily="34" charset="0"/>
                        </a:rPr>
                        <a:t>3</a:t>
                      </a:r>
                    </a:p>
                  </a:txBody>
                  <a:tcPr marT="41564" marB="41564"/>
                </a:tc>
                <a:tc>
                  <a:txBody>
                    <a:bodyPr/>
                    <a:lstStyle/>
                    <a:p>
                      <a:pPr marL="0" marR="0" lvl="0" indent="0" algn="ctr" hangingPunct="0">
                        <a:lnSpc>
                          <a:spcPct val="100000"/>
                        </a:lnSpc>
                        <a:spcBef>
                          <a:spcPts val="0"/>
                        </a:spcBef>
                        <a:spcAft>
                          <a:spcPts val="0"/>
                        </a:spcAft>
                        <a:buNone/>
                        <a:tabLst/>
                        <a:defRPr sz="1600">
                          <a:latin typeface="Liberation Sans" pitchFamily="34"/>
                          <a:ea typeface="Liberation Sans" pitchFamily="34"/>
                          <a:cs typeface="Liberation Sans" pitchFamily="34"/>
                        </a:defRPr>
                      </a:pPr>
                      <a:r>
                        <a:rPr lang="en-GB" sz="1300" b="0" i="0" u="none" strike="noStrike" kern="1200" cap="none" dirty="0">
                          <a:ln>
                            <a:noFill/>
                          </a:ln>
                          <a:latin typeface="Calibri" panose="020F0502020204030204" pitchFamily="34" charset="0"/>
                          <a:ea typeface="Liberation Sans" pitchFamily="34"/>
                          <a:cs typeface="Calibri" panose="020F0502020204030204" pitchFamily="34" charset="0"/>
                        </a:rPr>
                        <a:t>172</a:t>
                      </a:r>
                    </a:p>
                  </a:txBody>
                  <a:tcPr marT="41564" marB="41564"/>
                </a:tc>
                <a:tc>
                  <a:txBody>
                    <a:bodyPr/>
                    <a:lstStyle/>
                    <a:p>
                      <a:pPr marL="0" marR="0" lvl="0" indent="0" algn="ctr" hangingPunct="0">
                        <a:lnSpc>
                          <a:spcPct val="100000"/>
                        </a:lnSpc>
                        <a:spcBef>
                          <a:spcPts val="0"/>
                        </a:spcBef>
                        <a:spcAft>
                          <a:spcPts val="0"/>
                        </a:spcAft>
                        <a:buNone/>
                        <a:tabLst/>
                        <a:defRPr sz="1600">
                          <a:latin typeface="Liberation Sans" pitchFamily="34"/>
                          <a:ea typeface="Liberation Sans" pitchFamily="34"/>
                          <a:cs typeface="Liberation Sans" pitchFamily="34"/>
                        </a:defRPr>
                      </a:pPr>
                      <a:r>
                        <a:rPr lang="en-GB" sz="1300" b="0" i="0" u="none" strike="noStrike" kern="1200" cap="none" dirty="0">
                          <a:ln>
                            <a:noFill/>
                          </a:ln>
                          <a:latin typeface="Calibri" panose="020F0502020204030204" pitchFamily="34" charset="0"/>
                          <a:ea typeface="Liberation Sans" pitchFamily="34"/>
                          <a:cs typeface="Calibri" panose="020F0502020204030204" pitchFamily="34" charset="0"/>
                        </a:rPr>
                        <a:t>241.8</a:t>
                      </a:r>
                    </a:p>
                  </a:txBody>
                  <a:tcPr marT="41564" marB="41564"/>
                </a:tc>
                <a:extLst>
                  <a:ext uri="{0D108BD9-81ED-4DB2-BD59-A6C34878D82A}">
                    <a16:rowId xmlns:a16="http://schemas.microsoft.com/office/drawing/2014/main" val="3755754039"/>
                  </a:ext>
                </a:extLst>
              </a:tr>
              <a:tr h="277091">
                <a:tc>
                  <a:txBody>
                    <a:bodyPr/>
                    <a:lstStyle/>
                    <a:p>
                      <a:pPr marL="0" marR="0" lvl="0" indent="0" algn="ctr" hangingPunct="0">
                        <a:lnSpc>
                          <a:spcPct val="100000"/>
                        </a:lnSpc>
                        <a:spcBef>
                          <a:spcPts val="0"/>
                        </a:spcBef>
                        <a:spcAft>
                          <a:spcPts val="0"/>
                        </a:spcAft>
                        <a:buNone/>
                        <a:tabLst/>
                        <a:defRPr sz="1600" b="1">
                          <a:latin typeface="Liberation Serif" pitchFamily="18"/>
                          <a:ea typeface="Liberation Serif" pitchFamily="18"/>
                          <a:cs typeface="Liberation Serif" pitchFamily="18"/>
                        </a:defRPr>
                      </a:pPr>
                      <a:r>
                        <a:rPr lang="en-GB" sz="1300" b="1" i="0" u="none" strike="noStrike" kern="1200" cap="none" dirty="0">
                          <a:ln>
                            <a:noFill/>
                          </a:ln>
                          <a:latin typeface="Calibri" panose="020F0502020204030204" pitchFamily="34" charset="0"/>
                          <a:ea typeface="Liberation Serif" pitchFamily="18"/>
                          <a:cs typeface="Calibri" panose="020F0502020204030204" pitchFamily="34" charset="0"/>
                        </a:rPr>
                        <a:t>IQF1</a:t>
                      </a:r>
                    </a:p>
                  </a:txBody>
                  <a:tcPr marT="41564" marB="41564"/>
                </a:tc>
                <a:tc>
                  <a:txBody>
                    <a:bodyPr/>
                    <a:lstStyle/>
                    <a:p>
                      <a:pPr marL="0" marR="0" lvl="0" indent="0" algn="ctr" hangingPunct="0">
                        <a:lnSpc>
                          <a:spcPct val="100000"/>
                        </a:lnSpc>
                        <a:spcBef>
                          <a:spcPts val="0"/>
                        </a:spcBef>
                        <a:spcAft>
                          <a:spcPts val="0"/>
                        </a:spcAft>
                        <a:buNone/>
                        <a:tabLst/>
                        <a:defRPr sz="1600">
                          <a:latin typeface="Liberation Serif" pitchFamily="18"/>
                          <a:ea typeface="Liberation Serif" pitchFamily="18"/>
                          <a:cs typeface="Liberation Serif" pitchFamily="18"/>
                        </a:defRPr>
                      </a:pPr>
                      <a:r>
                        <a:rPr lang="en-GB" sz="1300" b="0" i="0" u="none" strike="noStrike" kern="1200" cap="none">
                          <a:ln>
                            <a:noFill/>
                          </a:ln>
                          <a:latin typeface="Calibri" panose="020F0502020204030204" pitchFamily="34" charset="0"/>
                          <a:ea typeface="Liberation Serif" pitchFamily="18"/>
                          <a:cs typeface="Calibri" panose="020F0502020204030204" pitchFamily="34" charset="0"/>
                        </a:rPr>
                        <a:t>3</a:t>
                      </a:r>
                    </a:p>
                  </a:txBody>
                  <a:tcPr marT="41564" marB="41564"/>
                </a:tc>
                <a:tc>
                  <a:txBody>
                    <a:bodyPr/>
                    <a:lstStyle/>
                    <a:p>
                      <a:pPr marL="0" marR="0" lvl="0" indent="0" algn="ctr" hangingPunct="0">
                        <a:lnSpc>
                          <a:spcPct val="100000"/>
                        </a:lnSpc>
                        <a:spcBef>
                          <a:spcPts val="0"/>
                        </a:spcBef>
                        <a:spcAft>
                          <a:spcPts val="0"/>
                        </a:spcAft>
                        <a:buNone/>
                        <a:tabLst/>
                        <a:defRPr sz="1600">
                          <a:latin typeface="Liberation Sans" pitchFamily="34"/>
                          <a:ea typeface="Liberation Sans" pitchFamily="34"/>
                          <a:cs typeface="Liberation Sans" pitchFamily="34"/>
                        </a:defRPr>
                      </a:pPr>
                      <a:r>
                        <a:rPr lang="en-GB" sz="1300" b="0" i="0" u="none" strike="noStrike" kern="1200" cap="none" dirty="0">
                          <a:ln>
                            <a:noFill/>
                          </a:ln>
                          <a:latin typeface="Calibri" panose="020F0502020204030204" pitchFamily="34" charset="0"/>
                          <a:ea typeface="Liberation Sans" pitchFamily="34"/>
                          <a:cs typeface="Calibri" panose="020F0502020204030204" pitchFamily="34" charset="0"/>
                        </a:rPr>
                        <a:t>140</a:t>
                      </a:r>
                    </a:p>
                  </a:txBody>
                  <a:tcPr marT="41564" marB="41564"/>
                </a:tc>
                <a:tc>
                  <a:txBody>
                    <a:bodyPr/>
                    <a:lstStyle/>
                    <a:p>
                      <a:pPr marL="0" marR="0" lvl="0" indent="0" algn="ctr" hangingPunct="0">
                        <a:lnSpc>
                          <a:spcPct val="100000"/>
                        </a:lnSpc>
                        <a:spcBef>
                          <a:spcPts val="0"/>
                        </a:spcBef>
                        <a:spcAft>
                          <a:spcPts val="0"/>
                        </a:spcAft>
                        <a:buNone/>
                        <a:tabLst/>
                        <a:defRPr sz="1600">
                          <a:latin typeface="Liberation Sans" pitchFamily="34"/>
                          <a:ea typeface="Liberation Sans" pitchFamily="34"/>
                          <a:cs typeface="Liberation Sans" pitchFamily="34"/>
                        </a:defRPr>
                      </a:pPr>
                      <a:r>
                        <a:rPr lang="en-GB" sz="1300" b="0" i="0" u="none" strike="noStrike" kern="1200" cap="none" dirty="0">
                          <a:ln>
                            <a:noFill/>
                          </a:ln>
                          <a:latin typeface="Calibri" panose="020F0502020204030204" pitchFamily="34" charset="0"/>
                          <a:ea typeface="Liberation Sans" pitchFamily="34"/>
                          <a:cs typeface="Calibri" panose="020F0502020204030204" pitchFamily="34" charset="0"/>
                        </a:rPr>
                        <a:t>302.2</a:t>
                      </a:r>
                    </a:p>
                  </a:txBody>
                  <a:tcPr marT="41564" marB="41564"/>
                </a:tc>
                <a:extLst>
                  <a:ext uri="{0D108BD9-81ED-4DB2-BD59-A6C34878D82A}">
                    <a16:rowId xmlns:a16="http://schemas.microsoft.com/office/drawing/2014/main" val="153683689"/>
                  </a:ext>
                </a:extLst>
              </a:tr>
            </a:tbl>
          </a:graphicData>
        </a:graphic>
      </p:graphicFrame>
      <p:sp>
        <p:nvSpPr>
          <p:cNvPr id="16" name="Rettangolo 15">
            <a:extLst>
              <a:ext uri="{FF2B5EF4-FFF2-40B4-BE49-F238E27FC236}">
                <a16:creationId xmlns:a16="http://schemas.microsoft.com/office/drawing/2014/main" id="{71D5628F-C440-1DF7-A3AA-22B6320AA51E}"/>
              </a:ext>
            </a:extLst>
          </p:cNvPr>
          <p:cNvSpPr/>
          <p:nvPr/>
        </p:nvSpPr>
        <p:spPr>
          <a:xfrm>
            <a:off x="8518003" y="1735917"/>
            <a:ext cx="3615436" cy="4525083"/>
          </a:xfrm>
          <a:prstGeom prst="rect">
            <a:avLst/>
          </a:prstGeom>
          <a:noFill/>
          <a:ln w="28575">
            <a:solidFill>
              <a:srgbClr val="E73D4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CasellaDiTesto 18">
            <a:extLst>
              <a:ext uri="{FF2B5EF4-FFF2-40B4-BE49-F238E27FC236}">
                <a16:creationId xmlns:a16="http://schemas.microsoft.com/office/drawing/2014/main" id="{AFAB019A-6C65-5E5A-E8A5-1A707873DB3B}"/>
              </a:ext>
            </a:extLst>
          </p:cNvPr>
          <p:cNvSpPr txBox="1"/>
          <p:nvPr/>
        </p:nvSpPr>
        <p:spPr>
          <a:xfrm>
            <a:off x="575101" y="1881517"/>
            <a:ext cx="5918825" cy="1354217"/>
          </a:xfrm>
          <a:prstGeom prst="rect">
            <a:avLst/>
          </a:prstGeom>
          <a:noFill/>
        </p:spPr>
        <p:txBody>
          <a:bodyPr wrap="square" rtlCol="0">
            <a:spAutoFit/>
          </a:bodyPr>
          <a:lstStyle/>
          <a:p>
            <a:r>
              <a:rPr lang="en-GB" sz="1600" b="1" u="sng" dirty="0"/>
              <a:t>Dipole</a:t>
            </a:r>
            <a:r>
              <a:rPr lang="en-GB" sz="1600" dirty="0"/>
              <a:t>:</a:t>
            </a:r>
          </a:p>
          <a:p>
            <a:r>
              <a:rPr lang="en-GB" sz="1600" dirty="0"/>
              <a:t>B</a:t>
            </a:r>
            <a:r>
              <a:rPr lang="en-GB" sz="1600" baseline="-25000" dirty="0"/>
              <a:t>d</a:t>
            </a:r>
            <a:r>
              <a:rPr lang="en-GB" sz="1600" dirty="0"/>
              <a:t>=16 T in 138 mm bore aperture</a:t>
            </a:r>
          </a:p>
          <a:p>
            <a:r>
              <a:rPr lang="en-GB" sz="1600" b="1" u="sng" dirty="0"/>
              <a:t>Combined magnets:</a:t>
            </a:r>
          </a:p>
          <a:p>
            <a:r>
              <a:rPr lang="it-IT" sz="1600" dirty="0"/>
              <a:t>B</a:t>
            </a:r>
            <a:r>
              <a:rPr lang="it-IT" sz="1600" baseline="-25000" dirty="0"/>
              <a:t>d</a:t>
            </a:r>
            <a:r>
              <a:rPr lang="it-IT" sz="1600" dirty="0"/>
              <a:t>=8 T, G1=+-320 T/m bore in 130 mm bore aperture</a:t>
            </a:r>
          </a:p>
          <a:p>
            <a:pPr marL="285750" indent="-285750">
              <a:buFont typeface="Arial" panose="020B0604020202020204" pitchFamily="34" charset="0"/>
              <a:buChar char="•"/>
            </a:pPr>
            <a:endParaRPr lang="en-GB" dirty="0"/>
          </a:p>
        </p:txBody>
      </p:sp>
      <p:grpSp>
        <p:nvGrpSpPr>
          <p:cNvPr id="27" name="Gruppo 26">
            <a:extLst>
              <a:ext uri="{FF2B5EF4-FFF2-40B4-BE49-F238E27FC236}">
                <a16:creationId xmlns:a16="http://schemas.microsoft.com/office/drawing/2014/main" id="{7BC8B71E-75E8-5FEA-C930-4459F6C99827}"/>
              </a:ext>
            </a:extLst>
          </p:cNvPr>
          <p:cNvGrpSpPr/>
          <p:nvPr/>
        </p:nvGrpSpPr>
        <p:grpSpPr>
          <a:xfrm>
            <a:off x="575101" y="3255279"/>
            <a:ext cx="6428706" cy="1660189"/>
            <a:chOff x="153896" y="3389996"/>
            <a:chExt cx="3829681" cy="1254347"/>
          </a:xfrm>
        </p:grpSpPr>
        <p:sp>
          <p:nvSpPr>
            <p:cNvPr id="20" name="CasellaDiTesto 19">
              <a:extLst>
                <a:ext uri="{FF2B5EF4-FFF2-40B4-BE49-F238E27FC236}">
                  <a16:creationId xmlns:a16="http://schemas.microsoft.com/office/drawing/2014/main" id="{414EAFB9-7EB5-1A63-40B4-5DB5C60DDE21}"/>
                </a:ext>
              </a:extLst>
            </p:cNvPr>
            <p:cNvSpPr txBox="1"/>
            <p:nvPr/>
          </p:nvSpPr>
          <p:spPr>
            <a:xfrm>
              <a:off x="166962" y="3389996"/>
              <a:ext cx="3816615" cy="369332"/>
            </a:xfrm>
            <a:prstGeom prst="rect">
              <a:avLst/>
            </a:prstGeom>
            <a:noFill/>
          </p:spPr>
          <p:txBody>
            <a:bodyPr wrap="square">
              <a:spAutoFit/>
            </a:bodyPr>
            <a:lstStyle/>
            <a:p>
              <a:r>
                <a:rPr lang="fr-FR" b="1" dirty="0" err="1">
                  <a:solidFill>
                    <a:srgbClr val="00B0F0"/>
                  </a:solidFill>
                  <a:latin typeface="Calibri" panose="020F0502020204030204" pitchFamily="34" charset="0"/>
                  <a:cs typeface="Calibri" panose="020F0502020204030204" pitchFamily="34" charset="0"/>
                </a:rPr>
                <a:t>Chromatic</a:t>
              </a:r>
              <a:r>
                <a:rPr lang="fr-FR" b="1" dirty="0">
                  <a:solidFill>
                    <a:srgbClr val="00B0F0"/>
                  </a:solidFill>
                  <a:latin typeface="Calibri" panose="020F0502020204030204" pitchFamily="34" charset="0"/>
                  <a:cs typeface="Calibri" panose="020F0502020204030204" pitchFamily="34" charset="0"/>
                </a:rPr>
                <a:t> Correction</a:t>
              </a:r>
              <a:endParaRPr lang="fr-FR" b="1" dirty="0">
                <a:latin typeface="Calibri" panose="020F0502020204030204" pitchFamily="34" charset="0"/>
                <a:cs typeface="Calibri" panose="020F0502020204030204" pitchFamily="34" charset="0"/>
              </a:endParaRPr>
            </a:p>
          </p:txBody>
        </p:sp>
        <p:sp>
          <p:nvSpPr>
            <p:cNvPr id="21" name="CasellaDiTesto 20">
              <a:extLst>
                <a:ext uri="{FF2B5EF4-FFF2-40B4-BE49-F238E27FC236}">
                  <a16:creationId xmlns:a16="http://schemas.microsoft.com/office/drawing/2014/main" id="{08FFED86-BE80-BA69-DA8A-E930D0E80E01}"/>
                </a:ext>
              </a:extLst>
            </p:cNvPr>
            <p:cNvSpPr txBox="1"/>
            <p:nvPr/>
          </p:nvSpPr>
          <p:spPr>
            <a:xfrm>
              <a:off x="153896" y="3644423"/>
              <a:ext cx="2562952" cy="999920"/>
            </a:xfrm>
            <a:prstGeom prst="rect">
              <a:avLst/>
            </a:prstGeom>
            <a:noFill/>
          </p:spPr>
          <p:txBody>
            <a:bodyPr wrap="square" rtlCol="0">
              <a:spAutoFit/>
            </a:bodyPr>
            <a:lstStyle/>
            <a:p>
              <a:r>
                <a:rPr lang="en-GB" sz="1600" b="1" u="sng" dirty="0"/>
                <a:t>Dipole[1]:</a:t>
              </a:r>
            </a:p>
            <a:p>
              <a:r>
                <a:rPr lang="en-GB" sz="1600" dirty="0"/>
                <a:t>B</a:t>
              </a:r>
              <a:r>
                <a:rPr lang="en-GB" sz="1600" baseline="-25000" dirty="0"/>
                <a:t>d</a:t>
              </a:r>
              <a:r>
                <a:rPr lang="en-GB" sz="1600" dirty="0"/>
                <a:t>=16 T in 138 mm bore aperture</a:t>
              </a:r>
            </a:p>
            <a:p>
              <a:r>
                <a:rPr lang="en-GB" sz="1600" b="1" u="sng" dirty="0"/>
                <a:t>Combined magnets:</a:t>
              </a:r>
            </a:p>
            <a:p>
              <a:r>
                <a:rPr lang="it-IT" sz="1600" dirty="0"/>
                <a:t>B</a:t>
              </a:r>
              <a:r>
                <a:rPr lang="it-IT" sz="1600" baseline="-25000" dirty="0"/>
                <a:t>d</a:t>
              </a:r>
              <a:r>
                <a:rPr lang="it-IT" sz="1600" dirty="0"/>
                <a:t>=4 T, G1=+-240 T/m in 170 mm  bore aperture</a:t>
              </a:r>
            </a:p>
            <a:p>
              <a:r>
                <a:rPr lang="it-IT" sz="1600" dirty="0"/>
                <a:t>B</a:t>
              </a:r>
              <a:r>
                <a:rPr lang="it-IT" sz="1600" baseline="-25000" dirty="0"/>
                <a:t>d</a:t>
              </a:r>
              <a:r>
                <a:rPr lang="it-IT" sz="1600" dirty="0"/>
                <a:t>=4 T, G2=+-330 T/m</a:t>
              </a:r>
              <a:r>
                <a:rPr lang="it-IT" sz="1600" baseline="30000" dirty="0"/>
                <a:t>2</a:t>
              </a:r>
              <a:r>
                <a:rPr lang="it-IT" sz="1600" dirty="0"/>
                <a:t> in 130 mm bore aperture</a:t>
              </a:r>
            </a:p>
          </p:txBody>
        </p:sp>
      </p:grpSp>
      <p:grpSp>
        <p:nvGrpSpPr>
          <p:cNvPr id="3" name="Gruppo 2">
            <a:extLst>
              <a:ext uri="{FF2B5EF4-FFF2-40B4-BE49-F238E27FC236}">
                <a16:creationId xmlns:a16="http://schemas.microsoft.com/office/drawing/2014/main" id="{C3F610D4-C671-EE56-11A0-F972B6915AE8}"/>
              </a:ext>
            </a:extLst>
          </p:cNvPr>
          <p:cNvGrpSpPr/>
          <p:nvPr/>
        </p:nvGrpSpPr>
        <p:grpSpPr>
          <a:xfrm>
            <a:off x="535319" y="1564791"/>
            <a:ext cx="4631041" cy="1403865"/>
            <a:chOff x="535319" y="1563109"/>
            <a:chExt cx="4631041" cy="1403865"/>
          </a:xfrm>
        </p:grpSpPr>
        <p:sp>
          <p:nvSpPr>
            <p:cNvPr id="17" name="CasellaDiTesto 16">
              <a:extLst>
                <a:ext uri="{FF2B5EF4-FFF2-40B4-BE49-F238E27FC236}">
                  <a16:creationId xmlns:a16="http://schemas.microsoft.com/office/drawing/2014/main" id="{1DFE6193-84A8-F429-A8FF-F77CC8C7E0E4}"/>
                </a:ext>
              </a:extLst>
            </p:cNvPr>
            <p:cNvSpPr txBox="1"/>
            <p:nvPr/>
          </p:nvSpPr>
          <p:spPr>
            <a:xfrm>
              <a:off x="613400" y="1563109"/>
              <a:ext cx="1079240" cy="369332"/>
            </a:xfrm>
            <a:prstGeom prst="rect">
              <a:avLst/>
            </a:prstGeom>
            <a:noFill/>
          </p:spPr>
          <p:txBody>
            <a:bodyPr wrap="square">
              <a:spAutoFit/>
            </a:bodyPr>
            <a:lstStyle/>
            <a:p>
              <a:r>
                <a:rPr lang="fr-FR" b="1" dirty="0">
                  <a:solidFill>
                    <a:srgbClr val="F707FA"/>
                  </a:solidFill>
                  <a:latin typeface="Calibri" panose="020F0502020204030204" pitchFamily="34" charset="0"/>
                  <a:cs typeface="Calibri" panose="020F0502020204030204" pitchFamily="34" charset="0"/>
                </a:rPr>
                <a:t>ARC[1]</a:t>
              </a:r>
            </a:p>
          </p:txBody>
        </p:sp>
        <p:sp>
          <p:nvSpPr>
            <p:cNvPr id="22" name="Rettangolo 21">
              <a:extLst>
                <a:ext uri="{FF2B5EF4-FFF2-40B4-BE49-F238E27FC236}">
                  <a16:creationId xmlns:a16="http://schemas.microsoft.com/office/drawing/2014/main" id="{C09EEA15-F6A5-E9DA-D8CA-E4366E6D3388}"/>
                </a:ext>
              </a:extLst>
            </p:cNvPr>
            <p:cNvSpPr/>
            <p:nvPr/>
          </p:nvSpPr>
          <p:spPr>
            <a:xfrm>
              <a:off x="535319" y="1596200"/>
              <a:ext cx="4631041" cy="1370774"/>
            </a:xfrm>
            <a:prstGeom prst="rect">
              <a:avLst/>
            </a:prstGeom>
            <a:noFill/>
            <a:ln w="19050">
              <a:solidFill>
                <a:srgbClr val="F707F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3" name="Rettangolo 22">
            <a:extLst>
              <a:ext uri="{FF2B5EF4-FFF2-40B4-BE49-F238E27FC236}">
                <a16:creationId xmlns:a16="http://schemas.microsoft.com/office/drawing/2014/main" id="{D129E6BB-80BC-B01B-650A-78C82C55F09E}"/>
              </a:ext>
            </a:extLst>
          </p:cNvPr>
          <p:cNvSpPr/>
          <p:nvPr/>
        </p:nvSpPr>
        <p:spPr>
          <a:xfrm>
            <a:off x="575101" y="3215969"/>
            <a:ext cx="4591259" cy="1770698"/>
          </a:xfrm>
          <a:prstGeom prst="rect">
            <a:avLst/>
          </a:prstGeom>
          <a:noFill/>
          <a:ln w="19050">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TextBox 61">
            <a:extLst>
              <a:ext uri="{FF2B5EF4-FFF2-40B4-BE49-F238E27FC236}">
                <a16:creationId xmlns:a16="http://schemas.microsoft.com/office/drawing/2014/main" id="{161CAEDB-7D72-7B64-625E-64761FDC7520}"/>
              </a:ext>
            </a:extLst>
          </p:cNvPr>
          <p:cNvSpPr txBox="1"/>
          <p:nvPr/>
        </p:nvSpPr>
        <p:spPr>
          <a:xfrm>
            <a:off x="5345400" y="3254554"/>
            <a:ext cx="2808000" cy="523220"/>
          </a:xfrm>
          <a:prstGeom prst="rect">
            <a:avLst/>
          </a:prstGeom>
          <a:noFill/>
        </p:spPr>
        <p:txBody>
          <a:bodyPr wrap="square">
            <a:spAutoFit/>
          </a:bodyPr>
          <a:lstStyle/>
          <a:p>
            <a:r>
              <a:rPr lang="en-US" sz="1400" i="1" dirty="0">
                <a:solidFill>
                  <a:srgbClr val="00B0F0"/>
                </a:solidFill>
                <a:cs typeface="Arial" panose="020B0604020202020204" pitchFamily="34" charset="0"/>
              </a:rPr>
              <a:t>Courtesy of:</a:t>
            </a:r>
          </a:p>
          <a:p>
            <a:r>
              <a:rPr lang="en-US" sz="1400" i="1" dirty="0">
                <a:solidFill>
                  <a:srgbClr val="00B0F0"/>
                </a:solidFill>
                <a:latin typeface="Calibri" panose="020F0502020204030204" pitchFamily="34" charset="0"/>
                <a:cs typeface="Calibri" panose="020F0502020204030204" pitchFamily="34" charset="0"/>
              </a:rPr>
              <a:t>C. Carli, </a:t>
            </a:r>
            <a:r>
              <a:rPr lang="it-IT" sz="1400" b="0" i="1" dirty="0" err="1">
                <a:solidFill>
                  <a:srgbClr val="00B0F0"/>
                </a:solidFill>
                <a:effectLst/>
                <a:highlight>
                  <a:srgbClr val="FFFFFF"/>
                </a:highlight>
                <a:latin typeface="Calibri" panose="020F0502020204030204" pitchFamily="34" charset="0"/>
                <a:cs typeface="Calibri" panose="020F0502020204030204" pitchFamily="34" charset="0"/>
              </a:rPr>
              <a:t>K.Skoufaris</a:t>
            </a:r>
            <a:r>
              <a:rPr lang="en-US" sz="1400" i="1" dirty="0">
                <a:solidFill>
                  <a:srgbClr val="00B0F0"/>
                </a:solidFill>
                <a:latin typeface="Calibri" panose="020F0502020204030204" pitchFamily="34" charset="0"/>
                <a:cs typeface="Calibri" panose="020F0502020204030204" pitchFamily="34" charset="0"/>
              </a:rPr>
              <a:t> , M. Vanwelde </a:t>
            </a:r>
            <a:endParaRPr lang="en-GB" sz="800" i="1" u="sng" dirty="0">
              <a:solidFill>
                <a:srgbClr val="00B0F0"/>
              </a:solidFill>
              <a:latin typeface="Calibri" panose="020F0502020204030204" pitchFamily="34" charset="0"/>
              <a:cs typeface="Calibri" panose="020F0502020204030204" pitchFamily="34" charset="0"/>
            </a:endParaRPr>
          </a:p>
        </p:txBody>
      </p:sp>
      <p:sp>
        <p:nvSpPr>
          <p:cNvPr id="25" name="CasellaDiTesto 24">
            <a:extLst>
              <a:ext uri="{FF2B5EF4-FFF2-40B4-BE49-F238E27FC236}">
                <a16:creationId xmlns:a16="http://schemas.microsoft.com/office/drawing/2014/main" id="{3A873206-984F-FDD2-3DAC-C4277294134E}"/>
              </a:ext>
            </a:extLst>
          </p:cNvPr>
          <p:cNvSpPr txBox="1"/>
          <p:nvPr/>
        </p:nvSpPr>
        <p:spPr>
          <a:xfrm>
            <a:off x="5315819" y="3791522"/>
            <a:ext cx="3024000" cy="792000"/>
          </a:xfrm>
          <a:prstGeom prst="rect">
            <a:avLst/>
          </a:prstGeom>
          <a:noFill/>
        </p:spPr>
        <p:txBody>
          <a:bodyPr wrap="square">
            <a:spAutoFit/>
          </a:bodyPr>
          <a:lstStyle/>
          <a:p>
            <a:r>
              <a:rPr lang="en-GB" sz="1000" dirty="0"/>
              <a:t>[1] K. </a:t>
            </a:r>
            <a:r>
              <a:rPr lang="en-GB" sz="1000" dirty="0" err="1"/>
              <a:t>Skoufaris</a:t>
            </a:r>
            <a:r>
              <a:rPr lang="en-GB" sz="1000" dirty="0"/>
              <a:t> et al. ``Update on collider optics design'', IMCC Annual Collaboration Meeting 2024 https://</a:t>
            </a:r>
            <a:r>
              <a:rPr lang="en-GB" sz="1000" dirty="0" err="1"/>
              <a:t>indico.cern.ch</a:t>
            </a:r>
            <a:r>
              <a:rPr lang="en-GB" sz="1000" dirty="0"/>
              <a:t>/event/1325963</a:t>
            </a:r>
          </a:p>
        </p:txBody>
      </p:sp>
      <p:sp>
        <p:nvSpPr>
          <p:cNvPr id="26" name="CasellaDiTesto 25">
            <a:extLst>
              <a:ext uri="{FF2B5EF4-FFF2-40B4-BE49-F238E27FC236}">
                <a16:creationId xmlns:a16="http://schemas.microsoft.com/office/drawing/2014/main" id="{E4CA680F-D3FA-FE06-D5E1-80D279812691}"/>
              </a:ext>
            </a:extLst>
          </p:cNvPr>
          <p:cNvSpPr txBox="1"/>
          <p:nvPr/>
        </p:nvSpPr>
        <p:spPr>
          <a:xfrm>
            <a:off x="5344544" y="4348289"/>
            <a:ext cx="3024000" cy="792000"/>
          </a:xfrm>
          <a:prstGeom prst="rect">
            <a:avLst/>
          </a:prstGeom>
          <a:noFill/>
        </p:spPr>
        <p:txBody>
          <a:bodyPr wrap="square">
            <a:spAutoFit/>
          </a:bodyPr>
          <a:lstStyle/>
          <a:p>
            <a:r>
              <a:rPr lang="en-GB" sz="1000" dirty="0"/>
              <a:t>[2] M. </a:t>
            </a:r>
            <a:r>
              <a:rPr lang="en-GB" sz="1000" dirty="0" err="1"/>
              <a:t>Vanwelde</a:t>
            </a:r>
            <a:r>
              <a:rPr lang="en-GB" sz="1000" dirty="0"/>
              <a:t> et al., `` Status of the 10 </a:t>
            </a:r>
            <a:r>
              <a:rPr lang="en-GB" sz="1000" dirty="0" err="1"/>
              <a:t>TeV</a:t>
            </a:r>
            <a:r>
              <a:rPr lang="en-GB" sz="1000" dirty="0"/>
              <a:t> </a:t>
            </a:r>
            <a:r>
              <a:rPr lang="en-GB" sz="1000" dirty="0" err="1"/>
              <a:t>center</a:t>
            </a:r>
            <a:r>
              <a:rPr lang="en-GB" sz="1000" dirty="0"/>
              <a:t>-of-mass collider lattice and IR design'', IMCC Detector and MDI workshop 2024 https://</a:t>
            </a:r>
            <a:r>
              <a:rPr lang="en-GB" sz="1000" dirty="0" err="1"/>
              <a:t>indico.cern.ch</a:t>
            </a:r>
            <a:r>
              <a:rPr lang="en-GB" sz="1000" dirty="0"/>
              <a:t>/event/1402725</a:t>
            </a:r>
          </a:p>
        </p:txBody>
      </p:sp>
      <mc:AlternateContent xmlns:mc="http://schemas.openxmlformats.org/markup-compatibility/2006" xmlns:a14="http://schemas.microsoft.com/office/drawing/2010/main">
        <mc:Choice Requires="a14">
          <p:sp>
            <p:nvSpPr>
              <p:cNvPr id="28" name="CasellaDiTesto 27">
                <a:extLst>
                  <a:ext uri="{FF2B5EF4-FFF2-40B4-BE49-F238E27FC236}">
                    <a16:creationId xmlns:a16="http://schemas.microsoft.com/office/drawing/2014/main" id="{6E3D7EB8-C3BA-CB09-59BE-1CEB9EBCB219}"/>
                  </a:ext>
                </a:extLst>
              </p:cNvPr>
              <p:cNvSpPr txBox="1"/>
              <p:nvPr/>
            </p:nvSpPr>
            <p:spPr>
              <a:xfrm>
                <a:off x="533947" y="5253745"/>
                <a:ext cx="7894964" cy="1000274"/>
              </a:xfrm>
              <a:prstGeom prst="rect">
                <a:avLst/>
              </a:prstGeom>
              <a:noFill/>
            </p:spPr>
            <p:txBody>
              <a:bodyPr wrap="square">
                <a:spAutoFit/>
              </a:bodyPr>
              <a:lstStyle/>
              <a:p>
                <a:pPr>
                  <a:buClr>
                    <a:schemeClr val="bg1">
                      <a:lumMod val="50000"/>
                    </a:schemeClr>
                  </a:buClr>
                </a:pPr>
                <a:r>
                  <a:rPr lang="it-IT" b="1" dirty="0">
                    <a:latin typeface="Calibri" panose="020F0502020204030204" pitchFamily="34" charset="0"/>
                    <a:ea typeface="Calibri" panose="020F0502020204030204" pitchFamily="34" charset="0"/>
                    <a:cs typeface="Calibri" panose="020F0502020204030204" pitchFamily="34" charset="0"/>
                  </a:rPr>
                  <a:t>Several </a:t>
                </a:r>
                <a:r>
                  <a:rPr lang="it-IT" b="1" dirty="0" err="1">
                    <a:latin typeface="Calibri" panose="020F0502020204030204" pitchFamily="34" charset="0"/>
                    <a:ea typeface="Calibri" panose="020F0502020204030204" pitchFamily="34" charset="0"/>
                    <a:cs typeface="Calibri" panose="020F0502020204030204" pitchFamily="34" charset="0"/>
                  </a:rPr>
                  <a:t>magnet</a:t>
                </a:r>
                <a:r>
                  <a:rPr lang="it-IT" b="1" dirty="0">
                    <a:latin typeface="Calibri" panose="020F0502020204030204" pitchFamily="34" charset="0"/>
                    <a:ea typeface="Calibri" panose="020F0502020204030204" pitchFamily="34" charset="0"/>
                    <a:cs typeface="Calibri" panose="020F0502020204030204" pitchFamily="34" charset="0"/>
                  </a:rPr>
                  <a:t> </a:t>
                </a:r>
                <a:r>
                  <a:rPr lang="it-IT" b="1" dirty="0" err="1">
                    <a:latin typeface="Calibri" panose="020F0502020204030204" pitchFamily="34" charset="0"/>
                    <a:ea typeface="Calibri" panose="020F0502020204030204" pitchFamily="34" charset="0"/>
                    <a:cs typeface="Calibri" panose="020F0502020204030204" pitchFamily="34" charset="0"/>
                  </a:rPr>
                  <a:t>types</a:t>
                </a:r>
                <a:r>
                  <a:rPr lang="it-IT" b="1" dirty="0">
                    <a:latin typeface="Calibri" panose="020F0502020204030204" pitchFamily="34" charset="0"/>
                    <a:ea typeface="Calibri" panose="020F0502020204030204" pitchFamily="34" charset="0"/>
                    <a:cs typeface="Calibri" panose="020F0502020204030204" pitchFamily="34" charset="0"/>
                  </a:rPr>
                  <a:t> </a:t>
                </a:r>
                <a:r>
                  <a:rPr lang="it-IT" dirty="0">
                    <a:latin typeface="Calibri" panose="020F0502020204030204" pitchFamily="34" charset="0"/>
                    <a:ea typeface="Calibri" panose="020F0502020204030204" pitchFamily="34" charset="0"/>
                    <a:cs typeface="Calibri" panose="020F0502020204030204" pitchFamily="34" charset="0"/>
                  </a:rPr>
                  <a:t>are </a:t>
                </a:r>
                <a:r>
                  <a:rPr lang="it-IT" dirty="0" err="1">
                    <a:latin typeface="Calibri" panose="020F0502020204030204" pitchFamily="34" charset="0"/>
                    <a:ea typeface="Calibri" panose="020F0502020204030204" pitchFamily="34" charset="0"/>
                    <a:cs typeface="Calibri" panose="020F0502020204030204" pitchFamily="34" charset="0"/>
                  </a:rPr>
                  <a:t>necessary</a:t>
                </a:r>
                <a:r>
                  <a:rPr lang="it-IT" dirty="0">
                    <a:latin typeface="Calibri" panose="020F0502020204030204" pitchFamily="34" charset="0"/>
                    <a:ea typeface="Calibri" panose="020F0502020204030204" pitchFamily="34" charset="0"/>
                    <a:cs typeface="Calibri" panose="020F0502020204030204" pitchFamily="34" charset="0"/>
                  </a:rPr>
                  <a:t> for the collider lattice:</a:t>
                </a:r>
              </a:p>
              <a:p>
                <a:pPr>
                  <a:spcAft>
                    <a:spcPts val="600"/>
                  </a:spcAft>
                  <a:buClr>
                    <a:schemeClr val="bg1">
                      <a:lumMod val="50000"/>
                    </a:schemeClr>
                  </a:buClr>
                </a:pPr>
                <a:r>
                  <a:rPr lang="it-IT" b="1" dirty="0" err="1">
                    <a:latin typeface="Calibri" panose="020F0502020204030204" pitchFamily="34" charset="0"/>
                    <a:ea typeface="Calibri" panose="020F0502020204030204" pitchFamily="34" charset="0"/>
                    <a:cs typeface="Calibri" panose="020F0502020204030204" pitchFamily="34" charset="0"/>
                  </a:rPr>
                  <a:t>Dedicated</a:t>
                </a:r>
                <a:r>
                  <a:rPr lang="it-IT" b="1" dirty="0">
                    <a:latin typeface="Calibri" panose="020F0502020204030204" pitchFamily="34" charset="0"/>
                    <a:ea typeface="Calibri" panose="020F0502020204030204" pitchFamily="34" charset="0"/>
                    <a:cs typeface="Calibri" panose="020F0502020204030204" pitchFamily="34" charset="0"/>
                  </a:rPr>
                  <a:t> FEM study for </a:t>
                </a:r>
                <a:r>
                  <a:rPr lang="it-IT" b="1" dirty="0" err="1">
                    <a:latin typeface="Calibri" panose="020F0502020204030204" pitchFamily="34" charset="0"/>
                    <a:ea typeface="Calibri" panose="020F0502020204030204" pitchFamily="34" charset="0"/>
                    <a:cs typeface="Calibri" panose="020F0502020204030204" pitchFamily="34" charset="0"/>
                  </a:rPr>
                  <a:t>each</a:t>
                </a:r>
                <a:r>
                  <a:rPr lang="it-IT" b="1" dirty="0">
                    <a:latin typeface="Calibri" panose="020F0502020204030204" pitchFamily="34" charset="0"/>
                    <a:ea typeface="Calibri" panose="020F0502020204030204" pitchFamily="34" charset="0"/>
                    <a:cs typeface="Calibri" panose="020F0502020204030204" pitchFamily="34" charset="0"/>
                  </a:rPr>
                  <a:t> </a:t>
                </a:r>
                <a:r>
                  <a:rPr lang="it-IT" b="1" dirty="0" err="1">
                    <a:latin typeface="Calibri" panose="020F0502020204030204" pitchFamily="34" charset="0"/>
                    <a:ea typeface="Calibri" panose="020F0502020204030204" pitchFamily="34" charset="0"/>
                    <a:cs typeface="Calibri" panose="020F0502020204030204" pitchFamily="34" charset="0"/>
                  </a:rPr>
                  <a:t>configuration</a:t>
                </a:r>
                <a:r>
                  <a:rPr lang="it-IT" b="1" dirty="0">
                    <a:latin typeface="Calibri" panose="020F0502020204030204" pitchFamily="34" charset="0"/>
                    <a:ea typeface="Calibri" panose="020F0502020204030204" pitchFamily="34" charset="0"/>
                    <a:cs typeface="Calibri" panose="020F0502020204030204" pitchFamily="34" charset="0"/>
                  </a:rPr>
                  <a:t> NOT POSSIBLE </a:t>
                </a:r>
              </a:p>
              <a:p>
                <a:pPr>
                  <a:spcAft>
                    <a:spcPts val="600"/>
                  </a:spcAft>
                  <a:buClr>
                    <a:schemeClr val="bg1">
                      <a:lumMod val="50000"/>
                    </a:schemeClr>
                  </a:buClr>
                </a:pPr>
                <a14:m>
                  <m:oMath xmlns:m="http://schemas.openxmlformats.org/officeDocument/2006/math">
                    <m:r>
                      <a:rPr lang="it-IT" b="0" i="1" smtClean="0">
                        <a:latin typeface="Cambria Math" panose="02040503050406030204" pitchFamily="18" charset="0"/>
                        <a:ea typeface="Calibri" panose="020F0502020204030204" pitchFamily="34" charset="0"/>
                        <a:cs typeface="Calibri" panose="020F0502020204030204" pitchFamily="34" charset="0"/>
                      </a:rPr>
                      <m:t>→</m:t>
                    </m:r>
                  </m:oMath>
                </a14:m>
                <a:r>
                  <a:rPr lang="it-IT" dirty="0">
                    <a:latin typeface="Calibri" panose="020F0502020204030204" pitchFamily="34" charset="0"/>
                    <a:ea typeface="Calibri" panose="020F0502020204030204" pitchFamily="34" charset="0"/>
                    <a:cs typeface="Calibri" panose="020F0502020204030204" pitchFamily="34" charset="0"/>
                  </a:rPr>
                  <a:t> </a:t>
                </a:r>
                <a:r>
                  <a:rPr lang="it-IT" b="1" dirty="0" err="1">
                    <a:latin typeface="Calibri" panose="020F0502020204030204" pitchFamily="34" charset="0"/>
                    <a:ea typeface="Calibri" panose="020F0502020204030204" pitchFamily="34" charset="0"/>
                    <a:cs typeface="Calibri" panose="020F0502020204030204" pitchFamily="34" charset="0"/>
                  </a:rPr>
                  <a:t>Analytical</a:t>
                </a:r>
                <a:r>
                  <a:rPr lang="it-IT" b="1" dirty="0">
                    <a:latin typeface="Calibri" panose="020F0502020204030204" pitchFamily="34" charset="0"/>
                    <a:ea typeface="Calibri" panose="020F0502020204030204" pitchFamily="34" charset="0"/>
                    <a:cs typeface="Calibri" panose="020F0502020204030204" pitchFamily="34" charset="0"/>
                  </a:rPr>
                  <a:t> tool </a:t>
                </a:r>
                <a:r>
                  <a:rPr lang="it-IT" dirty="0">
                    <a:latin typeface="Calibri" panose="020F0502020204030204" pitchFamily="34" charset="0"/>
                    <a:ea typeface="Calibri" panose="020F0502020204030204" pitchFamily="34" charset="0"/>
                    <a:cs typeface="Calibri" panose="020F0502020204030204" pitchFamily="34" charset="0"/>
                  </a:rPr>
                  <a:t>to </a:t>
                </a:r>
                <a:r>
                  <a:rPr lang="it-IT" dirty="0" err="1">
                    <a:latin typeface="Calibri" panose="020F0502020204030204" pitchFamily="34" charset="0"/>
                    <a:ea typeface="Calibri" panose="020F0502020204030204" pitchFamily="34" charset="0"/>
                    <a:cs typeface="Calibri" panose="020F0502020204030204" pitchFamily="34" charset="0"/>
                  </a:rPr>
                  <a:t>evaluate</a:t>
                </a:r>
                <a:r>
                  <a:rPr lang="it-IT" dirty="0">
                    <a:latin typeface="Calibri" panose="020F0502020204030204" pitchFamily="34" charset="0"/>
                    <a:ea typeface="Calibri" panose="020F0502020204030204" pitchFamily="34" charset="0"/>
                    <a:cs typeface="Calibri" panose="020F0502020204030204" pitchFamily="34" charset="0"/>
                  </a:rPr>
                  <a:t> </a:t>
                </a:r>
                <a:r>
                  <a:rPr lang="it-IT" dirty="0" err="1">
                    <a:latin typeface="Calibri" panose="020F0502020204030204" pitchFamily="34" charset="0"/>
                    <a:ea typeface="Calibri" panose="020F0502020204030204" pitchFamily="34" charset="0"/>
                    <a:cs typeface="Calibri" panose="020F0502020204030204" pitchFamily="34" charset="0"/>
                  </a:rPr>
                  <a:t>space</a:t>
                </a:r>
                <a:r>
                  <a:rPr lang="it-IT" dirty="0">
                    <a:latin typeface="Calibri" panose="020F0502020204030204" pitchFamily="34" charset="0"/>
                    <a:ea typeface="Calibri" panose="020F0502020204030204" pitchFamily="34" charset="0"/>
                    <a:cs typeface="Calibri" panose="020F0502020204030204" pitchFamily="34" charset="0"/>
                  </a:rPr>
                  <a:t> </a:t>
                </a:r>
                <a:r>
                  <a:rPr lang="it-IT" dirty="0" err="1">
                    <a:latin typeface="Calibri" panose="020F0502020204030204" pitchFamily="34" charset="0"/>
                    <a:ea typeface="Calibri" panose="020F0502020204030204" pitchFamily="34" charset="0"/>
                    <a:cs typeface="Calibri" panose="020F0502020204030204" pitchFamily="34" charset="0"/>
                  </a:rPr>
                  <a:t>parameters</a:t>
                </a:r>
                <a:r>
                  <a:rPr lang="it-IT" dirty="0">
                    <a:latin typeface="Calibri" panose="020F0502020204030204" pitchFamily="34" charset="0"/>
                    <a:ea typeface="Calibri" panose="020F0502020204030204" pitchFamily="34" charset="0"/>
                    <a:cs typeface="Calibri" panose="020F0502020204030204" pitchFamily="34" charset="0"/>
                  </a:rPr>
                  <a:t> Field/Aperture</a:t>
                </a:r>
              </a:p>
            </p:txBody>
          </p:sp>
        </mc:Choice>
        <mc:Fallback xmlns="">
          <p:sp>
            <p:nvSpPr>
              <p:cNvPr id="28" name="CasellaDiTesto 27">
                <a:extLst>
                  <a:ext uri="{FF2B5EF4-FFF2-40B4-BE49-F238E27FC236}">
                    <a16:creationId xmlns:a16="http://schemas.microsoft.com/office/drawing/2014/main" id="{6E3D7EB8-C3BA-CB09-59BE-1CEB9EBCB219}"/>
                  </a:ext>
                </a:extLst>
              </p:cNvPr>
              <p:cNvSpPr txBox="1">
                <a:spLocks noRot="1" noChangeAspect="1" noMove="1" noResize="1" noEditPoints="1" noAdjustHandles="1" noChangeArrowheads="1" noChangeShapeType="1" noTextEdit="1"/>
              </p:cNvSpPr>
              <p:nvPr/>
            </p:nvSpPr>
            <p:spPr>
              <a:xfrm>
                <a:off x="533947" y="5253745"/>
                <a:ext cx="7894964" cy="1000274"/>
              </a:xfrm>
              <a:prstGeom prst="rect">
                <a:avLst/>
              </a:prstGeom>
              <a:blipFill>
                <a:blip r:embed="rId4"/>
                <a:stretch>
                  <a:fillRect l="-695" t="-3659" b="-9146"/>
                </a:stretch>
              </a:blipFill>
            </p:spPr>
            <p:txBody>
              <a:bodyPr/>
              <a:lstStyle/>
              <a:p>
                <a:r>
                  <a:rPr lang="it-IT">
                    <a:noFill/>
                  </a:rPr>
                  <a:t> </a:t>
                </a:r>
              </a:p>
            </p:txBody>
          </p:sp>
        </mc:Fallback>
      </mc:AlternateContent>
    </p:spTree>
    <p:extLst>
      <p:ext uri="{BB962C8B-B14F-4D97-AF65-F5344CB8AC3E}">
        <p14:creationId xmlns:p14="http://schemas.microsoft.com/office/powerpoint/2010/main" val="6941224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877AC9-75E6-6EEA-E895-3A106A2153A5}"/>
            </a:ext>
          </a:extLst>
        </p:cNvPr>
        <p:cNvGrpSpPr/>
        <p:nvPr/>
      </p:nvGrpSpPr>
      <p:grpSpPr>
        <a:xfrm>
          <a:off x="0" y="0"/>
          <a:ext cx="0" cy="0"/>
          <a:chOff x="0" y="0"/>
          <a:chExt cx="0" cy="0"/>
        </a:xfrm>
      </p:grpSpPr>
      <p:sp>
        <p:nvSpPr>
          <p:cNvPr id="35" name="Segnaposto piè di pagina 34">
            <a:extLst>
              <a:ext uri="{FF2B5EF4-FFF2-40B4-BE49-F238E27FC236}">
                <a16:creationId xmlns:a16="http://schemas.microsoft.com/office/drawing/2014/main" id="{60446137-7AA8-BF39-EE03-FBEA34A76D22}"/>
              </a:ext>
            </a:extLst>
          </p:cNvPr>
          <p:cNvSpPr>
            <a:spLocks noGrp="1"/>
          </p:cNvSpPr>
          <p:nvPr>
            <p:ph type="ftr" sz="quarter" idx="3"/>
          </p:nvPr>
        </p:nvSpPr>
        <p:spPr/>
        <p:txBody>
          <a:bodyPr/>
          <a:lstStyle/>
          <a:p>
            <a:r>
              <a:rPr lang="it-IT"/>
              <a:t>S. Mariotto - Dipole Magnet Design @ IMCC 2025</a:t>
            </a:r>
            <a:endParaRPr lang="en-GB"/>
          </a:p>
        </p:txBody>
      </p:sp>
      <p:sp>
        <p:nvSpPr>
          <p:cNvPr id="5" name="Segnaposto numero diapositiva 4">
            <a:extLst>
              <a:ext uri="{FF2B5EF4-FFF2-40B4-BE49-F238E27FC236}">
                <a16:creationId xmlns:a16="http://schemas.microsoft.com/office/drawing/2014/main" id="{E2AB2600-AA2D-5FC1-333D-0B6FF228CA9B}"/>
              </a:ext>
            </a:extLst>
          </p:cNvPr>
          <p:cNvSpPr>
            <a:spLocks noGrp="1"/>
          </p:cNvSpPr>
          <p:nvPr>
            <p:ph type="sldNum" sz="quarter" idx="4"/>
          </p:nvPr>
        </p:nvSpPr>
        <p:spPr/>
        <p:txBody>
          <a:bodyPr/>
          <a:lstStyle/>
          <a:p>
            <a:fld id="{A16AB2F8-5338-F742-A59E-35F5B82165E6}" type="slidenum">
              <a:rPr lang="en-GB" smtClean="0"/>
              <a:pPr/>
              <a:t>4</a:t>
            </a:fld>
            <a:endParaRPr lang="en-GB"/>
          </a:p>
        </p:txBody>
      </p:sp>
      <p:sp>
        <p:nvSpPr>
          <p:cNvPr id="7" name="Titolo 5">
            <a:extLst>
              <a:ext uri="{FF2B5EF4-FFF2-40B4-BE49-F238E27FC236}">
                <a16:creationId xmlns:a16="http://schemas.microsoft.com/office/drawing/2014/main" id="{FCCC271B-964F-DBF0-A929-E97DC1233351}"/>
              </a:ext>
            </a:extLst>
          </p:cNvPr>
          <p:cNvSpPr>
            <a:spLocks noGrp="1"/>
          </p:cNvSpPr>
          <p:nvPr>
            <p:ph type="title"/>
          </p:nvPr>
        </p:nvSpPr>
        <p:spPr/>
        <p:txBody>
          <a:bodyPr/>
          <a:lstStyle/>
          <a:p>
            <a:r>
              <a:rPr lang="en-GB" dirty="0"/>
              <a:t>Working Point for FEM Models</a:t>
            </a:r>
          </a:p>
        </p:txBody>
      </p:sp>
      <p:grpSp>
        <p:nvGrpSpPr>
          <p:cNvPr id="30" name="Gruppo 29">
            <a:extLst>
              <a:ext uri="{FF2B5EF4-FFF2-40B4-BE49-F238E27FC236}">
                <a16:creationId xmlns:a16="http://schemas.microsoft.com/office/drawing/2014/main" id="{2A21DBB6-B948-D58B-3FDE-C5BF4A02E395}"/>
              </a:ext>
            </a:extLst>
          </p:cNvPr>
          <p:cNvGrpSpPr/>
          <p:nvPr/>
        </p:nvGrpSpPr>
        <p:grpSpPr>
          <a:xfrm>
            <a:off x="5600522" y="1313834"/>
            <a:ext cx="6450118" cy="3343069"/>
            <a:chOff x="333578" y="1362657"/>
            <a:chExt cx="6450118" cy="3343069"/>
          </a:xfrm>
        </p:grpSpPr>
        <p:pic>
          <p:nvPicPr>
            <p:cNvPr id="2" name="Picture 20">
              <a:extLst>
                <a:ext uri="{FF2B5EF4-FFF2-40B4-BE49-F238E27FC236}">
                  <a16:creationId xmlns:a16="http://schemas.microsoft.com/office/drawing/2014/main" id="{C21D563A-B5A9-3EAF-4F4C-9D9C3EEFC494}"/>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33578" y="1362657"/>
              <a:ext cx="3976328" cy="3105920"/>
            </a:xfrm>
            <a:prstGeom prst="rect">
              <a:avLst/>
            </a:prstGeom>
          </p:spPr>
        </p:pic>
        <p:pic>
          <p:nvPicPr>
            <p:cNvPr id="13" name="Picture 19">
              <a:extLst>
                <a:ext uri="{FF2B5EF4-FFF2-40B4-BE49-F238E27FC236}">
                  <a16:creationId xmlns:a16="http://schemas.microsoft.com/office/drawing/2014/main" id="{5A243E2E-41BA-1E35-8E10-B989C4FA63EF}"/>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135024" y="1856230"/>
              <a:ext cx="3648672" cy="2849496"/>
            </a:xfrm>
            <a:prstGeom prst="rect">
              <a:avLst/>
            </a:prstGeom>
          </p:spPr>
        </p:pic>
      </p:grpSp>
      <p:sp>
        <p:nvSpPr>
          <p:cNvPr id="9" name="CasellaDiTesto 8">
            <a:extLst>
              <a:ext uri="{FF2B5EF4-FFF2-40B4-BE49-F238E27FC236}">
                <a16:creationId xmlns:a16="http://schemas.microsoft.com/office/drawing/2014/main" id="{73549FC3-7908-D290-3FA4-0FCFFE66C173}"/>
              </a:ext>
            </a:extLst>
          </p:cNvPr>
          <p:cNvSpPr txBox="1"/>
          <p:nvPr/>
        </p:nvSpPr>
        <p:spPr>
          <a:xfrm>
            <a:off x="313072" y="4556734"/>
            <a:ext cx="10063966" cy="1831271"/>
          </a:xfrm>
          <a:prstGeom prst="rect">
            <a:avLst/>
          </a:prstGeom>
          <a:solidFill>
            <a:schemeClr val="bg1"/>
          </a:solidFill>
        </p:spPr>
        <p:txBody>
          <a:bodyPr wrap="square">
            <a:spAutoFit/>
          </a:bodyPr>
          <a:lstStyle/>
          <a:p>
            <a:pPr>
              <a:buClr>
                <a:schemeClr val="bg1">
                  <a:lumMod val="50000"/>
                </a:schemeClr>
              </a:buClr>
            </a:pPr>
            <a:r>
              <a:rPr lang="it-IT" dirty="0" err="1">
                <a:latin typeface="Calibri" panose="020F0502020204030204" pitchFamily="34" charset="0"/>
                <a:ea typeface="Calibri" panose="020F0502020204030204" pitchFamily="34" charset="0"/>
                <a:cs typeface="Calibri" panose="020F0502020204030204" pitchFamily="34" charset="0"/>
              </a:rPr>
              <a:t>Selection</a:t>
            </a:r>
            <a:r>
              <a:rPr lang="it-IT" dirty="0">
                <a:latin typeface="Calibri" panose="020F0502020204030204" pitchFamily="34" charset="0"/>
                <a:ea typeface="Calibri" panose="020F0502020204030204" pitchFamily="34" charset="0"/>
                <a:cs typeface="Calibri" panose="020F0502020204030204" pitchFamily="34" charset="0"/>
              </a:rPr>
              <a:t> of </a:t>
            </a:r>
            <a:r>
              <a:rPr lang="it-IT" dirty="0" err="1">
                <a:latin typeface="Calibri" panose="020F0502020204030204" pitchFamily="34" charset="0"/>
                <a:ea typeface="Calibri" panose="020F0502020204030204" pitchFamily="34" charset="0"/>
                <a:cs typeface="Calibri" panose="020F0502020204030204" pitchFamily="34" charset="0"/>
              </a:rPr>
              <a:t>interesting</a:t>
            </a:r>
            <a:r>
              <a:rPr lang="it-IT" dirty="0">
                <a:latin typeface="Calibri" panose="020F0502020204030204" pitchFamily="34" charset="0"/>
                <a:ea typeface="Calibri" panose="020F0502020204030204" pitchFamily="34" charset="0"/>
                <a:cs typeface="Calibri" panose="020F0502020204030204" pitchFamily="34" charset="0"/>
              </a:rPr>
              <a:t> design </a:t>
            </a:r>
            <a:r>
              <a:rPr lang="it-IT" dirty="0" err="1">
                <a:latin typeface="Calibri" panose="020F0502020204030204" pitchFamily="34" charset="0"/>
                <a:ea typeface="Calibri" panose="020F0502020204030204" pitchFamily="34" charset="0"/>
                <a:cs typeface="Calibri" panose="020F0502020204030204" pitchFamily="34" charset="0"/>
              </a:rPr>
              <a:t>configuration</a:t>
            </a:r>
            <a:r>
              <a:rPr lang="it-IT" dirty="0">
                <a:latin typeface="Calibri" panose="020F0502020204030204" pitchFamily="34" charset="0"/>
                <a:ea typeface="Calibri" panose="020F0502020204030204" pitchFamily="34" charset="0"/>
                <a:cs typeface="Calibri" panose="020F0502020204030204" pitchFamily="34" charset="0"/>
              </a:rPr>
              <a:t> using A-B plots for the </a:t>
            </a:r>
            <a:r>
              <a:rPr lang="it-IT" dirty="0">
                <a:solidFill>
                  <a:srgbClr val="FF0000"/>
                </a:solidFill>
                <a:latin typeface="Calibri" panose="020F0502020204030204" pitchFamily="34" charset="0"/>
                <a:ea typeface="Calibri" panose="020F0502020204030204" pitchFamily="34" charset="0"/>
                <a:cs typeface="Calibri" panose="020F0502020204030204" pitchFamily="34" charset="0"/>
              </a:rPr>
              <a:t>ARC DIPOLE </a:t>
            </a:r>
            <a:r>
              <a:rPr lang="it-IT" dirty="0">
                <a:latin typeface="Calibri" panose="020F0502020204030204" pitchFamily="34" charset="0"/>
                <a:ea typeface="Calibri" panose="020F0502020204030204" pitchFamily="34" charset="0"/>
                <a:cs typeface="Calibri" panose="020F0502020204030204" pitchFamily="34" charset="0"/>
              </a:rPr>
              <a:t>collider magnets in </a:t>
            </a:r>
            <a:r>
              <a:rPr lang="it-IT" dirty="0" err="1">
                <a:latin typeface="Calibri" panose="020F0502020204030204" pitchFamily="34" charset="0"/>
                <a:ea typeface="Calibri" panose="020F0502020204030204" pitchFamily="34" charset="0"/>
                <a:cs typeface="Calibri" panose="020F0502020204030204" pitchFamily="34" charset="0"/>
              </a:rPr>
              <a:t>parallel</a:t>
            </a:r>
            <a:r>
              <a:rPr lang="it-IT" dirty="0">
                <a:latin typeface="Calibri" panose="020F0502020204030204" pitchFamily="34" charset="0"/>
                <a:ea typeface="Calibri" panose="020F0502020204030204" pitchFamily="34" charset="0"/>
                <a:cs typeface="Calibri" panose="020F0502020204030204" pitchFamily="34" charset="0"/>
              </a:rPr>
              <a:t> with </a:t>
            </a:r>
            <a:r>
              <a:rPr lang="it-IT" dirty="0" err="1">
                <a:latin typeface="Calibri" panose="020F0502020204030204" pitchFamily="34" charset="0"/>
                <a:ea typeface="Calibri" panose="020F0502020204030204" pitchFamily="34" charset="0"/>
                <a:cs typeface="Calibri" panose="020F0502020204030204" pitchFamily="34" charset="0"/>
              </a:rPr>
              <a:t>phase</a:t>
            </a:r>
            <a:r>
              <a:rPr lang="it-IT" dirty="0">
                <a:latin typeface="Calibri" panose="020F0502020204030204" pitchFamily="34" charset="0"/>
                <a:ea typeface="Calibri" panose="020F0502020204030204" pitchFamily="34" charset="0"/>
                <a:cs typeface="Calibri" panose="020F0502020204030204" pitchFamily="34" charset="0"/>
              </a:rPr>
              <a:t> </a:t>
            </a:r>
            <a:r>
              <a:rPr lang="it-IT" dirty="0" err="1">
                <a:latin typeface="Calibri" panose="020F0502020204030204" pitchFamily="34" charset="0"/>
                <a:ea typeface="Calibri" panose="020F0502020204030204" pitchFamily="34" charset="0"/>
                <a:cs typeface="Calibri" panose="020F0502020204030204" pitchFamily="34" charset="0"/>
              </a:rPr>
              <a:t>space</a:t>
            </a:r>
            <a:r>
              <a:rPr lang="it-IT" dirty="0">
                <a:latin typeface="Calibri" panose="020F0502020204030204" pitchFamily="34" charset="0"/>
                <a:ea typeface="Calibri" panose="020F0502020204030204" pitchFamily="34" charset="0"/>
                <a:cs typeface="Calibri" panose="020F0502020204030204" pitchFamily="34" charset="0"/>
              </a:rPr>
              <a:t> </a:t>
            </a:r>
            <a:r>
              <a:rPr lang="it-IT" dirty="0" err="1">
                <a:latin typeface="Calibri" panose="020F0502020204030204" pitchFamily="34" charset="0"/>
                <a:ea typeface="Calibri" panose="020F0502020204030204" pitchFamily="34" charset="0"/>
                <a:cs typeface="Calibri" panose="020F0502020204030204" pitchFamily="34" charset="0"/>
              </a:rPr>
              <a:t>exploration</a:t>
            </a:r>
            <a:r>
              <a:rPr lang="it-IT" dirty="0">
                <a:latin typeface="Calibri" panose="020F0502020204030204" pitchFamily="34" charset="0"/>
                <a:ea typeface="Calibri" panose="020F0502020204030204" pitchFamily="34" charset="0"/>
                <a:cs typeface="Calibri" panose="020F0502020204030204" pitchFamily="34" charset="0"/>
              </a:rPr>
              <a:t> </a:t>
            </a:r>
          </a:p>
          <a:p>
            <a:pPr>
              <a:spcBef>
                <a:spcPts val="600"/>
              </a:spcBef>
              <a:buClr>
                <a:schemeClr val="bg1">
                  <a:lumMod val="50000"/>
                </a:schemeClr>
              </a:buClr>
            </a:pPr>
            <a:r>
              <a:rPr lang="it-IT" b="1" dirty="0" err="1">
                <a:latin typeface="Calibri" panose="020F0502020204030204" pitchFamily="34" charset="0"/>
                <a:ea typeface="Calibri" panose="020F0502020204030204" pitchFamily="34" charset="0"/>
                <a:cs typeface="Calibri" panose="020F0502020204030204" pitchFamily="34" charset="0"/>
              </a:rPr>
              <a:t>Main</a:t>
            </a:r>
            <a:r>
              <a:rPr lang="it-IT" b="1" dirty="0">
                <a:latin typeface="Calibri" panose="020F0502020204030204" pitchFamily="34" charset="0"/>
                <a:ea typeface="Calibri" panose="020F0502020204030204" pitchFamily="34" charset="0"/>
                <a:cs typeface="Calibri" panose="020F0502020204030204" pitchFamily="34" charset="0"/>
              </a:rPr>
              <a:t> </a:t>
            </a:r>
            <a:r>
              <a:rPr lang="it-IT" b="1" dirty="0" err="1">
                <a:latin typeface="Calibri" panose="020F0502020204030204" pitchFamily="34" charset="0"/>
                <a:ea typeface="Calibri" panose="020F0502020204030204" pitchFamily="34" charset="0"/>
                <a:cs typeface="Calibri" panose="020F0502020204030204" pitchFamily="34" charset="0"/>
              </a:rPr>
              <a:t>outcome</a:t>
            </a:r>
            <a:r>
              <a:rPr lang="it-IT" b="1" dirty="0">
                <a:latin typeface="Calibri" panose="020F0502020204030204" pitchFamily="34" charset="0"/>
                <a:ea typeface="Calibri" panose="020F0502020204030204" pitchFamily="34" charset="0"/>
                <a:cs typeface="Calibri" panose="020F0502020204030204" pitchFamily="34" charset="0"/>
              </a:rPr>
              <a:t> from </a:t>
            </a:r>
            <a:r>
              <a:rPr lang="it-IT" b="1" dirty="0" err="1">
                <a:latin typeface="Calibri" panose="020F0502020204030204" pitchFamily="34" charset="0"/>
                <a:ea typeface="Calibri" panose="020F0502020204030204" pitchFamily="34" charset="0"/>
                <a:cs typeface="Calibri" panose="020F0502020204030204" pitchFamily="34" charset="0"/>
              </a:rPr>
              <a:t>Analytical</a:t>
            </a:r>
            <a:r>
              <a:rPr lang="it-IT" b="1" dirty="0">
                <a:latin typeface="Calibri" panose="020F0502020204030204" pitchFamily="34" charset="0"/>
                <a:ea typeface="Calibri" panose="020F0502020204030204" pitchFamily="34" charset="0"/>
                <a:cs typeface="Calibri" panose="020F0502020204030204" pitchFamily="34" charset="0"/>
              </a:rPr>
              <a:t> </a:t>
            </a:r>
            <a:r>
              <a:rPr lang="it-IT" b="1" dirty="0" err="1">
                <a:latin typeface="Calibri" panose="020F0502020204030204" pitchFamily="34" charset="0"/>
                <a:ea typeface="Calibri" panose="020F0502020204030204" pitchFamily="34" charset="0"/>
                <a:cs typeface="Calibri" panose="020F0502020204030204" pitchFamily="34" charset="0"/>
              </a:rPr>
              <a:t>exploration</a:t>
            </a:r>
            <a:r>
              <a:rPr lang="it-IT" b="1" dirty="0">
                <a:latin typeface="Calibri" panose="020F0502020204030204" pitchFamily="34" charset="0"/>
                <a:ea typeface="Calibri" panose="020F0502020204030204" pitchFamily="34" charset="0"/>
                <a:cs typeface="Calibri" panose="020F0502020204030204" pitchFamily="34" charset="0"/>
              </a:rPr>
              <a:t>: </a:t>
            </a:r>
          </a:p>
          <a:p>
            <a:pPr marL="285750" indent="-285750">
              <a:buClr>
                <a:schemeClr val="bg1">
                  <a:lumMod val="50000"/>
                </a:schemeClr>
              </a:buClr>
              <a:buFont typeface="Arial" panose="020B0604020202020204" pitchFamily="34" charset="0"/>
              <a:buChar char="•"/>
            </a:pPr>
            <a:r>
              <a:rPr lang="en-CH" b="1" dirty="0">
                <a:latin typeface="Calibri" panose="020F0502020204030204" pitchFamily="34" charset="0"/>
                <a:ea typeface="Calibri" panose="020F0502020204030204" pitchFamily="34" charset="0"/>
                <a:cs typeface="Calibri" panose="020F0502020204030204" pitchFamily="34" charset="0"/>
              </a:rPr>
              <a:t>Nb</a:t>
            </a:r>
            <a:r>
              <a:rPr lang="en-CH" b="1" baseline="-25000" dirty="0">
                <a:latin typeface="Calibri" panose="020F0502020204030204" pitchFamily="34" charset="0"/>
                <a:ea typeface="Calibri" panose="020F0502020204030204" pitchFamily="34" charset="0"/>
                <a:cs typeface="Calibri" panose="020F0502020204030204" pitchFamily="34" charset="0"/>
              </a:rPr>
              <a:t>3</a:t>
            </a:r>
            <a:r>
              <a:rPr lang="en-CH" b="1" dirty="0">
                <a:latin typeface="Calibri" panose="020F0502020204030204" pitchFamily="34" charset="0"/>
                <a:ea typeface="Calibri" panose="020F0502020204030204" pitchFamily="34" charset="0"/>
                <a:cs typeface="Calibri" panose="020F0502020204030204" pitchFamily="34" charset="0"/>
              </a:rPr>
              <a:t>Sn</a:t>
            </a:r>
            <a:r>
              <a:rPr lang="en-CH" dirty="0">
                <a:latin typeface="Calibri" panose="020F0502020204030204" pitchFamily="34" charset="0"/>
                <a:ea typeface="Calibri" panose="020F0502020204030204" pitchFamily="34" charset="0"/>
                <a:cs typeface="Calibri" panose="020F0502020204030204" pitchFamily="34" charset="0"/>
              </a:rPr>
              <a:t> </a:t>
            </a:r>
            <a:r>
              <a:rPr lang="it-IT" dirty="0">
                <a:latin typeface="Calibri" panose="020F0502020204030204" pitchFamily="34" charset="0"/>
                <a:ea typeface="Calibri" panose="020F0502020204030204" pitchFamily="34" charset="0"/>
                <a:cs typeface="Calibri" panose="020F0502020204030204" pitchFamily="34" charset="0"/>
              </a:rPr>
              <a:t>limited by </a:t>
            </a:r>
            <a:r>
              <a:rPr lang="en-CH" b="1" dirty="0">
                <a:solidFill>
                  <a:srgbClr val="FF0000"/>
                </a:solidFill>
                <a:latin typeface="Calibri" panose="020F0502020204030204" pitchFamily="34" charset="0"/>
                <a:ea typeface="Calibri" panose="020F0502020204030204" pitchFamily="34" charset="0"/>
                <a:cs typeface="Calibri" panose="020F0502020204030204" pitchFamily="34" charset="0"/>
              </a:rPr>
              <a:t>operating margin </a:t>
            </a:r>
            <a:r>
              <a:rPr lang="en-CH" dirty="0">
                <a:latin typeface="Calibri" panose="020F0502020204030204" pitchFamily="34" charset="0"/>
                <a:ea typeface="Calibri" panose="020F0502020204030204" pitchFamily="34" charset="0"/>
                <a:cs typeface="Calibri" panose="020F0502020204030204" pitchFamily="34" charset="0"/>
              </a:rPr>
              <a:t>and </a:t>
            </a:r>
            <a:r>
              <a:rPr lang="it-IT" dirty="0">
                <a:latin typeface="Calibri" panose="020F0502020204030204" pitchFamily="34" charset="0"/>
                <a:ea typeface="Calibri" panose="020F0502020204030204" pitchFamily="34" charset="0"/>
                <a:cs typeface="Calibri" panose="020F0502020204030204" pitchFamily="34" charset="0"/>
              </a:rPr>
              <a:t>P</a:t>
            </a:r>
            <a:r>
              <a:rPr lang="en-CH" dirty="0">
                <a:latin typeface="Calibri" panose="020F0502020204030204" pitchFamily="34" charset="0"/>
                <a:ea typeface="Calibri" panose="020F0502020204030204" pitchFamily="34" charset="0"/>
                <a:cs typeface="Calibri" panose="020F0502020204030204" pitchFamily="34" charset="0"/>
              </a:rPr>
              <a:t>eak stress </a:t>
            </a:r>
            <a:r>
              <a:rPr lang="en-US" dirty="0">
                <a:latin typeface="Calibri" panose="020F0502020204030204" pitchFamily="34" charset="0"/>
                <a:ea typeface="Calibri" panose="020F0502020204030204" pitchFamily="34" charset="0"/>
                <a:cs typeface="Calibri" panose="020F0502020204030204" pitchFamily="34" charset="0"/>
              </a:rPr>
              <a:t>for B &gt;14 T </a:t>
            </a:r>
          </a:p>
          <a:p>
            <a:pPr marL="285750" indent="-285750">
              <a:buClr>
                <a:schemeClr val="bg1">
                  <a:lumMod val="50000"/>
                </a:schemeClr>
              </a:buClr>
              <a:buFont typeface="Arial" panose="020B0604020202020204" pitchFamily="34" charset="0"/>
              <a:buChar char="•"/>
            </a:pPr>
            <a:r>
              <a:rPr lang="en-US" b="1" dirty="0">
                <a:latin typeface="Calibri" panose="020F0502020204030204" pitchFamily="34" charset="0"/>
                <a:ea typeface="Calibri" panose="020F0502020204030204" pitchFamily="34" charset="0"/>
                <a:cs typeface="Calibri" panose="020F0502020204030204" pitchFamily="34" charset="0"/>
              </a:rPr>
              <a:t>HTS (ReBCO)</a:t>
            </a:r>
            <a:r>
              <a:rPr lang="en-US" b="1" dirty="0">
                <a:solidFill>
                  <a:srgbClr val="FF0000"/>
                </a:solidFill>
                <a:latin typeface="Calibri" panose="020F0502020204030204" pitchFamily="34" charset="0"/>
                <a:ea typeface="Calibri" panose="020F0502020204030204" pitchFamily="34" charset="0"/>
                <a:cs typeface="Calibri" panose="020F0502020204030204" pitchFamily="34" charset="0"/>
              </a:rPr>
              <a:t> limited by Cost</a:t>
            </a:r>
            <a:r>
              <a:rPr lang="en-US" dirty="0">
                <a:latin typeface="Calibri" panose="020F0502020204030204" pitchFamily="34" charset="0"/>
                <a:ea typeface="Calibri" panose="020F0502020204030204" pitchFamily="34" charset="0"/>
                <a:cs typeface="Calibri" panose="020F0502020204030204" pitchFamily="34" charset="0"/>
              </a:rPr>
              <a:t> and </a:t>
            </a:r>
            <a:r>
              <a:rPr lang="en-US" b="1" dirty="0">
                <a:solidFill>
                  <a:srgbClr val="FF0000"/>
                </a:solidFill>
                <a:latin typeface="Calibri" panose="020F0502020204030204" pitchFamily="34" charset="0"/>
                <a:ea typeface="Calibri" panose="020F0502020204030204" pitchFamily="34" charset="0"/>
                <a:cs typeface="Calibri" panose="020F0502020204030204" pitchFamily="34" charset="0"/>
              </a:rPr>
              <a:t>protection</a:t>
            </a:r>
            <a:r>
              <a:rPr lang="en-US" dirty="0">
                <a:latin typeface="Calibri" panose="020F0502020204030204" pitchFamily="34" charset="0"/>
                <a:ea typeface="Calibri" panose="020F0502020204030204" pitchFamily="34" charset="0"/>
                <a:cs typeface="Calibri" panose="020F0502020204030204" pitchFamily="34" charset="0"/>
              </a:rPr>
              <a:t>. </a:t>
            </a:r>
          </a:p>
          <a:p>
            <a:pPr marL="742950" lvl="1" indent="-285750">
              <a:buClr>
                <a:schemeClr val="bg1">
                  <a:lumMod val="50000"/>
                </a:schemeClr>
              </a:buClr>
              <a:buFont typeface="Arial" panose="020B0604020202020204" pitchFamily="34" charset="0"/>
              <a:buChar char="•"/>
            </a:pPr>
            <a:r>
              <a:rPr lang="en-US" dirty="0">
                <a:latin typeface="Calibri" panose="020F0502020204030204" pitchFamily="34" charset="0"/>
                <a:ea typeface="Calibri" panose="020F0502020204030204" pitchFamily="34" charset="0"/>
                <a:cs typeface="Calibri" panose="020F0502020204030204" pitchFamily="34" charset="0"/>
              </a:rPr>
              <a:t>Metal insulated (MI) or Not Insulated (NI) coils must be used.</a:t>
            </a:r>
            <a:endParaRPr lang="it-IT" dirty="0">
              <a:latin typeface="Calibri" panose="020F0502020204030204" pitchFamily="34" charset="0"/>
              <a:ea typeface="Calibri" panose="020F0502020204030204" pitchFamily="34" charset="0"/>
              <a:cs typeface="Calibri" panose="020F0502020204030204" pitchFamily="34" charset="0"/>
            </a:endParaRPr>
          </a:p>
        </p:txBody>
      </p:sp>
      <p:pic>
        <p:nvPicPr>
          <p:cNvPr id="29" name="Immagine 28">
            <a:extLst>
              <a:ext uri="{FF2B5EF4-FFF2-40B4-BE49-F238E27FC236}">
                <a16:creationId xmlns:a16="http://schemas.microsoft.com/office/drawing/2014/main" id="{811D07B7-DD6A-7D9C-1266-845B3BC25FA9}"/>
              </a:ext>
            </a:extLst>
          </p:cNvPr>
          <p:cNvPicPr>
            <a:picLocks noChangeAspect="1"/>
          </p:cNvPicPr>
          <p:nvPr/>
        </p:nvPicPr>
        <p:blipFill>
          <a:blip r:embed="rId4"/>
          <a:stretch>
            <a:fillRect/>
          </a:stretch>
        </p:blipFill>
        <p:spPr>
          <a:xfrm>
            <a:off x="431685" y="1429252"/>
            <a:ext cx="4991624" cy="2795466"/>
          </a:xfrm>
          <a:prstGeom prst="rect">
            <a:avLst/>
          </a:prstGeom>
        </p:spPr>
      </p:pic>
      <p:sp>
        <p:nvSpPr>
          <p:cNvPr id="31" name="TextBox 61">
            <a:extLst>
              <a:ext uri="{FF2B5EF4-FFF2-40B4-BE49-F238E27FC236}">
                <a16:creationId xmlns:a16="http://schemas.microsoft.com/office/drawing/2014/main" id="{857CA81D-126C-2CE8-1410-DF16C7AE9B4D}"/>
              </a:ext>
            </a:extLst>
          </p:cNvPr>
          <p:cNvSpPr txBox="1"/>
          <p:nvPr/>
        </p:nvSpPr>
        <p:spPr>
          <a:xfrm>
            <a:off x="1910233" y="942539"/>
            <a:ext cx="3955732" cy="692497"/>
          </a:xfrm>
          <a:prstGeom prst="rect">
            <a:avLst/>
          </a:prstGeom>
          <a:noFill/>
        </p:spPr>
        <p:txBody>
          <a:bodyPr wrap="square">
            <a:spAutoFit/>
          </a:bodyPr>
          <a:lstStyle/>
          <a:p>
            <a:r>
              <a:rPr lang="en-US" sz="1400" i="1" dirty="0">
                <a:solidFill>
                  <a:srgbClr val="00B0F0"/>
                </a:solidFill>
                <a:cs typeface="Arial" panose="020B0604020202020204" pitchFamily="34" charset="0"/>
              </a:rPr>
              <a:t>Courtesy of </a:t>
            </a:r>
            <a:r>
              <a:rPr lang="en-GB" sz="1400" i="1" dirty="0">
                <a:solidFill>
                  <a:srgbClr val="00B0F0"/>
                </a:solidFill>
                <a:cs typeface="Arial" panose="020B0604020202020204" pitchFamily="34" charset="0"/>
              </a:rPr>
              <a:t>D. Novelli @ IMCC-2025</a:t>
            </a:r>
            <a:endParaRPr lang="en-GB" sz="800" i="1" u="sng" dirty="0">
              <a:solidFill>
                <a:srgbClr val="00B0F0"/>
              </a:solidFill>
              <a:cs typeface="Arial" panose="020B0604020202020204" pitchFamily="34" charset="0"/>
            </a:endParaRPr>
          </a:p>
          <a:p>
            <a:r>
              <a:rPr lang="en-GB" sz="1100" i="1" dirty="0">
                <a:solidFill>
                  <a:srgbClr val="00B0F0"/>
                </a:solidFill>
                <a:cs typeface="Arial" panose="020B0604020202020204" pitchFamily="34" charset="0"/>
                <a:hlinkClick r:id="rId5"/>
              </a:rPr>
              <a:t>https://indico.desy.de/event/45968/contributions/186264/</a:t>
            </a:r>
            <a:endParaRPr lang="en-GB" sz="600" i="1" u="sng" dirty="0">
              <a:solidFill>
                <a:srgbClr val="00B0F0"/>
              </a:solidFill>
              <a:cs typeface="Arial" panose="020B0604020202020204" pitchFamily="34" charset="0"/>
            </a:endParaRPr>
          </a:p>
          <a:p>
            <a:endParaRPr lang="en-GB" sz="1400" i="1" dirty="0">
              <a:solidFill>
                <a:srgbClr val="00B0F0"/>
              </a:solidFill>
              <a:cs typeface="Arial" panose="020B0604020202020204" pitchFamily="34" charset="0"/>
            </a:endParaRPr>
          </a:p>
        </p:txBody>
      </p:sp>
      <p:sp>
        <p:nvSpPr>
          <p:cNvPr id="32" name="TextBox 61">
            <a:extLst>
              <a:ext uri="{FF2B5EF4-FFF2-40B4-BE49-F238E27FC236}">
                <a16:creationId xmlns:a16="http://schemas.microsoft.com/office/drawing/2014/main" id="{A17653F0-9DFD-C562-1F44-545B21A3ECB1}"/>
              </a:ext>
            </a:extLst>
          </p:cNvPr>
          <p:cNvSpPr txBox="1"/>
          <p:nvPr/>
        </p:nvSpPr>
        <p:spPr>
          <a:xfrm>
            <a:off x="9248722" y="1003713"/>
            <a:ext cx="2765412" cy="892552"/>
          </a:xfrm>
          <a:prstGeom prst="rect">
            <a:avLst/>
          </a:prstGeom>
          <a:noFill/>
        </p:spPr>
        <p:txBody>
          <a:bodyPr wrap="square">
            <a:spAutoFit/>
          </a:bodyPr>
          <a:lstStyle/>
          <a:p>
            <a:pPr algn="r"/>
            <a:r>
              <a:rPr lang="en-US" sz="1400" i="1" dirty="0">
                <a:solidFill>
                  <a:srgbClr val="00B0F0"/>
                </a:solidFill>
                <a:cs typeface="Arial" panose="020B0604020202020204" pitchFamily="34" charset="0"/>
              </a:rPr>
              <a:t>Courtesy of </a:t>
            </a:r>
            <a:r>
              <a:rPr lang="en-GB" sz="1400" i="1" dirty="0">
                <a:solidFill>
                  <a:srgbClr val="00B0F0"/>
                </a:solidFill>
                <a:cs typeface="Arial" panose="020B0604020202020204" pitchFamily="34" charset="0"/>
              </a:rPr>
              <a:t>D. Novelli @ IMCC-2024</a:t>
            </a:r>
          </a:p>
          <a:p>
            <a:pPr algn="r"/>
            <a:r>
              <a:rPr lang="en-GB" sz="1100" i="1" dirty="0">
                <a:solidFill>
                  <a:srgbClr val="00B0F0"/>
                </a:solidFill>
                <a:cs typeface="Arial" panose="020B0604020202020204" pitchFamily="34" charset="0"/>
                <a:hlinkClick r:id="rId6"/>
              </a:rPr>
              <a:t>https://indico.cern.ch/event/1325963/contributions/5837724/</a:t>
            </a:r>
            <a:endParaRPr lang="en-GB" sz="1100" i="1" dirty="0">
              <a:solidFill>
                <a:srgbClr val="00B0F0"/>
              </a:solidFill>
              <a:cs typeface="Arial" panose="020B0604020202020204" pitchFamily="34" charset="0"/>
            </a:endParaRPr>
          </a:p>
          <a:p>
            <a:pPr algn="r"/>
            <a:endParaRPr lang="en-GB" sz="1400" i="1" dirty="0">
              <a:solidFill>
                <a:srgbClr val="00B0F0"/>
              </a:solidFill>
              <a:cs typeface="Arial" panose="020B0604020202020204" pitchFamily="34" charset="0"/>
            </a:endParaRPr>
          </a:p>
        </p:txBody>
      </p:sp>
      <p:sp>
        <p:nvSpPr>
          <p:cNvPr id="34" name="Rettangolo 33">
            <a:extLst>
              <a:ext uri="{FF2B5EF4-FFF2-40B4-BE49-F238E27FC236}">
                <a16:creationId xmlns:a16="http://schemas.microsoft.com/office/drawing/2014/main" id="{292D007A-461A-D56A-E497-0BA266ADDADB}"/>
              </a:ext>
            </a:extLst>
          </p:cNvPr>
          <p:cNvSpPr/>
          <p:nvPr/>
        </p:nvSpPr>
        <p:spPr>
          <a:xfrm>
            <a:off x="8141239" y="5150476"/>
            <a:ext cx="3072600" cy="975726"/>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b="1" dirty="0">
                <a:solidFill>
                  <a:schemeClr val="tx1"/>
                </a:solidFill>
              </a:rPr>
              <a:t>FEM DESIGN </a:t>
            </a:r>
          </a:p>
          <a:p>
            <a:pPr algn="ctr"/>
            <a:r>
              <a:rPr lang="it-IT" dirty="0">
                <a:solidFill>
                  <a:schemeClr val="tx1"/>
                </a:solidFill>
              </a:rPr>
              <a:t>High Field Large Bore</a:t>
            </a:r>
          </a:p>
          <a:p>
            <a:pPr algn="ctr"/>
            <a:r>
              <a:rPr lang="it-IT" dirty="0">
                <a:solidFill>
                  <a:schemeClr val="tx1"/>
                </a:solidFill>
              </a:rPr>
              <a:t> HTS </a:t>
            </a:r>
            <a:r>
              <a:rPr lang="it-IT" dirty="0" err="1">
                <a:solidFill>
                  <a:schemeClr val="tx1"/>
                </a:solidFill>
              </a:rPr>
              <a:t>Dipoles</a:t>
            </a:r>
            <a:endParaRPr lang="it-IT" dirty="0">
              <a:solidFill>
                <a:schemeClr val="tx1"/>
              </a:solidFill>
            </a:endParaRPr>
          </a:p>
        </p:txBody>
      </p:sp>
      <p:sp>
        <p:nvSpPr>
          <p:cNvPr id="3" name="Ovale 2">
            <a:extLst>
              <a:ext uri="{FF2B5EF4-FFF2-40B4-BE49-F238E27FC236}">
                <a16:creationId xmlns:a16="http://schemas.microsoft.com/office/drawing/2014/main" id="{BA1794D3-130C-0A85-87C2-CF4C0293A4F3}"/>
              </a:ext>
            </a:extLst>
          </p:cNvPr>
          <p:cNvSpPr/>
          <p:nvPr/>
        </p:nvSpPr>
        <p:spPr>
          <a:xfrm>
            <a:off x="10521950" y="3213100"/>
            <a:ext cx="114300" cy="1143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CasellaDiTesto 5">
            <a:extLst>
              <a:ext uri="{FF2B5EF4-FFF2-40B4-BE49-F238E27FC236}">
                <a16:creationId xmlns:a16="http://schemas.microsoft.com/office/drawing/2014/main" id="{41BA7868-EBE7-43E9-EEB6-770D6219CFED}"/>
              </a:ext>
            </a:extLst>
          </p:cNvPr>
          <p:cNvSpPr txBox="1"/>
          <p:nvPr/>
        </p:nvSpPr>
        <p:spPr>
          <a:xfrm>
            <a:off x="9754063" y="3337679"/>
            <a:ext cx="1733550" cy="369332"/>
          </a:xfrm>
          <a:prstGeom prst="rect">
            <a:avLst/>
          </a:prstGeom>
          <a:noFill/>
        </p:spPr>
        <p:txBody>
          <a:bodyPr wrap="square">
            <a:spAutoFit/>
          </a:bodyPr>
          <a:lstStyle/>
          <a:p>
            <a:pPr algn="ctr"/>
            <a:r>
              <a:rPr lang="it-IT" b="1" dirty="0">
                <a:latin typeface="Calibri" panose="020F0502020204030204" pitchFamily="34" charset="0"/>
                <a:ea typeface="Calibri" panose="020F0502020204030204" pitchFamily="34" charset="0"/>
                <a:cs typeface="Calibri" panose="020F0502020204030204" pitchFamily="34" charset="0"/>
              </a:rPr>
              <a:t>14 T/140 mm</a:t>
            </a:r>
            <a:endParaRPr lang="it-IT" dirty="0"/>
          </a:p>
        </p:txBody>
      </p:sp>
    </p:spTree>
    <p:extLst>
      <p:ext uri="{BB962C8B-B14F-4D97-AF65-F5344CB8AC3E}">
        <p14:creationId xmlns:p14="http://schemas.microsoft.com/office/powerpoint/2010/main" val="10674004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42125A-38F3-9BA3-0983-88218B94C950}"/>
            </a:ext>
          </a:extLst>
        </p:cNvPr>
        <p:cNvGrpSpPr/>
        <p:nvPr/>
      </p:nvGrpSpPr>
      <p:grpSpPr>
        <a:xfrm>
          <a:off x="0" y="0"/>
          <a:ext cx="0" cy="0"/>
          <a:chOff x="0" y="0"/>
          <a:chExt cx="0" cy="0"/>
        </a:xfrm>
      </p:grpSpPr>
      <p:sp>
        <p:nvSpPr>
          <p:cNvPr id="81" name="Segnaposto piè di pagina 80">
            <a:extLst>
              <a:ext uri="{FF2B5EF4-FFF2-40B4-BE49-F238E27FC236}">
                <a16:creationId xmlns:a16="http://schemas.microsoft.com/office/drawing/2014/main" id="{6489845B-9C34-30A9-2658-46821C269EB7}"/>
              </a:ext>
            </a:extLst>
          </p:cNvPr>
          <p:cNvSpPr>
            <a:spLocks noGrp="1"/>
          </p:cNvSpPr>
          <p:nvPr>
            <p:ph type="ftr" sz="quarter" idx="3"/>
          </p:nvPr>
        </p:nvSpPr>
        <p:spPr/>
        <p:txBody>
          <a:bodyPr/>
          <a:lstStyle/>
          <a:p>
            <a:r>
              <a:rPr lang="it-IT"/>
              <a:t>S. Mariotto - Dipole Magnet Design @ IMCC 2025</a:t>
            </a:r>
            <a:endParaRPr lang="en-GB"/>
          </a:p>
        </p:txBody>
      </p:sp>
      <p:sp>
        <p:nvSpPr>
          <p:cNvPr id="82" name="Segnaposto numero diapositiva 81">
            <a:extLst>
              <a:ext uri="{FF2B5EF4-FFF2-40B4-BE49-F238E27FC236}">
                <a16:creationId xmlns:a16="http://schemas.microsoft.com/office/drawing/2014/main" id="{D2B5D8F1-7F44-7240-001A-433C2D4EA0D0}"/>
              </a:ext>
            </a:extLst>
          </p:cNvPr>
          <p:cNvSpPr>
            <a:spLocks noGrp="1"/>
          </p:cNvSpPr>
          <p:nvPr>
            <p:ph type="sldNum" sz="quarter" idx="4"/>
          </p:nvPr>
        </p:nvSpPr>
        <p:spPr/>
        <p:txBody>
          <a:bodyPr/>
          <a:lstStyle/>
          <a:p>
            <a:fld id="{A16AB2F8-5338-F742-A59E-35F5B82165E6}" type="slidenum">
              <a:rPr lang="en-GB" smtClean="0"/>
              <a:pPr/>
              <a:t>5</a:t>
            </a:fld>
            <a:endParaRPr lang="en-GB"/>
          </a:p>
        </p:txBody>
      </p:sp>
      <p:sp>
        <p:nvSpPr>
          <p:cNvPr id="7" name="Titolo 5">
            <a:extLst>
              <a:ext uri="{FF2B5EF4-FFF2-40B4-BE49-F238E27FC236}">
                <a16:creationId xmlns:a16="http://schemas.microsoft.com/office/drawing/2014/main" id="{34452DFA-D951-1372-23D8-4ACC40D6257A}"/>
              </a:ext>
            </a:extLst>
          </p:cNvPr>
          <p:cNvSpPr>
            <a:spLocks noGrp="1"/>
          </p:cNvSpPr>
          <p:nvPr>
            <p:ph type="title"/>
          </p:nvPr>
        </p:nvSpPr>
        <p:spPr/>
        <p:txBody>
          <a:bodyPr/>
          <a:lstStyle/>
          <a:p>
            <a:r>
              <a:rPr lang="en-GB" dirty="0"/>
              <a:t>HTS Cable Assumptions</a:t>
            </a:r>
          </a:p>
        </p:txBody>
      </p:sp>
      <mc:AlternateContent xmlns:mc="http://schemas.openxmlformats.org/markup-compatibility/2006" xmlns:a14="http://schemas.microsoft.com/office/drawing/2010/main">
        <mc:Choice Requires="a14">
          <p:sp>
            <p:nvSpPr>
              <p:cNvPr id="13" name="CasellaDiTesto 12">
                <a:extLst>
                  <a:ext uri="{FF2B5EF4-FFF2-40B4-BE49-F238E27FC236}">
                    <a16:creationId xmlns:a16="http://schemas.microsoft.com/office/drawing/2014/main" id="{97F77C92-2281-1F84-7F94-01FA75344C29}"/>
                  </a:ext>
                </a:extLst>
              </p:cNvPr>
              <p:cNvSpPr txBox="1"/>
              <p:nvPr/>
            </p:nvSpPr>
            <p:spPr>
              <a:xfrm>
                <a:off x="6211510" y="2345438"/>
                <a:ext cx="2269294" cy="923330"/>
              </a:xfrm>
              <a:prstGeom prst="rect">
                <a:avLst/>
              </a:prstGeom>
              <a:noFill/>
            </p:spPr>
            <p:txBody>
              <a:bodyPr wrap="square">
                <a:spAutoFit/>
              </a:bodyPr>
              <a:lstStyle/>
              <a:p>
                <a:r>
                  <a:rPr lang="en-GB" dirty="0"/>
                  <a:t>2 tapes co-wounded with 50 </a:t>
                </a:r>
                <a14:m>
                  <m:oMath xmlns:m="http://schemas.openxmlformats.org/officeDocument/2006/math">
                    <m:r>
                      <a:rPr lang="en-GB" i="1" smtClean="0">
                        <a:latin typeface="Cambria Math" panose="02040503050406030204" pitchFamily="18" charset="0"/>
                        <a:ea typeface="Cambria Math" panose="02040503050406030204" pitchFamily="18" charset="0"/>
                      </a:rPr>
                      <m:t>𝜇</m:t>
                    </m:r>
                    <m:r>
                      <a:rPr lang="en-US" b="0" i="1" smtClean="0">
                        <a:latin typeface="Cambria Math" panose="02040503050406030204" pitchFamily="18" charset="0"/>
                        <a:ea typeface="Cambria Math" panose="02040503050406030204" pitchFamily="18" charset="0"/>
                      </a:rPr>
                      <m:t>𝑚</m:t>
                    </m:r>
                  </m:oMath>
                </a14:m>
                <a:r>
                  <a:rPr lang="en-GB" dirty="0"/>
                  <a:t> thick SS layer (x2)</a:t>
                </a:r>
              </a:p>
            </p:txBody>
          </p:sp>
        </mc:Choice>
        <mc:Fallback xmlns="">
          <p:sp>
            <p:nvSpPr>
              <p:cNvPr id="13" name="CasellaDiTesto 12">
                <a:extLst>
                  <a:ext uri="{FF2B5EF4-FFF2-40B4-BE49-F238E27FC236}">
                    <a16:creationId xmlns:a16="http://schemas.microsoft.com/office/drawing/2014/main" id="{97F77C92-2281-1F84-7F94-01FA75344C29}"/>
                  </a:ext>
                </a:extLst>
              </p:cNvPr>
              <p:cNvSpPr txBox="1">
                <a:spLocks noRot="1" noChangeAspect="1" noMove="1" noResize="1" noEditPoints="1" noAdjustHandles="1" noChangeArrowheads="1" noChangeShapeType="1" noTextEdit="1"/>
              </p:cNvSpPr>
              <p:nvPr/>
            </p:nvSpPr>
            <p:spPr>
              <a:xfrm>
                <a:off x="6211510" y="2345438"/>
                <a:ext cx="2269294" cy="923330"/>
              </a:xfrm>
              <a:prstGeom prst="rect">
                <a:avLst/>
              </a:prstGeom>
              <a:blipFill>
                <a:blip r:embed="rId2"/>
                <a:stretch>
                  <a:fillRect l="-2419" t="-3974" b="-9934"/>
                </a:stretch>
              </a:blipFill>
            </p:spPr>
            <p:txBody>
              <a:bodyPr/>
              <a:lstStyle/>
              <a:p>
                <a:r>
                  <a:rPr lang="it-IT">
                    <a:noFill/>
                  </a:rPr>
                  <a:t> </a:t>
                </a:r>
              </a:p>
            </p:txBody>
          </p:sp>
        </mc:Fallback>
      </mc:AlternateContent>
      <p:sp>
        <p:nvSpPr>
          <p:cNvPr id="14" name="CasellaDiTesto 13">
            <a:extLst>
              <a:ext uri="{FF2B5EF4-FFF2-40B4-BE49-F238E27FC236}">
                <a16:creationId xmlns:a16="http://schemas.microsoft.com/office/drawing/2014/main" id="{4DA287FF-F958-9F05-BA63-EF59A3106D80}"/>
              </a:ext>
            </a:extLst>
          </p:cNvPr>
          <p:cNvSpPr txBox="1"/>
          <p:nvPr/>
        </p:nvSpPr>
        <p:spPr>
          <a:xfrm>
            <a:off x="5797298" y="1196344"/>
            <a:ext cx="6260676" cy="923330"/>
          </a:xfrm>
          <a:prstGeom prst="rect">
            <a:avLst/>
          </a:prstGeom>
          <a:noFill/>
        </p:spPr>
        <p:txBody>
          <a:bodyPr wrap="square" rtlCol="0">
            <a:spAutoFit/>
          </a:bodyPr>
          <a:lstStyle/>
          <a:p>
            <a:pPr algn="just"/>
            <a:r>
              <a:rPr lang="en-GB" dirty="0"/>
              <a:t>We want to use </a:t>
            </a:r>
            <a:r>
              <a:rPr lang="en-GB" b="1" u="sng" dirty="0"/>
              <a:t>not twisted stacked tapes cable.</a:t>
            </a:r>
          </a:p>
          <a:p>
            <a:pPr algn="just"/>
            <a:r>
              <a:rPr lang="en-GB" dirty="0"/>
              <a:t>Twist and transposition not effective in reducing the AC losses for coated conductors [2], while increasing cost and complexity</a:t>
            </a:r>
          </a:p>
        </p:txBody>
      </p:sp>
      <p:grpSp>
        <p:nvGrpSpPr>
          <p:cNvPr id="16" name="Group 1">
            <a:extLst>
              <a:ext uri="{FF2B5EF4-FFF2-40B4-BE49-F238E27FC236}">
                <a16:creationId xmlns:a16="http://schemas.microsoft.com/office/drawing/2014/main" id="{C529096D-1D42-EBBD-00A6-D0345484AAF5}"/>
              </a:ext>
            </a:extLst>
          </p:cNvPr>
          <p:cNvGrpSpPr/>
          <p:nvPr/>
        </p:nvGrpSpPr>
        <p:grpSpPr>
          <a:xfrm>
            <a:off x="8647964" y="2265799"/>
            <a:ext cx="3319667" cy="2407010"/>
            <a:chOff x="597694" y="1562100"/>
            <a:chExt cx="5907851" cy="4908196"/>
          </a:xfrm>
        </p:grpSpPr>
        <p:grpSp>
          <p:nvGrpSpPr>
            <p:cNvPr id="17" name="Group 5">
              <a:extLst>
                <a:ext uri="{FF2B5EF4-FFF2-40B4-BE49-F238E27FC236}">
                  <a16:creationId xmlns:a16="http://schemas.microsoft.com/office/drawing/2014/main" id="{2B052337-5D43-3763-89C1-AD303A7A5FBE}"/>
                </a:ext>
              </a:extLst>
            </p:cNvPr>
            <p:cNvGrpSpPr/>
            <p:nvPr/>
          </p:nvGrpSpPr>
          <p:grpSpPr>
            <a:xfrm rot="10800000">
              <a:off x="678116" y="1676987"/>
              <a:ext cx="3354897" cy="1913695"/>
              <a:chOff x="3108960" y="-7539228"/>
              <a:chExt cx="21945600" cy="24693372"/>
            </a:xfrm>
          </p:grpSpPr>
          <p:sp>
            <p:nvSpPr>
              <p:cNvPr id="63" name="Rectangle 54">
                <a:extLst>
                  <a:ext uri="{FF2B5EF4-FFF2-40B4-BE49-F238E27FC236}">
                    <a16:creationId xmlns:a16="http://schemas.microsoft.com/office/drawing/2014/main" id="{A5AABCDF-325E-2668-C3DA-ACA4AE802ED1}"/>
                  </a:ext>
                </a:extLst>
              </p:cNvPr>
              <p:cNvSpPr/>
              <p:nvPr/>
            </p:nvSpPr>
            <p:spPr>
              <a:xfrm>
                <a:off x="3108960" y="12582145"/>
                <a:ext cx="21945600" cy="4571999"/>
              </a:xfrm>
              <a:prstGeom prst="rect">
                <a:avLst/>
              </a:prstGeom>
              <a:solidFill>
                <a:schemeClr val="tx1">
                  <a:lumMod val="50000"/>
                  <a:lumOff val="50000"/>
                </a:schemeClr>
              </a:solid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grpSp>
            <p:nvGrpSpPr>
              <p:cNvPr id="64" name="Group 55">
                <a:extLst>
                  <a:ext uri="{FF2B5EF4-FFF2-40B4-BE49-F238E27FC236}">
                    <a16:creationId xmlns:a16="http://schemas.microsoft.com/office/drawing/2014/main" id="{2345F28D-E596-E74E-7638-C84700E4F199}"/>
                  </a:ext>
                </a:extLst>
              </p:cNvPr>
              <p:cNvGrpSpPr/>
              <p:nvPr/>
            </p:nvGrpSpPr>
            <p:grpSpPr>
              <a:xfrm>
                <a:off x="3108960" y="2523744"/>
                <a:ext cx="21945600" cy="10058400"/>
                <a:chOff x="3108960" y="2523744"/>
                <a:chExt cx="21945600" cy="10058400"/>
              </a:xfrm>
            </p:grpSpPr>
            <p:sp>
              <p:nvSpPr>
                <p:cNvPr id="69" name="Rectangle 60">
                  <a:extLst>
                    <a:ext uri="{FF2B5EF4-FFF2-40B4-BE49-F238E27FC236}">
                      <a16:creationId xmlns:a16="http://schemas.microsoft.com/office/drawing/2014/main" id="{7682E55C-F04C-4F41-7A5C-AD2BFF963992}"/>
                    </a:ext>
                  </a:extLst>
                </p:cNvPr>
                <p:cNvSpPr/>
                <p:nvPr/>
              </p:nvSpPr>
              <p:spPr>
                <a:xfrm>
                  <a:off x="3108960" y="2523744"/>
                  <a:ext cx="21945600" cy="10058400"/>
                </a:xfrm>
                <a:prstGeom prst="rect">
                  <a:avLst/>
                </a:prstGeom>
                <a:ln>
                  <a:solidFill>
                    <a:schemeClr val="tx1"/>
                  </a:solid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70" name="Rectangle 61">
                  <a:extLst>
                    <a:ext uri="{FF2B5EF4-FFF2-40B4-BE49-F238E27FC236}">
                      <a16:creationId xmlns:a16="http://schemas.microsoft.com/office/drawing/2014/main" id="{CFA7BD58-F30F-8C65-8276-E186F926E2FE}"/>
                    </a:ext>
                  </a:extLst>
                </p:cNvPr>
                <p:cNvSpPr/>
                <p:nvPr/>
              </p:nvSpPr>
              <p:spPr>
                <a:xfrm>
                  <a:off x="4023360" y="3438144"/>
                  <a:ext cx="20116799" cy="8229599"/>
                </a:xfrm>
                <a:prstGeom prst="rect">
                  <a:avLst/>
                </a:prstGeom>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62">
                  <a:extLst>
                    <a:ext uri="{FF2B5EF4-FFF2-40B4-BE49-F238E27FC236}">
                      <a16:creationId xmlns:a16="http://schemas.microsoft.com/office/drawing/2014/main" id="{37C8A692-6D1D-BFC5-D107-553E7C101900}"/>
                    </a:ext>
                  </a:extLst>
                </p:cNvPr>
                <p:cNvSpPr/>
                <p:nvPr/>
              </p:nvSpPr>
              <p:spPr>
                <a:xfrm>
                  <a:off x="4023362" y="4089352"/>
                  <a:ext cx="20116801" cy="708434"/>
                </a:xfrm>
                <a:prstGeom prst="rect">
                  <a:avLst/>
                </a:prstGeom>
                <a:ln>
                  <a:solidFill>
                    <a:schemeClr val="tx1"/>
                  </a:solid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dirty="0"/>
                </a:p>
              </p:txBody>
            </p:sp>
          </p:grpSp>
          <p:grpSp>
            <p:nvGrpSpPr>
              <p:cNvPr id="65" name="Group 56">
                <a:extLst>
                  <a:ext uri="{FF2B5EF4-FFF2-40B4-BE49-F238E27FC236}">
                    <a16:creationId xmlns:a16="http://schemas.microsoft.com/office/drawing/2014/main" id="{075D498B-801B-3BB6-4684-AF7076579735}"/>
                  </a:ext>
                </a:extLst>
              </p:cNvPr>
              <p:cNvGrpSpPr/>
              <p:nvPr/>
            </p:nvGrpSpPr>
            <p:grpSpPr>
              <a:xfrm flipV="1">
                <a:off x="3108960" y="-7539228"/>
                <a:ext cx="21945600" cy="10058400"/>
                <a:chOff x="3108960" y="2523744"/>
                <a:chExt cx="21945600" cy="10058400"/>
              </a:xfrm>
            </p:grpSpPr>
            <p:sp>
              <p:nvSpPr>
                <p:cNvPr id="66" name="Rectangle 57">
                  <a:extLst>
                    <a:ext uri="{FF2B5EF4-FFF2-40B4-BE49-F238E27FC236}">
                      <a16:creationId xmlns:a16="http://schemas.microsoft.com/office/drawing/2014/main" id="{7B7F19B3-EDA0-EF30-C32B-74310CF514FE}"/>
                    </a:ext>
                  </a:extLst>
                </p:cNvPr>
                <p:cNvSpPr/>
                <p:nvPr/>
              </p:nvSpPr>
              <p:spPr>
                <a:xfrm>
                  <a:off x="3108960" y="2523744"/>
                  <a:ext cx="21945600" cy="10058400"/>
                </a:xfrm>
                <a:prstGeom prst="rect">
                  <a:avLst/>
                </a:prstGeom>
                <a:ln>
                  <a:solidFill>
                    <a:schemeClr val="tx1"/>
                  </a:solid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67" name="Rectangle 58">
                  <a:extLst>
                    <a:ext uri="{FF2B5EF4-FFF2-40B4-BE49-F238E27FC236}">
                      <a16:creationId xmlns:a16="http://schemas.microsoft.com/office/drawing/2014/main" id="{14428641-853B-6F4A-DBF8-45983A4E021B}"/>
                    </a:ext>
                  </a:extLst>
                </p:cNvPr>
                <p:cNvSpPr/>
                <p:nvPr/>
              </p:nvSpPr>
              <p:spPr>
                <a:xfrm>
                  <a:off x="4023360" y="3438144"/>
                  <a:ext cx="20116799" cy="8229599"/>
                </a:xfrm>
                <a:prstGeom prst="rect">
                  <a:avLst/>
                </a:prstGeom>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59">
                  <a:extLst>
                    <a:ext uri="{FF2B5EF4-FFF2-40B4-BE49-F238E27FC236}">
                      <a16:creationId xmlns:a16="http://schemas.microsoft.com/office/drawing/2014/main" id="{7B8522A7-6E9E-94DE-742F-049F97C07081}"/>
                    </a:ext>
                  </a:extLst>
                </p:cNvPr>
                <p:cNvSpPr/>
                <p:nvPr/>
              </p:nvSpPr>
              <p:spPr>
                <a:xfrm>
                  <a:off x="4023362" y="4138683"/>
                  <a:ext cx="20116801" cy="708434"/>
                </a:xfrm>
                <a:prstGeom prst="rect">
                  <a:avLst/>
                </a:prstGeom>
                <a:ln>
                  <a:solidFill>
                    <a:schemeClr val="tx1"/>
                  </a:solid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dirty="0"/>
                </a:p>
              </p:txBody>
            </p:sp>
          </p:grpSp>
        </p:grpSp>
        <p:grpSp>
          <p:nvGrpSpPr>
            <p:cNvPr id="18" name="Group 8">
              <a:extLst>
                <a:ext uri="{FF2B5EF4-FFF2-40B4-BE49-F238E27FC236}">
                  <a16:creationId xmlns:a16="http://schemas.microsoft.com/office/drawing/2014/main" id="{9AD0E03F-0FC0-4361-F76F-C88EC2E27DB6}"/>
                </a:ext>
              </a:extLst>
            </p:cNvPr>
            <p:cNvGrpSpPr/>
            <p:nvPr/>
          </p:nvGrpSpPr>
          <p:grpSpPr>
            <a:xfrm rot="10800000">
              <a:off x="678116" y="3585246"/>
              <a:ext cx="3354897" cy="1913695"/>
              <a:chOff x="3108960" y="-7539228"/>
              <a:chExt cx="21945600" cy="24693372"/>
            </a:xfrm>
          </p:grpSpPr>
          <p:sp>
            <p:nvSpPr>
              <p:cNvPr id="54" name="Rectangle 45">
                <a:extLst>
                  <a:ext uri="{FF2B5EF4-FFF2-40B4-BE49-F238E27FC236}">
                    <a16:creationId xmlns:a16="http://schemas.microsoft.com/office/drawing/2014/main" id="{E27527E2-9876-CCF6-EE87-FFDB59B1073A}"/>
                  </a:ext>
                </a:extLst>
              </p:cNvPr>
              <p:cNvSpPr/>
              <p:nvPr/>
            </p:nvSpPr>
            <p:spPr>
              <a:xfrm>
                <a:off x="3108960" y="12582145"/>
                <a:ext cx="21945600" cy="4571999"/>
              </a:xfrm>
              <a:prstGeom prst="rect">
                <a:avLst/>
              </a:prstGeom>
              <a:solidFill>
                <a:schemeClr val="tx1">
                  <a:lumMod val="50000"/>
                  <a:lumOff val="50000"/>
                </a:schemeClr>
              </a:solid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grpSp>
            <p:nvGrpSpPr>
              <p:cNvPr id="55" name="Group 46">
                <a:extLst>
                  <a:ext uri="{FF2B5EF4-FFF2-40B4-BE49-F238E27FC236}">
                    <a16:creationId xmlns:a16="http://schemas.microsoft.com/office/drawing/2014/main" id="{E306C8E7-8BEF-A19F-4FC9-07A78841FDD3}"/>
                  </a:ext>
                </a:extLst>
              </p:cNvPr>
              <p:cNvGrpSpPr/>
              <p:nvPr/>
            </p:nvGrpSpPr>
            <p:grpSpPr>
              <a:xfrm>
                <a:off x="3108960" y="2523744"/>
                <a:ext cx="21945600" cy="10058400"/>
                <a:chOff x="3108960" y="2523744"/>
                <a:chExt cx="21945600" cy="10058400"/>
              </a:xfrm>
            </p:grpSpPr>
            <p:sp>
              <p:nvSpPr>
                <p:cNvPr id="60" name="Rectangle 51">
                  <a:extLst>
                    <a:ext uri="{FF2B5EF4-FFF2-40B4-BE49-F238E27FC236}">
                      <a16:creationId xmlns:a16="http://schemas.microsoft.com/office/drawing/2014/main" id="{31E8FFCB-3949-224A-4C92-F3A5CD3D64C7}"/>
                    </a:ext>
                  </a:extLst>
                </p:cNvPr>
                <p:cNvSpPr/>
                <p:nvPr/>
              </p:nvSpPr>
              <p:spPr>
                <a:xfrm>
                  <a:off x="3108960" y="2523744"/>
                  <a:ext cx="21945600" cy="10058400"/>
                </a:xfrm>
                <a:prstGeom prst="rect">
                  <a:avLst/>
                </a:prstGeom>
                <a:ln>
                  <a:solidFill>
                    <a:schemeClr val="tx1"/>
                  </a:solid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61" name="Rectangle 52">
                  <a:extLst>
                    <a:ext uri="{FF2B5EF4-FFF2-40B4-BE49-F238E27FC236}">
                      <a16:creationId xmlns:a16="http://schemas.microsoft.com/office/drawing/2014/main" id="{6F4CC9A4-9587-2479-FEE2-4FF7040081FB}"/>
                    </a:ext>
                  </a:extLst>
                </p:cNvPr>
                <p:cNvSpPr/>
                <p:nvPr/>
              </p:nvSpPr>
              <p:spPr>
                <a:xfrm>
                  <a:off x="4023360" y="3438144"/>
                  <a:ext cx="20116799" cy="8229599"/>
                </a:xfrm>
                <a:prstGeom prst="rect">
                  <a:avLst/>
                </a:prstGeom>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53">
                  <a:extLst>
                    <a:ext uri="{FF2B5EF4-FFF2-40B4-BE49-F238E27FC236}">
                      <a16:creationId xmlns:a16="http://schemas.microsoft.com/office/drawing/2014/main" id="{6CB943AB-9008-540E-2FA5-A50407B7E4E1}"/>
                    </a:ext>
                  </a:extLst>
                </p:cNvPr>
                <p:cNvSpPr/>
                <p:nvPr/>
              </p:nvSpPr>
              <p:spPr>
                <a:xfrm>
                  <a:off x="4023362" y="4089352"/>
                  <a:ext cx="20116801" cy="708434"/>
                </a:xfrm>
                <a:prstGeom prst="rect">
                  <a:avLst/>
                </a:prstGeom>
                <a:ln>
                  <a:solidFill>
                    <a:schemeClr val="tx1"/>
                  </a:solid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dirty="0"/>
                </a:p>
              </p:txBody>
            </p:sp>
          </p:grpSp>
          <p:grpSp>
            <p:nvGrpSpPr>
              <p:cNvPr id="56" name="Group 47">
                <a:extLst>
                  <a:ext uri="{FF2B5EF4-FFF2-40B4-BE49-F238E27FC236}">
                    <a16:creationId xmlns:a16="http://schemas.microsoft.com/office/drawing/2014/main" id="{4B1C5EF3-9281-2433-1F1E-5CEB0B85C3B2}"/>
                  </a:ext>
                </a:extLst>
              </p:cNvPr>
              <p:cNvGrpSpPr/>
              <p:nvPr/>
            </p:nvGrpSpPr>
            <p:grpSpPr>
              <a:xfrm flipV="1">
                <a:off x="3108960" y="-7539228"/>
                <a:ext cx="21945600" cy="10058400"/>
                <a:chOff x="3108960" y="2523744"/>
                <a:chExt cx="21945600" cy="10058400"/>
              </a:xfrm>
            </p:grpSpPr>
            <p:sp>
              <p:nvSpPr>
                <p:cNvPr id="57" name="Rectangle 48">
                  <a:extLst>
                    <a:ext uri="{FF2B5EF4-FFF2-40B4-BE49-F238E27FC236}">
                      <a16:creationId xmlns:a16="http://schemas.microsoft.com/office/drawing/2014/main" id="{72FE889C-5372-9335-779A-01B47B655B9B}"/>
                    </a:ext>
                  </a:extLst>
                </p:cNvPr>
                <p:cNvSpPr/>
                <p:nvPr/>
              </p:nvSpPr>
              <p:spPr>
                <a:xfrm>
                  <a:off x="3108960" y="2523744"/>
                  <a:ext cx="21945600" cy="10058400"/>
                </a:xfrm>
                <a:prstGeom prst="rect">
                  <a:avLst/>
                </a:prstGeom>
                <a:ln>
                  <a:solidFill>
                    <a:schemeClr val="tx1"/>
                  </a:solid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58" name="Rectangle 49">
                  <a:extLst>
                    <a:ext uri="{FF2B5EF4-FFF2-40B4-BE49-F238E27FC236}">
                      <a16:creationId xmlns:a16="http://schemas.microsoft.com/office/drawing/2014/main" id="{412F9824-84A3-99BB-4D4B-A2BDD4B36E7E}"/>
                    </a:ext>
                  </a:extLst>
                </p:cNvPr>
                <p:cNvSpPr/>
                <p:nvPr/>
              </p:nvSpPr>
              <p:spPr>
                <a:xfrm>
                  <a:off x="4023360" y="3438144"/>
                  <a:ext cx="20116799" cy="8229599"/>
                </a:xfrm>
                <a:prstGeom prst="rect">
                  <a:avLst/>
                </a:prstGeom>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0">
                  <a:extLst>
                    <a:ext uri="{FF2B5EF4-FFF2-40B4-BE49-F238E27FC236}">
                      <a16:creationId xmlns:a16="http://schemas.microsoft.com/office/drawing/2014/main" id="{2394DA5C-69BE-7DA5-79AD-EB6C506838A0}"/>
                    </a:ext>
                  </a:extLst>
                </p:cNvPr>
                <p:cNvSpPr/>
                <p:nvPr/>
              </p:nvSpPr>
              <p:spPr>
                <a:xfrm>
                  <a:off x="4023362" y="4138683"/>
                  <a:ext cx="20116801" cy="708434"/>
                </a:xfrm>
                <a:prstGeom prst="rect">
                  <a:avLst/>
                </a:prstGeom>
                <a:ln>
                  <a:solidFill>
                    <a:schemeClr val="tx1"/>
                  </a:solid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dirty="0"/>
                </a:p>
              </p:txBody>
            </p:sp>
          </p:grpSp>
        </p:grpSp>
        <p:cxnSp>
          <p:nvCxnSpPr>
            <p:cNvPr id="19" name="Straight Connector 9">
              <a:extLst>
                <a:ext uri="{FF2B5EF4-FFF2-40B4-BE49-F238E27FC236}">
                  <a16:creationId xmlns:a16="http://schemas.microsoft.com/office/drawing/2014/main" id="{FDA117D2-689D-6001-FA5B-08AC8010C876}"/>
                </a:ext>
              </a:extLst>
            </p:cNvPr>
            <p:cNvCxnSpPr>
              <a:cxnSpLocks/>
            </p:cNvCxnSpPr>
            <p:nvPr/>
          </p:nvCxnSpPr>
          <p:spPr>
            <a:xfrm>
              <a:off x="3997453" y="1676987"/>
              <a:ext cx="2112288" cy="0"/>
            </a:xfrm>
            <a:prstGeom prst="line">
              <a:avLst/>
            </a:prstGeom>
            <a:ln w="9525"/>
          </p:spPr>
          <p:style>
            <a:lnRef idx="2">
              <a:schemeClr val="dk1"/>
            </a:lnRef>
            <a:fillRef idx="0">
              <a:schemeClr val="dk1"/>
            </a:fillRef>
            <a:effectRef idx="1">
              <a:schemeClr val="dk1"/>
            </a:effectRef>
            <a:fontRef idx="minor">
              <a:schemeClr val="tx1"/>
            </a:fontRef>
          </p:style>
        </p:cxnSp>
        <p:cxnSp>
          <p:nvCxnSpPr>
            <p:cNvPr id="20" name="Straight Connector 11">
              <a:extLst>
                <a:ext uri="{FF2B5EF4-FFF2-40B4-BE49-F238E27FC236}">
                  <a16:creationId xmlns:a16="http://schemas.microsoft.com/office/drawing/2014/main" id="{146D7CA6-D874-812C-B3E2-5F28A1730F06}"/>
                </a:ext>
              </a:extLst>
            </p:cNvPr>
            <p:cNvCxnSpPr>
              <a:cxnSpLocks/>
            </p:cNvCxnSpPr>
            <p:nvPr/>
          </p:nvCxnSpPr>
          <p:spPr>
            <a:xfrm>
              <a:off x="4033013" y="3585246"/>
              <a:ext cx="377062" cy="0"/>
            </a:xfrm>
            <a:prstGeom prst="line">
              <a:avLst/>
            </a:prstGeom>
            <a:ln w="9525"/>
          </p:spPr>
          <p:style>
            <a:lnRef idx="2">
              <a:schemeClr val="dk1"/>
            </a:lnRef>
            <a:fillRef idx="0">
              <a:schemeClr val="dk1"/>
            </a:fillRef>
            <a:effectRef idx="1">
              <a:schemeClr val="dk1"/>
            </a:effectRef>
            <a:fontRef idx="minor">
              <a:schemeClr val="tx1"/>
            </a:fontRef>
          </p:style>
        </p:cxnSp>
        <p:cxnSp>
          <p:nvCxnSpPr>
            <p:cNvPr id="21" name="Straight Connector 12">
              <a:extLst>
                <a:ext uri="{FF2B5EF4-FFF2-40B4-BE49-F238E27FC236}">
                  <a16:creationId xmlns:a16="http://schemas.microsoft.com/office/drawing/2014/main" id="{4E414ABA-2797-CC12-90A7-2AE39D0E1FC1}"/>
                </a:ext>
              </a:extLst>
            </p:cNvPr>
            <p:cNvCxnSpPr>
              <a:cxnSpLocks/>
            </p:cNvCxnSpPr>
            <p:nvPr/>
          </p:nvCxnSpPr>
          <p:spPr>
            <a:xfrm>
              <a:off x="4033013" y="3939568"/>
              <a:ext cx="377062" cy="0"/>
            </a:xfrm>
            <a:prstGeom prst="line">
              <a:avLst/>
            </a:prstGeom>
            <a:ln w="9525"/>
          </p:spPr>
          <p:style>
            <a:lnRef idx="2">
              <a:schemeClr val="dk1"/>
            </a:lnRef>
            <a:fillRef idx="0">
              <a:schemeClr val="dk1"/>
            </a:fillRef>
            <a:effectRef idx="1">
              <a:schemeClr val="dk1"/>
            </a:effectRef>
            <a:fontRef idx="minor">
              <a:schemeClr val="tx1"/>
            </a:fontRef>
          </p:style>
        </p:cxnSp>
        <p:cxnSp>
          <p:nvCxnSpPr>
            <p:cNvPr id="22" name="Straight Connector 13">
              <a:extLst>
                <a:ext uri="{FF2B5EF4-FFF2-40B4-BE49-F238E27FC236}">
                  <a16:creationId xmlns:a16="http://schemas.microsoft.com/office/drawing/2014/main" id="{F2FD5B21-69EC-F5B5-893A-020768684910}"/>
                </a:ext>
              </a:extLst>
            </p:cNvPr>
            <p:cNvCxnSpPr>
              <a:cxnSpLocks/>
            </p:cNvCxnSpPr>
            <p:nvPr/>
          </p:nvCxnSpPr>
          <p:spPr>
            <a:xfrm>
              <a:off x="4033013" y="4720057"/>
              <a:ext cx="377062" cy="0"/>
            </a:xfrm>
            <a:prstGeom prst="line">
              <a:avLst/>
            </a:prstGeom>
            <a:ln w="9525"/>
          </p:spPr>
          <p:style>
            <a:lnRef idx="2">
              <a:schemeClr val="dk1"/>
            </a:lnRef>
            <a:fillRef idx="0">
              <a:schemeClr val="dk1"/>
            </a:fillRef>
            <a:effectRef idx="1">
              <a:schemeClr val="dk1"/>
            </a:effectRef>
            <a:fontRef idx="minor">
              <a:schemeClr val="tx1"/>
            </a:fontRef>
          </p:style>
        </p:cxnSp>
        <p:cxnSp>
          <p:nvCxnSpPr>
            <p:cNvPr id="23" name="Straight Connector 14">
              <a:extLst>
                <a:ext uri="{FF2B5EF4-FFF2-40B4-BE49-F238E27FC236}">
                  <a16:creationId xmlns:a16="http://schemas.microsoft.com/office/drawing/2014/main" id="{C52900AC-5EAA-4B7C-4A88-A80D3D26D1EF}"/>
                </a:ext>
              </a:extLst>
            </p:cNvPr>
            <p:cNvCxnSpPr>
              <a:cxnSpLocks/>
            </p:cNvCxnSpPr>
            <p:nvPr/>
          </p:nvCxnSpPr>
          <p:spPr>
            <a:xfrm>
              <a:off x="3997453" y="5498942"/>
              <a:ext cx="2095372" cy="0"/>
            </a:xfrm>
            <a:prstGeom prst="line">
              <a:avLst/>
            </a:prstGeom>
            <a:ln w="9525"/>
          </p:spPr>
          <p:style>
            <a:lnRef idx="2">
              <a:schemeClr val="dk1"/>
            </a:lnRef>
            <a:fillRef idx="0">
              <a:schemeClr val="dk1"/>
            </a:fillRef>
            <a:effectRef idx="1">
              <a:schemeClr val="dk1"/>
            </a:effectRef>
            <a:fontRef idx="minor">
              <a:schemeClr val="tx1"/>
            </a:fontRef>
          </p:style>
        </p:cxnSp>
        <p:cxnSp>
          <p:nvCxnSpPr>
            <p:cNvPr id="24" name="Straight Connector 15">
              <a:extLst>
                <a:ext uri="{FF2B5EF4-FFF2-40B4-BE49-F238E27FC236}">
                  <a16:creationId xmlns:a16="http://schemas.microsoft.com/office/drawing/2014/main" id="{289ADD9B-8F16-7D28-E563-B9372E92B566}"/>
                </a:ext>
              </a:extLst>
            </p:cNvPr>
            <p:cNvCxnSpPr>
              <a:cxnSpLocks/>
            </p:cNvCxnSpPr>
            <p:nvPr/>
          </p:nvCxnSpPr>
          <p:spPr>
            <a:xfrm>
              <a:off x="597694" y="5819092"/>
              <a:ext cx="3526631" cy="0"/>
            </a:xfrm>
            <a:prstGeom prst="line">
              <a:avLst/>
            </a:prstGeom>
            <a:ln w="9525"/>
          </p:spPr>
          <p:style>
            <a:lnRef idx="2">
              <a:schemeClr val="dk1"/>
            </a:lnRef>
            <a:fillRef idx="0">
              <a:schemeClr val="dk1"/>
            </a:fillRef>
            <a:effectRef idx="1">
              <a:schemeClr val="dk1"/>
            </a:effectRef>
            <a:fontRef idx="minor">
              <a:schemeClr val="tx1"/>
            </a:fontRef>
          </p:style>
        </p:cxnSp>
        <p:cxnSp>
          <p:nvCxnSpPr>
            <p:cNvPr id="25" name="Straight Connector 16">
              <a:extLst>
                <a:ext uri="{FF2B5EF4-FFF2-40B4-BE49-F238E27FC236}">
                  <a16:creationId xmlns:a16="http://schemas.microsoft.com/office/drawing/2014/main" id="{487BBB34-B0A5-F0AF-BD90-F4AD14D4EA7A}"/>
                </a:ext>
              </a:extLst>
            </p:cNvPr>
            <p:cNvCxnSpPr>
              <a:cxnSpLocks/>
            </p:cNvCxnSpPr>
            <p:nvPr/>
          </p:nvCxnSpPr>
          <p:spPr>
            <a:xfrm>
              <a:off x="4356100" y="3521308"/>
              <a:ext cx="0" cy="2031767"/>
            </a:xfrm>
            <a:prstGeom prst="line">
              <a:avLst/>
            </a:prstGeom>
            <a:ln w="9525"/>
          </p:spPr>
          <p:style>
            <a:lnRef idx="2">
              <a:schemeClr val="dk1"/>
            </a:lnRef>
            <a:fillRef idx="0">
              <a:schemeClr val="dk1"/>
            </a:fillRef>
            <a:effectRef idx="1">
              <a:schemeClr val="dk1"/>
            </a:effectRef>
            <a:fontRef idx="minor">
              <a:schemeClr val="tx1"/>
            </a:fontRef>
          </p:style>
        </p:cxnSp>
        <p:cxnSp>
          <p:nvCxnSpPr>
            <p:cNvPr id="38" name="Straight Connector 17">
              <a:extLst>
                <a:ext uri="{FF2B5EF4-FFF2-40B4-BE49-F238E27FC236}">
                  <a16:creationId xmlns:a16="http://schemas.microsoft.com/office/drawing/2014/main" id="{6377C53D-0735-A103-B64F-FFAD5D41C400}"/>
                </a:ext>
              </a:extLst>
            </p:cNvPr>
            <p:cNvCxnSpPr>
              <a:cxnSpLocks/>
            </p:cNvCxnSpPr>
            <p:nvPr/>
          </p:nvCxnSpPr>
          <p:spPr>
            <a:xfrm rot="-2700000">
              <a:off x="4298366" y="5500546"/>
              <a:ext cx="115468" cy="0"/>
            </a:xfrm>
            <a:prstGeom prst="line">
              <a:avLst/>
            </a:prstGeom>
            <a:ln w="9525"/>
          </p:spPr>
          <p:style>
            <a:lnRef idx="2">
              <a:schemeClr val="dk1"/>
            </a:lnRef>
            <a:fillRef idx="0">
              <a:schemeClr val="dk1"/>
            </a:fillRef>
            <a:effectRef idx="1">
              <a:schemeClr val="dk1"/>
            </a:effectRef>
            <a:fontRef idx="minor">
              <a:schemeClr val="tx1"/>
            </a:fontRef>
          </p:style>
        </p:cxnSp>
        <p:cxnSp>
          <p:nvCxnSpPr>
            <p:cNvPr id="39" name="Straight Connector 18">
              <a:extLst>
                <a:ext uri="{FF2B5EF4-FFF2-40B4-BE49-F238E27FC236}">
                  <a16:creationId xmlns:a16="http://schemas.microsoft.com/office/drawing/2014/main" id="{206BF15A-7568-9D37-0590-AC026D13E661}"/>
                </a:ext>
              </a:extLst>
            </p:cNvPr>
            <p:cNvCxnSpPr>
              <a:cxnSpLocks/>
            </p:cNvCxnSpPr>
            <p:nvPr/>
          </p:nvCxnSpPr>
          <p:spPr>
            <a:xfrm rot="18900000">
              <a:off x="4298364" y="4720056"/>
              <a:ext cx="115468" cy="0"/>
            </a:xfrm>
            <a:prstGeom prst="line">
              <a:avLst/>
            </a:prstGeom>
            <a:ln w="9525"/>
          </p:spPr>
          <p:style>
            <a:lnRef idx="2">
              <a:schemeClr val="dk1"/>
            </a:lnRef>
            <a:fillRef idx="0">
              <a:schemeClr val="dk1"/>
            </a:fillRef>
            <a:effectRef idx="1">
              <a:schemeClr val="dk1"/>
            </a:effectRef>
            <a:fontRef idx="minor">
              <a:schemeClr val="tx1"/>
            </a:fontRef>
          </p:style>
        </p:cxnSp>
        <p:cxnSp>
          <p:nvCxnSpPr>
            <p:cNvPr id="40" name="Straight Connector 19">
              <a:extLst>
                <a:ext uri="{FF2B5EF4-FFF2-40B4-BE49-F238E27FC236}">
                  <a16:creationId xmlns:a16="http://schemas.microsoft.com/office/drawing/2014/main" id="{906D5512-8A5E-A2AC-1430-15567A67B196}"/>
                </a:ext>
              </a:extLst>
            </p:cNvPr>
            <p:cNvCxnSpPr>
              <a:cxnSpLocks/>
            </p:cNvCxnSpPr>
            <p:nvPr/>
          </p:nvCxnSpPr>
          <p:spPr>
            <a:xfrm rot="18900000">
              <a:off x="4295982" y="3938791"/>
              <a:ext cx="115468" cy="0"/>
            </a:xfrm>
            <a:prstGeom prst="line">
              <a:avLst/>
            </a:prstGeom>
            <a:ln w="9525"/>
          </p:spPr>
          <p:style>
            <a:lnRef idx="2">
              <a:schemeClr val="dk1"/>
            </a:lnRef>
            <a:fillRef idx="0">
              <a:schemeClr val="dk1"/>
            </a:fillRef>
            <a:effectRef idx="1">
              <a:schemeClr val="dk1"/>
            </a:effectRef>
            <a:fontRef idx="minor">
              <a:schemeClr val="tx1"/>
            </a:fontRef>
          </p:style>
        </p:cxnSp>
        <p:cxnSp>
          <p:nvCxnSpPr>
            <p:cNvPr id="41" name="Straight Connector 20">
              <a:extLst>
                <a:ext uri="{FF2B5EF4-FFF2-40B4-BE49-F238E27FC236}">
                  <a16:creationId xmlns:a16="http://schemas.microsoft.com/office/drawing/2014/main" id="{A4A6813D-32D9-DAE0-571A-E22D03058C66}"/>
                </a:ext>
              </a:extLst>
            </p:cNvPr>
            <p:cNvCxnSpPr>
              <a:cxnSpLocks/>
            </p:cNvCxnSpPr>
            <p:nvPr/>
          </p:nvCxnSpPr>
          <p:spPr>
            <a:xfrm>
              <a:off x="4033013" y="5498942"/>
              <a:ext cx="0" cy="390525"/>
            </a:xfrm>
            <a:prstGeom prst="line">
              <a:avLst/>
            </a:prstGeom>
            <a:ln w="9525"/>
          </p:spPr>
          <p:style>
            <a:lnRef idx="2">
              <a:schemeClr val="dk1"/>
            </a:lnRef>
            <a:fillRef idx="0">
              <a:schemeClr val="dk1"/>
            </a:fillRef>
            <a:effectRef idx="1">
              <a:schemeClr val="dk1"/>
            </a:effectRef>
            <a:fontRef idx="minor">
              <a:schemeClr val="tx1"/>
            </a:fontRef>
          </p:style>
        </p:cxnSp>
        <p:cxnSp>
          <p:nvCxnSpPr>
            <p:cNvPr id="42" name="Straight Connector 21">
              <a:extLst>
                <a:ext uri="{FF2B5EF4-FFF2-40B4-BE49-F238E27FC236}">
                  <a16:creationId xmlns:a16="http://schemas.microsoft.com/office/drawing/2014/main" id="{BF6A0012-62DE-E5D4-E1EE-FA5D534E76A5}"/>
                </a:ext>
              </a:extLst>
            </p:cNvPr>
            <p:cNvCxnSpPr>
              <a:cxnSpLocks/>
            </p:cNvCxnSpPr>
            <p:nvPr/>
          </p:nvCxnSpPr>
          <p:spPr>
            <a:xfrm>
              <a:off x="678115" y="5498942"/>
              <a:ext cx="0" cy="390525"/>
            </a:xfrm>
            <a:prstGeom prst="line">
              <a:avLst/>
            </a:prstGeom>
            <a:ln w="9525"/>
          </p:spPr>
          <p:style>
            <a:lnRef idx="2">
              <a:schemeClr val="dk1"/>
            </a:lnRef>
            <a:fillRef idx="0">
              <a:schemeClr val="dk1"/>
            </a:fillRef>
            <a:effectRef idx="1">
              <a:schemeClr val="dk1"/>
            </a:effectRef>
            <a:fontRef idx="minor">
              <a:schemeClr val="tx1"/>
            </a:fontRef>
          </p:style>
        </p:cxnSp>
        <p:cxnSp>
          <p:nvCxnSpPr>
            <p:cNvPr id="43" name="Straight Connector 22">
              <a:extLst>
                <a:ext uri="{FF2B5EF4-FFF2-40B4-BE49-F238E27FC236}">
                  <a16:creationId xmlns:a16="http://schemas.microsoft.com/office/drawing/2014/main" id="{54A9D06F-D6C3-3F96-D7ED-B40E5ECF27EC}"/>
                </a:ext>
              </a:extLst>
            </p:cNvPr>
            <p:cNvCxnSpPr>
              <a:cxnSpLocks/>
            </p:cNvCxnSpPr>
            <p:nvPr/>
          </p:nvCxnSpPr>
          <p:spPr>
            <a:xfrm rot="-2700000">
              <a:off x="3975279" y="5825568"/>
              <a:ext cx="115468" cy="0"/>
            </a:xfrm>
            <a:prstGeom prst="line">
              <a:avLst/>
            </a:prstGeom>
            <a:ln w="9525"/>
          </p:spPr>
          <p:style>
            <a:lnRef idx="2">
              <a:schemeClr val="dk1"/>
            </a:lnRef>
            <a:fillRef idx="0">
              <a:schemeClr val="dk1"/>
            </a:fillRef>
            <a:effectRef idx="1">
              <a:schemeClr val="dk1"/>
            </a:effectRef>
            <a:fontRef idx="minor">
              <a:schemeClr val="tx1"/>
            </a:fontRef>
          </p:style>
        </p:cxnSp>
        <p:cxnSp>
          <p:nvCxnSpPr>
            <p:cNvPr id="44" name="Straight Connector 23">
              <a:extLst>
                <a:ext uri="{FF2B5EF4-FFF2-40B4-BE49-F238E27FC236}">
                  <a16:creationId xmlns:a16="http://schemas.microsoft.com/office/drawing/2014/main" id="{7960583C-4AD1-DA3E-5564-2989B389EEB4}"/>
                </a:ext>
              </a:extLst>
            </p:cNvPr>
            <p:cNvCxnSpPr>
              <a:cxnSpLocks/>
            </p:cNvCxnSpPr>
            <p:nvPr/>
          </p:nvCxnSpPr>
          <p:spPr>
            <a:xfrm rot="18900000">
              <a:off x="620381" y="5821472"/>
              <a:ext cx="115468" cy="0"/>
            </a:xfrm>
            <a:prstGeom prst="line">
              <a:avLst/>
            </a:prstGeom>
            <a:ln w="9525"/>
          </p:spPr>
          <p:style>
            <a:lnRef idx="2">
              <a:schemeClr val="dk1"/>
            </a:lnRef>
            <a:fillRef idx="0">
              <a:schemeClr val="dk1"/>
            </a:fillRef>
            <a:effectRef idx="1">
              <a:schemeClr val="dk1"/>
            </a:effectRef>
            <a:fontRef idx="minor">
              <a:schemeClr val="tx1"/>
            </a:fontRef>
          </p:style>
        </p:cxnSp>
        <p:cxnSp>
          <p:nvCxnSpPr>
            <p:cNvPr id="45" name="Straight Connector 24">
              <a:extLst>
                <a:ext uri="{FF2B5EF4-FFF2-40B4-BE49-F238E27FC236}">
                  <a16:creationId xmlns:a16="http://schemas.microsoft.com/office/drawing/2014/main" id="{BEB9F7E4-C507-5E9E-1E74-71A808A6F9EF}"/>
                </a:ext>
              </a:extLst>
            </p:cNvPr>
            <p:cNvCxnSpPr>
              <a:cxnSpLocks/>
            </p:cNvCxnSpPr>
            <p:nvPr/>
          </p:nvCxnSpPr>
          <p:spPr>
            <a:xfrm rot="18900000">
              <a:off x="4295981" y="3589761"/>
              <a:ext cx="115468" cy="0"/>
            </a:xfrm>
            <a:prstGeom prst="line">
              <a:avLst/>
            </a:prstGeom>
            <a:ln w="9525"/>
          </p:spPr>
          <p:style>
            <a:lnRef idx="2">
              <a:schemeClr val="dk1"/>
            </a:lnRef>
            <a:fillRef idx="0">
              <a:schemeClr val="dk1"/>
            </a:fillRef>
            <a:effectRef idx="1">
              <a:schemeClr val="dk1"/>
            </a:effectRef>
            <a:fontRef idx="minor">
              <a:schemeClr val="tx1"/>
            </a:fontRef>
          </p:style>
        </p:cxnSp>
        <p:sp>
          <p:nvSpPr>
            <p:cNvPr id="46" name="TextBox 37">
              <a:extLst>
                <a:ext uri="{FF2B5EF4-FFF2-40B4-BE49-F238E27FC236}">
                  <a16:creationId xmlns:a16="http://schemas.microsoft.com/office/drawing/2014/main" id="{BCC19171-BCEC-3285-AA8A-18084590F55B}"/>
                </a:ext>
              </a:extLst>
            </p:cNvPr>
            <p:cNvSpPr txBox="1"/>
            <p:nvPr/>
          </p:nvSpPr>
          <p:spPr>
            <a:xfrm>
              <a:off x="4410921" y="3479989"/>
              <a:ext cx="1628711" cy="564836"/>
            </a:xfrm>
            <a:prstGeom prst="rect">
              <a:avLst/>
            </a:prstGeom>
            <a:noFill/>
          </p:spPr>
          <p:txBody>
            <a:bodyPr wrap="square" rtlCol="0">
              <a:spAutoFit/>
            </a:bodyPr>
            <a:lstStyle/>
            <a:p>
              <a:r>
                <a:rPr lang="en-US" sz="1200" dirty="0"/>
                <a:t>0.05 mm</a:t>
              </a:r>
            </a:p>
          </p:txBody>
        </p:sp>
        <p:sp>
          <p:nvSpPr>
            <p:cNvPr id="47" name="TextBox 38">
              <a:extLst>
                <a:ext uri="{FF2B5EF4-FFF2-40B4-BE49-F238E27FC236}">
                  <a16:creationId xmlns:a16="http://schemas.microsoft.com/office/drawing/2014/main" id="{DED571DE-E352-E886-DB26-0347CFA1661F}"/>
                </a:ext>
              </a:extLst>
            </p:cNvPr>
            <p:cNvSpPr txBox="1"/>
            <p:nvPr/>
          </p:nvSpPr>
          <p:spPr>
            <a:xfrm>
              <a:off x="4410921" y="4046515"/>
              <a:ext cx="1399586" cy="564836"/>
            </a:xfrm>
            <a:prstGeom prst="rect">
              <a:avLst/>
            </a:prstGeom>
            <a:noFill/>
          </p:spPr>
          <p:txBody>
            <a:bodyPr wrap="square" rtlCol="0">
              <a:spAutoFit/>
            </a:bodyPr>
            <a:lstStyle/>
            <a:p>
              <a:r>
                <a:rPr lang="en-US" sz="1200" dirty="0"/>
                <a:t>0.11 mm</a:t>
              </a:r>
            </a:p>
          </p:txBody>
        </p:sp>
        <p:sp>
          <p:nvSpPr>
            <p:cNvPr id="48" name="TextBox 39">
              <a:extLst>
                <a:ext uri="{FF2B5EF4-FFF2-40B4-BE49-F238E27FC236}">
                  <a16:creationId xmlns:a16="http://schemas.microsoft.com/office/drawing/2014/main" id="{DAC31980-CCE3-8A14-1E4B-6DB1A1D78090}"/>
                </a:ext>
              </a:extLst>
            </p:cNvPr>
            <p:cNvSpPr txBox="1"/>
            <p:nvPr/>
          </p:nvSpPr>
          <p:spPr>
            <a:xfrm>
              <a:off x="4410921" y="4788649"/>
              <a:ext cx="1467619" cy="564836"/>
            </a:xfrm>
            <a:prstGeom prst="rect">
              <a:avLst/>
            </a:prstGeom>
            <a:noFill/>
          </p:spPr>
          <p:txBody>
            <a:bodyPr wrap="square" rtlCol="0">
              <a:spAutoFit/>
            </a:bodyPr>
            <a:lstStyle/>
            <a:p>
              <a:r>
                <a:rPr lang="en-US" sz="1200" dirty="0"/>
                <a:t>0.11 mm</a:t>
              </a:r>
            </a:p>
          </p:txBody>
        </p:sp>
        <p:sp>
          <p:nvSpPr>
            <p:cNvPr id="49" name="TextBox 40">
              <a:extLst>
                <a:ext uri="{FF2B5EF4-FFF2-40B4-BE49-F238E27FC236}">
                  <a16:creationId xmlns:a16="http://schemas.microsoft.com/office/drawing/2014/main" id="{57ED890F-FBDA-E182-6AAC-F98ED0CEBB22}"/>
                </a:ext>
              </a:extLst>
            </p:cNvPr>
            <p:cNvSpPr txBox="1"/>
            <p:nvPr/>
          </p:nvSpPr>
          <p:spPr>
            <a:xfrm>
              <a:off x="1614665" y="5905460"/>
              <a:ext cx="1908946" cy="564836"/>
            </a:xfrm>
            <a:prstGeom prst="rect">
              <a:avLst/>
            </a:prstGeom>
            <a:noFill/>
          </p:spPr>
          <p:txBody>
            <a:bodyPr wrap="square" rtlCol="0">
              <a:spAutoFit/>
            </a:bodyPr>
            <a:lstStyle/>
            <a:p>
              <a:r>
                <a:rPr lang="en-US" sz="1200" dirty="0"/>
                <a:t>12 mm</a:t>
              </a:r>
            </a:p>
          </p:txBody>
        </p:sp>
        <p:cxnSp>
          <p:nvCxnSpPr>
            <p:cNvPr id="50" name="Straight Connector 41">
              <a:extLst>
                <a:ext uri="{FF2B5EF4-FFF2-40B4-BE49-F238E27FC236}">
                  <a16:creationId xmlns:a16="http://schemas.microsoft.com/office/drawing/2014/main" id="{E54784B4-B45B-B636-DF35-1CA7E7789118}"/>
                </a:ext>
              </a:extLst>
            </p:cNvPr>
            <p:cNvCxnSpPr>
              <a:cxnSpLocks/>
            </p:cNvCxnSpPr>
            <p:nvPr/>
          </p:nvCxnSpPr>
          <p:spPr>
            <a:xfrm>
              <a:off x="5971540" y="1562100"/>
              <a:ext cx="0" cy="4048125"/>
            </a:xfrm>
            <a:prstGeom prst="line">
              <a:avLst/>
            </a:prstGeom>
            <a:ln w="9525"/>
          </p:spPr>
          <p:style>
            <a:lnRef idx="2">
              <a:schemeClr val="dk1"/>
            </a:lnRef>
            <a:fillRef idx="0">
              <a:schemeClr val="dk1"/>
            </a:fillRef>
            <a:effectRef idx="1">
              <a:schemeClr val="dk1"/>
            </a:effectRef>
            <a:fontRef idx="minor">
              <a:schemeClr val="tx1"/>
            </a:fontRef>
          </p:style>
        </p:cxnSp>
        <p:cxnSp>
          <p:nvCxnSpPr>
            <p:cNvPr id="51" name="Straight Connector 42">
              <a:extLst>
                <a:ext uri="{FF2B5EF4-FFF2-40B4-BE49-F238E27FC236}">
                  <a16:creationId xmlns:a16="http://schemas.microsoft.com/office/drawing/2014/main" id="{6512DFF5-7E35-ABE5-65EE-EC70E73D0C81}"/>
                </a:ext>
              </a:extLst>
            </p:cNvPr>
            <p:cNvCxnSpPr>
              <a:cxnSpLocks/>
            </p:cNvCxnSpPr>
            <p:nvPr/>
          </p:nvCxnSpPr>
          <p:spPr>
            <a:xfrm rot="18900000">
              <a:off x="5913760" y="1677717"/>
              <a:ext cx="115468" cy="0"/>
            </a:xfrm>
            <a:prstGeom prst="line">
              <a:avLst/>
            </a:prstGeom>
            <a:ln w="9525"/>
          </p:spPr>
          <p:style>
            <a:lnRef idx="2">
              <a:schemeClr val="dk1"/>
            </a:lnRef>
            <a:fillRef idx="0">
              <a:schemeClr val="dk1"/>
            </a:fillRef>
            <a:effectRef idx="1">
              <a:schemeClr val="dk1"/>
            </a:effectRef>
            <a:fontRef idx="minor">
              <a:schemeClr val="tx1"/>
            </a:fontRef>
          </p:style>
        </p:cxnSp>
        <p:cxnSp>
          <p:nvCxnSpPr>
            <p:cNvPr id="52" name="Straight Connector 43">
              <a:extLst>
                <a:ext uri="{FF2B5EF4-FFF2-40B4-BE49-F238E27FC236}">
                  <a16:creationId xmlns:a16="http://schemas.microsoft.com/office/drawing/2014/main" id="{7806778B-0EA0-FA7A-362E-6B898F8796DA}"/>
                </a:ext>
              </a:extLst>
            </p:cNvPr>
            <p:cNvCxnSpPr>
              <a:cxnSpLocks/>
            </p:cNvCxnSpPr>
            <p:nvPr/>
          </p:nvCxnSpPr>
          <p:spPr>
            <a:xfrm rot="18900000">
              <a:off x="5913759" y="5495781"/>
              <a:ext cx="115468" cy="0"/>
            </a:xfrm>
            <a:prstGeom prst="line">
              <a:avLst/>
            </a:prstGeom>
            <a:ln w="9525"/>
          </p:spPr>
          <p:style>
            <a:lnRef idx="2">
              <a:schemeClr val="dk1"/>
            </a:lnRef>
            <a:fillRef idx="0">
              <a:schemeClr val="dk1"/>
            </a:fillRef>
            <a:effectRef idx="1">
              <a:schemeClr val="dk1"/>
            </a:effectRef>
            <a:fontRef idx="minor">
              <a:schemeClr val="tx1"/>
            </a:fontRef>
          </p:style>
        </p:cxnSp>
        <p:sp>
          <p:nvSpPr>
            <p:cNvPr id="53" name="TextBox 44">
              <a:extLst>
                <a:ext uri="{FF2B5EF4-FFF2-40B4-BE49-F238E27FC236}">
                  <a16:creationId xmlns:a16="http://schemas.microsoft.com/office/drawing/2014/main" id="{BFE5C42D-2F18-5E7C-DE98-CCBC30C2F3E2}"/>
                </a:ext>
              </a:extLst>
            </p:cNvPr>
            <p:cNvSpPr txBox="1"/>
            <p:nvPr/>
          </p:nvSpPr>
          <p:spPr>
            <a:xfrm rot="16200000">
              <a:off x="5389355" y="3380561"/>
              <a:ext cx="1746833" cy="485547"/>
            </a:xfrm>
            <a:prstGeom prst="rect">
              <a:avLst/>
            </a:prstGeom>
            <a:noFill/>
          </p:spPr>
          <p:txBody>
            <a:bodyPr wrap="square" rtlCol="0">
              <a:spAutoFit/>
            </a:bodyPr>
            <a:lstStyle/>
            <a:p>
              <a:r>
                <a:rPr lang="en-US" sz="1200" dirty="0"/>
                <a:t>0.54 mm</a:t>
              </a:r>
            </a:p>
          </p:txBody>
        </p:sp>
      </p:grpSp>
      <p:sp>
        <p:nvSpPr>
          <p:cNvPr id="72" name="CasellaDiTesto 31">
            <a:extLst>
              <a:ext uri="{FF2B5EF4-FFF2-40B4-BE49-F238E27FC236}">
                <a16:creationId xmlns:a16="http://schemas.microsoft.com/office/drawing/2014/main" id="{91ECDCFD-8A16-493D-57E7-A5238AD12BDD}"/>
              </a:ext>
            </a:extLst>
          </p:cNvPr>
          <p:cNvSpPr txBox="1"/>
          <p:nvPr/>
        </p:nvSpPr>
        <p:spPr>
          <a:xfrm>
            <a:off x="6007609" y="4682009"/>
            <a:ext cx="6182961" cy="1200329"/>
          </a:xfrm>
          <a:prstGeom prst="rect">
            <a:avLst/>
          </a:prstGeom>
          <a:noFill/>
        </p:spPr>
        <p:txBody>
          <a:bodyPr wrap="square">
            <a:spAutoFit/>
          </a:bodyPr>
          <a:lstStyle/>
          <a:p>
            <a:r>
              <a:rPr lang="en-US" dirty="0"/>
              <a:t>Maximum allowable stresses (only tape without metal layer):</a:t>
            </a:r>
          </a:p>
          <a:p>
            <a:pPr marL="285750" indent="-285750">
              <a:buFont typeface="Arial" panose="020B0604020202020204" pitchFamily="34" charset="0"/>
              <a:buChar char="•"/>
            </a:pPr>
            <a:r>
              <a:rPr lang="en-US" dirty="0"/>
              <a:t>X-direction: </a:t>
            </a:r>
            <a:r>
              <a:rPr lang="el-GR" sz="1800" dirty="0">
                <a:cs typeface="Arial" panose="020B0604020202020204" pitchFamily="34" charset="0"/>
              </a:rPr>
              <a:t>σ</a:t>
            </a:r>
            <a:r>
              <a:rPr lang="en-US" sz="1800" baseline="-25000" dirty="0">
                <a:cs typeface="Arial" panose="020B0604020202020204" pitchFamily="34" charset="0"/>
              </a:rPr>
              <a:t>MAX </a:t>
            </a:r>
            <a:r>
              <a:rPr lang="en-US" sz="1800" dirty="0">
                <a:cs typeface="Arial" panose="020B0604020202020204" pitchFamily="34" charset="0"/>
              </a:rPr>
              <a:t>= -100 MPa </a:t>
            </a:r>
            <a:endParaRPr lang="en-US" dirty="0"/>
          </a:p>
          <a:p>
            <a:pPr marL="285750" indent="-285750">
              <a:buFont typeface="Arial" panose="020B0604020202020204" pitchFamily="34" charset="0"/>
              <a:buChar char="•"/>
            </a:pPr>
            <a:r>
              <a:rPr lang="en-US" dirty="0"/>
              <a:t>Y-direction: </a:t>
            </a:r>
            <a:r>
              <a:rPr lang="el-GR" sz="1800" dirty="0">
                <a:cs typeface="Arial" panose="020B0604020202020204" pitchFamily="34" charset="0"/>
              </a:rPr>
              <a:t>σ</a:t>
            </a:r>
            <a:r>
              <a:rPr lang="en-US" sz="1800" baseline="-25000" dirty="0">
                <a:cs typeface="Arial" panose="020B0604020202020204" pitchFamily="34" charset="0"/>
              </a:rPr>
              <a:t>MAX </a:t>
            </a:r>
            <a:r>
              <a:rPr lang="en-US" sz="1800" dirty="0">
                <a:cs typeface="Arial" panose="020B0604020202020204" pitchFamily="34" charset="0"/>
              </a:rPr>
              <a:t>= -400 MPa </a:t>
            </a:r>
            <a:endParaRPr lang="en-US" dirty="0"/>
          </a:p>
          <a:p>
            <a:pPr marL="285750" indent="-285750">
              <a:buFont typeface="Arial" panose="020B0604020202020204" pitchFamily="34" charset="0"/>
              <a:buChar char="•"/>
            </a:pPr>
            <a:r>
              <a:rPr lang="en-US" dirty="0"/>
              <a:t>XY-direction: </a:t>
            </a:r>
            <a:r>
              <a:rPr lang="el-GR" sz="1800" dirty="0">
                <a:cs typeface="Arial" panose="020B0604020202020204" pitchFamily="34" charset="0"/>
              </a:rPr>
              <a:t>σ</a:t>
            </a:r>
            <a:r>
              <a:rPr lang="en-US" sz="1800" baseline="-25000" dirty="0">
                <a:cs typeface="Arial" panose="020B0604020202020204" pitchFamily="34" charset="0"/>
              </a:rPr>
              <a:t>MAX </a:t>
            </a:r>
            <a:r>
              <a:rPr lang="en-US" sz="1800" dirty="0">
                <a:cs typeface="Arial" panose="020B0604020202020204" pitchFamily="34" charset="0"/>
              </a:rPr>
              <a:t>&gt; 19 MPa </a:t>
            </a:r>
            <a:endParaRPr lang="en-GB" dirty="0"/>
          </a:p>
        </p:txBody>
      </p:sp>
      <p:sp>
        <p:nvSpPr>
          <p:cNvPr id="76" name="CasellaDiTesto 75">
            <a:extLst>
              <a:ext uri="{FF2B5EF4-FFF2-40B4-BE49-F238E27FC236}">
                <a16:creationId xmlns:a16="http://schemas.microsoft.com/office/drawing/2014/main" id="{56E392F1-F559-A0BA-BD0B-5CFFA0FB6BAD}"/>
              </a:ext>
            </a:extLst>
          </p:cNvPr>
          <p:cNvSpPr txBox="1"/>
          <p:nvPr/>
        </p:nvSpPr>
        <p:spPr>
          <a:xfrm>
            <a:off x="351958" y="3052809"/>
            <a:ext cx="5560639" cy="553998"/>
          </a:xfrm>
          <a:prstGeom prst="rect">
            <a:avLst/>
          </a:prstGeom>
          <a:noFill/>
        </p:spPr>
        <p:txBody>
          <a:bodyPr wrap="square">
            <a:spAutoFit/>
          </a:bodyPr>
          <a:lstStyle/>
          <a:p>
            <a:r>
              <a:rPr lang="en-GB" sz="1000" dirty="0"/>
              <a:t>[1] https://</a:t>
            </a:r>
            <a:r>
              <a:rPr lang="en-GB" sz="1000" dirty="0" err="1"/>
              <a:t>www.fujikura.co.uk</a:t>
            </a:r>
            <a:r>
              <a:rPr lang="en-GB" sz="1000" dirty="0"/>
              <a:t>/</a:t>
            </a:r>
            <a:r>
              <a:rPr lang="en-GB" sz="1000" dirty="0" err="1"/>
              <a:t>netalogue</a:t>
            </a:r>
            <a:r>
              <a:rPr lang="en-GB" sz="1000" dirty="0"/>
              <a:t>/pdfs/Fujikura%20Superconductor%20Guide.pdf</a:t>
            </a:r>
          </a:p>
          <a:p>
            <a:r>
              <a:rPr lang="en-GB" sz="1000" dirty="0"/>
              <a:t>[2] D. </a:t>
            </a:r>
            <a:r>
              <a:rPr lang="en-GB" sz="1000" dirty="0" err="1"/>
              <a:t>Uglietti</a:t>
            </a:r>
            <a:r>
              <a:rPr lang="en-GB" sz="1000" dirty="0"/>
              <a:t> at al. “</a:t>
            </a:r>
            <a:r>
              <a:rPr lang="it-IT" sz="1000" b="0" i="0" dirty="0">
                <a:solidFill>
                  <a:srgbClr val="1F1F1F"/>
                </a:solidFill>
                <a:effectLst/>
                <a:latin typeface="ElsevierGulliver"/>
              </a:rPr>
              <a:t>Non-</a:t>
            </a:r>
            <a:r>
              <a:rPr lang="it-IT" sz="1000" b="0" i="0" dirty="0" err="1">
                <a:solidFill>
                  <a:srgbClr val="1F1F1F"/>
                </a:solidFill>
                <a:effectLst/>
                <a:latin typeface="ElsevierGulliver"/>
              </a:rPr>
              <a:t>twisted</a:t>
            </a:r>
            <a:r>
              <a:rPr lang="it-IT" sz="1000" b="0" i="0" dirty="0">
                <a:solidFill>
                  <a:srgbClr val="1F1F1F"/>
                </a:solidFill>
                <a:effectLst/>
                <a:latin typeface="ElsevierGulliver"/>
              </a:rPr>
              <a:t> </a:t>
            </a:r>
            <a:r>
              <a:rPr lang="it-IT" sz="1000" b="0" i="0" dirty="0" err="1">
                <a:solidFill>
                  <a:srgbClr val="1F1F1F"/>
                </a:solidFill>
                <a:effectLst/>
                <a:latin typeface="ElsevierGulliver"/>
              </a:rPr>
              <a:t>stacks</a:t>
            </a:r>
            <a:r>
              <a:rPr lang="it-IT" sz="1000" b="0" i="0" dirty="0">
                <a:solidFill>
                  <a:srgbClr val="1F1F1F"/>
                </a:solidFill>
                <a:effectLst/>
                <a:latin typeface="ElsevierGulliver"/>
              </a:rPr>
              <a:t> of </a:t>
            </a:r>
            <a:r>
              <a:rPr lang="it-IT" sz="1000" b="0" i="0" dirty="0" err="1">
                <a:solidFill>
                  <a:srgbClr val="1F1F1F"/>
                </a:solidFill>
                <a:effectLst/>
                <a:latin typeface="ElsevierGulliver"/>
              </a:rPr>
              <a:t>coated</a:t>
            </a:r>
            <a:r>
              <a:rPr lang="it-IT" sz="1000" b="0" i="0" dirty="0">
                <a:solidFill>
                  <a:srgbClr val="1F1F1F"/>
                </a:solidFill>
                <a:effectLst/>
                <a:latin typeface="ElsevierGulliver"/>
              </a:rPr>
              <a:t> </a:t>
            </a:r>
            <a:r>
              <a:rPr lang="it-IT" sz="1000" b="0" i="0" dirty="0" err="1">
                <a:solidFill>
                  <a:srgbClr val="1F1F1F"/>
                </a:solidFill>
                <a:effectLst/>
                <a:latin typeface="ElsevierGulliver"/>
              </a:rPr>
              <a:t>conductors</a:t>
            </a:r>
            <a:r>
              <a:rPr lang="it-IT" sz="1000" b="0" i="0" dirty="0">
                <a:solidFill>
                  <a:srgbClr val="1F1F1F"/>
                </a:solidFill>
                <a:effectLst/>
                <a:latin typeface="ElsevierGulliver"/>
              </a:rPr>
              <a:t> for </a:t>
            </a:r>
            <a:r>
              <a:rPr lang="it-IT" sz="1000" b="0" i="0" dirty="0" err="1">
                <a:solidFill>
                  <a:srgbClr val="1F1F1F"/>
                </a:solidFill>
                <a:effectLst/>
                <a:latin typeface="ElsevierGulliver"/>
              </a:rPr>
              <a:t>magnets</a:t>
            </a:r>
            <a:r>
              <a:rPr lang="it-IT" sz="1000" b="0" i="0" dirty="0">
                <a:solidFill>
                  <a:srgbClr val="1F1F1F"/>
                </a:solidFill>
                <a:effectLst/>
                <a:latin typeface="ElsevierGulliver"/>
              </a:rPr>
              <a:t>: Analysis of </a:t>
            </a:r>
            <a:r>
              <a:rPr lang="it-IT" sz="1000" b="0" i="0" dirty="0" err="1">
                <a:solidFill>
                  <a:srgbClr val="1F1F1F"/>
                </a:solidFill>
                <a:effectLst/>
                <a:latin typeface="ElsevierGulliver"/>
              </a:rPr>
              <a:t>inductance</a:t>
            </a:r>
            <a:r>
              <a:rPr lang="it-IT" sz="1000" b="0" i="0" dirty="0">
                <a:solidFill>
                  <a:srgbClr val="1F1F1F"/>
                </a:solidFill>
                <a:effectLst/>
                <a:latin typeface="ElsevierGulliver"/>
              </a:rPr>
              <a:t> and AC </a:t>
            </a:r>
            <a:r>
              <a:rPr lang="it-IT" sz="1000" b="0" i="0" dirty="0" err="1">
                <a:solidFill>
                  <a:srgbClr val="1F1F1F"/>
                </a:solidFill>
                <a:effectLst/>
                <a:latin typeface="ElsevierGulliver"/>
              </a:rPr>
              <a:t>losses</a:t>
            </a:r>
            <a:r>
              <a:rPr lang="en-GB" sz="1000" dirty="0"/>
              <a:t>“  https://</a:t>
            </a:r>
            <a:r>
              <a:rPr lang="en-GB" sz="1000" dirty="0" err="1"/>
              <a:t>doi.org</a:t>
            </a:r>
            <a:r>
              <a:rPr lang="en-GB" sz="1000" dirty="0"/>
              <a:t>/10.1016/j.cryogenics.2020.103118</a:t>
            </a:r>
          </a:p>
        </p:txBody>
      </p:sp>
      <p:pic>
        <p:nvPicPr>
          <p:cNvPr id="77" name="Immagine 10" descr="Immagine che contiene schermata, diagramma, testo, design&#10;&#10;Descrizione generata automaticamente">
            <a:extLst>
              <a:ext uri="{FF2B5EF4-FFF2-40B4-BE49-F238E27FC236}">
                <a16:creationId xmlns:a16="http://schemas.microsoft.com/office/drawing/2014/main" id="{8F313999-4D7C-8FD9-A19B-7985EA7A588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8307" y="1785311"/>
            <a:ext cx="5151621" cy="1176985"/>
          </a:xfrm>
          <a:prstGeom prst="rect">
            <a:avLst/>
          </a:prstGeom>
        </p:spPr>
      </p:pic>
      <p:sp>
        <p:nvSpPr>
          <p:cNvPr id="78" name="CasellaDiTesto 26">
            <a:extLst>
              <a:ext uri="{FF2B5EF4-FFF2-40B4-BE49-F238E27FC236}">
                <a16:creationId xmlns:a16="http://schemas.microsoft.com/office/drawing/2014/main" id="{431516C7-F7E0-29D4-1334-A6C9BAAB3D7C}"/>
              </a:ext>
            </a:extLst>
          </p:cNvPr>
          <p:cNvSpPr txBox="1"/>
          <p:nvPr/>
        </p:nvSpPr>
        <p:spPr>
          <a:xfrm>
            <a:off x="374395" y="1430497"/>
            <a:ext cx="3173781" cy="369332"/>
          </a:xfrm>
          <a:prstGeom prst="rect">
            <a:avLst/>
          </a:prstGeom>
          <a:noFill/>
        </p:spPr>
        <p:txBody>
          <a:bodyPr wrap="square" rtlCol="0">
            <a:spAutoFit/>
          </a:bodyPr>
          <a:lstStyle/>
          <a:p>
            <a:r>
              <a:rPr lang="en-GB" dirty="0"/>
              <a:t>Fujikura FESCH-12 AP tape [1]</a:t>
            </a:r>
          </a:p>
        </p:txBody>
      </p:sp>
      <p:pic>
        <p:nvPicPr>
          <p:cNvPr id="80" name="Immagine 79" descr="Immagine che contiene linea, Diagramma, diagramma, testo&#10;&#10;Il contenuto generato dall'IA potrebbe non essere corretto.">
            <a:extLst>
              <a:ext uri="{FF2B5EF4-FFF2-40B4-BE49-F238E27FC236}">
                <a16:creationId xmlns:a16="http://schemas.microsoft.com/office/drawing/2014/main" id="{5F13D171-8605-A2C9-F33E-038F70395EE2}"/>
              </a:ext>
            </a:extLst>
          </p:cNvPr>
          <p:cNvPicPr>
            <a:picLocks noChangeAspect="1"/>
          </p:cNvPicPr>
          <p:nvPr/>
        </p:nvPicPr>
        <p:blipFill>
          <a:blip r:embed="rId4"/>
          <a:stretch>
            <a:fillRect/>
          </a:stretch>
        </p:blipFill>
        <p:spPr>
          <a:xfrm>
            <a:off x="789289" y="3689049"/>
            <a:ext cx="4209672" cy="2572848"/>
          </a:xfrm>
          <a:prstGeom prst="rect">
            <a:avLst/>
          </a:prstGeom>
        </p:spPr>
      </p:pic>
    </p:spTree>
    <p:extLst>
      <p:ext uri="{BB962C8B-B14F-4D97-AF65-F5344CB8AC3E}">
        <p14:creationId xmlns:p14="http://schemas.microsoft.com/office/powerpoint/2010/main" val="30523239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E8E935-5251-CF20-6767-FAA654DF0FFC}"/>
            </a:ext>
          </a:extLst>
        </p:cNvPr>
        <p:cNvGrpSpPr/>
        <p:nvPr/>
      </p:nvGrpSpPr>
      <p:grpSpPr>
        <a:xfrm>
          <a:off x="0" y="0"/>
          <a:ext cx="0" cy="0"/>
          <a:chOff x="0" y="0"/>
          <a:chExt cx="0" cy="0"/>
        </a:xfrm>
      </p:grpSpPr>
      <p:sp>
        <p:nvSpPr>
          <p:cNvPr id="58" name="Segnaposto piè di pagina 57">
            <a:extLst>
              <a:ext uri="{FF2B5EF4-FFF2-40B4-BE49-F238E27FC236}">
                <a16:creationId xmlns:a16="http://schemas.microsoft.com/office/drawing/2014/main" id="{BFFD68EF-E65E-7E9B-5712-5FE59640F216}"/>
              </a:ext>
            </a:extLst>
          </p:cNvPr>
          <p:cNvSpPr>
            <a:spLocks noGrp="1"/>
          </p:cNvSpPr>
          <p:nvPr>
            <p:ph type="ftr" sz="quarter" idx="3"/>
          </p:nvPr>
        </p:nvSpPr>
        <p:spPr/>
        <p:txBody>
          <a:bodyPr/>
          <a:lstStyle/>
          <a:p>
            <a:r>
              <a:rPr lang="it-IT"/>
              <a:t>S. Mariotto - Dipole Magnet Design @ IMCC 2025</a:t>
            </a:r>
            <a:endParaRPr lang="en-GB"/>
          </a:p>
        </p:txBody>
      </p:sp>
      <p:sp>
        <p:nvSpPr>
          <p:cNvPr id="59" name="Segnaposto numero diapositiva 58">
            <a:extLst>
              <a:ext uri="{FF2B5EF4-FFF2-40B4-BE49-F238E27FC236}">
                <a16:creationId xmlns:a16="http://schemas.microsoft.com/office/drawing/2014/main" id="{02E52C0B-2BE5-DF52-5A98-DFE30804F116}"/>
              </a:ext>
            </a:extLst>
          </p:cNvPr>
          <p:cNvSpPr>
            <a:spLocks noGrp="1"/>
          </p:cNvSpPr>
          <p:nvPr>
            <p:ph type="sldNum" sz="quarter" idx="4"/>
          </p:nvPr>
        </p:nvSpPr>
        <p:spPr/>
        <p:txBody>
          <a:bodyPr/>
          <a:lstStyle/>
          <a:p>
            <a:fld id="{A16AB2F8-5338-F742-A59E-35F5B82165E6}" type="slidenum">
              <a:rPr lang="en-GB" smtClean="0"/>
              <a:pPr/>
              <a:t>6</a:t>
            </a:fld>
            <a:endParaRPr lang="en-GB"/>
          </a:p>
        </p:txBody>
      </p:sp>
      <p:sp>
        <p:nvSpPr>
          <p:cNvPr id="7" name="Titolo 5">
            <a:extLst>
              <a:ext uri="{FF2B5EF4-FFF2-40B4-BE49-F238E27FC236}">
                <a16:creationId xmlns:a16="http://schemas.microsoft.com/office/drawing/2014/main" id="{FEEBA9BD-ACA2-D1AA-A001-F41A482997DE}"/>
              </a:ext>
            </a:extLst>
          </p:cNvPr>
          <p:cNvSpPr>
            <a:spLocks noGrp="1"/>
          </p:cNvSpPr>
          <p:nvPr>
            <p:ph type="title"/>
          </p:nvPr>
        </p:nvSpPr>
        <p:spPr/>
        <p:txBody>
          <a:bodyPr/>
          <a:lstStyle/>
          <a:p>
            <a:r>
              <a:rPr lang="en-GB" dirty="0"/>
              <a:t>Electromagnetic Design:</a:t>
            </a:r>
            <a:br>
              <a:rPr lang="en-GB" dirty="0"/>
            </a:br>
            <a:r>
              <a:rPr lang="en-GB" dirty="0"/>
              <a:t>Block-coil Layout</a:t>
            </a:r>
          </a:p>
        </p:txBody>
      </p:sp>
      <p:sp>
        <p:nvSpPr>
          <p:cNvPr id="6" name="TextBox 19">
            <a:extLst>
              <a:ext uri="{FF2B5EF4-FFF2-40B4-BE49-F238E27FC236}">
                <a16:creationId xmlns:a16="http://schemas.microsoft.com/office/drawing/2014/main" id="{CEDD4120-9259-60BC-27E9-EFC8435D3B3C}"/>
              </a:ext>
            </a:extLst>
          </p:cNvPr>
          <p:cNvSpPr txBox="1"/>
          <p:nvPr/>
        </p:nvSpPr>
        <p:spPr>
          <a:xfrm>
            <a:off x="599086" y="1351759"/>
            <a:ext cx="9707671" cy="1754326"/>
          </a:xfrm>
          <a:prstGeom prst="rect">
            <a:avLst/>
          </a:prstGeom>
          <a:noFill/>
        </p:spPr>
        <p:txBody>
          <a:bodyPr wrap="square" rtlCol="0">
            <a:spAutoFit/>
          </a:bodyPr>
          <a:lstStyle/>
          <a:p>
            <a:pPr algn="just"/>
            <a:r>
              <a:rPr lang="en-US" dirty="0"/>
              <a:t>Development of two Different magnet design: </a:t>
            </a:r>
            <a:r>
              <a:rPr lang="en-US" b="1" dirty="0"/>
              <a:t>Block-Coil vs Cos-theta layout</a:t>
            </a:r>
          </a:p>
          <a:p>
            <a:pPr algn="just"/>
            <a:r>
              <a:rPr lang="en-US" b="1" dirty="0"/>
              <a:t>Block-coil advantages:</a:t>
            </a:r>
          </a:p>
          <a:p>
            <a:pPr marL="285750" indent="-285750" algn="just">
              <a:buFont typeface="Arial" panose="020B0604020202020204" pitchFamily="34" charset="0"/>
              <a:buChar char="•"/>
            </a:pPr>
            <a:r>
              <a:rPr lang="en-US" b="1" dirty="0"/>
              <a:t>Cable configuration suitable to coil geometry winding</a:t>
            </a:r>
            <a:endParaRPr lang="en-US" dirty="0"/>
          </a:p>
          <a:p>
            <a:pPr marL="285750" indent="-285750" algn="just">
              <a:buFont typeface="Arial" panose="020B0604020202020204" pitchFamily="34" charset="0"/>
              <a:buChar char="•"/>
            </a:pPr>
            <a:r>
              <a:rPr lang="en-US" dirty="0"/>
              <a:t>Better Lorentz forces stress management</a:t>
            </a:r>
          </a:p>
          <a:p>
            <a:pPr algn="just"/>
            <a:r>
              <a:rPr lang="en-US" dirty="0"/>
              <a:t>Disadvantages:</a:t>
            </a:r>
          </a:p>
          <a:p>
            <a:pPr marL="285750" indent="-285750" algn="just">
              <a:buFont typeface="Arial" panose="020B0604020202020204" pitchFamily="34" charset="0"/>
              <a:buChar char="•"/>
            </a:pPr>
            <a:r>
              <a:rPr lang="en-US" dirty="0"/>
              <a:t>Field quality optimization more difficult</a:t>
            </a:r>
          </a:p>
        </p:txBody>
      </p:sp>
      <p:grpSp>
        <p:nvGrpSpPr>
          <p:cNvPr id="32" name="Gruppo 31">
            <a:extLst>
              <a:ext uri="{FF2B5EF4-FFF2-40B4-BE49-F238E27FC236}">
                <a16:creationId xmlns:a16="http://schemas.microsoft.com/office/drawing/2014/main" id="{981EA230-6611-FB4A-7668-A10C07E5FD57}"/>
              </a:ext>
            </a:extLst>
          </p:cNvPr>
          <p:cNvGrpSpPr/>
          <p:nvPr/>
        </p:nvGrpSpPr>
        <p:grpSpPr>
          <a:xfrm>
            <a:off x="599086" y="3251314"/>
            <a:ext cx="3234556" cy="2459494"/>
            <a:chOff x="599086" y="3251314"/>
            <a:chExt cx="3234556" cy="2459494"/>
          </a:xfrm>
        </p:grpSpPr>
        <p:pic>
          <p:nvPicPr>
            <p:cNvPr id="17" name="Immagine 16" descr="Immagine che contiene schermata, Policromia, diagramma, linea&#10;&#10;Il contenuto generato dall'IA potrebbe non essere corretto.">
              <a:extLst>
                <a:ext uri="{FF2B5EF4-FFF2-40B4-BE49-F238E27FC236}">
                  <a16:creationId xmlns:a16="http://schemas.microsoft.com/office/drawing/2014/main" id="{359569DE-9695-C71E-6FB5-C262BCF9416E}"/>
                </a:ext>
              </a:extLst>
            </p:cNvPr>
            <p:cNvPicPr>
              <a:picLocks noChangeAspect="1"/>
            </p:cNvPicPr>
            <p:nvPr/>
          </p:nvPicPr>
          <p:blipFill>
            <a:blip r:embed="rId2"/>
            <a:stretch>
              <a:fillRect/>
            </a:stretch>
          </p:blipFill>
          <p:spPr>
            <a:xfrm>
              <a:off x="599086" y="3251314"/>
              <a:ext cx="3234556" cy="2459494"/>
            </a:xfrm>
            <a:prstGeom prst="rect">
              <a:avLst/>
            </a:prstGeom>
          </p:spPr>
        </p:pic>
        <p:sp>
          <p:nvSpPr>
            <p:cNvPr id="20" name="CasellaDiTesto 19">
              <a:extLst>
                <a:ext uri="{FF2B5EF4-FFF2-40B4-BE49-F238E27FC236}">
                  <a16:creationId xmlns:a16="http://schemas.microsoft.com/office/drawing/2014/main" id="{5DED96E7-0364-4C9C-E0C2-9B1EA9167D25}"/>
                </a:ext>
              </a:extLst>
            </p:cNvPr>
            <p:cNvSpPr txBox="1"/>
            <p:nvPr/>
          </p:nvSpPr>
          <p:spPr>
            <a:xfrm>
              <a:off x="1557710" y="4136252"/>
              <a:ext cx="1128835" cy="369332"/>
            </a:xfrm>
            <a:prstGeom prst="rect">
              <a:avLst/>
            </a:prstGeom>
            <a:noFill/>
          </p:spPr>
          <p:txBody>
            <a:bodyPr wrap="none" rtlCol="0">
              <a:spAutoFit/>
            </a:bodyPr>
            <a:lstStyle/>
            <a:p>
              <a:r>
                <a:rPr lang="it-IT" b="1" dirty="0">
                  <a:solidFill>
                    <a:srgbClr val="C00000"/>
                  </a:solidFill>
                </a:rPr>
                <a:t>Block-Coil</a:t>
              </a:r>
              <a:endParaRPr lang="en-GB" b="1" dirty="0">
                <a:solidFill>
                  <a:srgbClr val="C00000"/>
                </a:solidFill>
              </a:endParaRPr>
            </a:p>
          </p:txBody>
        </p:sp>
      </p:grpSp>
      <p:sp>
        <p:nvSpPr>
          <p:cNvPr id="30" name="TextBox 61">
            <a:extLst>
              <a:ext uri="{FF2B5EF4-FFF2-40B4-BE49-F238E27FC236}">
                <a16:creationId xmlns:a16="http://schemas.microsoft.com/office/drawing/2014/main" id="{D0633BCC-AA60-C2BE-93A9-BEB798B109E4}"/>
              </a:ext>
            </a:extLst>
          </p:cNvPr>
          <p:cNvSpPr txBox="1"/>
          <p:nvPr/>
        </p:nvSpPr>
        <p:spPr>
          <a:xfrm>
            <a:off x="490326" y="5743151"/>
            <a:ext cx="3711382" cy="692497"/>
          </a:xfrm>
          <a:prstGeom prst="rect">
            <a:avLst/>
          </a:prstGeom>
          <a:noFill/>
        </p:spPr>
        <p:txBody>
          <a:bodyPr wrap="square">
            <a:spAutoFit/>
          </a:bodyPr>
          <a:lstStyle/>
          <a:p>
            <a:r>
              <a:rPr lang="en-US" sz="1400" i="1" dirty="0">
                <a:solidFill>
                  <a:srgbClr val="00B0F0"/>
                </a:solidFill>
                <a:cs typeface="Arial" panose="020B0604020202020204" pitchFamily="34" charset="0"/>
              </a:rPr>
              <a:t>Courtesy of </a:t>
            </a:r>
            <a:r>
              <a:rPr lang="en-GB" sz="1400" i="1" dirty="0">
                <a:solidFill>
                  <a:srgbClr val="00B0F0"/>
                </a:solidFill>
                <a:cs typeface="Arial" panose="020B0604020202020204" pitchFamily="34" charset="0"/>
              </a:rPr>
              <a:t>L. Alfonso @ IMCC-2025</a:t>
            </a:r>
          </a:p>
          <a:p>
            <a:r>
              <a:rPr lang="en-GB" sz="1100" i="1" dirty="0">
                <a:solidFill>
                  <a:srgbClr val="00B0F0"/>
                </a:solidFill>
                <a:cs typeface="Arial" panose="020B0604020202020204" pitchFamily="34" charset="0"/>
                <a:hlinkClick r:id="rId3"/>
              </a:rPr>
              <a:t>https://indico.desy.de/event/45968/contributions/185355/</a:t>
            </a:r>
            <a:endParaRPr lang="en-GB" sz="1100" i="1" dirty="0">
              <a:solidFill>
                <a:srgbClr val="00B0F0"/>
              </a:solidFill>
              <a:cs typeface="Arial" panose="020B0604020202020204" pitchFamily="34" charset="0"/>
            </a:endParaRPr>
          </a:p>
          <a:p>
            <a:endParaRPr lang="en-GB" sz="1400" i="1" dirty="0">
              <a:solidFill>
                <a:srgbClr val="00B0F0"/>
              </a:solidFill>
              <a:cs typeface="Arial" panose="020B0604020202020204" pitchFamily="34" charset="0"/>
            </a:endParaRPr>
          </a:p>
        </p:txBody>
      </p:sp>
      <p:graphicFrame>
        <p:nvGraphicFramePr>
          <p:cNvPr id="34" name="Table 8">
            <a:extLst>
              <a:ext uri="{FF2B5EF4-FFF2-40B4-BE49-F238E27FC236}">
                <a16:creationId xmlns:a16="http://schemas.microsoft.com/office/drawing/2014/main" id="{3EBC78E5-41E8-71FB-7B0E-8DF4F509A495}"/>
              </a:ext>
            </a:extLst>
          </p:cNvPr>
          <p:cNvGraphicFramePr>
            <a:graphicFrameLocks noGrp="1"/>
          </p:cNvGraphicFramePr>
          <p:nvPr>
            <p:extLst>
              <p:ext uri="{D42A27DB-BD31-4B8C-83A1-F6EECF244321}">
                <p14:modId xmlns:p14="http://schemas.microsoft.com/office/powerpoint/2010/main" val="447470181"/>
              </p:ext>
            </p:extLst>
          </p:nvPr>
        </p:nvGraphicFramePr>
        <p:xfrm>
          <a:off x="3966410" y="3822911"/>
          <a:ext cx="3328067" cy="1920240"/>
        </p:xfrm>
        <a:graphic>
          <a:graphicData uri="http://schemas.openxmlformats.org/drawingml/2006/table">
            <a:tbl>
              <a:tblPr firstRow="1" bandRow="1">
                <a:tableStyleId>{5C22544A-7EE6-4342-B048-85BDC9FD1C3A}</a:tableStyleId>
              </a:tblPr>
              <a:tblGrid>
                <a:gridCol w="1426472">
                  <a:extLst>
                    <a:ext uri="{9D8B030D-6E8A-4147-A177-3AD203B41FA5}">
                      <a16:colId xmlns:a16="http://schemas.microsoft.com/office/drawing/2014/main" val="2815060668"/>
                    </a:ext>
                  </a:extLst>
                </a:gridCol>
                <a:gridCol w="931113">
                  <a:extLst>
                    <a:ext uri="{9D8B030D-6E8A-4147-A177-3AD203B41FA5}">
                      <a16:colId xmlns:a16="http://schemas.microsoft.com/office/drawing/2014/main" val="323453145"/>
                    </a:ext>
                  </a:extLst>
                </a:gridCol>
                <a:gridCol w="970482">
                  <a:extLst>
                    <a:ext uri="{9D8B030D-6E8A-4147-A177-3AD203B41FA5}">
                      <a16:colId xmlns:a16="http://schemas.microsoft.com/office/drawing/2014/main" val="1603338829"/>
                    </a:ext>
                  </a:extLst>
                </a:gridCol>
              </a:tblGrid>
              <a:tr h="268825">
                <a:tc>
                  <a:txBody>
                    <a:bodyPr/>
                    <a:lstStyle/>
                    <a:p>
                      <a:r>
                        <a:rPr lang="en-US" sz="1200" dirty="0">
                          <a:solidFill>
                            <a:schemeClr val="tx1"/>
                          </a:solidFill>
                          <a:latin typeface="+mn-lt"/>
                        </a:rPr>
                        <a:t>Parameter</a:t>
                      </a:r>
                    </a:p>
                  </a:txBody>
                  <a:tcPr anchor="ct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200" dirty="0">
                          <a:solidFill>
                            <a:schemeClr val="tx1"/>
                          </a:solidFill>
                          <a:latin typeface="+mn-lt"/>
                        </a:rPr>
                        <a:t>Value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200" b="1" dirty="0">
                          <a:solidFill>
                            <a:schemeClr val="tx1"/>
                          </a:solidFill>
                          <a:latin typeface="+mn-lt"/>
                        </a:rPr>
                        <a:t>U.M.</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050752697"/>
                  </a:ext>
                </a:extLst>
              </a:tr>
              <a:tr h="268825">
                <a:tc>
                  <a:txBody>
                    <a:bodyPr/>
                    <a:lstStyle/>
                    <a:p>
                      <a:r>
                        <a:rPr lang="en-US" sz="1200" b="1" dirty="0">
                          <a:latin typeface="+mn-lt"/>
                        </a:rPr>
                        <a:t>I</a:t>
                      </a:r>
                      <a:r>
                        <a:rPr lang="en-US" sz="1200" b="1" baseline="-25000" dirty="0">
                          <a:latin typeface="+mn-lt"/>
                        </a:rPr>
                        <a:t>OP</a:t>
                      </a:r>
                      <a:endParaRPr lang="en-US" sz="1200" b="1" dirty="0">
                        <a:latin typeface="+mn-lt"/>
                      </a:endParaRPr>
                    </a:p>
                  </a:txBody>
                  <a:tcPr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200" dirty="0">
                          <a:latin typeface="+mn-lt"/>
                        </a:rPr>
                        <a:t>3515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dirty="0">
                          <a:latin typeface="+mn-lt"/>
                        </a:rPr>
                        <a:t>A</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1196894"/>
                  </a:ext>
                </a:extLst>
              </a:tr>
              <a:tr h="268825">
                <a:tc>
                  <a:txBody>
                    <a:bodyPr/>
                    <a:lstStyle/>
                    <a:p>
                      <a:r>
                        <a:rPr lang="en-US" sz="1200" b="1" dirty="0">
                          <a:latin typeface="+mn-lt"/>
                        </a:rPr>
                        <a:t>J</a:t>
                      </a:r>
                      <a:r>
                        <a:rPr lang="en-US" sz="1200" b="1" baseline="-25000" dirty="0">
                          <a:latin typeface="+mn-lt"/>
                        </a:rPr>
                        <a:t>ENG</a:t>
                      </a:r>
                      <a:endParaRPr lang="en-US" sz="1200" b="1" dirty="0">
                        <a:latin typeface="+mn-lt"/>
                      </a:endParaRPr>
                    </a:p>
                  </a:txBody>
                  <a:tcPr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200" dirty="0">
                          <a:latin typeface="+mn-lt"/>
                        </a:rPr>
                        <a:t>542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dirty="0">
                          <a:latin typeface="+mn-lt"/>
                        </a:rPr>
                        <a:t>A/mm</a:t>
                      </a:r>
                      <a:r>
                        <a:rPr lang="en-US" sz="1200" baseline="30000" dirty="0">
                          <a:latin typeface="+mn-lt"/>
                        </a:rPr>
                        <a:t>2</a:t>
                      </a:r>
                      <a:endParaRPr lang="en-US" sz="1200" dirty="0">
                        <a:latin typeface="+mn-lt"/>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61988661"/>
                  </a:ext>
                </a:extLst>
              </a:tr>
              <a:tr h="268825">
                <a:tc>
                  <a:txBody>
                    <a:bodyPr/>
                    <a:lstStyle/>
                    <a:p>
                      <a:pPr marL="0" marR="0" lvl="0" indent="0" algn="l" defTabSz="3027487" rtl="0" eaLnBrk="1" fontAlgn="auto" latinLnBrk="0" hangingPunct="1">
                        <a:lnSpc>
                          <a:spcPct val="100000"/>
                        </a:lnSpc>
                        <a:spcBef>
                          <a:spcPts val="0"/>
                        </a:spcBef>
                        <a:spcAft>
                          <a:spcPts val="0"/>
                        </a:spcAft>
                        <a:buClrTx/>
                        <a:buSzTx/>
                        <a:buFontTx/>
                        <a:buNone/>
                        <a:tabLst/>
                        <a:defRPr/>
                      </a:pPr>
                      <a:r>
                        <a:rPr lang="en-US" sz="1200" b="1" dirty="0">
                          <a:latin typeface="+mn-lt"/>
                        </a:rPr>
                        <a:t>J</a:t>
                      </a:r>
                      <a:r>
                        <a:rPr lang="en-US" sz="1200" b="1" baseline="-25000" dirty="0">
                          <a:latin typeface="+mn-lt"/>
                        </a:rPr>
                        <a:t>COPPER</a:t>
                      </a:r>
                      <a:endParaRPr lang="en-US" sz="1200" b="1" dirty="0">
                        <a:latin typeface="+mn-lt"/>
                      </a:endParaRPr>
                    </a:p>
                  </a:txBody>
                  <a:tcPr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200" dirty="0">
                          <a:latin typeface="+mn-lt"/>
                        </a:rPr>
                        <a:t>1820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3027487" rtl="0" eaLnBrk="1" fontAlgn="auto" latinLnBrk="0" hangingPunct="1">
                        <a:lnSpc>
                          <a:spcPct val="100000"/>
                        </a:lnSpc>
                        <a:spcBef>
                          <a:spcPts val="0"/>
                        </a:spcBef>
                        <a:spcAft>
                          <a:spcPts val="0"/>
                        </a:spcAft>
                        <a:buClrTx/>
                        <a:buSzTx/>
                        <a:buFontTx/>
                        <a:buNone/>
                        <a:tabLst/>
                        <a:defRPr/>
                      </a:pPr>
                      <a:r>
                        <a:rPr lang="en-US" sz="1200" dirty="0">
                          <a:latin typeface="+mn-lt"/>
                        </a:rPr>
                        <a:t>A/mm</a:t>
                      </a:r>
                      <a:r>
                        <a:rPr lang="en-US" sz="1200" baseline="30000" dirty="0">
                          <a:latin typeface="+mn-lt"/>
                        </a:rPr>
                        <a:t>2</a:t>
                      </a:r>
                      <a:endParaRPr lang="en-US" sz="1200" dirty="0">
                        <a:latin typeface="+mn-lt"/>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31890958"/>
                  </a:ext>
                </a:extLst>
              </a:tr>
              <a:tr h="268825">
                <a:tc>
                  <a:txBody>
                    <a:bodyPr/>
                    <a:lstStyle/>
                    <a:p>
                      <a:r>
                        <a:rPr lang="en-US" sz="1200" b="1" dirty="0">
                          <a:latin typeface="+mn-lt"/>
                        </a:rPr>
                        <a:t>B</a:t>
                      </a:r>
                      <a:r>
                        <a:rPr lang="en-US" sz="1200" b="1" baseline="-25000" dirty="0">
                          <a:latin typeface="+mn-lt"/>
                        </a:rPr>
                        <a:t>1</a:t>
                      </a:r>
                      <a:endParaRPr lang="en-US" sz="1200" b="1" dirty="0">
                        <a:latin typeface="+mn-lt"/>
                      </a:endParaRPr>
                    </a:p>
                  </a:txBody>
                  <a:tcPr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200" dirty="0">
                          <a:latin typeface="+mn-lt"/>
                        </a:rPr>
                        <a:t>16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dirty="0">
                          <a:latin typeface="+mn-lt"/>
                        </a:rPr>
                        <a:t>T</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73655531"/>
                  </a:ext>
                </a:extLst>
              </a:tr>
              <a:tr h="268825">
                <a:tc>
                  <a:txBody>
                    <a:bodyPr/>
                    <a:lstStyle/>
                    <a:p>
                      <a:r>
                        <a:rPr lang="en-US" sz="1200" b="1" dirty="0">
                          <a:latin typeface="+mn-lt"/>
                        </a:rPr>
                        <a:t>B</a:t>
                      </a:r>
                      <a:r>
                        <a:rPr lang="en-US" sz="1200" b="1" baseline="-25000" dirty="0">
                          <a:latin typeface="+mn-lt"/>
                        </a:rPr>
                        <a:t>PEAK</a:t>
                      </a:r>
                      <a:endParaRPr lang="en-US" sz="1200" b="1" dirty="0">
                        <a:latin typeface="+mn-lt"/>
                      </a:endParaRPr>
                    </a:p>
                  </a:txBody>
                  <a:tcPr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200" dirty="0">
                          <a:latin typeface="+mn-lt"/>
                        </a:rPr>
                        <a:t>18.06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dirty="0">
                          <a:latin typeface="+mn-lt"/>
                        </a:rPr>
                        <a:t>T</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98669027"/>
                  </a:ext>
                </a:extLst>
              </a:tr>
              <a:tr h="268825">
                <a:tc>
                  <a:txBody>
                    <a:bodyPr/>
                    <a:lstStyle/>
                    <a:p>
                      <a:r>
                        <a:rPr lang="en-US" sz="1200" b="1" dirty="0">
                          <a:latin typeface="+mn-lt"/>
                        </a:rPr>
                        <a:t>T</a:t>
                      </a:r>
                      <a:r>
                        <a:rPr lang="en-US" sz="1200" b="1" baseline="-25000" dirty="0">
                          <a:latin typeface="+mn-lt"/>
                        </a:rPr>
                        <a:t>OP</a:t>
                      </a:r>
                      <a:endParaRPr lang="en-US" sz="1200" b="1" dirty="0">
                        <a:latin typeface="+mn-lt"/>
                      </a:endParaRPr>
                    </a:p>
                  </a:txBody>
                  <a:tcPr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200" dirty="0">
                          <a:latin typeface="+mn-lt"/>
                        </a:rPr>
                        <a:t>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dirty="0">
                          <a:latin typeface="+mn-lt"/>
                        </a:rPr>
                        <a:t>K</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11733177"/>
                  </a:ext>
                </a:extLst>
              </a:tr>
            </a:tbl>
          </a:graphicData>
        </a:graphic>
      </p:graphicFrame>
      <p:graphicFrame>
        <p:nvGraphicFramePr>
          <p:cNvPr id="35" name="Table 10">
            <a:extLst>
              <a:ext uri="{FF2B5EF4-FFF2-40B4-BE49-F238E27FC236}">
                <a16:creationId xmlns:a16="http://schemas.microsoft.com/office/drawing/2014/main" id="{2820DA70-E8E2-97B5-D2B2-A0AF51F0A1DB}"/>
              </a:ext>
            </a:extLst>
          </p:cNvPr>
          <p:cNvGraphicFramePr>
            <a:graphicFrameLocks noGrp="1"/>
          </p:cNvGraphicFramePr>
          <p:nvPr>
            <p:extLst>
              <p:ext uri="{D42A27DB-BD31-4B8C-83A1-F6EECF244321}">
                <p14:modId xmlns:p14="http://schemas.microsoft.com/office/powerpoint/2010/main" val="3933184138"/>
              </p:ext>
            </p:extLst>
          </p:nvPr>
        </p:nvGraphicFramePr>
        <p:xfrm>
          <a:off x="7520893" y="3822907"/>
          <a:ext cx="2306221" cy="1881780"/>
        </p:xfrm>
        <a:graphic>
          <a:graphicData uri="http://schemas.openxmlformats.org/drawingml/2006/table">
            <a:tbl>
              <a:tblPr firstRow="1" bandRow="1">
                <a:tableStyleId>{5C22544A-7EE6-4342-B048-85BDC9FD1C3A}</a:tableStyleId>
              </a:tblPr>
              <a:tblGrid>
                <a:gridCol w="875348">
                  <a:extLst>
                    <a:ext uri="{9D8B030D-6E8A-4147-A177-3AD203B41FA5}">
                      <a16:colId xmlns:a16="http://schemas.microsoft.com/office/drawing/2014/main" val="2815060668"/>
                    </a:ext>
                  </a:extLst>
                </a:gridCol>
                <a:gridCol w="835342">
                  <a:extLst>
                    <a:ext uri="{9D8B030D-6E8A-4147-A177-3AD203B41FA5}">
                      <a16:colId xmlns:a16="http://schemas.microsoft.com/office/drawing/2014/main" val="323453145"/>
                    </a:ext>
                  </a:extLst>
                </a:gridCol>
                <a:gridCol w="595531">
                  <a:extLst>
                    <a:ext uri="{9D8B030D-6E8A-4147-A177-3AD203B41FA5}">
                      <a16:colId xmlns:a16="http://schemas.microsoft.com/office/drawing/2014/main" val="1603338829"/>
                    </a:ext>
                  </a:extLst>
                </a:gridCol>
              </a:tblGrid>
              <a:tr h="313630">
                <a:tc>
                  <a:txBody>
                    <a:bodyPr/>
                    <a:lstStyle/>
                    <a:p>
                      <a:r>
                        <a:rPr lang="en-US" sz="1200" dirty="0">
                          <a:solidFill>
                            <a:schemeClr val="tx1"/>
                          </a:solidFill>
                          <a:latin typeface="+mn-lt"/>
                        </a:rPr>
                        <a:t>Parameter</a:t>
                      </a:r>
                    </a:p>
                  </a:txBody>
                  <a:tcPr anchor="ct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200" dirty="0">
                          <a:solidFill>
                            <a:schemeClr val="tx1"/>
                          </a:solidFill>
                          <a:latin typeface="+mn-lt"/>
                        </a:rPr>
                        <a:t>Value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200" b="1" dirty="0">
                          <a:solidFill>
                            <a:schemeClr val="tx1"/>
                          </a:solidFill>
                          <a:latin typeface="+mn-lt"/>
                        </a:rPr>
                        <a:t>U.M.</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050752697"/>
                  </a:ext>
                </a:extLst>
              </a:tr>
              <a:tr h="313630">
                <a:tc>
                  <a:txBody>
                    <a:bodyPr/>
                    <a:lstStyle/>
                    <a:p>
                      <a:r>
                        <a:rPr lang="en-US" sz="1200" b="1" dirty="0">
                          <a:latin typeface="+mn-lt"/>
                        </a:rPr>
                        <a:t>∆T</a:t>
                      </a:r>
                      <a:r>
                        <a:rPr lang="en-US" sz="1200" b="1" baseline="-25000" dirty="0">
                          <a:latin typeface="+mn-lt"/>
                        </a:rPr>
                        <a:t>MARGIN</a:t>
                      </a:r>
                      <a:endParaRPr lang="en-US" sz="1200" b="1" dirty="0">
                        <a:latin typeface="+mn-lt"/>
                      </a:endParaRPr>
                    </a:p>
                  </a:txBody>
                  <a:tcPr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200" dirty="0">
                          <a:latin typeface="+mn-lt"/>
                        </a:rPr>
                        <a:t>2.5±1%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dirty="0">
                          <a:latin typeface="+mn-lt"/>
                        </a:rPr>
                        <a:t>K</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90574170"/>
                  </a:ext>
                </a:extLst>
              </a:tr>
              <a:tr h="313630">
                <a:tc>
                  <a:txBody>
                    <a:bodyPr/>
                    <a:lstStyle/>
                    <a:p>
                      <a:pPr marL="0" marR="0" lvl="0" indent="0" algn="l" defTabSz="3027487" rtl="0" eaLnBrk="1" fontAlgn="auto" latinLnBrk="0" hangingPunct="1">
                        <a:lnSpc>
                          <a:spcPct val="100000"/>
                        </a:lnSpc>
                        <a:spcBef>
                          <a:spcPts val="0"/>
                        </a:spcBef>
                        <a:spcAft>
                          <a:spcPts val="0"/>
                        </a:spcAft>
                        <a:buClrTx/>
                        <a:buSzTx/>
                        <a:buFontTx/>
                        <a:buNone/>
                        <a:tabLst/>
                        <a:defRPr/>
                      </a:pPr>
                      <a:r>
                        <a:rPr lang="en-US" sz="1200" b="1" dirty="0">
                          <a:latin typeface="+mn-lt"/>
                        </a:rPr>
                        <a:t>Aperture</a:t>
                      </a:r>
                    </a:p>
                  </a:txBody>
                  <a:tcPr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200" dirty="0">
                          <a:latin typeface="+mn-lt"/>
                        </a:rPr>
                        <a:t>140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dirty="0">
                          <a:latin typeface="+mn-lt"/>
                        </a:rPr>
                        <a:t>mm</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86474559"/>
                  </a:ext>
                </a:extLst>
              </a:tr>
              <a:tr h="313630">
                <a:tc>
                  <a:txBody>
                    <a:bodyPr/>
                    <a:lstStyle/>
                    <a:p>
                      <a:pPr marL="0" marR="0" lvl="0" indent="0" algn="l" defTabSz="3027487" rtl="0" eaLnBrk="1" fontAlgn="auto" latinLnBrk="0" hangingPunct="1">
                        <a:lnSpc>
                          <a:spcPct val="100000"/>
                        </a:lnSpc>
                        <a:spcBef>
                          <a:spcPts val="0"/>
                        </a:spcBef>
                        <a:spcAft>
                          <a:spcPts val="0"/>
                        </a:spcAft>
                        <a:buClrTx/>
                        <a:buSzTx/>
                        <a:buFontTx/>
                        <a:buNone/>
                        <a:tabLst/>
                        <a:defRPr/>
                      </a:pPr>
                      <a:r>
                        <a:rPr lang="en-US" sz="1200" b="1" dirty="0">
                          <a:latin typeface="+mn-lt"/>
                        </a:rPr>
                        <a:t>E</a:t>
                      </a:r>
                      <a:r>
                        <a:rPr lang="en-US" sz="1200" b="1" baseline="-25000" dirty="0">
                          <a:latin typeface="+mn-lt"/>
                        </a:rPr>
                        <a:t>STORED</a:t>
                      </a:r>
                      <a:r>
                        <a:rPr lang="en-US" sz="1200" b="1" baseline="0" dirty="0">
                          <a:latin typeface="+mn-lt"/>
                        </a:rPr>
                        <a:t>/V</a:t>
                      </a:r>
                      <a:endParaRPr lang="en-US" sz="1200" b="1" dirty="0">
                        <a:latin typeface="+mn-lt"/>
                      </a:endParaRPr>
                    </a:p>
                  </a:txBody>
                  <a:tcPr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200" dirty="0">
                          <a:latin typeface="+mn-lt"/>
                        </a:rPr>
                        <a:t>0.3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dirty="0">
                          <a:latin typeface="+mn-lt"/>
                        </a:rPr>
                        <a:t>J/mm</a:t>
                      </a:r>
                      <a:r>
                        <a:rPr lang="en-US" sz="1200" baseline="30000" dirty="0">
                          <a:latin typeface="+mn-lt"/>
                        </a:rPr>
                        <a:t>3</a:t>
                      </a:r>
                      <a:endParaRPr lang="en-US" sz="1200" dirty="0">
                        <a:latin typeface="+mn-lt"/>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25262834"/>
                  </a:ext>
                </a:extLst>
              </a:tr>
              <a:tr h="313630">
                <a:tc>
                  <a:txBody>
                    <a:bodyPr/>
                    <a:lstStyle/>
                    <a:p>
                      <a:pPr marL="0" marR="0" lvl="0" indent="0" algn="l" defTabSz="3027487" rtl="0" eaLnBrk="1" fontAlgn="auto" latinLnBrk="0" hangingPunct="1">
                        <a:lnSpc>
                          <a:spcPct val="100000"/>
                        </a:lnSpc>
                        <a:spcBef>
                          <a:spcPts val="0"/>
                        </a:spcBef>
                        <a:spcAft>
                          <a:spcPts val="0"/>
                        </a:spcAft>
                        <a:buClrTx/>
                        <a:buSzTx/>
                        <a:buFontTx/>
                        <a:buNone/>
                        <a:tabLst/>
                        <a:defRPr/>
                      </a:pPr>
                      <a:r>
                        <a:rPr lang="en-US" sz="1200" b="1" dirty="0">
                          <a:latin typeface="+mn-lt"/>
                        </a:rPr>
                        <a:t>E</a:t>
                      </a:r>
                      <a:r>
                        <a:rPr lang="en-US" sz="1200" b="1" baseline="-25000" dirty="0">
                          <a:latin typeface="+mn-lt"/>
                        </a:rPr>
                        <a:t>STORED</a:t>
                      </a:r>
                      <a:r>
                        <a:rPr lang="en-US" sz="1200" b="1" baseline="0" dirty="0">
                          <a:latin typeface="+mn-lt"/>
                        </a:rPr>
                        <a:t>/L</a:t>
                      </a:r>
                      <a:endParaRPr lang="en-US" sz="1200" b="1" dirty="0">
                        <a:latin typeface="+mn-lt"/>
                      </a:endParaRPr>
                    </a:p>
                  </a:txBody>
                  <a:tcPr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200" dirty="0">
                          <a:latin typeface="+mn-lt"/>
                        </a:rPr>
                        <a:t>5.3</a:t>
                      </a:r>
                      <a:r>
                        <a:rPr lang="en-US" sz="1200" baseline="30000" dirty="0">
                          <a:latin typeface="+mn-lt"/>
                        </a:rPr>
                        <a:t>1</a:t>
                      </a:r>
                      <a:endParaRPr lang="en-US" sz="1200" dirty="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dirty="0">
                          <a:latin typeface="+mn-lt"/>
                        </a:rPr>
                        <a:t>MJ/m</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47698638"/>
                  </a:ext>
                </a:extLst>
              </a:tr>
              <a:tr h="313630">
                <a:tc>
                  <a:txBody>
                    <a:bodyPr/>
                    <a:lstStyle/>
                    <a:p>
                      <a:r>
                        <a:rPr lang="en-US" sz="1200" b="1" dirty="0">
                          <a:latin typeface="+mn-lt"/>
                        </a:rPr>
                        <a:t>L</a:t>
                      </a:r>
                    </a:p>
                  </a:txBody>
                  <a:tcPr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200" dirty="0">
                          <a:latin typeface="+mn-lt"/>
                        </a:rPr>
                        <a:t>853</a:t>
                      </a:r>
                      <a:r>
                        <a:rPr lang="en-US" sz="1200" baseline="30000" dirty="0">
                          <a:latin typeface="+mn-lt"/>
                        </a:rPr>
                        <a:t>1</a:t>
                      </a:r>
                      <a:endParaRPr lang="en-US" sz="1200" dirty="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dirty="0" err="1">
                          <a:latin typeface="+mn-lt"/>
                        </a:rPr>
                        <a:t>mH</a:t>
                      </a:r>
                      <a:r>
                        <a:rPr lang="en-US" sz="1200" dirty="0">
                          <a:latin typeface="+mn-lt"/>
                        </a:rPr>
                        <a:t>/m</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94273162"/>
                  </a:ext>
                </a:extLst>
              </a:tr>
            </a:tbl>
          </a:graphicData>
        </a:graphic>
      </p:graphicFrame>
      <p:pic>
        <p:nvPicPr>
          <p:cNvPr id="57" name="Immagine 56">
            <a:extLst>
              <a:ext uri="{FF2B5EF4-FFF2-40B4-BE49-F238E27FC236}">
                <a16:creationId xmlns:a16="http://schemas.microsoft.com/office/drawing/2014/main" id="{CA0A8338-7DD2-E88E-5ECE-E7D389A1F2E6}"/>
              </a:ext>
            </a:extLst>
          </p:cNvPr>
          <p:cNvPicPr>
            <a:picLocks noChangeAspect="1"/>
          </p:cNvPicPr>
          <p:nvPr/>
        </p:nvPicPr>
        <p:blipFill>
          <a:blip r:embed="rId4"/>
          <a:stretch>
            <a:fillRect/>
          </a:stretch>
        </p:blipFill>
        <p:spPr>
          <a:xfrm>
            <a:off x="5293080" y="2259221"/>
            <a:ext cx="2763986" cy="1036073"/>
          </a:xfrm>
          <a:prstGeom prst="rect">
            <a:avLst/>
          </a:prstGeom>
        </p:spPr>
      </p:pic>
      <mc:AlternateContent xmlns:mc="http://schemas.openxmlformats.org/markup-compatibility/2006" xmlns:a14="http://schemas.microsoft.com/office/drawing/2010/main">
        <mc:Choice Requires="a14">
          <p:graphicFrame>
            <p:nvGraphicFramePr>
              <p:cNvPr id="37" name="Table 9">
                <a:extLst>
                  <a:ext uri="{FF2B5EF4-FFF2-40B4-BE49-F238E27FC236}">
                    <a16:creationId xmlns:a16="http://schemas.microsoft.com/office/drawing/2014/main" id="{18BEAD8A-E0E6-D437-C95E-B59F3AB28D21}"/>
                  </a:ext>
                </a:extLst>
              </p:cNvPr>
              <p:cNvGraphicFramePr>
                <a:graphicFrameLocks noGrp="1"/>
              </p:cNvGraphicFramePr>
              <p:nvPr>
                <p:extLst>
                  <p:ext uri="{D42A27DB-BD31-4B8C-83A1-F6EECF244321}">
                    <p14:modId xmlns:p14="http://schemas.microsoft.com/office/powerpoint/2010/main" val="1338895748"/>
                  </p:ext>
                </p:extLst>
              </p:nvPr>
            </p:nvGraphicFramePr>
            <p:xfrm>
              <a:off x="10053531" y="3823628"/>
              <a:ext cx="1767522" cy="1887180"/>
            </p:xfrm>
            <a:graphic>
              <a:graphicData uri="http://schemas.openxmlformats.org/drawingml/2006/table">
                <a:tbl>
                  <a:tblPr firstRow="1" bandRow="1">
                    <a:tableStyleId>{5C22544A-7EE6-4342-B048-85BDC9FD1C3A}</a:tableStyleId>
                  </a:tblPr>
                  <a:tblGrid>
                    <a:gridCol w="932180">
                      <a:extLst>
                        <a:ext uri="{9D8B030D-6E8A-4147-A177-3AD203B41FA5}">
                          <a16:colId xmlns:a16="http://schemas.microsoft.com/office/drawing/2014/main" val="2815060668"/>
                        </a:ext>
                      </a:extLst>
                    </a:gridCol>
                    <a:gridCol w="835342">
                      <a:extLst>
                        <a:ext uri="{9D8B030D-6E8A-4147-A177-3AD203B41FA5}">
                          <a16:colId xmlns:a16="http://schemas.microsoft.com/office/drawing/2014/main" val="323453145"/>
                        </a:ext>
                      </a:extLst>
                    </a:gridCol>
                  </a:tblGrid>
                  <a:tr h="314530">
                    <a:tc>
                      <a:txBody>
                        <a:bodyPr/>
                        <a:lstStyle/>
                        <a:p>
                          <a:r>
                            <a:rPr lang="en-US" sz="1200" dirty="0">
                              <a:solidFill>
                                <a:schemeClr val="tx1"/>
                              </a:solidFill>
                              <a:latin typeface="+mn-lt"/>
                            </a:rPr>
                            <a:t>Harmonics</a:t>
                          </a:r>
                          <a:r>
                            <a:rPr lang="en-US" sz="1200" baseline="30000" dirty="0">
                              <a:solidFill>
                                <a:schemeClr val="tx1"/>
                              </a:solidFill>
                              <a:latin typeface="+mn-lt"/>
                            </a:rPr>
                            <a:t>1</a:t>
                          </a:r>
                        </a:p>
                      </a:txBody>
                      <a:tcPr anchor="ct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200" dirty="0">
                              <a:solidFill>
                                <a:schemeClr val="tx1"/>
                              </a:solidFill>
                              <a:latin typeface="+mn-lt"/>
                            </a:rPr>
                            <a:t>Value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050752697"/>
                      </a:ext>
                    </a:extLst>
                  </a:tr>
                  <a:tr h="314530">
                    <a:tc>
                      <a:txBody>
                        <a:bodyPr/>
                        <a:lstStyle/>
                        <a:p>
                          <a:r>
                            <a:rPr lang="en-US" sz="1200" b="1" dirty="0">
                              <a:latin typeface="+mn-lt"/>
                            </a:rPr>
                            <a:t>B3</a:t>
                          </a:r>
                        </a:p>
                      </a:txBody>
                      <a:tcPr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200" dirty="0">
                              <a:solidFill>
                                <a:srgbClr val="C00000"/>
                              </a:solidFill>
                              <a:latin typeface="+mn-lt"/>
                            </a:rPr>
                            <a:t>0.16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19560433"/>
                      </a:ext>
                    </a:extLst>
                  </a:tr>
                  <a:tr h="314530">
                    <a:tc>
                      <a:txBody>
                        <a:bodyPr/>
                        <a:lstStyle/>
                        <a:p>
                          <a:r>
                            <a:rPr lang="en-US" sz="1200" b="1" dirty="0">
                              <a:latin typeface="+mn-lt"/>
                            </a:rPr>
                            <a:t>b5</a:t>
                          </a:r>
                        </a:p>
                      </a:txBody>
                      <a:tcPr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200" dirty="0">
                              <a:solidFill>
                                <a:srgbClr val="C00000"/>
                              </a:solidFill>
                              <a:latin typeface="+mn-lt"/>
                            </a:rPr>
                            <a:t>-0.36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1790269"/>
                      </a:ext>
                    </a:extLst>
                  </a:tr>
                  <a:tr h="314530">
                    <a:tc>
                      <a:txBody>
                        <a:bodyPr/>
                        <a:lstStyle/>
                        <a:p>
                          <a:r>
                            <a:rPr lang="en-US" sz="1200" b="1" dirty="0">
                              <a:latin typeface="+mn-lt"/>
                            </a:rPr>
                            <a:t>b7</a:t>
                          </a:r>
                        </a:p>
                      </a:txBody>
                      <a:tcPr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200" dirty="0">
                              <a:solidFill>
                                <a:srgbClr val="C00000"/>
                              </a:solidFill>
                              <a:latin typeface="+mn-lt"/>
                            </a:rPr>
                            <a:t>0.02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00101078"/>
                      </a:ext>
                    </a:extLst>
                  </a:tr>
                  <a:tr h="314530">
                    <a:tc gridSpan="2">
                      <a:txBody>
                        <a:bodyPr/>
                        <a:lstStyle/>
                        <a:p>
                          <a:r>
                            <a:rPr lang="en-US" sz="1200" b="1" dirty="0">
                              <a:latin typeface="+mn-lt"/>
                            </a:rPr>
                            <a:t>Conductor Quantity</a:t>
                          </a:r>
                        </a:p>
                      </a:txBody>
                      <a:tcPr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pPr algn="ctr"/>
                          <a:endParaRPr lang="en-US" sz="1200" dirty="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21106388"/>
                      </a:ext>
                    </a:extLst>
                  </a:tr>
                  <a:tr h="314530">
                    <a:tc>
                      <a:txBody>
                        <a:bodyPr/>
                        <a:lstStyle/>
                        <a:p>
                          <a:pPr/>
                          <a14:m>
                            <m:oMathPara xmlns:m="http://schemas.openxmlformats.org/officeDocument/2006/math">
                              <m:oMathParaPr>
                                <m:jc m:val="centerGroup"/>
                              </m:oMathParaPr>
                              <m:oMath xmlns:m="http://schemas.openxmlformats.org/officeDocument/2006/math">
                                <m:sSub>
                                  <m:sSubPr>
                                    <m:ctrlPr>
                                      <a:rPr lang="en-US" sz="1200" b="1" i="1" dirty="0" smtClean="0">
                                        <a:latin typeface="Cambria Math" panose="02040503050406030204" pitchFamily="18" charset="0"/>
                                      </a:rPr>
                                    </m:ctrlPr>
                                  </m:sSubPr>
                                  <m:e>
                                    <m:r>
                                      <a:rPr lang="en-US" sz="1200" b="1" i="1" dirty="0" smtClean="0">
                                        <a:latin typeface="Cambria Math" panose="02040503050406030204" pitchFamily="18" charset="0"/>
                                      </a:rPr>
                                      <m:t>𝑵</m:t>
                                    </m:r>
                                  </m:e>
                                  <m:sub>
                                    <m:r>
                                      <a:rPr lang="en-US" sz="1200" b="1" i="1" dirty="0" smtClean="0">
                                        <a:latin typeface="Cambria Math" panose="02040503050406030204" pitchFamily="18" charset="0"/>
                                      </a:rPr>
                                      <m:t>𝒕𝒂𝒑𝒆𝒔</m:t>
                                    </m:r>
                                  </m:sub>
                                </m:sSub>
                              </m:oMath>
                            </m:oMathPara>
                          </a14:m>
                          <a:endParaRPr lang="en-US" sz="1200" b="1" dirty="0">
                            <a:latin typeface="+mn-lt"/>
                          </a:endParaRPr>
                        </a:p>
                      </a:txBody>
                      <a:tcPr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200" dirty="0">
                              <a:latin typeface="+mn-lt"/>
                            </a:rPr>
                            <a:t>10720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42834832"/>
                      </a:ext>
                    </a:extLst>
                  </a:tr>
                </a:tbl>
              </a:graphicData>
            </a:graphic>
          </p:graphicFrame>
        </mc:Choice>
        <mc:Fallback xmlns="">
          <p:graphicFrame>
            <p:nvGraphicFramePr>
              <p:cNvPr id="37" name="Table 9">
                <a:extLst>
                  <a:ext uri="{FF2B5EF4-FFF2-40B4-BE49-F238E27FC236}">
                    <a16:creationId xmlns:a16="http://schemas.microsoft.com/office/drawing/2014/main" id="{18BEAD8A-E0E6-D437-C95E-B59F3AB28D21}"/>
                  </a:ext>
                </a:extLst>
              </p:cNvPr>
              <p:cNvGraphicFramePr>
                <a:graphicFrameLocks noGrp="1"/>
              </p:cNvGraphicFramePr>
              <p:nvPr>
                <p:extLst>
                  <p:ext uri="{D42A27DB-BD31-4B8C-83A1-F6EECF244321}">
                    <p14:modId xmlns:p14="http://schemas.microsoft.com/office/powerpoint/2010/main" val="1338895748"/>
                  </p:ext>
                </p:extLst>
              </p:nvPr>
            </p:nvGraphicFramePr>
            <p:xfrm>
              <a:off x="10053531" y="3823628"/>
              <a:ext cx="1767522" cy="1887180"/>
            </p:xfrm>
            <a:graphic>
              <a:graphicData uri="http://schemas.openxmlformats.org/drawingml/2006/table">
                <a:tbl>
                  <a:tblPr firstRow="1" bandRow="1">
                    <a:tableStyleId>{5C22544A-7EE6-4342-B048-85BDC9FD1C3A}</a:tableStyleId>
                  </a:tblPr>
                  <a:tblGrid>
                    <a:gridCol w="932180">
                      <a:extLst>
                        <a:ext uri="{9D8B030D-6E8A-4147-A177-3AD203B41FA5}">
                          <a16:colId xmlns:a16="http://schemas.microsoft.com/office/drawing/2014/main" val="2815060668"/>
                        </a:ext>
                      </a:extLst>
                    </a:gridCol>
                    <a:gridCol w="835342">
                      <a:extLst>
                        <a:ext uri="{9D8B030D-6E8A-4147-A177-3AD203B41FA5}">
                          <a16:colId xmlns:a16="http://schemas.microsoft.com/office/drawing/2014/main" val="323453145"/>
                        </a:ext>
                      </a:extLst>
                    </a:gridCol>
                  </a:tblGrid>
                  <a:tr h="314530">
                    <a:tc>
                      <a:txBody>
                        <a:bodyPr/>
                        <a:lstStyle/>
                        <a:p>
                          <a:r>
                            <a:rPr lang="en-US" sz="1200" dirty="0">
                              <a:solidFill>
                                <a:schemeClr val="tx1"/>
                              </a:solidFill>
                              <a:latin typeface="+mn-lt"/>
                            </a:rPr>
                            <a:t>Harmonics</a:t>
                          </a:r>
                          <a:r>
                            <a:rPr lang="en-US" sz="1200" baseline="30000" dirty="0">
                              <a:solidFill>
                                <a:schemeClr val="tx1"/>
                              </a:solidFill>
                              <a:latin typeface="+mn-lt"/>
                            </a:rPr>
                            <a:t>1</a:t>
                          </a:r>
                        </a:p>
                      </a:txBody>
                      <a:tcPr anchor="ct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200" dirty="0">
                              <a:solidFill>
                                <a:schemeClr val="tx1"/>
                              </a:solidFill>
                              <a:latin typeface="+mn-lt"/>
                            </a:rPr>
                            <a:t>Value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050752697"/>
                      </a:ext>
                    </a:extLst>
                  </a:tr>
                  <a:tr h="314530">
                    <a:tc>
                      <a:txBody>
                        <a:bodyPr/>
                        <a:lstStyle/>
                        <a:p>
                          <a:r>
                            <a:rPr lang="en-US" sz="1200" b="1" dirty="0">
                              <a:latin typeface="+mn-lt"/>
                            </a:rPr>
                            <a:t>B3</a:t>
                          </a:r>
                        </a:p>
                      </a:txBody>
                      <a:tcPr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200" dirty="0">
                              <a:solidFill>
                                <a:srgbClr val="C00000"/>
                              </a:solidFill>
                              <a:latin typeface="+mn-lt"/>
                            </a:rPr>
                            <a:t>0.16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19560433"/>
                      </a:ext>
                    </a:extLst>
                  </a:tr>
                  <a:tr h="314530">
                    <a:tc>
                      <a:txBody>
                        <a:bodyPr/>
                        <a:lstStyle/>
                        <a:p>
                          <a:r>
                            <a:rPr lang="en-US" sz="1200" b="1" dirty="0">
                              <a:latin typeface="+mn-lt"/>
                            </a:rPr>
                            <a:t>b5</a:t>
                          </a:r>
                        </a:p>
                      </a:txBody>
                      <a:tcPr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200" dirty="0">
                              <a:solidFill>
                                <a:srgbClr val="C00000"/>
                              </a:solidFill>
                              <a:latin typeface="+mn-lt"/>
                            </a:rPr>
                            <a:t>-0.36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1790269"/>
                      </a:ext>
                    </a:extLst>
                  </a:tr>
                  <a:tr h="314530">
                    <a:tc>
                      <a:txBody>
                        <a:bodyPr/>
                        <a:lstStyle/>
                        <a:p>
                          <a:r>
                            <a:rPr lang="en-US" sz="1200" b="1" dirty="0">
                              <a:latin typeface="+mn-lt"/>
                            </a:rPr>
                            <a:t>b7</a:t>
                          </a:r>
                        </a:p>
                      </a:txBody>
                      <a:tcPr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200" dirty="0">
                              <a:solidFill>
                                <a:srgbClr val="C00000"/>
                              </a:solidFill>
                              <a:latin typeface="+mn-lt"/>
                            </a:rPr>
                            <a:t>0.02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00101078"/>
                      </a:ext>
                    </a:extLst>
                  </a:tr>
                  <a:tr h="314530">
                    <a:tc gridSpan="2">
                      <a:txBody>
                        <a:bodyPr/>
                        <a:lstStyle/>
                        <a:p>
                          <a:r>
                            <a:rPr lang="en-US" sz="1200" b="1" dirty="0">
                              <a:latin typeface="+mn-lt"/>
                            </a:rPr>
                            <a:t>Conductor Quantity</a:t>
                          </a:r>
                        </a:p>
                      </a:txBody>
                      <a:tcPr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pPr algn="ctr"/>
                          <a:endParaRPr lang="en-US" sz="1200" dirty="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21106388"/>
                      </a:ext>
                    </a:extLst>
                  </a:tr>
                  <a:tr h="314530">
                    <a:tc>
                      <a:txBody>
                        <a:bodyPr/>
                        <a:lstStyle/>
                        <a:p>
                          <a:endParaRPr lang="it-IT"/>
                        </a:p>
                      </a:txBody>
                      <a:tcPr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5"/>
                          <a:stretch>
                            <a:fillRect t="-496154" r="-91503" b="-9615"/>
                          </a:stretch>
                        </a:blipFill>
                      </a:tcPr>
                    </a:tc>
                    <a:tc>
                      <a:txBody>
                        <a:bodyPr/>
                        <a:lstStyle/>
                        <a:p>
                          <a:pPr algn="ctr"/>
                          <a:r>
                            <a:rPr lang="en-US" sz="1200" dirty="0">
                              <a:latin typeface="+mn-lt"/>
                            </a:rPr>
                            <a:t>10720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42834832"/>
                      </a:ext>
                    </a:extLst>
                  </a:tr>
                </a:tbl>
              </a:graphicData>
            </a:graphic>
          </p:graphicFrame>
        </mc:Fallback>
      </mc:AlternateContent>
      <p:pic>
        <p:nvPicPr>
          <p:cNvPr id="38" name="Picture 7" descr="A diagram of a magnetic field&#10;&#10;AI-generated content may be incorrect.">
            <a:extLst>
              <a:ext uri="{FF2B5EF4-FFF2-40B4-BE49-F238E27FC236}">
                <a16:creationId xmlns:a16="http://schemas.microsoft.com/office/drawing/2014/main" id="{C84E12B2-AA50-89D7-F333-B6A9ECEA2F4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830338" y="788179"/>
            <a:ext cx="2952838" cy="2930934"/>
          </a:xfrm>
          <a:prstGeom prst="rect">
            <a:avLst/>
          </a:prstGeom>
        </p:spPr>
      </p:pic>
      <p:sp>
        <p:nvSpPr>
          <p:cNvPr id="42" name="CasellaDiTesto 41">
            <a:extLst>
              <a:ext uri="{FF2B5EF4-FFF2-40B4-BE49-F238E27FC236}">
                <a16:creationId xmlns:a16="http://schemas.microsoft.com/office/drawing/2014/main" id="{597A2174-7612-0A39-362F-212A1B018A43}"/>
              </a:ext>
            </a:extLst>
          </p:cNvPr>
          <p:cNvSpPr txBox="1"/>
          <p:nvPr/>
        </p:nvSpPr>
        <p:spPr>
          <a:xfrm>
            <a:off x="6925818" y="5815323"/>
            <a:ext cx="4896000" cy="307777"/>
          </a:xfrm>
          <a:prstGeom prst="rect">
            <a:avLst/>
          </a:prstGeom>
          <a:noFill/>
        </p:spPr>
        <p:txBody>
          <a:bodyPr wrap="square">
            <a:spAutoFit/>
          </a:bodyPr>
          <a:lstStyle/>
          <a:p>
            <a:pPr algn="r"/>
            <a:r>
              <a:rPr lang="en-US" sz="1400" baseline="30000" dirty="0"/>
              <a:t>1</a:t>
            </a:r>
            <a:r>
              <a:rPr lang="en-US" sz="1400" dirty="0"/>
              <a:t>HTS persistent current effect </a:t>
            </a:r>
            <a:r>
              <a:rPr lang="en-US" sz="1400" b="1" dirty="0"/>
              <a:t>NOT considered</a:t>
            </a:r>
            <a:endParaRPr lang="it-IT" sz="1400" b="1" baseline="30000" dirty="0"/>
          </a:p>
        </p:txBody>
      </p:sp>
      <p:sp>
        <p:nvSpPr>
          <p:cNvPr id="44" name="CasellaDiTesto 43">
            <a:extLst>
              <a:ext uri="{FF2B5EF4-FFF2-40B4-BE49-F238E27FC236}">
                <a16:creationId xmlns:a16="http://schemas.microsoft.com/office/drawing/2014/main" id="{6841F310-5608-B655-A1E7-11D1E212C3FB}"/>
              </a:ext>
            </a:extLst>
          </p:cNvPr>
          <p:cNvSpPr txBox="1"/>
          <p:nvPr/>
        </p:nvSpPr>
        <p:spPr>
          <a:xfrm>
            <a:off x="7961811" y="2653237"/>
            <a:ext cx="1260000" cy="307777"/>
          </a:xfrm>
          <a:prstGeom prst="rect">
            <a:avLst/>
          </a:prstGeom>
          <a:noFill/>
        </p:spPr>
        <p:txBody>
          <a:bodyPr wrap="square">
            <a:spAutoFit/>
          </a:bodyPr>
          <a:lstStyle/>
          <a:p>
            <a:r>
              <a:rPr lang="en-US" sz="1400" dirty="0"/>
              <a:t>Coil Layout</a:t>
            </a:r>
            <a:endParaRPr lang="it-IT" sz="1400" dirty="0"/>
          </a:p>
        </p:txBody>
      </p:sp>
      <p:cxnSp>
        <p:nvCxnSpPr>
          <p:cNvPr id="46" name="Connettore 2 45">
            <a:extLst>
              <a:ext uri="{FF2B5EF4-FFF2-40B4-BE49-F238E27FC236}">
                <a16:creationId xmlns:a16="http://schemas.microsoft.com/office/drawing/2014/main" id="{C2AA101D-61BE-41ED-3F29-1F8452CE86F3}"/>
              </a:ext>
            </a:extLst>
          </p:cNvPr>
          <p:cNvCxnSpPr>
            <a:cxnSpLocks/>
          </p:cNvCxnSpPr>
          <p:nvPr/>
        </p:nvCxnSpPr>
        <p:spPr>
          <a:xfrm>
            <a:off x="8591811" y="2942539"/>
            <a:ext cx="506469" cy="24211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7" name="CasellaDiTesto 46">
            <a:extLst>
              <a:ext uri="{FF2B5EF4-FFF2-40B4-BE49-F238E27FC236}">
                <a16:creationId xmlns:a16="http://schemas.microsoft.com/office/drawing/2014/main" id="{8AC9F309-4233-2AB1-D356-BA44C4D223AE}"/>
              </a:ext>
            </a:extLst>
          </p:cNvPr>
          <p:cNvSpPr txBox="1"/>
          <p:nvPr/>
        </p:nvSpPr>
        <p:spPr>
          <a:xfrm>
            <a:off x="7738047" y="3304014"/>
            <a:ext cx="1535862" cy="307777"/>
          </a:xfrm>
          <a:prstGeom prst="rect">
            <a:avLst/>
          </a:prstGeom>
          <a:noFill/>
        </p:spPr>
        <p:txBody>
          <a:bodyPr wrap="square">
            <a:spAutoFit/>
          </a:bodyPr>
          <a:lstStyle/>
          <a:p>
            <a:r>
              <a:rPr lang="en-US" sz="1400" dirty="0"/>
              <a:t>Bore Aperture</a:t>
            </a:r>
            <a:endParaRPr lang="it-IT" sz="1400" dirty="0"/>
          </a:p>
        </p:txBody>
      </p:sp>
      <p:sp>
        <p:nvSpPr>
          <p:cNvPr id="51" name="Cerchio parziale 50">
            <a:extLst>
              <a:ext uri="{FF2B5EF4-FFF2-40B4-BE49-F238E27FC236}">
                <a16:creationId xmlns:a16="http://schemas.microsoft.com/office/drawing/2014/main" id="{4D2B0CA9-E389-9006-639A-441475B7B658}"/>
              </a:ext>
            </a:extLst>
          </p:cNvPr>
          <p:cNvSpPr/>
          <p:nvPr/>
        </p:nvSpPr>
        <p:spPr>
          <a:xfrm>
            <a:off x="8565609" y="3295294"/>
            <a:ext cx="740316" cy="740316"/>
          </a:xfrm>
          <a:prstGeom prst="pie">
            <a:avLst>
              <a:gd name="adj1" fmla="val 16181740"/>
              <a:gd name="adj2" fmla="val 15872"/>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2" name="CasellaDiTesto 51">
            <a:extLst>
              <a:ext uri="{FF2B5EF4-FFF2-40B4-BE49-F238E27FC236}">
                <a16:creationId xmlns:a16="http://schemas.microsoft.com/office/drawing/2014/main" id="{135C3755-02E4-C6BE-B14B-E03EC9A14F21}"/>
              </a:ext>
            </a:extLst>
          </p:cNvPr>
          <p:cNvSpPr txBox="1"/>
          <p:nvPr/>
        </p:nvSpPr>
        <p:spPr>
          <a:xfrm>
            <a:off x="9098280" y="1819397"/>
            <a:ext cx="1260000" cy="307777"/>
          </a:xfrm>
          <a:prstGeom prst="rect">
            <a:avLst/>
          </a:prstGeom>
          <a:noFill/>
        </p:spPr>
        <p:txBody>
          <a:bodyPr wrap="square">
            <a:spAutoFit/>
          </a:bodyPr>
          <a:lstStyle/>
          <a:p>
            <a:r>
              <a:rPr lang="en-US" sz="1400" dirty="0"/>
              <a:t>Iron Yoke</a:t>
            </a:r>
            <a:endParaRPr lang="it-IT" sz="1400" dirty="0"/>
          </a:p>
        </p:txBody>
      </p:sp>
      <p:cxnSp>
        <p:nvCxnSpPr>
          <p:cNvPr id="53" name="Connettore 2 52">
            <a:extLst>
              <a:ext uri="{FF2B5EF4-FFF2-40B4-BE49-F238E27FC236}">
                <a16:creationId xmlns:a16="http://schemas.microsoft.com/office/drawing/2014/main" id="{4FA4D5D2-C3C3-1B42-AA83-55AFEB29D09D}"/>
              </a:ext>
            </a:extLst>
          </p:cNvPr>
          <p:cNvCxnSpPr>
            <a:cxnSpLocks/>
          </p:cNvCxnSpPr>
          <p:nvPr/>
        </p:nvCxnSpPr>
        <p:spPr>
          <a:xfrm flipH="1">
            <a:off x="2587752" y="3382587"/>
            <a:ext cx="1378658" cy="19113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6" name="CasellaDiTesto 55">
                <a:extLst>
                  <a:ext uri="{FF2B5EF4-FFF2-40B4-BE49-F238E27FC236}">
                    <a16:creationId xmlns:a16="http://schemas.microsoft.com/office/drawing/2014/main" id="{7E690BC5-3EC1-514E-CE3F-FAC801D90F4D}"/>
                  </a:ext>
                </a:extLst>
              </p:cNvPr>
              <p:cNvSpPr txBox="1"/>
              <p:nvPr/>
            </p:nvSpPr>
            <p:spPr>
              <a:xfrm>
                <a:off x="3917060" y="3197626"/>
                <a:ext cx="1535861" cy="324384"/>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1400" i="1" dirty="0" smtClean="0">
                              <a:latin typeface="Cambria Math" panose="02040503050406030204" pitchFamily="18" charset="0"/>
                            </a:rPr>
                          </m:ctrlPr>
                        </m:sSubPr>
                        <m:e>
                          <m:r>
                            <a:rPr lang="en-US" sz="1400" i="1" dirty="0" smtClean="0">
                              <a:latin typeface="Cambria Math" panose="02040503050406030204" pitchFamily="18" charset="0"/>
                            </a:rPr>
                            <m:t>𝐵</m:t>
                          </m:r>
                        </m:e>
                        <m:sub>
                          <m:r>
                            <a:rPr lang="en-US" sz="1400" i="1" dirty="0" smtClean="0">
                              <a:latin typeface="Cambria Math" panose="02040503050406030204" pitchFamily="18" charset="0"/>
                            </a:rPr>
                            <m:t>𝑝𝑒𝑎𝑘</m:t>
                          </m:r>
                        </m:sub>
                      </m:sSub>
                      <m:r>
                        <a:rPr lang="it-IT" sz="1400" b="0" i="0" dirty="0" smtClean="0">
                          <a:latin typeface="Cambria Math" panose="02040503050406030204" pitchFamily="18" charset="0"/>
                        </a:rPr>
                        <m:t>=18.06 </m:t>
                      </m:r>
                      <m:r>
                        <m:rPr>
                          <m:sty m:val="p"/>
                        </m:rPr>
                        <a:rPr lang="it-IT" sz="1400" b="0" i="0" dirty="0" smtClean="0">
                          <a:latin typeface="Cambria Math" panose="02040503050406030204" pitchFamily="18" charset="0"/>
                        </a:rPr>
                        <m:t>T</m:t>
                      </m:r>
                    </m:oMath>
                  </m:oMathPara>
                </a14:m>
                <a:endParaRPr lang="it-IT" sz="1400" dirty="0"/>
              </a:p>
            </p:txBody>
          </p:sp>
        </mc:Choice>
        <mc:Fallback xmlns="">
          <p:sp>
            <p:nvSpPr>
              <p:cNvPr id="56" name="CasellaDiTesto 55">
                <a:extLst>
                  <a:ext uri="{FF2B5EF4-FFF2-40B4-BE49-F238E27FC236}">
                    <a16:creationId xmlns:a16="http://schemas.microsoft.com/office/drawing/2014/main" id="{7E690BC5-3EC1-514E-CE3F-FAC801D90F4D}"/>
                  </a:ext>
                </a:extLst>
              </p:cNvPr>
              <p:cNvSpPr txBox="1">
                <a:spLocks noRot="1" noChangeAspect="1" noMove="1" noResize="1" noEditPoints="1" noAdjustHandles="1" noChangeArrowheads="1" noChangeShapeType="1" noTextEdit="1"/>
              </p:cNvSpPr>
              <p:nvPr/>
            </p:nvSpPr>
            <p:spPr>
              <a:xfrm>
                <a:off x="3917060" y="3197626"/>
                <a:ext cx="1535861" cy="324384"/>
              </a:xfrm>
              <a:prstGeom prst="rect">
                <a:avLst/>
              </a:prstGeom>
              <a:blipFill>
                <a:blip r:embed="rId7"/>
                <a:stretch>
                  <a:fillRect b="-3774"/>
                </a:stretch>
              </a:blipFill>
            </p:spPr>
            <p:txBody>
              <a:bodyPr/>
              <a:lstStyle/>
              <a:p>
                <a:r>
                  <a:rPr lang="it-IT">
                    <a:noFill/>
                  </a:rPr>
                  <a:t> </a:t>
                </a:r>
              </a:p>
            </p:txBody>
          </p:sp>
        </mc:Fallback>
      </mc:AlternateContent>
    </p:spTree>
    <p:extLst>
      <p:ext uri="{BB962C8B-B14F-4D97-AF65-F5344CB8AC3E}">
        <p14:creationId xmlns:p14="http://schemas.microsoft.com/office/powerpoint/2010/main" val="32663705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889B38-866F-060B-8212-7285AC98354F}"/>
            </a:ext>
          </a:extLst>
        </p:cNvPr>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9" name="Table 9">
                <a:extLst>
                  <a:ext uri="{FF2B5EF4-FFF2-40B4-BE49-F238E27FC236}">
                    <a16:creationId xmlns:a16="http://schemas.microsoft.com/office/drawing/2014/main" id="{BDC3D3CA-047E-5DD8-792B-04B23E83A1B8}"/>
                  </a:ext>
                </a:extLst>
              </p:cNvPr>
              <p:cNvGraphicFramePr>
                <a:graphicFrameLocks noGrp="1"/>
              </p:cNvGraphicFramePr>
              <p:nvPr>
                <p:extLst>
                  <p:ext uri="{D42A27DB-BD31-4B8C-83A1-F6EECF244321}">
                    <p14:modId xmlns:p14="http://schemas.microsoft.com/office/powerpoint/2010/main" val="3447315210"/>
                  </p:ext>
                </p:extLst>
              </p:nvPr>
            </p:nvGraphicFramePr>
            <p:xfrm>
              <a:off x="9980379" y="3823628"/>
              <a:ext cx="1767522" cy="1887180"/>
            </p:xfrm>
            <a:graphic>
              <a:graphicData uri="http://schemas.openxmlformats.org/drawingml/2006/table">
                <a:tbl>
                  <a:tblPr firstRow="1" bandRow="1">
                    <a:tableStyleId>{5C22544A-7EE6-4342-B048-85BDC9FD1C3A}</a:tableStyleId>
                  </a:tblPr>
                  <a:tblGrid>
                    <a:gridCol w="932180">
                      <a:extLst>
                        <a:ext uri="{9D8B030D-6E8A-4147-A177-3AD203B41FA5}">
                          <a16:colId xmlns:a16="http://schemas.microsoft.com/office/drawing/2014/main" val="2815060668"/>
                        </a:ext>
                      </a:extLst>
                    </a:gridCol>
                    <a:gridCol w="835342">
                      <a:extLst>
                        <a:ext uri="{9D8B030D-6E8A-4147-A177-3AD203B41FA5}">
                          <a16:colId xmlns:a16="http://schemas.microsoft.com/office/drawing/2014/main" val="323453145"/>
                        </a:ext>
                      </a:extLst>
                    </a:gridCol>
                  </a:tblGrid>
                  <a:tr h="314530">
                    <a:tc>
                      <a:txBody>
                        <a:bodyPr/>
                        <a:lstStyle/>
                        <a:p>
                          <a:r>
                            <a:rPr lang="en-US" sz="1200" dirty="0">
                              <a:solidFill>
                                <a:schemeClr val="tx1"/>
                              </a:solidFill>
                              <a:latin typeface="+mn-lt"/>
                            </a:rPr>
                            <a:t>Harmonics</a:t>
                          </a:r>
                          <a:r>
                            <a:rPr lang="en-US" sz="1200" baseline="30000" dirty="0">
                              <a:solidFill>
                                <a:schemeClr val="tx1"/>
                              </a:solidFill>
                              <a:latin typeface="+mn-lt"/>
                            </a:rPr>
                            <a:t>1</a:t>
                          </a:r>
                        </a:p>
                      </a:txBody>
                      <a:tcPr anchor="ct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200" dirty="0">
                              <a:solidFill>
                                <a:schemeClr val="tx1"/>
                              </a:solidFill>
                              <a:latin typeface="+mn-lt"/>
                            </a:rPr>
                            <a:t>Value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050752697"/>
                      </a:ext>
                    </a:extLst>
                  </a:tr>
                  <a:tr h="314530">
                    <a:tc>
                      <a:txBody>
                        <a:bodyPr/>
                        <a:lstStyle/>
                        <a:p>
                          <a:r>
                            <a:rPr lang="en-US" sz="1200" b="1" dirty="0">
                              <a:latin typeface="+mn-lt"/>
                            </a:rPr>
                            <a:t>b3</a:t>
                          </a:r>
                        </a:p>
                      </a:txBody>
                      <a:tcPr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200" dirty="0">
                              <a:latin typeface="+mn-lt"/>
                            </a:rPr>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19560433"/>
                      </a:ext>
                    </a:extLst>
                  </a:tr>
                  <a:tr h="314530">
                    <a:tc>
                      <a:txBody>
                        <a:bodyPr/>
                        <a:lstStyle/>
                        <a:p>
                          <a:r>
                            <a:rPr lang="en-US" sz="1200" b="1" dirty="0">
                              <a:latin typeface="+mn-lt"/>
                            </a:rPr>
                            <a:t>b5</a:t>
                          </a:r>
                        </a:p>
                      </a:txBody>
                      <a:tcPr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200" dirty="0">
                              <a:latin typeface="+mn-lt"/>
                            </a:rPr>
                            <a:t>-5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1790269"/>
                      </a:ext>
                    </a:extLst>
                  </a:tr>
                  <a:tr h="314530">
                    <a:tc>
                      <a:txBody>
                        <a:bodyPr/>
                        <a:lstStyle/>
                        <a:p>
                          <a:r>
                            <a:rPr lang="en-US" sz="1200" b="1" dirty="0">
                              <a:latin typeface="+mn-lt"/>
                            </a:rPr>
                            <a:t>b7</a:t>
                          </a:r>
                        </a:p>
                      </a:txBody>
                      <a:tcPr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200" dirty="0">
                              <a:latin typeface="+mn-lt"/>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00101078"/>
                      </a:ext>
                    </a:extLst>
                  </a:tr>
                  <a:tr h="314530">
                    <a:tc gridSpan="2">
                      <a:txBody>
                        <a:bodyPr/>
                        <a:lstStyle/>
                        <a:p>
                          <a:r>
                            <a:rPr lang="en-US" sz="1200" b="1" dirty="0">
                              <a:latin typeface="+mn-lt"/>
                            </a:rPr>
                            <a:t>Conductor Quantity</a:t>
                          </a:r>
                        </a:p>
                      </a:txBody>
                      <a:tcPr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pPr algn="ctr"/>
                          <a:endParaRPr lang="en-US" sz="1200" dirty="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21106388"/>
                      </a:ext>
                    </a:extLst>
                  </a:tr>
                  <a:tr h="314530">
                    <a:tc>
                      <a:txBody>
                        <a:bodyPr/>
                        <a:lstStyle/>
                        <a:p>
                          <a:pPr/>
                          <a14:m>
                            <m:oMathPara xmlns:m="http://schemas.openxmlformats.org/officeDocument/2006/math">
                              <m:oMathParaPr>
                                <m:jc m:val="centerGroup"/>
                              </m:oMathParaPr>
                              <m:oMath xmlns:m="http://schemas.openxmlformats.org/officeDocument/2006/math">
                                <m:sSub>
                                  <m:sSubPr>
                                    <m:ctrlPr>
                                      <a:rPr lang="en-US" sz="1200" b="1" i="1" dirty="0" smtClean="0">
                                        <a:latin typeface="Cambria Math" panose="02040503050406030204" pitchFamily="18" charset="0"/>
                                      </a:rPr>
                                    </m:ctrlPr>
                                  </m:sSubPr>
                                  <m:e>
                                    <m:r>
                                      <a:rPr lang="en-US" sz="1200" b="1" i="1" dirty="0" smtClean="0">
                                        <a:latin typeface="Cambria Math" panose="02040503050406030204" pitchFamily="18" charset="0"/>
                                      </a:rPr>
                                      <m:t>𝑵</m:t>
                                    </m:r>
                                  </m:e>
                                  <m:sub>
                                    <m:r>
                                      <a:rPr lang="en-US" sz="1200" b="1" i="1" dirty="0" smtClean="0">
                                        <a:latin typeface="Cambria Math" panose="02040503050406030204" pitchFamily="18" charset="0"/>
                                      </a:rPr>
                                      <m:t>𝒕𝒂𝒑𝒆𝒔</m:t>
                                    </m:r>
                                  </m:sub>
                                </m:sSub>
                              </m:oMath>
                            </m:oMathPara>
                          </a14:m>
                          <a:endParaRPr lang="en-US" sz="1200" b="1" dirty="0">
                            <a:latin typeface="+mn-lt"/>
                          </a:endParaRPr>
                        </a:p>
                      </a:txBody>
                      <a:tcPr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200" dirty="0">
                              <a:latin typeface="+mn-lt"/>
                            </a:rPr>
                            <a:t>8272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42834832"/>
                      </a:ext>
                    </a:extLst>
                  </a:tr>
                </a:tbl>
              </a:graphicData>
            </a:graphic>
          </p:graphicFrame>
        </mc:Choice>
        <mc:Fallback xmlns="">
          <p:graphicFrame>
            <p:nvGraphicFramePr>
              <p:cNvPr id="9" name="Table 9">
                <a:extLst>
                  <a:ext uri="{FF2B5EF4-FFF2-40B4-BE49-F238E27FC236}">
                    <a16:creationId xmlns:a16="http://schemas.microsoft.com/office/drawing/2014/main" id="{BDC3D3CA-047E-5DD8-792B-04B23E83A1B8}"/>
                  </a:ext>
                </a:extLst>
              </p:cNvPr>
              <p:cNvGraphicFramePr>
                <a:graphicFrameLocks noGrp="1"/>
              </p:cNvGraphicFramePr>
              <p:nvPr>
                <p:extLst>
                  <p:ext uri="{D42A27DB-BD31-4B8C-83A1-F6EECF244321}">
                    <p14:modId xmlns:p14="http://schemas.microsoft.com/office/powerpoint/2010/main" val="3447315210"/>
                  </p:ext>
                </p:extLst>
              </p:nvPr>
            </p:nvGraphicFramePr>
            <p:xfrm>
              <a:off x="9980379" y="3823628"/>
              <a:ext cx="1767522" cy="1887180"/>
            </p:xfrm>
            <a:graphic>
              <a:graphicData uri="http://schemas.openxmlformats.org/drawingml/2006/table">
                <a:tbl>
                  <a:tblPr firstRow="1" bandRow="1">
                    <a:tableStyleId>{5C22544A-7EE6-4342-B048-85BDC9FD1C3A}</a:tableStyleId>
                  </a:tblPr>
                  <a:tblGrid>
                    <a:gridCol w="932180">
                      <a:extLst>
                        <a:ext uri="{9D8B030D-6E8A-4147-A177-3AD203B41FA5}">
                          <a16:colId xmlns:a16="http://schemas.microsoft.com/office/drawing/2014/main" val="2815060668"/>
                        </a:ext>
                      </a:extLst>
                    </a:gridCol>
                    <a:gridCol w="835342">
                      <a:extLst>
                        <a:ext uri="{9D8B030D-6E8A-4147-A177-3AD203B41FA5}">
                          <a16:colId xmlns:a16="http://schemas.microsoft.com/office/drawing/2014/main" val="323453145"/>
                        </a:ext>
                      </a:extLst>
                    </a:gridCol>
                  </a:tblGrid>
                  <a:tr h="314530">
                    <a:tc>
                      <a:txBody>
                        <a:bodyPr/>
                        <a:lstStyle/>
                        <a:p>
                          <a:r>
                            <a:rPr lang="en-US" sz="1200" dirty="0">
                              <a:solidFill>
                                <a:schemeClr val="tx1"/>
                              </a:solidFill>
                              <a:latin typeface="+mn-lt"/>
                            </a:rPr>
                            <a:t>Harmonics</a:t>
                          </a:r>
                          <a:r>
                            <a:rPr lang="en-US" sz="1200" baseline="30000" dirty="0">
                              <a:solidFill>
                                <a:schemeClr val="tx1"/>
                              </a:solidFill>
                              <a:latin typeface="+mn-lt"/>
                            </a:rPr>
                            <a:t>1</a:t>
                          </a:r>
                        </a:p>
                      </a:txBody>
                      <a:tcPr anchor="ct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200" dirty="0">
                              <a:solidFill>
                                <a:schemeClr val="tx1"/>
                              </a:solidFill>
                              <a:latin typeface="+mn-lt"/>
                            </a:rPr>
                            <a:t>Value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050752697"/>
                      </a:ext>
                    </a:extLst>
                  </a:tr>
                  <a:tr h="314530">
                    <a:tc>
                      <a:txBody>
                        <a:bodyPr/>
                        <a:lstStyle/>
                        <a:p>
                          <a:r>
                            <a:rPr lang="en-US" sz="1200" b="1" dirty="0">
                              <a:latin typeface="+mn-lt"/>
                            </a:rPr>
                            <a:t>b3</a:t>
                          </a:r>
                        </a:p>
                      </a:txBody>
                      <a:tcPr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200" dirty="0">
                              <a:latin typeface="+mn-lt"/>
                            </a:rPr>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19560433"/>
                      </a:ext>
                    </a:extLst>
                  </a:tr>
                  <a:tr h="314530">
                    <a:tc>
                      <a:txBody>
                        <a:bodyPr/>
                        <a:lstStyle/>
                        <a:p>
                          <a:r>
                            <a:rPr lang="en-US" sz="1200" b="1" dirty="0">
                              <a:latin typeface="+mn-lt"/>
                            </a:rPr>
                            <a:t>b5</a:t>
                          </a:r>
                        </a:p>
                      </a:txBody>
                      <a:tcPr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200" dirty="0">
                              <a:latin typeface="+mn-lt"/>
                            </a:rPr>
                            <a:t>-5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1790269"/>
                      </a:ext>
                    </a:extLst>
                  </a:tr>
                  <a:tr h="314530">
                    <a:tc>
                      <a:txBody>
                        <a:bodyPr/>
                        <a:lstStyle/>
                        <a:p>
                          <a:r>
                            <a:rPr lang="en-US" sz="1200" b="1" dirty="0">
                              <a:latin typeface="+mn-lt"/>
                            </a:rPr>
                            <a:t>b7</a:t>
                          </a:r>
                        </a:p>
                      </a:txBody>
                      <a:tcPr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200" dirty="0">
                              <a:latin typeface="+mn-lt"/>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00101078"/>
                      </a:ext>
                    </a:extLst>
                  </a:tr>
                  <a:tr h="314530">
                    <a:tc gridSpan="2">
                      <a:txBody>
                        <a:bodyPr/>
                        <a:lstStyle/>
                        <a:p>
                          <a:r>
                            <a:rPr lang="en-US" sz="1200" b="1" dirty="0">
                              <a:latin typeface="+mn-lt"/>
                            </a:rPr>
                            <a:t>Conductor Quantity</a:t>
                          </a:r>
                        </a:p>
                      </a:txBody>
                      <a:tcPr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pPr algn="ctr"/>
                          <a:endParaRPr lang="en-US" sz="1200" dirty="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21106388"/>
                      </a:ext>
                    </a:extLst>
                  </a:tr>
                  <a:tr h="314530">
                    <a:tc>
                      <a:txBody>
                        <a:bodyPr/>
                        <a:lstStyle/>
                        <a:p>
                          <a:endParaRPr lang="it-IT"/>
                        </a:p>
                      </a:txBody>
                      <a:tcPr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
                          <a:stretch>
                            <a:fillRect t="-496154" r="-91503" b="-9615"/>
                          </a:stretch>
                        </a:blipFill>
                      </a:tcPr>
                    </a:tc>
                    <a:tc>
                      <a:txBody>
                        <a:bodyPr/>
                        <a:lstStyle/>
                        <a:p>
                          <a:pPr algn="ctr"/>
                          <a:r>
                            <a:rPr lang="en-US" sz="1200" dirty="0">
                              <a:latin typeface="+mn-lt"/>
                            </a:rPr>
                            <a:t>8272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42834832"/>
                      </a:ext>
                    </a:extLst>
                  </a:tr>
                </a:tbl>
              </a:graphicData>
            </a:graphic>
          </p:graphicFrame>
        </mc:Fallback>
      </mc:AlternateContent>
      <p:sp>
        <p:nvSpPr>
          <p:cNvPr id="13" name="Segnaposto piè di pagina 12">
            <a:extLst>
              <a:ext uri="{FF2B5EF4-FFF2-40B4-BE49-F238E27FC236}">
                <a16:creationId xmlns:a16="http://schemas.microsoft.com/office/drawing/2014/main" id="{5CF28980-9231-8378-7DEC-A450A2DD2973}"/>
              </a:ext>
            </a:extLst>
          </p:cNvPr>
          <p:cNvSpPr>
            <a:spLocks noGrp="1"/>
          </p:cNvSpPr>
          <p:nvPr>
            <p:ph type="ftr" sz="quarter" idx="3"/>
          </p:nvPr>
        </p:nvSpPr>
        <p:spPr/>
        <p:txBody>
          <a:bodyPr/>
          <a:lstStyle/>
          <a:p>
            <a:r>
              <a:rPr lang="it-IT"/>
              <a:t>S. Mariotto - Dipole Magnet Design @ IMCC 2025</a:t>
            </a:r>
            <a:endParaRPr lang="en-GB"/>
          </a:p>
        </p:txBody>
      </p:sp>
      <p:sp>
        <p:nvSpPr>
          <p:cNvPr id="14" name="Segnaposto numero diapositiva 13">
            <a:extLst>
              <a:ext uri="{FF2B5EF4-FFF2-40B4-BE49-F238E27FC236}">
                <a16:creationId xmlns:a16="http://schemas.microsoft.com/office/drawing/2014/main" id="{BB1BE984-AEFC-43D7-C44D-3277B0186CE8}"/>
              </a:ext>
            </a:extLst>
          </p:cNvPr>
          <p:cNvSpPr>
            <a:spLocks noGrp="1"/>
          </p:cNvSpPr>
          <p:nvPr>
            <p:ph type="sldNum" sz="quarter" idx="4"/>
          </p:nvPr>
        </p:nvSpPr>
        <p:spPr/>
        <p:txBody>
          <a:bodyPr/>
          <a:lstStyle/>
          <a:p>
            <a:fld id="{A16AB2F8-5338-F742-A59E-35F5B82165E6}" type="slidenum">
              <a:rPr lang="en-GB" smtClean="0"/>
              <a:pPr/>
              <a:t>7</a:t>
            </a:fld>
            <a:endParaRPr lang="en-GB"/>
          </a:p>
        </p:txBody>
      </p:sp>
      <mc:AlternateContent xmlns:mc="http://schemas.openxmlformats.org/markup-compatibility/2006" xmlns:a14="http://schemas.microsoft.com/office/drawing/2010/main">
        <mc:Choice Requires="a14">
          <p:sp>
            <p:nvSpPr>
              <p:cNvPr id="7" name="Titolo 5">
                <a:extLst>
                  <a:ext uri="{FF2B5EF4-FFF2-40B4-BE49-F238E27FC236}">
                    <a16:creationId xmlns:a16="http://schemas.microsoft.com/office/drawing/2014/main" id="{A7EEA5A8-CBFF-F8A0-E55F-D0516D00D2C2}"/>
                  </a:ext>
                </a:extLst>
              </p:cNvPr>
              <p:cNvSpPr>
                <a:spLocks noGrp="1"/>
              </p:cNvSpPr>
              <p:nvPr>
                <p:ph type="title"/>
              </p:nvPr>
            </p:nvSpPr>
            <p:spPr/>
            <p:txBody>
              <a:bodyPr/>
              <a:lstStyle/>
              <a:p>
                <a:r>
                  <a:rPr lang="en-GB" dirty="0"/>
                  <a:t>Electromagnetic Design:</a:t>
                </a:r>
                <a:br>
                  <a:rPr lang="en-GB" dirty="0"/>
                </a:br>
                <a14:m>
                  <m:oMath xmlns:m="http://schemas.openxmlformats.org/officeDocument/2006/math">
                    <m:r>
                      <a:rPr lang="it-IT" b="1" i="1" smtClean="0">
                        <a:latin typeface="Cambria Math" panose="02040503050406030204" pitchFamily="18" charset="0"/>
                      </a:rPr>
                      <m:t>𝒄𝒐𝒔</m:t>
                    </m:r>
                    <m:d>
                      <m:dPr>
                        <m:ctrlPr>
                          <a:rPr lang="it-IT" b="1" i="1" smtClean="0">
                            <a:latin typeface="Cambria Math" panose="02040503050406030204" pitchFamily="18" charset="0"/>
                          </a:rPr>
                        </m:ctrlPr>
                      </m:dPr>
                      <m:e>
                        <m:r>
                          <a:rPr lang="it-IT" b="1" i="1" smtClean="0">
                            <a:latin typeface="Cambria Math" panose="02040503050406030204" pitchFamily="18" charset="0"/>
                          </a:rPr>
                          <m:t>𝜽</m:t>
                        </m:r>
                      </m:e>
                    </m:d>
                  </m:oMath>
                </a14:m>
                <a:r>
                  <a:rPr lang="en-GB" dirty="0"/>
                  <a:t> Layout</a:t>
                </a:r>
              </a:p>
            </p:txBody>
          </p:sp>
        </mc:Choice>
        <mc:Fallback xmlns="">
          <p:sp>
            <p:nvSpPr>
              <p:cNvPr id="7" name="Titolo 5">
                <a:extLst>
                  <a:ext uri="{FF2B5EF4-FFF2-40B4-BE49-F238E27FC236}">
                    <a16:creationId xmlns:a16="http://schemas.microsoft.com/office/drawing/2014/main" id="{A7EEA5A8-CBFF-F8A0-E55F-D0516D00D2C2}"/>
                  </a:ext>
                </a:extLst>
              </p:cNvPr>
              <p:cNvSpPr>
                <a:spLocks noGrp="1" noRot="1" noChangeAspect="1" noMove="1" noResize="1" noEditPoints="1" noAdjustHandles="1" noChangeArrowheads="1" noChangeShapeType="1" noTextEdit="1"/>
              </p:cNvSpPr>
              <p:nvPr>
                <p:ph type="title"/>
              </p:nvPr>
            </p:nvSpPr>
            <p:spPr>
              <a:blipFill>
                <a:blip r:embed="rId3"/>
                <a:stretch>
                  <a:fillRect t="-28829" b="-135135"/>
                </a:stretch>
              </a:blipFill>
            </p:spPr>
            <p:txBody>
              <a:bodyPr/>
              <a:lstStyle/>
              <a:p>
                <a:r>
                  <a:rPr lang="it-IT">
                    <a:noFill/>
                  </a:rPr>
                  <a:t> </a:t>
                </a:r>
              </a:p>
            </p:txBody>
          </p:sp>
        </mc:Fallback>
      </mc:AlternateContent>
      <p:grpSp>
        <p:nvGrpSpPr>
          <p:cNvPr id="33" name="Gruppo 32">
            <a:extLst>
              <a:ext uri="{FF2B5EF4-FFF2-40B4-BE49-F238E27FC236}">
                <a16:creationId xmlns:a16="http://schemas.microsoft.com/office/drawing/2014/main" id="{59F8F0F1-0D85-DC04-B2DE-0200D5A7E6FE}"/>
              </a:ext>
            </a:extLst>
          </p:cNvPr>
          <p:cNvGrpSpPr/>
          <p:nvPr/>
        </p:nvGrpSpPr>
        <p:grpSpPr>
          <a:xfrm>
            <a:off x="396523" y="3306642"/>
            <a:ext cx="3217447" cy="2465927"/>
            <a:chOff x="7639624" y="3248098"/>
            <a:chExt cx="3217447" cy="2465927"/>
          </a:xfrm>
        </p:grpSpPr>
        <p:pic>
          <p:nvPicPr>
            <p:cNvPr id="26" name="Immagine 25" descr="Immagine che contiene Policromia, arte, cerchio, Elementi grafici&#10;&#10;Il contenuto generato dall'IA potrebbe non essere corretto.">
              <a:extLst>
                <a:ext uri="{FF2B5EF4-FFF2-40B4-BE49-F238E27FC236}">
                  <a16:creationId xmlns:a16="http://schemas.microsoft.com/office/drawing/2014/main" id="{54CE1128-6910-31E3-5D0D-C8F8AA68B3FF}"/>
                </a:ext>
              </a:extLst>
            </p:cNvPr>
            <p:cNvPicPr>
              <a:picLocks noChangeAspect="1"/>
            </p:cNvPicPr>
            <p:nvPr/>
          </p:nvPicPr>
          <p:blipFill>
            <a:blip r:embed="rId4"/>
            <a:srcRect r="9396" b="7482"/>
            <a:stretch/>
          </p:blipFill>
          <p:spPr>
            <a:xfrm>
              <a:off x="7639624" y="3248098"/>
              <a:ext cx="3217447" cy="2465927"/>
            </a:xfrm>
            <a:prstGeom prst="rect">
              <a:avLst/>
            </a:prstGeom>
          </p:spPr>
        </p:pic>
        <p:sp>
          <p:nvSpPr>
            <p:cNvPr id="27" name="CasellaDiTesto 26">
              <a:extLst>
                <a:ext uri="{FF2B5EF4-FFF2-40B4-BE49-F238E27FC236}">
                  <a16:creationId xmlns:a16="http://schemas.microsoft.com/office/drawing/2014/main" id="{0626ABE1-80B6-8D2B-3B4E-B0CF461EF0E0}"/>
                </a:ext>
              </a:extLst>
            </p:cNvPr>
            <p:cNvSpPr txBox="1"/>
            <p:nvPr/>
          </p:nvSpPr>
          <p:spPr>
            <a:xfrm>
              <a:off x="8535735" y="4276976"/>
              <a:ext cx="1134606" cy="369332"/>
            </a:xfrm>
            <a:prstGeom prst="rect">
              <a:avLst/>
            </a:prstGeom>
            <a:noFill/>
          </p:spPr>
          <p:txBody>
            <a:bodyPr wrap="none" rtlCol="0">
              <a:spAutoFit/>
            </a:bodyPr>
            <a:lstStyle/>
            <a:p>
              <a:r>
                <a:rPr lang="it-IT" b="1" dirty="0">
                  <a:solidFill>
                    <a:srgbClr val="C00000"/>
                  </a:solidFill>
                </a:rPr>
                <a:t>Cos-Theta</a:t>
              </a:r>
              <a:endParaRPr lang="en-GB" b="1" dirty="0">
                <a:solidFill>
                  <a:srgbClr val="C00000"/>
                </a:solidFill>
              </a:endParaRPr>
            </a:p>
          </p:txBody>
        </p:sp>
      </p:grpSp>
      <p:sp>
        <p:nvSpPr>
          <p:cNvPr id="29" name="TextBox 61">
            <a:extLst>
              <a:ext uri="{FF2B5EF4-FFF2-40B4-BE49-F238E27FC236}">
                <a16:creationId xmlns:a16="http://schemas.microsoft.com/office/drawing/2014/main" id="{2C4EBF4C-93FB-43D0-7AED-9D9ADFB4FBD8}"/>
              </a:ext>
            </a:extLst>
          </p:cNvPr>
          <p:cNvSpPr txBox="1"/>
          <p:nvPr/>
        </p:nvSpPr>
        <p:spPr>
          <a:xfrm>
            <a:off x="506042" y="5743151"/>
            <a:ext cx="3711382" cy="692497"/>
          </a:xfrm>
          <a:prstGeom prst="rect">
            <a:avLst/>
          </a:prstGeom>
          <a:noFill/>
        </p:spPr>
        <p:txBody>
          <a:bodyPr wrap="square">
            <a:spAutoFit/>
          </a:bodyPr>
          <a:lstStyle/>
          <a:p>
            <a:r>
              <a:rPr lang="en-US" sz="1400" i="1" dirty="0">
                <a:solidFill>
                  <a:srgbClr val="00B0F0"/>
                </a:solidFill>
                <a:cs typeface="Arial" panose="020B0604020202020204" pitchFamily="34" charset="0"/>
              </a:rPr>
              <a:t>Courtesy of </a:t>
            </a:r>
            <a:r>
              <a:rPr lang="en-GB" sz="1400" i="1" dirty="0">
                <a:solidFill>
                  <a:srgbClr val="00B0F0"/>
                </a:solidFill>
                <a:cs typeface="Arial" panose="020B0604020202020204" pitchFamily="34" charset="0"/>
              </a:rPr>
              <a:t>F. Mariani @ IMCC-2025</a:t>
            </a:r>
          </a:p>
          <a:p>
            <a:r>
              <a:rPr lang="en-GB" sz="1100" i="1" dirty="0">
                <a:solidFill>
                  <a:srgbClr val="00B0F0"/>
                </a:solidFill>
                <a:cs typeface="Arial" panose="020B0604020202020204" pitchFamily="34" charset="0"/>
                <a:hlinkClick r:id="rId5"/>
              </a:rPr>
              <a:t>https://indico.desy.de/event/45968/contributions/185356/</a:t>
            </a:r>
            <a:endParaRPr lang="en-GB" sz="1100" i="1" dirty="0">
              <a:solidFill>
                <a:srgbClr val="00B0F0"/>
              </a:solidFill>
              <a:cs typeface="Arial" panose="020B0604020202020204" pitchFamily="34" charset="0"/>
            </a:endParaRPr>
          </a:p>
          <a:p>
            <a:endParaRPr lang="en-GB" sz="1400" i="1" dirty="0">
              <a:solidFill>
                <a:srgbClr val="00B0F0"/>
              </a:solidFill>
              <a:cs typeface="Arial" panose="020B0604020202020204" pitchFamily="34" charset="0"/>
            </a:endParaRPr>
          </a:p>
        </p:txBody>
      </p:sp>
      <p:graphicFrame>
        <p:nvGraphicFramePr>
          <p:cNvPr id="2" name="Table 8">
            <a:extLst>
              <a:ext uri="{FF2B5EF4-FFF2-40B4-BE49-F238E27FC236}">
                <a16:creationId xmlns:a16="http://schemas.microsoft.com/office/drawing/2014/main" id="{873E6576-955D-01A4-F619-FE345C25C3B6}"/>
              </a:ext>
            </a:extLst>
          </p:cNvPr>
          <p:cNvGraphicFramePr>
            <a:graphicFrameLocks noGrp="1"/>
          </p:cNvGraphicFramePr>
          <p:nvPr>
            <p:extLst>
              <p:ext uri="{D42A27DB-BD31-4B8C-83A1-F6EECF244321}">
                <p14:modId xmlns:p14="http://schemas.microsoft.com/office/powerpoint/2010/main" val="3787798846"/>
              </p:ext>
            </p:extLst>
          </p:nvPr>
        </p:nvGraphicFramePr>
        <p:xfrm>
          <a:off x="3893258" y="3822911"/>
          <a:ext cx="3328067" cy="1920240"/>
        </p:xfrm>
        <a:graphic>
          <a:graphicData uri="http://schemas.openxmlformats.org/drawingml/2006/table">
            <a:tbl>
              <a:tblPr firstRow="1" bandRow="1">
                <a:tableStyleId>{5C22544A-7EE6-4342-B048-85BDC9FD1C3A}</a:tableStyleId>
              </a:tblPr>
              <a:tblGrid>
                <a:gridCol w="1426472">
                  <a:extLst>
                    <a:ext uri="{9D8B030D-6E8A-4147-A177-3AD203B41FA5}">
                      <a16:colId xmlns:a16="http://schemas.microsoft.com/office/drawing/2014/main" val="2815060668"/>
                    </a:ext>
                  </a:extLst>
                </a:gridCol>
                <a:gridCol w="931113">
                  <a:extLst>
                    <a:ext uri="{9D8B030D-6E8A-4147-A177-3AD203B41FA5}">
                      <a16:colId xmlns:a16="http://schemas.microsoft.com/office/drawing/2014/main" val="323453145"/>
                    </a:ext>
                  </a:extLst>
                </a:gridCol>
                <a:gridCol w="970482">
                  <a:extLst>
                    <a:ext uri="{9D8B030D-6E8A-4147-A177-3AD203B41FA5}">
                      <a16:colId xmlns:a16="http://schemas.microsoft.com/office/drawing/2014/main" val="1603338829"/>
                    </a:ext>
                  </a:extLst>
                </a:gridCol>
              </a:tblGrid>
              <a:tr h="260115">
                <a:tc>
                  <a:txBody>
                    <a:bodyPr/>
                    <a:lstStyle/>
                    <a:p>
                      <a:r>
                        <a:rPr lang="en-US" sz="1200" dirty="0">
                          <a:solidFill>
                            <a:schemeClr val="tx1"/>
                          </a:solidFill>
                          <a:latin typeface="+mn-lt"/>
                        </a:rPr>
                        <a:t>Parameter</a:t>
                      </a:r>
                    </a:p>
                  </a:txBody>
                  <a:tcPr anchor="ct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200" dirty="0">
                          <a:solidFill>
                            <a:schemeClr val="tx1"/>
                          </a:solidFill>
                          <a:latin typeface="+mn-lt"/>
                        </a:rPr>
                        <a:t>Value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200" b="1" dirty="0">
                          <a:solidFill>
                            <a:schemeClr val="tx1"/>
                          </a:solidFill>
                          <a:latin typeface="+mn-lt"/>
                        </a:rPr>
                        <a:t>U.M.</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050752697"/>
                  </a:ext>
                </a:extLst>
              </a:tr>
              <a:tr h="260115">
                <a:tc>
                  <a:txBody>
                    <a:bodyPr/>
                    <a:lstStyle/>
                    <a:p>
                      <a:r>
                        <a:rPr lang="en-US" sz="1200" b="1" dirty="0">
                          <a:latin typeface="+mn-lt"/>
                        </a:rPr>
                        <a:t>I</a:t>
                      </a:r>
                      <a:r>
                        <a:rPr lang="en-US" sz="1200" b="1" baseline="-25000" dirty="0">
                          <a:latin typeface="+mn-lt"/>
                        </a:rPr>
                        <a:t>OP</a:t>
                      </a:r>
                      <a:endParaRPr lang="en-US" sz="1200" b="1" dirty="0">
                        <a:latin typeface="+mn-lt"/>
                      </a:endParaRPr>
                    </a:p>
                  </a:txBody>
                  <a:tcPr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200" dirty="0">
                          <a:latin typeface="+mn-lt"/>
                        </a:rPr>
                        <a:t>3700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dirty="0">
                          <a:latin typeface="+mn-lt"/>
                        </a:rPr>
                        <a:t>A</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1196894"/>
                  </a:ext>
                </a:extLst>
              </a:tr>
              <a:tr h="260115">
                <a:tc>
                  <a:txBody>
                    <a:bodyPr/>
                    <a:lstStyle/>
                    <a:p>
                      <a:r>
                        <a:rPr lang="en-US" sz="1200" b="1" dirty="0">
                          <a:latin typeface="+mn-lt"/>
                        </a:rPr>
                        <a:t>J</a:t>
                      </a:r>
                      <a:r>
                        <a:rPr lang="en-US" sz="1200" b="1" baseline="-25000" dirty="0">
                          <a:latin typeface="+mn-lt"/>
                        </a:rPr>
                        <a:t>ENG</a:t>
                      </a:r>
                      <a:endParaRPr lang="en-US" sz="1200" b="1" dirty="0">
                        <a:latin typeface="+mn-lt"/>
                      </a:endParaRPr>
                    </a:p>
                  </a:txBody>
                  <a:tcPr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200" dirty="0">
                          <a:latin typeface="+mn-lt"/>
                        </a:rPr>
                        <a:t>571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dirty="0">
                          <a:latin typeface="+mn-lt"/>
                        </a:rPr>
                        <a:t>A/mm</a:t>
                      </a:r>
                      <a:r>
                        <a:rPr lang="en-US" sz="1200" baseline="30000" dirty="0">
                          <a:latin typeface="+mn-lt"/>
                        </a:rPr>
                        <a:t>2</a:t>
                      </a:r>
                      <a:endParaRPr lang="en-US" sz="1200" dirty="0">
                        <a:latin typeface="+mn-lt"/>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61988661"/>
                  </a:ext>
                </a:extLst>
              </a:tr>
              <a:tr h="260115">
                <a:tc>
                  <a:txBody>
                    <a:bodyPr/>
                    <a:lstStyle/>
                    <a:p>
                      <a:pPr marL="0" marR="0" lvl="0" indent="0" algn="l" defTabSz="3027487" rtl="0" eaLnBrk="1" fontAlgn="auto" latinLnBrk="0" hangingPunct="1">
                        <a:lnSpc>
                          <a:spcPct val="100000"/>
                        </a:lnSpc>
                        <a:spcBef>
                          <a:spcPts val="0"/>
                        </a:spcBef>
                        <a:spcAft>
                          <a:spcPts val="0"/>
                        </a:spcAft>
                        <a:buClrTx/>
                        <a:buSzTx/>
                        <a:buFontTx/>
                        <a:buNone/>
                        <a:tabLst/>
                        <a:defRPr/>
                      </a:pPr>
                      <a:r>
                        <a:rPr lang="en-US" sz="1200" b="1" dirty="0">
                          <a:latin typeface="+mn-lt"/>
                        </a:rPr>
                        <a:t>J</a:t>
                      </a:r>
                      <a:r>
                        <a:rPr lang="en-US" sz="1200" b="1" baseline="-25000" dirty="0">
                          <a:latin typeface="+mn-lt"/>
                        </a:rPr>
                        <a:t>COPPER</a:t>
                      </a:r>
                      <a:endParaRPr lang="en-US" sz="1200" b="1" dirty="0">
                        <a:latin typeface="+mn-lt"/>
                      </a:endParaRPr>
                    </a:p>
                  </a:txBody>
                  <a:tcPr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200" dirty="0">
                          <a:latin typeface="+mn-lt"/>
                        </a:rPr>
                        <a:t>1916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3027487" rtl="0" eaLnBrk="1" fontAlgn="auto" latinLnBrk="0" hangingPunct="1">
                        <a:lnSpc>
                          <a:spcPct val="100000"/>
                        </a:lnSpc>
                        <a:spcBef>
                          <a:spcPts val="0"/>
                        </a:spcBef>
                        <a:spcAft>
                          <a:spcPts val="0"/>
                        </a:spcAft>
                        <a:buClrTx/>
                        <a:buSzTx/>
                        <a:buFontTx/>
                        <a:buNone/>
                        <a:tabLst/>
                        <a:defRPr/>
                      </a:pPr>
                      <a:r>
                        <a:rPr lang="en-US" sz="1200" dirty="0">
                          <a:latin typeface="+mn-lt"/>
                        </a:rPr>
                        <a:t>A/mm</a:t>
                      </a:r>
                      <a:r>
                        <a:rPr lang="en-US" sz="1200" baseline="30000" dirty="0">
                          <a:latin typeface="+mn-lt"/>
                        </a:rPr>
                        <a:t>2</a:t>
                      </a:r>
                      <a:endParaRPr lang="en-US" sz="1200" dirty="0">
                        <a:latin typeface="+mn-lt"/>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31890958"/>
                  </a:ext>
                </a:extLst>
              </a:tr>
              <a:tr h="260115">
                <a:tc>
                  <a:txBody>
                    <a:bodyPr/>
                    <a:lstStyle/>
                    <a:p>
                      <a:r>
                        <a:rPr lang="en-US" sz="1200" b="1" dirty="0">
                          <a:latin typeface="+mn-lt"/>
                        </a:rPr>
                        <a:t>B</a:t>
                      </a:r>
                      <a:r>
                        <a:rPr lang="en-US" sz="1200" b="1" baseline="-25000" dirty="0">
                          <a:latin typeface="+mn-lt"/>
                        </a:rPr>
                        <a:t>1</a:t>
                      </a:r>
                      <a:endParaRPr lang="en-US" sz="1200" b="1" dirty="0">
                        <a:latin typeface="+mn-lt"/>
                      </a:endParaRPr>
                    </a:p>
                  </a:txBody>
                  <a:tcPr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200" dirty="0">
                          <a:latin typeface="+mn-lt"/>
                        </a:rPr>
                        <a:t>16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dirty="0">
                          <a:latin typeface="+mn-lt"/>
                        </a:rPr>
                        <a:t>T</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73655531"/>
                  </a:ext>
                </a:extLst>
              </a:tr>
              <a:tr h="260115">
                <a:tc>
                  <a:txBody>
                    <a:bodyPr/>
                    <a:lstStyle/>
                    <a:p>
                      <a:r>
                        <a:rPr lang="en-US" sz="1200" b="1" dirty="0">
                          <a:latin typeface="+mn-lt"/>
                        </a:rPr>
                        <a:t>B</a:t>
                      </a:r>
                      <a:r>
                        <a:rPr lang="en-US" sz="1200" b="1" baseline="-25000" dirty="0">
                          <a:latin typeface="+mn-lt"/>
                        </a:rPr>
                        <a:t>PEAK</a:t>
                      </a:r>
                      <a:endParaRPr lang="en-US" sz="1200" b="1" dirty="0">
                        <a:latin typeface="+mn-lt"/>
                      </a:endParaRPr>
                    </a:p>
                  </a:txBody>
                  <a:tcPr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200" dirty="0">
                          <a:latin typeface="+mn-lt"/>
                        </a:rPr>
                        <a:t>18.2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dirty="0">
                          <a:latin typeface="+mn-lt"/>
                        </a:rPr>
                        <a:t>T</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98669027"/>
                  </a:ext>
                </a:extLst>
              </a:tr>
              <a:tr h="260115">
                <a:tc>
                  <a:txBody>
                    <a:bodyPr/>
                    <a:lstStyle/>
                    <a:p>
                      <a:r>
                        <a:rPr lang="en-US" sz="1200" b="1" dirty="0">
                          <a:latin typeface="+mn-lt"/>
                        </a:rPr>
                        <a:t>T</a:t>
                      </a:r>
                      <a:r>
                        <a:rPr lang="en-US" sz="1200" b="1" baseline="-25000" dirty="0">
                          <a:latin typeface="+mn-lt"/>
                        </a:rPr>
                        <a:t>OP</a:t>
                      </a:r>
                      <a:endParaRPr lang="en-US" sz="1200" b="1" dirty="0">
                        <a:latin typeface="+mn-lt"/>
                      </a:endParaRPr>
                    </a:p>
                  </a:txBody>
                  <a:tcPr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200" dirty="0">
                          <a:latin typeface="+mn-lt"/>
                        </a:rPr>
                        <a:t>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dirty="0">
                          <a:latin typeface="+mn-lt"/>
                        </a:rPr>
                        <a:t>K</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11733177"/>
                  </a:ext>
                </a:extLst>
              </a:tr>
            </a:tbl>
          </a:graphicData>
        </a:graphic>
      </p:graphicFrame>
      <p:graphicFrame>
        <p:nvGraphicFramePr>
          <p:cNvPr id="8" name="Table 10">
            <a:extLst>
              <a:ext uri="{FF2B5EF4-FFF2-40B4-BE49-F238E27FC236}">
                <a16:creationId xmlns:a16="http://schemas.microsoft.com/office/drawing/2014/main" id="{0B96B5C9-914C-FCCE-ECDB-0C02D14BB3D4}"/>
              </a:ext>
            </a:extLst>
          </p:cNvPr>
          <p:cNvGraphicFramePr>
            <a:graphicFrameLocks noGrp="1"/>
          </p:cNvGraphicFramePr>
          <p:nvPr>
            <p:extLst>
              <p:ext uri="{D42A27DB-BD31-4B8C-83A1-F6EECF244321}">
                <p14:modId xmlns:p14="http://schemas.microsoft.com/office/powerpoint/2010/main" val="2196004670"/>
              </p:ext>
            </p:extLst>
          </p:nvPr>
        </p:nvGraphicFramePr>
        <p:xfrm>
          <a:off x="7447741" y="3822908"/>
          <a:ext cx="2306221" cy="1887180"/>
        </p:xfrm>
        <a:graphic>
          <a:graphicData uri="http://schemas.openxmlformats.org/drawingml/2006/table">
            <a:tbl>
              <a:tblPr firstRow="1" bandRow="1">
                <a:tableStyleId>{5C22544A-7EE6-4342-B048-85BDC9FD1C3A}</a:tableStyleId>
              </a:tblPr>
              <a:tblGrid>
                <a:gridCol w="875348">
                  <a:extLst>
                    <a:ext uri="{9D8B030D-6E8A-4147-A177-3AD203B41FA5}">
                      <a16:colId xmlns:a16="http://schemas.microsoft.com/office/drawing/2014/main" val="2815060668"/>
                    </a:ext>
                  </a:extLst>
                </a:gridCol>
                <a:gridCol w="835342">
                  <a:extLst>
                    <a:ext uri="{9D8B030D-6E8A-4147-A177-3AD203B41FA5}">
                      <a16:colId xmlns:a16="http://schemas.microsoft.com/office/drawing/2014/main" val="323453145"/>
                    </a:ext>
                  </a:extLst>
                </a:gridCol>
                <a:gridCol w="595531">
                  <a:extLst>
                    <a:ext uri="{9D8B030D-6E8A-4147-A177-3AD203B41FA5}">
                      <a16:colId xmlns:a16="http://schemas.microsoft.com/office/drawing/2014/main" val="1603338829"/>
                    </a:ext>
                  </a:extLst>
                </a:gridCol>
              </a:tblGrid>
              <a:tr h="314530">
                <a:tc>
                  <a:txBody>
                    <a:bodyPr/>
                    <a:lstStyle/>
                    <a:p>
                      <a:r>
                        <a:rPr lang="en-US" sz="1200" dirty="0">
                          <a:solidFill>
                            <a:schemeClr val="tx1"/>
                          </a:solidFill>
                          <a:latin typeface="+mn-lt"/>
                        </a:rPr>
                        <a:t>Parameter</a:t>
                      </a:r>
                    </a:p>
                  </a:txBody>
                  <a:tcPr anchor="ct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200" dirty="0">
                          <a:solidFill>
                            <a:schemeClr val="tx1"/>
                          </a:solidFill>
                          <a:latin typeface="+mn-lt"/>
                        </a:rPr>
                        <a:t>Value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200" b="1" dirty="0">
                          <a:solidFill>
                            <a:schemeClr val="tx1"/>
                          </a:solidFill>
                          <a:latin typeface="+mn-lt"/>
                        </a:rPr>
                        <a:t>U.M.</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050752697"/>
                  </a:ext>
                </a:extLst>
              </a:tr>
              <a:tr h="314530">
                <a:tc>
                  <a:txBody>
                    <a:bodyPr/>
                    <a:lstStyle/>
                    <a:p>
                      <a:r>
                        <a:rPr lang="en-US" sz="1200" b="1" dirty="0">
                          <a:latin typeface="+mn-lt"/>
                        </a:rPr>
                        <a:t>∆T</a:t>
                      </a:r>
                      <a:r>
                        <a:rPr lang="en-US" sz="1200" b="1" baseline="-25000" dirty="0">
                          <a:latin typeface="+mn-lt"/>
                        </a:rPr>
                        <a:t>MARGIN</a:t>
                      </a:r>
                      <a:endParaRPr lang="en-US" sz="1200" b="1" dirty="0">
                        <a:latin typeface="+mn-lt"/>
                      </a:endParaRPr>
                    </a:p>
                  </a:txBody>
                  <a:tcPr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200" dirty="0">
                          <a:latin typeface="+mn-lt"/>
                        </a:rPr>
                        <a:t>2.5±1%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dirty="0">
                          <a:latin typeface="+mn-lt"/>
                        </a:rPr>
                        <a:t>K</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90574170"/>
                  </a:ext>
                </a:extLst>
              </a:tr>
              <a:tr h="314530">
                <a:tc>
                  <a:txBody>
                    <a:bodyPr/>
                    <a:lstStyle/>
                    <a:p>
                      <a:r>
                        <a:rPr lang="en-US" sz="1200" b="1" dirty="0">
                          <a:latin typeface="+mn-lt"/>
                        </a:rPr>
                        <a:t>Aperture</a:t>
                      </a:r>
                    </a:p>
                  </a:txBody>
                  <a:tcPr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200" dirty="0">
                          <a:latin typeface="+mn-lt"/>
                        </a:rPr>
                        <a:t>140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dirty="0">
                          <a:latin typeface="+mn-lt"/>
                        </a:rPr>
                        <a:t>mm</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65696256"/>
                  </a:ext>
                </a:extLst>
              </a:tr>
              <a:tr h="314530">
                <a:tc>
                  <a:txBody>
                    <a:bodyPr/>
                    <a:lstStyle/>
                    <a:p>
                      <a:pPr marL="0" marR="0" lvl="0" indent="0" algn="l" defTabSz="3027487" rtl="0" eaLnBrk="1" fontAlgn="auto" latinLnBrk="0" hangingPunct="1">
                        <a:lnSpc>
                          <a:spcPct val="100000"/>
                        </a:lnSpc>
                        <a:spcBef>
                          <a:spcPts val="0"/>
                        </a:spcBef>
                        <a:spcAft>
                          <a:spcPts val="0"/>
                        </a:spcAft>
                        <a:buClrTx/>
                        <a:buSzTx/>
                        <a:buFontTx/>
                        <a:buNone/>
                        <a:tabLst/>
                        <a:defRPr/>
                      </a:pPr>
                      <a:r>
                        <a:rPr lang="en-US" sz="1200" b="1" dirty="0">
                          <a:latin typeface="+mn-lt"/>
                        </a:rPr>
                        <a:t>E</a:t>
                      </a:r>
                      <a:r>
                        <a:rPr lang="en-US" sz="1200" b="1" baseline="-25000" dirty="0">
                          <a:latin typeface="+mn-lt"/>
                        </a:rPr>
                        <a:t>STORED</a:t>
                      </a:r>
                      <a:r>
                        <a:rPr lang="en-US" sz="1200" b="1" baseline="0" dirty="0">
                          <a:latin typeface="+mn-lt"/>
                        </a:rPr>
                        <a:t>/V</a:t>
                      </a:r>
                      <a:endParaRPr lang="en-US" sz="1200" b="1" dirty="0">
                        <a:latin typeface="+mn-lt"/>
                      </a:endParaRPr>
                    </a:p>
                  </a:txBody>
                  <a:tcPr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200" dirty="0">
                          <a:latin typeface="+mn-lt"/>
                        </a:rPr>
                        <a:t>0.29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dirty="0">
                          <a:latin typeface="+mn-lt"/>
                        </a:rPr>
                        <a:t>J/mm</a:t>
                      </a:r>
                      <a:r>
                        <a:rPr lang="en-US" sz="1200" baseline="30000" dirty="0">
                          <a:latin typeface="+mn-lt"/>
                        </a:rPr>
                        <a:t>3</a:t>
                      </a:r>
                      <a:endParaRPr lang="en-US" sz="1200" dirty="0">
                        <a:latin typeface="+mn-lt"/>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25262834"/>
                  </a:ext>
                </a:extLst>
              </a:tr>
              <a:tr h="314530">
                <a:tc>
                  <a:txBody>
                    <a:bodyPr/>
                    <a:lstStyle/>
                    <a:p>
                      <a:pPr marL="0" marR="0" lvl="0" indent="0" algn="l" defTabSz="3027487" rtl="0" eaLnBrk="1" fontAlgn="auto" latinLnBrk="0" hangingPunct="1">
                        <a:lnSpc>
                          <a:spcPct val="100000"/>
                        </a:lnSpc>
                        <a:spcBef>
                          <a:spcPts val="0"/>
                        </a:spcBef>
                        <a:spcAft>
                          <a:spcPts val="0"/>
                        </a:spcAft>
                        <a:buClrTx/>
                        <a:buSzTx/>
                        <a:buFontTx/>
                        <a:buNone/>
                        <a:tabLst/>
                        <a:defRPr/>
                      </a:pPr>
                      <a:r>
                        <a:rPr lang="en-US" sz="1200" b="1" dirty="0">
                          <a:latin typeface="+mn-lt"/>
                        </a:rPr>
                        <a:t>E</a:t>
                      </a:r>
                      <a:r>
                        <a:rPr lang="en-US" sz="1200" b="1" baseline="-25000" dirty="0">
                          <a:latin typeface="+mn-lt"/>
                        </a:rPr>
                        <a:t>STORED</a:t>
                      </a:r>
                      <a:r>
                        <a:rPr lang="en-US" sz="1200" b="1" baseline="0" dirty="0">
                          <a:latin typeface="+mn-lt"/>
                        </a:rPr>
                        <a:t>/L</a:t>
                      </a:r>
                      <a:endParaRPr lang="en-US" sz="1200" b="1" dirty="0">
                        <a:latin typeface="+mn-lt"/>
                      </a:endParaRPr>
                    </a:p>
                  </a:txBody>
                  <a:tcPr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200" dirty="0">
                          <a:latin typeface="+mn-lt"/>
                        </a:rPr>
                        <a:t>3.9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dirty="0">
                          <a:latin typeface="+mn-lt"/>
                        </a:rPr>
                        <a:t>MJ/m</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47698638"/>
                  </a:ext>
                </a:extLst>
              </a:tr>
              <a:tr h="314530">
                <a:tc>
                  <a:txBody>
                    <a:bodyPr/>
                    <a:lstStyle/>
                    <a:p>
                      <a:r>
                        <a:rPr lang="en-US" sz="1200" b="1" dirty="0">
                          <a:latin typeface="+mn-lt"/>
                        </a:rPr>
                        <a:t>L</a:t>
                      </a:r>
                    </a:p>
                  </a:txBody>
                  <a:tcPr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200" dirty="0">
                          <a:latin typeface="+mn-lt"/>
                        </a:rPr>
                        <a:t>534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dirty="0" err="1">
                          <a:latin typeface="+mn-lt"/>
                        </a:rPr>
                        <a:t>mH</a:t>
                      </a:r>
                      <a:r>
                        <a:rPr lang="en-US" sz="1200" dirty="0">
                          <a:latin typeface="+mn-lt"/>
                        </a:rPr>
                        <a:t>/m</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94273162"/>
                  </a:ext>
                </a:extLst>
              </a:tr>
            </a:tbl>
          </a:graphicData>
        </a:graphic>
      </p:graphicFrame>
      <mc:AlternateContent xmlns:mc="http://schemas.openxmlformats.org/markup-compatibility/2006" xmlns:a14="http://schemas.microsoft.com/office/drawing/2010/main">
        <mc:Choice Requires="a14">
          <p:sp>
            <p:nvSpPr>
              <p:cNvPr id="10" name="CasellaDiTesto 9">
                <a:extLst>
                  <a:ext uri="{FF2B5EF4-FFF2-40B4-BE49-F238E27FC236}">
                    <a16:creationId xmlns:a16="http://schemas.microsoft.com/office/drawing/2014/main" id="{CAF23095-6210-B6B8-BDD0-62ED244354E0}"/>
                  </a:ext>
                </a:extLst>
              </p:cNvPr>
              <p:cNvSpPr txBox="1"/>
              <p:nvPr/>
            </p:nvSpPr>
            <p:spPr>
              <a:xfrm>
                <a:off x="10740725" y="916359"/>
                <a:ext cx="594285" cy="276999"/>
              </a:xfrm>
              <a:prstGeom prst="rect">
                <a:avLst/>
              </a:prstGeom>
              <a:noFill/>
            </p:spPr>
            <p:txBody>
              <a:bodyPr wrap="square">
                <a:spAutoFit/>
              </a:bodyPr>
              <a:lstStyle/>
              <a:p>
                <a14:m>
                  <m:oMath xmlns:m="http://schemas.openxmlformats.org/officeDocument/2006/math">
                    <m:r>
                      <a:rPr lang="it-IT" sz="1200" b="1" i="1" smtClean="0">
                        <a:latin typeface="Cambria Math" panose="02040503050406030204" pitchFamily="18" charset="0"/>
                      </a:rPr>
                      <m:t>𝑩</m:t>
                    </m:r>
                    <m:r>
                      <a:rPr lang="it-IT" sz="1200" b="1" i="1" smtClean="0">
                        <a:latin typeface="Cambria Math" panose="02040503050406030204" pitchFamily="18" charset="0"/>
                      </a:rPr>
                      <m:t> </m:t>
                    </m:r>
                  </m:oMath>
                </a14:m>
                <a:r>
                  <a:rPr lang="en-GB" sz="1200" dirty="0"/>
                  <a:t>[T]</a:t>
                </a:r>
              </a:p>
            </p:txBody>
          </p:sp>
        </mc:Choice>
        <mc:Fallback xmlns="">
          <p:sp>
            <p:nvSpPr>
              <p:cNvPr id="10" name="CasellaDiTesto 9">
                <a:extLst>
                  <a:ext uri="{FF2B5EF4-FFF2-40B4-BE49-F238E27FC236}">
                    <a16:creationId xmlns:a16="http://schemas.microsoft.com/office/drawing/2014/main" id="{CAF23095-6210-B6B8-BDD0-62ED244354E0}"/>
                  </a:ext>
                </a:extLst>
              </p:cNvPr>
              <p:cNvSpPr txBox="1">
                <a:spLocks noRot="1" noChangeAspect="1" noMove="1" noResize="1" noEditPoints="1" noAdjustHandles="1" noChangeArrowheads="1" noChangeShapeType="1" noTextEdit="1"/>
              </p:cNvSpPr>
              <p:nvPr/>
            </p:nvSpPr>
            <p:spPr>
              <a:xfrm>
                <a:off x="10740725" y="916359"/>
                <a:ext cx="594285" cy="276999"/>
              </a:xfrm>
              <a:prstGeom prst="rect">
                <a:avLst/>
              </a:prstGeom>
              <a:blipFill>
                <a:blip r:embed="rId6"/>
                <a:stretch>
                  <a:fillRect b="-15217"/>
                </a:stretch>
              </a:blipFill>
            </p:spPr>
            <p:txBody>
              <a:bodyPr/>
              <a:lstStyle/>
              <a:p>
                <a:r>
                  <a:rPr lang="it-IT">
                    <a:noFill/>
                  </a:rPr>
                  <a:t> </a:t>
                </a:r>
              </a:p>
            </p:txBody>
          </p:sp>
        </mc:Fallback>
      </mc:AlternateContent>
      <p:grpSp>
        <p:nvGrpSpPr>
          <p:cNvPr id="34" name="Gruppo 33">
            <a:extLst>
              <a:ext uri="{FF2B5EF4-FFF2-40B4-BE49-F238E27FC236}">
                <a16:creationId xmlns:a16="http://schemas.microsoft.com/office/drawing/2014/main" id="{68B3E77F-3FE6-C975-F9B2-39A76105822D}"/>
              </a:ext>
            </a:extLst>
          </p:cNvPr>
          <p:cNvGrpSpPr>
            <a:grpSpLocks noChangeAspect="1"/>
          </p:cNvGrpSpPr>
          <p:nvPr/>
        </p:nvGrpSpPr>
        <p:grpSpPr>
          <a:xfrm>
            <a:off x="8458715" y="1019011"/>
            <a:ext cx="3113662" cy="2739849"/>
            <a:chOff x="8436212" y="1050208"/>
            <a:chExt cx="3659357" cy="3220028"/>
          </a:xfrm>
        </p:grpSpPr>
        <p:pic>
          <p:nvPicPr>
            <p:cNvPr id="35" name="Immagine 34">
              <a:extLst>
                <a:ext uri="{FF2B5EF4-FFF2-40B4-BE49-F238E27FC236}">
                  <a16:creationId xmlns:a16="http://schemas.microsoft.com/office/drawing/2014/main" id="{F9F7F178-C820-503D-2B44-44C95F44834C}"/>
                </a:ext>
              </a:extLst>
            </p:cNvPr>
            <p:cNvPicPr>
              <a:picLocks noChangeAspect="1"/>
            </p:cNvPicPr>
            <p:nvPr/>
          </p:nvPicPr>
          <p:blipFill>
            <a:blip r:embed="rId7"/>
            <a:srcRect r="11806"/>
            <a:stretch/>
          </p:blipFill>
          <p:spPr>
            <a:xfrm>
              <a:off x="8436212" y="1050208"/>
              <a:ext cx="3239735" cy="3220028"/>
            </a:xfrm>
            <a:prstGeom prst="rect">
              <a:avLst/>
            </a:prstGeom>
          </p:spPr>
        </p:pic>
        <p:pic>
          <p:nvPicPr>
            <p:cNvPr id="36" name="Immagine 35">
              <a:extLst>
                <a:ext uri="{FF2B5EF4-FFF2-40B4-BE49-F238E27FC236}">
                  <a16:creationId xmlns:a16="http://schemas.microsoft.com/office/drawing/2014/main" id="{F50D54E3-3F2F-E683-7A95-CCD33EBB434B}"/>
                </a:ext>
              </a:extLst>
            </p:cNvPr>
            <p:cNvPicPr>
              <a:picLocks noChangeAspect="1"/>
            </p:cNvPicPr>
            <p:nvPr/>
          </p:nvPicPr>
          <p:blipFill>
            <a:blip r:embed="rId8"/>
            <a:srcRect l="80918" t="10250" r="10699" b="6039"/>
            <a:stretch/>
          </p:blipFill>
          <p:spPr>
            <a:xfrm>
              <a:off x="11675947" y="1050208"/>
              <a:ext cx="419622" cy="3145352"/>
            </a:xfrm>
            <a:prstGeom prst="rect">
              <a:avLst/>
            </a:prstGeom>
          </p:spPr>
        </p:pic>
      </p:grpSp>
      <p:sp>
        <p:nvSpPr>
          <p:cNvPr id="11" name="CasellaDiTesto 10">
            <a:extLst>
              <a:ext uri="{FF2B5EF4-FFF2-40B4-BE49-F238E27FC236}">
                <a16:creationId xmlns:a16="http://schemas.microsoft.com/office/drawing/2014/main" id="{FBDEF7D3-7ECC-EF0B-C08F-1A4D4F59372D}"/>
              </a:ext>
            </a:extLst>
          </p:cNvPr>
          <p:cNvSpPr txBox="1"/>
          <p:nvPr/>
        </p:nvSpPr>
        <p:spPr>
          <a:xfrm>
            <a:off x="6925818" y="5815323"/>
            <a:ext cx="4896000" cy="307777"/>
          </a:xfrm>
          <a:prstGeom prst="rect">
            <a:avLst/>
          </a:prstGeom>
          <a:noFill/>
        </p:spPr>
        <p:txBody>
          <a:bodyPr wrap="square">
            <a:spAutoFit/>
          </a:bodyPr>
          <a:lstStyle/>
          <a:p>
            <a:pPr algn="r"/>
            <a:r>
              <a:rPr lang="en-US" sz="1400" baseline="30000" dirty="0"/>
              <a:t>1</a:t>
            </a:r>
            <a:r>
              <a:rPr lang="en-US" sz="1400" dirty="0"/>
              <a:t>HTS persistent current effect </a:t>
            </a:r>
            <a:r>
              <a:rPr lang="en-US" sz="1400" b="1" dirty="0"/>
              <a:t>considered</a:t>
            </a:r>
            <a:endParaRPr lang="it-IT" sz="1400" b="1" baseline="30000" dirty="0"/>
          </a:p>
        </p:txBody>
      </p:sp>
      <p:sp>
        <p:nvSpPr>
          <p:cNvPr id="12" name="TextBox 19">
            <a:extLst>
              <a:ext uri="{FF2B5EF4-FFF2-40B4-BE49-F238E27FC236}">
                <a16:creationId xmlns:a16="http://schemas.microsoft.com/office/drawing/2014/main" id="{74C5AAFA-1853-389A-5D2E-358D604BF673}"/>
              </a:ext>
            </a:extLst>
          </p:cNvPr>
          <p:cNvSpPr txBox="1"/>
          <p:nvPr/>
        </p:nvSpPr>
        <p:spPr>
          <a:xfrm>
            <a:off x="599086" y="1351759"/>
            <a:ext cx="9707671" cy="2031325"/>
          </a:xfrm>
          <a:prstGeom prst="rect">
            <a:avLst/>
          </a:prstGeom>
          <a:noFill/>
        </p:spPr>
        <p:txBody>
          <a:bodyPr wrap="square" rtlCol="0">
            <a:spAutoFit/>
          </a:bodyPr>
          <a:lstStyle/>
          <a:p>
            <a:pPr algn="just"/>
            <a:r>
              <a:rPr lang="en-US" dirty="0"/>
              <a:t>Development of two Different magnet design: </a:t>
            </a:r>
            <a:r>
              <a:rPr lang="en-US" b="1" dirty="0"/>
              <a:t>Block-Coil vs Cos-theta layout</a:t>
            </a:r>
          </a:p>
          <a:p>
            <a:pPr algn="just"/>
            <a:r>
              <a:rPr lang="en-US" b="1" dirty="0" err="1"/>
              <a:t>Costheta</a:t>
            </a:r>
            <a:r>
              <a:rPr lang="en-US" b="1" dirty="0"/>
              <a:t> Advantages</a:t>
            </a:r>
          </a:p>
          <a:p>
            <a:pPr marL="285750" indent="-285750" algn="just">
              <a:buFont typeface="Arial" panose="020B0604020202020204" pitchFamily="34" charset="0"/>
              <a:buChar char="•"/>
            </a:pPr>
            <a:r>
              <a:rPr lang="en-US" b="1" dirty="0"/>
              <a:t>Minimization of conductor quantity </a:t>
            </a:r>
            <a:r>
              <a:rPr lang="en-US" dirty="0"/>
              <a:t>in coil cross-section</a:t>
            </a:r>
          </a:p>
          <a:p>
            <a:pPr marL="285750" indent="-285750" algn="just">
              <a:buFont typeface="Arial" panose="020B0604020202020204" pitchFamily="34" charset="0"/>
              <a:buChar char="•"/>
            </a:pPr>
            <a:r>
              <a:rPr lang="en-US" b="1" dirty="0"/>
              <a:t>Better field quality optimization </a:t>
            </a:r>
            <a:r>
              <a:rPr lang="en-US" dirty="0"/>
              <a:t>(here considering also HTS persistent current)</a:t>
            </a:r>
          </a:p>
          <a:p>
            <a:pPr algn="just"/>
            <a:r>
              <a:rPr lang="en-US" dirty="0" err="1"/>
              <a:t>Costheta</a:t>
            </a:r>
            <a:r>
              <a:rPr lang="en-US" dirty="0"/>
              <a:t> Disadvantages</a:t>
            </a:r>
          </a:p>
          <a:p>
            <a:pPr marL="285750" indent="-285750" algn="just">
              <a:buFont typeface="Arial" panose="020B0604020202020204" pitchFamily="34" charset="0"/>
              <a:buChar char="•"/>
            </a:pPr>
            <a:r>
              <a:rPr lang="en-US" dirty="0"/>
              <a:t>Stress management (layer supports still to be implemented)</a:t>
            </a:r>
          </a:p>
          <a:p>
            <a:pPr algn="just"/>
            <a:endParaRPr lang="en-US" b="1" dirty="0"/>
          </a:p>
        </p:txBody>
      </p:sp>
    </p:spTree>
    <p:extLst>
      <p:ext uri="{BB962C8B-B14F-4D97-AF65-F5344CB8AC3E}">
        <p14:creationId xmlns:p14="http://schemas.microsoft.com/office/powerpoint/2010/main" val="23574125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638B72-3C92-7B2B-575D-327F161AC35A}"/>
            </a:ext>
          </a:extLst>
        </p:cNvPr>
        <p:cNvGrpSpPr/>
        <p:nvPr/>
      </p:nvGrpSpPr>
      <p:grpSpPr>
        <a:xfrm>
          <a:off x="0" y="0"/>
          <a:ext cx="0" cy="0"/>
          <a:chOff x="0" y="0"/>
          <a:chExt cx="0" cy="0"/>
        </a:xfrm>
      </p:grpSpPr>
      <p:sp>
        <p:nvSpPr>
          <p:cNvPr id="45" name="Segnaposto piè di pagina 44">
            <a:extLst>
              <a:ext uri="{FF2B5EF4-FFF2-40B4-BE49-F238E27FC236}">
                <a16:creationId xmlns:a16="http://schemas.microsoft.com/office/drawing/2014/main" id="{136F4E0D-F78E-A4E2-4127-CD7804CACFD5}"/>
              </a:ext>
            </a:extLst>
          </p:cNvPr>
          <p:cNvSpPr>
            <a:spLocks noGrp="1"/>
          </p:cNvSpPr>
          <p:nvPr>
            <p:ph type="ftr" sz="quarter" idx="3"/>
          </p:nvPr>
        </p:nvSpPr>
        <p:spPr/>
        <p:txBody>
          <a:bodyPr/>
          <a:lstStyle/>
          <a:p>
            <a:r>
              <a:rPr lang="it-IT"/>
              <a:t>S. Mariotto - Dipole Magnet Design @ IMCC 2025</a:t>
            </a:r>
            <a:endParaRPr lang="en-GB"/>
          </a:p>
        </p:txBody>
      </p:sp>
      <p:sp>
        <p:nvSpPr>
          <p:cNvPr id="46" name="Segnaposto numero diapositiva 45">
            <a:extLst>
              <a:ext uri="{FF2B5EF4-FFF2-40B4-BE49-F238E27FC236}">
                <a16:creationId xmlns:a16="http://schemas.microsoft.com/office/drawing/2014/main" id="{59A6C27F-B022-D52E-3400-29ABF64516CA}"/>
              </a:ext>
            </a:extLst>
          </p:cNvPr>
          <p:cNvSpPr>
            <a:spLocks noGrp="1"/>
          </p:cNvSpPr>
          <p:nvPr>
            <p:ph type="sldNum" sz="quarter" idx="4"/>
          </p:nvPr>
        </p:nvSpPr>
        <p:spPr/>
        <p:txBody>
          <a:bodyPr/>
          <a:lstStyle/>
          <a:p>
            <a:fld id="{A16AB2F8-5338-F742-A59E-35F5B82165E6}" type="slidenum">
              <a:rPr lang="en-GB" smtClean="0"/>
              <a:pPr/>
              <a:t>8</a:t>
            </a:fld>
            <a:endParaRPr lang="en-GB"/>
          </a:p>
        </p:txBody>
      </p:sp>
      <p:sp>
        <p:nvSpPr>
          <p:cNvPr id="7" name="Titolo 5">
            <a:extLst>
              <a:ext uri="{FF2B5EF4-FFF2-40B4-BE49-F238E27FC236}">
                <a16:creationId xmlns:a16="http://schemas.microsoft.com/office/drawing/2014/main" id="{402ED2B0-5214-2268-B692-449AED7B6968}"/>
              </a:ext>
            </a:extLst>
          </p:cNvPr>
          <p:cNvSpPr>
            <a:spLocks noGrp="1"/>
          </p:cNvSpPr>
          <p:nvPr>
            <p:ph type="title"/>
          </p:nvPr>
        </p:nvSpPr>
        <p:spPr/>
        <p:txBody>
          <a:bodyPr/>
          <a:lstStyle/>
          <a:p>
            <a:r>
              <a:rPr lang="en-GB" dirty="0"/>
              <a:t>Persistent Current Models</a:t>
            </a:r>
          </a:p>
        </p:txBody>
      </p:sp>
      <p:pic>
        <p:nvPicPr>
          <p:cNvPr id="28" name="Immagine 27">
            <a:extLst>
              <a:ext uri="{FF2B5EF4-FFF2-40B4-BE49-F238E27FC236}">
                <a16:creationId xmlns:a16="http://schemas.microsoft.com/office/drawing/2014/main" id="{99BD05B4-D7B9-BF16-10DB-BA37587B6AF3}"/>
              </a:ext>
            </a:extLst>
          </p:cNvPr>
          <p:cNvPicPr>
            <a:picLocks noChangeAspect="1"/>
          </p:cNvPicPr>
          <p:nvPr/>
        </p:nvPicPr>
        <p:blipFill>
          <a:blip r:embed="rId2"/>
          <a:stretch>
            <a:fillRect/>
          </a:stretch>
        </p:blipFill>
        <p:spPr>
          <a:xfrm>
            <a:off x="7579213" y="1517904"/>
            <a:ext cx="4019590" cy="2194560"/>
          </a:xfrm>
          <a:prstGeom prst="rect">
            <a:avLst/>
          </a:prstGeom>
        </p:spPr>
      </p:pic>
      <p:pic>
        <p:nvPicPr>
          <p:cNvPr id="30" name="Immagine 29">
            <a:extLst>
              <a:ext uri="{FF2B5EF4-FFF2-40B4-BE49-F238E27FC236}">
                <a16:creationId xmlns:a16="http://schemas.microsoft.com/office/drawing/2014/main" id="{17BA9870-00E9-3056-0D60-48758A8F37DC}"/>
              </a:ext>
            </a:extLst>
          </p:cNvPr>
          <p:cNvPicPr>
            <a:picLocks noChangeAspect="1"/>
          </p:cNvPicPr>
          <p:nvPr/>
        </p:nvPicPr>
        <p:blipFill>
          <a:blip r:embed="rId3"/>
          <a:stretch>
            <a:fillRect/>
          </a:stretch>
        </p:blipFill>
        <p:spPr>
          <a:xfrm>
            <a:off x="7801208" y="3952001"/>
            <a:ext cx="4005204" cy="2117820"/>
          </a:xfrm>
          <a:prstGeom prst="rect">
            <a:avLst/>
          </a:prstGeom>
        </p:spPr>
      </p:pic>
      <p:sp>
        <p:nvSpPr>
          <p:cNvPr id="31" name="CasellaDiTesto 30">
            <a:extLst>
              <a:ext uri="{FF2B5EF4-FFF2-40B4-BE49-F238E27FC236}">
                <a16:creationId xmlns:a16="http://schemas.microsoft.com/office/drawing/2014/main" id="{96CEF83B-4A10-B915-8546-67B2BC09F983}"/>
              </a:ext>
            </a:extLst>
          </p:cNvPr>
          <p:cNvSpPr txBox="1"/>
          <p:nvPr/>
        </p:nvSpPr>
        <p:spPr>
          <a:xfrm>
            <a:off x="441088" y="1517904"/>
            <a:ext cx="6508352" cy="2262158"/>
          </a:xfrm>
          <a:prstGeom prst="rect">
            <a:avLst/>
          </a:prstGeom>
          <a:solidFill>
            <a:schemeClr val="bg1"/>
          </a:solidFill>
        </p:spPr>
        <p:txBody>
          <a:bodyPr wrap="square">
            <a:spAutoFit/>
          </a:bodyPr>
          <a:lstStyle/>
          <a:p>
            <a:pPr>
              <a:buClr>
                <a:schemeClr val="bg1">
                  <a:lumMod val="50000"/>
                </a:schemeClr>
              </a:buClr>
            </a:pPr>
            <a:r>
              <a:rPr lang="it-IT" dirty="0">
                <a:latin typeface="Calibri" panose="020F0502020204030204" pitchFamily="34" charset="0"/>
                <a:ea typeface="Calibri" panose="020F0502020204030204" pitchFamily="34" charset="0"/>
                <a:cs typeface="Calibri" panose="020F0502020204030204" pitchFamily="34" charset="0"/>
              </a:rPr>
              <a:t>Development of </a:t>
            </a:r>
            <a:r>
              <a:rPr lang="it-IT" dirty="0" err="1">
                <a:latin typeface="Calibri" panose="020F0502020204030204" pitchFamily="34" charset="0"/>
                <a:ea typeface="Calibri" panose="020F0502020204030204" pitchFamily="34" charset="0"/>
                <a:cs typeface="Calibri" panose="020F0502020204030204" pitchFamily="34" charset="0"/>
              </a:rPr>
              <a:t>electromagnetic</a:t>
            </a:r>
            <a:r>
              <a:rPr lang="it-IT" dirty="0">
                <a:latin typeface="Calibri" panose="020F0502020204030204" pitchFamily="34" charset="0"/>
                <a:ea typeface="Calibri" panose="020F0502020204030204" pitchFamily="34" charset="0"/>
                <a:cs typeface="Calibri" panose="020F0502020204030204" pitchFamily="34" charset="0"/>
              </a:rPr>
              <a:t> </a:t>
            </a:r>
            <a:r>
              <a:rPr lang="it-IT" dirty="0" err="1">
                <a:latin typeface="Calibri" panose="020F0502020204030204" pitchFamily="34" charset="0"/>
                <a:ea typeface="Calibri" panose="020F0502020204030204" pitchFamily="34" charset="0"/>
                <a:cs typeface="Calibri" panose="020F0502020204030204" pitchFamily="34" charset="0"/>
              </a:rPr>
              <a:t>modelling</a:t>
            </a:r>
            <a:r>
              <a:rPr lang="it-IT" dirty="0">
                <a:latin typeface="Calibri" panose="020F0502020204030204" pitchFamily="34" charset="0"/>
                <a:ea typeface="Calibri" panose="020F0502020204030204" pitchFamily="34" charset="0"/>
                <a:cs typeface="Calibri" panose="020F0502020204030204" pitchFamily="34" charset="0"/>
              </a:rPr>
              <a:t> for </a:t>
            </a:r>
            <a:r>
              <a:rPr lang="it-IT" b="1" dirty="0">
                <a:latin typeface="Calibri" panose="020F0502020204030204" pitchFamily="34" charset="0"/>
                <a:ea typeface="Calibri" panose="020F0502020204030204" pitchFamily="34" charset="0"/>
                <a:cs typeface="Calibri" panose="020F0502020204030204" pitchFamily="34" charset="0"/>
              </a:rPr>
              <a:t>FAST </a:t>
            </a:r>
            <a:r>
              <a:rPr lang="it-IT" dirty="0" err="1">
                <a:latin typeface="Calibri" panose="020F0502020204030204" pitchFamily="34" charset="0"/>
                <a:ea typeface="Calibri" panose="020F0502020204030204" pitchFamily="34" charset="0"/>
                <a:cs typeface="Calibri" panose="020F0502020204030204" pitchFamily="34" charset="0"/>
              </a:rPr>
              <a:t>persistent</a:t>
            </a:r>
            <a:r>
              <a:rPr lang="it-IT" dirty="0">
                <a:latin typeface="Calibri" panose="020F0502020204030204" pitchFamily="34" charset="0"/>
                <a:ea typeface="Calibri" panose="020F0502020204030204" pitchFamily="34" charset="0"/>
                <a:cs typeface="Calibri" panose="020F0502020204030204" pitchFamily="34" charset="0"/>
              </a:rPr>
              <a:t> </a:t>
            </a:r>
            <a:r>
              <a:rPr lang="it-IT" dirty="0" err="1">
                <a:latin typeface="Calibri" panose="020F0502020204030204" pitchFamily="34" charset="0"/>
                <a:ea typeface="Calibri" panose="020F0502020204030204" pitchFamily="34" charset="0"/>
                <a:cs typeface="Calibri" panose="020F0502020204030204" pitchFamily="34" charset="0"/>
              </a:rPr>
              <a:t>current</a:t>
            </a:r>
            <a:r>
              <a:rPr lang="it-IT" dirty="0">
                <a:latin typeface="Calibri" panose="020F0502020204030204" pitchFamily="34" charset="0"/>
                <a:ea typeface="Calibri" panose="020F0502020204030204" pitchFamily="34" charset="0"/>
                <a:cs typeface="Calibri" panose="020F0502020204030204" pitchFamily="34" charset="0"/>
              </a:rPr>
              <a:t> </a:t>
            </a:r>
            <a:r>
              <a:rPr lang="it-IT" dirty="0" err="1">
                <a:latin typeface="Calibri" panose="020F0502020204030204" pitchFamily="34" charset="0"/>
                <a:ea typeface="Calibri" panose="020F0502020204030204" pitchFamily="34" charset="0"/>
                <a:cs typeface="Calibri" panose="020F0502020204030204" pitchFamily="34" charset="0"/>
              </a:rPr>
              <a:t>simulation</a:t>
            </a:r>
            <a:r>
              <a:rPr lang="it-IT" dirty="0">
                <a:latin typeface="Calibri" panose="020F0502020204030204" pitchFamily="34" charset="0"/>
                <a:ea typeface="Calibri" panose="020F0502020204030204" pitchFamily="34" charset="0"/>
                <a:cs typeface="Calibri" panose="020F0502020204030204" pitchFamily="34" charset="0"/>
              </a:rPr>
              <a:t> in HTS </a:t>
            </a:r>
            <a:r>
              <a:rPr lang="it-IT" dirty="0" err="1">
                <a:latin typeface="Calibri" panose="020F0502020204030204" pitchFamily="34" charset="0"/>
                <a:ea typeface="Calibri" panose="020F0502020204030204" pitchFamily="34" charset="0"/>
                <a:cs typeface="Calibri" panose="020F0502020204030204" pitchFamily="34" charset="0"/>
              </a:rPr>
              <a:t>magnet</a:t>
            </a:r>
            <a:r>
              <a:rPr lang="it-IT" dirty="0">
                <a:latin typeface="Calibri" panose="020F0502020204030204" pitchFamily="34" charset="0"/>
                <a:ea typeface="Calibri" panose="020F0502020204030204" pitchFamily="34" charset="0"/>
                <a:cs typeface="Calibri" panose="020F0502020204030204" pitchFamily="34" charset="0"/>
              </a:rPr>
              <a:t> cross-section:</a:t>
            </a:r>
          </a:p>
          <a:p>
            <a:pPr marL="285750" indent="-285750">
              <a:buClr>
                <a:schemeClr val="bg1">
                  <a:lumMod val="50000"/>
                </a:schemeClr>
              </a:buClr>
              <a:buFont typeface="Arial" panose="020B0604020202020204" pitchFamily="34" charset="0"/>
              <a:buChar char="•"/>
            </a:pPr>
            <a:r>
              <a:rPr lang="it-IT" dirty="0">
                <a:latin typeface="Calibri" panose="020F0502020204030204" pitchFamily="34" charset="0"/>
                <a:ea typeface="Calibri" panose="020F0502020204030204" pitchFamily="34" charset="0"/>
                <a:cs typeface="Calibri" panose="020F0502020204030204" pitchFamily="34" charset="0"/>
              </a:rPr>
              <a:t>Tape </a:t>
            </a:r>
            <a:r>
              <a:rPr lang="it-IT" dirty="0" err="1">
                <a:latin typeface="Calibri" panose="020F0502020204030204" pitchFamily="34" charset="0"/>
                <a:ea typeface="Calibri" panose="020F0502020204030204" pitchFamily="34" charset="0"/>
                <a:cs typeface="Calibri" panose="020F0502020204030204" pitchFamily="34" charset="0"/>
              </a:rPr>
              <a:t>orientation</a:t>
            </a:r>
            <a:r>
              <a:rPr lang="it-IT" dirty="0">
                <a:latin typeface="Calibri" panose="020F0502020204030204" pitchFamily="34" charset="0"/>
                <a:ea typeface="Calibri" panose="020F0502020204030204" pitchFamily="34" charset="0"/>
                <a:cs typeface="Calibri" panose="020F0502020204030204" pitchFamily="34" charset="0"/>
              </a:rPr>
              <a:t> </a:t>
            </a:r>
            <a:r>
              <a:rPr lang="it-IT" dirty="0" err="1">
                <a:latin typeface="Calibri" panose="020F0502020204030204" pitchFamily="34" charset="0"/>
                <a:ea typeface="Calibri" panose="020F0502020204030204" pitchFamily="34" charset="0"/>
                <a:cs typeface="Calibri" panose="020F0502020204030204" pitchFamily="34" charset="0"/>
              </a:rPr>
              <a:t>optimization</a:t>
            </a:r>
            <a:r>
              <a:rPr lang="it-IT" dirty="0">
                <a:latin typeface="Calibri" panose="020F0502020204030204" pitchFamily="34" charset="0"/>
                <a:ea typeface="Calibri" panose="020F0502020204030204" pitchFamily="34" charset="0"/>
                <a:cs typeface="Calibri" panose="020F0502020204030204" pitchFamily="34" charset="0"/>
              </a:rPr>
              <a:t> </a:t>
            </a:r>
          </a:p>
          <a:p>
            <a:pPr marL="285750" indent="-285750">
              <a:buClr>
                <a:schemeClr val="bg1">
                  <a:lumMod val="50000"/>
                </a:schemeClr>
              </a:buClr>
              <a:buFont typeface="Arial" panose="020B0604020202020204" pitchFamily="34" charset="0"/>
              <a:buChar char="•"/>
            </a:pPr>
            <a:r>
              <a:rPr lang="it-IT" dirty="0" err="1">
                <a:latin typeface="Calibri" panose="020F0502020204030204" pitchFamily="34" charset="0"/>
                <a:ea typeface="Calibri" panose="020F0502020204030204" pitchFamily="34" charset="0"/>
                <a:cs typeface="Calibri" panose="020F0502020204030204" pitchFamily="34" charset="0"/>
              </a:rPr>
              <a:t>Induced</a:t>
            </a:r>
            <a:r>
              <a:rPr lang="it-IT" dirty="0">
                <a:latin typeface="Calibri" panose="020F0502020204030204" pitchFamily="34" charset="0"/>
                <a:ea typeface="Calibri" panose="020F0502020204030204" pitchFamily="34" charset="0"/>
                <a:cs typeface="Calibri" panose="020F0502020204030204" pitchFamily="34" charset="0"/>
              </a:rPr>
              <a:t> </a:t>
            </a:r>
            <a:r>
              <a:rPr lang="it-IT" dirty="0" err="1">
                <a:latin typeface="Calibri" panose="020F0502020204030204" pitchFamily="34" charset="0"/>
                <a:ea typeface="Calibri" panose="020F0502020204030204" pitchFamily="34" charset="0"/>
                <a:cs typeface="Calibri" panose="020F0502020204030204" pitchFamily="34" charset="0"/>
              </a:rPr>
              <a:t>peak</a:t>
            </a:r>
            <a:r>
              <a:rPr lang="it-IT" dirty="0">
                <a:latin typeface="Calibri" panose="020F0502020204030204" pitchFamily="34" charset="0"/>
                <a:ea typeface="Calibri" panose="020F0502020204030204" pitchFamily="34" charset="0"/>
                <a:cs typeface="Calibri" panose="020F0502020204030204" pitchFamily="34" charset="0"/>
              </a:rPr>
              <a:t> </a:t>
            </a:r>
            <a:r>
              <a:rPr lang="it-IT" dirty="0" err="1">
                <a:latin typeface="Calibri" panose="020F0502020204030204" pitchFamily="34" charset="0"/>
                <a:ea typeface="Calibri" panose="020F0502020204030204" pitchFamily="34" charset="0"/>
                <a:cs typeface="Calibri" panose="020F0502020204030204" pitchFamily="34" charset="0"/>
              </a:rPr>
              <a:t>lorentz</a:t>
            </a:r>
            <a:r>
              <a:rPr lang="it-IT" dirty="0">
                <a:latin typeface="Calibri" panose="020F0502020204030204" pitchFamily="34" charset="0"/>
                <a:ea typeface="Calibri" panose="020F0502020204030204" pitchFamily="34" charset="0"/>
                <a:cs typeface="Calibri" panose="020F0502020204030204" pitchFamily="34" charset="0"/>
              </a:rPr>
              <a:t> </a:t>
            </a:r>
            <a:r>
              <a:rPr lang="it-IT" dirty="0" err="1">
                <a:latin typeface="Calibri" panose="020F0502020204030204" pitchFamily="34" charset="0"/>
                <a:ea typeface="Calibri" panose="020F0502020204030204" pitchFamily="34" charset="0"/>
                <a:cs typeface="Calibri" panose="020F0502020204030204" pitchFamily="34" charset="0"/>
              </a:rPr>
              <a:t>forces</a:t>
            </a:r>
            <a:r>
              <a:rPr lang="it-IT" dirty="0">
                <a:latin typeface="Calibri" panose="020F0502020204030204" pitchFamily="34" charset="0"/>
                <a:ea typeface="Calibri" panose="020F0502020204030204" pitchFamily="34" charset="0"/>
                <a:cs typeface="Calibri" panose="020F0502020204030204" pitchFamily="34" charset="0"/>
              </a:rPr>
              <a:t> on </a:t>
            </a:r>
            <a:r>
              <a:rPr lang="it-IT" dirty="0" err="1">
                <a:latin typeface="Calibri" panose="020F0502020204030204" pitchFamily="34" charset="0"/>
                <a:ea typeface="Calibri" panose="020F0502020204030204" pitchFamily="34" charset="0"/>
                <a:cs typeface="Calibri" panose="020F0502020204030204" pitchFamily="34" charset="0"/>
              </a:rPr>
              <a:t>conductor</a:t>
            </a:r>
            <a:r>
              <a:rPr lang="it-IT" dirty="0">
                <a:latin typeface="Calibri" panose="020F0502020204030204" pitchFamily="34" charset="0"/>
                <a:ea typeface="Calibri" panose="020F0502020204030204" pitchFamily="34" charset="0"/>
                <a:cs typeface="Calibri" panose="020F0502020204030204" pitchFamily="34" charset="0"/>
              </a:rPr>
              <a:t> </a:t>
            </a:r>
            <a:r>
              <a:rPr lang="it-IT" dirty="0" err="1">
                <a:latin typeface="Calibri" panose="020F0502020204030204" pitchFamily="34" charset="0"/>
                <a:ea typeface="Calibri" panose="020F0502020204030204" pitchFamily="34" charset="0"/>
                <a:cs typeface="Calibri" panose="020F0502020204030204" pitchFamily="34" charset="0"/>
              </a:rPr>
              <a:t>estimation</a:t>
            </a:r>
            <a:endParaRPr lang="it-IT" dirty="0">
              <a:latin typeface="Calibri" panose="020F0502020204030204" pitchFamily="34" charset="0"/>
              <a:ea typeface="Calibri" panose="020F0502020204030204" pitchFamily="34" charset="0"/>
              <a:cs typeface="Calibri" panose="020F0502020204030204" pitchFamily="34" charset="0"/>
            </a:endParaRPr>
          </a:p>
          <a:p>
            <a:pPr>
              <a:spcBef>
                <a:spcPts val="600"/>
              </a:spcBef>
              <a:buClr>
                <a:schemeClr val="bg1">
                  <a:lumMod val="50000"/>
                </a:schemeClr>
              </a:buClr>
            </a:pPr>
            <a:r>
              <a:rPr lang="it-IT" b="1" dirty="0" err="1">
                <a:latin typeface="Calibri" panose="020F0502020204030204" pitchFamily="34" charset="0"/>
                <a:ea typeface="Calibri" panose="020F0502020204030204" pitchFamily="34" charset="0"/>
                <a:cs typeface="Calibri" panose="020F0502020204030204" pitchFamily="34" charset="0"/>
              </a:rPr>
              <a:t>Analytical</a:t>
            </a:r>
            <a:r>
              <a:rPr lang="it-IT" b="1" dirty="0">
                <a:latin typeface="Calibri" panose="020F0502020204030204" pitchFamily="34" charset="0"/>
                <a:ea typeface="Calibri" panose="020F0502020204030204" pitchFamily="34" charset="0"/>
                <a:cs typeface="Calibri" panose="020F0502020204030204" pitchFamily="34" charset="0"/>
              </a:rPr>
              <a:t> Model in MATLAB (Brandt) or FEM Model (COMSOL)</a:t>
            </a:r>
          </a:p>
          <a:p>
            <a:pPr marL="285750" indent="-285750">
              <a:buClr>
                <a:schemeClr val="bg1">
                  <a:lumMod val="50000"/>
                </a:schemeClr>
              </a:buClr>
              <a:buFont typeface="Arial" panose="020B0604020202020204" pitchFamily="34" charset="0"/>
              <a:buChar char="•"/>
            </a:pPr>
            <a:r>
              <a:rPr lang="it-IT" b="1" dirty="0">
                <a:latin typeface="Calibri" panose="020F0502020204030204" pitchFamily="34" charset="0"/>
                <a:ea typeface="Calibri" panose="020F0502020204030204" pitchFamily="34" charset="0"/>
                <a:cs typeface="Calibri" panose="020F0502020204030204" pitchFamily="34" charset="0"/>
              </a:rPr>
              <a:t>Compatible </a:t>
            </a:r>
            <a:r>
              <a:rPr lang="it-IT" b="1" dirty="0" err="1">
                <a:latin typeface="Calibri" panose="020F0502020204030204" pitchFamily="34" charset="0"/>
                <a:ea typeface="Calibri" panose="020F0502020204030204" pitchFamily="34" charset="0"/>
                <a:cs typeface="Calibri" panose="020F0502020204030204" pitchFamily="34" charset="0"/>
              </a:rPr>
              <a:t>results</a:t>
            </a:r>
            <a:r>
              <a:rPr lang="it-IT" b="1" dirty="0">
                <a:latin typeface="Calibri" panose="020F0502020204030204" pitchFamily="34" charset="0"/>
                <a:ea typeface="Calibri" panose="020F0502020204030204" pitchFamily="34" charset="0"/>
                <a:cs typeface="Calibri" panose="020F0502020204030204" pitchFamily="34" charset="0"/>
              </a:rPr>
              <a:t> on </a:t>
            </a:r>
            <a:r>
              <a:rPr lang="it-IT" b="1" dirty="0" err="1">
                <a:latin typeface="Calibri" panose="020F0502020204030204" pitchFamily="34" charset="0"/>
                <a:ea typeface="Calibri" panose="020F0502020204030204" pitchFamily="34" charset="0"/>
                <a:cs typeface="Calibri" panose="020F0502020204030204" pitchFamily="34" charset="0"/>
              </a:rPr>
              <a:t>hysteretic</a:t>
            </a:r>
            <a:r>
              <a:rPr lang="it-IT" b="1" dirty="0">
                <a:latin typeface="Calibri" panose="020F0502020204030204" pitchFamily="34" charset="0"/>
                <a:ea typeface="Calibri" panose="020F0502020204030204" pitchFamily="34" charset="0"/>
                <a:cs typeface="Calibri" panose="020F0502020204030204" pitchFamily="34" charset="0"/>
              </a:rPr>
              <a:t> losses</a:t>
            </a:r>
          </a:p>
          <a:p>
            <a:pPr>
              <a:spcBef>
                <a:spcPts val="600"/>
              </a:spcBef>
              <a:buClr>
                <a:schemeClr val="bg1">
                  <a:lumMod val="50000"/>
                </a:schemeClr>
              </a:buClr>
            </a:pPr>
            <a:endParaRPr lang="it-IT" b="1" dirty="0">
              <a:latin typeface="Calibri" panose="020F0502020204030204" pitchFamily="34" charset="0"/>
              <a:ea typeface="Calibri" panose="020F0502020204030204" pitchFamily="34" charset="0"/>
              <a:cs typeface="Calibri" panose="020F0502020204030204" pitchFamily="34" charset="0"/>
            </a:endParaRPr>
          </a:p>
        </p:txBody>
      </p:sp>
      <p:pic>
        <p:nvPicPr>
          <p:cNvPr id="33" name="Immagine 32">
            <a:extLst>
              <a:ext uri="{FF2B5EF4-FFF2-40B4-BE49-F238E27FC236}">
                <a16:creationId xmlns:a16="http://schemas.microsoft.com/office/drawing/2014/main" id="{F10C6196-72C9-61BF-8FFF-85DFD2BC803C}"/>
              </a:ext>
            </a:extLst>
          </p:cNvPr>
          <p:cNvPicPr>
            <a:picLocks noChangeAspect="1"/>
          </p:cNvPicPr>
          <p:nvPr/>
        </p:nvPicPr>
        <p:blipFill>
          <a:blip r:embed="rId4"/>
          <a:stretch>
            <a:fillRect/>
          </a:stretch>
        </p:blipFill>
        <p:spPr>
          <a:xfrm>
            <a:off x="593197" y="3468670"/>
            <a:ext cx="3188420" cy="2855882"/>
          </a:xfrm>
          <a:prstGeom prst="rect">
            <a:avLst/>
          </a:prstGeom>
        </p:spPr>
      </p:pic>
      <mc:AlternateContent xmlns:mc="http://schemas.openxmlformats.org/markup-compatibility/2006" xmlns:a14="http://schemas.microsoft.com/office/drawing/2010/main">
        <mc:Choice Requires="a14">
          <p:graphicFrame>
            <p:nvGraphicFramePr>
              <p:cNvPr id="34" name="Table 9">
                <a:extLst>
                  <a:ext uri="{FF2B5EF4-FFF2-40B4-BE49-F238E27FC236}">
                    <a16:creationId xmlns:a16="http://schemas.microsoft.com/office/drawing/2014/main" id="{1E011A33-FFB5-E341-58E3-7A75E39FBEBF}"/>
                  </a:ext>
                </a:extLst>
              </p:cNvPr>
              <p:cNvGraphicFramePr>
                <a:graphicFrameLocks noGrp="1"/>
              </p:cNvGraphicFramePr>
              <p:nvPr>
                <p:extLst>
                  <p:ext uri="{D42A27DB-BD31-4B8C-83A1-F6EECF244321}">
                    <p14:modId xmlns:p14="http://schemas.microsoft.com/office/powerpoint/2010/main" val="3671306630"/>
                  </p:ext>
                </p:extLst>
              </p:nvPr>
            </p:nvGraphicFramePr>
            <p:xfrm>
              <a:off x="4104494" y="3476847"/>
              <a:ext cx="3474719" cy="565468"/>
            </p:xfrm>
            <a:graphic>
              <a:graphicData uri="http://schemas.openxmlformats.org/drawingml/2006/table">
                <a:tbl>
                  <a:tblPr firstRow="1" bandRow="1">
                    <a:tableStyleId>{5C22544A-7EE6-4342-B048-85BDC9FD1C3A}</a:tableStyleId>
                  </a:tblPr>
                  <a:tblGrid>
                    <a:gridCol w="1359749">
                      <a:extLst>
                        <a:ext uri="{9D8B030D-6E8A-4147-A177-3AD203B41FA5}">
                          <a16:colId xmlns:a16="http://schemas.microsoft.com/office/drawing/2014/main" val="2815060668"/>
                        </a:ext>
                      </a:extLst>
                    </a:gridCol>
                    <a:gridCol w="1065136">
                      <a:extLst>
                        <a:ext uri="{9D8B030D-6E8A-4147-A177-3AD203B41FA5}">
                          <a16:colId xmlns:a16="http://schemas.microsoft.com/office/drawing/2014/main" val="323453145"/>
                        </a:ext>
                      </a:extLst>
                    </a:gridCol>
                    <a:gridCol w="1049834">
                      <a:extLst>
                        <a:ext uri="{9D8B030D-6E8A-4147-A177-3AD203B41FA5}">
                          <a16:colId xmlns:a16="http://schemas.microsoft.com/office/drawing/2014/main" val="1315427979"/>
                        </a:ext>
                      </a:extLst>
                    </a:gridCol>
                  </a:tblGrid>
                  <a:tr h="247650">
                    <a:tc>
                      <a:txBody>
                        <a:bodyPr/>
                        <a:lstStyle/>
                        <a:p>
                          <a:r>
                            <a:rPr lang="en-US" sz="1200" b="1" dirty="0">
                              <a:solidFill>
                                <a:schemeClr val="tx1"/>
                              </a:solidFill>
                              <a:latin typeface="+mn-lt"/>
                            </a:rPr>
                            <a:t>Losses Calculation</a:t>
                          </a:r>
                        </a:p>
                      </a:txBody>
                      <a:tcPr anchor="ct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200" b="1" dirty="0">
                              <a:solidFill>
                                <a:schemeClr val="tx1"/>
                              </a:solidFill>
                              <a:latin typeface="+mn-lt"/>
                            </a:rPr>
                            <a:t>COMSOL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200" b="1" dirty="0">
                              <a:solidFill>
                                <a:schemeClr val="tx1"/>
                              </a:solidFill>
                              <a:latin typeface="+mn-lt"/>
                            </a:rPr>
                            <a:t>MATLAB</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930808997"/>
                      </a:ext>
                    </a:extLst>
                  </a:tr>
                  <a:tr h="247650">
                    <a:tc>
                      <a:txBody>
                        <a:bodyPr/>
                        <a:lstStyle/>
                        <a:p>
                          <a:pPr/>
                          <a14:m>
                            <m:oMathPara xmlns:m="http://schemas.openxmlformats.org/officeDocument/2006/math">
                              <m:oMathParaPr>
                                <m:jc m:val="left"/>
                              </m:oMathParaPr>
                              <m:oMath xmlns:m="http://schemas.openxmlformats.org/officeDocument/2006/math">
                                <m:sSub>
                                  <m:sSubPr>
                                    <m:ctrlPr>
                                      <a:rPr lang="it-IT" sz="1200" b="1" i="1" dirty="0" smtClean="0">
                                        <a:solidFill>
                                          <a:schemeClr val="tx1"/>
                                        </a:solidFill>
                                        <a:latin typeface="Cambria Math" panose="02040503050406030204" pitchFamily="18" charset="0"/>
                                      </a:rPr>
                                    </m:ctrlPr>
                                  </m:sSubPr>
                                  <m:e>
                                    <m:r>
                                      <a:rPr lang="en-US" sz="1200" b="1" i="1" dirty="0" smtClean="0">
                                        <a:solidFill>
                                          <a:schemeClr val="tx1"/>
                                        </a:solidFill>
                                        <a:latin typeface="Cambria Math" panose="02040503050406030204" pitchFamily="18" charset="0"/>
                                      </a:rPr>
                                      <m:t>𝑸</m:t>
                                    </m:r>
                                  </m:e>
                                  <m:sub>
                                    <m:r>
                                      <a:rPr lang="en-US" sz="1200" b="1" i="1" dirty="0" smtClean="0">
                                        <a:solidFill>
                                          <a:schemeClr val="tx1"/>
                                        </a:solidFill>
                                        <a:latin typeface="Cambria Math" panose="02040503050406030204" pitchFamily="18" charset="0"/>
                                      </a:rPr>
                                      <m:t>𝒉𝒚𝒔𝒕</m:t>
                                    </m:r>
                                  </m:sub>
                                </m:sSub>
                              </m:oMath>
                            </m:oMathPara>
                          </a14:m>
                          <a:endParaRPr lang="en-US" sz="1200" b="1" dirty="0">
                            <a:solidFill>
                              <a:schemeClr val="tx1"/>
                            </a:solidFill>
                            <a:latin typeface="+mn-lt"/>
                          </a:endParaRPr>
                        </a:p>
                      </a:txBody>
                      <a:tcPr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200" dirty="0">
                              <a:solidFill>
                                <a:schemeClr val="tx1"/>
                              </a:solidFill>
                              <a:latin typeface="+mn-lt"/>
                            </a:rPr>
                            <a:t>22.5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200" dirty="0">
                              <a:solidFill>
                                <a:schemeClr val="tx1"/>
                              </a:solidFill>
                              <a:latin typeface="+mn-lt"/>
                            </a:rPr>
                            <a:t>22</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682068613"/>
                      </a:ext>
                    </a:extLst>
                  </a:tr>
                </a:tbl>
              </a:graphicData>
            </a:graphic>
          </p:graphicFrame>
        </mc:Choice>
        <mc:Fallback xmlns="">
          <p:graphicFrame>
            <p:nvGraphicFramePr>
              <p:cNvPr id="34" name="Table 9">
                <a:extLst>
                  <a:ext uri="{FF2B5EF4-FFF2-40B4-BE49-F238E27FC236}">
                    <a16:creationId xmlns:a16="http://schemas.microsoft.com/office/drawing/2014/main" id="{1E011A33-FFB5-E341-58E3-7A75E39FBEBF}"/>
                  </a:ext>
                </a:extLst>
              </p:cNvPr>
              <p:cNvGraphicFramePr>
                <a:graphicFrameLocks noGrp="1"/>
              </p:cNvGraphicFramePr>
              <p:nvPr>
                <p:extLst>
                  <p:ext uri="{D42A27DB-BD31-4B8C-83A1-F6EECF244321}">
                    <p14:modId xmlns:p14="http://schemas.microsoft.com/office/powerpoint/2010/main" val="3671306630"/>
                  </p:ext>
                </p:extLst>
              </p:nvPr>
            </p:nvGraphicFramePr>
            <p:xfrm>
              <a:off x="4104494" y="3476847"/>
              <a:ext cx="3474719" cy="565468"/>
            </p:xfrm>
            <a:graphic>
              <a:graphicData uri="http://schemas.openxmlformats.org/drawingml/2006/table">
                <a:tbl>
                  <a:tblPr firstRow="1" bandRow="1">
                    <a:tableStyleId>{5C22544A-7EE6-4342-B048-85BDC9FD1C3A}</a:tableStyleId>
                  </a:tblPr>
                  <a:tblGrid>
                    <a:gridCol w="1359749">
                      <a:extLst>
                        <a:ext uri="{9D8B030D-6E8A-4147-A177-3AD203B41FA5}">
                          <a16:colId xmlns:a16="http://schemas.microsoft.com/office/drawing/2014/main" val="2815060668"/>
                        </a:ext>
                      </a:extLst>
                    </a:gridCol>
                    <a:gridCol w="1065136">
                      <a:extLst>
                        <a:ext uri="{9D8B030D-6E8A-4147-A177-3AD203B41FA5}">
                          <a16:colId xmlns:a16="http://schemas.microsoft.com/office/drawing/2014/main" val="323453145"/>
                        </a:ext>
                      </a:extLst>
                    </a:gridCol>
                    <a:gridCol w="1049834">
                      <a:extLst>
                        <a:ext uri="{9D8B030D-6E8A-4147-A177-3AD203B41FA5}">
                          <a16:colId xmlns:a16="http://schemas.microsoft.com/office/drawing/2014/main" val="1315427979"/>
                        </a:ext>
                      </a:extLst>
                    </a:gridCol>
                  </a:tblGrid>
                  <a:tr h="274320">
                    <a:tc>
                      <a:txBody>
                        <a:bodyPr/>
                        <a:lstStyle/>
                        <a:p>
                          <a:r>
                            <a:rPr lang="en-US" sz="1200" b="1" dirty="0">
                              <a:solidFill>
                                <a:schemeClr val="tx1"/>
                              </a:solidFill>
                              <a:latin typeface="+mn-lt"/>
                            </a:rPr>
                            <a:t>Losses Calculation</a:t>
                          </a:r>
                        </a:p>
                      </a:txBody>
                      <a:tcPr anchor="ct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200" b="1" dirty="0">
                              <a:solidFill>
                                <a:schemeClr val="tx1"/>
                              </a:solidFill>
                              <a:latin typeface="+mn-lt"/>
                            </a:rPr>
                            <a:t>COMSOL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200" b="1" dirty="0">
                              <a:solidFill>
                                <a:schemeClr val="tx1"/>
                              </a:solidFill>
                              <a:latin typeface="+mn-lt"/>
                            </a:rPr>
                            <a:t>MATLAB</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930808997"/>
                      </a:ext>
                    </a:extLst>
                  </a:tr>
                  <a:tr h="291148">
                    <a:tc>
                      <a:txBody>
                        <a:bodyPr/>
                        <a:lstStyle/>
                        <a:p>
                          <a:endParaRPr lang="it-IT"/>
                        </a:p>
                      </a:txBody>
                      <a:tcPr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5"/>
                          <a:stretch>
                            <a:fillRect t="-95833" r="-156502" b="-12500"/>
                          </a:stretch>
                        </a:blipFill>
                      </a:tcPr>
                    </a:tc>
                    <a:tc>
                      <a:txBody>
                        <a:bodyPr/>
                        <a:lstStyle/>
                        <a:p>
                          <a:pPr algn="ctr"/>
                          <a:r>
                            <a:rPr lang="en-US" sz="1200" dirty="0">
                              <a:solidFill>
                                <a:schemeClr val="tx1"/>
                              </a:solidFill>
                              <a:latin typeface="+mn-lt"/>
                            </a:rPr>
                            <a:t>22.5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200" dirty="0">
                              <a:solidFill>
                                <a:schemeClr val="tx1"/>
                              </a:solidFill>
                              <a:latin typeface="+mn-lt"/>
                            </a:rPr>
                            <a:t>22</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682068613"/>
                      </a:ext>
                    </a:extLst>
                  </a:tr>
                </a:tbl>
              </a:graphicData>
            </a:graphic>
          </p:graphicFrame>
        </mc:Fallback>
      </mc:AlternateContent>
      <p:sp>
        <p:nvSpPr>
          <p:cNvPr id="37" name="TextBox 61">
            <a:extLst>
              <a:ext uri="{FF2B5EF4-FFF2-40B4-BE49-F238E27FC236}">
                <a16:creationId xmlns:a16="http://schemas.microsoft.com/office/drawing/2014/main" id="{5218A632-7B7F-B254-E051-3ABA8A46ECAC}"/>
              </a:ext>
            </a:extLst>
          </p:cNvPr>
          <p:cNvSpPr txBox="1"/>
          <p:nvPr/>
        </p:nvSpPr>
        <p:spPr>
          <a:xfrm>
            <a:off x="8302753" y="1003713"/>
            <a:ext cx="3711382" cy="692497"/>
          </a:xfrm>
          <a:prstGeom prst="rect">
            <a:avLst/>
          </a:prstGeom>
          <a:noFill/>
        </p:spPr>
        <p:txBody>
          <a:bodyPr wrap="square">
            <a:spAutoFit/>
          </a:bodyPr>
          <a:lstStyle/>
          <a:p>
            <a:pPr algn="r"/>
            <a:r>
              <a:rPr lang="en-US" sz="1400" i="1" dirty="0">
                <a:solidFill>
                  <a:srgbClr val="00B0F0"/>
                </a:solidFill>
                <a:cs typeface="Arial" panose="020B0604020202020204" pitchFamily="34" charset="0"/>
              </a:rPr>
              <a:t>Courtesy of </a:t>
            </a:r>
            <a:r>
              <a:rPr lang="en-GB" sz="1400" i="1" dirty="0">
                <a:solidFill>
                  <a:srgbClr val="00B0F0"/>
                </a:solidFill>
                <a:cs typeface="Arial" panose="020B0604020202020204" pitchFamily="34" charset="0"/>
              </a:rPr>
              <a:t>F. Mariani @ IMCC-2025</a:t>
            </a:r>
          </a:p>
          <a:p>
            <a:pPr algn="r"/>
            <a:r>
              <a:rPr lang="en-GB" sz="1100" i="1" dirty="0">
                <a:solidFill>
                  <a:srgbClr val="00B0F0"/>
                </a:solidFill>
                <a:cs typeface="Arial" panose="020B0604020202020204" pitchFamily="34" charset="0"/>
                <a:hlinkClick r:id="rId6"/>
              </a:rPr>
              <a:t>https://indico.desy.de/event/45968/contributions/185356/</a:t>
            </a:r>
            <a:endParaRPr lang="en-GB" sz="1100" i="1" dirty="0">
              <a:solidFill>
                <a:srgbClr val="00B0F0"/>
              </a:solidFill>
              <a:cs typeface="Arial" panose="020B0604020202020204" pitchFamily="34" charset="0"/>
            </a:endParaRPr>
          </a:p>
          <a:p>
            <a:pPr algn="r"/>
            <a:endParaRPr lang="en-GB" sz="1400" i="1" dirty="0">
              <a:solidFill>
                <a:srgbClr val="00B0F0"/>
              </a:solidFill>
              <a:cs typeface="Arial" panose="020B0604020202020204" pitchFamily="34" charset="0"/>
            </a:endParaRPr>
          </a:p>
        </p:txBody>
      </p:sp>
      <p:graphicFrame>
        <p:nvGraphicFramePr>
          <p:cNvPr id="42" name="Tabella 41">
            <a:extLst>
              <a:ext uri="{FF2B5EF4-FFF2-40B4-BE49-F238E27FC236}">
                <a16:creationId xmlns:a16="http://schemas.microsoft.com/office/drawing/2014/main" id="{AA4815B6-2C65-EBC1-F2A4-A8A15B0A85A2}"/>
              </a:ext>
            </a:extLst>
          </p:cNvPr>
          <p:cNvGraphicFramePr>
            <a:graphicFrameLocks noGrp="1"/>
          </p:cNvGraphicFramePr>
          <p:nvPr>
            <p:extLst>
              <p:ext uri="{D42A27DB-BD31-4B8C-83A1-F6EECF244321}">
                <p14:modId xmlns:p14="http://schemas.microsoft.com/office/powerpoint/2010/main" val="4040659431"/>
              </p:ext>
            </p:extLst>
          </p:nvPr>
        </p:nvGraphicFramePr>
        <p:xfrm>
          <a:off x="4104494" y="4146803"/>
          <a:ext cx="3474719" cy="1097280"/>
        </p:xfrm>
        <a:graphic>
          <a:graphicData uri="http://schemas.openxmlformats.org/drawingml/2006/table">
            <a:tbl>
              <a:tblPr firstRow="1" bandRow="1">
                <a:tableStyleId>{5C22544A-7EE6-4342-B048-85BDC9FD1C3A}</a:tableStyleId>
              </a:tblPr>
              <a:tblGrid>
                <a:gridCol w="1359749">
                  <a:extLst>
                    <a:ext uri="{9D8B030D-6E8A-4147-A177-3AD203B41FA5}">
                      <a16:colId xmlns:a16="http://schemas.microsoft.com/office/drawing/2014/main" val="184491401"/>
                    </a:ext>
                  </a:extLst>
                </a:gridCol>
                <a:gridCol w="1065136">
                  <a:extLst>
                    <a:ext uri="{9D8B030D-6E8A-4147-A177-3AD203B41FA5}">
                      <a16:colId xmlns:a16="http://schemas.microsoft.com/office/drawing/2014/main" val="1197608245"/>
                    </a:ext>
                  </a:extLst>
                </a:gridCol>
                <a:gridCol w="1049834">
                  <a:extLst>
                    <a:ext uri="{9D8B030D-6E8A-4147-A177-3AD203B41FA5}">
                      <a16:colId xmlns:a16="http://schemas.microsoft.com/office/drawing/2014/main" val="3366215366"/>
                    </a:ext>
                  </a:extLst>
                </a:gridCol>
              </a:tblGrid>
              <a:tr h="247650">
                <a:tc>
                  <a:txBody>
                    <a:bodyPr/>
                    <a:lstStyle/>
                    <a:p>
                      <a:r>
                        <a:rPr lang="en-US" sz="1200" b="1" dirty="0">
                          <a:solidFill>
                            <a:schemeClr val="tx1"/>
                          </a:solidFill>
                          <a:latin typeface="+mn-lt"/>
                        </a:rPr>
                        <a:t>Harmonic</a:t>
                      </a:r>
                    </a:p>
                  </a:txBody>
                  <a:tcPr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200" b="1" dirty="0">
                          <a:solidFill>
                            <a:schemeClr val="tx1"/>
                          </a:solidFill>
                          <a:latin typeface="+mn-lt"/>
                        </a:rPr>
                        <a:t>COMSOL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200" b="1" dirty="0">
                          <a:solidFill>
                            <a:schemeClr val="tx1"/>
                          </a:solidFill>
                          <a:latin typeface="+mn-lt"/>
                        </a:rPr>
                        <a:t>MATLAB</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443211532"/>
                  </a:ext>
                </a:extLst>
              </a:tr>
              <a:tr h="247650">
                <a:tc>
                  <a:txBody>
                    <a:bodyPr/>
                    <a:lstStyle/>
                    <a:p>
                      <a:r>
                        <a:rPr lang="en-US" sz="1200" b="1" dirty="0">
                          <a:solidFill>
                            <a:schemeClr val="tx1"/>
                          </a:solidFill>
                          <a:latin typeface="+mn-lt"/>
                        </a:rPr>
                        <a:t>b3</a:t>
                      </a:r>
                    </a:p>
                  </a:txBody>
                  <a:tcPr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200" dirty="0">
                          <a:solidFill>
                            <a:schemeClr val="tx1"/>
                          </a:solidFill>
                          <a:latin typeface="+mn-lt"/>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dirty="0">
                          <a:solidFill>
                            <a:schemeClr val="tx1"/>
                          </a:solidFill>
                          <a:latin typeface="+mn-lt"/>
                        </a:rPr>
                        <a:t>4</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37954368"/>
                  </a:ext>
                </a:extLst>
              </a:tr>
              <a:tr h="247650">
                <a:tc>
                  <a:txBody>
                    <a:bodyPr/>
                    <a:lstStyle/>
                    <a:p>
                      <a:r>
                        <a:rPr lang="en-US" sz="1200" b="1" dirty="0">
                          <a:solidFill>
                            <a:schemeClr val="tx1"/>
                          </a:solidFill>
                          <a:latin typeface="+mn-lt"/>
                        </a:rPr>
                        <a:t>b5</a:t>
                      </a:r>
                    </a:p>
                  </a:txBody>
                  <a:tcPr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200" dirty="0">
                          <a:solidFill>
                            <a:schemeClr val="tx1"/>
                          </a:solidFill>
                          <a:latin typeface="+mn-lt"/>
                        </a:rPr>
                        <a:t>-7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dirty="0">
                          <a:solidFill>
                            <a:schemeClr val="tx1"/>
                          </a:solidFill>
                          <a:latin typeface="+mn-lt"/>
                        </a:rPr>
                        <a:t>-0.2</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87687447"/>
                  </a:ext>
                </a:extLst>
              </a:tr>
              <a:tr h="247650">
                <a:tc>
                  <a:txBody>
                    <a:bodyPr/>
                    <a:lstStyle/>
                    <a:p>
                      <a:r>
                        <a:rPr lang="en-US" sz="1200" b="1" dirty="0">
                          <a:solidFill>
                            <a:schemeClr val="tx1"/>
                          </a:solidFill>
                          <a:latin typeface="+mn-lt"/>
                        </a:rPr>
                        <a:t>b7</a:t>
                      </a:r>
                    </a:p>
                  </a:txBody>
                  <a:tcPr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200" dirty="0">
                          <a:solidFill>
                            <a:schemeClr val="tx1"/>
                          </a:solidFill>
                          <a:latin typeface="+mn-lt"/>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dirty="0">
                          <a:solidFill>
                            <a:schemeClr val="tx1"/>
                          </a:solidFill>
                          <a:latin typeface="+mn-lt"/>
                        </a:rPr>
                        <a:t>-0.05</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86953965"/>
                  </a:ext>
                </a:extLst>
              </a:tr>
            </a:tbl>
          </a:graphicData>
        </a:graphic>
      </p:graphicFrame>
      <p:sp>
        <p:nvSpPr>
          <p:cNvPr id="44" name="CasellaDiTesto 43">
            <a:extLst>
              <a:ext uri="{FF2B5EF4-FFF2-40B4-BE49-F238E27FC236}">
                <a16:creationId xmlns:a16="http://schemas.microsoft.com/office/drawing/2014/main" id="{73FD68DD-3521-903D-0520-7513C9546143}"/>
              </a:ext>
            </a:extLst>
          </p:cNvPr>
          <p:cNvSpPr txBox="1"/>
          <p:nvPr/>
        </p:nvSpPr>
        <p:spPr>
          <a:xfrm>
            <a:off x="4003612" y="5390530"/>
            <a:ext cx="4509452" cy="646331"/>
          </a:xfrm>
          <a:prstGeom prst="rect">
            <a:avLst/>
          </a:prstGeom>
          <a:noFill/>
        </p:spPr>
        <p:txBody>
          <a:bodyPr wrap="square">
            <a:spAutoFit/>
          </a:bodyPr>
          <a:lstStyle/>
          <a:p>
            <a:pPr>
              <a:buClr>
                <a:schemeClr val="bg1">
                  <a:lumMod val="50000"/>
                </a:schemeClr>
              </a:buClr>
            </a:pPr>
            <a:r>
              <a:rPr lang="it-IT" dirty="0">
                <a:latin typeface="Calibri" panose="020F0502020204030204" pitchFamily="34" charset="0"/>
                <a:ea typeface="Calibri" panose="020F0502020204030204" pitchFamily="34" charset="0"/>
                <a:cs typeface="Calibri" panose="020F0502020204030204" pitchFamily="34" charset="0"/>
              </a:rPr>
              <a:t>Harmonic </a:t>
            </a:r>
            <a:r>
              <a:rPr lang="it-IT" dirty="0" err="1">
                <a:latin typeface="Calibri" panose="020F0502020204030204" pitchFamily="34" charset="0"/>
                <a:ea typeface="Calibri" panose="020F0502020204030204" pitchFamily="34" charset="0"/>
                <a:cs typeface="Calibri" panose="020F0502020204030204" pitchFamily="34" charset="0"/>
              </a:rPr>
              <a:t>content</a:t>
            </a:r>
            <a:r>
              <a:rPr lang="it-IT" dirty="0">
                <a:latin typeface="Calibri" panose="020F0502020204030204" pitchFamily="34" charset="0"/>
                <a:ea typeface="Calibri" panose="020F0502020204030204" pitchFamily="34" charset="0"/>
                <a:cs typeface="Calibri" panose="020F0502020204030204" pitchFamily="34" charset="0"/>
              </a:rPr>
              <a:t> </a:t>
            </a:r>
            <a:r>
              <a:rPr lang="it-IT" b="1" dirty="0" err="1">
                <a:latin typeface="Calibri" panose="020F0502020204030204" pitchFamily="34" charset="0"/>
                <a:ea typeface="Calibri" panose="020F0502020204030204" pitchFamily="34" charset="0"/>
                <a:cs typeface="Calibri" panose="020F0502020204030204" pitchFamily="34" charset="0"/>
              </a:rPr>
              <a:t>strongly</a:t>
            </a:r>
            <a:r>
              <a:rPr lang="it-IT" b="1" dirty="0">
                <a:latin typeface="Calibri" panose="020F0502020204030204" pitchFamily="34" charset="0"/>
                <a:ea typeface="Calibri" panose="020F0502020204030204" pitchFamily="34" charset="0"/>
                <a:cs typeface="Calibri" panose="020F0502020204030204" pitchFamily="34" charset="0"/>
              </a:rPr>
              <a:t> </a:t>
            </a:r>
            <a:r>
              <a:rPr lang="it-IT" b="1" dirty="0" err="1">
                <a:latin typeface="Calibri" panose="020F0502020204030204" pitchFamily="34" charset="0"/>
                <a:ea typeface="Calibri" panose="020F0502020204030204" pitchFamily="34" charset="0"/>
                <a:cs typeface="Calibri" panose="020F0502020204030204" pitchFamily="34" charset="0"/>
              </a:rPr>
              <a:t>affected</a:t>
            </a:r>
            <a:r>
              <a:rPr lang="it-IT" b="1" dirty="0">
                <a:latin typeface="Calibri" panose="020F0502020204030204" pitchFamily="34" charset="0"/>
                <a:ea typeface="Calibri" panose="020F0502020204030204" pitchFamily="34" charset="0"/>
                <a:cs typeface="Calibri" panose="020F0502020204030204" pitchFamily="34" charset="0"/>
              </a:rPr>
              <a:t> </a:t>
            </a:r>
            <a:r>
              <a:rPr lang="it-IT" dirty="0">
                <a:latin typeface="Calibri" panose="020F0502020204030204" pitchFamily="34" charset="0"/>
                <a:ea typeface="Calibri" panose="020F0502020204030204" pitchFamily="34" charset="0"/>
                <a:cs typeface="Calibri" panose="020F0502020204030204" pitchFamily="34" charset="0"/>
              </a:rPr>
              <a:t>by </a:t>
            </a:r>
            <a:r>
              <a:rPr lang="it-IT" b="1" dirty="0" err="1">
                <a:latin typeface="Calibri" panose="020F0502020204030204" pitchFamily="34" charset="0"/>
                <a:ea typeface="Calibri" panose="020F0502020204030204" pitchFamily="34" charset="0"/>
                <a:cs typeface="Calibri" panose="020F0502020204030204" pitchFamily="34" charset="0"/>
              </a:rPr>
              <a:t>critical</a:t>
            </a:r>
            <a:r>
              <a:rPr lang="it-IT" b="1" dirty="0">
                <a:latin typeface="Calibri" panose="020F0502020204030204" pitchFamily="34" charset="0"/>
                <a:ea typeface="Calibri" panose="020F0502020204030204" pitchFamily="34" charset="0"/>
                <a:cs typeface="Calibri" panose="020F0502020204030204" pitchFamily="34" charset="0"/>
              </a:rPr>
              <a:t> </a:t>
            </a:r>
            <a:r>
              <a:rPr lang="it-IT" b="1" dirty="0" err="1">
                <a:latin typeface="Calibri" panose="020F0502020204030204" pitchFamily="34" charset="0"/>
                <a:ea typeface="Calibri" panose="020F0502020204030204" pitchFamily="34" charset="0"/>
                <a:cs typeface="Calibri" panose="020F0502020204030204" pitchFamily="34" charset="0"/>
              </a:rPr>
              <a:t>current</a:t>
            </a:r>
            <a:r>
              <a:rPr lang="it-IT" b="1" dirty="0">
                <a:latin typeface="Calibri" panose="020F0502020204030204" pitchFamily="34" charset="0"/>
                <a:ea typeface="Calibri" panose="020F0502020204030204" pitchFamily="34" charset="0"/>
                <a:cs typeface="Calibri" panose="020F0502020204030204" pitchFamily="34" charset="0"/>
              </a:rPr>
              <a:t> </a:t>
            </a:r>
            <a:r>
              <a:rPr lang="it-IT" b="1" dirty="0" err="1">
                <a:latin typeface="Calibri" panose="020F0502020204030204" pitchFamily="34" charset="0"/>
                <a:ea typeface="Calibri" panose="020F0502020204030204" pitchFamily="34" charset="0"/>
                <a:cs typeface="Calibri" panose="020F0502020204030204" pitchFamily="34" charset="0"/>
              </a:rPr>
              <a:t>saturation</a:t>
            </a:r>
            <a:r>
              <a:rPr lang="it-IT" dirty="0">
                <a:latin typeface="Calibri" panose="020F0502020204030204" pitchFamily="34" charset="0"/>
                <a:ea typeface="Calibri" panose="020F0502020204030204" pitchFamily="34" charset="0"/>
                <a:cs typeface="Calibri" panose="020F0502020204030204" pitchFamily="34" charset="0"/>
              </a:rPr>
              <a:t> in tape cross-section </a:t>
            </a:r>
          </a:p>
        </p:txBody>
      </p:sp>
    </p:spTree>
    <p:extLst>
      <p:ext uri="{BB962C8B-B14F-4D97-AF65-F5344CB8AC3E}">
        <p14:creationId xmlns:p14="http://schemas.microsoft.com/office/powerpoint/2010/main" val="840607248"/>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54111</TotalTime>
  <Words>2470</Words>
  <Application>Microsoft Office PowerPoint</Application>
  <PresentationFormat>Widescreen</PresentationFormat>
  <Paragraphs>483</Paragraphs>
  <Slides>15</Slides>
  <Notes>2</Notes>
  <HiddenSlides>0</HiddenSlides>
  <MMClips>0</MMClips>
  <ScaleCrop>false</ScaleCrop>
  <HeadingPairs>
    <vt:vector size="6" baseType="variant">
      <vt:variant>
        <vt:lpstr>Caratteri utilizzati</vt:lpstr>
      </vt:variant>
      <vt:variant>
        <vt:i4>9</vt:i4>
      </vt:variant>
      <vt:variant>
        <vt:lpstr>Tema</vt:lpstr>
      </vt:variant>
      <vt:variant>
        <vt:i4>1</vt:i4>
      </vt:variant>
      <vt:variant>
        <vt:lpstr>Titoli diapositive</vt:lpstr>
      </vt:variant>
      <vt:variant>
        <vt:i4>15</vt:i4>
      </vt:variant>
    </vt:vector>
  </HeadingPairs>
  <TitlesOfParts>
    <vt:vector size="25" baseType="lpstr">
      <vt:lpstr>Arial</vt:lpstr>
      <vt:lpstr>Arial Narrow</vt:lpstr>
      <vt:lpstr>Calibri</vt:lpstr>
      <vt:lpstr>Calibri </vt:lpstr>
      <vt:lpstr>Cambria Math</vt:lpstr>
      <vt:lpstr>ElsevierGulliver</vt:lpstr>
      <vt:lpstr>Times New Roman</vt:lpstr>
      <vt:lpstr>Titillium Lt</vt:lpstr>
      <vt:lpstr>Wingdings</vt:lpstr>
      <vt:lpstr>Tema di Office</vt:lpstr>
      <vt:lpstr>Dipole magnet designs for the Muon Collider </vt:lpstr>
      <vt:lpstr>Collider Ring Magnets</vt:lpstr>
      <vt:lpstr>Interaction with other WPs</vt:lpstr>
      <vt:lpstr>Different Magnet Options: Specs from Beam Optic Studies</vt:lpstr>
      <vt:lpstr>Working Point for FEM Models</vt:lpstr>
      <vt:lpstr>HTS Cable Assumptions</vt:lpstr>
      <vt:lpstr>Electromagnetic Design: Block-coil Layout</vt:lpstr>
      <vt:lpstr>Electromagnetic Design: cos(θ) Layout</vt:lpstr>
      <vt:lpstr>Persistent Current Models</vt:lpstr>
      <vt:lpstr>Mechanical Design</vt:lpstr>
      <vt:lpstr>Cost Estimation Check</vt:lpstr>
      <vt:lpstr>Field Free Magnetic Length</vt:lpstr>
      <vt:lpstr>Muon Beam Wobbling</vt:lpstr>
      <vt:lpstr>Conclusions</vt:lpstr>
      <vt:lpstr>Thank you for the attention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MuColl WP7 – task 4 Collider Complex</dc:title>
  <dc:creator>BARBARA CAIFFI</dc:creator>
  <cp:lastModifiedBy>Samuele Mariotto</cp:lastModifiedBy>
  <cp:revision>235</cp:revision>
  <dcterms:created xsi:type="dcterms:W3CDTF">2022-09-13T13:16:53Z</dcterms:created>
  <dcterms:modified xsi:type="dcterms:W3CDTF">2025-05-15T07:17:03Z</dcterms:modified>
</cp:coreProperties>
</file>