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5.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6.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7.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8.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9.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5225" r:id="rId3"/>
    <p:sldMasterId id="2147487052" r:id="rId4"/>
    <p:sldMasterId id="2147487779" r:id="rId5"/>
    <p:sldMasterId id="2147492097" r:id="rId6"/>
    <p:sldMasterId id="2147492148" r:id="rId7"/>
    <p:sldMasterId id="2147492161" r:id="rId8"/>
    <p:sldMasterId id="2147492178" r:id="rId9"/>
    <p:sldMasterId id="2147492183" r:id="rId10"/>
    <p:sldMasterId id="2147492191" r:id="rId11"/>
    <p:sldMasterId id="2147492197" r:id="rId12"/>
  </p:sldMasterIdLst>
  <p:notesMasterIdLst>
    <p:notesMasterId r:id="rId20"/>
  </p:notesMasterIdLst>
  <p:handoutMasterIdLst>
    <p:handoutMasterId r:id="rId21"/>
  </p:handoutMasterIdLst>
  <p:sldIdLst>
    <p:sldId id="4167" r:id="rId13"/>
    <p:sldId id="21485" r:id="rId14"/>
    <p:sldId id="21489" r:id="rId15"/>
    <p:sldId id="4168" r:id="rId16"/>
    <p:sldId id="21490" r:id="rId17"/>
    <p:sldId id="297" r:id="rId18"/>
    <p:sldId id="4173" r:id="rId19"/>
  </p:sldIdLst>
  <p:sldSz cx="12192000" cy="6858000"/>
  <p:notesSz cx="6796088" cy="9928225"/>
  <p:defaultTextStyle>
    <a:defPPr>
      <a:defRPr lang="en-GB"/>
    </a:defPPr>
    <a:lvl1pPr algn="l" defTabSz="457200" rtl="0" eaLnBrk="0" fontAlgn="base" hangingPunct="0">
      <a:spcBef>
        <a:spcPct val="0"/>
      </a:spcBef>
      <a:spcAft>
        <a:spcPct val="0"/>
      </a:spcAft>
      <a:defRPr kern="1200">
        <a:solidFill>
          <a:schemeClr val="bg1"/>
        </a:solidFill>
        <a:latin typeface="Arial" panose="020B0604020202020204" pitchFamily="34" charset="0"/>
        <a:ea typeface="+mn-ea"/>
        <a:cs typeface="Droid Sans Fallback" charset="0"/>
      </a:defRPr>
    </a:lvl1pPr>
    <a:lvl2pPr marL="742950" indent="-285750" algn="l" defTabSz="457200" rtl="0" eaLnBrk="0" fontAlgn="base" hangingPunct="0">
      <a:spcBef>
        <a:spcPct val="0"/>
      </a:spcBef>
      <a:spcAft>
        <a:spcPct val="0"/>
      </a:spcAft>
      <a:defRPr kern="1200">
        <a:solidFill>
          <a:schemeClr val="bg1"/>
        </a:solidFill>
        <a:latin typeface="Arial" panose="020B0604020202020204" pitchFamily="34" charset="0"/>
        <a:ea typeface="+mn-ea"/>
        <a:cs typeface="Droid Sans Fallback" charset="0"/>
      </a:defRPr>
    </a:lvl2pPr>
    <a:lvl3pPr marL="1143000" indent="-228600" algn="l" defTabSz="457200" rtl="0" eaLnBrk="0" fontAlgn="base" hangingPunct="0">
      <a:spcBef>
        <a:spcPct val="0"/>
      </a:spcBef>
      <a:spcAft>
        <a:spcPct val="0"/>
      </a:spcAft>
      <a:defRPr kern="1200">
        <a:solidFill>
          <a:schemeClr val="bg1"/>
        </a:solidFill>
        <a:latin typeface="Arial" panose="020B0604020202020204" pitchFamily="34" charset="0"/>
        <a:ea typeface="+mn-ea"/>
        <a:cs typeface="Droid Sans Fallback" charset="0"/>
      </a:defRPr>
    </a:lvl3pPr>
    <a:lvl4pPr marL="1600200" indent="-228600" algn="l" defTabSz="457200" rtl="0" eaLnBrk="0" fontAlgn="base" hangingPunct="0">
      <a:spcBef>
        <a:spcPct val="0"/>
      </a:spcBef>
      <a:spcAft>
        <a:spcPct val="0"/>
      </a:spcAft>
      <a:defRPr kern="1200">
        <a:solidFill>
          <a:schemeClr val="bg1"/>
        </a:solidFill>
        <a:latin typeface="Arial" panose="020B0604020202020204" pitchFamily="34" charset="0"/>
        <a:ea typeface="+mn-ea"/>
        <a:cs typeface="Droid Sans Fallback" charset="0"/>
      </a:defRPr>
    </a:lvl4pPr>
    <a:lvl5pPr marL="2057400" indent="-228600" algn="l" defTabSz="457200" rtl="0" eaLnBrk="0" fontAlgn="base" hangingPunct="0">
      <a:spcBef>
        <a:spcPct val="0"/>
      </a:spcBef>
      <a:spcAft>
        <a:spcPct val="0"/>
      </a:spcAft>
      <a:defRPr kern="1200">
        <a:solidFill>
          <a:schemeClr val="bg1"/>
        </a:solidFill>
        <a:latin typeface="Arial" panose="020B0604020202020204" pitchFamily="34" charset="0"/>
        <a:ea typeface="+mn-ea"/>
        <a:cs typeface="Droid Sans Fallback" charset="0"/>
      </a:defRPr>
    </a:lvl5pPr>
    <a:lvl6pPr marL="2286000" algn="l" defTabSz="914400" rtl="0" eaLnBrk="1" latinLnBrk="0" hangingPunct="1">
      <a:defRPr kern="1200">
        <a:solidFill>
          <a:schemeClr val="bg1"/>
        </a:solidFill>
        <a:latin typeface="Arial" panose="020B0604020202020204" pitchFamily="34" charset="0"/>
        <a:ea typeface="+mn-ea"/>
        <a:cs typeface="Droid Sans Fallback" charset="0"/>
      </a:defRPr>
    </a:lvl6pPr>
    <a:lvl7pPr marL="2743200" algn="l" defTabSz="914400" rtl="0" eaLnBrk="1" latinLnBrk="0" hangingPunct="1">
      <a:defRPr kern="1200">
        <a:solidFill>
          <a:schemeClr val="bg1"/>
        </a:solidFill>
        <a:latin typeface="Arial" panose="020B0604020202020204" pitchFamily="34" charset="0"/>
        <a:ea typeface="+mn-ea"/>
        <a:cs typeface="Droid Sans Fallback" charset="0"/>
      </a:defRPr>
    </a:lvl7pPr>
    <a:lvl8pPr marL="3200400" algn="l" defTabSz="914400" rtl="0" eaLnBrk="1" latinLnBrk="0" hangingPunct="1">
      <a:defRPr kern="1200">
        <a:solidFill>
          <a:schemeClr val="bg1"/>
        </a:solidFill>
        <a:latin typeface="Arial" panose="020B0604020202020204" pitchFamily="34" charset="0"/>
        <a:ea typeface="+mn-ea"/>
        <a:cs typeface="Droid Sans Fallback" charset="0"/>
      </a:defRPr>
    </a:lvl8pPr>
    <a:lvl9pPr marL="3657600" algn="l" defTabSz="914400" rtl="0" eaLnBrk="1" latinLnBrk="0" hangingPunct="1">
      <a:defRPr kern="1200">
        <a:solidFill>
          <a:schemeClr val="bg1"/>
        </a:solidFill>
        <a:latin typeface="Arial" panose="020B0604020202020204" pitchFamily="34" charset="0"/>
        <a:ea typeface="+mn-ea"/>
        <a:cs typeface="Droid Sans Fallback"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biola Gianotti" initials="" lastIdx="1" clrIdx="0"/>
  <p:cmAuthor id="2" name="Unbekannter Benutzer1" initials="Unbekannter Benutzer1" lastIdx="1" clrIdx="1"/>
  <p:cmAuthor id="3" name="Unbekannter Benutzer2" initials="Unbekannter Benutzer2" lastIdx="1" clrIdx="2"/>
  <p:cmAuthor id="4" name="Unbekannter Benutzer3" initials="Unbekannter Benutzer3" lastIdx="1" clrIdx="3"/>
  <p:cmAuthor id="5" name="Unbekannter Benutzer4" initials="Unbekannter Benutzer4" lastIdx="1"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8A45"/>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705" autoAdjust="0"/>
    <p:restoredTop sz="78356" autoAdjust="0"/>
  </p:normalViewPr>
  <p:slideViewPr>
    <p:cSldViewPr>
      <p:cViewPr varScale="1">
        <p:scale>
          <a:sx n="94" d="100"/>
          <a:sy n="94" d="100"/>
        </p:scale>
        <p:origin x="1072" y="184"/>
      </p:cViewPr>
      <p:guideLst>
        <p:guide orient="horz" pos="2160"/>
        <p:guide pos="3840"/>
      </p:guideLst>
    </p:cSldViewPr>
  </p:slideViewPr>
  <p:outlineViewPr>
    <p:cViewPr varScale="1">
      <p:scale>
        <a:sx n="170" d="200"/>
        <a:sy n="170" d="200"/>
      </p:scale>
      <p:origin x="0" y="-2172"/>
    </p:cViewPr>
  </p:outlineViewPr>
  <p:notesTextViewPr>
    <p:cViewPr>
      <p:scale>
        <a:sx n="1" d="1"/>
        <a:sy n="1" d="1"/>
      </p:scale>
      <p:origin x="0" y="0"/>
    </p:cViewPr>
  </p:notesTextViewPr>
  <p:sorterViewPr>
    <p:cViewPr>
      <p:scale>
        <a:sx n="110" d="100"/>
        <a:sy n="110" d="100"/>
      </p:scale>
      <p:origin x="0" y="0"/>
    </p:cViewPr>
  </p:sorterViewPr>
  <p:notesViewPr>
    <p:cSldViewPr>
      <p:cViewPr varScale="1">
        <p:scale>
          <a:sx n="119" d="100"/>
          <a:sy n="119" d="100"/>
        </p:scale>
        <p:origin x="2808" y="20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6.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tableStyles" Target="tableStyles.xml"/><Relationship Id="rId3" Type="http://schemas.openxmlformats.org/officeDocument/2006/relationships/slideMaster" Target="slideMasters/slideMaster1.xml"/><Relationship Id="rId21" Type="http://schemas.openxmlformats.org/officeDocument/2006/relationships/handoutMaster" Target="handoutMasters/handoutMaster1.xml"/><Relationship Id="rId7" Type="http://schemas.openxmlformats.org/officeDocument/2006/relationships/slideMaster" Target="slideMasters/slideMaster5.xml"/><Relationship Id="rId12" Type="http://schemas.openxmlformats.org/officeDocument/2006/relationships/slideMaster" Target="slideMasters/slideMaster10.xml"/><Relationship Id="rId17" Type="http://schemas.openxmlformats.org/officeDocument/2006/relationships/slide" Target="slides/slide5.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4.xml"/><Relationship Id="rId11" Type="http://schemas.openxmlformats.org/officeDocument/2006/relationships/slideMaster" Target="slideMasters/slideMaster9.xml"/><Relationship Id="rId24" Type="http://schemas.openxmlformats.org/officeDocument/2006/relationships/viewProps" Target="viewProps.xml"/><Relationship Id="rId5" Type="http://schemas.openxmlformats.org/officeDocument/2006/relationships/slideMaster" Target="slideMasters/slideMaster3.xml"/><Relationship Id="rId15" Type="http://schemas.openxmlformats.org/officeDocument/2006/relationships/slide" Target="slides/slide3.xml"/><Relationship Id="rId23" Type="http://schemas.openxmlformats.org/officeDocument/2006/relationships/presProps" Target="presProps.xml"/><Relationship Id="rId10" Type="http://schemas.openxmlformats.org/officeDocument/2006/relationships/slideMaster" Target="slideMasters/slideMaster8.xml"/><Relationship Id="rId19" Type="http://schemas.openxmlformats.org/officeDocument/2006/relationships/slide" Target="slides/slide7.xml"/><Relationship Id="rId4" Type="http://schemas.openxmlformats.org/officeDocument/2006/relationships/slideMaster" Target="slideMasters/slideMaster2.xml"/><Relationship Id="rId9" Type="http://schemas.openxmlformats.org/officeDocument/2006/relationships/slideMaster" Target="slideMasters/slideMaster7.xml"/><Relationship Id="rId14" Type="http://schemas.openxmlformats.org/officeDocument/2006/relationships/slide" Target="slides/slide2.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17E3D31-FBCB-4D81-A67E-760AB052DC43}"/>
              </a:ext>
            </a:extLst>
          </p:cNvPr>
          <p:cNvSpPr>
            <a:spLocks noGrp="1"/>
          </p:cNvSpPr>
          <p:nvPr>
            <p:ph type="hdr" sz="quarter"/>
          </p:nvPr>
        </p:nvSpPr>
        <p:spPr>
          <a:xfrm>
            <a:off x="0" y="0"/>
            <a:ext cx="2944813" cy="498475"/>
          </a:xfrm>
          <a:prstGeom prst="rect">
            <a:avLst/>
          </a:prstGeom>
        </p:spPr>
        <p:txBody>
          <a:bodyPr vert="horz" wrap="square" lIns="91440" tIns="45720" rIns="91440" bIns="45720" numCol="1" anchor="t" anchorCtr="0" compatLnSpc="1">
            <a:prstTxWarp prst="textNoShape">
              <a:avLst/>
            </a:prstTxWarp>
          </a:bodyPr>
          <a:lstStyle>
            <a:lvl1pPr>
              <a:defRPr sz="1200">
                <a:ea typeface="Droid Sans Fallback" charset="0"/>
              </a:defRPr>
            </a:lvl1pPr>
          </a:lstStyle>
          <a:p>
            <a:pPr>
              <a:defRPr/>
            </a:pPr>
            <a:endParaRPr lang="en-US" altLang="en-US"/>
          </a:p>
        </p:txBody>
      </p:sp>
      <p:sp>
        <p:nvSpPr>
          <p:cNvPr id="3" name="Date Placeholder 2">
            <a:extLst>
              <a:ext uri="{FF2B5EF4-FFF2-40B4-BE49-F238E27FC236}">
                <a16:creationId xmlns:a16="http://schemas.microsoft.com/office/drawing/2014/main" id="{348CB62B-F326-46C1-8F57-632CED37886C}"/>
              </a:ext>
            </a:extLst>
          </p:cNvPr>
          <p:cNvSpPr>
            <a:spLocks noGrp="1"/>
          </p:cNvSpPr>
          <p:nvPr>
            <p:ph type="dt" sz="quarter" idx="1"/>
          </p:nvPr>
        </p:nvSpPr>
        <p:spPr>
          <a:xfrm>
            <a:off x="3849688" y="0"/>
            <a:ext cx="2944812" cy="498475"/>
          </a:xfrm>
          <a:prstGeom prst="rect">
            <a:avLst/>
          </a:prstGeom>
        </p:spPr>
        <p:txBody>
          <a:bodyPr vert="horz" wrap="square" lIns="91440" tIns="45720" rIns="91440" bIns="45720" numCol="1" anchor="t" anchorCtr="0" compatLnSpc="1">
            <a:prstTxWarp prst="textNoShape">
              <a:avLst/>
            </a:prstTxWarp>
          </a:bodyPr>
          <a:lstStyle>
            <a:lvl1pPr algn="r">
              <a:defRPr sz="1200">
                <a:ea typeface="Droid Sans Fallback" charset="0"/>
              </a:defRPr>
            </a:lvl1pPr>
          </a:lstStyle>
          <a:p>
            <a:pPr>
              <a:defRPr/>
            </a:pPr>
            <a:fld id="{5CE6FF71-3E88-4820-A5B6-231683D6D796}" type="datetimeFigureOut">
              <a:rPr lang="en-US" altLang="en-US"/>
              <a:pPr>
                <a:defRPr/>
              </a:pPr>
              <a:t>5/13/25</a:t>
            </a:fld>
            <a:endParaRPr lang="en-US" altLang="en-US"/>
          </a:p>
        </p:txBody>
      </p:sp>
      <p:sp>
        <p:nvSpPr>
          <p:cNvPr id="4" name="Footer Placeholder 3">
            <a:extLst>
              <a:ext uri="{FF2B5EF4-FFF2-40B4-BE49-F238E27FC236}">
                <a16:creationId xmlns:a16="http://schemas.microsoft.com/office/drawing/2014/main" id="{CEE1B0E7-D5F1-49BF-8844-8677F3A28F85}"/>
              </a:ext>
            </a:extLst>
          </p:cNvPr>
          <p:cNvSpPr>
            <a:spLocks noGrp="1"/>
          </p:cNvSpPr>
          <p:nvPr>
            <p:ph type="ftr" sz="quarter" idx="2"/>
          </p:nvPr>
        </p:nvSpPr>
        <p:spPr>
          <a:xfrm>
            <a:off x="0" y="9429750"/>
            <a:ext cx="2944813" cy="498475"/>
          </a:xfrm>
          <a:prstGeom prst="rect">
            <a:avLst/>
          </a:prstGeom>
        </p:spPr>
        <p:txBody>
          <a:bodyPr vert="horz" wrap="square" lIns="91440" tIns="45720" rIns="91440" bIns="45720" numCol="1" anchor="b" anchorCtr="0" compatLnSpc="1">
            <a:prstTxWarp prst="textNoShape">
              <a:avLst/>
            </a:prstTxWarp>
          </a:bodyPr>
          <a:lstStyle>
            <a:lvl1pPr>
              <a:defRPr sz="1200">
                <a:ea typeface="Droid Sans Fallback" charset="0"/>
              </a:defRPr>
            </a:lvl1pPr>
          </a:lstStyle>
          <a:p>
            <a:pPr>
              <a:defRPr/>
            </a:pPr>
            <a:endParaRPr lang="en-US" altLang="en-US"/>
          </a:p>
        </p:txBody>
      </p:sp>
      <p:sp>
        <p:nvSpPr>
          <p:cNvPr id="5" name="Slide Number Placeholder 4">
            <a:extLst>
              <a:ext uri="{FF2B5EF4-FFF2-40B4-BE49-F238E27FC236}">
                <a16:creationId xmlns:a16="http://schemas.microsoft.com/office/drawing/2014/main" id="{EC9F2198-C02A-4878-A470-1FB6FB1768DF}"/>
              </a:ext>
            </a:extLst>
          </p:cNvPr>
          <p:cNvSpPr>
            <a:spLocks noGrp="1"/>
          </p:cNvSpPr>
          <p:nvPr>
            <p:ph type="sldNum" sz="quarter" idx="3"/>
          </p:nvPr>
        </p:nvSpPr>
        <p:spPr>
          <a:xfrm>
            <a:off x="3849688" y="9429750"/>
            <a:ext cx="2944812" cy="49847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494A8D0E-A6F3-4BF2-9C3E-14DBB302DD84}"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AutoShape 1">
            <a:extLst>
              <a:ext uri="{FF2B5EF4-FFF2-40B4-BE49-F238E27FC236}">
                <a16:creationId xmlns:a16="http://schemas.microsoft.com/office/drawing/2014/main" id="{13AB8640-06AB-4AB2-A946-0047E2C7E83C}"/>
              </a:ext>
            </a:extLst>
          </p:cNvPr>
          <p:cNvSpPr>
            <a:spLocks noChangeArrowheads="1"/>
          </p:cNvSpPr>
          <p:nvPr/>
        </p:nvSpPr>
        <p:spPr bwMode="auto">
          <a:xfrm>
            <a:off x="0" y="0"/>
            <a:ext cx="6796088" cy="9928225"/>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26627" name="AutoShape 2">
            <a:extLst>
              <a:ext uri="{FF2B5EF4-FFF2-40B4-BE49-F238E27FC236}">
                <a16:creationId xmlns:a16="http://schemas.microsoft.com/office/drawing/2014/main" id="{AC63BF55-A5EA-43F2-91F5-D1769B7A9BA4}"/>
              </a:ext>
            </a:extLst>
          </p:cNvPr>
          <p:cNvSpPr>
            <a:spLocks noChangeArrowheads="1"/>
          </p:cNvSpPr>
          <p:nvPr/>
        </p:nvSpPr>
        <p:spPr bwMode="auto">
          <a:xfrm>
            <a:off x="0" y="0"/>
            <a:ext cx="6796088" cy="9928225"/>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26628" name="AutoShape 3">
            <a:extLst>
              <a:ext uri="{FF2B5EF4-FFF2-40B4-BE49-F238E27FC236}">
                <a16:creationId xmlns:a16="http://schemas.microsoft.com/office/drawing/2014/main" id="{A059ADBE-7B5C-4E80-BC5C-61F8CFD8F8D3}"/>
              </a:ext>
            </a:extLst>
          </p:cNvPr>
          <p:cNvSpPr>
            <a:spLocks noChangeArrowheads="1"/>
          </p:cNvSpPr>
          <p:nvPr/>
        </p:nvSpPr>
        <p:spPr bwMode="auto">
          <a:xfrm>
            <a:off x="0" y="0"/>
            <a:ext cx="6796088" cy="9928225"/>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26629" name="AutoShape 4">
            <a:extLst>
              <a:ext uri="{FF2B5EF4-FFF2-40B4-BE49-F238E27FC236}">
                <a16:creationId xmlns:a16="http://schemas.microsoft.com/office/drawing/2014/main" id="{E375866C-715C-4368-9CAB-A8F45F0D5D2D}"/>
              </a:ext>
            </a:extLst>
          </p:cNvPr>
          <p:cNvSpPr>
            <a:spLocks noChangeArrowheads="1"/>
          </p:cNvSpPr>
          <p:nvPr/>
        </p:nvSpPr>
        <p:spPr bwMode="auto">
          <a:xfrm>
            <a:off x="0" y="0"/>
            <a:ext cx="6796088" cy="9928225"/>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26630" name="Text Box 5">
            <a:extLst>
              <a:ext uri="{FF2B5EF4-FFF2-40B4-BE49-F238E27FC236}">
                <a16:creationId xmlns:a16="http://schemas.microsoft.com/office/drawing/2014/main" id="{970B9F8C-C72B-4DE6-9D6C-A16B0BD3449B}"/>
              </a:ext>
            </a:extLst>
          </p:cNvPr>
          <p:cNvSpPr txBox="1">
            <a:spLocks noChangeArrowheads="1"/>
          </p:cNvSpPr>
          <p:nvPr/>
        </p:nvSpPr>
        <p:spPr bwMode="auto">
          <a:xfrm>
            <a:off x="0" y="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26631" name="Text Box 6">
            <a:extLst>
              <a:ext uri="{FF2B5EF4-FFF2-40B4-BE49-F238E27FC236}">
                <a16:creationId xmlns:a16="http://schemas.microsoft.com/office/drawing/2014/main" id="{B784CA08-8540-4277-977A-820318034744}"/>
              </a:ext>
            </a:extLst>
          </p:cNvPr>
          <p:cNvSpPr txBox="1">
            <a:spLocks noChangeArrowheads="1"/>
          </p:cNvSpPr>
          <p:nvPr/>
        </p:nvSpPr>
        <p:spPr bwMode="auto">
          <a:xfrm>
            <a:off x="3849688" y="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26632" name="Rectangle 7">
            <a:extLst>
              <a:ext uri="{FF2B5EF4-FFF2-40B4-BE49-F238E27FC236}">
                <a16:creationId xmlns:a16="http://schemas.microsoft.com/office/drawing/2014/main" id="{B66B6114-4848-43A4-B80B-DD1EBD1D9DA0}"/>
              </a:ext>
            </a:extLst>
          </p:cNvPr>
          <p:cNvSpPr>
            <a:spLocks noGrp="1" noRot="1" noChangeAspect="1" noChangeArrowheads="1"/>
          </p:cNvSpPr>
          <p:nvPr>
            <p:ph type="sldImg"/>
          </p:nvPr>
        </p:nvSpPr>
        <p:spPr bwMode="auto">
          <a:xfrm>
            <a:off x="92075" y="742950"/>
            <a:ext cx="6607175" cy="371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 name="Rectangle 8">
            <a:extLst>
              <a:ext uri="{FF2B5EF4-FFF2-40B4-BE49-F238E27FC236}">
                <a16:creationId xmlns:a16="http://schemas.microsoft.com/office/drawing/2014/main" id="{6BC4AB82-40A5-4FC8-8088-64BA034D6918}"/>
              </a:ext>
            </a:extLst>
          </p:cNvPr>
          <p:cNvSpPr>
            <a:spLocks noGrp="1" noChangeArrowheads="1"/>
          </p:cNvSpPr>
          <p:nvPr>
            <p:ph type="body"/>
          </p:nvPr>
        </p:nvSpPr>
        <p:spPr bwMode="auto">
          <a:xfrm>
            <a:off x="679450" y="4716463"/>
            <a:ext cx="5432425" cy="4462462"/>
          </a:xfrm>
          <a:prstGeom prst="rect">
            <a:avLst/>
          </a:prstGeom>
          <a:noFill/>
          <a:ln>
            <a:noFill/>
          </a:ln>
          <a:effectLst/>
        </p:spPr>
        <p:txBody>
          <a:bodyPr vert="horz" wrap="square" lIns="0" tIns="0" rIns="0" bIns="0" numCol="1" anchor="t" anchorCtr="0" compatLnSpc="1">
            <a:prstTxWarp prst="textNoShape">
              <a:avLst/>
            </a:prstTxWarp>
          </a:bodyPr>
          <a:lstStyle/>
          <a:p>
            <a:pPr lvl="0"/>
            <a:endParaRPr lang="en-US" altLang="en-US" noProof="0"/>
          </a:p>
        </p:txBody>
      </p:sp>
      <p:sp>
        <p:nvSpPr>
          <p:cNvPr id="26634" name="Text Box 9">
            <a:extLst>
              <a:ext uri="{FF2B5EF4-FFF2-40B4-BE49-F238E27FC236}">
                <a16:creationId xmlns:a16="http://schemas.microsoft.com/office/drawing/2014/main" id="{F40C607A-64AA-4929-9C26-8F65AC7078B6}"/>
              </a:ext>
            </a:extLst>
          </p:cNvPr>
          <p:cNvSpPr txBox="1">
            <a:spLocks noChangeArrowheads="1"/>
          </p:cNvSpPr>
          <p:nvPr/>
        </p:nvSpPr>
        <p:spPr bwMode="auto">
          <a:xfrm>
            <a:off x="0"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3" name="Rectangle 10">
            <a:extLst>
              <a:ext uri="{FF2B5EF4-FFF2-40B4-BE49-F238E27FC236}">
                <a16:creationId xmlns:a16="http://schemas.microsoft.com/office/drawing/2014/main" id="{A15586C3-3770-4F7F-A4BB-69790A92193F}"/>
              </a:ext>
            </a:extLst>
          </p:cNvPr>
          <p:cNvSpPr>
            <a:spLocks noGrp="1" noChangeArrowheads="1"/>
          </p:cNvSpPr>
          <p:nvPr>
            <p:ph type="sldNum"/>
          </p:nvPr>
        </p:nvSpPr>
        <p:spPr bwMode="auto">
          <a:xfrm>
            <a:off x="3849688" y="9429750"/>
            <a:ext cx="2940050" cy="490538"/>
          </a:xfrm>
          <a:prstGeom prst="rect">
            <a:avLst/>
          </a:prstGeom>
          <a:noFill/>
          <a:ln>
            <a:noFill/>
          </a:ln>
          <a:effectLst/>
        </p:spPr>
        <p:txBody>
          <a:bodyPr vert="horz" wrap="square" lIns="92160" tIns="46080" rIns="92160" bIns="46080" numCol="1" anchor="b" anchorCtr="0" compatLnSpc="1">
            <a:prstTxWarp prst="textNoShape">
              <a:avLst/>
            </a:prstTxWarp>
          </a:bodyPr>
          <a:lstStyle>
            <a:lvl1pPr algn="r" eaLnBrk="1" hangingPunct="1">
              <a:buSzPct val="100000"/>
              <a:tabLst>
                <a:tab pos="457200" algn="l"/>
                <a:tab pos="914400" algn="l"/>
                <a:tab pos="1371600" algn="l"/>
                <a:tab pos="1828800" algn="l"/>
                <a:tab pos="2286000" algn="l"/>
                <a:tab pos="2743200" algn="l"/>
              </a:tabLst>
              <a:defRPr sz="1200">
                <a:solidFill>
                  <a:srgbClr val="000000"/>
                </a:solidFill>
                <a:cs typeface="DejaVu Sans" charset="0"/>
              </a:defRPr>
            </a:lvl1pPr>
          </a:lstStyle>
          <a:p>
            <a:pPr>
              <a:defRPr/>
            </a:pPr>
            <a:fld id="{6A12A38D-8EC9-4302-BD09-EB2DA5085CA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p:nvPr>
        </p:nvSpPr>
        <p:spPr/>
        <p:txBody>
          <a:bodyPr/>
          <a:lstStyle/>
          <a:p>
            <a:pPr>
              <a:defRPr/>
            </a:pPr>
            <a:fld id="{6A12A38D-8EC9-4302-BD09-EB2DA5085CAF}" type="slidenum">
              <a:rPr lang="en-US" altLang="en-US" smtClean="0"/>
              <a:pPr>
                <a:defRPr/>
              </a:pPr>
              <a:t>1</a:t>
            </a:fld>
            <a:endParaRPr lang="en-US" altLang="en-US"/>
          </a:p>
        </p:txBody>
      </p:sp>
    </p:spTree>
    <p:extLst>
      <p:ext uri="{BB962C8B-B14F-4D97-AF65-F5344CB8AC3E}">
        <p14:creationId xmlns:p14="http://schemas.microsoft.com/office/powerpoint/2010/main" val="3425206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p:nvPr>
        </p:nvSpPr>
        <p:spPr/>
        <p:txBody>
          <a:bodyPr/>
          <a:lstStyle/>
          <a:p>
            <a:pPr>
              <a:defRPr/>
            </a:pPr>
            <a:fld id="{6A12A38D-8EC9-4302-BD09-EB2DA5085CAF}" type="slidenum">
              <a:rPr lang="en-US" altLang="en-US" smtClean="0"/>
              <a:pPr>
                <a:defRPr/>
              </a:pPr>
              <a:t>3</a:t>
            </a:fld>
            <a:endParaRPr lang="en-US" altLang="en-US"/>
          </a:p>
        </p:txBody>
      </p:sp>
    </p:spTree>
    <p:extLst>
      <p:ext uri="{BB962C8B-B14F-4D97-AF65-F5344CB8AC3E}">
        <p14:creationId xmlns:p14="http://schemas.microsoft.com/office/powerpoint/2010/main" val="454787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p:nvPr>
        </p:nvSpPr>
        <p:spPr/>
        <p:txBody>
          <a:bodyPr/>
          <a:lstStyle/>
          <a:p>
            <a:pPr>
              <a:defRPr/>
            </a:pPr>
            <a:fld id="{6A12A38D-8EC9-4302-BD09-EB2DA5085CAF}" type="slidenum">
              <a:rPr lang="en-US" altLang="en-US" smtClean="0"/>
              <a:pPr>
                <a:defRPr/>
              </a:pPr>
              <a:t>6</a:t>
            </a:fld>
            <a:endParaRPr lang="en-US" altLang="en-US"/>
          </a:p>
        </p:txBody>
      </p:sp>
    </p:spTree>
    <p:extLst>
      <p:ext uri="{BB962C8B-B14F-4D97-AF65-F5344CB8AC3E}">
        <p14:creationId xmlns:p14="http://schemas.microsoft.com/office/powerpoint/2010/main" val="108052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p:nvPr>
        </p:nvSpPr>
        <p:spPr/>
        <p:txBody>
          <a:bodyPr/>
          <a:lstStyle/>
          <a:p>
            <a:pPr>
              <a:defRPr/>
            </a:pPr>
            <a:fld id="{6A12A38D-8EC9-4302-BD09-EB2DA5085CAF}" type="slidenum">
              <a:rPr lang="en-US" altLang="en-US" smtClean="0"/>
              <a:pPr>
                <a:defRPr/>
              </a:pPr>
              <a:t>7</a:t>
            </a:fld>
            <a:endParaRPr lang="en-US" altLang="en-US"/>
          </a:p>
        </p:txBody>
      </p:sp>
    </p:spTree>
    <p:extLst>
      <p:ext uri="{BB962C8B-B14F-4D97-AF65-F5344CB8AC3E}">
        <p14:creationId xmlns:p14="http://schemas.microsoft.com/office/powerpoint/2010/main" val="37068455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eg"/><Relationship Id="rId1" Type="http://schemas.openxmlformats.org/officeDocument/2006/relationships/slideMaster" Target="../slideMasters/slideMaster10.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bg>
      <p:bgPr>
        <a:solidFill>
          <a:srgbClr val="104282"/>
        </a:solidFill>
        <a:effectLst/>
      </p:bgPr>
    </p:bg>
    <p:spTree>
      <p:nvGrpSpPr>
        <p:cNvPr id="1" name=""/>
        <p:cNvGrpSpPr/>
        <p:nvPr/>
      </p:nvGrpSpPr>
      <p:grpSpPr>
        <a:xfrm>
          <a:off x="0" y="0"/>
          <a:ext cx="0" cy="0"/>
          <a:chOff x="0" y="0"/>
          <a:chExt cx="0" cy="0"/>
        </a:xfrm>
      </p:grpSpPr>
      <p:pic>
        <p:nvPicPr>
          <p:cNvPr id="2" name="Image 4" descr="logooutline.eps">
            <a:extLst>
              <a:ext uri="{FF2B5EF4-FFF2-40B4-BE49-F238E27FC236}">
                <a16:creationId xmlns:a16="http://schemas.microsoft.com/office/drawing/2014/main" id="{0DE60ED4-FD85-4BD9-958B-8E1B6E74B7B2}"/>
              </a:ext>
            </a:extLst>
          </p:cNvPr>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4415367" y="2181225"/>
            <a:ext cx="3120793"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053067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a:t>Click to edit Master title style</a:t>
            </a:r>
            <a:endParaRPr lang="en-US"/>
          </a:p>
        </p:txBody>
      </p:sp>
      <p:sp>
        <p:nvSpPr>
          <p:cNvPr id="11" name="Picture Placeholder 7"/>
          <p:cNvSpPr>
            <a:spLocks noGrp="1"/>
          </p:cNvSpPr>
          <p:nvPr>
            <p:ph type="pic" sz="quarter" idx="11"/>
          </p:nvPr>
        </p:nvSpPr>
        <p:spPr>
          <a:xfrm>
            <a:off x="5327915" y="836712"/>
            <a:ext cx="6240693" cy="2808312"/>
          </a:xfrm>
        </p:spPr>
        <p:txBody>
          <a:bodyPr>
            <a:normAutofit/>
          </a:bodyPr>
          <a:lstStyle/>
          <a:p>
            <a:pPr lvl="0"/>
            <a:endParaRPr lang="en-US" noProof="0" dirty="0"/>
          </a:p>
        </p:txBody>
      </p:sp>
      <p:sp>
        <p:nvSpPr>
          <p:cNvPr id="16" name="Picture Placeholder 7"/>
          <p:cNvSpPr>
            <a:spLocks noGrp="1"/>
          </p:cNvSpPr>
          <p:nvPr>
            <p:ph type="pic" sz="quarter" idx="13"/>
          </p:nvPr>
        </p:nvSpPr>
        <p:spPr>
          <a:xfrm>
            <a:off x="5327915" y="3717032"/>
            <a:ext cx="3072341" cy="2808312"/>
          </a:xfrm>
        </p:spPr>
        <p:txBody>
          <a:bodyPr>
            <a:normAutofit/>
          </a:bodyPr>
          <a:lstStyle/>
          <a:p>
            <a:pPr lvl="0"/>
            <a:endParaRPr lang="en-US" noProof="0" dirty="0"/>
          </a:p>
        </p:txBody>
      </p:sp>
      <p:sp>
        <p:nvSpPr>
          <p:cNvPr id="6" name="Picture Placeholder 7"/>
          <p:cNvSpPr>
            <a:spLocks noGrp="1"/>
          </p:cNvSpPr>
          <p:nvPr>
            <p:ph type="pic" sz="quarter" idx="14"/>
          </p:nvPr>
        </p:nvSpPr>
        <p:spPr>
          <a:xfrm>
            <a:off x="8496267" y="3717032"/>
            <a:ext cx="3072341" cy="2808312"/>
          </a:xfrm>
        </p:spPr>
        <p:txBody>
          <a:bodyPr>
            <a:normAutofit/>
          </a:bodyPr>
          <a:lstStyle/>
          <a:p>
            <a:pPr lvl="0"/>
            <a:endParaRPr lang="en-US" noProof="0" dirty="0"/>
          </a:p>
        </p:txBody>
      </p:sp>
      <p:sp>
        <p:nvSpPr>
          <p:cNvPr id="7" name="Text Placeholder 3"/>
          <p:cNvSpPr>
            <a:spLocks noGrp="1"/>
          </p:cNvSpPr>
          <p:nvPr>
            <p:ph type="body" sz="quarter" idx="15"/>
          </p:nvPr>
        </p:nvSpPr>
        <p:spPr>
          <a:xfrm>
            <a:off x="5327915" y="3284984"/>
            <a:ext cx="2688167" cy="215444"/>
          </a:xfrm>
          <a:solidFill>
            <a:schemeClr val="bg1">
              <a:alpha val="78000"/>
            </a:schemeClr>
          </a:solidFill>
          <a:ln>
            <a:noFill/>
          </a:ln>
        </p:spPr>
        <p:txBody>
          <a:bodyPr anchor="b">
            <a:spAutoFit/>
          </a:bodyPr>
          <a:lstStyle>
            <a:lvl1pPr algn="ctr">
              <a:defRPr sz="800" i="1"/>
            </a:lvl1pPr>
          </a:lstStyle>
          <a:p>
            <a:pPr lvl="0"/>
            <a:r>
              <a:rPr lang="fr-CH" dirty="0"/>
              <a:t>Click to edit Master text styles</a:t>
            </a:r>
          </a:p>
        </p:txBody>
      </p:sp>
      <p:sp>
        <p:nvSpPr>
          <p:cNvPr id="8" name="Text Placeholder 3"/>
          <p:cNvSpPr>
            <a:spLocks noGrp="1"/>
          </p:cNvSpPr>
          <p:nvPr>
            <p:ph type="body" sz="quarter" idx="16"/>
          </p:nvPr>
        </p:nvSpPr>
        <p:spPr>
          <a:xfrm>
            <a:off x="5327915" y="6165304"/>
            <a:ext cx="2688167" cy="215444"/>
          </a:xfrm>
          <a:solidFill>
            <a:schemeClr val="bg1">
              <a:alpha val="78000"/>
            </a:schemeClr>
          </a:solidFill>
          <a:ln>
            <a:noFill/>
          </a:ln>
        </p:spPr>
        <p:txBody>
          <a:bodyPr anchor="b">
            <a:spAutoFit/>
          </a:bodyPr>
          <a:lstStyle>
            <a:lvl1pPr algn="ctr">
              <a:defRPr sz="800" i="1"/>
            </a:lvl1pPr>
          </a:lstStyle>
          <a:p>
            <a:pPr lvl="0"/>
            <a:r>
              <a:rPr lang="fr-CH" dirty="0"/>
              <a:t>Click to edit Master text styles</a:t>
            </a:r>
          </a:p>
        </p:txBody>
      </p:sp>
      <p:sp>
        <p:nvSpPr>
          <p:cNvPr id="9" name="Text Placeholder 3"/>
          <p:cNvSpPr>
            <a:spLocks noGrp="1"/>
          </p:cNvSpPr>
          <p:nvPr>
            <p:ph type="body" sz="quarter" idx="17"/>
          </p:nvPr>
        </p:nvSpPr>
        <p:spPr>
          <a:xfrm>
            <a:off x="8496267" y="6165304"/>
            <a:ext cx="2688167" cy="215444"/>
          </a:xfrm>
          <a:solidFill>
            <a:schemeClr val="bg1">
              <a:alpha val="78000"/>
            </a:schemeClr>
          </a:solidFill>
          <a:ln>
            <a:noFill/>
          </a:ln>
        </p:spPr>
        <p:txBody>
          <a:bodyPr anchor="b">
            <a:spAutoFit/>
          </a:bodyPr>
          <a:lstStyle>
            <a:lvl1pPr algn="ctr">
              <a:defRPr sz="800" i="1"/>
            </a:lvl1pPr>
          </a:lstStyle>
          <a:p>
            <a:pPr lvl="0"/>
            <a:r>
              <a:rPr lang="fr-CH" dirty="0"/>
              <a:t>Click to edit Master text styles</a:t>
            </a:r>
          </a:p>
        </p:txBody>
      </p:sp>
      <p:sp>
        <p:nvSpPr>
          <p:cNvPr id="10" name="Text Placeholder 12"/>
          <p:cNvSpPr>
            <a:spLocks noGrp="1"/>
          </p:cNvSpPr>
          <p:nvPr>
            <p:ph type="body" sz="quarter" idx="18"/>
          </p:nvPr>
        </p:nvSpPr>
        <p:spPr>
          <a:xfrm>
            <a:off x="623392" y="836713"/>
            <a:ext cx="2208245" cy="461665"/>
          </a:xfr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none"/>
        </p:style>
        <p:txBody>
          <a:bodyPr spcCol="72000">
            <a:spAutoFit/>
          </a:bodyPr>
          <a:lstStyle>
            <a:lvl1pPr>
              <a:tabLst>
                <a:tab pos="1435100" algn="r"/>
              </a:tabLst>
              <a:defRPr sz="1200"/>
            </a:lvl1pPr>
          </a:lstStyle>
          <a:p>
            <a:pPr lvl="0"/>
            <a:r>
              <a:rPr lang="fr-CH" dirty="0"/>
              <a:t>Click to edit Master text styles</a:t>
            </a:r>
          </a:p>
        </p:txBody>
      </p:sp>
      <p:sp>
        <p:nvSpPr>
          <p:cNvPr id="12" name="Text Placeholder 12"/>
          <p:cNvSpPr>
            <a:spLocks noGrp="1"/>
          </p:cNvSpPr>
          <p:nvPr>
            <p:ph type="body" sz="quarter" idx="21"/>
          </p:nvPr>
        </p:nvSpPr>
        <p:spPr>
          <a:xfrm>
            <a:off x="2927648" y="836713"/>
            <a:ext cx="2208245" cy="461665"/>
          </a:xfr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none"/>
        </p:style>
        <p:txBody>
          <a:bodyPr spcCol="72000">
            <a:spAutoFit/>
          </a:bodyPr>
          <a:lstStyle>
            <a:lvl1pPr>
              <a:tabLst>
                <a:tab pos="1435100" algn="r"/>
              </a:tabLst>
              <a:defRPr sz="1200"/>
            </a:lvl1pPr>
          </a:lstStyle>
          <a:p>
            <a:pPr lvl="0"/>
            <a:r>
              <a:rPr lang="fr-CH" dirty="0"/>
              <a:t>Click to edit Master text styles</a:t>
            </a:r>
          </a:p>
        </p:txBody>
      </p:sp>
      <p:sp>
        <p:nvSpPr>
          <p:cNvPr id="14" name="Text Placeholder 12"/>
          <p:cNvSpPr>
            <a:spLocks noGrp="1"/>
          </p:cNvSpPr>
          <p:nvPr>
            <p:ph type="body" sz="quarter" idx="23"/>
          </p:nvPr>
        </p:nvSpPr>
        <p:spPr>
          <a:xfrm>
            <a:off x="2927648" y="3717033"/>
            <a:ext cx="2208245" cy="461665"/>
          </a:xfr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none"/>
        </p:style>
        <p:txBody>
          <a:bodyPr spcCol="72000">
            <a:spAutoFit/>
          </a:bodyPr>
          <a:lstStyle>
            <a:lvl1pPr>
              <a:tabLst>
                <a:tab pos="1435100" algn="r"/>
              </a:tabLst>
              <a:defRPr sz="1200"/>
            </a:lvl1pPr>
          </a:lstStyle>
          <a:p>
            <a:pPr lvl="0"/>
            <a:r>
              <a:rPr lang="fr-CH" dirty="0"/>
              <a:t>Click to edit Master text styles</a:t>
            </a:r>
          </a:p>
        </p:txBody>
      </p:sp>
      <p:sp>
        <p:nvSpPr>
          <p:cNvPr id="15" name="Text Placeholder 12"/>
          <p:cNvSpPr>
            <a:spLocks noGrp="1"/>
          </p:cNvSpPr>
          <p:nvPr>
            <p:ph type="body" sz="quarter" idx="24"/>
          </p:nvPr>
        </p:nvSpPr>
        <p:spPr>
          <a:xfrm>
            <a:off x="623392" y="3717033"/>
            <a:ext cx="2208245" cy="461665"/>
          </a:xfr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none"/>
        </p:style>
        <p:txBody>
          <a:bodyPr spcCol="72000">
            <a:spAutoFit/>
          </a:bodyPr>
          <a:lstStyle>
            <a:lvl1pPr>
              <a:tabLst>
                <a:tab pos="1435100" algn="r"/>
              </a:tabLst>
              <a:defRPr sz="1200"/>
            </a:lvl1pPr>
          </a:lstStyle>
          <a:p>
            <a:pPr lvl="0"/>
            <a:r>
              <a:rPr lang="fr-CH" dirty="0"/>
              <a:t>Click to edit Master text styles</a:t>
            </a:r>
          </a:p>
        </p:txBody>
      </p:sp>
      <p:sp>
        <p:nvSpPr>
          <p:cNvPr id="17" name="Text Placeholder 12"/>
          <p:cNvSpPr>
            <a:spLocks noGrp="1"/>
          </p:cNvSpPr>
          <p:nvPr>
            <p:ph type="body" sz="quarter" idx="25"/>
          </p:nvPr>
        </p:nvSpPr>
        <p:spPr>
          <a:xfrm>
            <a:off x="623392" y="6063680"/>
            <a:ext cx="2208245" cy="461665"/>
          </a:xfr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none"/>
        </p:style>
        <p:txBody>
          <a:bodyPr spcCol="72000" anchor="b">
            <a:spAutoFit/>
          </a:bodyPr>
          <a:lstStyle>
            <a:lvl1pPr>
              <a:tabLst>
                <a:tab pos="1435100" algn="r"/>
              </a:tabLst>
              <a:defRPr sz="1200"/>
            </a:lvl1pPr>
          </a:lstStyle>
          <a:p>
            <a:pPr lvl="0"/>
            <a:r>
              <a:rPr lang="fr-CH" dirty="0"/>
              <a:t>Click to edit Master text styles</a:t>
            </a:r>
          </a:p>
        </p:txBody>
      </p:sp>
    </p:spTree>
    <p:extLst>
      <p:ext uri="{BB962C8B-B14F-4D97-AF65-F5344CB8AC3E}">
        <p14:creationId xmlns:p14="http://schemas.microsoft.com/office/powerpoint/2010/main" val="1269746682"/>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a:t>Click to edit Master title style</a:t>
            </a:r>
            <a:endParaRPr lang="en-US"/>
          </a:p>
        </p:txBody>
      </p:sp>
      <p:sp>
        <p:nvSpPr>
          <p:cNvPr id="11" name="Picture Placeholder 7"/>
          <p:cNvSpPr>
            <a:spLocks noGrp="1"/>
          </p:cNvSpPr>
          <p:nvPr>
            <p:ph type="pic" sz="quarter" idx="11"/>
          </p:nvPr>
        </p:nvSpPr>
        <p:spPr>
          <a:xfrm>
            <a:off x="5327915" y="836712"/>
            <a:ext cx="3072341" cy="2808312"/>
          </a:xfrm>
        </p:spPr>
        <p:txBody>
          <a:bodyPr>
            <a:normAutofit/>
          </a:bodyPr>
          <a:lstStyle/>
          <a:p>
            <a:pPr lvl="0"/>
            <a:endParaRPr lang="en-US" noProof="0" dirty="0"/>
          </a:p>
        </p:txBody>
      </p:sp>
      <p:sp>
        <p:nvSpPr>
          <p:cNvPr id="16" name="Picture Placeholder 7"/>
          <p:cNvSpPr>
            <a:spLocks noGrp="1"/>
          </p:cNvSpPr>
          <p:nvPr>
            <p:ph type="pic" sz="quarter" idx="13"/>
          </p:nvPr>
        </p:nvSpPr>
        <p:spPr>
          <a:xfrm>
            <a:off x="5327915" y="3717032"/>
            <a:ext cx="3072341" cy="2808312"/>
          </a:xfrm>
        </p:spPr>
        <p:txBody>
          <a:bodyPr>
            <a:normAutofit/>
          </a:bodyPr>
          <a:lstStyle/>
          <a:p>
            <a:pPr lvl="0"/>
            <a:endParaRPr lang="en-US" noProof="0" dirty="0"/>
          </a:p>
        </p:txBody>
      </p:sp>
      <p:sp>
        <p:nvSpPr>
          <p:cNvPr id="6" name="Picture Placeholder 7"/>
          <p:cNvSpPr>
            <a:spLocks noGrp="1"/>
          </p:cNvSpPr>
          <p:nvPr>
            <p:ph type="pic" sz="quarter" idx="14"/>
          </p:nvPr>
        </p:nvSpPr>
        <p:spPr>
          <a:xfrm>
            <a:off x="8496267" y="3717032"/>
            <a:ext cx="3072341" cy="2808312"/>
          </a:xfrm>
        </p:spPr>
        <p:txBody>
          <a:bodyPr>
            <a:normAutofit/>
          </a:bodyPr>
          <a:lstStyle/>
          <a:p>
            <a:pPr lvl="0"/>
            <a:endParaRPr lang="en-US" noProof="0" dirty="0"/>
          </a:p>
        </p:txBody>
      </p:sp>
      <p:sp>
        <p:nvSpPr>
          <p:cNvPr id="7" name="Picture Placeholder 7"/>
          <p:cNvSpPr>
            <a:spLocks noGrp="1"/>
          </p:cNvSpPr>
          <p:nvPr>
            <p:ph type="pic" sz="quarter" idx="15"/>
          </p:nvPr>
        </p:nvSpPr>
        <p:spPr>
          <a:xfrm>
            <a:off x="8496267" y="836712"/>
            <a:ext cx="3072341" cy="2808312"/>
          </a:xfrm>
        </p:spPr>
        <p:txBody>
          <a:bodyPr>
            <a:normAutofit/>
          </a:bodyPr>
          <a:lstStyle/>
          <a:p>
            <a:pPr lvl="0"/>
            <a:endParaRPr lang="en-US" noProof="0" dirty="0"/>
          </a:p>
        </p:txBody>
      </p:sp>
      <p:sp>
        <p:nvSpPr>
          <p:cNvPr id="9" name="Text Placeholder 12"/>
          <p:cNvSpPr>
            <a:spLocks noGrp="1"/>
          </p:cNvSpPr>
          <p:nvPr>
            <p:ph type="body" sz="quarter" idx="17"/>
          </p:nvPr>
        </p:nvSpPr>
        <p:spPr>
          <a:xfrm>
            <a:off x="623392" y="836713"/>
            <a:ext cx="2208245" cy="461665"/>
          </a:xfr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none"/>
        </p:style>
        <p:txBody>
          <a:bodyPr spcCol="72000">
            <a:spAutoFit/>
          </a:bodyPr>
          <a:lstStyle>
            <a:lvl1pPr>
              <a:tabLst>
                <a:tab pos="1435100" algn="r"/>
              </a:tabLst>
              <a:defRPr sz="1200"/>
            </a:lvl1pPr>
          </a:lstStyle>
          <a:p>
            <a:pPr lvl="0"/>
            <a:r>
              <a:rPr lang="fr-CH" dirty="0"/>
              <a:t>Click to edit Master text styles</a:t>
            </a:r>
          </a:p>
        </p:txBody>
      </p:sp>
      <p:sp>
        <p:nvSpPr>
          <p:cNvPr id="10" name="Text Placeholder 12"/>
          <p:cNvSpPr>
            <a:spLocks noGrp="1"/>
          </p:cNvSpPr>
          <p:nvPr>
            <p:ph type="body" sz="quarter" idx="21"/>
          </p:nvPr>
        </p:nvSpPr>
        <p:spPr>
          <a:xfrm>
            <a:off x="2927648" y="836713"/>
            <a:ext cx="2208245" cy="461665"/>
          </a:xfr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none"/>
        </p:style>
        <p:txBody>
          <a:bodyPr spcCol="72000">
            <a:spAutoFit/>
          </a:bodyPr>
          <a:lstStyle>
            <a:lvl1pPr>
              <a:tabLst>
                <a:tab pos="1435100" algn="r"/>
              </a:tabLst>
              <a:defRPr sz="1200"/>
            </a:lvl1pPr>
          </a:lstStyle>
          <a:p>
            <a:pPr lvl="0"/>
            <a:r>
              <a:rPr lang="fr-CH" dirty="0"/>
              <a:t>Click to edit Master text styles</a:t>
            </a:r>
          </a:p>
        </p:txBody>
      </p:sp>
      <p:sp>
        <p:nvSpPr>
          <p:cNvPr id="12" name="Text Placeholder 12"/>
          <p:cNvSpPr>
            <a:spLocks noGrp="1"/>
          </p:cNvSpPr>
          <p:nvPr>
            <p:ph type="body" sz="quarter" idx="23"/>
          </p:nvPr>
        </p:nvSpPr>
        <p:spPr>
          <a:xfrm>
            <a:off x="2927648" y="3717033"/>
            <a:ext cx="2208245" cy="461665"/>
          </a:xfr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none"/>
        </p:style>
        <p:txBody>
          <a:bodyPr spcCol="72000">
            <a:spAutoFit/>
          </a:bodyPr>
          <a:lstStyle>
            <a:lvl1pPr>
              <a:tabLst>
                <a:tab pos="1435100" algn="r"/>
              </a:tabLst>
              <a:defRPr sz="1200"/>
            </a:lvl1pPr>
          </a:lstStyle>
          <a:p>
            <a:pPr lvl="0"/>
            <a:r>
              <a:rPr lang="fr-CH" dirty="0"/>
              <a:t>Click to edit Master text styles</a:t>
            </a:r>
          </a:p>
        </p:txBody>
      </p:sp>
      <p:sp>
        <p:nvSpPr>
          <p:cNvPr id="13" name="Text Placeholder 12"/>
          <p:cNvSpPr>
            <a:spLocks noGrp="1"/>
          </p:cNvSpPr>
          <p:nvPr>
            <p:ph type="body" sz="quarter" idx="24"/>
          </p:nvPr>
        </p:nvSpPr>
        <p:spPr>
          <a:xfrm>
            <a:off x="623392" y="3717033"/>
            <a:ext cx="2208245" cy="461665"/>
          </a:xfr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none"/>
        </p:style>
        <p:txBody>
          <a:bodyPr spcCol="72000">
            <a:spAutoFit/>
          </a:bodyPr>
          <a:lstStyle>
            <a:lvl1pPr>
              <a:tabLst>
                <a:tab pos="1435100" algn="r"/>
              </a:tabLst>
              <a:defRPr sz="1200"/>
            </a:lvl1pPr>
          </a:lstStyle>
          <a:p>
            <a:pPr lvl="0"/>
            <a:r>
              <a:rPr lang="fr-CH" dirty="0"/>
              <a:t>Click to edit Master text styles</a:t>
            </a:r>
          </a:p>
        </p:txBody>
      </p:sp>
      <p:sp>
        <p:nvSpPr>
          <p:cNvPr id="14" name="Text Placeholder 12"/>
          <p:cNvSpPr>
            <a:spLocks noGrp="1"/>
          </p:cNvSpPr>
          <p:nvPr>
            <p:ph type="body" sz="quarter" idx="25"/>
          </p:nvPr>
        </p:nvSpPr>
        <p:spPr>
          <a:xfrm>
            <a:off x="623392" y="6063680"/>
            <a:ext cx="2208245" cy="461665"/>
          </a:xfr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none"/>
        </p:style>
        <p:txBody>
          <a:bodyPr spcCol="72000" anchor="b">
            <a:spAutoFit/>
          </a:bodyPr>
          <a:lstStyle>
            <a:lvl1pPr>
              <a:tabLst>
                <a:tab pos="1435100" algn="r"/>
              </a:tabLst>
              <a:defRPr sz="1200"/>
            </a:lvl1pPr>
          </a:lstStyle>
          <a:p>
            <a:pPr lvl="0"/>
            <a:r>
              <a:rPr lang="fr-CH" dirty="0"/>
              <a:t>Click to edit Master text styles</a:t>
            </a:r>
          </a:p>
        </p:txBody>
      </p:sp>
      <p:sp>
        <p:nvSpPr>
          <p:cNvPr id="15" name="Text Placeholder 3"/>
          <p:cNvSpPr>
            <a:spLocks noGrp="1"/>
          </p:cNvSpPr>
          <p:nvPr>
            <p:ph type="body" sz="quarter" idx="26"/>
          </p:nvPr>
        </p:nvSpPr>
        <p:spPr>
          <a:xfrm>
            <a:off x="5327915" y="3284984"/>
            <a:ext cx="2688167" cy="215444"/>
          </a:xfrm>
          <a:solidFill>
            <a:schemeClr val="bg1">
              <a:alpha val="78000"/>
            </a:schemeClr>
          </a:solidFill>
          <a:ln>
            <a:noFill/>
          </a:ln>
        </p:spPr>
        <p:txBody>
          <a:bodyPr anchor="b">
            <a:spAutoFit/>
          </a:bodyPr>
          <a:lstStyle>
            <a:lvl1pPr algn="ctr">
              <a:defRPr sz="800" i="1"/>
            </a:lvl1pPr>
          </a:lstStyle>
          <a:p>
            <a:pPr lvl="0"/>
            <a:r>
              <a:rPr lang="fr-CH" dirty="0"/>
              <a:t>Click to edit Master text styles</a:t>
            </a:r>
          </a:p>
        </p:txBody>
      </p:sp>
      <p:sp>
        <p:nvSpPr>
          <p:cNvPr id="17" name="Text Placeholder 3"/>
          <p:cNvSpPr>
            <a:spLocks noGrp="1"/>
          </p:cNvSpPr>
          <p:nvPr>
            <p:ph type="body" sz="quarter" idx="27"/>
          </p:nvPr>
        </p:nvSpPr>
        <p:spPr>
          <a:xfrm>
            <a:off x="5327915" y="6165304"/>
            <a:ext cx="2688167" cy="215444"/>
          </a:xfrm>
          <a:solidFill>
            <a:schemeClr val="bg1">
              <a:alpha val="78000"/>
            </a:schemeClr>
          </a:solidFill>
          <a:ln>
            <a:noFill/>
          </a:ln>
        </p:spPr>
        <p:txBody>
          <a:bodyPr anchor="b">
            <a:spAutoFit/>
          </a:bodyPr>
          <a:lstStyle>
            <a:lvl1pPr algn="ctr">
              <a:defRPr sz="800" i="1"/>
            </a:lvl1pPr>
          </a:lstStyle>
          <a:p>
            <a:pPr lvl="0"/>
            <a:r>
              <a:rPr lang="fr-CH" dirty="0"/>
              <a:t>Click to edit Master text styles</a:t>
            </a:r>
          </a:p>
        </p:txBody>
      </p:sp>
      <p:sp>
        <p:nvSpPr>
          <p:cNvPr id="18" name="Text Placeholder 3"/>
          <p:cNvSpPr>
            <a:spLocks noGrp="1"/>
          </p:cNvSpPr>
          <p:nvPr>
            <p:ph type="body" sz="quarter" idx="28"/>
          </p:nvPr>
        </p:nvSpPr>
        <p:spPr>
          <a:xfrm>
            <a:off x="8496267" y="3284984"/>
            <a:ext cx="2688167" cy="215444"/>
          </a:xfrm>
          <a:solidFill>
            <a:schemeClr val="bg1">
              <a:alpha val="78000"/>
            </a:schemeClr>
          </a:solidFill>
          <a:ln>
            <a:noFill/>
          </a:ln>
        </p:spPr>
        <p:txBody>
          <a:bodyPr anchor="b">
            <a:spAutoFit/>
          </a:bodyPr>
          <a:lstStyle>
            <a:lvl1pPr algn="ctr">
              <a:defRPr sz="800" i="1"/>
            </a:lvl1pPr>
          </a:lstStyle>
          <a:p>
            <a:pPr lvl="0"/>
            <a:r>
              <a:rPr lang="fr-CH" dirty="0"/>
              <a:t>Click to edit Master text styles</a:t>
            </a:r>
          </a:p>
        </p:txBody>
      </p:sp>
      <p:sp>
        <p:nvSpPr>
          <p:cNvPr id="19" name="Text Placeholder 3"/>
          <p:cNvSpPr>
            <a:spLocks noGrp="1"/>
          </p:cNvSpPr>
          <p:nvPr>
            <p:ph type="body" sz="quarter" idx="29"/>
          </p:nvPr>
        </p:nvSpPr>
        <p:spPr>
          <a:xfrm>
            <a:off x="8496267" y="6165304"/>
            <a:ext cx="2688167" cy="215444"/>
          </a:xfrm>
          <a:solidFill>
            <a:schemeClr val="bg1">
              <a:alpha val="78000"/>
            </a:schemeClr>
          </a:solidFill>
          <a:ln>
            <a:noFill/>
          </a:ln>
        </p:spPr>
        <p:txBody>
          <a:bodyPr anchor="b">
            <a:spAutoFit/>
          </a:bodyPr>
          <a:lstStyle>
            <a:lvl1pPr algn="ctr">
              <a:defRPr sz="800" i="1"/>
            </a:lvl1pPr>
          </a:lstStyle>
          <a:p>
            <a:pPr lvl="0"/>
            <a:r>
              <a:rPr lang="fr-CH" dirty="0"/>
              <a:t>Click to edit Master text styles</a:t>
            </a:r>
          </a:p>
        </p:txBody>
      </p:sp>
    </p:spTree>
    <p:extLst>
      <p:ext uri="{BB962C8B-B14F-4D97-AF65-F5344CB8AC3E}">
        <p14:creationId xmlns:p14="http://schemas.microsoft.com/office/powerpoint/2010/main" val="494843704"/>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 pictures b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a:t>Click to edit Master title style</a:t>
            </a:r>
            <a:endParaRPr lang="en-US"/>
          </a:p>
        </p:txBody>
      </p:sp>
      <p:sp>
        <p:nvSpPr>
          <p:cNvPr id="11" name="Picture Placeholder 7"/>
          <p:cNvSpPr>
            <a:spLocks noGrp="1"/>
          </p:cNvSpPr>
          <p:nvPr>
            <p:ph type="pic" sz="quarter" idx="11"/>
          </p:nvPr>
        </p:nvSpPr>
        <p:spPr>
          <a:xfrm>
            <a:off x="5327915" y="836712"/>
            <a:ext cx="6240693" cy="2808312"/>
          </a:xfrm>
        </p:spPr>
        <p:txBody>
          <a:bodyPr>
            <a:normAutofit/>
          </a:bodyPr>
          <a:lstStyle/>
          <a:p>
            <a:pPr lvl="0"/>
            <a:endParaRPr lang="en-US" noProof="0" dirty="0"/>
          </a:p>
        </p:txBody>
      </p:sp>
      <p:sp>
        <p:nvSpPr>
          <p:cNvPr id="16" name="Picture Placeholder 7"/>
          <p:cNvSpPr>
            <a:spLocks noGrp="1"/>
          </p:cNvSpPr>
          <p:nvPr>
            <p:ph type="pic" sz="quarter" idx="13"/>
          </p:nvPr>
        </p:nvSpPr>
        <p:spPr>
          <a:xfrm>
            <a:off x="5327915" y="3717032"/>
            <a:ext cx="3072341" cy="2808312"/>
          </a:xfrm>
        </p:spPr>
        <p:txBody>
          <a:bodyPr>
            <a:normAutofit/>
          </a:bodyPr>
          <a:lstStyle/>
          <a:p>
            <a:pPr lvl="0"/>
            <a:endParaRPr lang="en-US" noProof="0" dirty="0"/>
          </a:p>
        </p:txBody>
      </p:sp>
      <p:sp>
        <p:nvSpPr>
          <p:cNvPr id="6" name="Picture Placeholder 7"/>
          <p:cNvSpPr>
            <a:spLocks noGrp="1"/>
          </p:cNvSpPr>
          <p:nvPr>
            <p:ph type="pic" sz="quarter" idx="14"/>
          </p:nvPr>
        </p:nvSpPr>
        <p:spPr>
          <a:xfrm>
            <a:off x="8496267" y="3717032"/>
            <a:ext cx="3072341" cy="1368152"/>
          </a:xfrm>
        </p:spPr>
        <p:txBody>
          <a:bodyPr>
            <a:normAutofit/>
          </a:bodyPr>
          <a:lstStyle/>
          <a:p>
            <a:pPr lvl="0"/>
            <a:endParaRPr lang="en-US" noProof="0" dirty="0"/>
          </a:p>
        </p:txBody>
      </p:sp>
      <p:sp>
        <p:nvSpPr>
          <p:cNvPr id="8" name="Picture Placeholder 7"/>
          <p:cNvSpPr>
            <a:spLocks noGrp="1"/>
          </p:cNvSpPr>
          <p:nvPr>
            <p:ph type="pic" sz="quarter" idx="16"/>
          </p:nvPr>
        </p:nvSpPr>
        <p:spPr>
          <a:xfrm>
            <a:off x="8496267" y="5157192"/>
            <a:ext cx="3072341" cy="1368152"/>
          </a:xfrm>
        </p:spPr>
        <p:txBody>
          <a:bodyPr>
            <a:normAutofit/>
          </a:bodyPr>
          <a:lstStyle/>
          <a:p>
            <a:pPr lvl="0"/>
            <a:endParaRPr lang="en-US" noProof="0" dirty="0"/>
          </a:p>
        </p:txBody>
      </p:sp>
      <p:sp>
        <p:nvSpPr>
          <p:cNvPr id="9" name="Text Placeholder 3"/>
          <p:cNvSpPr>
            <a:spLocks noGrp="1"/>
          </p:cNvSpPr>
          <p:nvPr>
            <p:ph type="body" sz="quarter" idx="17"/>
          </p:nvPr>
        </p:nvSpPr>
        <p:spPr>
          <a:xfrm>
            <a:off x="5327915" y="3284984"/>
            <a:ext cx="2688167" cy="215444"/>
          </a:xfrm>
          <a:solidFill>
            <a:schemeClr val="bg1">
              <a:alpha val="78000"/>
            </a:schemeClr>
          </a:solidFill>
          <a:ln>
            <a:noFill/>
          </a:ln>
        </p:spPr>
        <p:txBody>
          <a:bodyPr anchor="b">
            <a:spAutoFit/>
          </a:bodyPr>
          <a:lstStyle>
            <a:lvl1pPr algn="ctr">
              <a:defRPr sz="800" i="1"/>
            </a:lvl1pPr>
          </a:lstStyle>
          <a:p>
            <a:pPr lvl="0"/>
            <a:r>
              <a:rPr lang="fr-CH" dirty="0"/>
              <a:t>Click to edit Master text styles</a:t>
            </a:r>
          </a:p>
        </p:txBody>
      </p:sp>
      <p:sp>
        <p:nvSpPr>
          <p:cNvPr id="10" name="Text Placeholder 3"/>
          <p:cNvSpPr>
            <a:spLocks noGrp="1"/>
          </p:cNvSpPr>
          <p:nvPr>
            <p:ph type="body" sz="quarter" idx="15"/>
          </p:nvPr>
        </p:nvSpPr>
        <p:spPr>
          <a:xfrm>
            <a:off x="5327915" y="6165304"/>
            <a:ext cx="2688167" cy="215444"/>
          </a:xfrm>
          <a:solidFill>
            <a:schemeClr val="bg1">
              <a:alpha val="78000"/>
            </a:schemeClr>
          </a:solidFill>
          <a:ln>
            <a:noFill/>
          </a:ln>
        </p:spPr>
        <p:txBody>
          <a:bodyPr anchor="b">
            <a:spAutoFit/>
          </a:bodyPr>
          <a:lstStyle>
            <a:lvl1pPr algn="ctr">
              <a:defRPr sz="800" i="1"/>
            </a:lvl1pPr>
          </a:lstStyle>
          <a:p>
            <a:pPr lvl="0"/>
            <a:r>
              <a:rPr lang="fr-CH" dirty="0"/>
              <a:t>Click to edit Master text styles</a:t>
            </a:r>
          </a:p>
        </p:txBody>
      </p:sp>
      <p:sp>
        <p:nvSpPr>
          <p:cNvPr id="12" name="Text Placeholder 3"/>
          <p:cNvSpPr>
            <a:spLocks noGrp="1"/>
          </p:cNvSpPr>
          <p:nvPr>
            <p:ph type="body" sz="quarter" idx="18"/>
          </p:nvPr>
        </p:nvSpPr>
        <p:spPr>
          <a:xfrm>
            <a:off x="8496267" y="6165304"/>
            <a:ext cx="2688167" cy="215444"/>
          </a:xfrm>
          <a:solidFill>
            <a:schemeClr val="bg1">
              <a:alpha val="78000"/>
            </a:schemeClr>
          </a:solidFill>
          <a:ln>
            <a:noFill/>
          </a:ln>
        </p:spPr>
        <p:txBody>
          <a:bodyPr anchor="b">
            <a:spAutoFit/>
          </a:bodyPr>
          <a:lstStyle>
            <a:lvl1pPr algn="ctr">
              <a:defRPr sz="800" i="1"/>
            </a:lvl1pPr>
          </a:lstStyle>
          <a:p>
            <a:pPr lvl="0"/>
            <a:r>
              <a:rPr lang="fr-CH" dirty="0"/>
              <a:t>Click to edit Master text styles</a:t>
            </a:r>
          </a:p>
        </p:txBody>
      </p:sp>
      <p:sp>
        <p:nvSpPr>
          <p:cNvPr id="14" name="Text Placeholder 3"/>
          <p:cNvSpPr>
            <a:spLocks noGrp="1"/>
          </p:cNvSpPr>
          <p:nvPr>
            <p:ph type="body" sz="quarter" idx="19"/>
          </p:nvPr>
        </p:nvSpPr>
        <p:spPr>
          <a:xfrm>
            <a:off x="8496267" y="4725144"/>
            <a:ext cx="2688167" cy="215444"/>
          </a:xfrm>
          <a:solidFill>
            <a:schemeClr val="bg1">
              <a:alpha val="78000"/>
            </a:schemeClr>
          </a:solidFill>
          <a:ln>
            <a:noFill/>
          </a:ln>
        </p:spPr>
        <p:txBody>
          <a:bodyPr anchor="b">
            <a:spAutoFit/>
          </a:bodyPr>
          <a:lstStyle>
            <a:lvl1pPr algn="ctr">
              <a:defRPr sz="800" i="1"/>
            </a:lvl1pPr>
          </a:lstStyle>
          <a:p>
            <a:pPr lvl="0"/>
            <a:r>
              <a:rPr lang="fr-CH" dirty="0"/>
              <a:t>Click to edit Master text styles</a:t>
            </a:r>
          </a:p>
        </p:txBody>
      </p:sp>
      <p:sp>
        <p:nvSpPr>
          <p:cNvPr id="15" name="Text Placeholder 12"/>
          <p:cNvSpPr>
            <a:spLocks noGrp="1"/>
          </p:cNvSpPr>
          <p:nvPr>
            <p:ph type="body" sz="quarter" idx="20"/>
          </p:nvPr>
        </p:nvSpPr>
        <p:spPr>
          <a:xfrm>
            <a:off x="623392" y="836713"/>
            <a:ext cx="2208245" cy="461665"/>
          </a:xfr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none"/>
        </p:style>
        <p:txBody>
          <a:bodyPr spcCol="72000">
            <a:spAutoFit/>
          </a:bodyPr>
          <a:lstStyle>
            <a:lvl1pPr>
              <a:tabLst>
                <a:tab pos="1435100" algn="r"/>
              </a:tabLst>
              <a:defRPr sz="1200"/>
            </a:lvl1pPr>
          </a:lstStyle>
          <a:p>
            <a:pPr lvl="0"/>
            <a:r>
              <a:rPr lang="fr-CH" dirty="0"/>
              <a:t>Click to edit Master text styles</a:t>
            </a:r>
          </a:p>
        </p:txBody>
      </p:sp>
      <p:sp>
        <p:nvSpPr>
          <p:cNvPr id="17" name="Text Placeholder 12"/>
          <p:cNvSpPr>
            <a:spLocks noGrp="1"/>
          </p:cNvSpPr>
          <p:nvPr>
            <p:ph type="body" sz="quarter" idx="21"/>
          </p:nvPr>
        </p:nvSpPr>
        <p:spPr>
          <a:xfrm>
            <a:off x="2927648" y="836713"/>
            <a:ext cx="2208245" cy="461665"/>
          </a:xfr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none"/>
        </p:style>
        <p:txBody>
          <a:bodyPr spcCol="72000">
            <a:spAutoFit/>
          </a:bodyPr>
          <a:lstStyle>
            <a:lvl1pPr>
              <a:tabLst>
                <a:tab pos="1435100" algn="r"/>
              </a:tabLst>
              <a:defRPr sz="1200"/>
            </a:lvl1pPr>
          </a:lstStyle>
          <a:p>
            <a:pPr lvl="0"/>
            <a:r>
              <a:rPr lang="fr-CH" dirty="0"/>
              <a:t>Click to edit Master text styles</a:t>
            </a:r>
          </a:p>
        </p:txBody>
      </p:sp>
      <p:sp>
        <p:nvSpPr>
          <p:cNvPr id="18" name="Text Placeholder 12"/>
          <p:cNvSpPr>
            <a:spLocks noGrp="1"/>
          </p:cNvSpPr>
          <p:nvPr>
            <p:ph type="body" sz="quarter" idx="23"/>
          </p:nvPr>
        </p:nvSpPr>
        <p:spPr>
          <a:xfrm>
            <a:off x="2927648" y="3717033"/>
            <a:ext cx="2208245" cy="461665"/>
          </a:xfr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none"/>
        </p:style>
        <p:txBody>
          <a:bodyPr spcCol="72000">
            <a:spAutoFit/>
          </a:bodyPr>
          <a:lstStyle>
            <a:lvl1pPr>
              <a:tabLst>
                <a:tab pos="1435100" algn="r"/>
              </a:tabLst>
              <a:defRPr sz="1200"/>
            </a:lvl1pPr>
          </a:lstStyle>
          <a:p>
            <a:pPr lvl="0"/>
            <a:r>
              <a:rPr lang="fr-CH" dirty="0"/>
              <a:t>Click to edit Master text styles</a:t>
            </a:r>
          </a:p>
        </p:txBody>
      </p:sp>
      <p:sp>
        <p:nvSpPr>
          <p:cNvPr id="19" name="Text Placeholder 12"/>
          <p:cNvSpPr>
            <a:spLocks noGrp="1"/>
          </p:cNvSpPr>
          <p:nvPr>
            <p:ph type="body" sz="quarter" idx="24"/>
          </p:nvPr>
        </p:nvSpPr>
        <p:spPr>
          <a:xfrm>
            <a:off x="623392" y="3717033"/>
            <a:ext cx="2208245" cy="461665"/>
          </a:xfr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none"/>
        </p:style>
        <p:txBody>
          <a:bodyPr spcCol="72000">
            <a:spAutoFit/>
          </a:bodyPr>
          <a:lstStyle>
            <a:lvl1pPr>
              <a:tabLst>
                <a:tab pos="1435100" algn="r"/>
              </a:tabLst>
              <a:defRPr sz="1200"/>
            </a:lvl1pPr>
          </a:lstStyle>
          <a:p>
            <a:pPr lvl="0"/>
            <a:r>
              <a:rPr lang="fr-CH" dirty="0"/>
              <a:t>Click to edit Master text styles</a:t>
            </a:r>
          </a:p>
        </p:txBody>
      </p:sp>
      <p:sp>
        <p:nvSpPr>
          <p:cNvPr id="20" name="Text Placeholder 12"/>
          <p:cNvSpPr>
            <a:spLocks noGrp="1"/>
          </p:cNvSpPr>
          <p:nvPr>
            <p:ph type="body" sz="quarter" idx="25"/>
          </p:nvPr>
        </p:nvSpPr>
        <p:spPr>
          <a:xfrm>
            <a:off x="623392" y="6063680"/>
            <a:ext cx="2208245" cy="461665"/>
          </a:xfr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none"/>
        </p:style>
        <p:txBody>
          <a:bodyPr spcCol="72000" anchor="b">
            <a:spAutoFit/>
          </a:bodyPr>
          <a:lstStyle>
            <a:lvl1pPr>
              <a:tabLst>
                <a:tab pos="1435100" algn="r"/>
              </a:tabLst>
              <a:defRPr sz="1200"/>
            </a:lvl1pPr>
          </a:lstStyle>
          <a:p>
            <a:pPr lvl="0"/>
            <a:r>
              <a:rPr lang="fr-CH" dirty="0"/>
              <a:t>Click to edit Master text styles</a:t>
            </a:r>
          </a:p>
        </p:txBody>
      </p:sp>
    </p:spTree>
    <p:extLst>
      <p:ext uri="{BB962C8B-B14F-4D97-AF65-F5344CB8AC3E}">
        <p14:creationId xmlns:p14="http://schemas.microsoft.com/office/powerpoint/2010/main" val="2250851715"/>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a:t>Click to edit Master title style</a:t>
            </a:r>
            <a:endParaRPr lang="en-US"/>
          </a:p>
        </p:txBody>
      </p:sp>
      <p:sp>
        <p:nvSpPr>
          <p:cNvPr id="11" name="Picture Placeholder 7"/>
          <p:cNvSpPr>
            <a:spLocks noGrp="1"/>
          </p:cNvSpPr>
          <p:nvPr>
            <p:ph type="pic" sz="quarter" idx="11"/>
          </p:nvPr>
        </p:nvSpPr>
        <p:spPr>
          <a:xfrm>
            <a:off x="5327915" y="836712"/>
            <a:ext cx="6240693" cy="2808312"/>
          </a:xfrm>
        </p:spPr>
        <p:txBody>
          <a:bodyPr>
            <a:normAutofit/>
          </a:bodyPr>
          <a:lstStyle/>
          <a:p>
            <a:pPr lvl="0"/>
            <a:endParaRPr lang="en-US" noProof="0" dirty="0"/>
          </a:p>
        </p:txBody>
      </p:sp>
      <p:sp>
        <p:nvSpPr>
          <p:cNvPr id="6" name="Picture Placeholder 7"/>
          <p:cNvSpPr>
            <a:spLocks noGrp="1"/>
          </p:cNvSpPr>
          <p:nvPr>
            <p:ph type="pic" sz="quarter" idx="14"/>
          </p:nvPr>
        </p:nvSpPr>
        <p:spPr>
          <a:xfrm>
            <a:off x="8496267" y="3717032"/>
            <a:ext cx="3072341" cy="1368152"/>
          </a:xfrm>
        </p:spPr>
        <p:txBody>
          <a:bodyPr>
            <a:normAutofit/>
          </a:bodyPr>
          <a:lstStyle/>
          <a:p>
            <a:pPr lvl="0"/>
            <a:endParaRPr lang="en-US" noProof="0" dirty="0"/>
          </a:p>
        </p:txBody>
      </p:sp>
      <p:sp>
        <p:nvSpPr>
          <p:cNvPr id="8" name="Picture Placeholder 7"/>
          <p:cNvSpPr>
            <a:spLocks noGrp="1"/>
          </p:cNvSpPr>
          <p:nvPr>
            <p:ph type="pic" sz="quarter" idx="16"/>
          </p:nvPr>
        </p:nvSpPr>
        <p:spPr>
          <a:xfrm>
            <a:off x="8496267" y="5157192"/>
            <a:ext cx="3072341" cy="1368152"/>
          </a:xfrm>
        </p:spPr>
        <p:txBody>
          <a:bodyPr>
            <a:normAutofit/>
          </a:bodyPr>
          <a:lstStyle/>
          <a:p>
            <a:pPr lvl="0"/>
            <a:endParaRPr lang="en-US" noProof="0" dirty="0"/>
          </a:p>
        </p:txBody>
      </p:sp>
      <p:sp>
        <p:nvSpPr>
          <p:cNvPr id="9" name="Text Placeholder 3"/>
          <p:cNvSpPr>
            <a:spLocks noGrp="1"/>
          </p:cNvSpPr>
          <p:nvPr>
            <p:ph type="body" sz="quarter" idx="17"/>
          </p:nvPr>
        </p:nvSpPr>
        <p:spPr>
          <a:xfrm>
            <a:off x="5327915" y="3284984"/>
            <a:ext cx="2688167" cy="215444"/>
          </a:xfrm>
          <a:solidFill>
            <a:schemeClr val="bg1">
              <a:alpha val="78000"/>
            </a:schemeClr>
          </a:solidFill>
          <a:ln>
            <a:noFill/>
          </a:ln>
        </p:spPr>
        <p:txBody>
          <a:bodyPr anchor="b">
            <a:spAutoFit/>
          </a:bodyPr>
          <a:lstStyle>
            <a:lvl1pPr algn="ctr">
              <a:defRPr sz="800" i="1"/>
            </a:lvl1pPr>
          </a:lstStyle>
          <a:p>
            <a:pPr lvl="0"/>
            <a:r>
              <a:rPr lang="fr-CH" dirty="0"/>
              <a:t>Click to edit Master text styles</a:t>
            </a:r>
          </a:p>
        </p:txBody>
      </p:sp>
      <p:sp>
        <p:nvSpPr>
          <p:cNvPr id="12" name="Text Placeholder 3"/>
          <p:cNvSpPr>
            <a:spLocks noGrp="1"/>
          </p:cNvSpPr>
          <p:nvPr>
            <p:ph type="body" sz="quarter" idx="18"/>
          </p:nvPr>
        </p:nvSpPr>
        <p:spPr>
          <a:xfrm>
            <a:off x="8496267" y="6165304"/>
            <a:ext cx="2688167" cy="215444"/>
          </a:xfrm>
          <a:solidFill>
            <a:schemeClr val="bg1">
              <a:alpha val="78000"/>
            </a:schemeClr>
          </a:solidFill>
          <a:ln>
            <a:noFill/>
          </a:ln>
        </p:spPr>
        <p:txBody>
          <a:bodyPr anchor="b">
            <a:spAutoFit/>
          </a:bodyPr>
          <a:lstStyle>
            <a:lvl1pPr algn="ctr">
              <a:defRPr sz="800" i="1"/>
            </a:lvl1pPr>
          </a:lstStyle>
          <a:p>
            <a:pPr lvl="0"/>
            <a:r>
              <a:rPr lang="fr-CH" dirty="0"/>
              <a:t>Click to edit Master text styles</a:t>
            </a:r>
          </a:p>
        </p:txBody>
      </p:sp>
      <p:sp>
        <p:nvSpPr>
          <p:cNvPr id="14" name="Text Placeholder 3"/>
          <p:cNvSpPr>
            <a:spLocks noGrp="1"/>
          </p:cNvSpPr>
          <p:nvPr>
            <p:ph type="body" sz="quarter" idx="19"/>
          </p:nvPr>
        </p:nvSpPr>
        <p:spPr>
          <a:xfrm>
            <a:off x="8496267" y="4725144"/>
            <a:ext cx="2688167" cy="215444"/>
          </a:xfrm>
          <a:solidFill>
            <a:schemeClr val="bg1">
              <a:alpha val="78000"/>
            </a:schemeClr>
          </a:solidFill>
          <a:ln>
            <a:noFill/>
          </a:ln>
        </p:spPr>
        <p:txBody>
          <a:bodyPr anchor="b">
            <a:spAutoFit/>
          </a:bodyPr>
          <a:lstStyle>
            <a:lvl1pPr algn="ctr">
              <a:defRPr sz="800" i="1"/>
            </a:lvl1pPr>
          </a:lstStyle>
          <a:p>
            <a:pPr lvl="0"/>
            <a:r>
              <a:rPr lang="fr-CH" dirty="0"/>
              <a:t>Click to edit Master text styles</a:t>
            </a:r>
          </a:p>
        </p:txBody>
      </p:sp>
      <p:sp>
        <p:nvSpPr>
          <p:cNvPr id="15" name="Text Placeholder 12"/>
          <p:cNvSpPr>
            <a:spLocks noGrp="1"/>
          </p:cNvSpPr>
          <p:nvPr>
            <p:ph type="body" sz="quarter" idx="20"/>
          </p:nvPr>
        </p:nvSpPr>
        <p:spPr>
          <a:xfrm>
            <a:off x="623392" y="836713"/>
            <a:ext cx="2208245" cy="461665"/>
          </a:xfr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none"/>
        </p:style>
        <p:txBody>
          <a:bodyPr spcCol="72000">
            <a:spAutoFit/>
          </a:bodyPr>
          <a:lstStyle>
            <a:lvl1pPr>
              <a:tabLst>
                <a:tab pos="1435100" algn="r"/>
              </a:tabLst>
              <a:defRPr sz="1200"/>
            </a:lvl1pPr>
          </a:lstStyle>
          <a:p>
            <a:pPr lvl="0"/>
            <a:r>
              <a:rPr lang="fr-CH" dirty="0"/>
              <a:t>Click to edit Master text styles</a:t>
            </a:r>
          </a:p>
        </p:txBody>
      </p:sp>
      <p:sp>
        <p:nvSpPr>
          <p:cNvPr id="17" name="Text Placeholder 12"/>
          <p:cNvSpPr>
            <a:spLocks noGrp="1"/>
          </p:cNvSpPr>
          <p:nvPr>
            <p:ph type="body" sz="quarter" idx="21"/>
          </p:nvPr>
        </p:nvSpPr>
        <p:spPr>
          <a:xfrm>
            <a:off x="2927648" y="836713"/>
            <a:ext cx="2208245" cy="461665"/>
          </a:xfr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none"/>
        </p:style>
        <p:txBody>
          <a:bodyPr spcCol="72000">
            <a:spAutoFit/>
          </a:bodyPr>
          <a:lstStyle>
            <a:lvl1pPr>
              <a:tabLst>
                <a:tab pos="1435100" algn="r"/>
              </a:tabLst>
              <a:defRPr sz="1200"/>
            </a:lvl1pPr>
          </a:lstStyle>
          <a:p>
            <a:pPr lvl="0"/>
            <a:r>
              <a:rPr lang="fr-CH" dirty="0"/>
              <a:t>Click to edit Master text styles</a:t>
            </a:r>
          </a:p>
        </p:txBody>
      </p:sp>
      <p:sp>
        <p:nvSpPr>
          <p:cNvPr id="18" name="Text Placeholder 12"/>
          <p:cNvSpPr>
            <a:spLocks noGrp="1"/>
          </p:cNvSpPr>
          <p:nvPr>
            <p:ph type="body" sz="quarter" idx="23"/>
          </p:nvPr>
        </p:nvSpPr>
        <p:spPr>
          <a:xfrm>
            <a:off x="2927648" y="3717033"/>
            <a:ext cx="2208245" cy="461665"/>
          </a:xfr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none"/>
        </p:style>
        <p:txBody>
          <a:bodyPr spcCol="72000">
            <a:spAutoFit/>
          </a:bodyPr>
          <a:lstStyle>
            <a:lvl1pPr>
              <a:tabLst>
                <a:tab pos="1435100" algn="r"/>
              </a:tabLst>
              <a:defRPr sz="1200"/>
            </a:lvl1pPr>
          </a:lstStyle>
          <a:p>
            <a:pPr lvl="0"/>
            <a:r>
              <a:rPr lang="fr-CH" dirty="0"/>
              <a:t>Click to edit Master text styles</a:t>
            </a:r>
          </a:p>
        </p:txBody>
      </p:sp>
      <p:sp>
        <p:nvSpPr>
          <p:cNvPr id="19" name="Text Placeholder 12"/>
          <p:cNvSpPr>
            <a:spLocks noGrp="1"/>
          </p:cNvSpPr>
          <p:nvPr>
            <p:ph type="body" sz="quarter" idx="24"/>
          </p:nvPr>
        </p:nvSpPr>
        <p:spPr>
          <a:xfrm>
            <a:off x="623392" y="3717033"/>
            <a:ext cx="2208245" cy="461665"/>
          </a:xfr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none"/>
        </p:style>
        <p:txBody>
          <a:bodyPr spcCol="72000">
            <a:spAutoFit/>
          </a:bodyPr>
          <a:lstStyle>
            <a:lvl1pPr>
              <a:tabLst>
                <a:tab pos="1435100" algn="r"/>
              </a:tabLst>
              <a:defRPr sz="1200"/>
            </a:lvl1pPr>
          </a:lstStyle>
          <a:p>
            <a:pPr lvl="0"/>
            <a:r>
              <a:rPr lang="fr-CH" dirty="0"/>
              <a:t>Click to edit Master text styles</a:t>
            </a:r>
          </a:p>
        </p:txBody>
      </p:sp>
      <p:sp>
        <p:nvSpPr>
          <p:cNvPr id="20" name="Text Placeholder 12"/>
          <p:cNvSpPr>
            <a:spLocks noGrp="1"/>
          </p:cNvSpPr>
          <p:nvPr>
            <p:ph type="body" sz="quarter" idx="25"/>
          </p:nvPr>
        </p:nvSpPr>
        <p:spPr>
          <a:xfrm>
            <a:off x="623392" y="6063680"/>
            <a:ext cx="2208245" cy="461665"/>
          </a:xfr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none"/>
        </p:style>
        <p:txBody>
          <a:bodyPr spcCol="72000" anchor="b">
            <a:spAutoFit/>
          </a:bodyPr>
          <a:lstStyle>
            <a:lvl1pPr>
              <a:tabLst>
                <a:tab pos="1435100" algn="r"/>
              </a:tabLst>
              <a:defRPr sz="1200"/>
            </a:lvl1pPr>
          </a:lstStyle>
          <a:p>
            <a:pPr lvl="0"/>
            <a:r>
              <a:rPr lang="fr-CH" dirty="0"/>
              <a:t>Click to edit Master text styles</a:t>
            </a:r>
          </a:p>
        </p:txBody>
      </p:sp>
      <p:sp>
        <p:nvSpPr>
          <p:cNvPr id="21" name="Picture Placeholder 7"/>
          <p:cNvSpPr>
            <a:spLocks noGrp="1"/>
          </p:cNvSpPr>
          <p:nvPr>
            <p:ph type="pic" sz="quarter" idx="26"/>
          </p:nvPr>
        </p:nvSpPr>
        <p:spPr>
          <a:xfrm>
            <a:off x="5327915" y="3717032"/>
            <a:ext cx="3072341" cy="1368152"/>
          </a:xfrm>
        </p:spPr>
        <p:txBody>
          <a:bodyPr>
            <a:normAutofit/>
          </a:bodyPr>
          <a:lstStyle/>
          <a:p>
            <a:pPr lvl="0"/>
            <a:endParaRPr lang="en-US" noProof="0" dirty="0"/>
          </a:p>
        </p:txBody>
      </p:sp>
      <p:sp>
        <p:nvSpPr>
          <p:cNvPr id="22" name="Picture Placeholder 7"/>
          <p:cNvSpPr>
            <a:spLocks noGrp="1"/>
          </p:cNvSpPr>
          <p:nvPr>
            <p:ph type="pic" sz="quarter" idx="27"/>
          </p:nvPr>
        </p:nvSpPr>
        <p:spPr>
          <a:xfrm>
            <a:off x="5327915" y="5157192"/>
            <a:ext cx="3072341" cy="1368152"/>
          </a:xfrm>
        </p:spPr>
        <p:txBody>
          <a:bodyPr>
            <a:normAutofit/>
          </a:bodyPr>
          <a:lstStyle/>
          <a:p>
            <a:pPr lvl="0"/>
            <a:endParaRPr lang="en-US" noProof="0" dirty="0"/>
          </a:p>
        </p:txBody>
      </p:sp>
      <p:sp>
        <p:nvSpPr>
          <p:cNvPr id="23" name="Text Placeholder 3"/>
          <p:cNvSpPr>
            <a:spLocks noGrp="1"/>
          </p:cNvSpPr>
          <p:nvPr>
            <p:ph type="body" sz="quarter" idx="28"/>
          </p:nvPr>
        </p:nvSpPr>
        <p:spPr>
          <a:xfrm>
            <a:off x="5327915" y="6165304"/>
            <a:ext cx="2688167" cy="215444"/>
          </a:xfrm>
          <a:solidFill>
            <a:schemeClr val="bg1">
              <a:alpha val="78000"/>
            </a:schemeClr>
          </a:solidFill>
          <a:ln>
            <a:noFill/>
          </a:ln>
        </p:spPr>
        <p:txBody>
          <a:bodyPr anchor="b">
            <a:spAutoFit/>
          </a:bodyPr>
          <a:lstStyle>
            <a:lvl1pPr algn="ctr">
              <a:defRPr sz="800" i="1"/>
            </a:lvl1pPr>
          </a:lstStyle>
          <a:p>
            <a:pPr lvl="0"/>
            <a:r>
              <a:rPr lang="fr-CH" dirty="0"/>
              <a:t>Click to edit Master text styles</a:t>
            </a:r>
          </a:p>
        </p:txBody>
      </p:sp>
      <p:sp>
        <p:nvSpPr>
          <p:cNvPr id="24" name="Text Placeholder 3"/>
          <p:cNvSpPr>
            <a:spLocks noGrp="1"/>
          </p:cNvSpPr>
          <p:nvPr>
            <p:ph type="body" sz="quarter" idx="29"/>
          </p:nvPr>
        </p:nvSpPr>
        <p:spPr>
          <a:xfrm>
            <a:off x="5327915" y="4725144"/>
            <a:ext cx="2688167" cy="215444"/>
          </a:xfrm>
          <a:solidFill>
            <a:schemeClr val="bg1">
              <a:alpha val="78000"/>
            </a:schemeClr>
          </a:solidFill>
          <a:ln>
            <a:noFill/>
          </a:ln>
        </p:spPr>
        <p:txBody>
          <a:bodyPr anchor="b">
            <a:spAutoFit/>
          </a:bodyPr>
          <a:lstStyle>
            <a:lvl1pPr algn="ctr">
              <a:defRPr sz="800" i="1"/>
            </a:lvl1pPr>
          </a:lstStyle>
          <a:p>
            <a:pPr lvl="0"/>
            <a:r>
              <a:rPr lang="fr-CH" dirty="0"/>
              <a:t>Click to edit Master text styles</a:t>
            </a:r>
          </a:p>
        </p:txBody>
      </p:sp>
    </p:spTree>
    <p:extLst>
      <p:ext uri="{BB962C8B-B14F-4D97-AF65-F5344CB8AC3E}">
        <p14:creationId xmlns:p14="http://schemas.microsoft.com/office/powerpoint/2010/main" val="1781735992"/>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a:t>Click to edit Master title style</a:t>
            </a:r>
            <a:endParaRPr lang="en-US"/>
          </a:p>
        </p:txBody>
      </p:sp>
      <p:sp>
        <p:nvSpPr>
          <p:cNvPr id="6" name="Picture Placeholder 7"/>
          <p:cNvSpPr>
            <a:spLocks noGrp="1"/>
          </p:cNvSpPr>
          <p:nvPr>
            <p:ph type="pic" sz="quarter" idx="14"/>
          </p:nvPr>
        </p:nvSpPr>
        <p:spPr>
          <a:xfrm>
            <a:off x="8496267" y="3717032"/>
            <a:ext cx="3072341" cy="1368152"/>
          </a:xfrm>
        </p:spPr>
        <p:txBody>
          <a:bodyPr>
            <a:normAutofit/>
          </a:bodyPr>
          <a:lstStyle/>
          <a:p>
            <a:pPr lvl="0"/>
            <a:endParaRPr lang="en-US" noProof="0" dirty="0"/>
          </a:p>
        </p:txBody>
      </p:sp>
      <p:sp>
        <p:nvSpPr>
          <p:cNvPr id="8" name="Picture Placeholder 7"/>
          <p:cNvSpPr>
            <a:spLocks noGrp="1"/>
          </p:cNvSpPr>
          <p:nvPr>
            <p:ph type="pic" sz="quarter" idx="16"/>
          </p:nvPr>
        </p:nvSpPr>
        <p:spPr>
          <a:xfrm>
            <a:off x="8496267" y="5157192"/>
            <a:ext cx="3072341" cy="1368152"/>
          </a:xfrm>
        </p:spPr>
        <p:txBody>
          <a:bodyPr>
            <a:normAutofit/>
          </a:bodyPr>
          <a:lstStyle/>
          <a:p>
            <a:pPr lvl="0"/>
            <a:endParaRPr lang="en-US" noProof="0" dirty="0"/>
          </a:p>
        </p:txBody>
      </p:sp>
      <p:sp>
        <p:nvSpPr>
          <p:cNvPr id="12" name="Text Placeholder 3"/>
          <p:cNvSpPr>
            <a:spLocks noGrp="1"/>
          </p:cNvSpPr>
          <p:nvPr>
            <p:ph type="body" sz="quarter" idx="18"/>
          </p:nvPr>
        </p:nvSpPr>
        <p:spPr>
          <a:xfrm>
            <a:off x="8496267" y="6165304"/>
            <a:ext cx="2688167" cy="215444"/>
          </a:xfrm>
          <a:solidFill>
            <a:schemeClr val="bg1">
              <a:alpha val="78000"/>
            </a:schemeClr>
          </a:solidFill>
          <a:ln>
            <a:noFill/>
          </a:ln>
        </p:spPr>
        <p:txBody>
          <a:bodyPr anchor="b">
            <a:spAutoFit/>
          </a:bodyPr>
          <a:lstStyle>
            <a:lvl1pPr algn="ctr">
              <a:defRPr sz="800" i="1"/>
            </a:lvl1pPr>
          </a:lstStyle>
          <a:p>
            <a:pPr lvl="0"/>
            <a:r>
              <a:rPr lang="fr-CH" dirty="0"/>
              <a:t>Click to edit Master text styles</a:t>
            </a:r>
          </a:p>
        </p:txBody>
      </p:sp>
      <p:sp>
        <p:nvSpPr>
          <p:cNvPr id="14" name="Text Placeholder 3"/>
          <p:cNvSpPr>
            <a:spLocks noGrp="1"/>
          </p:cNvSpPr>
          <p:nvPr>
            <p:ph type="body" sz="quarter" idx="19"/>
          </p:nvPr>
        </p:nvSpPr>
        <p:spPr>
          <a:xfrm>
            <a:off x="8496267" y="4725144"/>
            <a:ext cx="2688167" cy="215444"/>
          </a:xfrm>
          <a:solidFill>
            <a:schemeClr val="bg1">
              <a:alpha val="78000"/>
            </a:schemeClr>
          </a:solidFill>
          <a:ln>
            <a:noFill/>
          </a:ln>
        </p:spPr>
        <p:txBody>
          <a:bodyPr anchor="b">
            <a:spAutoFit/>
          </a:bodyPr>
          <a:lstStyle>
            <a:lvl1pPr algn="ctr">
              <a:defRPr sz="800" i="1"/>
            </a:lvl1pPr>
          </a:lstStyle>
          <a:p>
            <a:pPr lvl="0"/>
            <a:r>
              <a:rPr lang="fr-CH" dirty="0"/>
              <a:t>Click to edit Master text styles</a:t>
            </a:r>
          </a:p>
        </p:txBody>
      </p:sp>
      <p:sp>
        <p:nvSpPr>
          <p:cNvPr id="15" name="Text Placeholder 12"/>
          <p:cNvSpPr>
            <a:spLocks noGrp="1"/>
          </p:cNvSpPr>
          <p:nvPr>
            <p:ph type="body" sz="quarter" idx="20"/>
          </p:nvPr>
        </p:nvSpPr>
        <p:spPr>
          <a:xfrm>
            <a:off x="623392" y="836713"/>
            <a:ext cx="2208245" cy="461665"/>
          </a:xfr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none"/>
        </p:style>
        <p:txBody>
          <a:bodyPr spcCol="72000">
            <a:spAutoFit/>
          </a:bodyPr>
          <a:lstStyle>
            <a:lvl1pPr>
              <a:tabLst>
                <a:tab pos="1435100" algn="r"/>
              </a:tabLst>
              <a:defRPr sz="1200"/>
            </a:lvl1pPr>
          </a:lstStyle>
          <a:p>
            <a:pPr lvl="0"/>
            <a:r>
              <a:rPr lang="fr-CH" dirty="0"/>
              <a:t>Click to edit Master text styles</a:t>
            </a:r>
          </a:p>
        </p:txBody>
      </p:sp>
      <p:sp>
        <p:nvSpPr>
          <p:cNvPr id="17" name="Text Placeholder 12"/>
          <p:cNvSpPr>
            <a:spLocks noGrp="1"/>
          </p:cNvSpPr>
          <p:nvPr>
            <p:ph type="body" sz="quarter" idx="21"/>
          </p:nvPr>
        </p:nvSpPr>
        <p:spPr>
          <a:xfrm>
            <a:off x="2927648" y="836713"/>
            <a:ext cx="2208245" cy="461665"/>
          </a:xfr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none"/>
        </p:style>
        <p:txBody>
          <a:bodyPr spcCol="72000">
            <a:spAutoFit/>
          </a:bodyPr>
          <a:lstStyle>
            <a:lvl1pPr>
              <a:tabLst>
                <a:tab pos="1435100" algn="r"/>
              </a:tabLst>
              <a:defRPr sz="1200"/>
            </a:lvl1pPr>
          </a:lstStyle>
          <a:p>
            <a:pPr lvl="0"/>
            <a:r>
              <a:rPr lang="fr-CH" dirty="0"/>
              <a:t>Click to edit Master text styles</a:t>
            </a:r>
          </a:p>
        </p:txBody>
      </p:sp>
      <p:sp>
        <p:nvSpPr>
          <p:cNvPr id="18" name="Text Placeholder 12"/>
          <p:cNvSpPr>
            <a:spLocks noGrp="1"/>
          </p:cNvSpPr>
          <p:nvPr>
            <p:ph type="body" sz="quarter" idx="23"/>
          </p:nvPr>
        </p:nvSpPr>
        <p:spPr>
          <a:xfrm>
            <a:off x="2927648" y="3717033"/>
            <a:ext cx="2208245" cy="461665"/>
          </a:xfr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none"/>
        </p:style>
        <p:txBody>
          <a:bodyPr spcCol="72000">
            <a:spAutoFit/>
          </a:bodyPr>
          <a:lstStyle>
            <a:lvl1pPr>
              <a:tabLst>
                <a:tab pos="1435100" algn="r"/>
              </a:tabLst>
              <a:defRPr sz="1200"/>
            </a:lvl1pPr>
          </a:lstStyle>
          <a:p>
            <a:pPr lvl="0"/>
            <a:r>
              <a:rPr lang="fr-CH" dirty="0"/>
              <a:t>Click to edit Master text styles</a:t>
            </a:r>
          </a:p>
        </p:txBody>
      </p:sp>
      <p:sp>
        <p:nvSpPr>
          <p:cNvPr id="19" name="Text Placeholder 12"/>
          <p:cNvSpPr>
            <a:spLocks noGrp="1"/>
          </p:cNvSpPr>
          <p:nvPr>
            <p:ph type="body" sz="quarter" idx="24"/>
          </p:nvPr>
        </p:nvSpPr>
        <p:spPr>
          <a:xfrm>
            <a:off x="623392" y="3717033"/>
            <a:ext cx="2208245" cy="461665"/>
          </a:xfr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none"/>
        </p:style>
        <p:txBody>
          <a:bodyPr spcCol="72000">
            <a:spAutoFit/>
          </a:bodyPr>
          <a:lstStyle>
            <a:lvl1pPr>
              <a:tabLst>
                <a:tab pos="1435100" algn="r"/>
              </a:tabLst>
              <a:defRPr sz="1200"/>
            </a:lvl1pPr>
          </a:lstStyle>
          <a:p>
            <a:pPr lvl="0"/>
            <a:r>
              <a:rPr lang="fr-CH" dirty="0"/>
              <a:t>Click to edit Master text styles</a:t>
            </a:r>
          </a:p>
        </p:txBody>
      </p:sp>
      <p:sp>
        <p:nvSpPr>
          <p:cNvPr id="20" name="Text Placeholder 12"/>
          <p:cNvSpPr>
            <a:spLocks noGrp="1"/>
          </p:cNvSpPr>
          <p:nvPr>
            <p:ph type="body" sz="quarter" idx="25"/>
          </p:nvPr>
        </p:nvSpPr>
        <p:spPr>
          <a:xfrm>
            <a:off x="623392" y="6063680"/>
            <a:ext cx="2208245" cy="461665"/>
          </a:xfr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none"/>
        </p:style>
        <p:txBody>
          <a:bodyPr spcCol="72000" anchor="b">
            <a:spAutoFit/>
          </a:bodyPr>
          <a:lstStyle>
            <a:lvl1pPr>
              <a:tabLst>
                <a:tab pos="1435100" algn="r"/>
              </a:tabLst>
              <a:defRPr sz="1200"/>
            </a:lvl1pPr>
          </a:lstStyle>
          <a:p>
            <a:pPr lvl="0"/>
            <a:r>
              <a:rPr lang="fr-CH" dirty="0"/>
              <a:t>Click to edit Master text styles</a:t>
            </a:r>
          </a:p>
        </p:txBody>
      </p:sp>
      <p:sp>
        <p:nvSpPr>
          <p:cNvPr id="22" name="Picture Placeholder 7"/>
          <p:cNvSpPr>
            <a:spLocks noGrp="1"/>
          </p:cNvSpPr>
          <p:nvPr>
            <p:ph type="pic" sz="quarter" idx="27"/>
          </p:nvPr>
        </p:nvSpPr>
        <p:spPr>
          <a:xfrm>
            <a:off x="5327915" y="3717032"/>
            <a:ext cx="3072341" cy="2808312"/>
          </a:xfrm>
        </p:spPr>
        <p:txBody>
          <a:bodyPr>
            <a:normAutofit/>
          </a:bodyPr>
          <a:lstStyle/>
          <a:p>
            <a:pPr lvl="0"/>
            <a:endParaRPr lang="en-US" noProof="0" dirty="0"/>
          </a:p>
        </p:txBody>
      </p:sp>
      <p:sp>
        <p:nvSpPr>
          <p:cNvPr id="23" name="Text Placeholder 3"/>
          <p:cNvSpPr>
            <a:spLocks noGrp="1"/>
          </p:cNvSpPr>
          <p:nvPr>
            <p:ph type="body" sz="quarter" idx="28"/>
          </p:nvPr>
        </p:nvSpPr>
        <p:spPr>
          <a:xfrm>
            <a:off x="5327915" y="6165304"/>
            <a:ext cx="2688167" cy="215444"/>
          </a:xfrm>
          <a:solidFill>
            <a:schemeClr val="bg1">
              <a:alpha val="78000"/>
            </a:schemeClr>
          </a:solidFill>
          <a:ln>
            <a:noFill/>
          </a:ln>
        </p:spPr>
        <p:txBody>
          <a:bodyPr anchor="b">
            <a:spAutoFit/>
          </a:bodyPr>
          <a:lstStyle>
            <a:lvl1pPr algn="ctr">
              <a:defRPr sz="800" i="1"/>
            </a:lvl1pPr>
          </a:lstStyle>
          <a:p>
            <a:pPr lvl="0"/>
            <a:r>
              <a:rPr lang="fr-CH" dirty="0"/>
              <a:t>Click to edit Master text styles</a:t>
            </a:r>
          </a:p>
        </p:txBody>
      </p:sp>
      <p:sp>
        <p:nvSpPr>
          <p:cNvPr id="25" name="Picture Placeholder 7"/>
          <p:cNvSpPr>
            <a:spLocks noGrp="1"/>
          </p:cNvSpPr>
          <p:nvPr>
            <p:ph type="pic" sz="quarter" idx="29"/>
          </p:nvPr>
        </p:nvSpPr>
        <p:spPr>
          <a:xfrm>
            <a:off x="5327915" y="836712"/>
            <a:ext cx="3072341" cy="1368152"/>
          </a:xfrm>
        </p:spPr>
        <p:txBody>
          <a:bodyPr>
            <a:normAutofit/>
          </a:bodyPr>
          <a:lstStyle/>
          <a:p>
            <a:pPr lvl="0"/>
            <a:endParaRPr lang="en-US" noProof="0" dirty="0"/>
          </a:p>
        </p:txBody>
      </p:sp>
      <p:sp>
        <p:nvSpPr>
          <p:cNvPr id="26" name="Picture Placeholder 7"/>
          <p:cNvSpPr>
            <a:spLocks noGrp="1"/>
          </p:cNvSpPr>
          <p:nvPr>
            <p:ph type="pic" sz="quarter" idx="30"/>
          </p:nvPr>
        </p:nvSpPr>
        <p:spPr>
          <a:xfrm>
            <a:off x="5327915" y="2276872"/>
            <a:ext cx="3072341" cy="1368152"/>
          </a:xfrm>
        </p:spPr>
        <p:txBody>
          <a:bodyPr>
            <a:normAutofit/>
          </a:bodyPr>
          <a:lstStyle/>
          <a:p>
            <a:pPr lvl="0"/>
            <a:endParaRPr lang="en-US" noProof="0" dirty="0"/>
          </a:p>
        </p:txBody>
      </p:sp>
      <p:sp>
        <p:nvSpPr>
          <p:cNvPr id="27" name="Text Placeholder 3"/>
          <p:cNvSpPr>
            <a:spLocks noGrp="1"/>
          </p:cNvSpPr>
          <p:nvPr>
            <p:ph type="body" sz="quarter" idx="31"/>
          </p:nvPr>
        </p:nvSpPr>
        <p:spPr>
          <a:xfrm>
            <a:off x="5327915" y="3284984"/>
            <a:ext cx="2688167" cy="215444"/>
          </a:xfrm>
          <a:solidFill>
            <a:schemeClr val="bg1">
              <a:alpha val="78000"/>
            </a:schemeClr>
          </a:solidFill>
          <a:ln>
            <a:noFill/>
          </a:ln>
        </p:spPr>
        <p:txBody>
          <a:bodyPr anchor="b">
            <a:spAutoFit/>
          </a:bodyPr>
          <a:lstStyle>
            <a:lvl1pPr algn="ctr">
              <a:defRPr sz="800" i="1"/>
            </a:lvl1pPr>
          </a:lstStyle>
          <a:p>
            <a:pPr lvl="0"/>
            <a:r>
              <a:rPr lang="fr-CH" dirty="0"/>
              <a:t>Click to edit Master text styles</a:t>
            </a:r>
          </a:p>
        </p:txBody>
      </p:sp>
      <p:sp>
        <p:nvSpPr>
          <p:cNvPr id="28" name="Text Placeholder 3"/>
          <p:cNvSpPr>
            <a:spLocks noGrp="1"/>
          </p:cNvSpPr>
          <p:nvPr>
            <p:ph type="body" sz="quarter" idx="32"/>
          </p:nvPr>
        </p:nvSpPr>
        <p:spPr>
          <a:xfrm>
            <a:off x="5327915" y="1844824"/>
            <a:ext cx="2688167" cy="215444"/>
          </a:xfrm>
          <a:solidFill>
            <a:schemeClr val="bg1">
              <a:alpha val="78000"/>
            </a:schemeClr>
          </a:solidFill>
          <a:ln>
            <a:noFill/>
          </a:ln>
        </p:spPr>
        <p:txBody>
          <a:bodyPr anchor="b">
            <a:spAutoFit/>
          </a:bodyPr>
          <a:lstStyle>
            <a:lvl1pPr algn="ctr">
              <a:defRPr sz="800" i="1"/>
            </a:lvl1pPr>
          </a:lstStyle>
          <a:p>
            <a:pPr lvl="0"/>
            <a:r>
              <a:rPr lang="fr-CH" dirty="0"/>
              <a:t>Click to edit Master text styles</a:t>
            </a:r>
          </a:p>
        </p:txBody>
      </p:sp>
      <p:sp>
        <p:nvSpPr>
          <p:cNvPr id="29" name="Picture Placeholder 7"/>
          <p:cNvSpPr>
            <a:spLocks noGrp="1"/>
          </p:cNvSpPr>
          <p:nvPr>
            <p:ph type="pic" sz="quarter" idx="33"/>
          </p:nvPr>
        </p:nvSpPr>
        <p:spPr>
          <a:xfrm>
            <a:off x="8496267" y="836712"/>
            <a:ext cx="3072341" cy="2808312"/>
          </a:xfrm>
        </p:spPr>
        <p:txBody>
          <a:bodyPr>
            <a:normAutofit/>
          </a:bodyPr>
          <a:lstStyle/>
          <a:p>
            <a:pPr lvl="0"/>
            <a:endParaRPr lang="en-US" noProof="0" dirty="0"/>
          </a:p>
        </p:txBody>
      </p:sp>
      <p:sp>
        <p:nvSpPr>
          <p:cNvPr id="30" name="Text Placeholder 3"/>
          <p:cNvSpPr>
            <a:spLocks noGrp="1"/>
          </p:cNvSpPr>
          <p:nvPr>
            <p:ph type="body" sz="quarter" idx="34"/>
          </p:nvPr>
        </p:nvSpPr>
        <p:spPr>
          <a:xfrm>
            <a:off x="8496267" y="3284984"/>
            <a:ext cx="2688167" cy="215444"/>
          </a:xfrm>
          <a:solidFill>
            <a:schemeClr val="bg1">
              <a:alpha val="78000"/>
            </a:schemeClr>
          </a:solidFill>
          <a:ln>
            <a:noFill/>
          </a:ln>
        </p:spPr>
        <p:txBody>
          <a:bodyPr anchor="b">
            <a:spAutoFit/>
          </a:bodyPr>
          <a:lstStyle>
            <a:lvl1pPr algn="ctr">
              <a:defRPr sz="800" i="1"/>
            </a:lvl1pPr>
          </a:lstStyle>
          <a:p>
            <a:pPr lvl="0"/>
            <a:r>
              <a:rPr lang="fr-CH" dirty="0"/>
              <a:t>Click to edit Master text styles</a:t>
            </a:r>
          </a:p>
        </p:txBody>
      </p:sp>
    </p:spTree>
    <p:extLst>
      <p:ext uri="{BB962C8B-B14F-4D97-AF65-F5344CB8AC3E}">
        <p14:creationId xmlns:p14="http://schemas.microsoft.com/office/powerpoint/2010/main" val="541592495"/>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2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fr-CH" dirty="0"/>
              <a:t>Click to edit Master title style</a:t>
            </a:r>
            <a:endParaRPr lang="en-US" dirty="0"/>
          </a:p>
        </p:txBody>
      </p:sp>
      <p:sp>
        <p:nvSpPr>
          <p:cNvPr id="11" name="Picture Placeholder 7"/>
          <p:cNvSpPr>
            <a:spLocks noGrp="1"/>
          </p:cNvSpPr>
          <p:nvPr>
            <p:ph type="pic" sz="quarter" idx="11"/>
          </p:nvPr>
        </p:nvSpPr>
        <p:spPr>
          <a:xfrm>
            <a:off x="5231904" y="836712"/>
            <a:ext cx="6336704" cy="2808312"/>
          </a:xfrm>
        </p:spPr>
        <p:txBody>
          <a:bodyPr>
            <a:normAutofit/>
          </a:bodyPr>
          <a:lstStyle/>
          <a:p>
            <a:pPr lvl="0"/>
            <a:endParaRPr lang="en-US" noProof="0" dirty="0"/>
          </a:p>
        </p:txBody>
      </p:sp>
      <p:sp>
        <p:nvSpPr>
          <p:cNvPr id="16" name="Picture Placeholder 7"/>
          <p:cNvSpPr>
            <a:spLocks noGrp="1"/>
          </p:cNvSpPr>
          <p:nvPr>
            <p:ph type="pic" sz="quarter" idx="13"/>
          </p:nvPr>
        </p:nvSpPr>
        <p:spPr>
          <a:xfrm>
            <a:off x="5231904" y="3717032"/>
            <a:ext cx="6336704" cy="2808312"/>
          </a:xfrm>
        </p:spPr>
        <p:txBody>
          <a:bodyPr>
            <a:normAutofit/>
          </a:bodyPr>
          <a:lstStyle/>
          <a:p>
            <a:pPr lvl="0"/>
            <a:endParaRPr lang="en-US" noProof="0" dirty="0"/>
          </a:p>
        </p:txBody>
      </p:sp>
      <p:sp>
        <p:nvSpPr>
          <p:cNvPr id="4" name="Text Placeholder 3"/>
          <p:cNvSpPr>
            <a:spLocks noGrp="1"/>
          </p:cNvSpPr>
          <p:nvPr>
            <p:ph type="body" sz="quarter" idx="14"/>
          </p:nvPr>
        </p:nvSpPr>
        <p:spPr>
          <a:xfrm>
            <a:off x="5231904" y="3284984"/>
            <a:ext cx="2688167" cy="215444"/>
          </a:xfrm>
          <a:solidFill>
            <a:schemeClr val="bg1">
              <a:alpha val="78000"/>
            </a:schemeClr>
          </a:solidFill>
          <a:ln>
            <a:noFill/>
          </a:ln>
        </p:spPr>
        <p:txBody>
          <a:bodyPr anchor="b">
            <a:spAutoFit/>
          </a:bodyPr>
          <a:lstStyle>
            <a:lvl1pPr algn="ctr">
              <a:defRPr sz="800" i="1"/>
            </a:lvl1pPr>
          </a:lstStyle>
          <a:p>
            <a:pPr lvl="0"/>
            <a:r>
              <a:rPr lang="fr-CH" dirty="0"/>
              <a:t>Click to edit Master text styles</a:t>
            </a:r>
          </a:p>
        </p:txBody>
      </p:sp>
      <p:sp>
        <p:nvSpPr>
          <p:cNvPr id="10" name="Text Placeholder 3"/>
          <p:cNvSpPr>
            <a:spLocks noGrp="1"/>
          </p:cNvSpPr>
          <p:nvPr>
            <p:ph type="body" sz="quarter" idx="15"/>
          </p:nvPr>
        </p:nvSpPr>
        <p:spPr>
          <a:xfrm>
            <a:off x="5231904" y="6165304"/>
            <a:ext cx="2688167" cy="215444"/>
          </a:xfrm>
          <a:solidFill>
            <a:schemeClr val="bg1">
              <a:alpha val="78000"/>
            </a:schemeClr>
          </a:solidFill>
          <a:ln>
            <a:noFill/>
          </a:ln>
        </p:spPr>
        <p:txBody>
          <a:bodyPr anchor="b">
            <a:spAutoFit/>
          </a:bodyPr>
          <a:lstStyle>
            <a:lvl1pPr algn="ctr">
              <a:defRPr sz="800" i="1"/>
            </a:lvl1pPr>
          </a:lstStyle>
          <a:p>
            <a:pPr lvl="0"/>
            <a:r>
              <a:rPr lang="fr-CH" dirty="0"/>
              <a:t>Click to edit Master text styles</a:t>
            </a:r>
          </a:p>
        </p:txBody>
      </p:sp>
      <p:sp>
        <p:nvSpPr>
          <p:cNvPr id="12" name="Text Placeholder 12"/>
          <p:cNvSpPr>
            <a:spLocks noGrp="1"/>
          </p:cNvSpPr>
          <p:nvPr>
            <p:ph type="body" sz="quarter" idx="17"/>
          </p:nvPr>
        </p:nvSpPr>
        <p:spPr>
          <a:xfrm>
            <a:off x="623392" y="836713"/>
            <a:ext cx="2208245" cy="461665"/>
          </a:xfr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none"/>
        </p:style>
        <p:txBody>
          <a:bodyPr spcCol="72000">
            <a:spAutoFit/>
          </a:bodyPr>
          <a:lstStyle>
            <a:lvl1pPr>
              <a:tabLst>
                <a:tab pos="1435100" algn="r"/>
              </a:tabLst>
              <a:defRPr sz="1200"/>
            </a:lvl1pPr>
          </a:lstStyle>
          <a:p>
            <a:pPr lvl="0"/>
            <a:r>
              <a:rPr lang="fr-CH" dirty="0"/>
              <a:t>Click to edit Master text styles</a:t>
            </a:r>
          </a:p>
        </p:txBody>
      </p:sp>
      <p:sp>
        <p:nvSpPr>
          <p:cNvPr id="18" name="Text Placeholder 12"/>
          <p:cNvSpPr>
            <a:spLocks noGrp="1"/>
          </p:cNvSpPr>
          <p:nvPr>
            <p:ph type="body" sz="quarter" idx="21"/>
          </p:nvPr>
        </p:nvSpPr>
        <p:spPr>
          <a:xfrm>
            <a:off x="2927648" y="836713"/>
            <a:ext cx="2208245" cy="461665"/>
          </a:xfr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none"/>
        </p:style>
        <p:txBody>
          <a:bodyPr spcCol="72000">
            <a:spAutoFit/>
          </a:bodyPr>
          <a:lstStyle>
            <a:lvl1pPr>
              <a:tabLst>
                <a:tab pos="1435100" algn="r"/>
              </a:tabLst>
              <a:defRPr sz="1200"/>
            </a:lvl1pPr>
          </a:lstStyle>
          <a:p>
            <a:pPr lvl="0"/>
            <a:r>
              <a:rPr lang="fr-CH" dirty="0"/>
              <a:t>Click to edit Master text styles</a:t>
            </a:r>
          </a:p>
        </p:txBody>
      </p:sp>
      <p:sp>
        <p:nvSpPr>
          <p:cNvPr id="20" name="Text Placeholder 12"/>
          <p:cNvSpPr>
            <a:spLocks noGrp="1"/>
          </p:cNvSpPr>
          <p:nvPr>
            <p:ph type="body" sz="quarter" idx="23"/>
          </p:nvPr>
        </p:nvSpPr>
        <p:spPr>
          <a:xfrm>
            <a:off x="2927648" y="3717033"/>
            <a:ext cx="2208245" cy="461665"/>
          </a:xfr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none"/>
        </p:style>
        <p:txBody>
          <a:bodyPr spcCol="72000">
            <a:spAutoFit/>
          </a:bodyPr>
          <a:lstStyle>
            <a:lvl1pPr>
              <a:tabLst>
                <a:tab pos="1435100" algn="r"/>
              </a:tabLst>
              <a:defRPr sz="1200"/>
            </a:lvl1pPr>
          </a:lstStyle>
          <a:p>
            <a:pPr lvl="0"/>
            <a:r>
              <a:rPr lang="fr-CH" dirty="0"/>
              <a:t>Click to edit Master text styles</a:t>
            </a:r>
          </a:p>
        </p:txBody>
      </p:sp>
      <p:sp>
        <p:nvSpPr>
          <p:cNvPr id="21" name="Text Placeholder 12"/>
          <p:cNvSpPr>
            <a:spLocks noGrp="1"/>
          </p:cNvSpPr>
          <p:nvPr>
            <p:ph type="body" sz="quarter" idx="24"/>
          </p:nvPr>
        </p:nvSpPr>
        <p:spPr>
          <a:xfrm>
            <a:off x="623392" y="3717033"/>
            <a:ext cx="2208245" cy="461665"/>
          </a:xfr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none"/>
        </p:style>
        <p:txBody>
          <a:bodyPr spcCol="72000">
            <a:spAutoFit/>
          </a:bodyPr>
          <a:lstStyle>
            <a:lvl1pPr>
              <a:tabLst>
                <a:tab pos="1435100" algn="r"/>
              </a:tabLst>
              <a:defRPr sz="1200"/>
            </a:lvl1pPr>
          </a:lstStyle>
          <a:p>
            <a:pPr lvl="0"/>
            <a:r>
              <a:rPr lang="fr-CH" dirty="0"/>
              <a:t>Click to edit Master text styles</a:t>
            </a:r>
          </a:p>
        </p:txBody>
      </p:sp>
      <p:sp>
        <p:nvSpPr>
          <p:cNvPr id="22" name="Text Placeholder 12"/>
          <p:cNvSpPr>
            <a:spLocks noGrp="1"/>
          </p:cNvSpPr>
          <p:nvPr>
            <p:ph type="body" sz="quarter" idx="25"/>
          </p:nvPr>
        </p:nvSpPr>
        <p:spPr>
          <a:xfrm>
            <a:off x="623392" y="6063680"/>
            <a:ext cx="2208245" cy="461665"/>
          </a:xfr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none"/>
        </p:style>
        <p:txBody>
          <a:bodyPr spcCol="72000" anchor="b">
            <a:spAutoFit/>
          </a:bodyPr>
          <a:lstStyle>
            <a:lvl1pPr>
              <a:tabLst>
                <a:tab pos="1435100" algn="r"/>
              </a:tabLst>
              <a:defRPr sz="1200"/>
            </a:lvl1pPr>
          </a:lstStyle>
          <a:p>
            <a:pPr lvl="0"/>
            <a:r>
              <a:rPr lang="fr-CH" dirty="0"/>
              <a:t>Click to edit Master text styles</a:t>
            </a:r>
          </a:p>
        </p:txBody>
      </p:sp>
    </p:spTree>
    <p:extLst>
      <p:ext uri="{BB962C8B-B14F-4D97-AF65-F5344CB8AC3E}">
        <p14:creationId xmlns:p14="http://schemas.microsoft.com/office/powerpoint/2010/main" val="1638555444"/>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a:t>Click to edit Master title style</a:t>
            </a:r>
            <a:endParaRPr lang="en-US"/>
          </a:p>
        </p:txBody>
      </p:sp>
      <p:sp>
        <p:nvSpPr>
          <p:cNvPr id="11" name="Picture Placeholder 7"/>
          <p:cNvSpPr>
            <a:spLocks noGrp="1"/>
          </p:cNvSpPr>
          <p:nvPr>
            <p:ph type="pic" sz="quarter" idx="11"/>
          </p:nvPr>
        </p:nvSpPr>
        <p:spPr>
          <a:xfrm>
            <a:off x="5327915" y="836712"/>
            <a:ext cx="6240693" cy="2808312"/>
          </a:xfrm>
        </p:spPr>
        <p:txBody>
          <a:bodyPr>
            <a:normAutofit/>
          </a:bodyPr>
          <a:lstStyle/>
          <a:p>
            <a:pPr lvl="0"/>
            <a:endParaRPr lang="en-US" noProof="0" dirty="0"/>
          </a:p>
        </p:txBody>
      </p:sp>
      <p:sp>
        <p:nvSpPr>
          <p:cNvPr id="16" name="Picture Placeholder 7"/>
          <p:cNvSpPr>
            <a:spLocks noGrp="1"/>
          </p:cNvSpPr>
          <p:nvPr>
            <p:ph type="pic" sz="quarter" idx="13"/>
          </p:nvPr>
        </p:nvSpPr>
        <p:spPr>
          <a:xfrm>
            <a:off x="5327915" y="3717032"/>
            <a:ext cx="3072341" cy="2808312"/>
          </a:xfrm>
        </p:spPr>
        <p:txBody>
          <a:bodyPr>
            <a:normAutofit/>
          </a:bodyPr>
          <a:lstStyle/>
          <a:p>
            <a:pPr lvl="0"/>
            <a:endParaRPr lang="en-US" noProof="0" dirty="0"/>
          </a:p>
        </p:txBody>
      </p:sp>
      <p:sp>
        <p:nvSpPr>
          <p:cNvPr id="6" name="Picture Placeholder 7"/>
          <p:cNvSpPr>
            <a:spLocks noGrp="1"/>
          </p:cNvSpPr>
          <p:nvPr>
            <p:ph type="pic" sz="quarter" idx="14"/>
          </p:nvPr>
        </p:nvSpPr>
        <p:spPr>
          <a:xfrm>
            <a:off x="8496267" y="3717032"/>
            <a:ext cx="3072341" cy="2808312"/>
          </a:xfrm>
        </p:spPr>
        <p:txBody>
          <a:bodyPr>
            <a:normAutofit/>
          </a:bodyPr>
          <a:lstStyle/>
          <a:p>
            <a:pPr lvl="0"/>
            <a:endParaRPr lang="en-US" noProof="0" dirty="0"/>
          </a:p>
        </p:txBody>
      </p:sp>
      <p:sp>
        <p:nvSpPr>
          <p:cNvPr id="7" name="Text Placeholder 3"/>
          <p:cNvSpPr>
            <a:spLocks noGrp="1"/>
          </p:cNvSpPr>
          <p:nvPr>
            <p:ph type="body" sz="quarter" idx="15"/>
          </p:nvPr>
        </p:nvSpPr>
        <p:spPr>
          <a:xfrm>
            <a:off x="5327915" y="3284984"/>
            <a:ext cx="2688167" cy="215444"/>
          </a:xfrm>
          <a:solidFill>
            <a:schemeClr val="bg1">
              <a:alpha val="78000"/>
            </a:schemeClr>
          </a:solidFill>
          <a:ln>
            <a:noFill/>
          </a:ln>
        </p:spPr>
        <p:txBody>
          <a:bodyPr anchor="b">
            <a:spAutoFit/>
          </a:bodyPr>
          <a:lstStyle>
            <a:lvl1pPr algn="ctr">
              <a:defRPr sz="800" i="1"/>
            </a:lvl1pPr>
          </a:lstStyle>
          <a:p>
            <a:pPr lvl="0"/>
            <a:r>
              <a:rPr lang="fr-CH" dirty="0"/>
              <a:t>Click to edit Master text styles</a:t>
            </a:r>
          </a:p>
        </p:txBody>
      </p:sp>
      <p:sp>
        <p:nvSpPr>
          <p:cNvPr id="8" name="Text Placeholder 3"/>
          <p:cNvSpPr>
            <a:spLocks noGrp="1"/>
          </p:cNvSpPr>
          <p:nvPr>
            <p:ph type="body" sz="quarter" idx="16"/>
          </p:nvPr>
        </p:nvSpPr>
        <p:spPr>
          <a:xfrm>
            <a:off x="5327915" y="6165304"/>
            <a:ext cx="2688167" cy="215444"/>
          </a:xfrm>
          <a:solidFill>
            <a:schemeClr val="bg1">
              <a:alpha val="78000"/>
            </a:schemeClr>
          </a:solidFill>
          <a:ln>
            <a:noFill/>
          </a:ln>
        </p:spPr>
        <p:txBody>
          <a:bodyPr anchor="b">
            <a:spAutoFit/>
          </a:bodyPr>
          <a:lstStyle>
            <a:lvl1pPr algn="ctr">
              <a:defRPr sz="800" i="1"/>
            </a:lvl1pPr>
          </a:lstStyle>
          <a:p>
            <a:pPr lvl="0"/>
            <a:r>
              <a:rPr lang="fr-CH" dirty="0"/>
              <a:t>Click to edit Master text styles</a:t>
            </a:r>
          </a:p>
        </p:txBody>
      </p:sp>
      <p:sp>
        <p:nvSpPr>
          <p:cNvPr id="9" name="Text Placeholder 3"/>
          <p:cNvSpPr>
            <a:spLocks noGrp="1"/>
          </p:cNvSpPr>
          <p:nvPr>
            <p:ph type="body" sz="quarter" idx="17"/>
          </p:nvPr>
        </p:nvSpPr>
        <p:spPr>
          <a:xfrm>
            <a:off x="8496267" y="6165304"/>
            <a:ext cx="2688167" cy="215444"/>
          </a:xfrm>
          <a:solidFill>
            <a:schemeClr val="bg1">
              <a:alpha val="78000"/>
            </a:schemeClr>
          </a:solidFill>
          <a:ln>
            <a:noFill/>
          </a:ln>
        </p:spPr>
        <p:txBody>
          <a:bodyPr anchor="b">
            <a:spAutoFit/>
          </a:bodyPr>
          <a:lstStyle>
            <a:lvl1pPr algn="ctr">
              <a:defRPr sz="800" i="1"/>
            </a:lvl1pPr>
          </a:lstStyle>
          <a:p>
            <a:pPr lvl="0"/>
            <a:r>
              <a:rPr lang="fr-CH" dirty="0"/>
              <a:t>Click to edit Master text styles</a:t>
            </a:r>
          </a:p>
        </p:txBody>
      </p:sp>
      <p:sp>
        <p:nvSpPr>
          <p:cNvPr id="10" name="Text Placeholder 12"/>
          <p:cNvSpPr>
            <a:spLocks noGrp="1"/>
          </p:cNvSpPr>
          <p:nvPr>
            <p:ph type="body" sz="quarter" idx="18"/>
          </p:nvPr>
        </p:nvSpPr>
        <p:spPr>
          <a:xfrm>
            <a:off x="623392" y="836713"/>
            <a:ext cx="2208245" cy="461665"/>
          </a:xfr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none"/>
        </p:style>
        <p:txBody>
          <a:bodyPr spcCol="72000">
            <a:spAutoFit/>
          </a:bodyPr>
          <a:lstStyle>
            <a:lvl1pPr>
              <a:tabLst>
                <a:tab pos="1435100" algn="r"/>
              </a:tabLst>
              <a:defRPr sz="1200"/>
            </a:lvl1pPr>
          </a:lstStyle>
          <a:p>
            <a:pPr lvl="0"/>
            <a:r>
              <a:rPr lang="fr-CH" dirty="0"/>
              <a:t>Click to edit Master text styles</a:t>
            </a:r>
          </a:p>
        </p:txBody>
      </p:sp>
      <p:sp>
        <p:nvSpPr>
          <p:cNvPr id="12" name="Text Placeholder 12"/>
          <p:cNvSpPr>
            <a:spLocks noGrp="1"/>
          </p:cNvSpPr>
          <p:nvPr>
            <p:ph type="body" sz="quarter" idx="21"/>
          </p:nvPr>
        </p:nvSpPr>
        <p:spPr>
          <a:xfrm>
            <a:off x="2927648" y="836713"/>
            <a:ext cx="2208245" cy="461665"/>
          </a:xfr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none"/>
        </p:style>
        <p:txBody>
          <a:bodyPr spcCol="72000">
            <a:spAutoFit/>
          </a:bodyPr>
          <a:lstStyle>
            <a:lvl1pPr>
              <a:tabLst>
                <a:tab pos="1435100" algn="r"/>
              </a:tabLst>
              <a:defRPr sz="1200"/>
            </a:lvl1pPr>
          </a:lstStyle>
          <a:p>
            <a:pPr lvl="0"/>
            <a:r>
              <a:rPr lang="fr-CH" dirty="0"/>
              <a:t>Click to edit Master text styles</a:t>
            </a:r>
          </a:p>
        </p:txBody>
      </p:sp>
      <p:sp>
        <p:nvSpPr>
          <p:cNvPr id="14" name="Text Placeholder 12"/>
          <p:cNvSpPr>
            <a:spLocks noGrp="1"/>
          </p:cNvSpPr>
          <p:nvPr>
            <p:ph type="body" sz="quarter" idx="23"/>
          </p:nvPr>
        </p:nvSpPr>
        <p:spPr>
          <a:xfrm>
            <a:off x="2927648" y="3717033"/>
            <a:ext cx="2208245" cy="461665"/>
          </a:xfr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none"/>
        </p:style>
        <p:txBody>
          <a:bodyPr spcCol="72000">
            <a:spAutoFit/>
          </a:bodyPr>
          <a:lstStyle>
            <a:lvl1pPr>
              <a:tabLst>
                <a:tab pos="1435100" algn="r"/>
              </a:tabLst>
              <a:defRPr sz="1200"/>
            </a:lvl1pPr>
          </a:lstStyle>
          <a:p>
            <a:pPr lvl="0"/>
            <a:r>
              <a:rPr lang="fr-CH" dirty="0"/>
              <a:t>Click to edit Master text styles</a:t>
            </a:r>
          </a:p>
        </p:txBody>
      </p:sp>
      <p:sp>
        <p:nvSpPr>
          <p:cNvPr id="15" name="Text Placeholder 12"/>
          <p:cNvSpPr>
            <a:spLocks noGrp="1"/>
          </p:cNvSpPr>
          <p:nvPr>
            <p:ph type="body" sz="quarter" idx="24"/>
          </p:nvPr>
        </p:nvSpPr>
        <p:spPr>
          <a:xfrm>
            <a:off x="623392" y="3717033"/>
            <a:ext cx="2208245" cy="461665"/>
          </a:xfr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none"/>
        </p:style>
        <p:txBody>
          <a:bodyPr spcCol="72000">
            <a:spAutoFit/>
          </a:bodyPr>
          <a:lstStyle>
            <a:lvl1pPr>
              <a:tabLst>
                <a:tab pos="1435100" algn="r"/>
              </a:tabLst>
              <a:defRPr sz="1200"/>
            </a:lvl1pPr>
          </a:lstStyle>
          <a:p>
            <a:pPr lvl="0"/>
            <a:r>
              <a:rPr lang="fr-CH" dirty="0"/>
              <a:t>Click to edit Master text styles</a:t>
            </a:r>
          </a:p>
        </p:txBody>
      </p:sp>
      <p:sp>
        <p:nvSpPr>
          <p:cNvPr id="17" name="Text Placeholder 12"/>
          <p:cNvSpPr>
            <a:spLocks noGrp="1"/>
          </p:cNvSpPr>
          <p:nvPr>
            <p:ph type="body" sz="quarter" idx="25"/>
          </p:nvPr>
        </p:nvSpPr>
        <p:spPr>
          <a:xfrm>
            <a:off x="623392" y="6063680"/>
            <a:ext cx="2208245" cy="461665"/>
          </a:xfr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none"/>
        </p:style>
        <p:txBody>
          <a:bodyPr spcCol="72000" anchor="b">
            <a:spAutoFit/>
          </a:bodyPr>
          <a:lstStyle>
            <a:lvl1pPr>
              <a:tabLst>
                <a:tab pos="1435100" algn="r"/>
              </a:tabLst>
              <a:defRPr sz="1200"/>
            </a:lvl1pPr>
          </a:lstStyle>
          <a:p>
            <a:pPr lvl="0"/>
            <a:r>
              <a:rPr lang="fr-CH" dirty="0"/>
              <a:t>Click to edit Master text styles</a:t>
            </a:r>
          </a:p>
        </p:txBody>
      </p:sp>
    </p:spTree>
    <p:extLst>
      <p:ext uri="{BB962C8B-B14F-4D97-AF65-F5344CB8AC3E}">
        <p14:creationId xmlns:p14="http://schemas.microsoft.com/office/powerpoint/2010/main" val="1390832340"/>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a:t>Click to edit Master title style</a:t>
            </a:r>
            <a:endParaRPr lang="en-US"/>
          </a:p>
        </p:txBody>
      </p:sp>
      <p:sp>
        <p:nvSpPr>
          <p:cNvPr id="11" name="Picture Placeholder 7"/>
          <p:cNvSpPr>
            <a:spLocks noGrp="1"/>
          </p:cNvSpPr>
          <p:nvPr>
            <p:ph type="pic" sz="quarter" idx="11"/>
          </p:nvPr>
        </p:nvSpPr>
        <p:spPr>
          <a:xfrm>
            <a:off x="5327915" y="836712"/>
            <a:ext cx="3072341" cy="2808312"/>
          </a:xfrm>
        </p:spPr>
        <p:txBody>
          <a:bodyPr>
            <a:normAutofit/>
          </a:bodyPr>
          <a:lstStyle/>
          <a:p>
            <a:pPr lvl="0"/>
            <a:endParaRPr lang="en-US" noProof="0" dirty="0"/>
          </a:p>
        </p:txBody>
      </p:sp>
      <p:sp>
        <p:nvSpPr>
          <p:cNvPr id="16" name="Picture Placeholder 7"/>
          <p:cNvSpPr>
            <a:spLocks noGrp="1"/>
          </p:cNvSpPr>
          <p:nvPr>
            <p:ph type="pic" sz="quarter" idx="13"/>
          </p:nvPr>
        </p:nvSpPr>
        <p:spPr>
          <a:xfrm>
            <a:off x="5327915" y="3717032"/>
            <a:ext cx="3072341" cy="2808312"/>
          </a:xfrm>
        </p:spPr>
        <p:txBody>
          <a:bodyPr>
            <a:normAutofit/>
          </a:bodyPr>
          <a:lstStyle/>
          <a:p>
            <a:pPr lvl="0"/>
            <a:endParaRPr lang="en-US" noProof="0" dirty="0"/>
          </a:p>
        </p:txBody>
      </p:sp>
      <p:sp>
        <p:nvSpPr>
          <p:cNvPr id="6" name="Picture Placeholder 7"/>
          <p:cNvSpPr>
            <a:spLocks noGrp="1"/>
          </p:cNvSpPr>
          <p:nvPr>
            <p:ph type="pic" sz="quarter" idx="14"/>
          </p:nvPr>
        </p:nvSpPr>
        <p:spPr>
          <a:xfrm>
            <a:off x="8496267" y="3717032"/>
            <a:ext cx="3072341" cy="2808312"/>
          </a:xfrm>
        </p:spPr>
        <p:txBody>
          <a:bodyPr>
            <a:normAutofit/>
          </a:bodyPr>
          <a:lstStyle/>
          <a:p>
            <a:pPr lvl="0"/>
            <a:endParaRPr lang="en-US" noProof="0" dirty="0"/>
          </a:p>
        </p:txBody>
      </p:sp>
      <p:sp>
        <p:nvSpPr>
          <p:cNvPr id="7" name="Picture Placeholder 7"/>
          <p:cNvSpPr>
            <a:spLocks noGrp="1"/>
          </p:cNvSpPr>
          <p:nvPr>
            <p:ph type="pic" sz="quarter" idx="15"/>
          </p:nvPr>
        </p:nvSpPr>
        <p:spPr>
          <a:xfrm>
            <a:off x="8496267" y="836712"/>
            <a:ext cx="3072341" cy="2808312"/>
          </a:xfrm>
        </p:spPr>
        <p:txBody>
          <a:bodyPr>
            <a:normAutofit/>
          </a:bodyPr>
          <a:lstStyle/>
          <a:p>
            <a:pPr lvl="0"/>
            <a:endParaRPr lang="en-US" noProof="0" dirty="0"/>
          </a:p>
        </p:txBody>
      </p:sp>
      <p:sp>
        <p:nvSpPr>
          <p:cNvPr id="9" name="Text Placeholder 12"/>
          <p:cNvSpPr>
            <a:spLocks noGrp="1"/>
          </p:cNvSpPr>
          <p:nvPr>
            <p:ph type="body" sz="quarter" idx="17"/>
          </p:nvPr>
        </p:nvSpPr>
        <p:spPr>
          <a:xfrm>
            <a:off x="623392" y="836713"/>
            <a:ext cx="2208245" cy="461665"/>
          </a:xfr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none"/>
        </p:style>
        <p:txBody>
          <a:bodyPr spcCol="72000">
            <a:spAutoFit/>
          </a:bodyPr>
          <a:lstStyle>
            <a:lvl1pPr>
              <a:tabLst>
                <a:tab pos="1435100" algn="r"/>
              </a:tabLst>
              <a:defRPr sz="1200"/>
            </a:lvl1pPr>
          </a:lstStyle>
          <a:p>
            <a:pPr lvl="0"/>
            <a:r>
              <a:rPr lang="fr-CH" dirty="0"/>
              <a:t>Click to edit Master text styles</a:t>
            </a:r>
          </a:p>
        </p:txBody>
      </p:sp>
      <p:sp>
        <p:nvSpPr>
          <p:cNvPr id="10" name="Text Placeholder 12"/>
          <p:cNvSpPr>
            <a:spLocks noGrp="1"/>
          </p:cNvSpPr>
          <p:nvPr>
            <p:ph type="body" sz="quarter" idx="21"/>
          </p:nvPr>
        </p:nvSpPr>
        <p:spPr>
          <a:xfrm>
            <a:off x="2927648" y="836713"/>
            <a:ext cx="2208245" cy="461665"/>
          </a:xfr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none"/>
        </p:style>
        <p:txBody>
          <a:bodyPr spcCol="72000">
            <a:spAutoFit/>
          </a:bodyPr>
          <a:lstStyle>
            <a:lvl1pPr>
              <a:tabLst>
                <a:tab pos="1435100" algn="r"/>
              </a:tabLst>
              <a:defRPr sz="1200"/>
            </a:lvl1pPr>
          </a:lstStyle>
          <a:p>
            <a:pPr lvl="0"/>
            <a:r>
              <a:rPr lang="fr-CH" dirty="0"/>
              <a:t>Click to edit Master text styles</a:t>
            </a:r>
          </a:p>
        </p:txBody>
      </p:sp>
      <p:sp>
        <p:nvSpPr>
          <p:cNvPr id="12" name="Text Placeholder 12"/>
          <p:cNvSpPr>
            <a:spLocks noGrp="1"/>
          </p:cNvSpPr>
          <p:nvPr>
            <p:ph type="body" sz="quarter" idx="23"/>
          </p:nvPr>
        </p:nvSpPr>
        <p:spPr>
          <a:xfrm>
            <a:off x="2927648" y="3717033"/>
            <a:ext cx="2208245" cy="461665"/>
          </a:xfr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none"/>
        </p:style>
        <p:txBody>
          <a:bodyPr spcCol="72000">
            <a:spAutoFit/>
          </a:bodyPr>
          <a:lstStyle>
            <a:lvl1pPr>
              <a:tabLst>
                <a:tab pos="1435100" algn="r"/>
              </a:tabLst>
              <a:defRPr sz="1200"/>
            </a:lvl1pPr>
          </a:lstStyle>
          <a:p>
            <a:pPr lvl="0"/>
            <a:r>
              <a:rPr lang="fr-CH" dirty="0"/>
              <a:t>Click to edit Master text styles</a:t>
            </a:r>
          </a:p>
        </p:txBody>
      </p:sp>
      <p:sp>
        <p:nvSpPr>
          <p:cNvPr id="13" name="Text Placeholder 12"/>
          <p:cNvSpPr>
            <a:spLocks noGrp="1"/>
          </p:cNvSpPr>
          <p:nvPr>
            <p:ph type="body" sz="quarter" idx="24"/>
          </p:nvPr>
        </p:nvSpPr>
        <p:spPr>
          <a:xfrm>
            <a:off x="623392" y="3717033"/>
            <a:ext cx="2208245" cy="461665"/>
          </a:xfr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none"/>
        </p:style>
        <p:txBody>
          <a:bodyPr spcCol="72000">
            <a:spAutoFit/>
          </a:bodyPr>
          <a:lstStyle>
            <a:lvl1pPr>
              <a:tabLst>
                <a:tab pos="1435100" algn="r"/>
              </a:tabLst>
              <a:defRPr sz="1200"/>
            </a:lvl1pPr>
          </a:lstStyle>
          <a:p>
            <a:pPr lvl="0"/>
            <a:r>
              <a:rPr lang="fr-CH" dirty="0"/>
              <a:t>Click to edit Master text styles</a:t>
            </a:r>
          </a:p>
        </p:txBody>
      </p:sp>
      <p:sp>
        <p:nvSpPr>
          <p:cNvPr id="14" name="Text Placeholder 12"/>
          <p:cNvSpPr>
            <a:spLocks noGrp="1"/>
          </p:cNvSpPr>
          <p:nvPr>
            <p:ph type="body" sz="quarter" idx="25"/>
          </p:nvPr>
        </p:nvSpPr>
        <p:spPr>
          <a:xfrm>
            <a:off x="623392" y="6063680"/>
            <a:ext cx="2208245" cy="461665"/>
          </a:xfr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none"/>
        </p:style>
        <p:txBody>
          <a:bodyPr spcCol="72000" anchor="b">
            <a:spAutoFit/>
          </a:bodyPr>
          <a:lstStyle>
            <a:lvl1pPr>
              <a:tabLst>
                <a:tab pos="1435100" algn="r"/>
              </a:tabLst>
              <a:defRPr sz="1200"/>
            </a:lvl1pPr>
          </a:lstStyle>
          <a:p>
            <a:pPr lvl="0"/>
            <a:r>
              <a:rPr lang="fr-CH" dirty="0"/>
              <a:t>Click to edit Master text styles</a:t>
            </a:r>
          </a:p>
        </p:txBody>
      </p:sp>
      <p:sp>
        <p:nvSpPr>
          <p:cNvPr id="15" name="Text Placeholder 3"/>
          <p:cNvSpPr>
            <a:spLocks noGrp="1"/>
          </p:cNvSpPr>
          <p:nvPr>
            <p:ph type="body" sz="quarter" idx="26"/>
          </p:nvPr>
        </p:nvSpPr>
        <p:spPr>
          <a:xfrm>
            <a:off x="5327915" y="3284984"/>
            <a:ext cx="2688167" cy="215444"/>
          </a:xfrm>
          <a:solidFill>
            <a:schemeClr val="bg1">
              <a:alpha val="78000"/>
            </a:schemeClr>
          </a:solidFill>
          <a:ln>
            <a:noFill/>
          </a:ln>
        </p:spPr>
        <p:txBody>
          <a:bodyPr anchor="b">
            <a:spAutoFit/>
          </a:bodyPr>
          <a:lstStyle>
            <a:lvl1pPr algn="ctr">
              <a:defRPr sz="800" i="1"/>
            </a:lvl1pPr>
          </a:lstStyle>
          <a:p>
            <a:pPr lvl="0"/>
            <a:r>
              <a:rPr lang="fr-CH" dirty="0"/>
              <a:t>Click to edit Master text styles</a:t>
            </a:r>
          </a:p>
        </p:txBody>
      </p:sp>
      <p:sp>
        <p:nvSpPr>
          <p:cNvPr id="17" name="Text Placeholder 3"/>
          <p:cNvSpPr>
            <a:spLocks noGrp="1"/>
          </p:cNvSpPr>
          <p:nvPr>
            <p:ph type="body" sz="quarter" idx="27"/>
          </p:nvPr>
        </p:nvSpPr>
        <p:spPr>
          <a:xfrm>
            <a:off x="5327915" y="6165304"/>
            <a:ext cx="2688167" cy="215444"/>
          </a:xfrm>
          <a:solidFill>
            <a:schemeClr val="bg1">
              <a:alpha val="78000"/>
            </a:schemeClr>
          </a:solidFill>
          <a:ln>
            <a:noFill/>
          </a:ln>
        </p:spPr>
        <p:txBody>
          <a:bodyPr anchor="b">
            <a:spAutoFit/>
          </a:bodyPr>
          <a:lstStyle>
            <a:lvl1pPr algn="ctr">
              <a:defRPr sz="800" i="1"/>
            </a:lvl1pPr>
          </a:lstStyle>
          <a:p>
            <a:pPr lvl="0"/>
            <a:r>
              <a:rPr lang="fr-CH" dirty="0"/>
              <a:t>Click to edit Master text styles</a:t>
            </a:r>
          </a:p>
        </p:txBody>
      </p:sp>
      <p:sp>
        <p:nvSpPr>
          <p:cNvPr id="18" name="Text Placeholder 3"/>
          <p:cNvSpPr>
            <a:spLocks noGrp="1"/>
          </p:cNvSpPr>
          <p:nvPr>
            <p:ph type="body" sz="quarter" idx="28"/>
          </p:nvPr>
        </p:nvSpPr>
        <p:spPr>
          <a:xfrm>
            <a:off x="8496267" y="3284984"/>
            <a:ext cx="2688167" cy="215444"/>
          </a:xfrm>
          <a:solidFill>
            <a:schemeClr val="bg1">
              <a:alpha val="78000"/>
            </a:schemeClr>
          </a:solidFill>
          <a:ln>
            <a:noFill/>
          </a:ln>
        </p:spPr>
        <p:txBody>
          <a:bodyPr anchor="b">
            <a:spAutoFit/>
          </a:bodyPr>
          <a:lstStyle>
            <a:lvl1pPr algn="ctr">
              <a:defRPr sz="800" i="1"/>
            </a:lvl1pPr>
          </a:lstStyle>
          <a:p>
            <a:pPr lvl="0"/>
            <a:r>
              <a:rPr lang="fr-CH" dirty="0"/>
              <a:t>Click to edit Master text styles</a:t>
            </a:r>
          </a:p>
        </p:txBody>
      </p:sp>
      <p:sp>
        <p:nvSpPr>
          <p:cNvPr id="19" name="Text Placeholder 3"/>
          <p:cNvSpPr>
            <a:spLocks noGrp="1"/>
          </p:cNvSpPr>
          <p:nvPr>
            <p:ph type="body" sz="quarter" idx="29"/>
          </p:nvPr>
        </p:nvSpPr>
        <p:spPr>
          <a:xfrm>
            <a:off x="8496267" y="6165304"/>
            <a:ext cx="2688167" cy="215444"/>
          </a:xfrm>
          <a:solidFill>
            <a:schemeClr val="bg1">
              <a:alpha val="78000"/>
            </a:schemeClr>
          </a:solidFill>
          <a:ln>
            <a:noFill/>
          </a:ln>
        </p:spPr>
        <p:txBody>
          <a:bodyPr anchor="b">
            <a:spAutoFit/>
          </a:bodyPr>
          <a:lstStyle>
            <a:lvl1pPr algn="ctr">
              <a:defRPr sz="800" i="1"/>
            </a:lvl1pPr>
          </a:lstStyle>
          <a:p>
            <a:pPr lvl="0"/>
            <a:r>
              <a:rPr lang="fr-CH" dirty="0"/>
              <a:t>Click to edit Master text styles</a:t>
            </a:r>
          </a:p>
        </p:txBody>
      </p:sp>
    </p:spTree>
    <p:extLst>
      <p:ext uri="{BB962C8B-B14F-4D97-AF65-F5344CB8AC3E}">
        <p14:creationId xmlns:p14="http://schemas.microsoft.com/office/powerpoint/2010/main" val="3125096208"/>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 pictures b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a:t>Click to edit Master title style</a:t>
            </a:r>
            <a:endParaRPr lang="en-US"/>
          </a:p>
        </p:txBody>
      </p:sp>
      <p:sp>
        <p:nvSpPr>
          <p:cNvPr id="11" name="Picture Placeholder 7"/>
          <p:cNvSpPr>
            <a:spLocks noGrp="1"/>
          </p:cNvSpPr>
          <p:nvPr>
            <p:ph type="pic" sz="quarter" idx="11"/>
          </p:nvPr>
        </p:nvSpPr>
        <p:spPr>
          <a:xfrm>
            <a:off x="5327915" y="836712"/>
            <a:ext cx="6240693" cy="2808312"/>
          </a:xfrm>
        </p:spPr>
        <p:txBody>
          <a:bodyPr>
            <a:normAutofit/>
          </a:bodyPr>
          <a:lstStyle/>
          <a:p>
            <a:pPr lvl="0"/>
            <a:endParaRPr lang="en-US" noProof="0" dirty="0"/>
          </a:p>
        </p:txBody>
      </p:sp>
      <p:sp>
        <p:nvSpPr>
          <p:cNvPr id="16" name="Picture Placeholder 7"/>
          <p:cNvSpPr>
            <a:spLocks noGrp="1"/>
          </p:cNvSpPr>
          <p:nvPr>
            <p:ph type="pic" sz="quarter" idx="13"/>
          </p:nvPr>
        </p:nvSpPr>
        <p:spPr>
          <a:xfrm>
            <a:off x="5327915" y="3717032"/>
            <a:ext cx="3072341" cy="2808312"/>
          </a:xfrm>
        </p:spPr>
        <p:txBody>
          <a:bodyPr>
            <a:normAutofit/>
          </a:bodyPr>
          <a:lstStyle/>
          <a:p>
            <a:pPr lvl="0"/>
            <a:endParaRPr lang="en-US" noProof="0" dirty="0"/>
          </a:p>
        </p:txBody>
      </p:sp>
      <p:sp>
        <p:nvSpPr>
          <p:cNvPr id="6" name="Picture Placeholder 7"/>
          <p:cNvSpPr>
            <a:spLocks noGrp="1"/>
          </p:cNvSpPr>
          <p:nvPr>
            <p:ph type="pic" sz="quarter" idx="14"/>
          </p:nvPr>
        </p:nvSpPr>
        <p:spPr>
          <a:xfrm>
            <a:off x="8496267" y="3717032"/>
            <a:ext cx="3072341" cy="1368152"/>
          </a:xfrm>
        </p:spPr>
        <p:txBody>
          <a:bodyPr>
            <a:normAutofit/>
          </a:bodyPr>
          <a:lstStyle/>
          <a:p>
            <a:pPr lvl="0"/>
            <a:endParaRPr lang="en-US" noProof="0" dirty="0"/>
          </a:p>
        </p:txBody>
      </p:sp>
      <p:sp>
        <p:nvSpPr>
          <p:cNvPr id="8" name="Picture Placeholder 7"/>
          <p:cNvSpPr>
            <a:spLocks noGrp="1"/>
          </p:cNvSpPr>
          <p:nvPr>
            <p:ph type="pic" sz="quarter" idx="16"/>
          </p:nvPr>
        </p:nvSpPr>
        <p:spPr>
          <a:xfrm>
            <a:off x="8496267" y="5157192"/>
            <a:ext cx="3072341" cy="1368152"/>
          </a:xfrm>
        </p:spPr>
        <p:txBody>
          <a:bodyPr>
            <a:normAutofit/>
          </a:bodyPr>
          <a:lstStyle/>
          <a:p>
            <a:pPr lvl="0"/>
            <a:endParaRPr lang="en-US" noProof="0" dirty="0"/>
          </a:p>
        </p:txBody>
      </p:sp>
      <p:sp>
        <p:nvSpPr>
          <p:cNvPr id="9" name="Text Placeholder 3"/>
          <p:cNvSpPr>
            <a:spLocks noGrp="1"/>
          </p:cNvSpPr>
          <p:nvPr>
            <p:ph type="body" sz="quarter" idx="17"/>
          </p:nvPr>
        </p:nvSpPr>
        <p:spPr>
          <a:xfrm>
            <a:off x="5327915" y="3284984"/>
            <a:ext cx="2688167" cy="215444"/>
          </a:xfrm>
          <a:solidFill>
            <a:schemeClr val="bg1">
              <a:alpha val="78000"/>
            </a:schemeClr>
          </a:solidFill>
          <a:ln>
            <a:noFill/>
          </a:ln>
        </p:spPr>
        <p:txBody>
          <a:bodyPr anchor="b">
            <a:spAutoFit/>
          </a:bodyPr>
          <a:lstStyle>
            <a:lvl1pPr algn="ctr">
              <a:defRPr sz="800" i="1"/>
            </a:lvl1pPr>
          </a:lstStyle>
          <a:p>
            <a:pPr lvl="0"/>
            <a:r>
              <a:rPr lang="fr-CH" dirty="0"/>
              <a:t>Click to edit Master text styles</a:t>
            </a:r>
          </a:p>
        </p:txBody>
      </p:sp>
      <p:sp>
        <p:nvSpPr>
          <p:cNvPr id="10" name="Text Placeholder 3"/>
          <p:cNvSpPr>
            <a:spLocks noGrp="1"/>
          </p:cNvSpPr>
          <p:nvPr>
            <p:ph type="body" sz="quarter" idx="15"/>
          </p:nvPr>
        </p:nvSpPr>
        <p:spPr>
          <a:xfrm>
            <a:off x="5327915" y="6165304"/>
            <a:ext cx="2688167" cy="215444"/>
          </a:xfrm>
          <a:solidFill>
            <a:schemeClr val="bg1">
              <a:alpha val="78000"/>
            </a:schemeClr>
          </a:solidFill>
          <a:ln>
            <a:noFill/>
          </a:ln>
        </p:spPr>
        <p:txBody>
          <a:bodyPr anchor="b">
            <a:spAutoFit/>
          </a:bodyPr>
          <a:lstStyle>
            <a:lvl1pPr algn="ctr">
              <a:defRPr sz="800" i="1"/>
            </a:lvl1pPr>
          </a:lstStyle>
          <a:p>
            <a:pPr lvl="0"/>
            <a:r>
              <a:rPr lang="fr-CH" dirty="0"/>
              <a:t>Click to edit Master text styles</a:t>
            </a:r>
          </a:p>
        </p:txBody>
      </p:sp>
      <p:sp>
        <p:nvSpPr>
          <p:cNvPr id="12" name="Text Placeholder 3"/>
          <p:cNvSpPr>
            <a:spLocks noGrp="1"/>
          </p:cNvSpPr>
          <p:nvPr>
            <p:ph type="body" sz="quarter" idx="18"/>
          </p:nvPr>
        </p:nvSpPr>
        <p:spPr>
          <a:xfrm>
            <a:off x="8496267" y="6165304"/>
            <a:ext cx="2688167" cy="215444"/>
          </a:xfrm>
          <a:solidFill>
            <a:schemeClr val="bg1">
              <a:alpha val="78000"/>
            </a:schemeClr>
          </a:solidFill>
          <a:ln>
            <a:noFill/>
          </a:ln>
        </p:spPr>
        <p:txBody>
          <a:bodyPr anchor="b">
            <a:spAutoFit/>
          </a:bodyPr>
          <a:lstStyle>
            <a:lvl1pPr algn="ctr">
              <a:defRPr sz="800" i="1"/>
            </a:lvl1pPr>
          </a:lstStyle>
          <a:p>
            <a:pPr lvl="0"/>
            <a:r>
              <a:rPr lang="fr-CH" dirty="0"/>
              <a:t>Click to edit Master text styles</a:t>
            </a:r>
          </a:p>
        </p:txBody>
      </p:sp>
      <p:sp>
        <p:nvSpPr>
          <p:cNvPr id="14" name="Text Placeholder 3"/>
          <p:cNvSpPr>
            <a:spLocks noGrp="1"/>
          </p:cNvSpPr>
          <p:nvPr>
            <p:ph type="body" sz="quarter" idx="19"/>
          </p:nvPr>
        </p:nvSpPr>
        <p:spPr>
          <a:xfrm>
            <a:off x="8496267" y="4725144"/>
            <a:ext cx="2688167" cy="215444"/>
          </a:xfrm>
          <a:solidFill>
            <a:schemeClr val="bg1">
              <a:alpha val="78000"/>
            </a:schemeClr>
          </a:solidFill>
          <a:ln>
            <a:noFill/>
          </a:ln>
        </p:spPr>
        <p:txBody>
          <a:bodyPr anchor="b">
            <a:spAutoFit/>
          </a:bodyPr>
          <a:lstStyle>
            <a:lvl1pPr algn="ctr">
              <a:defRPr sz="800" i="1"/>
            </a:lvl1pPr>
          </a:lstStyle>
          <a:p>
            <a:pPr lvl="0"/>
            <a:r>
              <a:rPr lang="fr-CH" dirty="0"/>
              <a:t>Click to edit Master text styles</a:t>
            </a:r>
          </a:p>
        </p:txBody>
      </p:sp>
      <p:sp>
        <p:nvSpPr>
          <p:cNvPr id="15" name="Text Placeholder 12"/>
          <p:cNvSpPr>
            <a:spLocks noGrp="1"/>
          </p:cNvSpPr>
          <p:nvPr>
            <p:ph type="body" sz="quarter" idx="20"/>
          </p:nvPr>
        </p:nvSpPr>
        <p:spPr>
          <a:xfrm>
            <a:off x="623392" y="836713"/>
            <a:ext cx="2208245" cy="461665"/>
          </a:xfr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none"/>
        </p:style>
        <p:txBody>
          <a:bodyPr spcCol="72000">
            <a:spAutoFit/>
          </a:bodyPr>
          <a:lstStyle>
            <a:lvl1pPr>
              <a:tabLst>
                <a:tab pos="1435100" algn="r"/>
              </a:tabLst>
              <a:defRPr sz="1200"/>
            </a:lvl1pPr>
          </a:lstStyle>
          <a:p>
            <a:pPr lvl="0"/>
            <a:r>
              <a:rPr lang="fr-CH" dirty="0"/>
              <a:t>Click to edit Master text styles</a:t>
            </a:r>
          </a:p>
        </p:txBody>
      </p:sp>
      <p:sp>
        <p:nvSpPr>
          <p:cNvPr id="17" name="Text Placeholder 12"/>
          <p:cNvSpPr>
            <a:spLocks noGrp="1"/>
          </p:cNvSpPr>
          <p:nvPr>
            <p:ph type="body" sz="quarter" idx="21"/>
          </p:nvPr>
        </p:nvSpPr>
        <p:spPr>
          <a:xfrm>
            <a:off x="2927648" y="836713"/>
            <a:ext cx="2208245" cy="461665"/>
          </a:xfr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none"/>
        </p:style>
        <p:txBody>
          <a:bodyPr spcCol="72000">
            <a:spAutoFit/>
          </a:bodyPr>
          <a:lstStyle>
            <a:lvl1pPr>
              <a:tabLst>
                <a:tab pos="1435100" algn="r"/>
              </a:tabLst>
              <a:defRPr sz="1200"/>
            </a:lvl1pPr>
          </a:lstStyle>
          <a:p>
            <a:pPr lvl="0"/>
            <a:r>
              <a:rPr lang="fr-CH" dirty="0"/>
              <a:t>Click to edit Master text styles</a:t>
            </a:r>
          </a:p>
        </p:txBody>
      </p:sp>
      <p:sp>
        <p:nvSpPr>
          <p:cNvPr id="18" name="Text Placeholder 12"/>
          <p:cNvSpPr>
            <a:spLocks noGrp="1"/>
          </p:cNvSpPr>
          <p:nvPr>
            <p:ph type="body" sz="quarter" idx="23"/>
          </p:nvPr>
        </p:nvSpPr>
        <p:spPr>
          <a:xfrm>
            <a:off x="2927648" y="3717033"/>
            <a:ext cx="2208245" cy="461665"/>
          </a:xfr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none"/>
        </p:style>
        <p:txBody>
          <a:bodyPr spcCol="72000">
            <a:spAutoFit/>
          </a:bodyPr>
          <a:lstStyle>
            <a:lvl1pPr>
              <a:tabLst>
                <a:tab pos="1435100" algn="r"/>
              </a:tabLst>
              <a:defRPr sz="1200"/>
            </a:lvl1pPr>
          </a:lstStyle>
          <a:p>
            <a:pPr lvl="0"/>
            <a:r>
              <a:rPr lang="fr-CH" dirty="0"/>
              <a:t>Click to edit Master text styles</a:t>
            </a:r>
          </a:p>
        </p:txBody>
      </p:sp>
      <p:sp>
        <p:nvSpPr>
          <p:cNvPr id="19" name="Text Placeholder 12"/>
          <p:cNvSpPr>
            <a:spLocks noGrp="1"/>
          </p:cNvSpPr>
          <p:nvPr>
            <p:ph type="body" sz="quarter" idx="24"/>
          </p:nvPr>
        </p:nvSpPr>
        <p:spPr>
          <a:xfrm>
            <a:off x="623392" y="3717033"/>
            <a:ext cx="2208245" cy="461665"/>
          </a:xfr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none"/>
        </p:style>
        <p:txBody>
          <a:bodyPr spcCol="72000">
            <a:spAutoFit/>
          </a:bodyPr>
          <a:lstStyle>
            <a:lvl1pPr>
              <a:tabLst>
                <a:tab pos="1435100" algn="r"/>
              </a:tabLst>
              <a:defRPr sz="1200"/>
            </a:lvl1pPr>
          </a:lstStyle>
          <a:p>
            <a:pPr lvl="0"/>
            <a:r>
              <a:rPr lang="fr-CH" dirty="0"/>
              <a:t>Click to edit Master text styles</a:t>
            </a:r>
          </a:p>
        </p:txBody>
      </p:sp>
      <p:sp>
        <p:nvSpPr>
          <p:cNvPr id="20" name="Text Placeholder 12"/>
          <p:cNvSpPr>
            <a:spLocks noGrp="1"/>
          </p:cNvSpPr>
          <p:nvPr>
            <p:ph type="body" sz="quarter" idx="25"/>
          </p:nvPr>
        </p:nvSpPr>
        <p:spPr>
          <a:xfrm>
            <a:off x="623392" y="6063680"/>
            <a:ext cx="2208245" cy="461665"/>
          </a:xfr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none"/>
        </p:style>
        <p:txBody>
          <a:bodyPr spcCol="72000" anchor="b">
            <a:spAutoFit/>
          </a:bodyPr>
          <a:lstStyle>
            <a:lvl1pPr>
              <a:tabLst>
                <a:tab pos="1435100" algn="r"/>
              </a:tabLst>
              <a:defRPr sz="1200"/>
            </a:lvl1pPr>
          </a:lstStyle>
          <a:p>
            <a:pPr lvl="0"/>
            <a:r>
              <a:rPr lang="fr-CH" dirty="0"/>
              <a:t>Click to edit Master text styles</a:t>
            </a:r>
          </a:p>
        </p:txBody>
      </p:sp>
    </p:spTree>
    <p:extLst>
      <p:ext uri="{BB962C8B-B14F-4D97-AF65-F5344CB8AC3E}">
        <p14:creationId xmlns:p14="http://schemas.microsoft.com/office/powerpoint/2010/main" val="1162021820"/>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a:t>Click to edit Master title style</a:t>
            </a:r>
            <a:endParaRPr lang="en-US"/>
          </a:p>
        </p:txBody>
      </p:sp>
      <p:sp>
        <p:nvSpPr>
          <p:cNvPr id="11" name="Picture Placeholder 7"/>
          <p:cNvSpPr>
            <a:spLocks noGrp="1"/>
          </p:cNvSpPr>
          <p:nvPr>
            <p:ph type="pic" sz="quarter" idx="11"/>
          </p:nvPr>
        </p:nvSpPr>
        <p:spPr>
          <a:xfrm>
            <a:off x="5327915" y="836712"/>
            <a:ext cx="6240693" cy="2808312"/>
          </a:xfrm>
        </p:spPr>
        <p:txBody>
          <a:bodyPr>
            <a:normAutofit/>
          </a:bodyPr>
          <a:lstStyle/>
          <a:p>
            <a:pPr lvl="0"/>
            <a:endParaRPr lang="en-US" noProof="0" dirty="0"/>
          </a:p>
        </p:txBody>
      </p:sp>
      <p:sp>
        <p:nvSpPr>
          <p:cNvPr id="6" name="Picture Placeholder 7"/>
          <p:cNvSpPr>
            <a:spLocks noGrp="1"/>
          </p:cNvSpPr>
          <p:nvPr>
            <p:ph type="pic" sz="quarter" idx="14"/>
          </p:nvPr>
        </p:nvSpPr>
        <p:spPr>
          <a:xfrm>
            <a:off x="8496267" y="3717032"/>
            <a:ext cx="3072341" cy="1368152"/>
          </a:xfrm>
        </p:spPr>
        <p:txBody>
          <a:bodyPr>
            <a:normAutofit/>
          </a:bodyPr>
          <a:lstStyle/>
          <a:p>
            <a:pPr lvl="0"/>
            <a:endParaRPr lang="en-US" noProof="0" dirty="0"/>
          </a:p>
        </p:txBody>
      </p:sp>
      <p:sp>
        <p:nvSpPr>
          <p:cNvPr id="8" name="Picture Placeholder 7"/>
          <p:cNvSpPr>
            <a:spLocks noGrp="1"/>
          </p:cNvSpPr>
          <p:nvPr>
            <p:ph type="pic" sz="quarter" idx="16"/>
          </p:nvPr>
        </p:nvSpPr>
        <p:spPr>
          <a:xfrm>
            <a:off x="8496267" y="5157192"/>
            <a:ext cx="3072341" cy="1368152"/>
          </a:xfrm>
        </p:spPr>
        <p:txBody>
          <a:bodyPr>
            <a:normAutofit/>
          </a:bodyPr>
          <a:lstStyle/>
          <a:p>
            <a:pPr lvl="0"/>
            <a:endParaRPr lang="en-US" noProof="0" dirty="0"/>
          </a:p>
        </p:txBody>
      </p:sp>
      <p:sp>
        <p:nvSpPr>
          <p:cNvPr id="9" name="Text Placeholder 3"/>
          <p:cNvSpPr>
            <a:spLocks noGrp="1"/>
          </p:cNvSpPr>
          <p:nvPr>
            <p:ph type="body" sz="quarter" idx="17"/>
          </p:nvPr>
        </p:nvSpPr>
        <p:spPr>
          <a:xfrm>
            <a:off x="5327915" y="3284984"/>
            <a:ext cx="2688167" cy="215444"/>
          </a:xfrm>
          <a:solidFill>
            <a:schemeClr val="bg1">
              <a:alpha val="78000"/>
            </a:schemeClr>
          </a:solidFill>
          <a:ln>
            <a:noFill/>
          </a:ln>
        </p:spPr>
        <p:txBody>
          <a:bodyPr anchor="b">
            <a:spAutoFit/>
          </a:bodyPr>
          <a:lstStyle>
            <a:lvl1pPr algn="ctr">
              <a:defRPr sz="800" i="1"/>
            </a:lvl1pPr>
          </a:lstStyle>
          <a:p>
            <a:pPr lvl="0"/>
            <a:r>
              <a:rPr lang="fr-CH" dirty="0"/>
              <a:t>Click to edit Master text styles</a:t>
            </a:r>
          </a:p>
        </p:txBody>
      </p:sp>
      <p:sp>
        <p:nvSpPr>
          <p:cNvPr id="12" name="Text Placeholder 3"/>
          <p:cNvSpPr>
            <a:spLocks noGrp="1"/>
          </p:cNvSpPr>
          <p:nvPr>
            <p:ph type="body" sz="quarter" idx="18"/>
          </p:nvPr>
        </p:nvSpPr>
        <p:spPr>
          <a:xfrm>
            <a:off x="8496267" y="6165304"/>
            <a:ext cx="2688167" cy="215444"/>
          </a:xfrm>
          <a:solidFill>
            <a:schemeClr val="bg1">
              <a:alpha val="78000"/>
            </a:schemeClr>
          </a:solidFill>
          <a:ln>
            <a:noFill/>
          </a:ln>
        </p:spPr>
        <p:txBody>
          <a:bodyPr anchor="b">
            <a:spAutoFit/>
          </a:bodyPr>
          <a:lstStyle>
            <a:lvl1pPr algn="ctr">
              <a:defRPr sz="800" i="1"/>
            </a:lvl1pPr>
          </a:lstStyle>
          <a:p>
            <a:pPr lvl="0"/>
            <a:r>
              <a:rPr lang="fr-CH" dirty="0"/>
              <a:t>Click to edit Master text styles</a:t>
            </a:r>
          </a:p>
        </p:txBody>
      </p:sp>
      <p:sp>
        <p:nvSpPr>
          <p:cNvPr id="14" name="Text Placeholder 3"/>
          <p:cNvSpPr>
            <a:spLocks noGrp="1"/>
          </p:cNvSpPr>
          <p:nvPr>
            <p:ph type="body" sz="quarter" idx="19"/>
          </p:nvPr>
        </p:nvSpPr>
        <p:spPr>
          <a:xfrm>
            <a:off x="8496267" y="4725144"/>
            <a:ext cx="2688167" cy="215444"/>
          </a:xfrm>
          <a:solidFill>
            <a:schemeClr val="bg1">
              <a:alpha val="78000"/>
            </a:schemeClr>
          </a:solidFill>
          <a:ln>
            <a:noFill/>
          </a:ln>
        </p:spPr>
        <p:txBody>
          <a:bodyPr anchor="b">
            <a:spAutoFit/>
          </a:bodyPr>
          <a:lstStyle>
            <a:lvl1pPr algn="ctr">
              <a:defRPr sz="800" i="1"/>
            </a:lvl1pPr>
          </a:lstStyle>
          <a:p>
            <a:pPr lvl="0"/>
            <a:r>
              <a:rPr lang="fr-CH" dirty="0"/>
              <a:t>Click to edit Master text styles</a:t>
            </a:r>
          </a:p>
        </p:txBody>
      </p:sp>
      <p:sp>
        <p:nvSpPr>
          <p:cNvPr id="15" name="Text Placeholder 12"/>
          <p:cNvSpPr>
            <a:spLocks noGrp="1"/>
          </p:cNvSpPr>
          <p:nvPr>
            <p:ph type="body" sz="quarter" idx="20"/>
          </p:nvPr>
        </p:nvSpPr>
        <p:spPr>
          <a:xfrm>
            <a:off x="623392" y="836713"/>
            <a:ext cx="2208245" cy="461665"/>
          </a:xfr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none"/>
        </p:style>
        <p:txBody>
          <a:bodyPr spcCol="72000">
            <a:spAutoFit/>
          </a:bodyPr>
          <a:lstStyle>
            <a:lvl1pPr>
              <a:tabLst>
                <a:tab pos="1435100" algn="r"/>
              </a:tabLst>
              <a:defRPr sz="1200"/>
            </a:lvl1pPr>
          </a:lstStyle>
          <a:p>
            <a:pPr lvl="0"/>
            <a:r>
              <a:rPr lang="fr-CH" dirty="0"/>
              <a:t>Click to edit Master text styles</a:t>
            </a:r>
          </a:p>
        </p:txBody>
      </p:sp>
      <p:sp>
        <p:nvSpPr>
          <p:cNvPr id="17" name="Text Placeholder 12"/>
          <p:cNvSpPr>
            <a:spLocks noGrp="1"/>
          </p:cNvSpPr>
          <p:nvPr>
            <p:ph type="body" sz="quarter" idx="21"/>
          </p:nvPr>
        </p:nvSpPr>
        <p:spPr>
          <a:xfrm>
            <a:off x="2927648" y="836713"/>
            <a:ext cx="2208245" cy="461665"/>
          </a:xfr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none"/>
        </p:style>
        <p:txBody>
          <a:bodyPr spcCol="72000">
            <a:spAutoFit/>
          </a:bodyPr>
          <a:lstStyle>
            <a:lvl1pPr>
              <a:tabLst>
                <a:tab pos="1435100" algn="r"/>
              </a:tabLst>
              <a:defRPr sz="1200"/>
            </a:lvl1pPr>
          </a:lstStyle>
          <a:p>
            <a:pPr lvl="0"/>
            <a:r>
              <a:rPr lang="fr-CH" dirty="0"/>
              <a:t>Click to edit Master text styles</a:t>
            </a:r>
          </a:p>
        </p:txBody>
      </p:sp>
      <p:sp>
        <p:nvSpPr>
          <p:cNvPr id="18" name="Text Placeholder 12"/>
          <p:cNvSpPr>
            <a:spLocks noGrp="1"/>
          </p:cNvSpPr>
          <p:nvPr>
            <p:ph type="body" sz="quarter" idx="23"/>
          </p:nvPr>
        </p:nvSpPr>
        <p:spPr>
          <a:xfrm>
            <a:off x="2927648" y="3717033"/>
            <a:ext cx="2208245" cy="461665"/>
          </a:xfr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none"/>
        </p:style>
        <p:txBody>
          <a:bodyPr spcCol="72000">
            <a:spAutoFit/>
          </a:bodyPr>
          <a:lstStyle>
            <a:lvl1pPr>
              <a:tabLst>
                <a:tab pos="1435100" algn="r"/>
              </a:tabLst>
              <a:defRPr sz="1200"/>
            </a:lvl1pPr>
          </a:lstStyle>
          <a:p>
            <a:pPr lvl="0"/>
            <a:r>
              <a:rPr lang="fr-CH" dirty="0"/>
              <a:t>Click to edit Master text styles</a:t>
            </a:r>
          </a:p>
        </p:txBody>
      </p:sp>
      <p:sp>
        <p:nvSpPr>
          <p:cNvPr id="19" name="Text Placeholder 12"/>
          <p:cNvSpPr>
            <a:spLocks noGrp="1"/>
          </p:cNvSpPr>
          <p:nvPr>
            <p:ph type="body" sz="quarter" idx="24"/>
          </p:nvPr>
        </p:nvSpPr>
        <p:spPr>
          <a:xfrm>
            <a:off x="623392" y="3717033"/>
            <a:ext cx="2208245" cy="461665"/>
          </a:xfr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none"/>
        </p:style>
        <p:txBody>
          <a:bodyPr spcCol="72000">
            <a:spAutoFit/>
          </a:bodyPr>
          <a:lstStyle>
            <a:lvl1pPr>
              <a:tabLst>
                <a:tab pos="1435100" algn="r"/>
              </a:tabLst>
              <a:defRPr sz="1200"/>
            </a:lvl1pPr>
          </a:lstStyle>
          <a:p>
            <a:pPr lvl="0"/>
            <a:r>
              <a:rPr lang="fr-CH" dirty="0"/>
              <a:t>Click to edit Master text styles</a:t>
            </a:r>
          </a:p>
        </p:txBody>
      </p:sp>
      <p:sp>
        <p:nvSpPr>
          <p:cNvPr id="20" name="Text Placeholder 12"/>
          <p:cNvSpPr>
            <a:spLocks noGrp="1"/>
          </p:cNvSpPr>
          <p:nvPr>
            <p:ph type="body" sz="quarter" idx="25"/>
          </p:nvPr>
        </p:nvSpPr>
        <p:spPr>
          <a:xfrm>
            <a:off x="623392" y="6063680"/>
            <a:ext cx="2208245" cy="461665"/>
          </a:xfr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none"/>
        </p:style>
        <p:txBody>
          <a:bodyPr spcCol="72000" anchor="b">
            <a:spAutoFit/>
          </a:bodyPr>
          <a:lstStyle>
            <a:lvl1pPr>
              <a:tabLst>
                <a:tab pos="1435100" algn="r"/>
              </a:tabLst>
              <a:defRPr sz="1200"/>
            </a:lvl1pPr>
          </a:lstStyle>
          <a:p>
            <a:pPr lvl="0"/>
            <a:r>
              <a:rPr lang="fr-CH" dirty="0"/>
              <a:t>Click to edit Master text styles</a:t>
            </a:r>
          </a:p>
        </p:txBody>
      </p:sp>
      <p:sp>
        <p:nvSpPr>
          <p:cNvPr id="21" name="Picture Placeholder 7"/>
          <p:cNvSpPr>
            <a:spLocks noGrp="1"/>
          </p:cNvSpPr>
          <p:nvPr>
            <p:ph type="pic" sz="quarter" idx="26"/>
          </p:nvPr>
        </p:nvSpPr>
        <p:spPr>
          <a:xfrm>
            <a:off x="5327915" y="3717032"/>
            <a:ext cx="3072341" cy="1368152"/>
          </a:xfrm>
        </p:spPr>
        <p:txBody>
          <a:bodyPr>
            <a:normAutofit/>
          </a:bodyPr>
          <a:lstStyle/>
          <a:p>
            <a:pPr lvl="0"/>
            <a:endParaRPr lang="en-US" noProof="0" dirty="0"/>
          </a:p>
        </p:txBody>
      </p:sp>
      <p:sp>
        <p:nvSpPr>
          <p:cNvPr id="22" name="Picture Placeholder 7"/>
          <p:cNvSpPr>
            <a:spLocks noGrp="1"/>
          </p:cNvSpPr>
          <p:nvPr>
            <p:ph type="pic" sz="quarter" idx="27"/>
          </p:nvPr>
        </p:nvSpPr>
        <p:spPr>
          <a:xfrm>
            <a:off x="5327915" y="5157192"/>
            <a:ext cx="3072341" cy="1368152"/>
          </a:xfrm>
        </p:spPr>
        <p:txBody>
          <a:bodyPr>
            <a:normAutofit/>
          </a:bodyPr>
          <a:lstStyle/>
          <a:p>
            <a:pPr lvl="0"/>
            <a:endParaRPr lang="en-US" noProof="0" dirty="0"/>
          </a:p>
        </p:txBody>
      </p:sp>
      <p:sp>
        <p:nvSpPr>
          <p:cNvPr id="23" name="Text Placeholder 3"/>
          <p:cNvSpPr>
            <a:spLocks noGrp="1"/>
          </p:cNvSpPr>
          <p:nvPr>
            <p:ph type="body" sz="quarter" idx="28"/>
          </p:nvPr>
        </p:nvSpPr>
        <p:spPr>
          <a:xfrm>
            <a:off x="5327915" y="6165304"/>
            <a:ext cx="2688167" cy="215444"/>
          </a:xfrm>
          <a:solidFill>
            <a:schemeClr val="bg1">
              <a:alpha val="78000"/>
            </a:schemeClr>
          </a:solidFill>
          <a:ln>
            <a:noFill/>
          </a:ln>
        </p:spPr>
        <p:txBody>
          <a:bodyPr anchor="b">
            <a:spAutoFit/>
          </a:bodyPr>
          <a:lstStyle>
            <a:lvl1pPr algn="ctr">
              <a:defRPr sz="800" i="1"/>
            </a:lvl1pPr>
          </a:lstStyle>
          <a:p>
            <a:pPr lvl="0"/>
            <a:r>
              <a:rPr lang="fr-CH" dirty="0"/>
              <a:t>Click to edit Master text styles</a:t>
            </a:r>
          </a:p>
        </p:txBody>
      </p:sp>
      <p:sp>
        <p:nvSpPr>
          <p:cNvPr id="24" name="Text Placeholder 3"/>
          <p:cNvSpPr>
            <a:spLocks noGrp="1"/>
          </p:cNvSpPr>
          <p:nvPr>
            <p:ph type="body" sz="quarter" idx="29"/>
          </p:nvPr>
        </p:nvSpPr>
        <p:spPr>
          <a:xfrm>
            <a:off x="5327915" y="4725144"/>
            <a:ext cx="2688167" cy="215444"/>
          </a:xfrm>
          <a:solidFill>
            <a:schemeClr val="bg1">
              <a:alpha val="78000"/>
            </a:schemeClr>
          </a:solidFill>
          <a:ln>
            <a:noFill/>
          </a:ln>
        </p:spPr>
        <p:txBody>
          <a:bodyPr anchor="b">
            <a:spAutoFit/>
          </a:bodyPr>
          <a:lstStyle>
            <a:lvl1pPr algn="ctr">
              <a:defRPr sz="800" i="1"/>
            </a:lvl1pPr>
          </a:lstStyle>
          <a:p>
            <a:pPr lvl="0"/>
            <a:r>
              <a:rPr lang="fr-CH" dirty="0"/>
              <a:t>Click to edit Master text styles</a:t>
            </a:r>
          </a:p>
        </p:txBody>
      </p:sp>
    </p:spTree>
    <p:extLst>
      <p:ext uri="{BB962C8B-B14F-4D97-AF65-F5344CB8AC3E}">
        <p14:creationId xmlns:p14="http://schemas.microsoft.com/office/powerpoint/2010/main" val="186198659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Fond bleu">
    <p:bg>
      <p:bgPr>
        <a:solidFill>
          <a:srgbClr val="10428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7792688"/>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a:t>Click to edit Master title style</a:t>
            </a:r>
            <a:endParaRPr lang="en-US"/>
          </a:p>
        </p:txBody>
      </p:sp>
      <p:sp>
        <p:nvSpPr>
          <p:cNvPr id="6" name="Picture Placeholder 7"/>
          <p:cNvSpPr>
            <a:spLocks noGrp="1"/>
          </p:cNvSpPr>
          <p:nvPr>
            <p:ph type="pic" sz="quarter" idx="14"/>
          </p:nvPr>
        </p:nvSpPr>
        <p:spPr>
          <a:xfrm>
            <a:off x="8496267" y="3717032"/>
            <a:ext cx="3072341" cy="1368152"/>
          </a:xfrm>
        </p:spPr>
        <p:txBody>
          <a:bodyPr>
            <a:normAutofit/>
          </a:bodyPr>
          <a:lstStyle/>
          <a:p>
            <a:pPr lvl="0"/>
            <a:endParaRPr lang="en-US" noProof="0" dirty="0"/>
          </a:p>
        </p:txBody>
      </p:sp>
      <p:sp>
        <p:nvSpPr>
          <p:cNvPr id="8" name="Picture Placeholder 7"/>
          <p:cNvSpPr>
            <a:spLocks noGrp="1"/>
          </p:cNvSpPr>
          <p:nvPr>
            <p:ph type="pic" sz="quarter" idx="16"/>
          </p:nvPr>
        </p:nvSpPr>
        <p:spPr>
          <a:xfrm>
            <a:off x="8496267" y="5157192"/>
            <a:ext cx="3072341" cy="1368152"/>
          </a:xfrm>
        </p:spPr>
        <p:txBody>
          <a:bodyPr>
            <a:normAutofit/>
          </a:bodyPr>
          <a:lstStyle/>
          <a:p>
            <a:pPr lvl="0"/>
            <a:endParaRPr lang="en-US" noProof="0" dirty="0"/>
          </a:p>
        </p:txBody>
      </p:sp>
      <p:sp>
        <p:nvSpPr>
          <p:cNvPr id="12" name="Text Placeholder 3"/>
          <p:cNvSpPr>
            <a:spLocks noGrp="1"/>
          </p:cNvSpPr>
          <p:nvPr>
            <p:ph type="body" sz="quarter" idx="18"/>
          </p:nvPr>
        </p:nvSpPr>
        <p:spPr>
          <a:xfrm>
            <a:off x="8496267" y="6165304"/>
            <a:ext cx="2688167" cy="215444"/>
          </a:xfrm>
          <a:solidFill>
            <a:schemeClr val="bg1">
              <a:alpha val="78000"/>
            </a:schemeClr>
          </a:solidFill>
          <a:ln>
            <a:noFill/>
          </a:ln>
        </p:spPr>
        <p:txBody>
          <a:bodyPr anchor="b">
            <a:spAutoFit/>
          </a:bodyPr>
          <a:lstStyle>
            <a:lvl1pPr algn="ctr">
              <a:defRPr sz="800" i="1"/>
            </a:lvl1pPr>
          </a:lstStyle>
          <a:p>
            <a:pPr lvl="0"/>
            <a:r>
              <a:rPr lang="fr-CH" dirty="0"/>
              <a:t>Click to edit Master text styles</a:t>
            </a:r>
          </a:p>
        </p:txBody>
      </p:sp>
      <p:sp>
        <p:nvSpPr>
          <p:cNvPr id="14" name="Text Placeholder 3"/>
          <p:cNvSpPr>
            <a:spLocks noGrp="1"/>
          </p:cNvSpPr>
          <p:nvPr>
            <p:ph type="body" sz="quarter" idx="19"/>
          </p:nvPr>
        </p:nvSpPr>
        <p:spPr>
          <a:xfrm>
            <a:off x="8496267" y="4725144"/>
            <a:ext cx="2688167" cy="215444"/>
          </a:xfrm>
          <a:solidFill>
            <a:schemeClr val="bg1">
              <a:alpha val="78000"/>
            </a:schemeClr>
          </a:solidFill>
          <a:ln>
            <a:noFill/>
          </a:ln>
        </p:spPr>
        <p:txBody>
          <a:bodyPr anchor="b">
            <a:spAutoFit/>
          </a:bodyPr>
          <a:lstStyle>
            <a:lvl1pPr algn="ctr">
              <a:defRPr sz="800" i="1"/>
            </a:lvl1pPr>
          </a:lstStyle>
          <a:p>
            <a:pPr lvl="0"/>
            <a:r>
              <a:rPr lang="fr-CH" dirty="0"/>
              <a:t>Click to edit Master text styles</a:t>
            </a:r>
          </a:p>
        </p:txBody>
      </p:sp>
      <p:sp>
        <p:nvSpPr>
          <p:cNvPr id="15" name="Text Placeholder 12"/>
          <p:cNvSpPr>
            <a:spLocks noGrp="1"/>
          </p:cNvSpPr>
          <p:nvPr>
            <p:ph type="body" sz="quarter" idx="20"/>
          </p:nvPr>
        </p:nvSpPr>
        <p:spPr>
          <a:xfrm>
            <a:off x="623392" y="836713"/>
            <a:ext cx="2208245" cy="461665"/>
          </a:xfr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none"/>
        </p:style>
        <p:txBody>
          <a:bodyPr spcCol="72000">
            <a:spAutoFit/>
          </a:bodyPr>
          <a:lstStyle>
            <a:lvl1pPr>
              <a:tabLst>
                <a:tab pos="1435100" algn="r"/>
              </a:tabLst>
              <a:defRPr sz="1200"/>
            </a:lvl1pPr>
          </a:lstStyle>
          <a:p>
            <a:pPr lvl="0"/>
            <a:r>
              <a:rPr lang="fr-CH" dirty="0"/>
              <a:t>Click to edit Master text styles</a:t>
            </a:r>
          </a:p>
        </p:txBody>
      </p:sp>
      <p:sp>
        <p:nvSpPr>
          <p:cNvPr id="17" name="Text Placeholder 12"/>
          <p:cNvSpPr>
            <a:spLocks noGrp="1"/>
          </p:cNvSpPr>
          <p:nvPr>
            <p:ph type="body" sz="quarter" idx="21"/>
          </p:nvPr>
        </p:nvSpPr>
        <p:spPr>
          <a:xfrm>
            <a:off x="2927648" y="836713"/>
            <a:ext cx="2208245" cy="461665"/>
          </a:xfr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none"/>
        </p:style>
        <p:txBody>
          <a:bodyPr spcCol="72000">
            <a:spAutoFit/>
          </a:bodyPr>
          <a:lstStyle>
            <a:lvl1pPr>
              <a:tabLst>
                <a:tab pos="1435100" algn="r"/>
              </a:tabLst>
              <a:defRPr sz="1200"/>
            </a:lvl1pPr>
          </a:lstStyle>
          <a:p>
            <a:pPr lvl="0"/>
            <a:r>
              <a:rPr lang="fr-CH" dirty="0"/>
              <a:t>Click to edit Master text styles</a:t>
            </a:r>
          </a:p>
        </p:txBody>
      </p:sp>
      <p:sp>
        <p:nvSpPr>
          <p:cNvPr id="18" name="Text Placeholder 12"/>
          <p:cNvSpPr>
            <a:spLocks noGrp="1"/>
          </p:cNvSpPr>
          <p:nvPr>
            <p:ph type="body" sz="quarter" idx="23"/>
          </p:nvPr>
        </p:nvSpPr>
        <p:spPr>
          <a:xfrm>
            <a:off x="2927648" y="3717033"/>
            <a:ext cx="2208245" cy="461665"/>
          </a:xfr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none"/>
        </p:style>
        <p:txBody>
          <a:bodyPr spcCol="72000">
            <a:spAutoFit/>
          </a:bodyPr>
          <a:lstStyle>
            <a:lvl1pPr>
              <a:tabLst>
                <a:tab pos="1435100" algn="r"/>
              </a:tabLst>
              <a:defRPr sz="1200"/>
            </a:lvl1pPr>
          </a:lstStyle>
          <a:p>
            <a:pPr lvl="0"/>
            <a:r>
              <a:rPr lang="fr-CH" dirty="0"/>
              <a:t>Click to edit Master text styles</a:t>
            </a:r>
          </a:p>
        </p:txBody>
      </p:sp>
      <p:sp>
        <p:nvSpPr>
          <p:cNvPr id="19" name="Text Placeholder 12"/>
          <p:cNvSpPr>
            <a:spLocks noGrp="1"/>
          </p:cNvSpPr>
          <p:nvPr>
            <p:ph type="body" sz="quarter" idx="24"/>
          </p:nvPr>
        </p:nvSpPr>
        <p:spPr>
          <a:xfrm>
            <a:off x="623392" y="3717033"/>
            <a:ext cx="2208245" cy="461665"/>
          </a:xfr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none"/>
        </p:style>
        <p:txBody>
          <a:bodyPr spcCol="72000">
            <a:spAutoFit/>
          </a:bodyPr>
          <a:lstStyle>
            <a:lvl1pPr>
              <a:tabLst>
                <a:tab pos="1435100" algn="r"/>
              </a:tabLst>
              <a:defRPr sz="1200"/>
            </a:lvl1pPr>
          </a:lstStyle>
          <a:p>
            <a:pPr lvl="0"/>
            <a:r>
              <a:rPr lang="fr-CH" dirty="0"/>
              <a:t>Click to edit Master text styles</a:t>
            </a:r>
          </a:p>
        </p:txBody>
      </p:sp>
      <p:sp>
        <p:nvSpPr>
          <p:cNvPr id="20" name="Text Placeholder 12"/>
          <p:cNvSpPr>
            <a:spLocks noGrp="1"/>
          </p:cNvSpPr>
          <p:nvPr>
            <p:ph type="body" sz="quarter" idx="25"/>
          </p:nvPr>
        </p:nvSpPr>
        <p:spPr>
          <a:xfrm>
            <a:off x="623392" y="6063680"/>
            <a:ext cx="2208245" cy="461665"/>
          </a:xfr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none"/>
        </p:style>
        <p:txBody>
          <a:bodyPr spcCol="72000" anchor="b">
            <a:spAutoFit/>
          </a:bodyPr>
          <a:lstStyle>
            <a:lvl1pPr>
              <a:tabLst>
                <a:tab pos="1435100" algn="r"/>
              </a:tabLst>
              <a:defRPr sz="1200"/>
            </a:lvl1pPr>
          </a:lstStyle>
          <a:p>
            <a:pPr lvl="0"/>
            <a:r>
              <a:rPr lang="fr-CH" dirty="0"/>
              <a:t>Click to edit Master text styles</a:t>
            </a:r>
          </a:p>
        </p:txBody>
      </p:sp>
      <p:sp>
        <p:nvSpPr>
          <p:cNvPr id="22" name="Picture Placeholder 7"/>
          <p:cNvSpPr>
            <a:spLocks noGrp="1"/>
          </p:cNvSpPr>
          <p:nvPr>
            <p:ph type="pic" sz="quarter" idx="27"/>
          </p:nvPr>
        </p:nvSpPr>
        <p:spPr>
          <a:xfrm>
            <a:off x="5327915" y="3717032"/>
            <a:ext cx="3072341" cy="2808312"/>
          </a:xfrm>
        </p:spPr>
        <p:txBody>
          <a:bodyPr>
            <a:normAutofit/>
          </a:bodyPr>
          <a:lstStyle/>
          <a:p>
            <a:pPr lvl="0"/>
            <a:endParaRPr lang="en-US" noProof="0" dirty="0"/>
          </a:p>
        </p:txBody>
      </p:sp>
      <p:sp>
        <p:nvSpPr>
          <p:cNvPr id="23" name="Text Placeholder 3"/>
          <p:cNvSpPr>
            <a:spLocks noGrp="1"/>
          </p:cNvSpPr>
          <p:nvPr>
            <p:ph type="body" sz="quarter" idx="28"/>
          </p:nvPr>
        </p:nvSpPr>
        <p:spPr>
          <a:xfrm>
            <a:off x="5327915" y="6165304"/>
            <a:ext cx="2688167" cy="215444"/>
          </a:xfrm>
          <a:solidFill>
            <a:schemeClr val="bg1">
              <a:alpha val="78000"/>
            </a:schemeClr>
          </a:solidFill>
          <a:ln>
            <a:noFill/>
          </a:ln>
        </p:spPr>
        <p:txBody>
          <a:bodyPr anchor="b">
            <a:spAutoFit/>
          </a:bodyPr>
          <a:lstStyle>
            <a:lvl1pPr algn="ctr">
              <a:defRPr sz="800" i="1"/>
            </a:lvl1pPr>
          </a:lstStyle>
          <a:p>
            <a:pPr lvl="0"/>
            <a:r>
              <a:rPr lang="fr-CH" dirty="0"/>
              <a:t>Click to edit Master text styles</a:t>
            </a:r>
          </a:p>
        </p:txBody>
      </p:sp>
      <p:sp>
        <p:nvSpPr>
          <p:cNvPr id="25" name="Picture Placeholder 7"/>
          <p:cNvSpPr>
            <a:spLocks noGrp="1"/>
          </p:cNvSpPr>
          <p:nvPr>
            <p:ph type="pic" sz="quarter" idx="29"/>
          </p:nvPr>
        </p:nvSpPr>
        <p:spPr>
          <a:xfrm>
            <a:off x="5327915" y="836712"/>
            <a:ext cx="3072341" cy="1368152"/>
          </a:xfrm>
        </p:spPr>
        <p:txBody>
          <a:bodyPr>
            <a:normAutofit/>
          </a:bodyPr>
          <a:lstStyle/>
          <a:p>
            <a:pPr lvl="0"/>
            <a:endParaRPr lang="en-US" noProof="0" dirty="0"/>
          </a:p>
        </p:txBody>
      </p:sp>
      <p:sp>
        <p:nvSpPr>
          <p:cNvPr id="26" name="Picture Placeholder 7"/>
          <p:cNvSpPr>
            <a:spLocks noGrp="1"/>
          </p:cNvSpPr>
          <p:nvPr>
            <p:ph type="pic" sz="quarter" idx="30"/>
          </p:nvPr>
        </p:nvSpPr>
        <p:spPr>
          <a:xfrm>
            <a:off x="5327915" y="2276872"/>
            <a:ext cx="3072341" cy="1368152"/>
          </a:xfrm>
        </p:spPr>
        <p:txBody>
          <a:bodyPr>
            <a:normAutofit/>
          </a:bodyPr>
          <a:lstStyle/>
          <a:p>
            <a:pPr lvl="0"/>
            <a:endParaRPr lang="en-US" noProof="0" dirty="0"/>
          </a:p>
        </p:txBody>
      </p:sp>
      <p:sp>
        <p:nvSpPr>
          <p:cNvPr id="27" name="Text Placeholder 3"/>
          <p:cNvSpPr>
            <a:spLocks noGrp="1"/>
          </p:cNvSpPr>
          <p:nvPr>
            <p:ph type="body" sz="quarter" idx="31"/>
          </p:nvPr>
        </p:nvSpPr>
        <p:spPr>
          <a:xfrm>
            <a:off x="5327915" y="3284984"/>
            <a:ext cx="2688167" cy="215444"/>
          </a:xfrm>
          <a:solidFill>
            <a:schemeClr val="bg1">
              <a:alpha val="78000"/>
            </a:schemeClr>
          </a:solidFill>
          <a:ln>
            <a:noFill/>
          </a:ln>
        </p:spPr>
        <p:txBody>
          <a:bodyPr anchor="b">
            <a:spAutoFit/>
          </a:bodyPr>
          <a:lstStyle>
            <a:lvl1pPr algn="ctr">
              <a:defRPr sz="800" i="1"/>
            </a:lvl1pPr>
          </a:lstStyle>
          <a:p>
            <a:pPr lvl="0"/>
            <a:r>
              <a:rPr lang="fr-CH" dirty="0"/>
              <a:t>Click to edit Master text styles</a:t>
            </a:r>
          </a:p>
        </p:txBody>
      </p:sp>
      <p:sp>
        <p:nvSpPr>
          <p:cNvPr id="28" name="Text Placeholder 3"/>
          <p:cNvSpPr>
            <a:spLocks noGrp="1"/>
          </p:cNvSpPr>
          <p:nvPr>
            <p:ph type="body" sz="quarter" idx="32"/>
          </p:nvPr>
        </p:nvSpPr>
        <p:spPr>
          <a:xfrm>
            <a:off x="5327915" y="1844824"/>
            <a:ext cx="2688167" cy="215444"/>
          </a:xfrm>
          <a:solidFill>
            <a:schemeClr val="bg1">
              <a:alpha val="78000"/>
            </a:schemeClr>
          </a:solidFill>
          <a:ln>
            <a:noFill/>
          </a:ln>
        </p:spPr>
        <p:txBody>
          <a:bodyPr anchor="b">
            <a:spAutoFit/>
          </a:bodyPr>
          <a:lstStyle>
            <a:lvl1pPr algn="ctr">
              <a:defRPr sz="800" i="1"/>
            </a:lvl1pPr>
          </a:lstStyle>
          <a:p>
            <a:pPr lvl="0"/>
            <a:r>
              <a:rPr lang="fr-CH" dirty="0"/>
              <a:t>Click to edit Master text styles</a:t>
            </a:r>
          </a:p>
        </p:txBody>
      </p:sp>
      <p:sp>
        <p:nvSpPr>
          <p:cNvPr id="29" name="Picture Placeholder 7"/>
          <p:cNvSpPr>
            <a:spLocks noGrp="1"/>
          </p:cNvSpPr>
          <p:nvPr>
            <p:ph type="pic" sz="quarter" idx="33"/>
          </p:nvPr>
        </p:nvSpPr>
        <p:spPr>
          <a:xfrm>
            <a:off x="8496267" y="836712"/>
            <a:ext cx="3072341" cy="2808312"/>
          </a:xfrm>
        </p:spPr>
        <p:txBody>
          <a:bodyPr>
            <a:normAutofit/>
          </a:bodyPr>
          <a:lstStyle/>
          <a:p>
            <a:pPr lvl="0"/>
            <a:endParaRPr lang="en-US" noProof="0" dirty="0"/>
          </a:p>
        </p:txBody>
      </p:sp>
      <p:sp>
        <p:nvSpPr>
          <p:cNvPr id="30" name="Text Placeholder 3"/>
          <p:cNvSpPr>
            <a:spLocks noGrp="1"/>
          </p:cNvSpPr>
          <p:nvPr>
            <p:ph type="body" sz="quarter" idx="34"/>
          </p:nvPr>
        </p:nvSpPr>
        <p:spPr>
          <a:xfrm>
            <a:off x="8496267" y="3284984"/>
            <a:ext cx="2688167" cy="215444"/>
          </a:xfrm>
          <a:solidFill>
            <a:schemeClr val="bg1">
              <a:alpha val="78000"/>
            </a:schemeClr>
          </a:solidFill>
          <a:ln>
            <a:noFill/>
          </a:ln>
        </p:spPr>
        <p:txBody>
          <a:bodyPr anchor="b">
            <a:spAutoFit/>
          </a:bodyPr>
          <a:lstStyle>
            <a:lvl1pPr algn="ctr">
              <a:defRPr sz="800" i="1"/>
            </a:lvl1pPr>
          </a:lstStyle>
          <a:p>
            <a:pPr lvl="0"/>
            <a:r>
              <a:rPr lang="fr-CH" dirty="0"/>
              <a:t>Click to edit Master text styles</a:t>
            </a:r>
          </a:p>
        </p:txBody>
      </p:sp>
    </p:spTree>
    <p:extLst>
      <p:ext uri="{BB962C8B-B14F-4D97-AF65-F5344CB8AC3E}">
        <p14:creationId xmlns:p14="http://schemas.microsoft.com/office/powerpoint/2010/main" val="1766709761"/>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DEF62AA5-A9F9-344C-9738-C68EB5A8EDFF}" type="slidenum">
              <a:rPr lang="en-US" smtClean="0"/>
              <a:pPr/>
              <a:t>‹#›</a:t>
            </a:fld>
            <a:endParaRPr lang="en-US"/>
          </a:p>
        </p:txBody>
      </p:sp>
      <p:sp>
        <p:nvSpPr>
          <p:cNvPr id="5" name="Date Placeholder 4"/>
          <p:cNvSpPr>
            <a:spLocks noGrp="1"/>
          </p:cNvSpPr>
          <p:nvPr>
            <p:ph type="dt" sz="half" idx="12"/>
          </p:nvPr>
        </p:nvSpPr>
        <p:spPr/>
        <p:txBody>
          <a:bodyPr/>
          <a:lstStyle/>
          <a:p>
            <a:endParaRPr lang="en-US" dirty="0"/>
          </a:p>
        </p:txBody>
      </p:sp>
      <p:sp>
        <p:nvSpPr>
          <p:cNvPr id="8" name="Content Placeholder 7"/>
          <p:cNvSpPr>
            <a:spLocks noGrp="1"/>
          </p:cNvSpPr>
          <p:nvPr>
            <p:ph sz="quarter" idx="13"/>
          </p:nvPr>
        </p:nvSpPr>
        <p:spPr>
          <a:xfrm>
            <a:off x="838200" y="1668463"/>
            <a:ext cx="10515600" cy="4311650"/>
          </a:xfrm>
          <a:prstGeom prst="rect">
            <a:avLst/>
          </a:prstGeom>
        </p:spPr>
        <p:txBody>
          <a:bodyPr/>
          <a:lstStyle>
            <a:lvl1pPr marL="257175" indent="-257175" algn="l">
              <a:buFont typeface="Arial" charset="0"/>
              <a:buChar char="•"/>
              <a:defRPr sz="1800" b="0" i="0">
                <a:latin typeface="Avenir Book" charset="0"/>
                <a:ea typeface="Avenir Book" charset="0"/>
                <a:cs typeface="Avenir Book" charset="0"/>
              </a:defRPr>
            </a:lvl1pPr>
            <a:lvl2pPr marL="471488" indent="-214313" algn="l">
              <a:buFont typeface="Arial" charset="0"/>
              <a:buChar char="•"/>
              <a:defRPr sz="1500" b="0" i="0">
                <a:latin typeface="Avenir Book" charset="0"/>
                <a:ea typeface="Avenir Book" charset="0"/>
                <a:cs typeface="Avenir Book" charset="0"/>
              </a:defRPr>
            </a:lvl2pPr>
            <a:lvl3pPr marL="728663" indent="-214313" algn="l">
              <a:buFont typeface="Arial" charset="0"/>
              <a:buChar char="•"/>
              <a:defRPr sz="1350" b="0" i="0">
                <a:latin typeface="Avenir Book" charset="0"/>
                <a:ea typeface="Avenir Book" charset="0"/>
                <a:cs typeface="Avenir Book" charset="0"/>
              </a:defRPr>
            </a:lvl3pPr>
            <a:lvl4pPr marL="985838" indent="-214313" algn="l">
              <a:buFont typeface="Arial" charset="0"/>
              <a:buChar char="•"/>
              <a:defRPr sz="1200" b="0" i="0">
                <a:latin typeface="Avenir Book" charset="0"/>
                <a:ea typeface="Avenir Book" charset="0"/>
                <a:cs typeface="Avenir Book" charset="0"/>
              </a:defRPr>
            </a:lvl4pPr>
            <a:lvl5pPr marL="1243013" indent="-214313" algn="l">
              <a:buFont typeface="Arial" charset="0"/>
              <a:buChar char="•"/>
              <a:defRPr sz="1050" b="0" i="0">
                <a:latin typeface="Avenir Book" charset="0"/>
                <a:ea typeface="Avenir Book" charset="0"/>
                <a:cs typeface="Avenir Book"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850439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a:t>Click to edit Master title style</a:t>
            </a:r>
            <a:endParaRPr lang="en-US"/>
          </a:p>
        </p:txBody>
      </p:sp>
      <p:sp>
        <p:nvSpPr>
          <p:cNvPr id="3" name="Content Placeholder 2"/>
          <p:cNvSpPr>
            <a:spLocks noGrp="1"/>
          </p:cNvSpPr>
          <p:nvPr>
            <p:ph idx="1"/>
          </p:nvPr>
        </p:nvSpPr>
        <p:spPr>
          <a:xfrm>
            <a:off x="609600" y="871650"/>
            <a:ext cx="10972800" cy="5441572"/>
          </a:xfrm>
          <a:prstGeom prst="rect">
            <a:avLst/>
          </a:prstGeom>
        </p:spPr>
        <p:txBody>
          <a:bodyPr lIns="121917" tIns="60958" rIns="121917" bIns="60958"/>
          <a:lstStyle/>
          <a:p>
            <a:pPr lvl="0"/>
            <a:r>
              <a:rPr lang="fr-CH" dirty="0"/>
              <a:t>Click to </a:t>
            </a:r>
            <a:r>
              <a:rPr lang="fr-CH" dirty="0" err="1"/>
              <a:t>edit</a:t>
            </a:r>
            <a:r>
              <a:rPr lang="fr-CH" dirty="0"/>
              <a:t> Master </a:t>
            </a:r>
            <a:r>
              <a:rPr lang="fr-CH" dirty="0" err="1"/>
              <a:t>text</a:t>
            </a:r>
            <a:r>
              <a:rPr lang="fr-CH" dirty="0"/>
              <a:t> styles</a:t>
            </a:r>
          </a:p>
          <a:p>
            <a:pPr lvl="1"/>
            <a:r>
              <a:rPr lang="fr-CH" dirty="0"/>
              <a:t>Second </a:t>
            </a:r>
            <a:r>
              <a:rPr lang="fr-CH" dirty="0" err="1"/>
              <a:t>level</a:t>
            </a:r>
            <a:endParaRPr lang="fr-CH" dirty="0"/>
          </a:p>
          <a:p>
            <a:pPr lvl="2"/>
            <a:r>
              <a:rPr lang="fr-CH" dirty="0" err="1"/>
              <a:t>Third</a:t>
            </a:r>
            <a:r>
              <a:rPr lang="fr-CH" dirty="0"/>
              <a:t> </a:t>
            </a:r>
            <a:r>
              <a:rPr lang="fr-CH" dirty="0" err="1"/>
              <a:t>level</a:t>
            </a:r>
            <a:endParaRPr lang="fr-CH" dirty="0"/>
          </a:p>
          <a:p>
            <a:pPr lvl="3"/>
            <a:r>
              <a:rPr lang="fr-CH" dirty="0" err="1"/>
              <a:t>Fourth</a:t>
            </a:r>
            <a:r>
              <a:rPr lang="fr-CH" dirty="0"/>
              <a:t> </a:t>
            </a:r>
            <a:r>
              <a:rPr lang="fr-CH" dirty="0" err="1"/>
              <a:t>level</a:t>
            </a:r>
            <a:endParaRPr lang="fr-CH" dirty="0"/>
          </a:p>
          <a:p>
            <a:pPr lvl="4"/>
            <a:r>
              <a:rPr lang="fr-CH" dirty="0" err="1"/>
              <a:t>Fifth</a:t>
            </a:r>
            <a:r>
              <a:rPr lang="fr-CH" dirty="0"/>
              <a:t> </a:t>
            </a:r>
            <a:r>
              <a:rPr lang="fr-CH" dirty="0" err="1"/>
              <a:t>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E67704-4D2A-F546-9494-EB9D0210C36D}" type="slidenum">
              <a:rPr lang="en-US" smtClean="0"/>
              <a:t>‹#›</a:t>
            </a:fld>
            <a:endParaRPr lang="en-US"/>
          </a:p>
        </p:txBody>
      </p:sp>
    </p:spTree>
    <p:extLst>
      <p:ext uri="{BB962C8B-B14F-4D97-AF65-F5344CB8AC3E}">
        <p14:creationId xmlns:p14="http://schemas.microsoft.com/office/powerpoint/2010/main" val="1243178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CAE69-592D-6D48-8D37-1AF709B0432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ECE34F9-FD31-954C-90A9-25364BF3A3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1381E6B-7D41-F84E-B286-61EBCE0535F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3CE29A8-E8C2-784C-9495-F0D437E955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4039A4-CB11-B346-94E7-20D66FCAC610}"/>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40587522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EF2C8-66D4-EF4A-AAFD-01BC50FA7EA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5AD9361-0DDC-EE4E-A740-F93892B3693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AD9F65C-3FCD-8B46-A28D-257FA8F28C4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A88163C-7F3C-9B44-A028-C4886506FC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47796D-644C-B740-8C2E-356ECAB6D30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3223626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1CB58-4758-1C42-8DAA-2AAA3F98FED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AB7D025-4B39-8D45-811F-5B1E30D5E7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42683CA-90A4-5E49-AA2C-3DCED63A8EB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7E1DED1-CD68-AC4C-ABC6-F8EEE292B7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A83341-F52D-D14B-A417-6C66E51D03C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40952077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351C6-2D17-C14E-8DC1-418227C6986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A0F791E-6CBD-2747-86C9-A91E120F506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76279C1-F68E-7E4B-B565-93EC951F8AF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CD866C6-99FF-2F4A-936E-613FC9DB3BB2}"/>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45D0DB7C-BDCE-D146-9584-809FFC25DD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FD1283-F062-2E4B-8DD8-A11DB5311AF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6928729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DCD01-DE9B-A849-A35D-9F761E7A293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B213394-3DB5-5A4C-965B-35CC3D1F29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80C87B7-015A-EE48-9BA2-392DACDC00E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3A97E02-FB0B-A048-9274-06CF174361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ADCF4DD-E248-C543-910E-BAFFB18831D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C573B90-35AD-3E43-B0CA-8BA2F2BBBC62}"/>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126E709E-0F2B-524A-BB14-376202A2698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B8CED43-5180-C24B-8196-24914383E7BA}"/>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9771348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E4D60-AC0C-044F-8925-BE12978C554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080422E-D871-AC4C-A0FF-BA911179FDAA}"/>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3FA61A44-CE7E-2E47-A2C7-EFD19C4D40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A8DBD8-7206-5A45-8701-1C5BFDD6468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4120347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A31B14-AAAA-D746-8A4F-C3E1BB0AC402}"/>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0E54D6A3-2EE2-B640-B0F3-7408BA955A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93CF3B5-8136-464C-B9CE-C289E9FE88E2}"/>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628516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logo + text">
    <p:bg>
      <p:bgPr>
        <a:solidFill>
          <a:srgbClr val="104282"/>
        </a:solidFill>
        <a:effectLst/>
      </p:bgPr>
    </p:bg>
    <p:spTree>
      <p:nvGrpSpPr>
        <p:cNvPr id="1" name=""/>
        <p:cNvGrpSpPr/>
        <p:nvPr/>
      </p:nvGrpSpPr>
      <p:grpSpPr>
        <a:xfrm>
          <a:off x="0" y="0"/>
          <a:ext cx="0" cy="0"/>
          <a:chOff x="0" y="0"/>
          <a:chExt cx="0" cy="0"/>
        </a:xfrm>
      </p:grpSpPr>
      <p:pic>
        <p:nvPicPr>
          <p:cNvPr id="3" name="Image 4" descr="logooutline.eps">
            <a:extLst>
              <a:ext uri="{FF2B5EF4-FFF2-40B4-BE49-F238E27FC236}">
                <a16:creationId xmlns:a16="http://schemas.microsoft.com/office/drawing/2014/main" id="{989EA90C-335E-4E1D-96FB-5369453F4848}"/>
              </a:ext>
            </a:extLst>
          </p:cNvPr>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4883151" y="1636714"/>
            <a:ext cx="2292969"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609600" y="4795413"/>
            <a:ext cx="10969139" cy="940443"/>
          </a:xfrm>
          <a:prstGeom prst="rect">
            <a:avLst/>
          </a:prstGeom>
        </p:spPr>
        <p:txBody>
          <a:bodyPr/>
          <a:lstStyle>
            <a:lvl1pPr>
              <a:defRPr>
                <a:solidFill>
                  <a:srgbClr val="FFFFFF"/>
                </a:solidFill>
              </a:defRPr>
            </a:lvl1pPr>
          </a:lstStyle>
          <a:p>
            <a:r>
              <a:rPr lang="fr-CH" dirty="0"/>
              <a:t>Click to edit Master title style</a:t>
            </a:r>
            <a:endParaRPr lang="en-US" dirty="0"/>
          </a:p>
        </p:txBody>
      </p:sp>
    </p:spTree>
    <p:extLst>
      <p:ext uri="{BB962C8B-B14F-4D97-AF65-F5344CB8AC3E}">
        <p14:creationId xmlns:p14="http://schemas.microsoft.com/office/powerpoint/2010/main" val="612059517"/>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BD96A-43E5-A645-B273-977F074EA43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02B250C-BB32-7348-BE3C-383B51A8F8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C78973E-998F-6D41-9801-A30991298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745CC00-44DF-1E48-95F7-E532F4C69D56}"/>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B984893D-3FFC-6749-AD92-18B78F33AD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03AAAD-3463-B142-AEB9-CFB5F3DCA4FF}"/>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7184014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9AEEA-03B0-C845-83C2-A99DE7CF457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4D0810E-8148-AB45-8D0B-5492633BCB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CE66B3-4F01-3148-9B21-03E05C599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180305A-EC70-204D-A203-97127CF60F2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0FCDF6F2-688B-AC47-8BE3-B3918FD0BB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DCE4F3-8FAC-C647-B187-2C76584703E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7166319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D39B2-85B2-8A4B-8008-EE871C7A57D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62A1684-4147-4E4A-BE1D-647E280F681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1E7061D-97DA-5D45-A717-D8A7EEF03D1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08C7700-26C6-804B-9BEF-4E4886CEB3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8D442D-6AED-C347-A737-1092964EAE82}"/>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055698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F360F0-A2C2-BC4E-AC8F-28FB5C10E34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35D444D-2CB3-C84E-AFAB-6E36673058E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1CCCC5E-1493-D445-AD8B-A3A5697A253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036B37B-4148-1847-B7D0-E506A8B43B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948933-1B9F-6140-A9E4-6AC0E5BF3C6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1760549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FFFFFF">
                  <a:lumMod val="50000"/>
                </a:srgbClr>
              </a:solidFill>
              <a:effectLst/>
              <a:uLnTx/>
              <a:uFillTx/>
              <a:latin typeface="Arial" charset="0"/>
              <a:ea typeface="ＭＳ Ｐゴシック" pitchFamily="1" charset="-128"/>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FFFFFF">
                  <a:lumMod val="50000"/>
                </a:srgbClr>
              </a:solidFill>
              <a:effectLst/>
              <a:uLnTx/>
              <a:uFillTx/>
              <a:latin typeface="Arial" charset="0"/>
              <a:ea typeface="ＭＳ Ｐゴシック" pitchFamily="1" charset="-128"/>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C700B188-573B-438A-8008-D3FCB513CF84}" type="slidenum">
              <a:rPr kumimoji="0" lang="sv-SE" sz="1200" b="0" i="0" u="none" strike="noStrike" kern="1200" cap="none" spc="0" normalizeH="0" baseline="0" noProof="0">
                <a:ln>
                  <a:noFill/>
                </a:ln>
                <a:solidFill>
                  <a:srgbClr val="FFFFFF">
                    <a:lumMod val="50000"/>
                  </a:srgbClr>
                </a:solidFill>
                <a:effectLst/>
                <a:uLnTx/>
                <a:uFillTx/>
                <a:latin typeface="Arial" charset="0"/>
                <a:ea typeface="ＭＳ Ｐゴシック" pitchFamily="1" charset="-128"/>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sv-SE" sz="1200" b="0" i="0" u="none" strike="noStrike" kern="1200" cap="none" spc="0" normalizeH="0" baseline="0" noProof="0">
              <a:ln>
                <a:noFill/>
              </a:ln>
              <a:solidFill>
                <a:srgbClr val="FFFFFF">
                  <a:lumMod val="50000"/>
                </a:srgbClr>
              </a:solidFill>
              <a:effectLst/>
              <a:uLnTx/>
              <a:uFillTx/>
              <a:latin typeface="Arial" charset="0"/>
              <a:ea typeface="ＭＳ Ｐゴシック" pitchFamily="1" charset="-128"/>
            </a:endParaRPr>
          </a:p>
        </p:txBody>
      </p:sp>
    </p:spTree>
    <p:extLst>
      <p:ext uri="{BB962C8B-B14F-4D97-AF65-F5344CB8AC3E}">
        <p14:creationId xmlns:p14="http://schemas.microsoft.com/office/powerpoint/2010/main" val="38011008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24275-C0E6-475C-B149-5F65C11309A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E322C53-E314-4568-AB4A-FA10E9CC9752}"/>
              </a:ext>
            </a:extLst>
          </p:cNvPr>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FFFFFF">
                  <a:lumMod val="50000"/>
                </a:srgbClr>
              </a:solidFill>
              <a:effectLst/>
              <a:uLnTx/>
              <a:uFillTx/>
              <a:latin typeface="Arial" charset="0"/>
              <a:ea typeface="ＭＳ Ｐゴシック" pitchFamily="1" charset="-128"/>
            </a:endParaRPr>
          </a:p>
        </p:txBody>
      </p:sp>
      <p:sp>
        <p:nvSpPr>
          <p:cNvPr id="4" name="Footer Placeholder 3">
            <a:extLst>
              <a:ext uri="{FF2B5EF4-FFF2-40B4-BE49-F238E27FC236}">
                <a16:creationId xmlns:a16="http://schemas.microsoft.com/office/drawing/2014/main" id="{6F520A67-3611-405C-B375-26F9AE472DDE}"/>
              </a:ext>
            </a:extLst>
          </p:cNvPr>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FFFFFF">
                  <a:lumMod val="50000"/>
                </a:srgbClr>
              </a:solidFill>
              <a:effectLst/>
              <a:uLnTx/>
              <a:uFillTx/>
              <a:latin typeface="Arial" charset="0"/>
              <a:ea typeface="ＭＳ Ｐゴシック" pitchFamily="1" charset="-128"/>
            </a:endParaRPr>
          </a:p>
        </p:txBody>
      </p:sp>
      <p:sp>
        <p:nvSpPr>
          <p:cNvPr id="5" name="Slide Number Placeholder 4">
            <a:extLst>
              <a:ext uri="{FF2B5EF4-FFF2-40B4-BE49-F238E27FC236}">
                <a16:creationId xmlns:a16="http://schemas.microsoft.com/office/drawing/2014/main" id="{119B394D-BAC2-4D8D-97D3-04A9B0BE1AD3}"/>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0895F4-1E1F-4DBB-AD3D-655666BD427B}" type="slidenum">
              <a:rPr kumimoji="0" lang="sv-SE" sz="1200" b="0" i="0" u="none" strike="noStrike" kern="1200" cap="none" spc="0" normalizeH="0" baseline="0" noProof="0" smtClean="0">
                <a:ln>
                  <a:noFill/>
                </a:ln>
                <a:solidFill>
                  <a:srgbClr val="FFFFFF">
                    <a:lumMod val="50000"/>
                  </a:srgbClr>
                </a:solidFill>
                <a:effectLst/>
                <a:uLnTx/>
                <a:uFillTx/>
                <a:latin typeface="Arial" charset="0"/>
                <a:ea typeface="ＭＳ Ｐゴシック" pitchFamily="1" charset="-128"/>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sv-SE" sz="1200" b="0" i="0" u="none" strike="noStrike" kern="1200" cap="none" spc="0" normalizeH="0" baseline="0" noProof="0" dirty="0">
              <a:ln>
                <a:noFill/>
              </a:ln>
              <a:solidFill>
                <a:srgbClr val="FFFFFF">
                  <a:lumMod val="50000"/>
                </a:srgbClr>
              </a:solidFill>
              <a:effectLst/>
              <a:uLnTx/>
              <a:uFillTx/>
              <a:latin typeface="Arial" charset="0"/>
              <a:ea typeface="ＭＳ Ｐゴシック" pitchFamily="1" charset="-128"/>
            </a:endParaRPr>
          </a:p>
        </p:txBody>
      </p:sp>
      <p:sp>
        <p:nvSpPr>
          <p:cNvPr id="7" name="Content Placeholder 6">
            <a:extLst>
              <a:ext uri="{FF2B5EF4-FFF2-40B4-BE49-F238E27FC236}">
                <a16:creationId xmlns:a16="http://schemas.microsoft.com/office/drawing/2014/main" id="{8023407D-8E3A-4294-976D-EB79131011B6}"/>
              </a:ext>
            </a:extLst>
          </p:cNvPr>
          <p:cNvSpPr>
            <a:spLocks noGrp="1"/>
          </p:cNvSpPr>
          <p:nvPr>
            <p:ph sz="quarter" idx="13"/>
          </p:nvPr>
        </p:nvSpPr>
        <p:spPr>
          <a:xfrm>
            <a:off x="334963" y="881063"/>
            <a:ext cx="11522075" cy="54546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30545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a:t>IDT </a:t>
            </a:r>
            <a:endParaRPr lang="en-US" dirty="0"/>
          </a:p>
        </p:txBody>
      </p:sp>
      <p:sp>
        <p:nvSpPr>
          <p:cNvPr id="4" name="Slide Number Placeholder 3"/>
          <p:cNvSpPr>
            <a:spLocks noGrp="1"/>
          </p:cNvSpPr>
          <p:nvPr>
            <p:ph type="sldNum" sz="quarter" idx="11"/>
          </p:nvPr>
        </p:nvSpPr>
        <p:spPr/>
        <p:txBody>
          <a:bodyPr/>
          <a:lstStyle/>
          <a:p>
            <a:fld id="{DEF62AA5-A9F9-344C-9738-C68EB5A8EDFF}" type="slidenum">
              <a:rPr lang="en-US" smtClean="0"/>
              <a:pPr/>
              <a:t>‹#›</a:t>
            </a:fld>
            <a:endParaRPr lang="en-US"/>
          </a:p>
        </p:txBody>
      </p:sp>
      <p:sp>
        <p:nvSpPr>
          <p:cNvPr id="5" name="Date Placeholder 4"/>
          <p:cNvSpPr>
            <a:spLocks noGrp="1"/>
          </p:cNvSpPr>
          <p:nvPr>
            <p:ph type="dt" sz="half" idx="12"/>
          </p:nvPr>
        </p:nvSpPr>
        <p:spPr>
          <a:xfrm>
            <a:off x="108422" y="6551048"/>
            <a:ext cx="2743200" cy="365125"/>
          </a:xfrm>
        </p:spPr>
        <p:txBody>
          <a:bodyPr/>
          <a:lstStyle/>
          <a:p>
            <a:fld id="{C3068167-21C7-DD42-BEFE-70D4C2639CF0}" type="datetime3">
              <a:rPr lang="en-US" smtClean="0"/>
              <a:t>13 May 2025</a:t>
            </a:fld>
            <a:endParaRPr lang="en-US" dirty="0"/>
          </a:p>
        </p:txBody>
      </p:sp>
      <p:sp>
        <p:nvSpPr>
          <p:cNvPr id="8" name="Content Placeholder 7"/>
          <p:cNvSpPr>
            <a:spLocks noGrp="1"/>
          </p:cNvSpPr>
          <p:nvPr>
            <p:ph sz="quarter" idx="13"/>
          </p:nvPr>
        </p:nvSpPr>
        <p:spPr>
          <a:xfrm>
            <a:off x="838200" y="1668463"/>
            <a:ext cx="10515600" cy="4311650"/>
          </a:xfrm>
          <a:prstGeom prst="rect">
            <a:avLst/>
          </a:prstGeom>
        </p:spPr>
        <p:txBody>
          <a:bodyPr/>
          <a:lstStyle>
            <a:lvl1pPr marL="342900" indent="-342900" algn="l">
              <a:buFont typeface="Arial" charset="0"/>
              <a:buChar char="•"/>
              <a:defRPr sz="2400" b="0" i="0">
                <a:latin typeface="Avenir Book" charset="0"/>
                <a:ea typeface="Avenir Book" charset="0"/>
                <a:cs typeface="Avenir Book" charset="0"/>
              </a:defRPr>
            </a:lvl1pPr>
            <a:lvl2pPr marL="628650" indent="-285750" algn="l">
              <a:buFont typeface="Arial" charset="0"/>
              <a:buChar char="•"/>
              <a:defRPr sz="2000" b="0" i="0">
                <a:latin typeface="Avenir Book" charset="0"/>
                <a:ea typeface="Avenir Book" charset="0"/>
                <a:cs typeface="Avenir Book" charset="0"/>
              </a:defRPr>
            </a:lvl2pPr>
            <a:lvl3pPr marL="971550" indent="-285750" algn="l">
              <a:buFont typeface="Arial" charset="0"/>
              <a:buChar char="•"/>
              <a:defRPr sz="1800" b="0" i="0">
                <a:latin typeface="Avenir Book" charset="0"/>
                <a:ea typeface="Avenir Book" charset="0"/>
                <a:cs typeface="Avenir Book" charset="0"/>
              </a:defRPr>
            </a:lvl3pPr>
            <a:lvl4pPr marL="1314450" indent="-285750" algn="l">
              <a:buFont typeface="Arial" charset="0"/>
              <a:buChar char="•"/>
              <a:defRPr sz="1600" b="0" i="0">
                <a:latin typeface="Avenir Book" charset="0"/>
                <a:ea typeface="Avenir Book" charset="0"/>
                <a:cs typeface="Avenir Book" charset="0"/>
              </a:defRPr>
            </a:lvl4pPr>
            <a:lvl5pPr marL="1657350" indent="-285750" algn="l">
              <a:buFont typeface="Arial" charset="0"/>
              <a:buChar char="•"/>
              <a:defRPr sz="1400" b="0" i="0">
                <a:latin typeface="Avenir Book" charset="0"/>
                <a:ea typeface="Avenir Book" charset="0"/>
                <a:cs typeface="Avenir Book"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303119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xfrm>
            <a:off x="844550" y="-21110"/>
            <a:ext cx="10502900" cy="760904"/>
          </a:xfrm>
          <a:prstGeom prst="rect">
            <a:avLst/>
          </a:prstGeom>
        </p:spPr>
        <p:txBody>
          <a:bodyPr>
            <a:normAutofit/>
          </a:bodyPr>
          <a:lstStyle>
            <a:lvl1pPr>
              <a:defRPr sz="4400" i="1"/>
            </a:lvl1pPr>
          </a:lstStyle>
          <a:p>
            <a:r>
              <a:rPr lang="en-GB" noProof="0" dirty="0"/>
              <a:t>Title Text</a:t>
            </a:r>
          </a:p>
        </p:txBody>
      </p:sp>
      <p:sp>
        <p:nvSpPr>
          <p:cNvPr id="57" name="Body Level One…"/>
          <p:cNvSpPr txBox="1">
            <a:spLocks noGrp="1"/>
          </p:cNvSpPr>
          <p:nvPr>
            <p:ph type="body" idx="1"/>
          </p:nvPr>
        </p:nvSpPr>
        <p:spPr>
          <a:xfrm>
            <a:off x="342613" y="767460"/>
            <a:ext cx="11642747" cy="5543660"/>
          </a:xfrm>
          <a:prstGeom prst="rect">
            <a:avLst/>
          </a:prstGeom>
        </p:spPr>
        <p:txBody>
          <a:bodyPr anchor="t">
            <a:normAutofit/>
          </a:bodyPr>
          <a:lstStyle>
            <a:lvl1pPr>
              <a:spcBef>
                <a:spcPts val="600"/>
              </a:spcBef>
              <a:defRPr sz="3000"/>
            </a:lvl1pPr>
            <a:lvl2pPr>
              <a:spcBef>
                <a:spcPts val="250"/>
              </a:spcBef>
              <a:buChar char="-"/>
              <a:defRPr sz="3000"/>
            </a:lvl2pPr>
            <a:lvl3pPr>
              <a:spcBef>
                <a:spcPts val="0"/>
              </a:spcBef>
              <a:buClr>
                <a:srgbClr val="000000"/>
              </a:buClr>
              <a:buChar char="‣"/>
              <a:defRPr sz="3000"/>
            </a:lvl3pPr>
            <a:lvl4pPr>
              <a:spcBef>
                <a:spcPts val="0"/>
              </a:spcBef>
              <a:defRPr sz="3000"/>
            </a:lvl4pPr>
            <a:lvl5pPr>
              <a:spcBef>
                <a:spcPts val="0"/>
              </a:spcBef>
              <a:defRPr sz="3000"/>
            </a:lvl5pPr>
          </a:lstStyle>
          <a:p>
            <a:r>
              <a:rPr lang="en-GB" noProof="0"/>
              <a:t>Body Level One</a:t>
            </a:r>
          </a:p>
          <a:p>
            <a:pPr lvl="1"/>
            <a:r>
              <a:rPr lang="en-GB" noProof="0"/>
              <a:t>Body Level Two</a:t>
            </a:r>
          </a:p>
          <a:p>
            <a:pPr lvl="2"/>
            <a:r>
              <a:rPr lang="en-GB" noProof="0"/>
              <a:t>Body Level Three</a:t>
            </a:r>
          </a:p>
          <a:p>
            <a:pPr lvl="3"/>
            <a:r>
              <a:rPr lang="en-GB" noProof="0"/>
              <a:t>Body Level Four</a:t>
            </a:r>
          </a:p>
          <a:p>
            <a:pPr lvl="4"/>
            <a:r>
              <a:rPr lang="en-GB" noProof="0"/>
              <a:t>Body Level Five</a:t>
            </a:r>
          </a:p>
        </p:txBody>
      </p:sp>
      <p:sp>
        <p:nvSpPr>
          <p:cNvPr id="58" name="Slide Number"/>
          <p:cNvSpPr txBox="1">
            <a:spLocks noGrp="1"/>
          </p:cNvSpPr>
          <p:nvPr>
            <p:ph type="sldNum" sz="quarter" idx="2"/>
          </p:nvPr>
        </p:nvSpPr>
        <p:spPr>
          <a:xfrm>
            <a:off x="5984541" y="6540500"/>
            <a:ext cx="216568" cy="235962"/>
          </a:xfrm>
          <a:prstGeom prst="rect">
            <a:avLst/>
          </a:prstGeom>
        </p:spPr>
        <p:txBody>
          <a:bodyPr/>
          <a:lstStyle/>
          <a:p>
            <a:fld id="{86CB4B4D-7CA3-9044-876B-883B54F8677D}" type="slidenum">
              <a:rPr lang="en-GB" noProof="0" smtClean="0"/>
              <a:t>‹#›</a:t>
            </a:fld>
            <a:endParaRPr lang="en-GB" noProof="0"/>
          </a:p>
        </p:txBody>
      </p:sp>
    </p:spTree>
    <p:extLst>
      <p:ext uri="{BB962C8B-B14F-4D97-AF65-F5344CB8AC3E}">
        <p14:creationId xmlns:p14="http://schemas.microsoft.com/office/powerpoint/2010/main" val="5936509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Normal">
    <p:spTree>
      <p:nvGrpSpPr>
        <p:cNvPr id="1" name=""/>
        <p:cNvGrpSpPr/>
        <p:nvPr/>
      </p:nvGrpSpPr>
      <p:grpSpPr>
        <a:xfrm>
          <a:off x="0" y="0"/>
          <a:ext cx="0" cy="0"/>
          <a:chOff x="0" y="0"/>
          <a:chExt cx="0" cy="0"/>
        </a:xfrm>
      </p:grpSpPr>
      <p:sp>
        <p:nvSpPr>
          <p:cNvPr id="2" name="Slide Number Placeholder 11">
            <a:extLst>
              <a:ext uri="{FF2B5EF4-FFF2-40B4-BE49-F238E27FC236}">
                <a16:creationId xmlns:a16="http://schemas.microsoft.com/office/drawing/2014/main" id="{0A03E3CB-6A69-45E8-9666-98F61D90D452}"/>
              </a:ext>
            </a:extLst>
          </p:cNvPr>
          <p:cNvSpPr>
            <a:spLocks noGrp="1"/>
          </p:cNvSpPr>
          <p:nvPr>
            <p:ph type="sldNum" sz="quarter" idx="10"/>
          </p:nvPr>
        </p:nvSpPr>
        <p:spPr>
          <a:xfrm>
            <a:off x="11508317" y="6519864"/>
            <a:ext cx="2844800" cy="365125"/>
          </a:xfrm>
        </p:spPr>
        <p:txBody>
          <a:bodyPr/>
          <a:lstStyle>
            <a:lvl1pPr>
              <a:defRPr sz="1100" b="1">
                <a:solidFill>
                  <a:schemeClr val="tx1"/>
                </a:solidFill>
              </a:defRPr>
            </a:lvl1pPr>
          </a:lstStyle>
          <a:p>
            <a:pPr>
              <a:defRPr/>
            </a:pPr>
            <a:fld id="{E5E6125F-E9C1-411B-8DD5-7660B66BACA5}" type="slidenum">
              <a:rPr lang="en-US" altLang="en-US"/>
              <a:pPr>
                <a:defRPr/>
              </a:pPr>
              <a:t>‹#›</a:t>
            </a:fld>
            <a:endParaRPr lang="en-US" altLang="en-US"/>
          </a:p>
        </p:txBody>
      </p:sp>
    </p:spTree>
    <p:extLst>
      <p:ext uri="{BB962C8B-B14F-4D97-AF65-F5344CB8AC3E}">
        <p14:creationId xmlns:p14="http://schemas.microsoft.com/office/powerpoint/2010/main" val="1939230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a:t>IDT </a:t>
            </a:r>
            <a:endParaRPr lang="en-US" dirty="0"/>
          </a:p>
        </p:txBody>
      </p:sp>
      <p:sp>
        <p:nvSpPr>
          <p:cNvPr id="4" name="Slide Number Placeholder 3"/>
          <p:cNvSpPr>
            <a:spLocks noGrp="1"/>
          </p:cNvSpPr>
          <p:nvPr>
            <p:ph type="sldNum" sz="quarter" idx="11"/>
          </p:nvPr>
        </p:nvSpPr>
        <p:spPr/>
        <p:txBody>
          <a:bodyPr/>
          <a:lstStyle/>
          <a:p>
            <a:fld id="{DEF62AA5-A9F9-344C-9738-C68EB5A8EDFF}" type="slidenum">
              <a:rPr lang="en-US" smtClean="0"/>
              <a:pPr/>
              <a:t>‹#›</a:t>
            </a:fld>
            <a:endParaRPr lang="en-US"/>
          </a:p>
        </p:txBody>
      </p:sp>
      <p:sp>
        <p:nvSpPr>
          <p:cNvPr id="5" name="Date Placeholder 4"/>
          <p:cNvSpPr>
            <a:spLocks noGrp="1"/>
          </p:cNvSpPr>
          <p:nvPr>
            <p:ph type="dt" sz="half" idx="12"/>
          </p:nvPr>
        </p:nvSpPr>
        <p:spPr>
          <a:xfrm>
            <a:off x="108422" y="6551048"/>
            <a:ext cx="2743200" cy="365125"/>
          </a:xfrm>
        </p:spPr>
        <p:txBody>
          <a:bodyPr/>
          <a:lstStyle/>
          <a:p>
            <a:fld id="{C3068167-21C7-DD42-BEFE-70D4C2639CF0}" type="datetime3">
              <a:rPr lang="en-US" smtClean="0"/>
              <a:t>13 May 2025</a:t>
            </a:fld>
            <a:endParaRPr lang="en-US" dirty="0"/>
          </a:p>
        </p:txBody>
      </p:sp>
      <p:sp>
        <p:nvSpPr>
          <p:cNvPr id="8" name="Content Placeholder 7"/>
          <p:cNvSpPr>
            <a:spLocks noGrp="1"/>
          </p:cNvSpPr>
          <p:nvPr>
            <p:ph sz="quarter" idx="13"/>
          </p:nvPr>
        </p:nvSpPr>
        <p:spPr>
          <a:xfrm>
            <a:off x="838200" y="1668463"/>
            <a:ext cx="10515600" cy="4311650"/>
          </a:xfrm>
          <a:prstGeom prst="rect">
            <a:avLst/>
          </a:prstGeom>
        </p:spPr>
        <p:txBody>
          <a:bodyPr/>
          <a:lstStyle>
            <a:lvl1pPr marL="342900" indent="-342900" algn="l">
              <a:buFont typeface="Arial" charset="0"/>
              <a:buChar char="•"/>
              <a:defRPr sz="2400" b="0" i="0">
                <a:latin typeface="Avenir Book" charset="0"/>
                <a:ea typeface="Avenir Book" charset="0"/>
                <a:cs typeface="Avenir Book" charset="0"/>
              </a:defRPr>
            </a:lvl1pPr>
            <a:lvl2pPr marL="628650" indent="-285750" algn="l">
              <a:buFont typeface="Arial" charset="0"/>
              <a:buChar char="•"/>
              <a:defRPr sz="2000" b="0" i="0">
                <a:latin typeface="Avenir Book" charset="0"/>
                <a:ea typeface="Avenir Book" charset="0"/>
                <a:cs typeface="Avenir Book" charset="0"/>
              </a:defRPr>
            </a:lvl2pPr>
            <a:lvl3pPr marL="971550" indent="-285750" algn="l">
              <a:buFont typeface="Arial" charset="0"/>
              <a:buChar char="•"/>
              <a:defRPr sz="1800" b="0" i="0">
                <a:latin typeface="Avenir Book" charset="0"/>
                <a:ea typeface="Avenir Book" charset="0"/>
                <a:cs typeface="Avenir Book" charset="0"/>
              </a:defRPr>
            </a:lvl3pPr>
            <a:lvl4pPr marL="1314450" indent="-285750" algn="l">
              <a:buFont typeface="Arial" charset="0"/>
              <a:buChar char="•"/>
              <a:defRPr sz="1600" b="0" i="0">
                <a:latin typeface="Avenir Book" charset="0"/>
                <a:ea typeface="Avenir Book" charset="0"/>
                <a:cs typeface="Avenir Book" charset="0"/>
              </a:defRPr>
            </a:lvl4pPr>
            <a:lvl5pPr marL="1657350" indent="-285750" algn="l">
              <a:buFont typeface="Arial" charset="0"/>
              <a:buChar char="•"/>
              <a:defRPr sz="1400" b="0" i="0">
                <a:latin typeface="Avenir Book" charset="0"/>
                <a:ea typeface="Avenir Book" charset="0"/>
                <a:cs typeface="Avenir Book"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63823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a:t>Click to edit Master title style</a:t>
            </a:r>
            <a:endParaRPr lang="en-US"/>
          </a:p>
        </p:txBody>
      </p:sp>
      <p:sp>
        <p:nvSpPr>
          <p:cNvPr id="5" name="Text Placeholder 12"/>
          <p:cNvSpPr>
            <a:spLocks noGrp="1"/>
          </p:cNvSpPr>
          <p:nvPr>
            <p:ph type="body" sz="quarter" idx="13"/>
          </p:nvPr>
        </p:nvSpPr>
        <p:spPr>
          <a:xfrm>
            <a:off x="563671" y="1127987"/>
            <a:ext cx="11018729" cy="4967287"/>
          </a:xfrm>
        </p:spPr>
        <p:txBody>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4" name="Date Placeholder 2">
            <a:extLst>
              <a:ext uri="{FF2B5EF4-FFF2-40B4-BE49-F238E27FC236}">
                <a16:creationId xmlns:a16="http://schemas.microsoft.com/office/drawing/2014/main" id="{8779913A-0EA4-4202-B376-7BE0064FAB29}"/>
              </a:ext>
            </a:extLst>
          </p:cNvPr>
          <p:cNvSpPr>
            <a:spLocks noGrp="1"/>
          </p:cNvSpPr>
          <p:nvPr>
            <p:ph type="dt" sz="half" idx="14"/>
          </p:nvPr>
        </p:nvSpPr>
        <p:spPr/>
        <p:txBody>
          <a:bodyPr/>
          <a:lstStyle>
            <a:lvl1pPr defTabSz="457200" eaLnBrk="0" hangingPunct="0">
              <a:defRPr/>
            </a:lvl1pPr>
          </a:lstStyle>
          <a:p>
            <a:pPr>
              <a:defRPr/>
            </a:pPr>
            <a:endParaRPr lang="en-US" altLang="en-US"/>
          </a:p>
        </p:txBody>
      </p:sp>
      <p:sp>
        <p:nvSpPr>
          <p:cNvPr id="6" name="Slide Number Placeholder 3">
            <a:extLst>
              <a:ext uri="{FF2B5EF4-FFF2-40B4-BE49-F238E27FC236}">
                <a16:creationId xmlns:a16="http://schemas.microsoft.com/office/drawing/2014/main" id="{A4E843F2-C92B-4677-A501-7A34213FE62F}"/>
              </a:ext>
            </a:extLst>
          </p:cNvPr>
          <p:cNvSpPr>
            <a:spLocks noGrp="1"/>
          </p:cNvSpPr>
          <p:nvPr>
            <p:ph type="sldNum" sz="quarter" idx="15"/>
          </p:nvPr>
        </p:nvSpPr>
        <p:spPr/>
        <p:txBody>
          <a:bodyPr/>
          <a:lstStyle>
            <a:lvl1pPr defTabSz="457200" eaLnBrk="0" hangingPunct="0">
              <a:defRPr/>
            </a:lvl1pPr>
          </a:lstStyle>
          <a:p>
            <a:pPr>
              <a:defRPr/>
            </a:pPr>
            <a:fld id="{84CA1A48-680E-414C-97A5-2072CA0912A6}" type="slidenum">
              <a:rPr lang="en-US" altLang="en-US"/>
              <a:pPr>
                <a:defRPr/>
              </a:pPr>
              <a:t>‹#›</a:t>
            </a:fld>
            <a:endParaRPr lang="en-US" altLang="en-US"/>
          </a:p>
        </p:txBody>
      </p:sp>
    </p:spTree>
    <p:extLst>
      <p:ext uri="{BB962C8B-B14F-4D97-AF65-F5344CB8AC3E}">
        <p14:creationId xmlns:p14="http://schemas.microsoft.com/office/powerpoint/2010/main" val="42919958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9" name="Slide Number Placeholder 8"/>
          <p:cNvSpPr>
            <a:spLocks noGrp="1"/>
          </p:cNvSpPr>
          <p:nvPr>
            <p:ph type="sldNum" sz="quarter" idx="10"/>
          </p:nvPr>
        </p:nvSpPr>
        <p:spPr/>
        <p:txBody>
          <a:bodyPr/>
          <a:lstStyle/>
          <a:p>
            <a:fld id="{D9BF5071-ED05-4944-80F9-6D12E6F81990}" type="slidenum">
              <a:rPr lang="en-US" smtClean="0"/>
              <a:t>‹#›</a:t>
            </a:fld>
            <a:endParaRPr lang="en-US"/>
          </a:p>
        </p:txBody>
      </p:sp>
    </p:spTree>
    <p:extLst>
      <p:ext uri="{BB962C8B-B14F-4D97-AF65-F5344CB8AC3E}">
        <p14:creationId xmlns:p14="http://schemas.microsoft.com/office/powerpoint/2010/main" val="28388191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xfrm>
            <a:off x="844550" y="-21110"/>
            <a:ext cx="10502900" cy="760904"/>
          </a:xfrm>
          <a:prstGeom prst="rect">
            <a:avLst/>
          </a:prstGeom>
        </p:spPr>
        <p:txBody>
          <a:bodyPr>
            <a:normAutofit/>
          </a:bodyPr>
          <a:lstStyle>
            <a:lvl1pPr>
              <a:defRPr sz="4400" i="1"/>
            </a:lvl1pPr>
          </a:lstStyle>
          <a:p>
            <a:r>
              <a:rPr lang="en-GB" noProof="0" dirty="0"/>
              <a:t>Title Text</a:t>
            </a:r>
          </a:p>
        </p:txBody>
      </p:sp>
      <p:sp>
        <p:nvSpPr>
          <p:cNvPr id="57" name="Body Level One…"/>
          <p:cNvSpPr txBox="1">
            <a:spLocks noGrp="1"/>
          </p:cNvSpPr>
          <p:nvPr>
            <p:ph type="body" idx="1"/>
          </p:nvPr>
        </p:nvSpPr>
        <p:spPr>
          <a:xfrm>
            <a:off x="342613" y="767460"/>
            <a:ext cx="11642747" cy="5543660"/>
          </a:xfrm>
          <a:prstGeom prst="rect">
            <a:avLst/>
          </a:prstGeom>
        </p:spPr>
        <p:txBody>
          <a:bodyPr anchor="t">
            <a:normAutofit/>
          </a:bodyPr>
          <a:lstStyle>
            <a:lvl1pPr>
              <a:spcBef>
                <a:spcPts val="600"/>
              </a:spcBef>
              <a:defRPr sz="3000"/>
            </a:lvl1pPr>
            <a:lvl2pPr>
              <a:spcBef>
                <a:spcPts val="250"/>
              </a:spcBef>
              <a:buChar char="-"/>
              <a:defRPr sz="3000"/>
            </a:lvl2pPr>
            <a:lvl3pPr>
              <a:spcBef>
                <a:spcPts val="0"/>
              </a:spcBef>
              <a:buClr>
                <a:srgbClr val="000000"/>
              </a:buClr>
              <a:buChar char="‣"/>
              <a:defRPr sz="3000"/>
            </a:lvl3pPr>
            <a:lvl4pPr>
              <a:spcBef>
                <a:spcPts val="0"/>
              </a:spcBef>
              <a:defRPr sz="3000"/>
            </a:lvl4pPr>
            <a:lvl5pPr>
              <a:spcBef>
                <a:spcPts val="0"/>
              </a:spcBef>
              <a:defRPr sz="3000"/>
            </a:lvl5pPr>
          </a:lstStyle>
          <a:p>
            <a:r>
              <a:rPr lang="en-GB" noProof="0"/>
              <a:t>Body Level One</a:t>
            </a:r>
          </a:p>
          <a:p>
            <a:pPr lvl="1"/>
            <a:r>
              <a:rPr lang="en-GB" noProof="0"/>
              <a:t>Body Level Two</a:t>
            </a:r>
          </a:p>
          <a:p>
            <a:pPr lvl="2"/>
            <a:r>
              <a:rPr lang="en-GB" noProof="0"/>
              <a:t>Body Level Three</a:t>
            </a:r>
          </a:p>
          <a:p>
            <a:pPr lvl="3"/>
            <a:r>
              <a:rPr lang="en-GB" noProof="0"/>
              <a:t>Body Level Four</a:t>
            </a:r>
          </a:p>
          <a:p>
            <a:pPr lvl="4"/>
            <a:r>
              <a:rPr lang="en-GB" noProof="0"/>
              <a:t>Body Level Five</a:t>
            </a:r>
          </a:p>
        </p:txBody>
      </p:sp>
      <p:sp>
        <p:nvSpPr>
          <p:cNvPr id="58" name="Slide Number"/>
          <p:cNvSpPr txBox="1">
            <a:spLocks noGrp="1"/>
          </p:cNvSpPr>
          <p:nvPr>
            <p:ph type="sldNum" sz="quarter" idx="2"/>
          </p:nvPr>
        </p:nvSpPr>
        <p:spPr>
          <a:xfrm>
            <a:off x="5984541" y="6540500"/>
            <a:ext cx="216568" cy="235962"/>
          </a:xfrm>
          <a:prstGeom prst="rect">
            <a:avLst/>
          </a:prstGeom>
        </p:spPr>
        <p:txBody>
          <a:bodyPr/>
          <a:lstStyle/>
          <a:p>
            <a:fld id="{86CB4B4D-7CA3-9044-876B-883B54F8677D}" type="slidenum">
              <a:rPr lang="en-GB" noProof="0" smtClean="0"/>
              <a:t>‹#›</a:t>
            </a:fld>
            <a:endParaRPr lang="en-GB" noProof="0"/>
          </a:p>
        </p:txBody>
      </p:sp>
    </p:spTree>
    <p:extLst>
      <p:ext uri="{BB962C8B-B14F-4D97-AF65-F5344CB8AC3E}">
        <p14:creationId xmlns:p14="http://schemas.microsoft.com/office/powerpoint/2010/main" val="25339770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3DD32B3E-8D88-4A8D-9D17-C8834D2DC78B}"/>
              </a:ext>
            </a:extLst>
          </p:cNvPr>
          <p:cNvSpPr>
            <a:spLocks noGrp="1"/>
          </p:cNvSpPr>
          <p:nvPr>
            <p:ph type="dt" sz="half" idx="10"/>
          </p:nvPr>
        </p:nvSpPr>
        <p:spPr/>
        <p:txBody>
          <a:bodyPr/>
          <a:lstStyle/>
          <a:p>
            <a:fld id="{7E720C1B-DC2C-8C42-A1C8-7B5900D49439}" type="datetime3">
              <a:rPr lang="en-US" smtClean="0"/>
              <a:t>13 May 2025</a:t>
            </a:fld>
            <a:endParaRPr lang="en-US"/>
          </a:p>
        </p:txBody>
      </p:sp>
      <p:sp>
        <p:nvSpPr>
          <p:cNvPr id="3" name="フッター プレースホルダー 2">
            <a:extLst>
              <a:ext uri="{FF2B5EF4-FFF2-40B4-BE49-F238E27FC236}">
                <a16:creationId xmlns:a16="http://schemas.microsoft.com/office/drawing/2014/main" id="{7DB3760D-D1D3-445F-9997-B17F3E279422}"/>
              </a:ext>
            </a:extLst>
          </p:cNvPr>
          <p:cNvSpPr>
            <a:spLocks noGrp="1"/>
          </p:cNvSpPr>
          <p:nvPr>
            <p:ph type="ftr" sz="quarter" idx="11"/>
          </p:nvPr>
        </p:nvSpPr>
        <p:spPr/>
        <p:txBody>
          <a:bodyPr/>
          <a:lstStyle/>
          <a:p>
            <a:r>
              <a:rPr lang="en-US"/>
              <a:t>IDT </a:t>
            </a:r>
          </a:p>
        </p:txBody>
      </p:sp>
      <p:sp>
        <p:nvSpPr>
          <p:cNvPr id="4" name="スライド番号プレースホルダー 3">
            <a:extLst>
              <a:ext uri="{FF2B5EF4-FFF2-40B4-BE49-F238E27FC236}">
                <a16:creationId xmlns:a16="http://schemas.microsoft.com/office/drawing/2014/main" id="{AE1CC052-DF32-4A4E-9213-B71BABD1F930}"/>
              </a:ext>
            </a:extLst>
          </p:cNvPr>
          <p:cNvSpPr>
            <a:spLocks noGrp="1"/>
          </p:cNvSpPr>
          <p:nvPr>
            <p:ph type="sldNum" sz="quarter" idx="12"/>
          </p:nvPr>
        </p:nvSpPr>
        <p:spPr/>
        <p:txBody>
          <a:bodyPr/>
          <a:lstStyle/>
          <a:p>
            <a:fld id="{1B83789E-7054-435C-86B5-CBB11BB2C72A}" type="slidenum">
              <a:rPr lang="en-US" smtClean="0"/>
              <a:t>‹#›</a:t>
            </a:fld>
            <a:endParaRPr lang="en-US"/>
          </a:p>
        </p:txBody>
      </p:sp>
    </p:spTree>
    <p:extLst>
      <p:ext uri="{BB962C8B-B14F-4D97-AF65-F5344CB8AC3E}">
        <p14:creationId xmlns:p14="http://schemas.microsoft.com/office/powerpoint/2010/main" val="19158796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8" name="Espace réservé du pied de page 4"/>
          <p:cNvSpPr>
            <a:spLocks noGrp="1"/>
          </p:cNvSpPr>
          <p:nvPr>
            <p:ph type="ftr" sz="quarter" idx="3"/>
          </p:nvPr>
        </p:nvSpPr>
        <p:spPr>
          <a:xfrm>
            <a:off x="527381" y="6597352"/>
            <a:ext cx="9889099" cy="327552"/>
          </a:xfrm>
          <a:prstGeom prst="rect">
            <a:avLst/>
          </a:prstGeom>
        </p:spPr>
        <p:txBody>
          <a:bodyPr lIns="0" tIns="0" rIns="0" bIns="0"/>
          <a:lstStyle>
            <a:lvl1pPr algn="ctr">
              <a:defRPr sz="1600">
                <a:latin typeface="Calibri"/>
                <a:cs typeface="Calibri"/>
              </a:defRPr>
            </a:lvl1pPr>
          </a:lstStyle>
          <a:p>
            <a:r>
              <a:rPr lang="fi-FI"/>
              <a:t>D. Schulte                         Muon Collider, IMCC Meeting, October 2022 </a:t>
            </a:r>
            <a:endParaRPr lang="en-GB" dirty="0"/>
          </a:p>
        </p:txBody>
      </p:sp>
      <p:sp>
        <p:nvSpPr>
          <p:cNvPr id="9" name="Espace réservé du numéro de diapositive 5"/>
          <p:cNvSpPr>
            <a:spLocks noGrp="1"/>
          </p:cNvSpPr>
          <p:nvPr>
            <p:ph type="sldNum" sz="quarter" idx="4"/>
          </p:nvPr>
        </p:nvSpPr>
        <p:spPr>
          <a:xfrm>
            <a:off x="10464800" y="6538914"/>
            <a:ext cx="609600" cy="365125"/>
          </a:xfrm>
          <a:prstGeom prst="rect">
            <a:avLst/>
          </a:prstGeom>
        </p:spPr>
        <p:txBody>
          <a:bodyPr vert="horz" lIns="91440" tIns="45720" rIns="91440" bIns="45720" rtlCol="0" anchor="ctr"/>
          <a:lstStyle>
            <a:lvl1pPr algn="r">
              <a:defRPr sz="1600" b="1">
                <a:solidFill>
                  <a:schemeClr val="bg1"/>
                </a:solidFill>
                <a:latin typeface="Arial Narrow"/>
                <a:cs typeface="Arial Narrow"/>
              </a:defRPr>
            </a:lvl1pPr>
          </a:lstStyle>
          <a:p>
            <a:fld id="{974172A1-1CBF-0B40-9234-7D4D80EC19EA}" type="slidenum">
              <a:rPr lang="en-GB" smtClean="0"/>
              <a:pPr/>
              <a:t>‹#›</a:t>
            </a:fld>
            <a:endParaRPr lang="en-GB" dirty="0"/>
          </a:p>
        </p:txBody>
      </p:sp>
      <p:sp>
        <p:nvSpPr>
          <p:cNvPr id="5" name="Titre 6"/>
          <p:cNvSpPr>
            <a:spLocks noGrp="1"/>
          </p:cNvSpPr>
          <p:nvPr>
            <p:ph type="title"/>
          </p:nvPr>
        </p:nvSpPr>
        <p:spPr>
          <a:xfrm>
            <a:off x="1727200" y="275167"/>
            <a:ext cx="9042400" cy="1143000"/>
          </a:xfrm>
          <a:prstGeom prst="rect">
            <a:avLst/>
          </a:prstGeom>
        </p:spPr>
        <p:txBody>
          <a:bodyPr vert="horz" lIns="0" tIns="0" rIns="0" bIns="0"/>
          <a:lstStyle/>
          <a:p>
            <a:r>
              <a:rPr lang="fr-FR" dirty="0"/>
              <a:t>Cliquez et modifiez le titre</a:t>
            </a:r>
            <a:endParaRPr lang="en-GB" dirty="0"/>
          </a:p>
        </p:txBody>
      </p:sp>
    </p:spTree>
    <p:extLst>
      <p:ext uri="{BB962C8B-B14F-4D97-AF65-F5344CB8AC3E}">
        <p14:creationId xmlns:p14="http://schemas.microsoft.com/office/powerpoint/2010/main" val="36785147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6" name="Espace réservé du contenu 5"/>
          <p:cNvSpPr>
            <a:spLocks noGrp="1"/>
          </p:cNvSpPr>
          <p:nvPr>
            <p:ph sz="quarter" idx="12"/>
          </p:nvPr>
        </p:nvSpPr>
        <p:spPr>
          <a:xfrm>
            <a:off x="609600" y="1701800"/>
            <a:ext cx="11074400" cy="4714875"/>
          </a:xfrm>
          <a:prstGeom prst="rect">
            <a:avLst/>
          </a:prstGeom>
        </p:spPr>
        <p:txBody>
          <a:bodyPr/>
          <a:lstStyle>
            <a:lvl1pPr marL="457189" indent="-457189">
              <a:buClr>
                <a:schemeClr val="tx1"/>
              </a:buClr>
              <a:buFont typeface="Arial"/>
              <a:buChar char="•"/>
              <a:defRPr sz="2667">
                <a:solidFill>
                  <a:srgbClr val="000000"/>
                </a:solidFill>
                <a:latin typeface="+mn-lt"/>
              </a:defRPr>
            </a:lvl1pPr>
            <a:lvl2pPr marL="990575" indent="-380990">
              <a:buClr>
                <a:schemeClr val="tx1"/>
              </a:buClr>
              <a:buFont typeface="Arial"/>
              <a:buChar char="•"/>
              <a:defRPr sz="2667">
                <a:solidFill>
                  <a:srgbClr val="000000"/>
                </a:solidFill>
                <a:latin typeface="+mn-lt"/>
              </a:defRPr>
            </a:lvl2pPr>
            <a:lvl3pPr marL="1523962" indent="-304792">
              <a:buClr>
                <a:schemeClr val="tx1"/>
              </a:buClr>
              <a:buFont typeface="Arial"/>
              <a:buChar char="•"/>
              <a:defRPr sz="2667">
                <a:solidFill>
                  <a:srgbClr val="000000"/>
                </a:solidFill>
                <a:latin typeface="+mn-lt"/>
              </a:defRPr>
            </a:lvl3pPr>
            <a:lvl4pPr marL="2133547" indent="-304792">
              <a:buClr>
                <a:schemeClr val="tx1"/>
              </a:buClr>
              <a:buFont typeface="Arial"/>
              <a:buChar char="•"/>
              <a:defRPr sz="2667">
                <a:solidFill>
                  <a:srgbClr val="000000"/>
                </a:solidFill>
                <a:latin typeface="+mn-lt"/>
              </a:defRPr>
            </a:lvl4pPr>
            <a:lvl5pPr marL="2743131" indent="-304792">
              <a:buClr>
                <a:schemeClr val="tx1"/>
              </a:buClr>
              <a:buFont typeface="Arial"/>
              <a:buChar char="•"/>
              <a:defRPr sz="2667">
                <a:solidFill>
                  <a:srgbClr val="000000"/>
                </a:solidFill>
                <a:latin typeface="+mn-lt"/>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GB" dirty="0"/>
          </a:p>
        </p:txBody>
      </p:sp>
      <p:sp>
        <p:nvSpPr>
          <p:cNvPr id="8" name="Espace réservé du pied de page 4"/>
          <p:cNvSpPr>
            <a:spLocks noGrp="1"/>
          </p:cNvSpPr>
          <p:nvPr>
            <p:ph type="ftr" sz="quarter" idx="3"/>
          </p:nvPr>
        </p:nvSpPr>
        <p:spPr>
          <a:xfrm>
            <a:off x="239349" y="6597353"/>
            <a:ext cx="10022251" cy="306687"/>
          </a:xfrm>
          <a:prstGeom prst="rect">
            <a:avLst/>
          </a:prstGeom>
        </p:spPr>
        <p:txBody>
          <a:bodyPr lIns="0" tIns="0" rIns="0" bIns="0"/>
          <a:lstStyle>
            <a:lvl1pPr algn="ctr">
              <a:defRPr sz="1600">
                <a:latin typeface="Calibri"/>
                <a:cs typeface="Calibri"/>
              </a:defRPr>
            </a:lvl1pPr>
          </a:lstStyle>
          <a:p>
            <a:r>
              <a:rPr lang="fi-FI"/>
              <a:t>D. Schulte                         Muon Collider, IMCC Meeting, October 2022 </a:t>
            </a:r>
            <a:endParaRPr lang="en-GB" dirty="0"/>
          </a:p>
        </p:txBody>
      </p:sp>
      <p:sp>
        <p:nvSpPr>
          <p:cNvPr id="9" name="Espace réservé du numéro de diapositive 5"/>
          <p:cNvSpPr>
            <a:spLocks noGrp="1"/>
          </p:cNvSpPr>
          <p:nvPr>
            <p:ph type="sldNum" sz="quarter" idx="4"/>
          </p:nvPr>
        </p:nvSpPr>
        <p:spPr>
          <a:xfrm>
            <a:off x="10464800" y="6538914"/>
            <a:ext cx="609600" cy="365125"/>
          </a:xfrm>
          <a:prstGeom prst="rect">
            <a:avLst/>
          </a:prstGeom>
        </p:spPr>
        <p:txBody>
          <a:bodyPr vert="horz" lIns="91440" tIns="45720" rIns="91440" bIns="45720" rtlCol="0" anchor="ctr"/>
          <a:lstStyle>
            <a:lvl1pPr algn="r">
              <a:defRPr sz="1600" b="1">
                <a:solidFill>
                  <a:schemeClr val="bg1"/>
                </a:solidFill>
                <a:latin typeface="Arial Narrow"/>
                <a:cs typeface="Arial Narrow"/>
              </a:defRPr>
            </a:lvl1pPr>
          </a:lstStyle>
          <a:p>
            <a:fld id="{974172A1-1CBF-0B40-9234-7D4D80EC19EA}" type="slidenum">
              <a:rPr lang="en-GB" smtClean="0"/>
              <a:pPr/>
              <a:t>‹#›</a:t>
            </a:fld>
            <a:endParaRPr lang="en-GB" dirty="0"/>
          </a:p>
        </p:txBody>
      </p:sp>
      <p:sp>
        <p:nvSpPr>
          <p:cNvPr id="7" name="Titre 6"/>
          <p:cNvSpPr>
            <a:spLocks noGrp="1"/>
          </p:cNvSpPr>
          <p:nvPr>
            <p:ph type="title"/>
          </p:nvPr>
        </p:nvSpPr>
        <p:spPr>
          <a:xfrm>
            <a:off x="1727200" y="275167"/>
            <a:ext cx="9042400" cy="753567"/>
          </a:xfrm>
          <a:prstGeom prst="rect">
            <a:avLst/>
          </a:prstGeom>
        </p:spPr>
        <p:txBody>
          <a:bodyPr vert="horz" lIns="0" tIns="0" rIns="0" bIns="0"/>
          <a:lstStyle>
            <a:lvl1pPr>
              <a:defRPr sz="4800" b="0">
                <a:latin typeface="+mj-lt"/>
              </a:defRPr>
            </a:lvl1pPr>
          </a:lstStyle>
          <a:p>
            <a:r>
              <a:rPr lang="fr-FR" dirty="0"/>
              <a:t>Cliquez et modifiez le titre</a:t>
            </a:r>
            <a:endParaRPr lang="en-GB" dirty="0"/>
          </a:p>
        </p:txBody>
      </p:sp>
    </p:spTree>
    <p:extLst>
      <p:ext uri="{BB962C8B-B14F-4D97-AF65-F5344CB8AC3E}">
        <p14:creationId xmlns:p14="http://schemas.microsoft.com/office/powerpoint/2010/main" val="23419446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4" name="Espace réservé pour une image  3"/>
          <p:cNvSpPr>
            <a:spLocks noGrp="1"/>
          </p:cNvSpPr>
          <p:nvPr>
            <p:ph type="pic" sz="quarter" idx="10"/>
          </p:nvPr>
        </p:nvSpPr>
        <p:spPr>
          <a:xfrm>
            <a:off x="609600" y="1701800"/>
            <a:ext cx="10972800" cy="4673600"/>
          </a:xfrm>
          <a:prstGeom prst="rect">
            <a:avLst/>
          </a:prstGeom>
        </p:spPr>
        <p:txBody>
          <a:bodyPr vert="horz"/>
          <a:lstStyle/>
          <a:p>
            <a:endParaRPr lang="en-GB"/>
          </a:p>
        </p:txBody>
      </p:sp>
      <p:sp>
        <p:nvSpPr>
          <p:cNvPr id="5" name="Espace réservé du pied de page 4"/>
          <p:cNvSpPr>
            <a:spLocks noGrp="1"/>
          </p:cNvSpPr>
          <p:nvPr>
            <p:ph type="ftr" sz="quarter" idx="3"/>
          </p:nvPr>
        </p:nvSpPr>
        <p:spPr>
          <a:xfrm>
            <a:off x="1828800" y="6416675"/>
            <a:ext cx="8432800" cy="365125"/>
          </a:xfrm>
          <a:prstGeom prst="rect">
            <a:avLst/>
          </a:prstGeom>
        </p:spPr>
        <p:txBody>
          <a:bodyPr lIns="0" tIns="0" rIns="0" bIns="0"/>
          <a:lstStyle>
            <a:lvl1pPr>
              <a:defRPr sz="1600">
                <a:latin typeface="Calibri"/>
                <a:cs typeface="Calibri"/>
              </a:defRPr>
            </a:lvl1pPr>
          </a:lstStyle>
          <a:p>
            <a:r>
              <a:rPr lang="fi-FI"/>
              <a:t>D. Schulte                         Muon Collider, IMCC Meeting, October 2022 </a:t>
            </a:r>
            <a:endParaRPr lang="en-GB" dirty="0"/>
          </a:p>
        </p:txBody>
      </p:sp>
      <p:sp>
        <p:nvSpPr>
          <p:cNvPr id="6" name="Espace réservé du numéro de diapositive 5"/>
          <p:cNvSpPr>
            <a:spLocks noGrp="1"/>
          </p:cNvSpPr>
          <p:nvPr>
            <p:ph type="sldNum" sz="quarter" idx="4"/>
          </p:nvPr>
        </p:nvSpPr>
        <p:spPr>
          <a:xfrm>
            <a:off x="10464800" y="6538914"/>
            <a:ext cx="609600" cy="365125"/>
          </a:xfrm>
          <a:prstGeom prst="rect">
            <a:avLst/>
          </a:prstGeom>
        </p:spPr>
        <p:txBody>
          <a:bodyPr vert="horz" lIns="91440" tIns="45720" rIns="91440" bIns="45720" rtlCol="0" anchor="ctr"/>
          <a:lstStyle>
            <a:lvl1pPr algn="r">
              <a:defRPr sz="1600" b="1">
                <a:solidFill>
                  <a:schemeClr val="bg1"/>
                </a:solidFill>
                <a:latin typeface="Arial Narrow"/>
                <a:cs typeface="Arial Narrow"/>
              </a:defRPr>
            </a:lvl1pPr>
          </a:lstStyle>
          <a:p>
            <a:fld id="{974172A1-1CBF-0B40-9234-7D4D80EC19EA}" type="slidenum">
              <a:rPr lang="en-GB" smtClean="0"/>
              <a:pPr/>
              <a:t>‹#›</a:t>
            </a:fld>
            <a:endParaRPr lang="en-GB" dirty="0"/>
          </a:p>
        </p:txBody>
      </p:sp>
      <p:sp>
        <p:nvSpPr>
          <p:cNvPr id="7" name="Titre 6"/>
          <p:cNvSpPr>
            <a:spLocks noGrp="1"/>
          </p:cNvSpPr>
          <p:nvPr>
            <p:ph type="title"/>
          </p:nvPr>
        </p:nvSpPr>
        <p:spPr>
          <a:xfrm>
            <a:off x="1727200" y="275167"/>
            <a:ext cx="9042400" cy="1143000"/>
          </a:xfrm>
          <a:prstGeom prst="rect">
            <a:avLst/>
          </a:prstGeom>
        </p:spPr>
        <p:txBody>
          <a:bodyPr vert="horz" lIns="0" tIns="0" rIns="0" bIns="0"/>
          <a:lstStyle/>
          <a:p>
            <a:r>
              <a:rPr lang="fr-FR" dirty="0"/>
              <a:t>Cliquez et modifiez le titre</a:t>
            </a:r>
            <a:endParaRPr lang="en-GB" dirty="0"/>
          </a:p>
        </p:txBody>
      </p:sp>
    </p:spTree>
    <p:extLst>
      <p:ext uri="{BB962C8B-B14F-4D97-AF65-F5344CB8AC3E}">
        <p14:creationId xmlns:p14="http://schemas.microsoft.com/office/powerpoint/2010/main" val="28442853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
        <p:nvSpPr>
          <p:cNvPr id="3" name="Titre 6"/>
          <p:cNvSpPr>
            <a:spLocks noGrp="1"/>
          </p:cNvSpPr>
          <p:nvPr>
            <p:ph type="title"/>
          </p:nvPr>
        </p:nvSpPr>
        <p:spPr>
          <a:xfrm>
            <a:off x="1727200" y="275167"/>
            <a:ext cx="9042400" cy="1143000"/>
          </a:xfrm>
          <a:prstGeom prst="rect">
            <a:avLst/>
          </a:prstGeom>
        </p:spPr>
        <p:txBody>
          <a:bodyPr vert="horz" lIns="0" tIns="0" rIns="0" bIns="0"/>
          <a:lstStyle/>
          <a:p>
            <a:r>
              <a:rPr lang="fr-FR" dirty="0"/>
              <a:t>Cliquez et modifiez le titre</a:t>
            </a:r>
            <a:endParaRPr lang="en-GB" dirty="0"/>
          </a:p>
        </p:txBody>
      </p:sp>
      <p:sp>
        <p:nvSpPr>
          <p:cNvPr id="4" name="Espace réservé pour une image  6"/>
          <p:cNvSpPr>
            <a:spLocks noGrp="1"/>
          </p:cNvSpPr>
          <p:nvPr>
            <p:ph type="pic" sz="quarter" idx="10"/>
          </p:nvPr>
        </p:nvSpPr>
        <p:spPr>
          <a:xfrm>
            <a:off x="609600" y="1701800"/>
            <a:ext cx="4978400" cy="4368801"/>
          </a:xfrm>
          <a:prstGeom prst="rect">
            <a:avLst/>
          </a:prstGeom>
        </p:spPr>
        <p:txBody>
          <a:bodyPr vert="horz"/>
          <a:lstStyle/>
          <a:p>
            <a:endParaRPr lang="en-GB" dirty="0"/>
          </a:p>
        </p:txBody>
      </p:sp>
      <p:sp>
        <p:nvSpPr>
          <p:cNvPr id="5" name="Espace réservé du texte 11"/>
          <p:cNvSpPr>
            <a:spLocks noGrp="1"/>
          </p:cNvSpPr>
          <p:nvPr>
            <p:ph type="body" sz="quarter" idx="11"/>
          </p:nvPr>
        </p:nvSpPr>
        <p:spPr>
          <a:xfrm>
            <a:off x="5791200" y="1701800"/>
            <a:ext cx="5892800" cy="4368800"/>
          </a:xfrm>
          <a:prstGeom prst="rect">
            <a:avLst/>
          </a:prstGeom>
        </p:spPr>
        <p:txBody>
          <a:bodyPr vert="horz"/>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GB" dirty="0"/>
          </a:p>
        </p:txBody>
      </p:sp>
      <p:sp>
        <p:nvSpPr>
          <p:cNvPr id="6" name="Espace réservé du pied de page 4"/>
          <p:cNvSpPr>
            <a:spLocks noGrp="1"/>
          </p:cNvSpPr>
          <p:nvPr>
            <p:ph type="ftr" sz="quarter" idx="3"/>
          </p:nvPr>
        </p:nvSpPr>
        <p:spPr>
          <a:xfrm>
            <a:off x="1828800" y="6416675"/>
            <a:ext cx="8432800" cy="365125"/>
          </a:xfrm>
          <a:prstGeom prst="rect">
            <a:avLst/>
          </a:prstGeom>
        </p:spPr>
        <p:txBody>
          <a:bodyPr lIns="0" tIns="0" rIns="0" bIns="0"/>
          <a:lstStyle>
            <a:lvl1pPr>
              <a:defRPr sz="1600">
                <a:latin typeface="Arial Narrow"/>
                <a:cs typeface="Arial Narrow"/>
              </a:defRPr>
            </a:lvl1pPr>
          </a:lstStyle>
          <a:p>
            <a:r>
              <a:rPr lang="fi-FI"/>
              <a:t>D. Schulte                         Muon Collider, IMCC Meeting, October 2022 </a:t>
            </a:r>
            <a:endParaRPr lang="en-GB" dirty="0"/>
          </a:p>
        </p:txBody>
      </p:sp>
      <p:sp>
        <p:nvSpPr>
          <p:cNvPr id="7" name="Espace réservé du numéro de diapositive 5"/>
          <p:cNvSpPr>
            <a:spLocks noGrp="1"/>
          </p:cNvSpPr>
          <p:nvPr>
            <p:ph type="sldNum" sz="quarter" idx="4"/>
          </p:nvPr>
        </p:nvSpPr>
        <p:spPr>
          <a:xfrm>
            <a:off x="10464800" y="6538914"/>
            <a:ext cx="609600" cy="365125"/>
          </a:xfrm>
          <a:prstGeom prst="rect">
            <a:avLst/>
          </a:prstGeom>
        </p:spPr>
        <p:txBody>
          <a:bodyPr vert="horz" lIns="91440" tIns="45720" rIns="91440" bIns="45720" rtlCol="0" anchor="ctr"/>
          <a:lstStyle>
            <a:lvl1pPr algn="r">
              <a:defRPr sz="1600" b="1">
                <a:solidFill>
                  <a:schemeClr val="bg1"/>
                </a:solidFill>
                <a:latin typeface="Arial Narrow"/>
                <a:cs typeface="Arial Narrow"/>
              </a:defRPr>
            </a:lvl1pPr>
          </a:lstStyle>
          <a:p>
            <a:fld id="{974172A1-1CBF-0B40-9234-7D4D80EC19EA}" type="slidenum">
              <a:rPr lang="en-GB" smtClean="0"/>
              <a:pPr/>
              <a:t>‹#›</a:t>
            </a:fld>
            <a:endParaRPr lang="en-GB" dirty="0"/>
          </a:p>
        </p:txBody>
      </p:sp>
    </p:spTree>
    <p:extLst>
      <p:ext uri="{BB962C8B-B14F-4D97-AF65-F5344CB8AC3E}">
        <p14:creationId xmlns:p14="http://schemas.microsoft.com/office/powerpoint/2010/main" val="18784888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7" name="Image 8" descr="MUON-Slide-graphBase-pagebottom.jpg"/>
          <p:cNvPicPr>
            <a:picLocks noChangeAspect="1"/>
          </p:cNvPicPr>
          <p:nvPr userDrawn="1"/>
        </p:nvPicPr>
        <p:blipFill>
          <a:blip r:embed="rId2"/>
          <a:stretch>
            <a:fillRect/>
          </a:stretch>
        </p:blipFill>
        <p:spPr>
          <a:xfrm>
            <a:off x="-16932" y="6273802"/>
            <a:ext cx="12192000" cy="677333"/>
          </a:xfrm>
          <a:prstGeom prst="rect">
            <a:avLst/>
          </a:prstGeom>
        </p:spPr>
      </p:pic>
      <p:sp>
        <p:nvSpPr>
          <p:cNvPr id="2" name="Title 1"/>
          <p:cNvSpPr>
            <a:spLocks noGrp="1"/>
          </p:cNvSpPr>
          <p:nvPr>
            <p:ph type="title"/>
          </p:nvPr>
        </p:nvSpPr>
        <p:spPr>
          <a:xfrm>
            <a:off x="609601" y="274639"/>
            <a:ext cx="10972800" cy="1143000"/>
          </a:xfrm>
          <a:prstGeom prst="rect">
            <a:avLst/>
          </a:prstGeom>
        </p:spPr>
        <p:txBody>
          <a:bodyPr lIns="74258" tIns="37129" rIns="74258" bIns="37129"/>
          <a:lstStyle/>
          <a:p>
            <a:r>
              <a:rPr lang="de-DE"/>
              <a:t>Click to edit Master title style</a:t>
            </a:r>
            <a:endParaRPr lang="en-US"/>
          </a:p>
        </p:txBody>
      </p:sp>
      <p:sp>
        <p:nvSpPr>
          <p:cNvPr id="3" name="Content Placeholder 2"/>
          <p:cNvSpPr>
            <a:spLocks noGrp="1"/>
          </p:cNvSpPr>
          <p:nvPr>
            <p:ph idx="1"/>
          </p:nvPr>
        </p:nvSpPr>
        <p:spPr>
          <a:xfrm>
            <a:off x="609601" y="1600205"/>
            <a:ext cx="10972800" cy="4525963"/>
          </a:xfrm>
          <a:prstGeom prst="rect">
            <a:avLst/>
          </a:prstGeom>
        </p:spPr>
        <p:txBody>
          <a:bodyPr lIns="74258" tIns="37129" rIns="74258" bIns="37129"/>
          <a:lstStyle/>
          <a:p>
            <a:pPr lvl="0"/>
            <a:r>
              <a:rPr lang="de-DE"/>
              <a:t>Click to edit Master text styles</a:t>
            </a:r>
          </a:p>
          <a:p>
            <a:pPr lvl="1"/>
            <a:r>
              <a:rPr lang="de-DE"/>
              <a:t>Second level</a:t>
            </a:r>
          </a:p>
          <a:p>
            <a:pPr lvl="2"/>
            <a:r>
              <a:rPr lang="de-DE"/>
              <a:t>Third level</a:t>
            </a:r>
          </a:p>
          <a:p>
            <a:pPr lvl="3"/>
            <a:r>
              <a:rPr lang="de-DE"/>
              <a:t>Fourth level</a:t>
            </a:r>
          </a:p>
          <a:p>
            <a:pPr lvl="4"/>
            <a:r>
              <a:rPr lang="de-DE"/>
              <a:t>Fifth level</a:t>
            </a:r>
            <a:endParaRPr lang="en-US"/>
          </a:p>
        </p:txBody>
      </p:sp>
      <p:sp>
        <p:nvSpPr>
          <p:cNvPr id="4" name="Date Placeholder 3"/>
          <p:cNvSpPr>
            <a:spLocks noGrp="1"/>
          </p:cNvSpPr>
          <p:nvPr>
            <p:ph type="dt" sz="half" idx="10"/>
          </p:nvPr>
        </p:nvSpPr>
        <p:spPr>
          <a:xfrm>
            <a:off x="0" y="6553202"/>
            <a:ext cx="1694723" cy="266700"/>
          </a:xfrm>
          <a:prstGeom prst="rect">
            <a:avLst/>
          </a:prstGeom>
        </p:spPr>
        <p:txBody>
          <a:bodyPr lIns="74258" tIns="37129" rIns="74258" bIns="37129"/>
          <a:lstStyle/>
          <a:p>
            <a:endParaRPr lang="en-US" dirty="0"/>
          </a:p>
        </p:txBody>
      </p:sp>
      <p:sp>
        <p:nvSpPr>
          <p:cNvPr id="5" name="Footer Placeholder 4"/>
          <p:cNvSpPr>
            <a:spLocks noGrp="1"/>
          </p:cNvSpPr>
          <p:nvPr>
            <p:ph type="ftr" sz="quarter" idx="11"/>
          </p:nvPr>
        </p:nvSpPr>
        <p:spPr>
          <a:xfrm>
            <a:off x="1710273" y="6562731"/>
            <a:ext cx="5588001" cy="257176"/>
          </a:xfrm>
          <a:prstGeom prst="rect">
            <a:avLst/>
          </a:prstGeom>
        </p:spPr>
        <p:txBody>
          <a:bodyPr lIns="74258" tIns="37129" rIns="74258" bIns="37129"/>
          <a:lstStyle>
            <a:lvl1pPr algn="l">
              <a:defRPr sz="1600">
                <a:latin typeface="Calibri"/>
                <a:cs typeface="Calibri"/>
              </a:defRPr>
            </a:lvl1pPr>
          </a:lstStyle>
          <a:p>
            <a:r>
              <a:rPr lang="fi-FI"/>
              <a:t>D. Schulte                         Muon Collider, IMCC Meeting, October 2022 </a:t>
            </a:r>
            <a:endParaRPr lang="en-US" dirty="0"/>
          </a:p>
        </p:txBody>
      </p:sp>
      <p:sp>
        <p:nvSpPr>
          <p:cNvPr id="6" name="Slide Number Placeholder 5"/>
          <p:cNvSpPr>
            <a:spLocks noGrp="1"/>
          </p:cNvSpPr>
          <p:nvPr>
            <p:ph type="sldNum" sz="quarter" idx="12"/>
          </p:nvPr>
        </p:nvSpPr>
        <p:spPr>
          <a:xfrm>
            <a:off x="10634141" y="6562731"/>
            <a:ext cx="541865" cy="257176"/>
          </a:xfrm>
          <a:prstGeom prst="rect">
            <a:avLst/>
          </a:prstGeom>
        </p:spPr>
        <p:txBody>
          <a:bodyPr lIns="74258" tIns="37129" rIns="74258" bIns="37129"/>
          <a:lstStyle/>
          <a:p>
            <a:fld id="{3478A56A-6164-B14D-A8F7-980D09C4DD92}" type="slidenum">
              <a:rPr lang="en-US" smtClean="0"/>
              <a:pPr/>
              <a:t>‹#›</a:t>
            </a:fld>
            <a:endParaRPr lang="en-US"/>
          </a:p>
        </p:txBody>
      </p:sp>
    </p:spTree>
    <p:extLst>
      <p:ext uri="{BB962C8B-B14F-4D97-AF65-F5344CB8AC3E}">
        <p14:creationId xmlns:p14="http://schemas.microsoft.com/office/powerpoint/2010/main" val="17659911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0" name="LDG, 20th September 2024 Dave.Newbold@stfc.ac.uk"/>
          <p:cNvSpPr txBox="1"/>
          <p:nvPr/>
        </p:nvSpPr>
        <p:spPr>
          <a:xfrm>
            <a:off x="1479580" y="6414363"/>
            <a:ext cx="9032520" cy="223587"/>
          </a:xfrm>
          <a:prstGeom prst="rect">
            <a:avLst/>
          </a:prstGeom>
          <a:gradFill>
            <a:gsLst>
              <a:gs pos="0">
                <a:srgbClr val="C0DEEB"/>
              </a:gs>
              <a:gs pos="100000">
                <a:srgbClr val="56C3EC"/>
              </a:gs>
            </a:gsLst>
          </a:gra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spAutoFit/>
          </a:bodyPr>
          <a:lstStyle/>
          <a:p>
            <a:pPr marL="79600">
              <a:tabLst>
                <a:tab pos="2902045" algn="ctr"/>
                <a:tab pos="6652381" algn="r"/>
                <a:tab pos="8098939" algn="r"/>
              </a:tabLst>
              <a:defRPr sz="1400">
                <a:solidFill>
                  <a:srgbClr val="0D4693"/>
                </a:solidFill>
                <a:latin typeface="+mn-lt"/>
                <a:ea typeface="+mn-ea"/>
                <a:cs typeface="+mn-cs"/>
                <a:sym typeface="Gill Sans"/>
              </a:defRPr>
            </a:pPr>
            <a:r>
              <a:rPr sz="984" dirty="0"/>
              <a:t>	LDG</a:t>
            </a:r>
            <a:r>
              <a:rPr lang="de-CH" sz="984" dirty="0"/>
              <a:t> 9 May 2025</a:t>
            </a:r>
            <a:r>
              <a:rPr sz="984" i="1" dirty="0"/>
              <a:t>	</a:t>
            </a:r>
            <a:r>
              <a:rPr lang="de-CH" sz="984" dirty="0"/>
              <a:t>Mike Seidel</a:t>
            </a:r>
            <a:endParaRPr sz="984" dirty="0"/>
          </a:p>
        </p:txBody>
      </p:sp>
      <p:sp>
        <p:nvSpPr>
          <p:cNvPr id="21" name="Title Text"/>
          <p:cNvSpPr txBox="1">
            <a:spLocks noGrp="1"/>
          </p:cNvSpPr>
          <p:nvPr>
            <p:ph type="title"/>
          </p:nvPr>
        </p:nvSpPr>
        <p:spPr>
          <a:xfrm>
            <a:off x="2354711" y="178594"/>
            <a:ext cx="9265789" cy="607219"/>
          </a:xfrm>
          <a:prstGeom prst="rect">
            <a:avLst/>
          </a:prstGeom>
          <a:gradFill>
            <a:gsLst>
              <a:gs pos="0">
                <a:srgbClr val="56C3EC"/>
              </a:gs>
              <a:gs pos="100000">
                <a:srgbClr val="C0DEEB"/>
              </a:gs>
            </a:gsLst>
          </a:gradFill>
        </p:spPr>
        <p:txBody>
          <a:bodyPr/>
          <a:lstStyle>
            <a:lvl1pPr>
              <a:defRPr sz="3375">
                <a:solidFill>
                  <a:srgbClr val="0D4693"/>
                </a:solidFill>
              </a:defRPr>
            </a:lvl1pPr>
          </a:lstStyle>
          <a:p>
            <a:r>
              <a:t>Title Text</a:t>
            </a:r>
          </a:p>
        </p:txBody>
      </p:sp>
      <p:sp>
        <p:nvSpPr>
          <p:cNvPr id="22" name="Body Level One…"/>
          <p:cNvSpPr txBox="1">
            <a:spLocks noGrp="1"/>
          </p:cNvSpPr>
          <p:nvPr>
            <p:ph type="body" idx="1"/>
          </p:nvPr>
        </p:nvSpPr>
        <p:spPr>
          <a:xfrm>
            <a:off x="589360" y="877326"/>
            <a:ext cx="11013281" cy="5491759"/>
          </a:xfrm>
          <a:prstGeom prst="rect">
            <a:avLst/>
          </a:prstGeom>
        </p:spPr>
        <p:txBody>
          <a:bodyPr anchor="t"/>
          <a:lstStyle>
            <a:lvl1pPr marL="214305" indent="-196446">
              <a:spcBef>
                <a:spcPts val="1055"/>
              </a:spcBef>
              <a:buSzPct val="75000"/>
              <a:buChar char="‣"/>
              <a:defRPr sz="2250">
                <a:solidFill>
                  <a:srgbClr val="0056D6"/>
                </a:solidFill>
                <a:latin typeface="Palatino"/>
                <a:ea typeface="Palatino"/>
                <a:cs typeface="Palatino"/>
                <a:sym typeface="Palatino"/>
              </a:defRPr>
            </a:lvl1pPr>
            <a:lvl2pPr marL="455398" indent="-187517">
              <a:spcBef>
                <a:spcPts val="281"/>
              </a:spcBef>
              <a:buClr>
                <a:srgbClr val="FF2600"/>
              </a:buClr>
              <a:buSzPct val="80000"/>
              <a:buChar char="‣"/>
              <a:defRPr sz="1828">
                <a:solidFill>
                  <a:srgbClr val="04295C"/>
                </a:solidFill>
                <a:latin typeface="Palatino"/>
                <a:ea typeface="Palatino"/>
                <a:cs typeface="Palatino"/>
                <a:sym typeface="Palatino"/>
              </a:defRPr>
            </a:lvl2pPr>
            <a:lvl3pPr marL="687561" indent="-169658">
              <a:spcBef>
                <a:spcPts val="281"/>
              </a:spcBef>
              <a:buClr>
                <a:srgbClr val="0056D6"/>
              </a:buClr>
              <a:buSzPct val="100000"/>
              <a:buChar char="‣"/>
              <a:defRPr sz="1406">
                <a:solidFill>
                  <a:srgbClr val="008E47"/>
                </a:solidFill>
                <a:latin typeface="Palatino"/>
                <a:ea typeface="Palatino"/>
                <a:cs typeface="Palatino"/>
                <a:sym typeface="Palatino"/>
              </a:defRPr>
            </a:lvl3pPr>
            <a:lvl4pPr marL="580409" indent="-392892">
              <a:spcBef>
                <a:spcPts val="1687"/>
              </a:spcBef>
              <a:buChar char="‣"/>
              <a:defRPr sz="1687">
                <a:latin typeface="Helvetica Neue"/>
                <a:ea typeface="Helvetica Neue"/>
                <a:cs typeface="Helvetica Neue"/>
                <a:sym typeface="Helvetica Neue"/>
              </a:defRPr>
            </a:lvl4pPr>
            <a:lvl5pPr marL="580409" indent="-392892">
              <a:spcBef>
                <a:spcPts val="1687"/>
              </a:spcBef>
              <a:buChar char="‣"/>
              <a:defRPr sz="1687">
                <a:latin typeface="Helvetica Neue"/>
                <a:ea typeface="Helvetica Neue"/>
                <a:cs typeface="Helvetica Neue"/>
                <a:sym typeface="Helvetica Neu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23" name="Slide Number"/>
          <p:cNvSpPr txBox="1">
            <a:spLocks noGrp="1"/>
          </p:cNvSpPr>
          <p:nvPr>
            <p:ph type="sldNum" sz="quarter" idx="2"/>
          </p:nvPr>
        </p:nvSpPr>
        <p:spPr>
          <a:xfrm>
            <a:off x="654844" y="6456164"/>
            <a:ext cx="297656" cy="232172"/>
          </a:xfrm>
          <a:prstGeom prst="rect">
            <a:avLst/>
          </a:prstGeom>
        </p:spPr>
        <p:txBody>
          <a:bodyPr lIns="63500" tIns="63500" rIns="63500" bIns="63500"/>
          <a:lstStyle>
            <a:lvl1pPr>
              <a:defRPr sz="984">
                <a:solidFill>
                  <a:srgbClr val="005493"/>
                </a:solidFill>
                <a:latin typeface="Gill Sans Light"/>
                <a:ea typeface="Gill Sans Light"/>
                <a:cs typeface="Gill Sans Light"/>
                <a:sym typeface="Gill Sans Light"/>
              </a:defRPr>
            </a:lvl1pPr>
          </a:lstStyle>
          <a:p>
            <a:fld id="{86CB4B4D-7CA3-9044-876B-883B54F8677D}" type="slidenum">
              <a:t>‹#›</a:t>
            </a:fld>
            <a:endParaRPr/>
          </a:p>
        </p:txBody>
      </p:sp>
      <p:sp>
        <p:nvSpPr>
          <p:cNvPr id="25" name="Text"/>
          <p:cNvSpPr txBox="1"/>
          <p:nvPr/>
        </p:nvSpPr>
        <p:spPr>
          <a:xfrm>
            <a:off x="5411391" y="3334882"/>
            <a:ext cx="99387" cy="3668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defTabSz="457200">
              <a:lnSpc>
                <a:spcPts val="2800"/>
              </a:lnSpc>
              <a:spcBef>
                <a:spcPts val="0"/>
              </a:spcBef>
              <a:defRPr sz="1200">
                <a:solidFill>
                  <a:srgbClr val="000000"/>
                </a:solidFill>
                <a:latin typeface="Times Roman"/>
                <a:ea typeface="Times Roman"/>
                <a:cs typeface="Times Roman"/>
                <a:sym typeface="Times Roman"/>
              </a:defRPr>
            </a:lvl1pPr>
          </a:lstStyle>
          <a:p>
            <a:pPr>
              <a:defRPr sz="1466">
                <a:latin typeface="Helvetica"/>
                <a:ea typeface="Helvetica"/>
                <a:cs typeface="Helvetica"/>
                <a:sym typeface="Helvetica"/>
              </a:defRPr>
            </a:pPr>
            <a:r>
              <a:rPr sz="844">
                <a:latin typeface="Times Roman"/>
                <a:ea typeface="Times Roman"/>
                <a:cs typeface="Times Roman"/>
                <a:sym typeface="Times Roman"/>
              </a:rPr>
              <a:t> </a:t>
            </a:r>
          </a:p>
        </p:txBody>
      </p:sp>
      <p:pic>
        <p:nvPicPr>
          <p:cNvPr id="26" name="LDG Logo Black White BG.jpg" descr="LDG Logo Black White BG.jpg"/>
          <p:cNvPicPr>
            <a:picLocks noChangeAspect="1"/>
          </p:cNvPicPr>
          <p:nvPr/>
        </p:nvPicPr>
        <p:blipFill>
          <a:blip r:embed="rId2"/>
          <a:stretch>
            <a:fillRect/>
          </a:stretch>
        </p:blipFill>
        <p:spPr>
          <a:xfrm>
            <a:off x="656193" y="187524"/>
            <a:ext cx="1507661" cy="607203"/>
          </a:xfrm>
          <a:prstGeom prst="rect">
            <a:avLst/>
          </a:prstGeom>
          <a:ln w="12700">
            <a:miter lim="400000"/>
          </a:ln>
        </p:spPr>
      </p:pic>
      <p:pic>
        <p:nvPicPr>
          <p:cNvPr id="9" name="Grafik 19">
            <a:extLst>
              <a:ext uri="{FF2B5EF4-FFF2-40B4-BE49-F238E27FC236}">
                <a16:creationId xmlns:a16="http://schemas.microsoft.com/office/drawing/2014/main" id="{3BCCE3E8-643B-444B-A03F-074AF7E0D86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94125" y="6424316"/>
            <a:ext cx="826375" cy="255090"/>
          </a:xfrm>
          <a:prstGeom prst="rect">
            <a:avLst/>
          </a:prstGeom>
        </p:spPr>
      </p:pic>
    </p:spTree>
    <p:extLst>
      <p:ext uri="{BB962C8B-B14F-4D97-AF65-F5344CB8AC3E}">
        <p14:creationId xmlns:p14="http://schemas.microsoft.com/office/powerpoint/2010/main" val="652223251"/>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D7D239-D825-B80A-9488-D5A84602DCA8}"/>
              </a:ext>
            </a:extLst>
          </p:cNvPr>
          <p:cNvSpPr>
            <a:spLocks noGrp="1"/>
          </p:cNvSpPr>
          <p:nvPr>
            <p:ph type="ctrTitle"/>
          </p:nvPr>
        </p:nvSpPr>
        <p:spPr>
          <a:xfrm>
            <a:off x="1524000" y="1122908"/>
            <a:ext cx="9144000" cy="2387576"/>
          </a:xfrm>
        </p:spPr>
        <p:txBody>
          <a:bodyPr anchor="b"/>
          <a:lstStyle>
            <a:lvl1pPr algn="ctr">
              <a:defRPr sz="4219"/>
            </a:lvl1pPr>
          </a:lstStyle>
          <a:p>
            <a:r>
              <a:rPr lang="de-DE"/>
              <a:t>Mastertitelformat bearbeiten</a:t>
            </a:r>
          </a:p>
        </p:txBody>
      </p:sp>
      <p:sp>
        <p:nvSpPr>
          <p:cNvPr id="3" name="Untertitel 2">
            <a:extLst>
              <a:ext uri="{FF2B5EF4-FFF2-40B4-BE49-F238E27FC236}">
                <a16:creationId xmlns:a16="http://schemas.microsoft.com/office/drawing/2014/main" id="{E9B0B75B-3B37-E496-8867-C81A7FE2E19F}"/>
              </a:ext>
            </a:extLst>
          </p:cNvPr>
          <p:cNvSpPr>
            <a:spLocks noGrp="1"/>
          </p:cNvSpPr>
          <p:nvPr>
            <p:ph type="subTitle" idx="1"/>
          </p:nvPr>
        </p:nvSpPr>
        <p:spPr>
          <a:xfrm>
            <a:off x="1524000" y="3602013"/>
            <a:ext cx="9144000" cy="1655340"/>
          </a:xfrm>
        </p:spPr>
        <p:txBody>
          <a:bodyPr/>
          <a:lstStyle>
            <a:lvl1pPr marL="0" indent="0" algn="ctr">
              <a:buNone/>
              <a:defRPr sz="1687"/>
            </a:lvl1pPr>
            <a:lvl2pPr marL="321457" indent="0" algn="ctr">
              <a:buNone/>
              <a:defRPr sz="1406"/>
            </a:lvl2pPr>
            <a:lvl3pPr marL="642915" indent="0" algn="ctr">
              <a:buNone/>
              <a:defRPr sz="1266"/>
            </a:lvl3pPr>
            <a:lvl4pPr marL="964372" indent="0" algn="ctr">
              <a:buNone/>
              <a:defRPr sz="1125"/>
            </a:lvl4pPr>
            <a:lvl5pPr marL="1285829" indent="0" algn="ctr">
              <a:buNone/>
              <a:defRPr sz="1125"/>
            </a:lvl5pPr>
            <a:lvl6pPr marL="1607287" indent="0" algn="ctr">
              <a:buNone/>
              <a:defRPr sz="1125"/>
            </a:lvl6pPr>
            <a:lvl7pPr marL="1928744" indent="0" algn="ctr">
              <a:buNone/>
              <a:defRPr sz="1125"/>
            </a:lvl7pPr>
            <a:lvl8pPr marL="2250201" indent="0" algn="ctr">
              <a:buNone/>
              <a:defRPr sz="1125"/>
            </a:lvl8pPr>
            <a:lvl9pPr marL="2571659" indent="0" algn="ctr">
              <a:buNone/>
              <a:defRPr sz="1125"/>
            </a:lvl9pPr>
          </a:lstStyle>
          <a:p>
            <a:r>
              <a:rPr lang="de-DE"/>
              <a:t>Master-Untertitelformat bearbeiten</a:t>
            </a:r>
          </a:p>
        </p:txBody>
      </p:sp>
      <p:sp>
        <p:nvSpPr>
          <p:cNvPr id="4" name="Datumsplatzhalter 3">
            <a:extLst>
              <a:ext uri="{FF2B5EF4-FFF2-40B4-BE49-F238E27FC236}">
                <a16:creationId xmlns:a16="http://schemas.microsoft.com/office/drawing/2014/main" id="{2F3724AC-51F4-0F2F-12D7-6ABA12FDAC9B}"/>
              </a:ext>
            </a:extLst>
          </p:cNvPr>
          <p:cNvSpPr>
            <a:spLocks noGrp="1"/>
          </p:cNvSpPr>
          <p:nvPr>
            <p:ph type="dt" sz="half" idx="10"/>
          </p:nvPr>
        </p:nvSpPr>
        <p:spPr/>
        <p:txBody>
          <a:bodyPr/>
          <a:lstStyle/>
          <a:p>
            <a:fld id="{D02527AA-FD1E-49B3-B1F9-B548D0526DF5}" type="datetimeFigureOut">
              <a:rPr lang="de-DE" smtClean="0"/>
              <a:t>14.05.25</a:t>
            </a:fld>
            <a:endParaRPr lang="de-DE"/>
          </a:p>
        </p:txBody>
      </p:sp>
      <p:sp>
        <p:nvSpPr>
          <p:cNvPr id="5" name="Fußzeilenplatzhalter 4">
            <a:extLst>
              <a:ext uri="{FF2B5EF4-FFF2-40B4-BE49-F238E27FC236}">
                <a16:creationId xmlns:a16="http://schemas.microsoft.com/office/drawing/2014/main" id="{C88F4722-35F8-D102-5A8C-18728695AE74}"/>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7ECC8DB4-45A3-90E6-6AC5-CC39ACF61051}"/>
              </a:ext>
            </a:extLst>
          </p:cNvPr>
          <p:cNvSpPr>
            <a:spLocks noGrp="1"/>
          </p:cNvSpPr>
          <p:nvPr>
            <p:ph type="sldNum" sz="quarter" idx="12"/>
          </p:nvPr>
        </p:nvSpPr>
        <p:spPr/>
        <p:txBody>
          <a:bodyPr/>
          <a:lstStyle/>
          <a:p>
            <a:fld id="{A91C0025-3E76-49BC-8B12-17DC5AAE3F39}" type="slidenum">
              <a:rPr lang="de-DE" smtClean="0"/>
              <a:t>‹#›</a:t>
            </a:fld>
            <a:endParaRPr lang="de-DE"/>
          </a:p>
        </p:txBody>
      </p:sp>
    </p:spTree>
    <p:extLst>
      <p:ext uri="{BB962C8B-B14F-4D97-AF65-F5344CB8AC3E}">
        <p14:creationId xmlns:p14="http://schemas.microsoft.com/office/powerpoint/2010/main" val="2296101464"/>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sic layout">
    <p:spTree>
      <p:nvGrpSpPr>
        <p:cNvPr id="1" name=""/>
        <p:cNvGrpSpPr/>
        <p:nvPr/>
      </p:nvGrpSpPr>
      <p:grpSpPr>
        <a:xfrm>
          <a:off x="0" y="0"/>
          <a:ext cx="0" cy="0"/>
          <a:chOff x="0" y="0"/>
          <a:chExt cx="0" cy="0"/>
        </a:xfrm>
      </p:grpSpPr>
      <p:sp>
        <p:nvSpPr>
          <p:cNvPr id="2" name="Title 1"/>
          <p:cNvSpPr>
            <a:spLocks noGrp="1"/>
          </p:cNvSpPr>
          <p:nvPr>
            <p:ph type="title"/>
          </p:nvPr>
        </p:nvSpPr>
        <p:spPr>
          <a:xfrm>
            <a:off x="1091183" y="0"/>
            <a:ext cx="10483849" cy="771525"/>
          </a:xfrm>
        </p:spPr>
        <p:txBody>
          <a:bodyPr/>
          <a:lstStyle/>
          <a:p>
            <a:r>
              <a:rPr lang="fr-CH"/>
              <a:t>Click to edit Master title style</a:t>
            </a:r>
            <a:endParaRPr lang="en-US"/>
          </a:p>
        </p:txBody>
      </p:sp>
      <p:sp>
        <p:nvSpPr>
          <p:cNvPr id="5" name="Text Placeholder 12"/>
          <p:cNvSpPr>
            <a:spLocks noGrp="1"/>
          </p:cNvSpPr>
          <p:nvPr>
            <p:ph type="body" sz="quarter" idx="13"/>
          </p:nvPr>
        </p:nvSpPr>
        <p:spPr>
          <a:xfrm>
            <a:off x="551384" y="1152526"/>
            <a:ext cx="11250083" cy="4967287"/>
          </a:xfrm>
        </p:spPr>
        <p:txBody>
          <a:bodyPr>
            <a:normAutofit/>
          </a:bodyPr>
          <a:lstStyle>
            <a:lvl1pPr marL="36576" indent="0">
              <a:buFontTx/>
              <a:buNone/>
              <a:defRPr sz="2000"/>
            </a:lvl1pPr>
            <a:lvl2pPr marL="448056" indent="0">
              <a:buFontTx/>
              <a:buNone/>
              <a:defRPr/>
            </a:lvl2pPr>
            <a:lvl3pPr marL="749808" indent="0">
              <a:buFontTx/>
              <a:buNone/>
              <a:defRPr/>
            </a:lvl3pPr>
            <a:lvl4pPr marL="1042416" indent="0">
              <a:buFontTx/>
              <a:buNone/>
              <a:defRPr/>
            </a:lvl4pPr>
            <a:lvl5pPr marL="1307592" indent="0">
              <a:buFontTx/>
              <a:buNone/>
              <a:defRPr/>
            </a:lvl5pPr>
          </a:lstStyle>
          <a:p>
            <a:pPr lvl="0"/>
            <a:r>
              <a:rPr lang="fr-CH" dirty="0"/>
              <a:t>Click to edit Master text styles</a:t>
            </a:r>
          </a:p>
        </p:txBody>
      </p:sp>
      <p:sp>
        <p:nvSpPr>
          <p:cNvPr id="4" name="Date Placeholder 2">
            <a:extLst>
              <a:ext uri="{FF2B5EF4-FFF2-40B4-BE49-F238E27FC236}">
                <a16:creationId xmlns:a16="http://schemas.microsoft.com/office/drawing/2014/main" id="{06012DC1-AEA4-4527-AA2C-F3C5F310638E}"/>
              </a:ext>
            </a:extLst>
          </p:cNvPr>
          <p:cNvSpPr>
            <a:spLocks noGrp="1"/>
          </p:cNvSpPr>
          <p:nvPr>
            <p:ph type="dt" sz="half" idx="14"/>
          </p:nvPr>
        </p:nvSpPr>
        <p:spPr/>
        <p:txBody>
          <a:bodyPr/>
          <a:lstStyle>
            <a:lvl1pPr defTabSz="457200" eaLnBrk="0" hangingPunct="0">
              <a:defRPr/>
            </a:lvl1pPr>
          </a:lstStyle>
          <a:p>
            <a:pPr>
              <a:defRPr/>
            </a:pPr>
            <a:endParaRPr lang="en-US" altLang="en-US"/>
          </a:p>
        </p:txBody>
      </p:sp>
      <p:sp>
        <p:nvSpPr>
          <p:cNvPr id="6" name="Slide Number Placeholder 3">
            <a:extLst>
              <a:ext uri="{FF2B5EF4-FFF2-40B4-BE49-F238E27FC236}">
                <a16:creationId xmlns:a16="http://schemas.microsoft.com/office/drawing/2014/main" id="{A2821C00-7BDA-4FC5-B55F-2287924835CE}"/>
              </a:ext>
            </a:extLst>
          </p:cNvPr>
          <p:cNvSpPr>
            <a:spLocks noGrp="1"/>
          </p:cNvSpPr>
          <p:nvPr>
            <p:ph type="sldNum" sz="quarter" idx="15"/>
          </p:nvPr>
        </p:nvSpPr>
        <p:spPr/>
        <p:txBody>
          <a:bodyPr/>
          <a:lstStyle>
            <a:lvl1pPr defTabSz="457200" eaLnBrk="0" hangingPunct="0">
              <a:defRPr/>
            </a:lvl1pPr>
          </a:lstStyle>
          <a:p>
            <a:pPr>
              <a:defRPr/>
            </a:pPr>
            <a:fld id="{5CB5AED3-26AD-487A-87EB-C04A4C3C2297}" type="slidenum">
              <a:rPr lang="en-US" altLang="en-US"/>
              <a:pPr>
                <a:defRPr/>
              </a:pPr>
              <a:t>‹#›</a:t>
            </a:fld>
            <a:endParaRPr lang="en-US" altLang="en-US"/>
          </a:p>
        </p:txBody>
      </p:sp>
    </p:spTree>
    <p:extLst>
      <p:ext uri="{BB962C8B-B14F-4D97-AF65-F5344CB8AC3E}">
        <p14:creationId xmlns:p14="http://schemas.microsoft.com/office/powerpoint/2010/main" val="943392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a:t>Click to edit Master title style</a:t>
            </a:r>
            <a:endParaRPr lang="en-US"/>
          </a:p>
        </p:txBody>
      </p:sp>
      <p:sp>
        <p:nvSpPr>
          <p:cNvPr id="5" name="Espace réservé du texte 2"/>
          <p:cNvSpPr>
            <a:spLocks noGrp="1"/>
          </p:cNvSpPr>
          <p:nvPr>
            <p:ph type="body" idx="1"/>
          </p:nvPr>
        </p:nvSpPr>
        <p:spPr>
          <a:xfrm>
            <a:off x="609600" y="5101967"/>
            <a:ext cx="5386917" cy="838200"/>
          </a:xfrm>
        </p:spPr>
        <p:txBody>
          <a:bodyPr/>
          <a:lstStyle>
            <a:lvl1pPr marL="0" indent="0">
              <a:buNone/>
              <a:defRPr sz="2400" b="1">
                <a:solidFill>
                  <a:schemeClr val="tx1"/>
                </a:solidFill>
              </a:defRPr>
            </a:lvl1pPr>
            <a:lvl2pPr>
              <a:buNone/>
              <a:defRPr sz="2000" b="1"/>
            </a:lvl2pPr>
            <a:lvl3pPr>
              <a:buNone/>
              <a:defRPr sz="1800" b="1"/>
            </a:lvl3pPr>
            <a:lvl4pPr>
              <a:buNone/>
              <a:defRPr sz="1600" b="1"/>
            </a:lvl4pPr>
            <a:lvl5pPr>
              <a:buNone/>
              <a:defRPr sz="1600" b="1"/>
            </a:lvl5pPr>
          </a:lstStyle>
          <a:p>
            <a:pPr lvl="0"/>
            <a:r>
              <a:rPr lang="fr-CH"/>
              <a:t>Click to edit Master text styles</a:t>
            </a:r>
          </a:p>
        </p:txBody>
      </p:sp>
      <p:sp>
        <p:nvSpPr>
          <p:cNvPr id="6" name="Espace réservé du texte 3"/>
          <p:cNvSpPr>
            <a:spLocks noGrp="1"/>
          </p:cNvSpPr>
          <p:nvPr>
            <p:ph type="body" sz="half" idx="3"/>
          </p:nvPr>
        </p:nvSpPr>
        <p:spPr>
          <a:xfrm>
            <a:off x="6193368" y="5101967"/>
            <a:ext cx="5389033" cy="838200"/>
          </a:xfrm>
        </p:spPr>
        <p:txBody>
          <a:bodyPr/>
          <a:lstStyle>
            <a:lvl1pPr marL="0" indent="0">
              <a:buNone/>
              <a:defRPr sz="2400" b="1">
                <a:solidFill>
                  <a:schemeClr val="tx1"/>
                </a:solidFill>
              </a:defRPr>
            </a:lvl1pPr>
            <a:lvl2pPr>
              <a:buNone/>
              <a:defRPr sz="2000" b="1"/>
            </a:lvl2pPr>
            <a:lvl3pPr>
              <a:buNone/>
              <a:defRPr sz="1800" b="1"/>
            </a:lvl3pPr>
            <a:lvl4pPr>
              <a:buNone/>
              <a:defRPr sz="1600" b="1"/>
            </a:lvl4pPr>
            <a:lvl5pPr>
              <a:buNone/>
              <a:defRPr sz="1600" b="1"/>
            </a:lvl5pPr>
          </a:lstStyle>
          <a:p>
            <a:pPr lvl="0"/>
            <a:r>
              <a:rPr lang="fr-CH"/>
              <a:t>Click to edit Master text styles</a:t>
            </a:r>
          </a:p>
        </p:txBody>
      </p:sp>
      <p:sp>
        <p:nvSpPr>
          <p:cNvPr id="7" name="Espace réservé du contenu 4"/>
          <p:cNvSpPr>
            <a:spLocks noGrp="1"/>
          </p:cNvSpPr>
          <p:nvPr>
            <p:ph sz="quarter" idx="2"/>
          </p:nvPr>
        </p:nvSpPr>
        <p:spPr>
          <a:xfrm>
            <a:off x="609600" y="1269778"/>
            <a:ext cx="5386917" cy="3686655"/>
          </a:xfrm>
        </p:spPr>
        <p:txBody>
          <a:bodyPr/>
          <a:lstStyle>
            <a:lvl1pPr>
              <a:defRPr sz="2400"/>
            </a:lvl1pPr>
            <a:lvl2pPr>
              <a:defRPr sz="2000"/>
            </a:lvl2pPr>
            <a:lvl3pPr>
              <a:defRPr sz="1800"/>
            </a:lvl3pPr>
            <a:lvl4pPr>
              <a:defRPr sz="1600"/>
            </a:lvl4pPr>
            <a:lvl5pPr>
              <a:defRPr sz="1600"/>
            </a:lvl5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dirty="0"/>
          </a:p>
        </p:txBody>
      </p:sp>
      <p:sp>
        <p:nvSpPr>
          <p:cNvPr id="8" name="Espace réservé du contenu 5"/>
          <p:cNvSpPr>
            <a:spLocks noGrp="1"/>
          </p:cNvSpPr>
          <p:nvPr>
            <p:ph sz="quarter" idx="4"/>
          </p:nvPr>
        </p:nvSpPr>
        <p:spPr>
          <a:xfrm>
            <a:off x="6193368" y="1269778"/>
            <a:ext cx="5389033" cy="3686655"/>
          </a:xfrm>
        </p:spPr>
        <p:txBody>
          <a:bodyPr/>
          <a:lstStyle>
            <a:lvl1pPr>
              <a:defRPr sz="2400"/>
            </a:lvl1pPr>
            <a:lvl2pPr>
              <a:defRPr sz="2000"/>
            </a:lvl2pPr>
            <a:lvl3pPr>
              <a:defRPr sz="1800"/>
            </a:lvl3pPr>
            <a:lvl4pPr>
              <a:defRPr sz="1600"/>
            </a:lvl4pPr>
            <a:lvl5pPr>
              <a:defRPr sz="1600"/>
            </a:lvl5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9" name="Date Placeholder 2">
            <a:extLst>
              <a:ext uri="{FF2B5EF4-FFF2-40B4-BE49-F238E27FC236}">
                <a16:creationId xmlns:a16="http://schemas.microsoft.com/office/drawing/2014/main" id="{9745E43B-DF96-4B2E-B622-A1DF47E92075}"/>
              </a:ext>
            </a:extLst>
          </p:cNvPr>
          <p:cNvSpPr>
            <a:spLocks noGrp="1"/>
          </p:cNvSpPr>
          <p:nvPr>
            <p:ph type="dt" sz="half" idx="10"/>
          </p:nvPr>
        </p:nvSpPr>
        <p:spPr/>
        <p:txBody>
          <a:bodyPr/>
          <a:lstStyle>
            <a:lvl1pPr defTabSz="457200" eaLnBrk="0" hangingPunct="0">
              <a:defRPr/>
            </a:lvl1pPr>
          </a:lstStyle>
          <a:p>
            <a:pPr>
              <a:defRPr/>
            </a:pPr>
            <a:endParaRPr lang="en-US" altLang="en-US"/>
          </a:p>
        </p:txBody>
      </p:sp>
      <p:sp>
        <p:nvSpPr>
          <p:cNvPr id="10" name="Slide Number Placeholder 3">
            <a:extLst>
              <a:ext uri="{FF2B5EF4-FFF2-40B4-BE49-F238E27FC236}">
                <a16:creationId xmlns:a16="http://schemas.microsoft.com/office/drawing/2014/main" id="{79D9ACF9-BA53-425A-AEF6-1CAAD1CA9419}"/>
              </a:ext>
            </a:extLst>
          </p:cNvPr>
          <p:cNvSpPr>
            <a:spLocks noGrp="1"/>
          </p:cNvSpPr>
          <p:nvPr>
            <p:ph type="sldNum" sz="quarter" idx="11"/>
          </p:nvPr>
        </p:nvSpPr>
        <p:spPr/>
        <p:txBody>
          <a:bodyPr/>
          <a:lstStyle>
            <a:lvl1pPr defTabSz="457200" eaLnBrk="0" hangingPunct="0">
              <a:defRPr/>
            </a:lvl1pPr>
          </a:lstStyle>
          <a:p>
            <a:pPr>
              <a:defRPr/>
            </a:pPr>
            <a:fld id="{C01DE9B5-CCB1-4FDB-9459-87D8EC42C943}" type="slidenum">
              <a:rPr lang="en-US" altLang="en-US"/>
              <a:pPr>
                <a:defRPr/>
              </a:pPr>
              <a:t>‹#›</a:t>
            </a:fld>
            <a:endParaRPr lang="en-US" altLang="en-US"/>
          </a:p>
        </p:txBody>
      </p:sp>
    </p:spTree>
    <p:extLst>
      <p:ext uri="{BB962C8B-B14F-4D97-AF65-F5344CB8AC3E}">
        <p14:creationId xmlns:p14="http://schemas.microsoft.com/office/powerpoint/2010/main" val="3678560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 legen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9E7B05DF-4324-4B57-A1D3-433E9EB3DE9D}"/>
              </a:ext>
            </a:extLst>
          </p:cNvPr>
          <p:cNvSpPr txBox="1">
            <a:spLocks/>
          </p:cNvSpPr>
          <p:nvPr userDrawn="1"/>
        </p:nvSpPr>
        <p:spPr>
          <a:xfrm>
            <a:off x="7408333" y="1835151"/>
            <a:ext cx="4072467" cy="1254125"/>
          </a:xfrm>
          <a:prstGeom prst="rect">
            <a:avLst/>
          </a:prstGeom>
        </p:spPr>
        <p:txBody>
          <a:bodyPr lIns="45720" rIns="45720" anchor="b">
            <a:normAutofit/>
          </a:bodyPr>
          <a:lstStyle>
            <a:lvl1pPr>
              <a:defRPr>
                <a:solidFill>
                  <a:schemeClr val="bg1"/>
                </a:solidFill>
                <a:latin typeface="Arial" panose="020B0604020202020204" pitchFamily="34" charset="0"/>
                <a:ea typeface="Droid Sans Fallback" charset="0"/>
                <a:cs typeface="Droid Sans Fallback" charset="0"/>
              </a:defRPr>
            </a:lvl1pPr>
            <a:lvl2pPr>
              <a:defRPr>
                <a:solidFill>
                  <a:schemeClr val="bg1"/>
                </a:solidFill>
                <a:latin typeface="Arial" panose="020B0604020202020204" pitchFamily="34" charset="0"/>
                <a:ea typeface="Droid Sans Fallback" charset="0"/>
                <a:cs typeface="Droid Sans Fallback" charset="0"/>
              </a:defRPr>
            </a:lvl2pPr>
            <a:lvl3pPr>
              <a:defRPr>
                <a:solidFill>
                  <a:schemeClr val="bg1"/>
                </a:solidFill>
                <a:latin typeface="Arial" panose="020B0604020202020204" pitchFamily="34" charset="0"/>
                <a:ea typeface="Droid Sans Fallback" charset="0"/>
                <a:cs typeface="Droid Sans Fallback" charset="0"/>
              </a:defRPr>
            </a:lvl3pPr>
            <a:lvl4pPr>
              <a:defRPr>
                <a:solidFill>
                  <a:schemeClr val="bg1"/>
                </a:solidFill>
                <a:latin typeface="Arial" panose="020B0604020202020204" pitchFamily="34" charset="0"/>
                <a:ea typeface="Droid Sans Fallback" charset="0"/>
                <a:cs typeface="Droid Sans Fallback" charset="0"/>
              </a:defRPr>
            </a:lvl4pPr>
            <a:lvl5pPr>
              <a:defRPr>
                <a:solidFill>
                  <a:schemeClr val="bg1"/>
                </a:solidFill>
                <a:latin typeface="Arial" panose="020B0604020202020204" pitchFamily="34" charset="0"/>
                <a:ea typeface="Droid Sans Fallback" charset="0"/>
                <a:cs typeface="Droid Sans Fallback" charset="0"/>
              </a:defRPr>
            </a:lvl5pPr>
            <a:lvl6pPr marL="2514600" indent="-228600" eaLnBrk="0" fontAlgn="base" hangingPunct="0">
              <a:spcBef>
                <a:spcPct val="0"/>
              </a:spcBef>
              <a:spcAft>
                <a:spcPct val="0"/>
              </a:spcAft>
              <a:defRPr>
                <a:solidFill>
                  <a:schemeClr val="bg1"/>
                </a:solidFill>
                <a:latin typeface="Arial" panose="020B0604020202020204" pitchFamily="34" charset="0"/>
                <a:ea typeface="Droid Sans Fallback" charset="0"/>
                <a:cs typeface="Droid Sans Fallback" charset="0"/>
              </a:defRPr>
            </a:lvl6pPr>
            <a:lvl7pPr marL="2971800" indent="-228600" eaLnBrk="0" fontAlgn="base" hangingPunct="0">
              <a:spcBef>
                <a:spcPct val="0"/>
              </a:spcBef>
              <a:spcAft>
                <a:spcPct val="0"/>
              </a:spcAft>
              <a:defRPr>
                <a:solidFill>
                  <a:schemeClr val="bg1"/>
                </a:solidFill>
                <a:latin typeface="Arial" panose="020B0604020202020204" pitchFamily="34" charset="0"/>
                <a:ea typeface="Droid Sans Fallback" charset="0"/>
                <a:cs typeface="Droid Sans Fallback" charset="0"/>
              </a:defRPr>
            </a:lvl7pPr>
            <a:lvl8pPr marL="3429000" indent="-228600" eaLnBrk="0" fontAlgn="base" hangingPunct="0">
              <a:spcBef>
                <a:spcPct val="0"/>
              </a:spcBef>
              <a:spcAft>
                <a:spcPct val="0"/>
              </a:spcAft>
              <a:defRPr>
                <a:solidFill>
                  <a:schemeClr val="bg1"/>
                </a:solidFill>
                <a:latin typeface="Arial" panose="020B0604020202020204" pitchFamily="34" charset="0"/>
                <a:ea typeface="Droid Sans Fallback" charset="0"/>
                <a:cs typeface="Droid Sans Fallback" charset="0"/>
              </a:defRPr>
            </a:lvl8pPr>
            <a:lvl9pPr marL="3886200" indent="-228600" eaLnBrk="0" fontAlgn="base" hangingPunct="0">
              <a:spcBef>
                <a:spcPct val="0"/>
              </a:spcBef>
              <a:spcAft>
                <a:spcPct val="0"/>
              </a:spcAft>
              <a:defRPr>
                <a:solidFill>
                  <a:schemeClr val="bg1"/>
                </a:solidFill>
                <a:latin typeface="Arial" panose="020B0604020202020204" pitchFamily="34" charset="0"/>
                <a:ea typeface="Droid Sans Fallback" charset="0"/>
                <a:cs typeface="Droid Sans Fallback" charset="0"/>
              </a:defRPr>
            </a:lvl9pPr>
          </a:lstStyle>
          <a:p>
            <a:pPr defTabSz="914400" eaLnBrk="1" hangingPunct="1">
              <a:defRPr/>
            </a:pPr>
            <a:r>
              <a:rPr lang="fr-CH" altLang="en-US" sz="2200" b="1">
                <a:solidFill>
                  <a:srgbClr val="0055A0"/>
                </a:solidFill>
              </a:rPr>
              <a:t>Click to edit Master title style</a:t>
            </a:r>
            <a:endParaRPr lang="en-US" altLang="en-US" sz="2200" b="1">
              <a:solidFill>
                <a:srgbClr val="0055A0"/>
              </a:solidFill>
            </a:endParaRPr>
          </a:p>
        </p:txBody>
      </p:sp>
      <p:sp>
        <p:nvSpPr>
          <p:cNvPr id="2" name="Title 1"/>
          <p:cNvSpPr>
            <a:spLocks noGrp="1"/>
          </p:cNvSpPr>
          <p:nvPr>
            <p:ph type="title"/>
          </p:nvPr>
        </p:nvSpPr>
        <p:spPr/>
        <p:txBody>
          <a:bodyPr/>
          <a:lstStyle/>
          <a:p>
            <a:r>
              <a:rPr lang="fr-CH"/>
              <a:t>Click to edit Master title style</a:t>
            </a:r>
            <a:endParaRPr lang="en-US"/>
          </a:p>
        </p:txBody>
      </p:sp>
      <p:sp>
        <p:nvSpPr>
          <p:cNvPr id="6" name="Espace réservé pour une image  2"/>
          <p:cNvSpPr>
            <a:spLocks noGrp="1"/>
          </p:cNvSpPr>
          <p:nvPr>
            <p:ph type="pic" idx="1"/>
          </p:nvPr>
        </p:nvSpPr>
        <p:spPr>
          <a:xfrm>
            <a:off x="745063" y="1432917"/>
            <a:ext cx="6346019" cy="4759514"/>
          </a:xfrm>
          <a:prstGeom prst="ellipse">
            <a:avLst/>
          </a:prstGeom>
          <a:solidFill>
            <a:srgbClr val="FFFFFF"/>
          </a:solidFill>
          <a:ln>
            <a:noFill/>
          </a:ln>
        </p:spPr>
        <p:style>
          <a:lnRef idx="2">
            <a:schemeClr val="accent2">
              <a:shade val="50000"/>
            </a:schemeClr>
          </a:lnRef>
          <a:fillRef idx="1">
            <a:schemeClr val="accent2"/>
          </a:fillRef>
          <a:effectRef idx="0">
            <a:schemeClr val="accent2"/>
          </a:effectRef>
          <a:fontRef idx="none"/>
        </p:style>
        <p:txBody>
          <a:bodyPr>
            <a:normAutofit/>
          </a:bodyPr>
          <a:lstStyle>
            <a:lvl1pPr marL="0" indent="0">
              <a:buNone/>
              <a:defRPr sz="3200"/>
            </a:lvl1pPr>
          </a:lstStyle>
          <a:p>
            <a:pPr lvl="0"/>
            <a:r>
              <a:rPr lang="fr-CH" noProof="0" dirty="0"/>
              <a:t>Drag picture to placeholder or click icon to add</a:t>
            </a:r>
            <a:endParaRPr lang="en-US" noProof="0" dirty="0"/>
          </a:p>
        </p:txBody>
      </p:sp>
      <p:sp>
        <p:nvSpPr>
          <p:cNvPr id="7" name="Espace réservé du texte 3"/>
          <p:cNvSpPr>
            <a:spLocks noGrp="1"/>
          </p:cNvSpPr>
          <p:nvPr>
            <p:ph type="body" sz="half" idx="2"/>
          </p:nvPr>
        </p:nvSpPr>
        <p:spPr>
          <a:xfrm>
            <a:off x="7408979" y="3128365"/>
            <a:ext cx="4071821"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fr-CH"/>
              <a:t>Click to edit Master text styles</a:t>
            </a:r>
          </a:p>
        </p:txBody>
      </p:sp>
      <p:sp>
        <p:nvSpPr>
          <p:cNvPr id="8" name="Date Placeholder 2">
            <a:extLst>
              <a:ext uri="{FF2B5EF4-FFF2-40B4-BE49-F238E27FC236}">
                <a16:creationId xmlns:a16="http://schemas.microsoft.com/office/drawing/2014/main" id="{6E0EBA54-3513-4A7C-AE7E-59791746CAB8}"/>
              </a:ext>
            </a:extLst>
          </p:cNvPr>
          <p:cNvSpPr>
            <a:spLocks noGrp="1"/>
          </p:cNvSpPr>
          <p:nvPr>
            <p:ph type="dt" sz="half" idx="10"/>
          </p:nvPr>
        </p:nvSpPr>
        <p:spPr/>
        <p:txBody>
          <a:bodyPr/>
          <a:lstStyle>
            <a:lvl1pPr defTabSz="457200" eaLnBrk="0" hangingPunct="0">
              <a:defRPr/>
            </a:lvl1pPr>
          </a:lstStyle>
          <a:p>
            <a:pPr>
              <a:defRPr/>
            </a:pPr>
            <a:endParaRPr lang="en-US" altLang="en-US"/>
          </a:p>
        </p:txBody>
      </p:sp>
      <p:sp>
        <p:nvSpPr>
          <p:cNvPr id="9" name="Slide Number Placeholder 3">
            <a:extLst>
              <a:ext uri="{FF2B5EF4-FFF2-40B4-BE49-F238E27FC236}">
                <a16:creationId xmlns:a16="http://schemas.microsoft.com/office/drawing/2014/main" id="{49C433D6-E29C-483B-881D-F9D44424AC66}"/>
              </a:ext>
            </a:extLst>
          </p:cNvPr>
          <p:cNvSpPr>
            <a:spLocks noGrp="1"/>
          </p:cNvSpPr>
          <p:nvPr>
            <p:ph type="sldNum" sz="quarter" idx="11"/>
          </p:nvPr>
        </p:nvSpPr>
        <p:spPr/>
        <p:txBody>
          <a:bodyPr/>
          <a:lstStyle>
            <a:lvl1pPr defTabSz="457200" eaLnBrk="0" hangingPunct="0">
              <a:defRPr/>
            </a:lvl1pPr>
          </a:lstStyle>
          <a:p>
            <a:pPr>
              <a:defRPr/>
            </a:pPr>
            <a:fld id="{1C07ACDA-D9B6-4CDB-AD38-5DE80E83E032}" type="slidenum">
              <a:rPr lang="en-US" altLang="en-US"/>
              <a:pPr>
                <a:defRPr/>
              </a:pPr>
              <a:t>‹#›</a:t>
            </a:fld>
            <a:endParaRPr lang="en-US" altLang="en-US"/>
          </a:p>
        </p:txBody>
      </p:sp>
    </p:spTree>
    <p:extLst>
      <p:ext uri="{BB962C8B-B14F-4D97-AF65-F5344CB8AC3E}">
        <p14:creationId xmlns:p14="http://schemas.microsoft.com/office/powerpoint/2010/main" val="118611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rgbClr val="104282"/>
        </a:solidFill>
        <a:effectLst/>
      </p:bgPr>
    </p:bg>
    <p:spTree>
      <p:nvGrpSpPr>
        <p:cNvPr id="1" name=""/>
        <p:cNvGrpSpPr/>
        <p:nvPr/>
      </p:nvGrpSpPr>
      <p:grpSpPr>
        <a:xfrm>
          <a:off x="0" y="0"/>
          <a:ext cx="0" cy="0"/>
          <a:chOff x="0" y="0"/>
          <a:chExt cx="0" cy="0"/>
        </a:xfrm>
      </p:grpSpPr>
      <p:pic>
        <p:nvPicPr>
          <p:cNvPr id="2" name="Image 2" descr="logooutline.eps">
            <a:extLst>
              <a:ext uri="{FF2B5EF4-FFF2-40B4-BE49-F238E27FC236}">
                <a16:creationId xmlns:a16="http://schemas.microsoft.com/office/drawing/2014/main" id="{6A6C4AB8-D3EF-4FD6-B2A1-246ED2CB8BAB}"/>
              </a:ext>
            </a:extLst>
          </p:cNvPr>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5065185" y="2663825"/>
            <a:ext cx="2061633"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7">
            <a:extLst>
              <a:ext uri="{FF2B5EF4-FFF2-40B4-BE49-F238E27FC236}">
                <a16:creationId xmlns:a16="http://schemas.microsoft.com/office/drawing/2014/main" id="{689341F4-57DE-4373-A0E0-F4A478917459}"/>
              </a:ext>
            </a:extLst>
          </p:cNvPr>
          <p:cNvSpPr txBox="1">
            <a:spLocks noChangeArrowheads="1"/>
          </p:cNvSpPr>
          <p:nvPr userDrawn="1"/>
        </p:nvSpPr>
        <p:spPr bwMode="auto">
          <a:xfrm>
            <a:off x="2637367" y="5230813"/>
            <a:ext cx="6900333" cy="461962"/>
          </a:xfrm>
          <a:prstGeom prst="rect">
            <a:avLst/>
          </a:prstGeom>
          <a:noFill/>
          <a:ln>
            <a:noFill/>
          </a:ln>
        </p:spPr>
        <p:txBody>
          <a:bodyPr>
            <a:spAutoFit/>
          </a:bodyPr>
          <a:lstStyle>
            <a:lvl1pPr>
              <a:defRPr>
                <a:solidFill>
                  <a:schemeClr val="bg1"/>
                </a:solidFill>
                <a:latin typeface="Arial" charset="0"/>
                <a:ea typeface="Droid Sans Fallback" charset="0"/>
                <a:cs typeface="Droid Sans Fallback" charset="0"/>
              </a:defRPr>
            </a:lvl1pPr>
            <a:lvl2pPr>
              <a:defRPr>
                <a:solidFill>
                  <a:schemeClr val="bg1"/>
                </a:solidFill>
                <a:latin typeface="Arial" charset="0"/>
                <a:ea typeface="Droid Sans Fallback" charset="0"/>
                <a:cs typeface="Droid Sans Fallback" charset="0"/>
              </a:defRPr>
            </a:lvl2pPr>
            <a:lvl3pPr>
              <a:defRPr>
                <a:solidFill>
                  <a:schemeClr val="bg1"/>
                </a:solidFill>
                <a:latin typeface="Arial" charset="0"/>
                <a:ea typeface="Droid Sans Fallback" charset="0"/>
                <a:cs typeface="Droid Sans Fallback" charset="0"/>
              </a:defRPr>
            </a:lvl3pPr>
            <a:lvl4pPr>
              <a:defRPr>
                <a:solidFill>
                  <a:schemeClr val="bg1"/>
                </a:solidFill>
                <a:latin typeface="Arial" charset="0"/>
                <a:ea typeface="Droid Sans Fallback" charset="0"/>
                <a:cs typeface="Droid Sans Fallback" charset="0"/>
              </a:defRPr>
            </a:lvl4pPr>
            <a:lvl5pPr>
              <a:defRPr>
                <a:solidFill>
                  <a:schemeClr val="bg1"/>
                </a:solidFill>
                <a:latin typeface="Arial" charset="0"/>
                <a:ea typeface="Droid Sans Fallback" charset="0"/>
                <a:cs typeface="Droid Sans Fallback" charset="0"/>
              </a:defRPr>
            </a:lvl5pPr>
            <a:lvl6pPr marL="2514600" indent="-228600" eaLnBrk="0" fontAlgn="base" hangingPunct="0">
              <a:spcBef>
                <a:spcPct val="0"/>
              </a:spcBef>
              <a:spcAft>
                <a:spcPct val="0"/>
              </a:spcAft>
              <a:defRPr>
                <a:solidFill>
                  <a:schemeClr val="bg1"/>
                </a:solidFill>
                <a:latin typeface="Arial" charset="0"/>
                <a:ea typeface="Droid Sans Fallback" charset="0"/>
                <a:cs typeface="Droid Sans Fallback" charset="0"/>
              </a:defRPr>
            </a:lvl6pPr>
            <a:lvl7pPr marL="2971800" indent="-228600" eaLnBrk="0" fontAlgn="base" hangingPunct="0">
              <a:spcBef>
                <a:spcPct val="0"/>
              </a:spcBef>
              <a:spcAft>
                <a:spcPct val="0"/>
              </a:spcAft>
              <a:defRPr>
                <a:solidFill>
                  <a:schemeClr val="bg1"/>
                </a:solidFill>
                <a:latin typeface="Arial" charset="0"/>
                <a:ea typeface="Droid Sans Fallback" charset="0"/>
                <a:cs typeface="Droid Sans Fallback" charset="0"/>
              </a:defRPr>
            </a:lvl7pPr>
            <a:lvl8pPr marL="3429000" indent="-228600" eaLnBrk="0" fontAlgn="base" hangingPunct="0">
              <a:spcBef>
                <a:spcPct val="0"/>
              </a:spcBef>
              <a:spcAft>
                <a:spcPct val="0"/>
              </a:spcAft>
              <a:defRPr>
                <a:solidFill>
                  <a:schemeClr val="bg1"/>
                </a:solidFill>
                <a:latin typeface="Arial" charset="0"/>
                <a:ea typeface="Droid Sans Fallback" charset="0"/>
                <a:cs typeface="Droid Sans Fallback" charset="0"/>
              </a:defRPr>
            </a:lvl8pPr>
            <a:lvl9pPr marL="3886200" indent="-228600" eaLnBrk="0" fontAlgn="base" hangingPunct="0">
              <a:spcBef>
                <a:spcPct val="0"/>
              </a:spcBef>
              <a:spcAft>
                <a:spcPct val="0"/>
              </a:spcAft>
              <a:defRPr>
                <a:solidFill>
                  <a:schemeClr val="bg1"/>
                </a:solidFill>
                <a:latin typeface="Arial" charset="0"/>
                <a:ea typeface="Droid Sans Fallback" charset="0"/>
                <a:cs typeface="Droid Sans Fallback" charset="0"/>
              </a:defRPr>
            </a:lvl9pPr>
          </a:lstStyle>
          <a:p>
            <a:pPr algn="ctr" defTabSz="914400" eaLnBrk="1" hangingPunct="1">
              <a:defRPr/>
            </a:pPr>
            <a:r>
              <a:rPr lang="en-US" altLang="en-US" sz="2400">
                <a:solidFill>
                  <a:srgbClr val="FFFFFF"/>
                </a:solidFill>
              </a:rPr>
              <a:t>Thank you for your attention.</a:t>
            </a:r>
          </a:p>
        </p:txBody>
      </p:sp>
    </p:spTree>
    <p:extLst>
      <p:ext uri="{BB962C8B-B14F-4D97-AF65-F5344CB8AC3E}">
        <p14:creationId xmlns:p14="http://schemas.microsoft.com/office/powerpoint/2010/main" val="3349259683"/>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2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fr-CH" dirty="0"/>
              <a:t>Click to edit Master title style</a:t>
            </a:r>
            <a:endParaRPr lang="en-US" dirty="0"/>
          </a:p>
        </p:txBody>
      </p:sp>
      <p:sp>
        <p:nvSpPr>
          <p:cNvPr id="11" name="Picture Placeholder 7"/>
          <p:cNvSpPr>
            <a:spLocks noGrp="1"/>
          </p:cNvSpPr>
          <p:nvPr>
            <p:ph type="pic" sz="quarter" idx="11"/>
          </p:nvPr>
        </p:nvSpPr>
        <p:spPr>
          <a:xfrm>
            <a:off x="5231904" y="836712"/>
            <a:ext cx="6336704" cy="2808312"/>
          </a:xfrm>
        </p:spPr>
        <p:txBody>
          <a:bodyPr>
            <a:normAutofit/>
          </a:bodyPr>
          <a:lstStyle/>
          <a:p>
            <a:pPr lvl="0"/>
            <a:endParaRPr lang="en-US" noProof="0" dirty="0"/>
          </a:p>
        </p:txBody>
      </p:sp>
      <p:sp>
        <p:nvSpPr>
          <p:cNvPr id="16" name="Picture Placeholder 7"/>
          <p:cNvSpPr>
            <a:spLocks noGrp="1"/>
          </p:cNvSpPr>
          <p:nvPr>
            <p:ph type="pic" sz="quarter" idx="13"/>
          </p:nvPr>
        </p:nvSpPr>
        <p:spPr>
          <a:xfrm>
            <a:off x="5231904" y="3717032"/>
            <a:ext cx="6336704" cy="2808312"/>
          </a:xfrm>
        </p:spPr>
        <p:txBody>
          <a:bodyPr>
            <a:normAutofit/>
          </a:bodyPr>
          <a:lstStyle/>
          <a:p>
            <a:pPr lvl="0"/>
            <a:endParaRPr lang="en-US" noProof="0" dirty="0"/>
          </a:p>
        </p:txBody>
      </p:sp>
      <p:sp>
        <p:nvSpPr>
          <p:cNvPr id="4" name="Text Placeholder 3"/>
          <p:cNvSpPr>
            <a:spLocks noGrp="1"/>
          </p:cNvSpPr>
          <p:nvPr>
            <p:ph type="body" sz="quarter" idx="14"/>
          </p:nvPr>
        </p:nvSpPr>
        <p:spPr>
          <a:xfrm>
            <a:off x="5231904" y="3284984"/>
            <a:ext cx="2688167" cy="215444"/>
          </a:xfrm>
          <a:solidFill>
            <a:schemeClr val="bg1">
              <a:alpha val="78000"/>
            </a:schemeClr>
          </a:solidFill>
          <a:ln>
            <a:noFill/>
          </a:ln>
        </p:spPr>
        <p:txBody>
          <a:bodyPr anchor="b">
            <a:spAutoFit/>
          </a:bodyPr>
          <a:lstStyle>
            <a:lvl1pPr algn="ctr">
              <a:defRPr sz="800" i="1"/>
            </a:lvl1pPr>
          </a:lstStyle>
          <a:p>
            <a:pPr lvl="0"/>
            <a:r>
              <a:rPr lang="fr-CH" dirty="0"/>
              <a:t>Click to edit Master text styles</a:t>
            </a:r>
          </a:p>
        </p:txBody>
      </p:sp>
      <p:sp>
        <p:nvSpPr>
          <p:cNvPr id="10" name="Text Placeholder 3"/>
          <p:cNvSpPr>
            <a:spLocks noGrp="1"/>
          </p:cNvSpPr>
          <p:nvPr>
            <p:ph type="body" sz="quarter" idx="15"/>
          </p:nvPr>
        </p:nvSpPr>
        <p:spPr>
          <a:xfrm>
            <a:off x="5231904" y="6165304"/>
            <a:ext cx="2688167" cy="215444"/>
          </a:xfrm>
          <a:solidFill>
            <a:schemeClr val="bg1">
              <a:alpha val="78000"/>
            </a:schemeClr>
          </a:solidFill>
          <a:ln>
            <a:noFill/>
          </a:ln>
        </p:spPr>
        <p:txBody>
          <a:bodyPr anchor="b">
            <a:spAutoFit/>
          </a:bodyPr>
          <a:lstStyle>
            <a:lvl1pPr algn="ctr">
              <a:defRPr sz="800" i="1"/>
            </a:lvl1pPr>
          </a:lstStyle>
          <a:p>
            <a:pPr lvl="0"/>
            <a:r>
              <a:rPr lang="fr-CH" dirty="0"/>
              <a:t>Click to edit Master text styles</a:t>
            </a:r>
          </a:p>
        </p:txBody>
      </p:sp>
      <p:sp>
        <p:nvSpPr>
          <p:cNvPr id="12" name="Text Placeholder 12"/>
          <p:cNvSpPr>
            <a:spLocks noGrp="1"/>
          </p:cNvSpPr>
          <p:nvPr>
            <p:ph type="body" sz="quarter" idx="17"/>
          </p:nvPr>
        </p:nvSpPr>
        <p:spPr>
          <a:xfrm>
            <a:off x="623392" y="836713"/>
            <a:ext cx="2208245" cy="461665"/>
          </a:xfr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none"/>
        </p:style>
        <p:txBody>
          <a:bodyPr spcCol="72000">
            <a:spAutoFit/>
          </a:bodyPr>
          <a:lstStyle>
            <a:lvl1pPr>
              <a:tabLst>
                <a:tab pos="1435100" algn="r"/>
              </a:tabLst>
              <a:defRPr sz="1200"/>
            </a:lvl1pPr>
          </a:lstStyle>
          <a:p>
            <a:pPr lvl="0"/>
            <a:r>
              <a:rPr lang="fr-CH" dirty="0"/>
              <a:t>Click to edit Master text styles</a:t>
            </a:r>
          </a:p>
        </p:txBody>
      </p:sp>
      <p:sp>
        <p:nvSpPr>
          <p:cNvPr id="18" name="Text Placeholder 12"/>
          <p:cNvSpPr>
            <a:spLocks noGrp="1"/>
          </p:cNvSpPr>
          <p:nvPr>
            <p:ph type="body" sz="quarter" idx="21"/>
          </p:nvPr>
        </p:nvSpPr>
        <p:spPr>
          <a:xfrm>
            <a:off x="2927648" y="836713"/>
            <a:ext cx="2208245" cy="461665"/>
          </a:xfr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none"/>
        </p:style>
        <p:txBody>
          <a:bodyPr spcCol="72000">
            <a:spAutoFit/>
          </a:bodyPr>
          <a:lstStyle>
            <a:lvl1pPr>
              <a:tabLst>
                <a:tab pos="1435100" algn="r"/>
              </a:tabLst>
              <a:defRPr sz="1200"/>
            </a:lvl1pPr>
          </a:lstStyle>
          <a:p>
            <a:pPr lvl="0"/>
            <a:r>
              <a:rPr lang="fr-CH" dirty="0"/>
              <a:t>Click to edit Master text styles</a:t>
            </a:r>
          </a:p>
        </p:txBody>
      </p:sp>
      <p:sp>
        <p:nvSpPr>
          <p:cNvPr id="20" name="Text Placeholder 12"/>
          <p:cNvSpPr>
            <a:spLocks noGrp="1"/>
          </p:cNvSpPr>
          <p:nvPr>
            <p:ph type="body" sz="quarter" idx="23"/>
          </p:nvPr>
        </p:nvSpPr>
        <p:spPr>
          <a:xfrm>
            <a:off x="2927648" y="3717033"/>
            <a:ext cx="2208245" cy="461665"/>
          </a:xfr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none"/>
        </p:style>
        <p:txBody>
          <a:bodyPr spcCol="72000">
            <a:spAutoFit/>
          </a:bodyPr>
          <a:lstStyle>
            <a:lvl1pPr>
              <a:tabLst>
                <a:tab pos="1435100" algn="r"/>
              </a:tabLst>
              <a:defRPr sz="1200"/>
            </a:lvl1pPr>
          </a:lstStyle>
          <a:p>
            <a:pPr lvl="0"/>
            <a:r>
              <a:rPr lang="fr-CH" dirty="0"/>
              <a:t>Click to edit Master text styles</a:t>
            </a:r>
          </a:p>
        </p:txBody>
      </p:sp>
      <p:sp>
        <p:nvSpPr>
          <p:cNvPr id="21" name="Text Placeholder 12"/>
          <p:cNvSpPr>
            <a:spLocks noGrp="1"/>
          </p:cNvSpPr>
          <p:nvPr>
            <p:ph type="body" sz="quarter" idx="24"/>
          </p:nvPr>
        </p:nvSpPr>
        <p:spPr>
          <a:xfrm>
            <a:off x="623392" y="3717033"/>
            <a:ext cx="2208245" cy="461665"/>
          </a:xfr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none"/>
        </p:style>
        <p:txBody>
          <a:bodyPr spcCol="72000">
            <a:spAutoFit/>
          </a:bodyPr>
          <a:lstStyle>
            <a:lvl1pPr>
              <a:tabLst>
                <a:tab pos="1435100" algn="r"/>
              </a:tabLst>
              <a:defRPr sz="1200"/>
            </a:lvl1pPr>
          </a:lstStyle>
          <a:p>
            <a:pPr lvl="0"/>
            <a:r>
              <a:rPr lang="fr-CH" dirty="0"/>
              <a:t>Click to edit Master text styles</a:t>
            </a:r>
          </a:p>
        </p:txBody>
      </p:sp>
      <p:sp>
        <p:nvSpPr>
          <p:cNvPr id="22" name="Text Placeholder 12"/>
          <p:cNvSpPr>
            <a:spLocks noGrp="1"/>
          </p:cNvSpPr>
          <p:nvPr>
            <p:ph type="body" sz="quarter" idx="25"/>
          </p:nvPr>
        </p:nvSpPr>
        <p:spPr>
          <a:xfrm>
            <a:off x="623392" y="6063680"/>
            <a:ext cx="2208245" cy="461665"/>
          </a:xfr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none"/>
        </p:style>
        <p:txBody>
          <a:bodyPr spcCol="72000" anchor="b">
            <a:spAutoFit/>
          </a:bodyPr>
          <a:lstStyle>
            <a:lvl1pPr>
              <a:tabLst>
                <a:tab pos="1435100" algn="r"/>
              </a:tabLst>
              <a:defRPr sz="1200"/>
            </a:lvl1pPr>
          </a:lstStyle>
          <a:p>
            <a:pPr lvl="0"/>
            <a:r>
              <a:rPr lang="fr-CH" dirty="0"/>
              <a:t>Click to edit Master text styles</a:t>
            </a:r>
          </a:p>
        </p:txBody>
      </p:sp>
    </p:spTree>
    <p:extLst>
      <p:ext uri="{BB962C8B-B14F-4D97-AF65-F5344CB8AC3E}">
        <p14:creationId xmlns:p14="http://schemas.microsoft.com/office/powerpoint/2010/main" val="1151180151"/>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49.xml"/><Relationship Id="rId1" Type="http://schemas.openxmlformats.org/officeDocument/2006/relationships/slideLayout" Target="../slideLayouts/slideLayout48.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2.xml"/><Relationship Id="rId1" Type="http://schemas.openxmlformats.org/officeDocument/2006/relationships/slideLayout" Target="../slideLayouts/slideLayout21.xml"/><Relationship Id="rId4" Type="http://schemas.openxmlformats.org/officeDocument/2006/relationships/image" Target="../media/image3.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35.xml"/><Relationship Id="rId1" Type="http://schemas.openxmlformats.org/officeDocument/2006/relationships/slideLayout" Target="../slideLayouts/slideLayout34.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image" Target="../media/image5.png"/><Relationship Id="rId5" Type="http://schemas.openxmlformats.org/officeDocument/2006/relationships/image" Target="../media/image3.jpe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41.xml"/><Relationship Id="rId7" Type="http://schemas.openxmlformats.org/officeDocument/2006/relationships/image" Target="../media/image5.png"/><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image" Target="../media/image3.jpeg"/><Relationship Id="rId5" Type="http://schemas.openxmlformats.org/officeDocument/2006/relationships/theme" Target="../theme/theme8.xml"/><Relationship Id="rId4" Type="http://schemas.openxmlformats.org/officeDocument/2006/relationships/slideLayout" Target="../slideLayouts/slideLayout42.xml"/></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45.xml"/><Relationship Id="rId7" Type="http://schemas.openxmlformats.org/officeDocument/2006/relationships/image" Target="../media/image6.jpeg"/><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theme" Target="../theme/theme9.xml"/><Relationship Id="rId5" Type="http://schemas.openxmlformats.org/officeDocument/2006/relationships/slideLayout" Target="../slideLayouts/slideLayout47.xml"/><Relationship Id="rId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9" name="Picture 10">
            <a:extLst>
              <a:ext uri="{FF2B5EF4-FFF2-40B4-BE49-F238E27FC236}">
                <a16:creationId xmlns:a16="http://schemas.microsoft.com/office/drawing/2014/main" id="{E670347F-8862-4E07-B94B-DA052D0182EF}"/>
              </a:ext>
            </a:extLst>
          </p:cNvPr>
          <p:cNvPicPr>
            <a:picLocks noChangeAspect="1"/>
          </p:cNvPicPr>
          <p:nvPr userDrawn="1"/>
        </p:nvPicPr>
        <p:blipFill>
          <a:blip r:embed="rId10">
            <a:extLst>
              <a:ext uri="{28A0092B-C50C-407E-A947-70E740481C1C}">
                <a14:useLocalDpi xmlns:a14="http://schemas.microsoft.com/office/drawing/2010/main"/>
              </a:ext>
            </a:extLst>
          </a:blip>
          <a:srcRect/>
          <a:stretch>
            <a:fillRect/>
          </a:stretch>
        </p:blipFill>
        <p:spPr bwMode="auto">
          <a:xfrm>
            <a:off x="0" y="-27384"/>
            <a:ext cx="121920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 name="Espace réservé du texte 29">
            <a:extLst>
              <a:ext uri="{FF2B5EF4-FFF2-40B4-BE49-F238E27FC236}">
                <a16:creationId xmlns:a16="http://schemas.microsoft.com/office/drawing/2014/main" id="{001AD3EE-70A4-4B57-8BF1-E43E1BA55993}"/>
              </a:ext>
            </a:extLst>
          </p:cNvPr>
          <p:cNvSpPr>
            <a:spLocks noGrp="1"/>
          </p:cNvSpPr>
          <p:nvPr>
            <p:ph type="body" idx="1"/>
          </p:nvPr>
        </p:nvSpPr>
        <p:spPr bwMode="auto">
          <a:xfrm>
            <a:off x="609601" y="1325563"/>
            <a:ext cx="10968567"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dirty="0"/>
              <a:t>Cliquez pour modifier les styles du texte du masque</a:t>
            </a:r>
          </a:p>
          <a:p>
            <a:pPr lvl="1"/>
            <a:r>
              <a:rPr lang="fr-CH" altLang="en-US" dirty="0"/>
              <a:t>Deuxième niveau</a:t>
            </a:r>
          </a:p>
          <a:p>
            <a:pPr lvl="2"/>
            <a:r>
              <a:rPr lang="fr-CH" altLang="en-US" dirty="0"/>
              <a:t>Troisième niveau</a:t>
            </a:r>
          </a:p>
          <a:p>
            <a:pPr lvl="3"/>
            <a:r>
              <a:rPr lang="fr-CH" altLang="en-US" dirty="0"/>
              <a:t>Quatrième niveau</a:t>
            </a:r>
          </a:p>
          <a:p>
            <a:pPr lvl="4"/>
            <a:r>
              <a:rPr lang="fr-CH" altLang="en-US" dirty="0"/>
              <a:t>Cinquième niveau</a:t>
            </a:r>
            <a:endParaRPr lang="en-US" altLang="en-US" dirty="0"/>
          </a:p>
        </p:txBody>
      </p:sp>
      <p:sp>
        <p:nvSpPr>
          <p:cNvPr id="2" name="Date Placeholder 1">
            <a:extLst>
              <a:ext uri="{FF2B5EF4-FFF2-40B4-BE49-F238E27FC236}">
                <a16:creationId xmlns:a16="http://schemas.microsoft.com/office/drawing/2014/main" id="{07D6AF68-DCC6-42F3-AE75-78D4E4F8912F}"/>
              </a:ext>
            </a:extLst>
          </p:cNvPr>
          <p:cNvSpPr>
            <a:spLocks noGrp="1"/>
          </p:cNvSpPr>
          <p:nvPr>
            <p:ph type="dt" sz="half" idx="2"/>
          </p:nvPr>
        </p:nvSpPr>
        <p:spPr>
          <a:xfrm>
            <a:off x="9376833" y="6500814"/>
            <a:ext cx="1416051" cy="358775"/>
          </a:xfrm>
          <a:prstGeom prst="rect">
            <a:avLst/>
          </a:prstGeom>
        </p:spPr>
        <p:txBody>
          <a:bodyPr vert="horz" wrap="square" lIns="91440" tIns="45720" rIns="91440" bIns="45720" numCol="1" anchor="ctr" anchorCtr="0" compatLnSpc="1">
            <a:prstTxWarp prst="textNoShape">
              <a:avLst/>
            </a:prstTxWarp>
          </a:bodyPr>
          <a:lstStyle>
            <a:lvl1pPr algn="r" defTabSz="914400" eaLnBrk="1" hangingPunct="1">
              <a:defRPr sz="800">
                <a:solidFill>
                  <a:srgbClr val="0055A0"/>
                </a:solidFill>
                <a:ea typeface="Droid Sans Fallback" charset="0"/>
              </a:defRPr>
            </a:lvl1pPr>
          </a:lstStyle>
          <a:p>
            <a:pPr>
              <a:defRPr/>
            </a:pPr>
            <a:endParaRPr lang="en-US" altLang="en-US"/>
          </a:p>
        </p:txBody>
      </p:sp>
      <p:sp>
        <p:nvSpPr>
          <p:cNvPr id="4" name="Slide Number Placeholder 3">
            <a:extLst>
              <a:ext uri="{FF2B5EF4-FFF2-40B4-BE49-F238E27FC236}">
                <a16:creationId xmlns:a16="http://schemas.microsoft.com/office/drawing/2014/main" id="{469F91CE-EF98-436B-B1A1-A64471410A1A}"/>
              </a:ext>
            </a:extLst>
          </p:cNvPr>
          <p:cNvSpPr>
            <a:spLocks noGrp="1"/>
          </p:cNvSpPr>
          <p:nvPr>
            <p:ph type="sldNum" sz="quarter" idx="4"/>
          </p:nvPr>
        </p:nvSpPr>
        <p:spPr>
          <a:xfrm>
            <a:off x="10913533" y="6494464"/>
            <a:ext cx="668867" cy="365125"/>
          </a:xfrm>
          <a:prstGeom prst="rect">
            <a:avLst/>
          </a:prstGeom>
        </p:spPr>
        <p:txBody>
          <a:bodyPr vert="horz" wrap="square" lIns="91440" tIns="45720" rIns="91440" bIns="45720" numCol="1" anchor="ctr" anchorCtr="0" compatLnSpc="1">
            <a:prstTxWarp prst="textNoShape">
              <a:avLst/>
            </a:prstTxWarp>
          </a:bodyPr>
          <a:lstStyle>
            <a:lvl1pPr algn="r" defTabSz="914400" eaLnBrk="1" hangingPunct="1">
              <a:defRPr sz="800">
                <a:solidFill>
                  <a:srgbClr val="0055A0"/>
                </a:solidFill>
              </a:defRPr>
            </a:lvl1pPr>
          </a:lstStyle>
          <a:p>
            <a:pPr>
              <a:defRPr/>
            </a:pPr>
            <a:fld id="{08A5172A-EE10-4025-82AD-CE3C8BAD5DB6}" type="slidenum">
              <a:rPr lang="en-US" altLang="en-US"/>
              <a:pPr>
                <a:defRPr/>
              </a:pPr>
              <a:t>‹#›</a:t>
            </a:fld>
            <a:endParaRPr lang="en-US" altLang="en-US"/>
          </a:p>
        </p:txBody>
      </p:sp>
      <p:sp>
        <p:nvSpPr>
          <p:cNvPr id="1030" name="Espace réservé du titre 8">
            <a:extLst>
              <a:ext uri="{FF2B5EF4-FFF2-40B4-BE49-F238E27FC236}">
                <a16:creationId xmlns:a16="http://schemas.microsoft.com/office/drawing/2014/main" id="{38955676-60A9-406E-9049-2A44EA337D32}"/>
              </a:ext>
            </a:extLst>
          </p:cNvPr>
          <p:cNvSpPr>
            <a:spLocks noGrp="1"/>
          </p:cNvSpPr>
          <p:nvPr>
            <p:ph type="title"/>
          </p:nvPr>
        </p:nvSpPr>
        <p:spPr bwMode="auto">
          <a:xfrm>
            <a:off x="1059089" y="-27384"/>
            <a:ext cx="1007747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p>
            <a:pPr lvl="0"/>
            <a:r>
              <a:rPr lang="fr-CH" altLang="en-US" dirty="0"/>
              <a:t>Cliquez et modifiez le titre</a:t>
            </a:r>
            <a:endParaRPr lang="en-US" altLang="en-US" dirty="0"/>
          </a:p>
        </p:txBody>
      </p:sp>
    </p:spTree>
  </p:cSld>
  <p:clrMap bg1="lt1" tx1="dk1" bg2="lt2" tx2="dk2" accent1="accent1" accent2="accent2" accent3="accent3" accent4="accent4" accent5="accent5" accent6="accent6" hlink="hlink" folHlink="folHlink"/>
  <p:sldLayoutIdLst>
    <p:sldLayoutId id="2147492074" r:id="rId1"/>
    <p:sldLayoutId id="2147492075" r:id="rId2"/>
    <p:sldLayoutId id="2147492076" r:id="rId3"/>
    <p:sldLayoutId id="2147492077" r:id="rId4"/>
    <p:sldLayoutId id="2147492078" r:id="rId5"/>
    <p:sldLayoutId id="2147492079" r:id="rId6"/>
    <p:sldLayoutId id="2147492080" r:id="rId7"/>
    <p:sldLayoutId id="2147492081" r:id="rId8"/>
  </p:sldLayoutIdLst>
  <p:hf hdr="0" ftr="0" dt="0"/>
  <p:txStyles>
    <p:titleStyle>
      <a:lvl1pPr algn="ctr" rtl="0" eaLnBrk="0" fontAlgn="base" hangingPunct="0">
        <a:spcBef>
          <a:spcPct val="0"/>
        </a:spcBef>
        <a:spcAft>
          <a:spcPct val="0"/>
        </a:spcAft>
        <a:defRPr sz="3200" kern="1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Arial" charset="0"/>
        </a:defRPr>
      </a:lvl2pPr>
      <a:lvl3pPr algn="ctr" rtl="0" eaLnBrk="0" fontAlgn="base" hangingPunct="0">
        <a:spcBef>
          <a:spcPct val="0"/>
        </a:spcBef>
        <a:spcAft>
          <a:spcPct val="0"/>
        </a:spcAft>
        <a:defRPr sz="3200">
          <a:solidFill>
            <a:schemeClr val="bg1"/>
          </a:solidFill>
          <a:latin typeface="Arial" charset="0"/>
        </a:defRPr>
      </a:lvl3pPr>
      <a:lvl4pPr algn="ctr" rtl="0" eaLnBrk="0" fontAlgn="base" hangingPunct="0">
        <a:spcBef>
          <a:spcPct val="0"/>
        </a:spcBef>
        <a:spcAft>
          <a:spcPct val="0"/>
        </a:spcAft>
        <a:defRPr sz="3200">
          <a:solidFill>
            <a:schemeClr val="bg1"/>
          </a:solidFill>
          <a:latin typeface="Arial" charset="0"/>
        </a:defRPr>
      </a:lvl4pPr>
      <a:lvl5pPr algn="ctr" rtl="0" eaLnBrk="0" fontAlgn="base" hangingPunct="0">
        <a:spcBef>
          <a:spcPct val="0"/>
        </a:spcBef>
        <a:spcAft>
          <a:spcPct val="0"/>
        </a:spcAft>
        <a:defRPr sz="3200">
          <a:solidFill>
            <a:schemeClr val="bg1"/>
          </a:solidFill>
          <a:latin typeface="Arial" charset="0"/>
        </a:defRPr>
      </a:lvl5pPr>
      <a:lvl6pPr marL="457200" algn="ctr" rtl="0" fontAlgn="base">
        <a:spcBef>
          <a:spcPct val="0"/>
        </a:spcBef>
        <a:spcAft>
          <a:spcPct val="0"/>
        </a:spcAft>
        <a:defRPr sz="3200">
          <a:solidFill>
            <a:schemeClr val="bg1"/>
          </a:solidFill>
          <a:latin typeface="Arial" charset="0"/>
        </a:defRPr>
      </a:lvl6pPr>
      <a:lvl7pPr marL="914400" algn="ctr" rtl="0" fontAlgn="base">
        <a:spcBef>
          <a:spcPct val="0"/>
        </a:spcBef>
        <a:spcAft>
          <a:spcPct val="0"/>
        </a:spcAft>
        <a:defRPr sz="3200">
          <a:solidFill>
            <a:schemeClr val="bg1"/>
          </a:solidFill>
          <a:latin typeface="Arial" charset="0"/>
        </a:defRPr>
      </a:lvl7pPr>
      <a:lvl8pPr marL="1371600" algn="ctr" rtl="0" fontAlgn="base">
        <a:spcBef>
          <a:spcPct val="0"/>
        </a:spcBef>
        <a:spcAft>
          <a:spcPct val="0"/>
        </a:spcAft>
        <a:defRPr sz="3200">
          <a:solidFill>
            <a:schemeClr val="bg1"/>
          </a:solidFill>
          <a:latin typeface="Arial" charset="0"/>
        </a:defRPr>
      </a:lvl8pPr>
      <a:lvl9pPr marL="1828800" algn="ctr" rtl="0" fontAlgn="base">
        <a:spcBef>
          <a:spcPct val="0"/>
        </a:spcBef>
        <a:spcAft>
          <a:spcPct val="0"/>
        </a:spcAft>
        <a:defRPr sz="3200">
          <a:solidFill>
            <a:schemeClr val="bg1"/>
          </a:solidFill>
          <a:latin typeface="Arial" charset="0"/>
        </a:defRPr>
      </a:lvl9pPr>
    </p:titleStyle>
    <p:bodyStyle>
      <a:lvl1pPr marL="493713" indent="-457200" algn="l" rtl="0" eaLnBrk="0" fontAlgn="base" hangingPunct="0">
        <a:spcBef>
          <a:spcPct val="20000"/>
        </a:spcBef>
        <a:spcAft>
          <a:spcPct val="0"/>
        </a:spcAft>
        <a:buClr>
          <a:schemeClr val="tx1"/>
        </a:buClr>
        <a:buSzPct val="80000"/>
        <a:buFont typeface="Arial" panose="020B0604020202020204" pitchFamily="34" charset="0"/>
        <a:buChar char="•"/>
        <a:defRPr sz="2800" kern="1200">
          <a:solidFill>
            <a:schemeClr val="tx1"/>
          </a:solidFill>
          <a:latin typeface="+mn-lt"/>
          <a:ea typeface="+mn-ea"/>
          <a:cs typeface="+mn-cs"/>
        </a:defRPr>
      </a:lvl1pPr>
      <a:lvl2pPr marL="904875" indent="-457200" algn="l" rtl="0" eaLnBrk="0" fontAlgn="base" hangingPunct="0">
        <a:spcBef>
          <a:spcPct val="20000"/>
        </a:spcBef>
        <a:spcAft>
          <a:spcPct val="0"/>
        </a:spcAft>
        <a:buClr>
          <a:schemeClr val="tx1"/>
        </a:buClr>
        <a:buSzPct val="90000"/>
        <a:buFont typeface="Arial" panose="020B0604020202020204" pitchFamily="34" charset="0"/>
        <a:buChar char="•"/>
        <a:defRPr sz="2600" kern="1200">
          <a:solidFill>
            <a:schemeClr val="tx1"/>
          </a:solidFill>
          <a:latin typeface="+mn-lt"/>
          <a:ea typeface="+mn-ea"/>
          <a:cs typeface="+mn-cs"/>
        </a:defRPr>
      </a:lvl2pPr>
      <a:lvl3pPr marL="1092200" indent="-342900" algn="l" rtl="0" eaLnBrk="0" fontAlgn="base" hangingPunct="0">
        <a:spcBef>
          <a:spcPct val="20000"/>
        </a:spcBef>
        <a:spcAft>
          <a:spcPct val="0"/>
        </a:spcAft>
        <a:buClr>
          <a:schemeClr val="tx1"/>
        </a:buClr>
        <a:buSzPct val="85000"/>
        <a:buFont typeface="Arial" panose="020B0604020202020204" pitchFamily="34" charset="0"/>
        <a:buChar char="•"/>
        <a:defRPr sz="2400" kern="1200">
          <a:solidFill>
            <a:schemeClr val="tx1"/>
          </a:solidFill>
          <a:latin typeface="+mn-lt"/>
          <a:ea typeface="+mn-ea"/>
          <a:cs typeface="+mn-cs"/>
        </a:defRPr>
      </a:lvl3pPr>
      <a:lvl4pPr marL="1384300" indent="-342900" algn="l" rtl="0" eaLnBrk="0" fontAlgn="base" hangingPunct="0">
        <a:spcBef>
          <a:spcPct val="20000"/>
        </a:spcBef>
        <a:spcAft>
          <a:spcPct val="0"/>
        </a:spcAft>
        <a:buClr>
          <a:schemeClr val="tx1"/>
        </a:buClr>
        <a:buSzPct val="90000"/>
        <a:buFont typeface="Arial" panose="020B0604020202020204" pitchFamily="34" charset="0"/>
        <a:buChar char="•"/>
        <a:defRPr sz="2000" kern="1200">
          <a:solidFill>
            <a:schemeClr val="tx1"/>
          </a:solidFill>
          <a:latin typeface="+mn-lt"/>
          <a:ea typeface="+mn-ea"/>
          <a:cs typeface="+mn-cs"/>
        </a:defRPr>
      </a:lvl4pPr>
      <a:lvl5pPr marL="1649413" indent="-342900" algn="l" rtl="0" eaLnBrk="0" fontAlgn="base" hangingPunct="0">
        <a:spcBef>
          <a:spcPct val="20000"/>
        </a:spcBef>
        <a:spcAft>
          <a:spcPct val="0"/>
        </a:spcAft>
        <a:buClr>
          <a:schemeClr val="tx1"/>
        </a:buClr>
        <a:buSzPct val="100000"/>
        <a:buFont typeface="Arial" panose="020B0604020202020204" pitchFamily="34"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Body Level One…"/>
          <p:cNvSpPr txBox="1">
            <a:spLocks noGrp="1"/>
          </p:cNvSpPr>
          <p:nvPr>
            <p:ph type="body" idx="1"/>
          </p:nvPr>
        </p:nvSpPr>
        <p:spPr>
          <a:xfrm>
            <a:off x="1190625" y="892969"/>
            <a:ext cx="9810750" cy="50720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3" name="Title Text"/>
          <p:cNvSpPr txBox="1">
            <a:spLocks noGrp="1"/>
          </p:cNvSpPr>
          <p:nvPr>
            <p:ph type="title"/>
          </p:nvPr>
        </p:nvSpPr>
        <p:spPr>
          <a:xfrm>
            <a:off x="1190625" y="178594"/>
            <a:ext cx="9810750" cy="1714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4" name="Slide Number"/>
          <p:cNvSpPr txBox="1">
            <a:spLocks noGrp="1"/>
          </p:cNvSpPr>
          <p:nvPr>
            <p:ph type="sldNum" sz="quarter" idx="2"/>
          </p:nvPr>
        </p:nvSpPr>
        <p:spPr>
          <a:xfrm>
            <a:off x="5929312" y="6509742"/>
            <a:ext cx="321469" cy="258961"/>
          </a:xfrm>
          <a:prstGeom prst="rect">
            <a:avLst/>
          </a:prstGeom>
          <a:ln w="12700">
            <a:miter lim="400000"/>
          </a:ln>
        </p:spPr>
        <p:txBody>
          <a:bodyPr wrap="none" lIns="50800" tIns="50800" rIns="50800" bIns="50800">
            <a:normAutofit/>
          </a:bodyPr>
          <a:lstStyle>
            <a:lvl1pPr algn="ctr">
              <a:spcBef>
                <a:spcPts val="0"/>
              </a:spcBef>
              <a:defRPr sz="1266">
                <a:solidFill>
                  <a:srgbClr val="000000"/>
                </a:solidFill>
                <a:latin typeface="+mn-lt"/>
                <a:ea typeface="+mn-ea"/>
                <a:cs typeface="+mn-cs"/>
                <a:sym typeface="Gill Sans"/>
              </a:defRPr>
            </a:lvl1pPr>
          </a:lstStyle>
          <a:p>
            <a:fld id="{86CB4B4D-7CA3-9044-876B-883B54F8677D}" type="slidenum">
              <a:t>‹#›</a:t>
            </a:fld>
            <a:endParaRPr/>
          </a:p>
        </p:txBody>
      </p:sp>
    </p:spTree>
    <p:extLst>
      <p:ext uri="{BB962C8B-B14F-4D97-AF65-F5344CB8AC3E}">
        <p14:creationId xmlns:p14="http://schemas.microsoft.com/office/powerpoint/2010/main" val="2689884865"/>
      </p:ext>
    </p:extLst>
  </p:cSld>
  <p:clrMap bg1="dk1" tx1="lt1" bg2="dk2" tx2="lt2" accent1="accent1" accent2="accent2" accent3="accent3" accent4="accent4" accent5="accent5" accent6="accent6" hlink="hlink" folHlink="folHlink"/>
  <p:sldLayoutIdLst>
    <p:sldLayoutId id="2147492198" r:id="rId1"/>
    <p:sldLayoutId id="2147492199" r:id="rId2"/>
  </p:sldLayoutIdLst>
  <p:transition spd="med"/>
  <p:txStyles>
    <p:titleStyle>
      <a:lvl1pPr marL="0" marR="0" indent="0" algn="ctr" defTabSz="410751" latinLnBrk="0">
        <a:lnSpc>
          <a:spcPct val="100000"/>
        </a:lnSpc>
        <a:spcBef>
          <a:spcPts val="0"/>
        </a:spcBef>
        <a:spcAft>
          <a:spcPts val="0"/>
        </a:spcAft>
        <a:buClrTx/>
        <a:buSzTx/>
        <a:buFontTx/>
        <a:buNone/>
        <a:tabLst/>
        <a:defRPr sz="5906" b="0" i="0" u="none" strike="noStrike" cap="none" spc="0" baseline="0">
          <a:solidFill>
            <a:srgbClr val="000000"/>
          </a:solidFill>
          <a:uFillTx/>
          <a:latin typeface="+mn-lt"/>
          <a:ea typeface="+mn-ea"/>
          <a:cs typeface="+mn-cs"/>
          <a:sym typeface="Gill Sans"/>
        </a:defRPr>
      </a:lvl1pPr>
      <a:lvl2pPr marL="0" marR="0" indent="160729" algn="ctr" defTabSz="410751" latinLnBrk="0">
        <a:lnSpc>
          <a:spcPct val="100000"/>
        </a:lnSpc>
        <a:spcBef>
          <a:spcPts val="0"/>
        </a:spcBef>
        <a:spcAft>
          <a:spcPts val="0"/>
        </a:spcAft>
        <a:buClrTx/>
        <a:buSzTx/>
        <a:buFontTx/>
        <a:buNone/>
        <a:tabLst/>
        <a:defRPr sz="5906" b="0" i="0" u="none" strike="noStrike" cap="none" spc="0" baseline="0">
          <a:solidFill>
            <a:srgbClr val="000000"/>
          </a:solidFill>
          <a:uFillTx/>
          <a:latin typeface="+mn-lt"/>
          <a:ea typeface="+mn-ea"/>
          <a:cs typeface="+mn-cs"/>
          <a:sym typeface="Gill Sans"/>
        </a:defRPr>
      </a:lvl2pPr>
      <a:lvl3pPr marL="0" marR="0" indent="321457" algn="ctr" defTabSz="410751" latinLnBrk="0">
        <a:lnSpc>
          <a:spcPct val="100000"/>
        </a:lnSpc>
        <a:spcBef>
          <a:spcPts val="0"/>
        </a:spcBef>
        <a:spcAft>
          <a:spcPts val="0"/>
        </a:spcAft>
        <a:buClrTx/>
        <a:buSzTx/>
        <a:buFontTx/>
        <a:buNone/>
        <a:tabLst/>
        <a:defRPr sz="5906" b="0" i="0" u="none" strike="noStrike" cap="none" spc="0" baseline="0">
          <a:solidFill>
            <a:srgbClr val="000000"/>
          </a:solidFill>
          <a:uFillTx/>
          <a:latin typeface="+mn-lt"/>
          <a:ea typeface="+mn-ea"/>
          <a:cs typeface="+mn-cs"/>
          <a:sym typeface="Gill Sans"/>
        </a:defRPr>
      </a:lvl3pPr>
      <a:lvl4pPr marL="0" marR="0" indent="482186" algn="ctr" defTabSz="410751" latinLnBrk="0">
        <a:lnSpc>
          <a:spcPct val="100000"/>
        </a:lnSpc>
        <a:spcBef>
          <a:spcPts val="0"/>
        </a:spcBef>
        <a:spcAft>
          <a:spcPts val="0"/>
        </a:spcAft>
        <a:buClrTx/>
        <a:buSzTx/>
        <a:buFontTx/>
        <a:buNone/>
        <a:tabLst/>
        <a:defRPr sz="5906" b="0" i="0" u="none" strike="noStrike" cap="none" spc="0" baseline="0">
          <a:solidFill>
            <a:srgbClr val="000000"/>
          </a:solidFill>
          <a:uFillTx/>
          <a:latin typeface="+mn-lt"/>
          <a:ea typeface="+mn-ea"/>
          <a:cs typeface="+mn-cs"/>
          <a:sym typeface="Gill Sans"/>
        </a:defRPr>
      </a:lvl4pPr>
      <a:lvl5pPr marL="0" marR="0" indent="642915" algn="ctr" defTabSz="410751" latinLnBrk="0">
        <a:lnSpc>
          <a:spcPct val="100000"/>
        </a:lnSpc>
        <a:spcBef>
          <a:spcPts val="0"/>
        </a:spcBef>
        <a:spcAft>
          <a:spcPts val="0"/>
        </a:spcAft>
        <a:buClrTx/>
        <a:buSzTx/>
        <a:buFontTx/>
        <a:buNone/>
        <a:tabLst/>
        <a:defRPr sz="5906" b="0" i="0" u="none" strike="noStrike" cap="none" spc="0" baseline="0">
          <a:solidFill>
            <a:srgbClr val="000000"/>
          </a:solidFill>
          <a:uFillTx/>
          <a:latin typeface="+mn-lt"/>
          <a:ea typeface="+mn-ea"/>
          <a:cs typeface="+mn-cs"/>
          <a:sym typeface="Gill Sans"/>
        </a:defRPr>
      </a:lvl5pPr>
      <a:lvl6pPr marL="0" marR="0" indent="803643" algn="ctr" defTabSz="410751" latinLnBrk="0">
        <a:lnSpc>
          <a:spcPct val="100000"/>
        </a:lnSpc>
        <a:spcBef>
          <a:spcPts val="0"/>
        </a:spcBef>
        <a:spcAft>
          <a:spcPts val="0"/>
        </a:spcAft>
        <a:buClrTx/>
        <a:buSzTx/>
        <a:buFontTx/>
        <a:buNone/>
        <a:tabLst/>
        <a:defRPr sz="5906" b="0" i="0" u="none" strike="noStrike" cap="none" spc="0" baseline="0">
          <a:solidFill>
            <a:srgbClr val="000000"/>
          </a:solidFill>
          <a:uFillTx/>
          <a:latin typeface="+mn-lt"/>
          <a:ea typeface="+mn-ea"/>
          <a:cs typeface="+mn-cs"/>
          <a:sym typeface="Gill Sans"/>
        </a:defRPr>
      </a:lvl6pPr>
      <a:lvl7pPr marL="0" marR="0" indent="964372" algn="ctr" defTabSz="410751" latinLnBrk="0">
        <a:lnSpc>
          <a:spcPct val="100000"/>
        </a:lnSpc>
        <a:spcBef>
          <a:spcPts val="0"/>
        </a:spcBef>
        <a:spcAft>
          <a:spcPts val="0"/>
        </a:spcAft>
        <a:buClrTx/>
        <a:buSzTx/>
        <a:buFontTx/>
        <a:buNone/>
        <a:tabLst/>
        <a:defRPr sz="5906" b="0" i="0" u="none" strike="noStrike" cap="none" spc="0" baseline="0">
          <a:solidFill>
            <a:srgbClr val="000000"/>
          </a:solidFill>
          <a:uFillTx/>
          <a:latin typeface="+mn-lt"/>
          <a:ea typeface="+mn-ea"/>
          <a:cs typeface="+mn-cs"/>
          <a:sym typeface="Gill Sans"/>
        </a:defRPr>
      </a:lvl7pPr>
      <a:lvl8pPr marL="0" marR="0" indent="1125101" algn="ctr" defTabSz="410751" latinLnBrk="0">
        <a:lnSpc>
          <a:spcPct val="100000"/>
        </a:lnSpc>
        <a:spcBef>
          <a:spcPts val="0"/>
        </a:spcBef>
        <a:spcAft>
          <a:spcPts val="0"/>
        </a:spcAft>
        <a:buClrTx/>
        <a:buSzTx/>
        <a:buFontTx/>
        <a:buNone/>
        <a:tabLst/>
        <a:defRPr sz="5906" b="0" i="0" u="none" strike="noStrike" cap="none" spc="0" baseline="0">
          <a:solidFill>
            <a:srgbClr val="000000"/>
          </a:solidFill>
          <a:uFillTx/>
          <a:latin typeface="+mn-lt"/>
          <a:ea typeface="+mn-ea"/>
          <a:cs typeface="+mn-cs"/>
          <a:sym typeface="Gill Sans"/>
        </a:defRPr>
      </a:lvl8pPr>
      <a:lvl9pPr marL="0" marR="0" indent="1285829" algn="ctr" defTabSz="410751" latinLnBrk="0">
        <a:lnSpc>
          <a:spcPct val="100000"/>
        </a:lnSpc>
        <a:spcBef>
          <a:spcPts val="0"/>
        </a:spcBef>
        <a:spcAft>
          <a:spcPts val="0"/>
        </a:spcAft>
        <a:buClrTx/>
        <a:buSzTx/>
        <a:buFontTx/>
        <a:buNone/>
        <a:tabLst/>
        <a:defRPr sz="5906" b="0" i="0" u="none" strike="noStrike" cap="none" spc="0" baseline="0">
          <a:solidFill>
            <a:srgbClr val="000000"/>
          </a:solidFill>
          <a:uFillTx/>
          <a:latin typeface="+mn-lt"/>
          <a:ea typeface="+mn-ea"/>
          <a:cs typeface="+mn-cs"/>
          <a:sym typeface="Gill Sans"/>
        </a:defRPr>
      </a:lvl9pPr>
    </p:titleStyle>
    <p:bodyStyle>
      <a:lvl1pPr marL="625056" marR="0" indent="-401822" algn="l" defTabSz="410751" rtl="0" latinLnBrk="0">
        <a:lnSpc>
          <a:spcPct val="100000"/>
        </a:lnSpc>
        <a:spcBef>
          <a:spcPts val="3375"/>
        </a:spcBef>
        <a:spcAft>
          <a:spcPts val="0"/>
        </a:spcAft>
        <a:buClrTx/>
        <a:buSzPct val="171000"/>
        <a:buFontTx/>
        <a:buChar char="•"/>
        <a:tabLst/>
        <a:defRPr sz="2953" b="0" i="0" u="none" strike="noStrike" cap="none" spc="0" baseline="0">
          <a:solidFill>
            <a:srgbClr val="000000"/>
          </a:solidFill>
          <a:uFillTx/>
          <a:latin typeface="+mn-lt"/>
          <a:ea typeface="+mn-ea"/>
          <a:cs typeface="+mn-cs"/>
          <a:sym typeface="Gill Sans"/>
        </a:defRPr>
      </a:lvl1pPr>
      <a:lvl2pPr marL="937584" marR="0" indent="-401822" algn="l" defTabSz="410751" rtl="0" latinLnBrk="0">
        <a:lnSpc>
          <a:spcPct val="100000"/>
        </a:lnSpc>
        <a:spcBef>
          <a:spcPts val="3375"/>
        </a:spcBef>
        <a:spcAft>
          <a:spcPts val="0"/>
        </a:spcAft>
        <a:buClrTx/>
        <a:buSzPct val="171000"/>
        <a:buFontTx/>
        <a:buChar char="•"/>
        <a:tabLst/>
        <a:defRPr sz="2953" b="0" i="0" u="none" strike="noStrike" cap="none" spc="0" baseline="0">
          <a:solidFill>
            <a:srgbClr val="000000"/>
          </a:solidFill>
          <a:uFillTx/>
          <a:latin typeface="+mn-lt"/>
          <a:ea typeface="+mn-ea"/>
          <a:cs typeface="+mn-cs"/>
          <a:sym typeface="Gill Sans"/>
        </a:defRPr>
      </a:lvl2pPr>
      <a:lvl3pPr marL="1250112" marR="0" indent="-401822" algn="l" defTabSz="410751" rtl="0" latinLnBrk="0">
        <a:lnSpc>
          <a:spcPct val="100000"/>
        </a:lnSpc>
        <a:spcBef>
          <a:spcPts val="3375"/>
        </a:spcBef>
        <a:spcAft>
          <a:spcPts val="0"/>
        </a:spcAft>
        <a:buClrTx/>
        <a:buSzPct val="171000"/>
        <a:buFontTx/>
        <a:buChar char="•"/>
        <a:tabLst/>
        <a:defRPr sz="2953" b="0" i="0" u="none" strike="noStrike" cap="none" spc="0" baseline="0">
          <a:solidFill>
            <a:srgbClr val="000000"/>
          </a:solidFill>
          <a:uFillTx/>
          <a:latin typeface="+mn-lt"/>
          <a:ea typeface="+mn-ea"/>
          <a:cs typeface="+mn-cs"/>
          <a:sym typeface="Gill Sans"/>
        </a:defRPr>
      </a:lvl3pPr>
      <a:lvl4pPr marL="1562640" marR="0" indent="-401822" algn="l" defTabSz="410751" rtl="0" latinLnBrk="0">
        <a:lnSpc>
          <a:spcPct val="100000"/>
        </a:lnSpc>
        <a:spcBef>
          <a:spcPts val="3375"/>
        </a:spcBef>
        <a:spcAft>
          <a:spcPts val="0"/>
        </a:spcAft>
        <a:buClrTx/>
        <a:buSzPct val="171000"/>
        <a:buFontTx/>
        <a:buChar char="•"/>
        <a:tabLst/>
        <a:defRPr sz="2953" b="0" i="0" u="none" strike="noStrike" cap="none" spc="0" baseline="0">
          <a:solidFill>
            <a:srgbClr val="000000"/>
          </a:solidFill>
          <a:uFillTx/>
          <a:latin typeface="+mn-lt"/>
          <a:ea typeface="+mn-ea"/>
          <a:cs typeface="+mn-cs"/>
          <a:sym typeface="Gill Sans"/>
        </a:defRPr>
      </a:lvl4pPr>
      <a:lvl5pPr marL="1875168" marR="0" indent="-401822" algn="l" defTabSz="410751" rtl="0" latinLnBrk="0">
        <a:lnSpc>
          <a:spcPct val="100000"/>
        </a:lnSpc>
        <a:spcBef>
          <a:spcPts val="3375"/>
        </a:spcBef>
        <a:spcAft>
          <a:spcPts val="0"/>
        </a:spcAft>
        <a:buClrTx/>
        <a:buSzPct val="171000"/>
        <a:buFontTx/>
        <a:buChar char="•"/>
        <a:tabLst/>
        <a:defRPr sz="2953" b="0" i="0" u="none" strike="noStrike" cap="none" spc="0" baseline="0">
          <a:solidFill>
            <a:srgbClr val="000000"/>
          </a:solidFill>
          <a:uFillTx/>
          <a:latin typeface="+mn-lt"/>
          <a:ea typeface="+mn-ea"/>
          <a:cs typeface="+mn-cs"/>
          <a:sym typeface="Gill Sans"/>
        </a:defRPr>
      </a:lvl5pPr>
      <a:lvl6pPr marL="2125190" marR="0" indent="-401822" algn="l" defTabSz="410751" rtl="0" latinLnBrk="0">
        <a:lnSpc>
          <a:spcPct val="100000"/>
        </a:lnSpc>
        <a:spcBef>
          <a:spcPts val="3375"/>
        </a:spcBef>
        <a:spcAft>
          <a:spcPts val="0"/>
        </a:spcAft>
        <a:buClrTx/>
        <a:buSzPct val="171000"/>
        <a:buFontTx/>
        <a:buChar char="•"/>
        <a:tabLst/>
        <a:defRPr sz="2953" b="0" i="0" u="none" strike="noStrike" cap="none" spc="0" baseline="0">
          <a:solidFill>
            <a:srgbClr val="000000"/>
          </a:solidFill>
          <a:uFillTx/>
          <a:latin typeface="+mn-lt"/>
          <a:ea typeface="+mn-ea"/>
          <a:cs typeface="+mn-cs"/>
          <a:sym typeface="Gill Sans"/>
        </a:defRPr>
      </a:lvl6pPr>
      <a:lvl7pPr marL="2375212" marR="0" indent="-401822" algn="l" defTabSz="410751" rtl="0" latinLnBrk="0">
        <a:lnSpc>
          <a:spcPct val="100000"/>
        </a:lnSpc>
        <a:spcBef>
          <a:spcPts val="3375"/>
        </a:spcBef>
        <a:spcAft>
          <a:spcPts val="0"/>
        </a:spcAft>
        <a:buClrTx/>
        <a:buSzPct val="171000"/>
        <a:buFontTx/>
        <a:buChar char="•"/>
        <a:tabLst/>
        <a:defRPr sz="2953" b="0" i="0" u="none" strike="noStrike" cap="none" spc="0" baseline="0">
          <a:solidFill>
            <a:srgbClr val="000000"/>
          </a:solidFill>
          <a:uFillTx/>
          <a:latin typeface="+mn-lt"/>
          <a:ea typeface="+mn-ea"/>
          <a:cs typeface="+mn-cs"/>
          <a:sym typeface="Gill Sans"/>
        </a:defRPr>
      </a:lvl7pPr>
      <a:lvl8pPr marL="2625235" marR="0" indent="-401822" algn="l" defTabSz="410751" rtl="0" latinLnBrk="0">
        <a:lnSpc>
          <a:spcPct val="100000"/>
        </a:lnSpc>
        <a:spcBef>
          <a:spcPts val="3375"/>
        </a:spcBef>
        <a:spcAft>
          <a:spcPts val="0"/>
        </a:spcAft>
        <a:buClrTx/>
        <a:buSzPct val="171000"/>
        <a:buFontTx/>
        <a:buChar char="•"/>
        <a:tabLst/>
        <a:defRPr sz="2953" b="0" i="0" u="none" strike="noStrike" cap="none" spc="0" baseline="0">
          <a:solidFill>
            <a:srgbClr val="000000"/>
          </a:solidFill>
          <a:uFillTx/>
          <a:latin typeface="+mn-lt"/>
          <a:ea typeface="+mn-ea"/>
          <a:cs typeface="+mn-cs"/>
          <a:sym typeface="Gill Sans"/>
        </a:defRPr>
      </a:lvl8pPr>
      <a:lvl9pPr marL="2875257" marR="0" indent="-401822" algn="l" defTabSz="410751" rtl="0" latinLnBrk="0">
        <a:lnSpc>
          <a:spcPct val="100000"/>
        </a:lnSpc>
        <a:spcBef>
          <a:spcPts val="3375"/>
        </a:spcBef>
        <a:spcAft>
          <a:spcPts val="0"/>
        </a:spcAft>
        <a:buClrTx/>
        <a:buSzPct val="171000"/>
        <a:buFontTx/>
        <a:buChar char="•"/>
        <a:tabLst/>
        <a:defRPr sz="2953" b="0" i="0" u="none" strike="noStrike" cap="none" spc="0" baseline="0">
          <a:solidFill>
            <a:srgbClr val="000000"/>
          </a:solidFill>
          <a:uFillTx/>
          <a:latin typeface="+mn-lt"/>
          <a:ea typeface="+mn-ea"/>
          <a:cs typeface="+mn-cs"/>
          <a:sym typeface="Gill Sans"/>
        </a:defRPr>
      </a:lvl9pPr>
    </p:bodyStyle>
    <p:otherStyle>
      <a:lvl1pPr marL="0" marR="0" indent="0" algn="ctr" defTabSz="410751" latinLnBrk="0">
        <a:lnSpc>
          <a:spcPct val="100000"/>
        </a:lnSpc>
        <a:spcBef>
          <a:spcPts val="0"/>
        </a:spcBef>
        <a:spcAft>
          <a:spcPts val="0"/>
        </a:spcAft>
        <a:buClrTx/>
        <a:buSzTx/>
        <a:buFontTx/>
        <a:buNone/>
        <a:tabLst/>
        <a:defRPr sz="1266" b="0" i="0" u="none" strike="noStrike" cap="none" spc="0" baseline="0">
          <a:solidFill>
            <a:schemeClr val="tx1"/>
          </a:solidFill>
          <a:uFillTx/>
          <a:latin typeface="+mn-lt"/>
          <a:ea typeface="+mn-ea"/>
          <a:cs typeface="+mn-cs"/>
          <a:sym typeface="Gill Sans"/>
        </a:defRPr>
      </a:lvl1pPr>
      <a:lvl2pPr marL="0" marR="0" indent="160729" algn="ctr" defTabSz="410751" latinLnBrk="0">
        <a:lnSpc>
          <a:spcPct val="100000"/>
        </a:lnSpc>
        <a:spcBef>
          <a:spcPts val="0"/>
        </a:spcBef>
        <a:spcAft>
          <a:spcPts val="0"/>
        </a:spcAft>
        <a:buClrTx/>
        <a:buSzTx/>
        <a:buFontTx/>
        <a:buNone/>
        <a:tabLst/>
        <a:defRPr sz="1266" b="0" i="0" u="none" strike="noStrike" cap="none" spc="0" baseline="0">
          <a:solidFill>
            <a:schemeClr val="tx1"/>
          </a:solidFill>
          <a:uFillTx/>
          <a:latin typeface="+mn-lt"/>
          <a:ea typeface="+mn-ea"/>
          <a:cs typeface="+mn-cs"/>
          <a:sym typeface="Gill Sans"/>
        </a:defRPr>
      </a:lvl2pPr>
      <a:lvl3pPr marL="0" marR="0" indent="321457" algn="ctr" defTabSz="410751" latinLnBrk="0">
        <a:lnSpc>
          <a:spcPct val="100000"/>
        </a:lnSpc>
        <a:spcBef>
          <a:spcPts val="0"/>
        </a:spcBef>
        <a:spcAft>
          <a:spcPts val="0"/>
        </a:spcAft>
        <a:buClrTx/>
        <a:buSzTx/>
        <a:buFontTx/>
        <a:buNone/>
        <a:tabLst/>
        <a:defRPr sz="1266" b="0" i="0" u="none" strike="noStrike" cap="none" spc="0" baseline="0">
          <a:solidFill>
            <a:schemeClr val="tx1"/>
          </a:solidFill>
          <a:uFillTx/>
          <a:latin typeface="+mn-lt"/>
          <a:ea typeface="+mn-ea"/>
          <a:cs typeface="+mn-cs"/>
          <a:sym typeface="Gill Sans"/>
        </a:defRPr>
      </a:lvl3pPr>
      <a:lvl4pPr marL="0" marR="0" indent="482186" algn="ctr" defTabSz="410751" latinLnBrk="0">
        <a:lnSpc>
          <a:spcPct val="100000"/>
        </a:lnSpc>
        <a:spcBef>
          <a:spcPts val="0"/>
        </a:spcBef>
        <a:spcAft>
          <a:spcPts val="0"/>
        </a:spcAft>
        <a:buClrTx/>
        <a:buSzTx/>
        <a:buFontTx/>
        <a:buNone/>
        <a:tabLst/>
        <a:defRPr sz="1266" b="0" i="0" u="none" strike="noStrike" cap="none" spc="0" baseline="0">
          <a:solidFill>
            <a:schemeClr val="tx1"/>
          </a:solidFill>
          <a:uFillTx/>
          <a:latin typeface="+mn-lt"/>
          <a:ea typeface="+mn-ea"/>
          <a:cs typeface="+mn-cs"/>
          <a:sym typeface="Gill Sans"/>
        </a:defRPr>
      </a:lvl4pPr>
      <a:lvl5pPr marL="0" marR="0" indent="642915" algn="ctr" defTabSz="410751" latinLnBrk="0">
        <a:lnSpc>
          <a:spcPct val="100000"/>
        </a:lnSpc>
        <a:spcBef>
          <a:spcPts val="0"/>
        </a:spcBef>
        <a:spcAft>
          <a:spcPts val="0"/>
        </a:spcAft>
        <a:buClrTx/>
        <a:buSzTx/>
        <a:buFontTx/>
        <a:buNone/>
        <a:tabLst/>
        <a:defRPr sz="1266" b="0" i="0" u="none" strike="noStrike" cap="none" spc="0" baseline="0">
          <a:solidFill>
            <a:schemeClr val="tx1"/>
          </a:solidFill>
          <a:uFillTx/>
          <a:latin typeface="+mn-lt"/>
          <a:ea typeface="+mn-ea"/>
          <a:cs typeface="+mn-cs"/>
          <a:sym typeface="Gill Sans"/>
        </a:defRPr>
      </a:lvl5pPr>
      <a:lvl6pPr marL="0" marR="0" indent="803643" algn="ctr" defTabSz="410751" latinLnBrk="0">
        <a:lnSpc>
          <a:spcPct val="100000"/>
        </a:lnSpc>
        <a:spcBef>
          <a:spcPts val="0"/>
        </a:spcBef>
        <a:spcAft>
          <a:spcPts val="0"/>
        </a:spcAft>
        <a:buClrTx/>
        <a:buSzTx/>
        <a:buFontTx/>
        <a:buNone/>
        <a:tabLst/>
        <a:defRPr sz="1266" b="0" i="0" u="none" strike="noStrike" cap="none" spc="0" baseline="0">
          <a:solidFill>
            <a:schemeClr val="tx1"/>
          </a:solidFill>
          <a:uFillTx/>
          <a:latin typeface="+mn-lt"/>
          <a:ea typeface="+mn-ea"/>
          <a:cs typeface="+mn-cs"/>
          <a:sym typeface="Gill Sans"/>
        </a:defRPr>
      </a:lvl6pPr>
      <a:lvl7pPr marL="0" marR="0" indent="964372" algn="ctr" defTabSz="410751" latinLnBrk="0">
        <a:lnSpc>
          <a:spcPct val="100000"/>
        </a:lnSpc>
        <a:spcBef>
          <a:spcPts val="0"/>
        </a:spcBef>
        <a:spcAft>
          <a:spcPts val="0"/>
        </a:spcAft>
        <a:buClrTx/>
        <a:buSzTx/>
        <a:buFontTx/>
        <a:buNone/>
        <a:tabLst/>
        <a:defRPr sz="1266" b="0" i="0" u="none" strike="noStrike" cap="none" spc="0" baseline="0">
          <a:solidFill>
            <a:schemeClr val="tx1"/>
          </a:solidFill>
          <a:uFillTx/>
          <a:latin typeface="+mn-lt"/>
          <a:ea typeface="+mn-ea"/>
          <a:cs typeface="+mn-cs"/>
          <a:sym typeface="Gill Sans"/>
        </a:defRPr>
      </a:lvl7pPr>
      <a:lvl8pPr marL="0" marR="0" indent="1125101" algn="ctr" defTabSz="410751" latinLnBrk="0">
        <a:lnSpc>
          <a:spcPct val="100000"/>
        </a:lnSpc>
        <a:spcBef>
          <a:spcPts val="0"/>
        </a:spcBef>
        <a:spcAft>
          <a:spcPts val="0"/>
        </a:spcAft>
        <a:buClrTx/>
        <a:buSzTx/>
        <a:buFontTx/>
        <a:buNone/>
        <a:tabLst/>
        <a:defRPr sz="1266" b="0" i="0" u="none" strike="noStrike" cap="none" spc="0" baseline="0">
          <a:solidFill>
            <a:schemeClr val="tx1"/>
          </a:solidFill>
          <a:uFillTx/>
          <a:latin typeface="+mn-lt"/>
          <a:ea typeface="+mn-ea"/>
          <a:cs typeface="+mn-cs"/>
          <a:sym typeface="Gill Sans"/>
        </a:defRPr>
      </a:lvl8pPr>
      <a:lvl9pPr marL="0" marR="0" indent="1285829" algn="ctr" defTabSz="410751" latinLnBrk="0">
        <a:lnSpc>
          <a:spcPct val="100000"/>
        </a:lnSpc>
        <a:spcBef>
          <a:spcPts val="0"/>
        </a:spcBef>
        <a:spcAft>
          <a:spcPts val="0"/>
        </a:spcAft>
        <a:buClrTx/>
        <a:buSzTx/>
        <a:buFontTx/>
        <a:buNone/>
        <a:tabLst/>
        <a:defRPr sz="1266" b="0" i="0" u="none" strike="noStrike" cap="none" spc="0" baseline="0">
          <a:solidFill>
            <a:schemeClr val="tx1"/>
          </a:solidFill>
          <a:uFillTx/>
          <a:latin typeface="+mn-lt"/>
          <a:ea typeface="+mn-ea"/>
          <a:cs typeface="+mn-cs"/>
          <a:sym typeface="Gill San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Espace réservé du titre 8">
            <a:extLst>
              <a:ext uri="{FF2B5EF4-FFF2-40B4-BE49-F238E27FC236}">
                <a16:creationId xmlns:a16="http://schemas.microsoft.com/office/drawing/2014/main" id="{3F6C1190-E1DC-4C22-B9CC-F016DB26E40E}"/>
              </a:ext>
            </a:extLst>
          </p:cNvPr>
          <p:cNvSpPr>
            <a:spLocks noGrp="1" noChangeArrowheads="1"/>
          </p:cNvSpPr>
          <p:nvPr>
            <p:ph type="title"/>
          </p:nvPr>
        </p:nvSpPr>
        <p:spPr bwMode="auto">
          <a:xfrm>
            <a:off x="624418" y="260351"/>
            <a:ext cx="10943167"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p>
            <a:pPr lvl="0"/>
            <a:r>
              <a:rPr lang="fr-CH" altLang="en-US"/>
              <a:t>Cliquez et modifiez le titre</a:t>
            </a:r>
            <a:endParaRPr lang="en-US" altLang="en-US"/>
          </a:p>
        </p:txBody>
      </p:sp>
      <p:sp>
        <p:nvSpPr>
          <p:cNvPr id="2051" name="Espace réservé du texte 29">
            <a:extLst>
              <a:ext uri="{FF2B5EF4-FFF2-40B4-BE49-F238E27FC236}">
                <a16:creationId xmlns:a16="http://schemas.microsoft.com/office/drawing/2014/main" id="{6D39BDE7-2663-4C33-AF24-FFFAE9CABCD6}"/>
              </a:ext>
            </a:extLst>
          </p:cNvPr>
          <p:cNvSpPr>
            <a:spLocks noGrp="1" noChangeArrowheads="1"/>
          </p:cNvSpPr>
          <p:nvPr>
            <p:ph type="body" idx="1"/>
          </p:nvPr>
        </p:nvSpPr>
        <p:spPr bwMode="auto">
          <a:xfrm>
            <a:off x="624418" y="1325563"/>
            <a:ext cx="10943167"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Cliquez pour modifier les styles du texte du masque</a:t>
            </a:r>
          </a:p>
        </p:txBody>
      </p:sp>
    </p:spTree>
  </p:cSld>
  <p:clrMap bg1="lt1" tx1="dk1" bg2="lt2" tx2="dk2" accent1="accent1" accent2="accent2" accent3="accent3" accent4="accent4" accent5="accent5" accent6="accent6" hlink="hlink" folHlink="folHlink"/>
  <p:sldLayoutIdLst>
    <p:sldLayoutId id="2147492084" r:id="rId1"/>
    <p:sldLayoutId id="2147492085" r:id="rId2"/>
    <p:sldLayoutId id="2147492086" r:id="rId3"/>
    <p:sldLayoutId id="2147492087" r:id="rId4"/>
    <p:sldLayoutId id="2147492088" r:id="rId5"/>
    <p:sldLayoutId id="2147492089" r:id="rId6"/>
  </p:sldLayoutIdLst>
  <p:hf hdr="0" ftr="0" dt="0"/>
  <p:txStyles>
    <p:titleStyle>
      <a:lvl1pPr algn="ctr" rtl="0" eaLnBrk="0" fontAlgn="base" hangingPunct="0">
        <a:spcBef>
          <a:spcPct val="0"/>
        </a:spcBef>
        <a:spcAft>
          <a:spcPct val="0"/>
        </a:spcAft>
        <a:defRPr sz="2400" kern="1200">
          <a:solidFill>
            <a:schemeClr val="tx1"/>
          </a:solidFill>
          <a:latin typeface="+mj-lt"/>
          <a:ea typeface="+mj-ea"/>
          <a:cs typeface="+mj-cs"/>
        </a:defRPr>
      </a:lvl1pPr>
      <a:lvl2pPr algn="ctr" rtl="0" eaLnBrk="0" fontAlgn="base" hangingPunct="0">
        <a:spcBef>
          <a:spcPct val="0"/>
        </a:spcBef>
        <a:spcAft>
          <a:spcPct val="0"/>
        </a:spcAft>
        <a:defRPr sz="2400">
          <a:solidFill>
            <a:schemeClr val="tx1"/>
          </a:solidFill>
          <a:latin typeface="Arial" panose="020B0604020202020204" pitchFamily="34" charset="0"/>
        </a:defRPr>
      </a:lvl2pPr>
      <a:lvl3pPr algn="ctr" rtl="0" eaLnBrk="0" fontAlgn="base" hangingPunct="0">
        <a:spcBef>
          <a:spcPct val="0"/>
        </a:spcBef>
        <a:spcAft>
          <a:spcPct val="0"/>
        </a:spcAft>
        <a:defRPr sz="2400">
          <a:solidFill>
            <a:schemeClr val="tx1"/>
          </a:solidFill>
          <a:latin typeface="Arial" panose="020B0604020202020204" pitchFamily="34" charset="0"/>
        </a:defRPr>
      </a:lvl3pPr>
      <a:lvl4pPr algn="ctr" rtl="0" eaLnBrk="0" fontAlgn="base" hangingPunct="0">
        <a:spcBef>
          <a:spcPct val="0"/>
        </a:spcBef>
        <a:spcAft>
          <a:spcPct val="0"/>
        </a:spcAft>
        <a:defRPr sz="2400">
          <a:solidFill>
            <a:schemeClr val="tx1"/>
          </a:solidFill>
          <a:latin typeface="Arial" panose="020B0604020202020204" pitchFamily="34" charset="0"/>
        </a:defRPr>
      </a:lvl4pPr>
      <a:lvl5pPr algn="ctr" rtl="0" eaLnBrk="0" fontAlgn="base" hangingPunct="0">
        <a:spcBef>
          <a:spcPct val="0"/>
        </a:spcBef>
        <a:spcAft>
          <a:spcPct val="0"/>
        </a:spcAft>
        <a:defRPr sz="2400">
          <a:solidFill>
            <a:schemeClr val="tx1"/>
          </a:solidFill>
          <a:latin typeface="Arial" panose="020B0604020202020204" pitchFamily="34" charset="0"/>
        </a:defRPr>
      </a:lvl5pPr>
      <a:lvl6pPr marL="457200" algn="ctr" rtl="0" fontAlgn="base">
        <a:spcBef>
          <a:spcPct val="0"/>
        </a:spcBef>
        <a:spcAft>
          <a:spcPct val="0"/>
        </a:spcAft>
        <a:defRPr sz="2400">
          <a:solidFill>
            <a:schemeClr val="tx1"/>
          </a:solidFill>
          <a:latin typeface="Arial" panose="020B0604020202020204" pitchFamily="34" charset="0"/>
        </a:defRPr>
      </a:lvl6pPr>
      <a:lvl7pPr marL="914400" algn="ctr" rtl="0" fontAlgn="base">
        <a:spcBef>
          <a:spcPct val="0"/>
        </a:spcBef>
        <a:spcAft>
          <a:spcPct val="0"/>
        </a:spcAft>
        <a:defRPr sz="2400">
          <a:solidFill>
            <a:schemeClr val="tx1"/>
          </a:solidFill>
          <a:latin typeface="Arial" panose="020B0604020202020204" pitchFamily="34" charset="0"/>
        </a:defRPr>
      </a:lvl7pPr>
      <a:lvl8pPr marL="1371600" algn="ctr" rtl="0" fontAlgn="base">
        <a:spcBef>
          <a:spcPct val="0"/>
        </a:spcBef>
        <a:spcAft>
          <a:spcPct val="0"/>
        </a:spcAft>
        <a:defRPr sz="2400">
          <a:solidFill>
            <a:schemeClr val="tx1"/>
          </a:solidFill>
          <a:latin typeface="Arial" panose="020B0604020202020204" pitchFamily="34" charset="0"/>
        </a:defRPr>
      </a:lvl8pPr>
      <a:lvl9pPr marL="1828800" algn="ctr" rtl="0" fontAlgn="base">
        <a:spcBef>
          <a:spcPct val="0"/>
        </a:spcBef>
        <a:spcAft>
          <a:spcPct val="0"/>
        </a:spcAft>
        <a:defRPr sz="2400">
          <a:solidFill>
            <a:schemeClr val="tx1"/>
          </a:solidFill>
          <a:latin typeface="Arial" panose="020B0604020202020204" pitchFamily="34" charset="0"/>
        </a:defRPr>
      </a:lvl9pPr>
    </p:titleStyle>
    <p:bodyStyle>
      <a:lvl1pPr marL="36513" algn="l" rtl="0" eaLnBrk="0" fontAlgn="base" hangingPunct="0">
        <a:spcBef>
          <a:spcPct val="20000"/>
        </a:spcBef>
        <a:spcAft>
          <a:spcPct val="0"/>
        </a:spcAft>
        <a:buClr>
          <a:schemeClr val="tx1"/>
        </a:buClr>
        <a:buSzPct val="80000"/>
        <a:defRPr sz="1400" kern="1200">
          <a:solidFill>
            <a:schemeClr val="tx1"/>
          </a:solidFill>
          <a:latin typeface="+mn-lt"/>
          <a:ea typeface="+mn-ea"/>
          <a:cs typeface="+mn-cs"/>
        </a:defRPr>
      </a:lvl1pPr>
      <a:lvl2pPr marL="904875" indent="-457200" algn="l" rtl="0" eaLnBrk="0" fontAlgn="base" hangingPunct="0">
        <a:spcBef>
          <a:spcPct val="20000"/>
        </a:spcBef>
        <a:spcAft>
          <a:spcPct val="0"/>
        </a:spcAft>
        <a:buClr>
          <a:schemeClr val="tx1"/>
        </a:buClr>
        <a:buSzPct val="90000"/>
        <a:buFont typeface="Arial" panose="020B0604020202020204" pitchFamily="34" charset="0"/>
        <a:buChar char="•"/>
        <a:defRPr sz="2600" kern="1200">
          <a:solidFill>
            <a:schemeClr val="tx1"/>
          </a:solidFill>
          <a:latin typeface="+mn-lt"/>
          <a:ea typeface="+mn-ea"/>
          <a:cs typeface="+mn-cs"/>
        </a:defRPr>
      </a:lvl2pPr>
      <a:lvl3pPr marL="1092200" indent="-342900" algn="l" rtl="0" eaLnBrk="0" fontAlgn="base" hangingPunct="0">
        <a:spcBef>
          <a:spcPct val="20000"/>
        </a:spcBef>
        <a:spcAft>
          <a:spcPct val="0"/>
        </a:spcAft>
        <a:buClr>
          <a:schemeClr val="tx1"/>
        </a:buClr>
        <a:buSzPct val="85000"/>
        <a:buFont typeface="Arial" panose="020B0604020202020204" pitchFamily="34" charset="0"/>
        <a:buChar char="•"/>
        <a:defRPr sz="2400" kern="1200">
          <a:solidFill>
            <a:schemeClr val="tx1"/>
          </a:solidFill>
          <a:latin typeface="+mn-lt"/>
          <a:ea typeface="+mn-ea"/>
          <a:cs typeface="+mn-cs"/>
        </a:defRPr>
      </a:lvl3pPr>
      <a:lvl4pPr marL="1384300" indent="-342900" algn="l" rtl="0" eaLnBrk="0" fontAlgn="base" hangingPunct="0">
        <a:spcBef>
          <a:spcPct val="20000"/>
        </a:spcBef>
        <a:spcAft>
          <a:spcPct val="0"/>
        </a:spcAft>
        <a:buClr>
          <a:schemeClr val="tx1"/>
        </a:buClr>
        <a:buSzPct val="90000"/>
        <a:buFont typeface="Arial" panose="020B0604020202020204" pitchFamily="34" charset="0"/>
        <a:buChar char="•"/>
        <a:defRPr sz="2000" kern="1200">
          <a:solidFill>
            <a:schemeClr val="tx1"/>
          </a:solidFill>
          <a:latin typeface="+mn-lt"/>
          <a:ea typeface="+mn-ea"/>
          <a:cs typeface="+mn-cs"/>
        </a:defRPr>
      </a:lvl4pPr>
      <a:lvl5pPr marL="1649413" indent="-342900" algn="l" rtl="0" eaLnBrk="0" fontAlgn="base" hangingPunct="0">
        <a:spcBef>
          <a:spcPct val="20000"/>
        </a:spcBef>
        <a:spcAft>
          <a:spcPct val="0"/>
        </a:spcAft>
        <a:buClr>
          <a:schemeClr val="tx1"/>
        </a:buClr>
        <a:buSzPct val="100000"/>
        <a:buFont typeface="Arial" panose="020B0604020202020204" pitchFamily="34"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Espace réservé du titre 8">
            <a:extLst>
              <a:ext uri="{FF2B5EF4-FFF2-40B4-BE49-F238E27FC236}">
                <a16:creationId xmlns:a16="http://schemas.microsoft.com/office/drawing/2014/main" id="{50A1CB23-AA1A-4866-8836-7692F417ED65}"/>
              </a:ext>
            </a:extLst>
          </p:cNvPr>
          <p:cNvSpPr>
            <a:spLocks noGrp="1" noChangeArrowheads="1"/>
          </p:cNvSpPr>
          <p:nvPr>
            <p:ph type="title"/>
          </p:nvPr>
        </p:nvSpPr>
        <p:spPr bwMode="auto">
          <a:xfrm>
            <a:off x="624418" y="260351"/>
            <a:ext cx="10943167"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p>
            <a:pPr lvl="0"/>
            <a:r>
              <a:rPr lang="fr-CH" altLang="en-US"/>
              <a:t>Cliquez et modifiez le titre</a:t>
            </a:r>
            <a:endParaRPr lang="en-US" altLang="en-US"/>
          </a:p>
        </p:txBody>
      </p:sp>
      <p:sp>
        <p:nvSpPr>
          <p:cNvPr id="3075" name="Espace réservé du texte 29">
            <a:extLst>
              <a:ext uri="{FF2B5EF4-FFF2-40B4-BE49-F238E27FC236}">
                <a16:creationId xmlns:a16="http://schemas.microsoft.com/office/drawing/2014/main" id="{3497035D-168B-4374-98E7-B49F2E309C44}"/>
              </a:ext>
            </a:extLst>
          </p:cNvPr>
          <p:cNvSpPr>
            <a:spLocks noGrp="1" noChangeArrowheads="1"/>
          </p:cNvSpPr>
          <p:nvPr>
            <p:ph type="body" idx="1"/>
          </p:nvPr>
        </p:nvSpPr>
        <p:spPr bwMode="auto">
          <a:xfrm>
            <a:off x="624418" y="1325563"/>
            <a:ext cx="10943167"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Cliquez pour modifier les styles du texte du masque</a:t>
            </a:r>
          </a:p>
        </p:txBody>
      </p:sp>
    </p:spTree>
  </p:cSld>
  <p:clrMap bg1="lt1" tx1="dk1" bg2="lt2" tx2="dk2" accent1="accent1" accent2="accent2" accent3="accent3" accent4="accent4" accent5="accent5" accent6="accent6" hlink="hlink" folHlink="folHlink"/>
  <p:sldLayoutIdLst>
    <p:sldLayoutId id="2147492090" r:id="rId1"/>
    <p:sldLayoutId id="2147492091" r:id="rId2"/>
    <p:sldLayoutId id="2147492092" r:id="rId3"/>
    <p:sldLayoutId id="2147492093" r:id="rId4"/>
    <p:sldLayoutId id="2147492094" r:id="rId5"/>
    <p:sldLayoutId id="2147492095" r:id="rId6"/>
  </p:sldLayoutIdLst>
  <p:hf hdr="0" ftr="0" dt="0"/>
  <p:txStyles>
    <p:titleStyle>
      <a:lvl1pPr algn="ctr" rtl="0" eaLnBrk="0" fontAlgn="base" hangingPunct="0">
        <a:spcBef>
          <a:spcPct val="0"/>
        </a:spcBef>
        <a:spcAft>
          <a:spcPct val="0"/>
        </a:spcAft>
        <a:defRPr sz="2400" kern="1200">
          <a:solidFill>
            <a:schemeClr val="tx1"/>
          </a:solidFill>
          <a:latin typeface="+mj-lt"/>
          <a:ea typeface="+mj-ea"/>
          <a:cs typeface="+mj-cs"/>
        </a:defRPr>
      </a:lvl1pPr>
      <a:lvl2pPr algn="ctr" rtl="0" eaLnBrk="0" fontAlgn="base" hangingPunct="0">
        <a:spcBef>
          <a:spcPct val="0"/>
        </a:spcBef>
        <a:spcAft>
          <a:spcPct val="0"/>
        </a:spcAft>
        <a:defRPr sz="2400">
          <a:solidFill>
            <a:schemeClr val="tx1"/>
          </a:solidFill>
          <a:latin typeface="Arial" panose="020B0604020202020204" pitchFamily="34" charset="0"/>
        </a:defRPr>
      </a:lvl2pPr>
      <a:lvl3pPr algn="ctr" rtl="0" eaLnBrk="0" fontAlgn="base" hangingPunct="0">
        <a:spcBef>
          <a:spcPct val="0"/>
        </a:spcBef>
        <a:spcAft>
          <a:spcPct val="0"/>
        </a:spcAft>
        <a:defRPr sz="2400">
          <a:solidFill>
            <a:schemeClr val="tx1"/>
          </a:solidFill>
          <a:latin typeface="Arial" panose="020B0604020202020204" pitchFamily="34" charset="0"/>
        </a:defRPr>
      </a:lvl3pPr>
      <a:lvl4pPr algn="ctr" rtl="0" eaLnBrk="0" fontAlgn="base" hangingPunct="0">
        <a:spcBef>
          <a:spcPct val="0"/>
        </a:spcBef>
        <a:spcAft>
          <a:spcPct val="0"/>
        </a:spcAft>
        <a:defRPr sz="2400">
          <a:solidFill>
            <a:schemeClr val="tx1"/>
          </a:solidFill>
          <a:latin typeface="Arial" panose="020B0604020202020204" pitchFamily="34" charset="0"/>
        </a:defRPr>
      </a:lvl4pPr>
      <a:lvl5pPr algn="ctr" rtl="0" eaLnBrk="0" fontAlgn="base" hangingPunct="0">
        <a:spcBef>
          <a:spcPct val="0"/>
        </a:spcBef>
        <a:spcAft>
          <a:spcPct val="0"/>
        </a:spcAft>
        <a:defRPr sz="2400">
          <a:solidFill>
            <a:schemeClr val="tx1"/>
          </a:solidFill>
          <a:latin typeface="Arial" panose="020B0604020202020204" pitchFamily="34" charset="0"/>
        </a:defRPr>
      </a:lvl5pPr>
      <a:lvl6pPr marL="457200" algn="ctr" rtl="0" fontAlgn="base">
        <a:spcBef>
          <a:spcPct val="0"/>
        </a:spcBef>
        <a:spcAft>
          <a:spcPct val="0"/>
        </a:spcAft>
        <a:defRPr sz="2400">
          <a:solidFill>
            <a:schemeClr val="tx1"/>
          </a:solidFill>
          <a:latin typeface="Arial" panose="020B0604020202020204" pitchFamily="34" charset="0"/>
        </a:defRPr>
      </a:lvl6pPr>
      <a:lvl7pPr marL="914400" algn="ctr" rtl="0" fontAlgn="base">
        <a:spcBef>
          <a:spcPct val="0"/>
        </a:spcBef>
        <a:spcAft>
          <a:spcPct val="0"/>
        </a:spcAft>
        <a:defRPr sz="2400">
          <a:solidFill>
            <a:schemeClr val="tx1"/>
          </a:solidFill>
          <a:latin typeface="Arial" panose="020B0604020202020204" pitchFamily="34" charset="0"/>
        </a:defRPr>
      </a:lvl7pPr>
      <a:lvl8pPr marL="1371600" algn="ctr" rtl="0" fontAlgn="base">
        <a:spcBef>
          <a:spcPct val="0"/>
        </a:spcBef>
        <a:spcAft>
          <a:spcPct val="0"/>
        </a:spcAft>
        <a:defRPr sz="2400">
          <a:solidFill>
            <a:schemeClr val="tx1"/>
          </a:solidFill>
          <a:latin typeface="Arial" panose="020B0604020202020204" pitchFamily="34" charset="0"/>
        </a:defRPr>
      </a:lvl8pPr>
      <a:lvl9pPr marL="1828800" algn="ctr" rtl="0" fontAlgn="base">
        <a:spcBef>
          <a:spcPct val="0"/>
        </a:spcBef>
        <a:spcAft>
          <a:spcPct val="0"/>
        </a:spcAft>
        <a:defRPr sz="2400">
          <a:solidFill>
            <a:schemeClr val="tx1"/>
          </a:solidFill>
          <a:latin typeface="Arial" panose="020B0604020202020204" pitchFamily="34" charset="0"/>
        </a:defRPr>
      </a:lvl9pPr>
    </p:titleStyle>
    <p:bodyStyle>
      <a:lvl1pPr marL="36513" algn="l" rtl="0" eaLnBrk="0" fontAlgn="base" hangingPunct="0">
        <a:spcBef>
          <a:spcPct val="20000"/>
        </a:spcBef>
        <a:spcAft>
          <a:spcPct val="0"/>
        </a:spcAft>
        <a:buClr>
          <a:schemeClr val="tx1"/>
        </a:buClr>
        <a:buSzPct val="80000"/>
        <a:defRPr sz="1400" kern="1200">
          <a:solidFill>
            <a:schemeClr val="tx1"/>
          </a:solidFill>
          <a:latin typeface="+mn-lt"/>
          <a:ea typeface="+mn-ea"/>
          <a:cs typeface="+mn-cs"/>
        </a:defRPr>
      </a:lvl1pPr>
      <a:lvl2pPr marL="904875" indent="-457200" algn="l" rtl="0" eaLnBrk="0" fontAlgn="base" hangingPunct="0">
        <a:spcBef>
          <a:spcPct val="20000"/>
        </a:spcBef>
        <a:spcAft>
          <a:spcPct val="0"/>
        </a:spcAft>
        <a:buClr>
          <a:schemeClr val="tx1"/>
        </a:buClr>
        <a:buSzPct val="90000"/>
        <a:buFont typeface="Arial" panose="020B0604020202020204" pitchFamily="34" charset="0"/>
        <a:buChar char="•"/>
        <a:defRPr sz="2600" kern="1200">
          <a:solidFill>
            <a:schemeClr val="tx1"/>
          </a:solidFill>
          <a:latin typeface="+mn-lt"/>
          <a:ea typeface="+mn-ea"/>
          <a:cs typeface="+mn-cs"/>
        </a:defRPr>
      </a:lvl2pPr>
      <a:lvl3pPr marL="1092200" indent="-342900" algn="l" rtl="0" eaLnBrk="0" fontAlgn="base" hangingPunct="0">
        <a:spcBef>
          <a:spcPct val="20000"/>
        </a:spcBef>
        <a:spcAft>
          <a:spcPct val="0"/>
        </a:spcAft>
        <a:buClr>
          <a:schemeClr val="tx1"/>
        </a:buClr>
        <a:buSzPct val="85000"/>
        <a:buFont typeface="Arial" panose="020B0604020202020204" pitchFamily="34" charset="0"/>
        <a:buChar char="•"/>
        <a:defRPr sz="2400" kern="1200">
          <a:solidFill>
            <a:schemeClr val="tx1"/>
          </a:solidFill>
          <a:latin typeface="+mn-lt"/>
          <a:ea typeface="+mn-ea"/>
          <a:cs typeface="+mn-cs"/>
        </a:defRPr>
      </a:lvl3pPr>
      <a:lvl4pPr marL="1384300" indent="-342900" algn="l" rtl="0" eaLnBrk="0" fontAlgn="base" hangingPunct="0">
        <a:spcBef>
          <a:spcPct val="20000"/>
        </a:spcBef>
        <a:spcAft>
          <a:spcPct val="0"/>
        </a:spcAft>
        <a:buClr>
          <a:schemeClr val="tx1"/>
        </a:buClr>
        <a:buSzPct val="90000"/>
        <a:buFont typeface="Arial" panose="020B0604020202020204" pitchFamily="34" charset="0"/>
        <a:buChar char="•"/>
        <a:defRPr sz="2000" kern="1200">
          <a:solidFill>
            <a:schemeClr val="tx1"/>
          </a:solidFill>
          <a:latin typeface="+mn-lt"/>
          <a:ea typeface="+mn-ea"/>
          <a:cs typeface="+mn-cs"/>
        </a:defRPr>
      </a:lvl4pPr>
      <a:lvl5pPr marL="1649413" indent="-342900" algn="l" rtl="0" eaLnBrk="0" fontAlgn="base" hangingPunct="0">
        <a:spcBef>
          <a:spcPct val="20000"/>
        </a:spcBef>
        <a:spcAft>
          <a:spcPct val="0"/>
        </a:spcAft>
        <a:buClr>
          <a:schemeClr val="tx1"/>
        </a:buClr>
        <a:buSzPct val="100000"/>
        <a:buFont typeface="Arial" panose="020B0604020202020204" pitchFamily="34"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p:cNvSpPr/>
          <p:nvPr userDrawn="1"/>
        </p:nvSpPr>
        <p:spPr>
          <a:xfrm>
            <a:off x="0" y="6583193"/>
            <a:ext cx="12192000" cy="279417"/>
          </a:xfrm>
          <a:prstGeom prst="rect">
            <a:avLst/>
          </a:prstGeom>
          <a:solidFill>
            <a:srgbClr val="2252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dirty="0">
              <a:solidFill>
                <a:schemeClr val="bg1"/>
              </a:solidFill>
            </a:endParaRPr>
          </a:p>
        </p:txBody>
      </p:sp>
      <p:sp>
        <p:nvSpPr>
          <p:cNvPr id="2" name="Title Placeholder 1"/>
          <p:cNvSpPr>
            <a:spLocks noGrp="1"/>
          </p:cNvSpPr>
          <p:nvPr>
            <p:ph type="title"/>
          </p:nvPr>
        </p:nvSpPr>
        <p:spPr>
          <a:xfrm>
            <a:off x="838200" y="287488"/>
            <a:ext cx="10515600" cy="750434"/>
          </a:xfrm>
          <a:prstGeom prst="rect">
            <a:avLst/>
          </a:prstGeom>
        </p:spPr>
        <p:txBody>
          <a:bodyPr vert="horz" lIns="91440" tIns="45720" rIns="91440" bIns="45720" rtlCol="0" anchor="ctr">
            <a:noAutofit/>
          </a:bodyPr>
          <a:lstStyle/>
          <a:p>
            <a:r>
              <a:rPr lang="en-US" dirty="0"/>
              <a:t>Title</a:t>
            </a:r>
          </a:p>
        </p:txBody>
      </p:sp>
      <p:sp>
        <p:nvSpPr>
          <p:cNvPr id="5" name="Footer Placeholder 4"/>
          <p:cNvSpPr>
            <a:spLocks noGrp="1"/>
          </p:cNvSpPr>
          <p:nvPr>
            <p:ph type="ftr" sz="quarter" idx="3"/>
          </p:nvPr>
        </p:nvSpPr>
        <p:spPr>
          <a:xfrm>
            <a:off x="3926072" y="6551050"/>
            <a:ext cx="4339856" cy="365125"/>
          </a:xfrm>
          <a:prstGeom prst="rect">
            <a:avLst/>
          </a:prstGeom>
        </p:spPr>
        <p:txBody>
          <a:bodyPr vert="horz" lIns="91440" tIns="45720" rIns="91440" bIns="45720" rtlCol="0" anchor="ctr" anchorCtr="0"/>
          <a:lstStyle>
            <a:lvl1pPr algn="ctr">
              <a:defRPr sz="900" b="0" i="0">
                <a:solidFill>
                  <a:schemeClr val="bg1"/>
                </a:solidFill>
                <a:latin typeface="Avenir Book" charset="0"/>
                <a:ea typeface="Avenir Book" charset="0"/>
                <a:cs typeface="Avenir Book" charset="0"/>
              </a:defRPr>
            </a:lvl1pPr>
          </a:lstStyle>
          <a:p>
            <a:endParaRPr lang="en-US" dirty="0"/>
          </a:p>
        </p:txBody>
      </p:sp>
      <p:sp>
        <p:nvSpPr>
          <p:cNvPr id="6" name="Slide Number Placeholder 5"/>
          <p:cNvSpPr>
            <a:spLocks noGrp="1"/>
          </p:cNvSpPr>
          <p:nvPr>
            <p:ph type="sldNum" sz="quarter" idx="4"/>
          </p:nvPr>
        </p:nvSpPr>
        <p:spPr>
          <a:xfrm>
            <a:off x="9460992" y="6538859"/>
            <a:ext cx="2743200" cy="365125"/>
          </a:xfrm>
          <a:prstGeom prst="rect">
            <a:avLst/>
          </a:prstGeom>
        </p:spPr>
        <p:txBody>
          <a:bodyPr vert="horz" lIns="91440" tIns="45720" rIns="91440" bIns="45720" rtlCol="0" anchor="ctr"/>
          <a:lstStyle>
            <a:lvl1pPr algn="r">
              <a:defRPr sz="900" b="0" i="0">
                <a:solidFill>
                  <a:schemeClr val="bg1"/>
                </a:solidFill>
                <a:latin typeface="Avenir Book" charset="0"/>
                <a:ea typeface="Avenir Book" charset="0"/>
                <a:cs typeface="Avenir Book" charset="0"/>
              </a:defRPr>
            </a:lvl1pPr>
          </a:lstStyle>
          <a:p>
            <a:fld id="{DEF62AA5-A9F9-344C-9738-C68EB5A8EDFF}" type="slidenum">
              <a:rPr lang="en-US" smtClean="0"/>
              <a:pPr/>
              <a:t>‹#›</a:t>
            </a:fld>
            <a:endParaRPr lang="en-US" dirty="0"/>
          </a:p>
        </p:txBody>
      </p:sp>
      <p:sp>
        <p:nvSpPr>
          <p:cNvPr id="20" name="Date Placeholder 19"/>
          <p:cNvSpPr>
            <a:spLocks noGrp="1"/>
          </p:cNvSpPr>
          <p:nvPr>
            <p:ph type="dt" sz="half" idx="2"/>
          </p:nvPr>
        </p:nvSpPr>
        <p:spPr>
          <a:xfrm>
            <a:off x="21336" y="6539234"/>
            <a:ext cx="2743200" cy="365125"/>
          </a:xfrm>
          <a:prstGeom prst="rect">
            <a:avLst/>
          </a:prstGeom>
        </p:spPr>
        <p:txBody>
          <a:bodyPr vert="horz" lIns="91440" tIns="45720" rIns="91440" bIns="45720" rtlCol="0" anchor="ctr"/>
          <a:lstStyle>
            <a:lvl1pPr algn="l">
              <a:defRPr sz="900" b="0" i="0">
                <a:solidFill>
                  <a:schemeClr val="bg1"/>
                </a:solidFill>
                <a:latin typeface="Avenir Book" charset="0"/>
                <a:ea typeface="Avenir Book" charset="0"/>
                <a:cs typeface="Avenir Book" charset="0"/>
              </a:defRPr>
            </a:lvl1pPr>
          </a:lstStyle>
          <a:p>
            <a:endParaRPr lang="en-US" dirty="0"/>
          </a:p>
        </p:txBody>
      </p:sp>
      <p:pic>
        <p:nvPicPr>
          <p:cNvPr id="7" name="Picture 6"/>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209020" y="234946"/>
            <a:ext cx="721947" cy="721946"/>
          </a:xfrm>
          <a:prstGeom prst="rect">
            <a:avLst/>
          </a:prstGeom>
        </p:spPr>
      </p:pic>
    </p:spTree>
    <p:extLst>
      <p:ext uri="{BB962C8B-B14F-4D97-AF65-F5344CB8AC3E}">
        <p14:creationId xmlns:p14="http://schemas.microsoft.com/office/powerpoint/2010/main" val="3168820819"/>
      </p:ext>
    </p:extLst>
  </p:cSld>
  <p:clrMap bg1="lt1" tx1="dk1" bg2="lt2" tx2="dk2" accent1="accent1" accent2="accent2" accent3="accent3" accent4="accent4" accent5="accent5" accent6="accent6" hlink="hlink" folHlink="folHlink"/>
  <p:sldLayoutIdLst>
    <p:sldLayoutId id="2147492098" r:id="rId1"/>
    <p:sldLayoutId id="2147492099" r:id="rId2"/>
  </p:sldLayoutIdLst>
  <p:hf hdr="0" ftr="0" dt="0"/>
  <p:txStyles>
    <p:titleStyle>
      <a:lvl1pPr algn="ctr" defTabSz="514350" rtl="0" eaLnBrk="1" latinLnBrk="0" hangingPunct="1">
        <a:lnSpc>
          <a:spcPct val="90000"/>
        </a:lnSpc>
        <a:spcBef>
          <a:spcPct val="0"/>
        </a:spcBef>
        <a:buNone/>
        <a:defRPr sz="3000" b="0" i="0" kern="1200">
          <a:solidFill>
            <a:schemeClr val="tx1"/>
          </a:solidFill>
          <a:latin typeface="Avenir Book" charset="0"/>
          <a:ea typeface="Avenir Book" charset="0"/>
          <a:cs typeface="Avenir Book" charset="0"/>
        </a:defRPr>
      </a:lvl1pPr>
    </p:titleStyle>
    <p:bodyStyle>
      <a:lvl1pPr marL="0" indent="0" algn="ctr" defTabSz="514350" rtl="0" eaLnBrk="1" latinLnBrk="0" hangingPunct="1">
        <a:lnSpc>
          <a:spcPct val="90000"/>
        </a:lnSpc>
        <a:spcBef>
          <a:spcPts val="563"/>
        </a:spcBef>
        <a:buFont typeface="Arial"/>
        <a:buNone/>
        <a:defRPr sz="1406" i="0" kern="1200" baseline="0">
          <a:solidFill>
            <a:schemeClr val="tx1"/>
          </a:solidFill>
          <a:latin typeface="+mn-lt"/>
          <a:ea typeface="+mn-ea"/>
          <a:cs typeface="+mn-cs"/>
        </a:defRPr>
      </a:lvl1pPr>
      <a:lvl2pPr marL="257175" indent="0" algn="ctr" defTabSz="514350" rtl="0" eaLnBrk="1" latinLnBrk="0" hangingPunct="1">
        <a:lnSpc>
          <a:spcPct val="90000"/>
        </a:lnSpc>
        <a:spcBef>
          <a:spcPts val="281"/>
        </a:spcBef>
        <a:buFont typeface="Arial"/>
        <a:buNone/>
        <a:defRPr sz="1350" kern="1200">
          <a:solidFill>
            <a:schemeClr val="tx1"/>
          </a:solidFill>
          <a:latin typeface="+mn-lt"/>
          <a:ea typeface="+mn-ea"/>
          <a:cs typeface="+mn-cs"/>
        </a:defRPr>
      </a:lvl2pPr>
      <a:lvl3pPr marL="514350" indent="0" algn="ctr" defTabSz="514350" rtl="0" eaLnBrk="1" latinLnBrk="0" hangingPunct="1">
        <a:lnSpc>
          <a:spcPct val="90000"/>
        </a:lnSpc>
        <a:spcBef>
          <a:spcPts val="281"/>
        </a:spcBef>
        <a:buFont typeface="Arial"/>
        <a:buNone/>
        <a:defRPr sz="1125" kern="1200">
          <a:solidFill>
            <a:schemeClr val="tx1"/>
          </a:solidFill>
          <a:latin typeface="+mn-lt"/>
          <a:ea typeface="+mn-ea"/>
          <a:cs typeface="+mn-cs"/>
        </a:defRPr>
      </a:lvl3pPr>
      <a:lvl4pPr marL="771525" indent="0" algn="ctr" defTabSz="514350" rtl="0" eaLnBrk="1" latinLnBrk="0" hangingPunct="1">
        <a:lnSpc>
          <a:spcPct val="90000"/>
        </a:lnSpc>
        <a:spcBef>
          <a:spcPts val="281"/>
        </a:spcBef>
        <a:buFont typeface="Arial"/>
        <a:buNone/>
        <a:defRPr sz="1013" kern="1200">
          <a:solidFill>
            <a:schemeClr val="tx1"/>
          </a:solidFill>
          <a:latin typeface="+mn-lt"/>
          <a:ea typeface="+mn-ea"/>
          <a:cs typeface="+mn-cs"/>
        </a:defRPr>
      </a:lvl4pPr>
      <a:lvl5pPr marL="1028700" indent="0" algn="ctr" defTabSz="514350" rtl="0" eaLnBrk="1" latinLnBrk="0" hangingPunct="1">
        <a:lnSpc>
          <a:spcPct val="90000"/>
        </a:lnSpc>
        <a:spcBef>
          <a:spcPts val="281"/>
        </a:spcBef>
        <a:buFont typeface="Arial"/>
        <a:buNone/>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944EB6-27EE-0E47-84EB-753C79CA3B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151CE029-EB58-6B41-8EAC-704F548C31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2134E693-13CD-E14F-A36D-9E3FC3ABCD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A5C84B2D-1B08-DB46-ACAA-271FBB7351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7BDCA95-5F3D-D940-BE0E-5DFB110309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AB195-B577-5546-8349-9DDA93B6129E}" type="slidenum">
              <a:rPr lang="en-US" smtClean="0"/>
              <a:t>‹#›</a:t>
            </a:fld>
            <a:endParaRPr lang="en-US"/>
          </a:p>
        </p:txBody>
      </p:sp>
      <p:pic>
        <p:nvPicPr>
          <p:cNvPr id="7" name="Picture 6">
            <a:extLst>
              <a:ext uri="{FF2B5EF4-FFF2-40B4-BE49-F238E27FC236}">
                <a16:creationId xmlns:a16="http://schemas.microsoft.com/office/drawing/2014/main" id="{87733AA2-E8FC-2540-AA49-4AA124C76F24}"/>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515940" y="5802305"/>
            <a:ext cx="2111379" cy="539751"/>
          </a:xfrm>
          <a:prstGeom prst="rect">
            <a:avLst/>
          </a:prstGeom>
        </p:spPr>
      </p:pic>
    </p:spTree>
    <p:extLst>
      <p:ext uri="{BB962C8B-B14F-4D97-AF65-F5344CB8AC3E}">
        <p14:creationId xmlns:p14="http://schemas.microsoft.com/office/powerpoint/2010/main" val="2841499576"/>
      </p:ext>
    </p:extLst>
  </p:cSld>
  <p:clrMap bg1="lt1" tx1="dk1" bg2="lt2" tx2="dk2" accent1="accent1" accent2="accent2" accent3="accent3" accent4="accent4" accent5="accent5" accent6="accent6" hlink="hlink" folHlink="folHlink"/>
  <p:sldLayoutIdLst>
    <p:sldLayoutId id="2147492149" r:id="rId1"/>
    <p:sldLayoutId id="2147492150" r:id="rId2"/>
    <p:sldLayoutId id="2147492151" r:id="rId3"/>
    <p:sldLayoutId id="2147492152" r:id="rId4"/>
    <p:sldLayoutId id="2147492153" r:id="rId5"/>
    <p:sldLayoutId id="2147492154" r:id="rId6"/>
    <p:sldLayoutId id="2147492155" r:id="rId7"/>
    <p:sldLayoutId id="2147492156" r:id="rId8"/>
    <p:sldLayoutId id="2147492157" r:id="rId9"/>
    <p:sldLayoutId id="2147492158" r:id="rId10"/>
    <p:sldLayoutId id="2147492159" r:id="rId11"/>
  </p:sldLayoutIdLst>
  <p:hf hdr="0" ftr="0" dt="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bwMode="auto">
          <a:xfrm>
            <a:off x="334434" y="188914"/>
            <a:ext cx="11292417" cy="504825"/>
          </a:xfrm>
          <a:prstGeom prst="rect">
            <a:avLst/>
          </a:prstGeom>
          <a:noFill/>
          <a:ln w="9525">
            <a:noFill/>
            <a:miter lim="800000"/>
            <a:headEnd/>
            <a:tailEnd/>
          </a:ln>
        </p:spPr>
        <p:txBody>
          <a:bodyPr vert="horz" wrap="square" lIns="91440" tIns="45720" rIns="91440" bIns="0" numCol="1" anchor="b" anchorCtr="0" compatLnSpc="1">
            <a:prstTxWarp prst="textNoShape">
              <a:avLst/>
            </a:prstTxWarp>
          </a:bodyPr>
          <a:lstStyle/>
          <a:p>
            <a:pPr lvl="0"/>
            <a:r>
              <a:rPr lang="sv-SE" dirty="0"/>
              <a:t>Klicka här för att ändra format</a:t>
            </a:r>
          </a:p>
        </p:txBody>
      </p:sp>
      <p:sp>
        <p:nvSpPr>
          <p:cNvPr id="1029" name="Rectangle 3"/>
          <p:cNvSpPr>
            <a:spLocks noGrp="1" noChangeArrowheads="1"/>
          </p:cNvSpPr>
          <p:nvPr>
            <p:ph type="body" idx="1"/>
          </p:nvPr>
        </p:nvSpPr>
        <p:spPr bwMode="auto">
          <a:xfrm>
            <a:off x="334434" y="981075"/>
            <a:ext cx="11523133" cy="532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 name="Rectangle 4"/>
          <p:cNvSpPr>
            <a:spLocks noGrp="1" noChangeArrowheads="1"/>
          </p:cNvSpPr>
          <p:nvPr>
            <p:ph type="dt" sz="half" idx="2"/>
          </p:nvPr>
        </p:nvSpPr>
        <p:spPr bwMode="auto">
          <a:xfrm>
            <a:off x="334434" y="6453188"/>
            <a:ext cx="1289829" cy="2524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solidFill>
                  <a:schemeClr val="bg1">
                    <a:lumMod val="50000"/>
                  </a:schemeClr>
                </a:solidFill>
                <a:latin typeface="Arial"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FFFFFF">
                  <a:lumMod val="50000"/>
                </a:srgbClr>
              </a:solidFill>
              <a:effectLst/>
              <a:uLnTx/>
              <a:uFillTx/>
              <a:latin typeface="Arial" charset="0"/>
              <a:ea typeface="ＭＳ Ｐゴシック" pitchFamily="1" charset="-128"/>
            </a:endParaRPr>
          </a:p>
        </p:txBody>
      </p:sp>
      <p:sp>
        <p:nvSpPr>
          <p:cNvPr id="3" name="Rectangle 5"/>
          <p:cNvSpPr>
            <a:spLocks noGrp="1" noChangeArrowheads="1"/>
          </p:cNvSpPr>
          <p:nvPr>
            <p:ph type="ftr" sz="quarter" idx="3"/>
          </p:nvPr>
        </p:nvSpPr>
        <p:spPr bwMode="auto">
          <a:xfrm>
            <a:off x="1732547" y="6453188"/>
            <a:ext cx="9068804" cy="2524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solidFill>
                  <a:schemeClr val="bg1">
                    <a:lumMod val="50000"/>
                  </a:schemeClr>
                </a:solidFill>
                <a:latin typeface="Arial"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FFFFFF">
                  <a:lumMod val="50000"/>
                </a:srgbClr>
              </a:solidFill>
              <a:effectLst/>
              <a:uLnTx/>
              <a:uFillTx/>
              <a:latin typeface="Arial" charset="0"/>
              <a:ea typeface="ＭＳ Ｐゴシック" pitchFamily="1" charset="-128"/>
            </a:endParaRPr>
          </a:p>
        </p:txBody>
      </p:sp>
      <p:sp>
        <p:nvSpPr>
          <p:cNvPr id="1030" name="Rectangle 6"/>
          <p:cNvSpPr>
            <a:spLocks noGrp="1" noChangeArrowheads="1"/>
          </p:cNvSpPr>
          <p:nvPr>
            <p:ph type="sldNum" sz="quarter" idx="4"/>
          </p:nvPr>
        </p:nvSpPr>
        <p:spPr bwMode="auto">
          <a:xfrm>
            <a:off x="10991851" y="6453188"/>
            <a:ext cx="865716" cy="2524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solidFill>
                  <a:schemeClr val="bg1">
                    <a:lumMod val="50000"/>
                  </a:schemeClr>
                </a:solidFill>
                <a:latin typeface="Arial"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DB0895F4-1E1F-4DBB-AD3D-655666BD427B}" type="slidenum">
              <a:rPr kumimoji="0" lang="sv-SE" sz="1200" b="0" i="0" u="none" strike="noStrike" kern="1200" cap="none" spc="0" normalizeH="0" baseline="0" noProof="0" smtClean="0">
                <a:ln>
                  <a:noFill/>
                </a:ln>
                <a:solidFill>
                  <a:srgbClr val="FFFFFF">
                    <a:lumMod val="50000"/>
                  </a:srgbClr>
                </a:solidFill>
                <a:effectLst/>
                <a:uLnTx/>
                <a:uFillTx/>
                <a:latin typeface="Arial" charset="0"/>
                <a:ea typeface="ＭＳ Ｐゴシック" pitchFamily="1" charset="-128"/>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sv-SE" sz="1200" b="0" i="0" u="none" strike="noStrike" kern="1200" cap="none" spc="0" normalizeH="0" baseline="0" noProof="0" dirty="0">
              <a:ln>
                <a:noFill/>
              </a:ln>
              <a:solidFill>
                <a:srgbClr val="FFFFFF">
                  <a:lumMod val="50000"/>
                </a:srgbClr>
              </a:solidFill>
              <a:effectLst/>
              <a:uLnTx/>
              <a:uFillTx/>
              <a:latin typeface="Arial" charset="0"/>
              <a:ea typeface="ＭＳ Ｐゴシック" pitchFamily="1" charset="-128"/>
            </a:endParaRPr>
          </a:p>
        </p:txBody>
      </p:sp>
      <p:sp>
        <p:nvSpPr>
          <p:cNvPr id="1036" name="Rectangle 12"/>
          <p:cNvSpPr>
            <a:spLocks noChangeArrowheads="1"/>
          </p:cNvSpPr>
          <p:nvPr/>
        </p:nvSpPr>
        <p:spPr bwMode="auto">
          <a:xfrm>
            <a:off x="0" y="0"/>
            <a:ext cx="12192000" cy="6858000"/>
          </a:xfrm>
          <a:prstGeom prst="rect">
            <a:avLst/>
          </a:prstGeom>
          <a:no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pitchFamily="1" charset="-128"/>
            </a:endParaRPr>
          </a:p>
        </p:txBody>
      </p:sp>
    </p:spTree>
    <p:extLst>
      <p:ext uri="{BB962C8B-B14F-4D97-AF65-F5344CB8AC3E}">
        <p14:creationId xmlns:p14="http://schemas.microsoft.com/office/powerpoint/2010/main" val="1487033353"/>
      </p:ext>
    </p:extLst>
  </p:cSld>
  <p:clrMap bg1="lt1" tx1="dk1" bg2="lt2" tx2="dk2" accent1="accent1" accent2="accent2" accent3="accent3" accent4="accent4" accent5="accent5" accent6="accent6" hlink="hlink" folHlink="folHlink"/>
  <p:sldLayoutIdLst>
    <p:sldLayoutId id="2147492162" r:id="rId1"/>
    <p:sldLayoutId id="2147492163" r:id="rId2"/>
  </p:sldLayoutIdLst>
  <p:hf hdr="0" ftr="0" dt="0"/>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Arial" charset="0"/>
          <a:ea typeface="ＭＳ Ｐゴシック" charset="-128"/>
          <a:cs typeface="ＭＳ Ｐゴシック" charset="-128"/>
        </a:defRPr>
      </a:lvl2pPr>
      <a:lvl3pPr algn="l" rtl="0" eaLnBrk="0" fontAlgn="base" hangingPunct="0">
        <a:spcBef>
          <a:spcPct val="0"/>
        </a:spcBef>
        <a:spcAft>
          <a:spcPct val="0"/>
        </a:spcAft>
        <a:defRPr sz="2800">
          <a:solidFill>
            <a:schemeClr val="tx2"/>
          </a:solidFill>
          <a:latin typeface="Arial" charset="0"/>
          <a:ea typeface="ＭＳ Ｐゴシック" charset="-128"/>
          <a:cs typeface="ＭＳ Ｐゴシック" charset="-128"/>
        </a:defRPr>
      </a:lvl3pPr>
      <a:lvl4pPr algn="l" rtl="0" eaLnBrk="0" fontAlgn="base" hangingPunct="0">
        <a:spcBef>
          <a:spcPct val="0"/>
        </a:spcBef>
        <a:spcAft>
          <a:spcPct val="0"/>
        </a:spcAft>
        <a:defRPr sz="2800">
          <a:solidFill>
            <a:schemeClr val="tx2"/>
          </a:solidFill>
          <a:latin typeface="Arial" charset="0"/>
          <a:ea typeface="ＭＳ Ｐゴシック" charset="-128"/>
          <a:cs typeface="ＭＳ Ｐゴシック" charset="-128"/>
        </a:defRPr>
      </a:lvl4pPr>
      <a:lvl5pPr algn="l" rtl="0" eaLnBrk="0" fontAlgn="base" hangingPunct="0">
        <a:spcBef>
          <a:spcPct val="0"/>
        </a:spcBef>
        <a:spcAft>
          <a:spcPct val="0"/>
        </a:spcAft>
        <a:defRPr sz="2800">
          <a:solidFill>
            <a:schemeClr val="tx2"/>
          </a:solidFill>
          <a:latin typeface="Arial" charset="0"/>
          <a:ea typeface="ＭＳ Ｐゴシック" charset="-128"/>
          <a:cs typeface="ＭＳ Ｐゴシック" charset="-128"/>
        </a:defRPr>
      </a:lvl5pPr>
      <a:lvl6pPr marL="457200" algn="l" rtl="0" fontAlgn="base">
        <a:spcBef>
          <a:spcPct val="0"/>
        </a:spcBef>
        <a:spcAft>
          <a:spcPct val="0"/>
        </a:spcAft>
        <a:defRPr sz="3600">
          <a:solidFill>
            <a:schemeClr val="tx2"/>
          </a:solidFill>
          <a:latin typeface="Arial" charset="0"/>
          <a:ea typeface="ＭＳ Ｐゴシック" charset="-128"/>
          <a:cs typeface="ＭＳ Ｐゴシック" charset="-128"/>
        </a:defRPr>
      </a:lvl6pPr>
      <a:lvl7pPr marL="914400" algn="l" rtl="0" fontAlgn="base">
        <a:spcBef>
          <a:spcPct val="0"/>
        </a:spcBef>
        <a:spcAft>
          <a:spcPct val="0"/>
        </a:spcAft>
        <a:defRPr sz="3600">
          <a:solidFill>
            <a:schemeClr val="tx2"/>
          </a:solidFill>
          <a:latin typeface="Arial" charset="0"/>
          <a:ea typeface="ＭＳ Ｐゴシック" charset="-128"/>
          <a:cs typeface="ＭＳ Ｐゴシック" charset="-128"/>
        </a:defRPr>
      </a:lvl7pPr>
      <a:lvl8pPr marL="1371600" algn="l" rtl="0" fontAlgn="base">
        <a:spcBef>
          <a:spcPct val="0"/>
        </a:spcBef>
        <a:spcAft>
          <a:spcPct val="0"/>
        </a:spcAft>
        <a:defRPr sz="3600">
          <a:solidFill>
            <a:schemeClr val="tx2"/>
          </a:solidFill>
          <a:latin typeface="Arial" charset="0"/>
          <a:ea typeface="ＭＳ Ｐゴシック" charset="-128"/>
          <a:cs typeface="ＭＳ Ｐゴシック" charset="-128"/>
        </a:defRPr>
      </a:lvl8pPr>
      <a:lvl9pPr marL="1828800" algn="l" rtl="0" fontAlgn="base">
        <a:spcBef>
          <a:spcPct val="0"/>
        </a:spcBef>
        <a:spcAft>
          <a:spcPct val="0"/>
        </a:spcAft>
        <a:defRPr sz="3600">
          <a:solidFill>
            <a:schemeClr val="tx2"/>
          </a:solidFill>
          <a:latin typeface="Arial" charset="0"/>
          <a:ea typeface="ＭＳ Ｐゴシック" charset="-128"/>
          <a:cs typeface="ＭＳ Ｐゴシック" charset="-128"/>
        </a:defRPr>
      </a:lvl9pPr>
    </p:titleStyle>
    <p:bodyStyle>
      <a:lvl1pPr marL="176213" indent="-176213" algn="l" rtl="0" eaLnBrk="0" fontAlgn="base" hangingPunct="0">
        <a:spcBef>
          <a:spcPct val="35000"/>
        </a:spcBef>
        <a:spcAft>
          <a:spcPct val="0"/>
        </a:spcAft>
        <a:buChar char="•"/>
        <a:defRPr sz="2000">
          <a:solidFill>
            <a:schemeClr val="tx1"/>
          </a:solidFill>
          <a:latin typeface="+mn-lt"/>
          <a:ea typeface="+mn-ea"/>
          <a:cs typeface="+mn-cs"/>
        </a:defRPr>
      </a:lvl1pPr>
      <a:lvl2pPr marL="357188" indent="-179388" algn="l" rtl="0" eaLnBrk="0" fontAlgn="base" hangingPunct="0">
        <a:spcBef>
          <a:spcPct val="20000"/>
        </a:spcBef>
        <a:spcAft>
          <a:spcPct val="0"/>
        </a:spcAft>
        <a:buChar char="–"/>
        <a:defRPr sz="1800">
          <a:solidFill>
            <a:schemeClr val="tx1"/>
          </a:solidFill>
          <a:latin typeface="+mn-lt"/>
          <a:ea typeface="+mn-ea"/>
        </a:defRPr>
      </a:lvl2pPr>
      <a:lvl3pPr marL="534988" indent="-177800" algn="l" rtl="0" eaLnBrk="0" fontAlgn="base" hangingPunct="0">
        <a:spcBef>
          <a:spcPct val="20000"/>
        </a:spcBef>
        <a:spcAft>
          <a:spcPct val="0"/>
        </a:spcAft>
        <a:buChar char="•"/>
        <a:defRPr sz="1800">
          <a:solidFill>
            <a:schemeClr val="tx1"/>
          </a:solidFill>
          <a:latin typeface="+mn-lt"/>
          <a:ea typeface="+mn-ea"/>
        </a:defRPr>
      </a:lvl3pPr>
      <a:lvl4pPr marL="720725" indent="-185738" algn="l" rtl="0" eaLnBrk="0" fontAlgn="base" hangingPunct="0">
        <a:spcBef>
          <a:spcPct val="20000"/>
        </a:spcBef>
        <a:spcAft>
          <a:spcPct val="0"/>
        </a:spcAft>
        <a:buChar char="–"/>
        <a:defRPr sz="1600">
          <a:solidFill>
            <a:schemeClr val="tx1"/>
          </a:solidFill>
          <a:latin typeface="+mn-lt"/>
          <a:ea typeface="+mn-ea"/>
        </a:defRPr>
      </a:lvl4pPr>
      <a:lvl5pPr marL="898525" indent="-1778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a:solidFill>
            <a:schemeClr val="tx1"/>
          </a:solidFill>
          <a:latin typeface="+mn-lt"/>
          <a:ea typeface="+mn-ea"/>
        </a:defRPr>
      </a:lvl6pPr>
      <a:lvl7pPr marL="2971800" indent="-228600" algn="l" rtl="0" fontAlgn="base">
        <a:spcBef>
          <a:spcPct val="20000"/>
        </a:spcBef>
        <a:spcAft>
          <a:spcPct val="0"/>
        </a:spcAft>
        <a:buChar char="»"/>
        <a:defRPr>
          <a:solidFill>
            <a:schemeClr val="tx1"/>
          </a:solidFill>
          <a:latin typeface="+mn-lt"/>
          <a:ea typeface="+mn-ea"/>
        </a:defRPr>
      </a:lvl7pPr>
      <a:lvl8pPr marL="3429000" indent="-228600" algn="l" rtl="0" fontAlgn="base">
        <a:spcBef>
          <a:spcPct val="20000"/>
        </a:spcBef>
        <a:spcAft>
          <a:spcPct val="0"/>
        </a:spcAft>
        <a:buChar char="»"/>
        <a:defRPr>
          <a:solidFill>
            <a:schemeClr val="tx1"/>
          </a:solidFill>
          <a:latin typeface="+mn-lt"/>
          <a:ea typeface="+mn-ea"/>
        </a:defRPr>
      </a:lvl8pPr>
      <a:lvl9pPr marL="3886200" indent="-228600" algn="l" rtl="0" fontAlgn="base">
        <a:spcBef>
          <a:spcPct val="20000"/>
        </a:spcBef>
        <a:spcAft>
          <a:spcPct val="0"/>
        </a:spcAft>
        <a:buChar char="»"/>
        <a:defRPr>
          <a:solidFill>
            <a:schemeClr val="tx1"/>
          </a:solidFill>
          <a:latin typeface="+mn-lt"/>
          <a:ea typeface="+mn-ea"/>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p:cNvSpPr/>
          <p:nvPr userDrawn="1"/>
        </p:nvSpPr>
        <p:spPr>
          <a:xfrm>
            <a:off x="0" y="6583191"/>
            <a:ext cx="12192000" cy="279417"/>
          </a:xfrm>
          <a:prstGeom prst="rect">
            <a:avLst/>
          </a:prstGeom>
          <a:solidFill>
            <a:srgbClr val="2252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solidFill>
                <a:schemeClr val="bg1"/>
              </a:solidFill>
            </a:endParaRPr>
          </a:p>
        </p:txBody>
      </p:sp>
      <p:sp>
        <p:nvSpPr>
          <p:cNvPr id="2" name="Title Placeholder 1"/>
          <p:cNvSpPr>
            <a:spLocks noGrp="1"/>
          </p:cNvSpPr>
          <p:nvPr>
            <p:ph type="title"/>
          </p:nvPr>
        </p:nvSpPr>
        <p:spPr>
          <a:xfrm>
            <a:off x="838200" y="287488"/>
            <a:ext cx="10515600" cy="750434"/>
          </a:xfrm>
          <a:prstGeom prst="rect">
            <a:avLst/>
          </a:prstGeom>
        </p:spPr>
        <p:txBody>
          <a:bodyPr vert="horz" lIns="91440" tIns="45720" rIns="91440" bIns="45720" rtlCol="0" anchor="ctr">
            <a:noAutofit/>
          </a:bodyPr>
          <a:lstStyle/>
          <a:p>
            <a:r>
              <a:rPr lang="en-US" dirty="0"/>
              <a:t>Title</a:t>
            </a:r>
          </a:p>
        </p:txBody>
      </p:sp>
      <p:sp>
        <p:nvSpPr>
          <p:cNvPr id="5" name="Footer Placeholder 4"/>
          <p:cNvSpPr>
            <a:spLocks noGrp="1"/>
          </p:cNvSpPr>
          <p:nvPr>
            <p:ph type="ftr" sz="quarter" idx="3"/>
          </p:nvPr>
        </p:nvSpPr>
        <p:spPr>
          <a:xfrm>
            <a:off x="3926072" y="6551048"/>
            <a:ext cx="4339856" cy="365125"/>
          </a:xfrm>
          <a:prstGeom prst="rect">
            <a:avLst/>
          </a:prstGeom>
        </p:spPr>
        <p:txBody>
          <a:bodyPr vert="horz" lIns="91440" tIns="45720" rIns="91440" bIns="45720" rtlCol="0" anchor="ctr" anchorCtr="0"/>
          <a:lstStyle>
            <a:lvl1pPr algn="ctr">
              <a:defRPr sz="1200" b="0" i="0">
                <a:solidFill>
                  <a:schemeClr val="bg1"/>
                </a:solidFill>
                <a:latin typeface="Avenir Book" charset="0"/>
                <a:ea typeface="Avenir Book" charset="0"/>
                <a:cs typeface="Avenir Book" charset="0"/>
              </a:defRPr>
            </a:lvl1pPr>
          </a:lstStyle>
          <a:p>
            <a:r>
              <a:rPr lang="en-US"/>
              <a:t>IDT </a:t>
            </a:r>
            <a:endParaRPr lang="en-US" dirty="0"/>
          </a:p>
        </p:txBody>
      </p:sp>
      <p:sp>
        <p:nvSpPr>
          <p:cNvPr id="6" name="Slide Number Placeholder 5"/>
          <p:cNvSpPr>
            <a:spLocks noGrp="1"/>
          </p:cNvSpPr>
          <p:nvPr>
            <p:ph type="sldNum" sz="quarter" idx="4"/>
          </p:nvPr>
        </p:nvSpPr>
        <p:spPr>
          <a:xfrm>
            <a:off x="9460992" y="6538857"/>
            <a:ext cx="2743200" cy="365125"/>
          </a:xfrm>
          <a:prstGeom prst="rect">
            <a:avLst/>
          </a:prstGeom>
        </p:spPr>
        <p:txBody>
          <a:bodyPr vert="horz" lIns="91440" tIns="45720" rIns="91440" bIns="45720" rtlCol="0" anchor="ctr"/>
          <a:lstStyle>
            <a:lvl1pPr algn="r">
              <a:defRPr sz="1200" b="0" i="0">
                <a:solidFill>
                  <a:schemeClr val="bg1"/>
                </a:solidFill>
                <a:latin typeface="Avenir Book" charset="0"/>
                <a:ea typeface="Avenir Book" charset="0"/>
                <a:cs typeface="Avenir Book" charset="0"/>
              </a:defRPr>
            </a:lvl1pPr>
          </a:lstStyle>
          <a:p>
            <a:fld id="{DEF62AA5-A9F9-344C-9738-C68EB5A8EDFF}" type="slidenum">
              <a:rPr lang="en-US" smtClean="0"/>
              <a:pPr/>
              <a:t>‹#›</a:t>
            </a:fld>
            <a:endParaRPr lang="en-US" dirty="0"/>
          </a:p>
        </p:txBody>
      </p:sp>
      <p:sp>
        <p:nvSpPr>
          <p:cNvPr id="20" name="Date Placeholder 19"/>
          <p:cNvSpPr>
            <a:spLocks noGrp="1"/>
          </p:cNvSpPr>
          <p:nvPr>
            <p:ph type="dt" sz="half" idx="2"/>
          </p:nvPr>
        </p:nvSpPr>
        <p:spPr>
          <a:xfrm>
            <a:off x="21336" y="6539232"/>
            <a:ext cx="2743200" cy="365125"/>
          </a:xfrm>
          <a:prstGeom prst="rect">
            <a:avLst/>
          </a:prstGeom>
        </p:spPr>
        <p:txBody>
          <a:bodyPr vert="horz" lIns="91440" tIns="45720" rIns="91440" bIns="45720" rtlCol="0" anchor="ctr"/>
          <a:lstStyle>
            <a:lvl1pPr algn="l">
              <a:defRPr sz="1200" b="0" i="0">
                <a:solidFill>
                  <a:schemeClr val="bg1"/>
                </a:solidFill>
                <a:latin typeface="Avenir Book" charset="0"/>
                <a:ea typeface="Avenir Book" charset="0"/>
                <a:cs typeface="Avenir Book" charset="0"/>
              </a:defRPr>
            </a:lvl1pPr>
          </a:lstStyle>
          <a:p>
            <a:fld id="{F7BE4347-7A6E-3646-9958-E71351AB9577}" type="datetime3">
              <a:rPr lang="en-US" smtClean="0"/>
              <a:t>13 May 2025</a:t>
            </a:fld>
            <a:endParaRPr lang="en-US" dirty="0"/>
          </a:p>
        </p:txBody>
      </p:sp>
      <p:pic>
        <p:nvPicPr>
          <p:cNvPr id="7" name="Picture 6"/>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1209020" y="234946"/>
            <a:ext cx="721946" cy="721946"/>
          </a:xfrm>
          <a:prstGeom prst="rect">
            <a:avLst/>
          </a:prstGeom>
        </p:spPr>
      </p:pic>
      <p:pic>
        <p:nvPicPr>
          <p:cNvPr id="1025" name="Picture 1" descr="page4image2766581152">
            <a:extLst>
              <a:ext uri="{FF2B5EF4-FFF2-40B4-BE49-F238E27FC236}">
                <a16:creationId xmlns:a16="http://schemas.microsoft.com/office/drawing/2014/main" id="{EED8DA56-D733-6E4A-86A9-E5D0667970C8}"/>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1336" y="245739"/>
            <a:ext cx="816864" cy="741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0090306"/>
      </p:ext>
    </p:extLst>
  </p:cSld>
  <p:clrMap bg1="lt1" tx1="dk1" bg2="lt2" tx2="dk2" accent1="accent1" accent2="accent2" accent3="accent3" accent4="accent4" accent5="accent5" accent6="accent6" hlink="hlink" folHlink="folHlink"/>
  <p:sldLayoutIdLst>
    <p:sldLayoutId id="2147492179" r:id="rId1"/>
    <p:sldLayoutId id="2147492181" r:id="rId2"/>
    <p:sldLayoutId id="2147492182" r:id="rId3"/>
  </p:sldLayoutIdLst>
  <p:hf hdr="0" ftr="0"/>
  <p:txStyles>
    <p:titleStyle>
      <a:lvl1pPr algn="ctr" defTabSz="685800" rtl="0" eaLnBrk="1" latinLnBrk="0" hangingPunct="1">
        <a:lnSpc>
          <a:spcPct val="90000"/>
        </a:lnSpc>
        <a:spcBef>
          <a:spcPct val="0"/>
        </a:spcBef>
        <a:buNone/>
        <a:defRPr sz="4000" b="0" i="0" kern="1200">
          <a:solidFill>
            <a:schemeClr val="tx1"/>
          </a:solidFill>
          <a:latin typeface="Avenir Book" charset="0"/>
          <a:ea typeface="Avenir Book" charset="0"/>
          <a:cs typeface="Avenir Book" charset="0"/>
        </a:defRPr>
      </a:lvl1pPr>
    </p:titleStyle>
    <p:bodyStyle>
      <a:lvl1pPr marL="0" indent="0" algn="ctr" defTabSz="685800" rtl="0" eaLnBrk="1" latinLnBrk="0" hangingPunct="1">
        <a:lnSpc>
          <a:spcPct val="90000"/>
        </a:lnSpc>
        <a:spcBef>
          <a:spcPts val="750"/>
        </a:spcBef>
        <a:buFont typeface="Arial"/>
        <a:buNone/>
        <a:defRPr sz="1875" i="0" kern="1200" baseline="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a:buNone/>
        <a:defRPr sz="18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a:buNone/>
        <a:defRPr sz="150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a:buNone/>
        <a:defRPr sz="135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a:buNone/>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p:cNvSpPr/>
          <p:nvPr userDrawn="1"/>
        </p:nvSpPr>
        <p:spPr>
          <a:xfrm>
            <a:off x="0" y="6583191"/>
            <a:ext cx="12192000" cy="279417"/>
          </a:xfrm>
          <a:prstGeom prst="rect">
            <a:avLst/>
          </a:prstGeom>
          <a:solidFill>
            <a:srgbClr val="2252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solidFill>
                <a:schemeClr val="bg1"/>
              </a:solidFill>
            </a:endParaRPr>
          </a:p>
        </p:txBody>
      </p:sp>
      <p:sp>
        <p:nvSpPr>
          <p:cNvPr id="2" name="Title Placeholder 1"/>
          <p:cNvSpPr>
            <a:spLocks noGrp="1"/>
          </p:cNvSpPr>
          <p:nvPr>
            <p:ph type="title"/>
          </p:nvPr>
        </p:nvSpPr>
        <p:spPr>
          <a:xfrm>
            <a:off x="838200" y="287488"/>
            <a:ext cx="10515600" cy="750434"/>
          </a:xfrm>
          <a:prstGeom prst="rect">
            <a:avLst/>
          </a:prstGeom>
        </p:spPr>
        <p:txBody>
          <a:bodyPr vert="horz" lIns="91440" tIns="45720" rIns="91440" bIns="45720" rtlCol="0" anchor="ctr">
            <a:noAutofit/>
          </a:bodyPr>
          <a:lstStyle/>
          <a:p>
            <a:r>
              <a:rPr lang="en-US" dirty="0"/>
              <a:t>Title</a:t>
            </a:r>
          </a:p>
        </p:txBody>
      </p:sp>
      <p:sp>
        <p:nvSpPr>
          <p:cNvPr id="5" name="Footer Placeholder 4"/>
          <p:cNvSpPr>
            <a:spLocks noGrp="1"/>
          </p:cNvSpPr>
          <p:nvPr>
            <p:ph type="ftr" sz="quarter" idx="3"/>
          </p:nvPr>
        </p:nvSpPr>
        <p:spPr>
          <a:xfrm>
            <a:off x="3926072" y="6551048"/>
            <a:ext cx="4339856" cy="365125"/>
          </a:xfrm>
          <a:prstGeom prst="rect">
            <a:avLst/>
          </a:prstGeom>
        </p:spPr>
        <p:txBody>
          <a:bodyPr vert="horz" lIns="91440" tIns="45720" rIns="91440" bIns="45720" rtlCol="0" anchor="ctr" anchorCtr="0"/>
          <a:lstStyle>
            <a:lvl1pPr algn="ctr">
              <a:defRPr sz="1200" b="0" i="0">
                <a:solidFill>
                  <a:schemeClr val="bg1"/>
                </a:solidFill>
                <a:latin typeface="Avenir Book" charset="0"/>
                <a:ea typeface="Avenir Book" charset="0"/>
                <a:cs typeface="Avenir Book" charset="0"/>
              </a:defRPr>
            </a:lvl1pPr>
          </a:lstStyle>
          <a:p>
            <a:r>
              <a:rPr lang="en-US"/>
              <a:t>IDT </a:t>
            </a:r>
            <a:endParaRPr lang="en-US" dirty="0"/>
          </a:p>
        </p:txBody>
      </p:sp>
      <p:sp>
        <p:nvSpPr>
          <p:cNvPr id="6" name="Slide Number Placeholder 5"/>
          <p:cNvSpPr>
            <a:spLocks noGrp="1"/>
          </p:cNvSpPr>
          <p:nvPr>
            <p:ph type="sldNum" sz="quarter" idx="4"/>
          </p:nvPr>
        </p:nvSpPr>
        <p:spPr>
          <a:xfrm>
            <a:off x="9460992" y="6538857"/>
            <a:ext cx="2743200" cy="365125"/>
          </a:xfrm>
          <a:prstGeom prst="rect">
            <a:avLst/>
          </a:prstGeom>
        </p:spPr>
        <p:txBody>
          <a:bodyPr vert="horz" lIns="91440" tIns="45720" rIns="91440" bIns="45720" rtlCol="0" anchor="ctr"/>
          <a:lstStyle>
            <a:lvl1pPr algn="r">
              <a:defRPr sz="1200" b="0" i="0">
                <a:solidFill>
                  <a:schemeClr val="bg1"/>
                </a:solidFill>
                <a:latin typeface="Avenir Book" charset="0"/>
                <a:ea typeface="Avenir Book" charset="0"/>
                <a:cs typeface="Avenir Book" charset="0"/>
              </a:defRPr>
            </a:lvl1pPr>
          </a:lstStyle>
          <a:p>
            <a:fld id="{DEF62AA5-A9F9-344C-9738-C68EB5A8EDFF}" type="slidenum">
              <a:rPr lang="en-US" smtClean="0"/>
              <a:pPr/>
              <a:t>‹#›</a:t>
            </a:fld>
            <a:endParaRPr lang="en-US" dirty="0"/>
          </a:p>
        </p:txBody>
      </p:sp>
      <p:sp>
        <p:nvSpPr>
          <p:cNvPr id="20" name="Date Placeholder 19"/>
          <p:cNvSpPr>
            <a:spLocks noGrp="1"/>
          </p:cNvSpPr>
          <p:nvPr>
            <p:ph type="dt" sz="half" idx="2"/>
          </p:nvPr>
        </p:nvSpPr>
        <p:spPr>
          <a:xfrm>
            <a:off x="21336" y="6539232"/>
            <a:ext cx="2743200" cy="365125"/>
          </a:xfrm>
          <a:prstGeom prst="rect">
            <a:avLst/>
          </a:prstGeom>
        </p:spPr>
        <p:txBody>
          <a:bodyPr vert="horz" lIns="91440" tIns="45720" rIns="91440" bIns="45720" rtlCol="0" anchor="ctr"/>
          <a:lstStyle>
            <a:lvl1pPr algn="l">
              <a:defRPr sz="1200" b="0" i="0">
                <a:solidFill>
                  <a:schemeClr val="bg1"/>
                </a:solidFill>
                <a:latin typeface="Avenir Book" charset="0"/>
                <a:ea typeface="Avenir Book" charset="0"/>
                <a:cs typeface="Avenir Book" charset="0"/>
              </a:defRPr>
            </a:lvl1pPr>
          </a:lstStyle>
          <a:p>
            <a:fld id="{F7BE4347-7A6E-3646-9958-E71351AB9577}" type="datetime3">
              <a:rPr lang="en-US" smtClean="0"/>
              <a:t>13 May 2025</a:t>
            </a:fld>
            <a:endParaRPr lang="en-US" dirty="0"/>
          </a:p>
        </p:txBody>
      </p:sp>
      <p:pic>
        <p:nvPicPr>
          <p:cNvPr id="7" name="Picture 6"/>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1209020" y="234946"/>
            <a:ext cx="721946" cy="721946"/>
          </a:xfrm>
          <a:prstGeom prst="rect">
            <a:avLst/>
          </a:prstGeom>
        </p:spPr>
      </p:pic>
      <p:pic>
        <p:nvPicPr>
          <p:cNvPr id="1025" name="Picture 1" descr="page4image2766581152">
            <a:extLst>
              <a:ext uri="{FF2B5EF4-FFF2-40B4-BE49-F238E27FC236}">
                <a16:creationId xmlns:a16="http://schemas.microsoft.com/office/drawing/2014/main" id="{EED8DA56-D733-6E4A-86A9-E5D0667970C8}"/>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1336" y="245739"/>
            <a:ext cx="816864" cy="741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8011946"/>
      </p:ext>
    </p:extLst>
  </p:cSld>
  <p:clrMap bg1="lt1" tx1="dk1" bg2="lt2" tx2="dk2" accent1="accent1" accent2="accent2" accent3="accent3" accent4="accent4" accent5="accent5" accent6="accent6" hlink="hlink" folHlink="folHlink"/>
  <p:sldLayoutIdLst>
    <p:sldLayoutId id="2147492184" r:id="rId1"/>
    <p:sldLayoutId id="2147492185" r:id="rId2"/>
    <p:sldLayoutId id="2147492187" r:id="rId3"/>
    <p:sldLayoutId id="2147492188" r:id="rId4"/>
  </p:sldLayoutIdLst>
  <p:hf hdr="0" ftr="0"/>
  <p:txStyles>
    <p:titleStyle>
      <a:lvl1pPr algn="ctr" defTabSz="685800" rtl="0" eaLnBrk="1" latinLnBrk="0" hangingPunct="1">
        <a:lnSpc>
          <a:spcPct val="90000"/>
        </a:lnSpc>
        <a:spcBef>
          <a:spcPct val="0"/>
        </a:spcBef>
        <a:buNone/>
        <a:defRPr sz="4000" b="0" i="0" kern="1200">
          <a:solidFill>
            <a:schemeClr val="tx1"/>
          </a:solidFill>
          <a:latin typeface="Avenir Book" charset="0"/>
          <a:ea typeface="Avenir Book" charset="0"/>
          <a:cs typeface="Avenir Book" charset="0"/>
        </a:defRPr>
      </a:lvl1pPr>
    </p:titleStyle>
    <p:bodyStyle>
      <a:lvl1pPr marL="0" indent="0" algn="ctr" defTabSz="685800" rtl="0" eaLnBrk="1" latinLnBrk="0" hangingPunct="1">
        <a:lnSpc>
          <a:spcPct val="90000"/>
        </a:lnSpc>
        <a:spcBef>
          <a:spcPts val="750"/>
        </a:spcBef>
        <a:buFont typeface="Arial"/>
        <a:buNone/>
        <a:defRPr sz="1875" i="0" kern="1200" baseline="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a:buNone/>
        <a:defRPr sz="18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a:buNone/>
        <a:defRPr sz="150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a:buNone/>
        <a:defRPr sz="135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a:buNone/>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Image 8" descr="MUON-Slide-graphBase-pagebottom.jpg"/>
          <p:cNvPicPr>
            <a:picLocks noChangeAspect="1"/>
          </p:cNvPicPr>
          <p:nvPr userDrawn="1"/>
        </p:nvPicPr>
        <p:blipFill>
          <a:blip r:embed="rId7"/>
          <a:stretch>
            <a:fillRect/>
          </a:stretch>
        </p:blipFill>
        <p:spPr>
          <a:xfrm>
            <a:off x="0" y="6597352"/>
            <a:ext cx="12192000" cy="353781"/>
          </a:xfrm>
          <a:prstGeom prst="rect">
            <a:avLst/>
          </a:prstGeom>
        </p:spPr>
      </p:pic>
      <p:pic>
        <p:nvPicPr>
          <p:cNvPr id="7" name="Image 6" descr="MCC-inernational-finalV01.png"/>
          <p:cNvPicPr>
            <a:picLocks noChangeAspect="1"/>
          </p:cNvPicPr>
          <p:nvPr userDrawn="1"/>
        </p:nvPicPr>
        <p:blipFill>
          <a:blip r:embed="rId8"/>
          <a:stretch>
            <a:fillRect/>
          </a:stretch>
        </p:blipFill>
        <p:spPr>
          <a:xfrm>
            <a:off x="10814401" y="48001"/>
            <a:ext cx="1351732" cy="1351732"/>
          </a:xfrm>
          <a:prstGeom prst="rect">
            <a:avLst/>
          </a:prstGeom>
        </p:spPr>
      </p:pic>
      <p:sp>
        <p:nvSpPr>
          <p:cNvPr id="4" name="Espace réservé du numéro de diapositive 5"/>
          <p:cNvSpPr>
            <a:spLocks noGrp="1"/>
          </p:cNvSpPr>
          <p:nvPr>
            <p:ph type="sldNum" sz="quarter" idx="4"/>
          </p:nvPr>
        </p:nvSpPr>
        <p:spPr>
          <a:xfrm>
            <a:off x="10464800" y="6538914"/>
            <a:ext cx="609600" cy="365125"/>
          </a:xfrm>
          <a:prstGeom prst="rect">
            <a:avLst/>
          </a:prstGeom>
        </p:spPr>
        <p:txBody>
          <a:bodyPr vert="horz" lIns="91440" tIns="45720" rIns="91440" bIns="45720" rtlCol="0" anchor="ctr"/>
          <a:lstStyle>
            <a:lvl1pPr algn="r">
              <a:defRPr sz="1600" b="1">
                <a:solidFill>
                  <a:schemeClr val="bg1"/>
                </a:solidFill>
                <a:latin typeface="Arial Narrow"/>
                <a:cs typeface="Arial Narrow"/>
              </a:defRPr>
            </a:lvl1pPr>
          </a:lstStyle>
          <a:p>
            <a:fld id="{974172A1-1CBF-0B40-9234-7D4D80EC19EA}" type="slidenum">
              <a:rPr lang="en-GB" smtClean="0"/>
              <a:pPr/>
              <a:t>‹#›</a:t>
            </a:fld>
            <a:endParaRPr lang="en-GB" dirty="0"/>
          </a:p>
        </p:txBody>
      </p:sp>
    </p:spTree>
    <p:extLst>
      <p:ext uri="{BB962C8B-B14F-4D97-AF65-F5344CB8AC3E}">
        <p14:creationId xmlns:p14="http://schemas.microsoft.com/office/powerpoint/2010/main" val="3876630021"/>
      </p:ext>
    </p:extLst>
  </p:cSld>
  <p:clrMap bg1="lt1" tx1="dk1" bg2="lt2" tx2="dk2" accent1="accent1" accent2="accent2" accent3="accent3" accent4="accent4" accent5="accent5" accent6="accent6" hlink="hlink" folHlink="folHlink"/>
  <p:sldLayoutIdLst>
    <p:sldLayoutId id="2147492192" r:id="rId1"/>
    <p:sldLayoutId id="2147492193" r:id="rId2"/>
    <p:sldLayoutId id="2147492194" r:id="rId3"/>
    <p:sldLayoutId id="2147492195" r:id="rId4"/>
    <p:sldLayoutId id="2147492196" r:id="rId5"/>
  </p:sldLayoutIdLst>
  <p:hf sldNum="0" hdr="0" dt="0"/>
  <p:txStyles>
    <p:titleStyle>
      <a:lvl1pPr algn="ctr" defTabSz="609585" rtl="0" eaLnBrk="1" latinLnBrk="0" hangingPunct="1">
        <a:spcBef>
          <a:spcPct val="0"/>
        </a:spcBef>
        <a:buNone/>
        <a:defRPr sz="3733" b="1" kern="1200">
          <a:solidFill>
            <a:schemeClr val="tx1"/>
          </a:solidFill>
          <a:latin typeface="Arial Narrow"/>
          <a:ea typeface="+mj-ea"/>
          <a:cs typeface="Arial Narrow"/>
        </a:defRPr>
      </a:lvl1pPr>
    </p:titleStyle>
    <p:bodyStyle>
      <a:lvl1pPr marL="457189" indent="-457189" algn="l" defTabSz="609585" rtl="0" eaLnBrk="1" latinLnBrk="0" hangingPunct="1">
        <a:spcBef>
          <a:spcPct val="20000"/>
        </a:spcBef>
        <a:buClr>
          <a:schemeClr val="accent1"/>
        </a:buClr>
        <a:buFont typeface="Wingdings" charset="2"/>
        <a:buChar char="§"/>
        <a:defRPr sz="3733" kern="1200">
          <a:solidFill>
            <a:schemeClr val="tx1"/>
          </a:solidFill>
          <a:latin typeface="Arial Narrow"/>
          <a:ea typeface="+mn-ea"/>
          <a:cs typeface="Arial Narrow"/>
        </a:defRPr>
      </a:lvl1pPr>
      <a:lvl2pPr marL="990575" indent="-380990" algn="l" defTabSz="609585" rtl="0" eaLnBrk="1" latinLnBrk="0" hangingPunct="1">
        <a:spcBef>
          <a:spcPct val="20000"/>
        </a:spcBef>
        <a:buClr>
          <a:schemeClr val="accent1"/>
        </a:buClr>
        <a:buFont typeface="Wingdings" charset="2"/>
        <a:buChar char="§"/>
        <a:defRPr sz="3200" kern="1200">
          <a:solidFill>
            <a:schemeClr val="tx1"/>
          </a:solidFill>
          <a:latin typeface="Arial Narrow"/>
          <a:ea typeface="+mn-ea"/>
          <a:cs typeface="Arial Narrow"/>
        </a:defRPr>
      </a:lvl2pPr>
      <a:lvl3pPr marL="1523962" indent="-304792" algn="l" defTabSz="609585" rtl="0" eaLnBrk="1" latinLnBrk="0" hangingPunct="1">
        <a:spcBef>
          <a:spcPct val="20000"/>
        </a:spcBef>
        <a:buClr>
          <a:schemeClr val="accent1"/>
        </a:buClr>
        <a:buFont typeface="Wingdings" charset="2"/>
        <a:buChar char="§"/>
        <a:defRPr sz="2667" kern="1200">
          <a:solidFill>
            <a:schemeClr val="tx1"/>
          </a:solidFill>
          <a:latin typeface="Arial Narrow"/>
          <a:ea typeface="+mn-ea"/>
          <a:cs typeface="Arial Narrow"/>
        </a:defRPr>
      </a:lvl3pPr>
      <a:lvl4pPr marL="2133547" indent="-304792" algn="l" defTabSz="609585" rtl="0" eaLnBrk="1" latinLnBrk="0" hangingPunct="1">
        <a:spcBef>
          <a:spcPct val="20000"/>
        </a:spcBef>
        <a:buClr>
          <a:schemeClr val="accent1"/>
        </a:buClr>
        <a:buFont typeface="Wingdings" charset="2"/>
        <a:buChar char="§"/>
        <a:defRPr sz="2667" kern="1200">
          <a:solidFill>
            <a:schemeClr val="tx1"/>
          </a:solidFill>
          <a:latin typeface="Arial Narrow"/>
          <a:ea typeface="+mn-ea"/>
          <a:cs typeface="Arial Narrow"/>
        </a:defRPr>
      </a:lvl4pPr>
      <a:lvl5pPr marL="2743131" indent="-304792" algn="l" defTabSz="609585" rtl="0" eaLnBrk="1" latinLnBrk="0" hangingPunct="1">
        <a:spcBef>
          <a:spcPct val="20000"/>
        </a:spcBef>
        <a:buClr>
          <a:schemeClr val="accent1"/>
        </a:buClr>
        <a:buFont typeface="Wingdings" charset="2"/>
        <a:buChar char="§"/>
        <a:defRPr sz="2667" kern="1200">
          <a:solidFill>
            <a:schemeClr val="tx1"/>
          </a:solidFill>
          <a:latin typeface="Arial Narrow"/>
          <a:ea typeface="+mn-ea"/>
          <a:cs typeface="Arial Narrow"/>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fr-FR"/>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0E918-23FB-7354-BAA3-551843F0647F}"/>
              </a:ext>
            </a:extLst>
          </p:cNvPr>
          <p:cNvSpPr>
            <a:spLocks noGrp="1"/>
          </p:cNvSpPr>
          <p:nvPr>
            <p:ph type="title"/>
          </p:nvPr>
        </p:nvSpPr>
        <p:spPr>
          <a:xfrm>
            <a:off x="609601" y="274639"/>
            <a:ext cx="9518847" cy="562073"/>
          </a:xfrm>
        </p:spPr>
        <p:txBody>
          <a:bodyPr/>
          <a:lstStyle/>
          <a:p>
            <a:r>
              <a:rPr lang="en-GB" sz="3200" dirty="0">
                <a:latin typeface="Avenir Book" panose="02000503020000020003" pitchFamily="2" charset="0"/>
              </a:rPr>
              <a:t>The Steering Board </a:t>
            </a:r>
          </a:p>
        </p:txBody>
      </p:sp>
      <p:pic>
        <p:nvPicPr>
          <p:cNvPr id="4" name="Picture 3">
            <a:extLst>
              <a:ext uri="{FF2B5EF4-FFF2-40B4-BE49-F238E27FC236}">
                <a16:creationId xmlns:a16="http://schemas.microsoft.com/office/drawing/2014/main" id="{59861FF8-152A-F1DD-80DB-2994E8E2CFBB}"/>
              </a:ext>
            </a:extLst>
          </p:cNvPr>
          <p:cNvPicPr>
            <a:picLocks noChangeAspect="1"/>
          </p:cNvPicPr>
          <p:nvPr/>
        </p:nvPicPr>
        <p:blipFill>
          <a:blip r:embed="rId3"/>
          <a:stretch>
            <a:fillRect/>
          </a:stretch>
        </p:blipFill>
        <p:spPr>
          <a:xfrm>
            <a:off x="8161834" y="1412776"/>
            <a:ext cx="4068864" cy="3520908"/>
          </a:xfrm>
          <a:prstGeom prst="rect">
            <a:avLst/>
          </a:prstGeom>
        </p:spPr>
      </p:pic>
      <p:sp>
        <p:nvSpPr>
          <p:cNvPr id="3" name="Content Placeholder 2">
            <a:extLst>
              <a:ext uri="{FF2B5EF4-FFF2-40B4-BE49-F238E27FC236}">
                <a16:creationId xmlns:a16="http://schemas.microsoft.com/office/drawing/2014/main" id="{5176691A-4403-3512-6BF3-487E298352F6}"/>
              </a:ext>
            </a:extLst>
          </p:cNvPr>
          <p:cNvSpPr>
            <a:spLocks noGrp="1"/>
          </p:cNvSpPr>
          <p:nvPr>
            <p:ph idx="1"/>
          </p:nvPr>
        </p:nvSpPr>
        <p:spPr>
          <a:xfrm>
            <a:off x="384970" y="1414763"/>
            <a:ext cx="8303318" cy="4525963"/>
          </a:xfrm>
        </p:spPr>
        <p:txBody>
          <a:bodyPr/>
          <a:lstStyle/>
          <a:p>
            <a:pPr marL="0" indent="0">
              <a:buNone/>
            </a:pPr>
            <a:r>
              <a:rPr lang="en-US" sz="1400" dirty="0">
                <a:effectLst/>
                <a:latin typeface="Avenir Book" panose="02000503020000020003" pitchFamily="2" charset="0"/>
                <a:cs typeface="Calibri" panose="020F0502020204030204" pitchFamily="34" charset="0"/>
              </a:rPr>
              <a:t>The SB is composed of: </a:t>
            </a:r>
            <a:endParaRPr lang="en-US" sz="1400" dirty="0">
              <a:latin typeface="Avenir Book" panose="02000503020000020003" pitchFamily="2" charset="0"/>
              <a:cs typeface="Calibri" panose="020F0502020204030204" pitchFamily="34" charset="0"/>
            </a:endParaRPr>
          </a:p>
          <a:p>
            <a:pPr marL="455613" indent="-400050">
              <a:buFont typeface="Arial" panose="020B0604020202020204" pitchFamily="34" charset="0"/>
              <a:buChar char="•"/>
            </a:pPr>
            <a:r>
              <a:rPr lang="en-US" sz="1400" dirty="0">
                <a:latin typeface="Avenir Book" panose="02000503020000020003" pitchFamily="2" charset="0"/>
                <a:cs typeface="Calibri" panose="020F0502020204030204" pitchFamily="34" charset="0"/>
              </a:rPr>
              <a:t>T</a:t>
            </a:r>
            <a:r>
              <a:rPr lang="en-US" sz="1400" dirty="0">
                <a:effectLst/>
                <a:latin typeface="Avenir Book" panose="02000503020000020003" pitchFamily="2" charset="0"/>
                <a:cs typeface="Calibri" panose="020F0502020204030204" pitchFamily="34" charset="0"/>
              </a:rPr>
              <a:t>he lead representative of the Host </a:t>
            </a:r>
            <a:r>
              <a:rPr lang="en-US" sz="1400" dirty="0" err="1">
                <a:effectLst/>
                <a:latin typeface="Avenir Book" panose="02000503020000020003" pitchFamily="2" charset="0"/>
                <a:cs typeface="Calibri" panose="020F0502020204030204" pitchFamily="34" charset="0"/>
              </a:rPr>
              <a:t>Organisation</a:t>
            </a:r>
            <a:r>
              <a:rPr lang="en-US" sz="1400" dirty="0">
                <a:effectLst/>
                <a:latin typeface="Avenir Book" panose="02000503020000020003" pitchFamily="2" charset="0"/>
                <a:cs typeface="Calibri" panose="020F0502020204030204" pitchFamily="34" charset="0"/>
              </a:rPr>
              <a:t> (for CERN the ATS director </a:t>
            </a:r>
            <a:r>
              <a:rPr lang="en-US" sz="1400" dirty="0">
                <a:solidFill>
                  <a:srgbClr val="FF0000"/>
                </a:solidFill>
                <a:effectLst/>
                <a:latin typeface="Avenir Book" panose="02000503020000020003" pitchFamily="2" charset="0"/>
                <a:cs typeface="Calibri" panose="020F0502020204030204" pitchFamily="34" charset="0"/>
              </a:rPr>
              <a:t>Mike Lamont</a:t>
            </a:r>
            <a:r>
              <a:rPr lang="en-US" sz="1400" dirty="0">
                <a:effectLst/>
                <a:latin typeface="Avenir Book" panose="02000503020000020003" pitchFamily="2" charset="0"/>
                <a:cs typeface="Calibri" panose="020F0502020204030204" pitchFamily="34" charset="0"/>
              </a:rPr>
              <a:t>)  </a:t>
            </a:r>
          </a:p>
          <a:p>
            <a:pPr marL="455613" indent="-400050">
              <a:buFont typeface="Arial" panose="020B0604020202020204" pitchFamily="34" charset="0"/>
              <a:buChar char="•"/>
            </a:pPr>
            <a:r>
              <a:rPr lang="en-US" sz="1400" dirty="0">
                <a:latin typeface="Avenir Book" panose="02000503020000020003" pitchFamily="2" charset="0"/>
                <a:cs typeface="Calibri" panose="020F0502020204030204" pitchFamily="34" charset="0"/>
              </a:rPr>
              <a:t>U</a:t>
            </a:r>
            <a:r>
              <a:rPr lang="en-US" sz="1400" dirty="0">
                <a:effectLst/>
                <a:latin typeface="Avenir Book" panose="02000503020000020003" pitchFamily="2" charset="0"/>
                <a:cs typeface="Calibri" panose="020F0502020204030204" pitchFamily="34" charset="0"/>
              </a:rPr>
              <a:t>p to two additional members appointed by the Host </a:t>
            </a:r>
            <a:r>
              <a:rPr lang="en-US" sz="1400" dirty="0" err="1">
                <a:effectLst/>
                <a:latin typeface="Avenir Book" panose="02000503020000020003" pitchFamily="2" charset="0"/>
                <a:cs typeface="Calibri" panose="020F0502020204030204" pitchFamily="34" charset="0"/>
              </a:rPr>
              <a:t>Organisation</a:t>
            </a:r>
            <a:r>
              <a:rPr lang="en-US" sz="1400" dirty="0">
                <a:latin typeface="Avenir Book" panose="02000503020000020003" pitchFamily="2" charset="0"/>
                <a:cs typeface="Calibri" panose="020F0502020204030204" pitchFamily="34" charset="0"/>
              </a:rPr>
              <a:t>, </a:t>
            </a:r>
            <a:r>
              <a:rPr lang="en-US" sz="1400" dirty="0">
                <a:solidFill>
                  <a:srgbClr val="FF0000"/>
                </a:solidFill>
                <a:effectLst/>
                <a:latin typeface="Avenir Book" panose="02000503020000020003" pitchFamily="2" charset="0"/>
                <a:cs typeface="Calibri" panose="020F0502020204030204" pitchFamily="34" charset="0"/>
              </a:rPr>
              <a:t>Gian</a:t>
            </a:r>
            <a:r>
              <a:rPr lang="en-US" sz="1400" dirty="0">
                <a:solidFill>
                  <a:srgbClr val="FF0000"/>
                </a:solidFill>
                <a:latin typeface="Avenir Book" panose="02000503020000020003" pitchFamily="2" charset="0"/>
                <a:cs typeface="Calibri" panose="020F0502020204030204" pitchFamily="34" charset="0"/>
              </a:rPr>
              <a:t>l</a:t>
            </a:r>
            <a:r>
              <a:rPr lang="en-US" sz="1400" dirty="0">
                <a:solidFill>
                  <a:srgbClr val="FF0000"/>
                </a:solidFill>
                <a:effectLst/>
                <a:latin typeface="Avenir Book" panose="02000503020000020003" pitchFamily="2" charset="0"/>
                <a:cs typeface="Calibri" panose="020F0502020204030204" pitchFamily="34" charset="0"/>
              </a:rPr>
              <a:t>uigi Arduini</a:t>
            </a:r>
            <a:r>
              <a:rPr lang="en-US" sz="1400" dirty="0">
                <a:solidFill>
                  <a:srgbClr val="FF0000"/>
                </a:solidFill>
                <a:latin typeface="Avenir Book" panose="02000503020000020003" pitchFamily="2" charset="0"/>
                <a:cs typeface="Calibri" panose="020F0502020204030204" pitchFamily="34" charset="0"/>
              </a:rPr>
              <a:t>, Steinar Stapnes </a:t>
            </a:r>
            <a:r>
              <a:rPr lang="en-US" sz="1400" dirty="0">
                <a:latin typeface="Avenir Book" panose="02000503020000020003" pitchFamily="2" charset="0"/>
                <a:cs typeface="Calibri" panose="020F0502020204030204" pitchFamily="34" charset="0"/>
              </a:rPr>
              <a:t>(Chair)</a:t>
            </a:r>
          </a:p>
          <a:p>
            <a:pPr marL="455613" indent="-400050">
              <a:buFont typeface="Arial" panose="020B0604020202020204" pitchFamily="34" charset="0"/>
              <a:buChar char="•"/>
            </a:pPr>
            <a:r>
              <a:rPr lang="en-US" sz="1400" dirty="0">
                <a:latin typeface="Avenir Book" panose="02000503020000020003" pitchFamily="2" charset="0"/>
                <a:cs typeface="Calibri" panose="020F0502020204030204" pitchFamily="34" charset="0"/>
              </a:rPr>
              <a:t>U</a:t>
            </a:r>
            <a:r>
              <a:rPr lang="en-US" sz="1400" dirty="0">
                <a:effectLst/>
                <a:latin typeface="Avenir Book" panose="02000503020000020003" pitchFamily="2" charset="0"/>
                <a:cs typeface="Calibri" panose="020F0502020204030204" pitchFamily="34" charset="0"/>
              </a:rPr>
              <a:t>p to three members appointed by the ICB </a:t>
            </a:r>
          </a:p>
          <a:p>
            <a:pPr marL="455613" indent="-400050">
              <a:buNone/>
            </a:pPr>
            <a:r>
              <a:rPr lang="en-US" sz="1400" dirty="0">
                <a:solidFill>
                  <a:srgbClr val="FF0000"/>
                </a:solidFill>
                <a:latin typeface="Avenir Book" panose="02000503020000020003" pitchFamily="2" charset="0"/>
                <a:cs typeface="Calibri" panose="020F0502020204030204" pitchFamily="34" charset="0"/>
              </a:rPr>
              <a:t>	Dave Newbold (STFC), Mats Lindroos (ESS)+, Pierre Vedrine (CEA)</a:t>
            </a:r>
          </a:p>
          <a:p>
            <a:pPr lvl="1"/>
            <a:r>
              <a:rPr lang="en-US" sz="1400" i="0" u="none" strike="noStrike" dirty="0">
                <a:effectLst/>
                <a:latin typeface="Avenir Book" panose="02000503020000020003" pitchFamily="2" charset="0"/>
                <a:cs typeface="Calibri" panose="020F0502020204030204" pitchFamily="34" charset="0"/>
              </a:rPr>
              <a:t>Director of </a:t>
            </a:r>
            <a:r>
              <a:rPr lang="en-US" sz="1400" dirty="0">
                <a:latin typeface="Avenir Book" panose="02000503020000020003" pitchFamily="2" charset="0"/>
                <a:cs typeface="Calibri" panose="020F0502020204030204" pitchFamily="34" charset="0"/>
              </a:rPr>
              <a:t>National laboratories and </a:t>
            </a:r>
            <a:r>
              <a:rPr lang="en-US" sz="1400" i="0" u="none" strike="noStrike" dirty="0">
                <a:effectLst/>
                <a:latin typeface="Avenir Book" panose="02000503020000020003" pitchFamily="2" charset="0"/>
                <a:cs typeface="Calibri" panose="020F0502020204030204" pitchFamily="34" charset="0"/>
              </a:rPr>
              <a:t>Particle Physics, STFC and Leader of the LDG </a:t>
            </a:r>
          </a:p>
          <a:p>
            <a:pPr lvl="1"/>
            <a:r>
              <a:rPr lang="en-US" sz="1400" i="0" u="none" strike="noStrike" dirty="0">
                <a:effectLst/>
                <a:latin typeface="Avenir Book" panose="02000503020000020003" pitchFamily="2" charset="0"/>
                <a:cs typeface="Calibri" panose="020F0502020204030204" pitchFamily="34" charset="0"/>
              </a:rPr>
              <a:t>ESS Head of Accelerator Division and Accelerator sub-project</a:t>
            </a:r>
          </a:p>
          <a:p>
            <a:pPr lvl="1"/>
            <a:r>
              <a:rPr lang="en-US" sz="1400" i="0" u="none" strike="noStrike" dirty="0">
                <a:effectLst/>
                <a:latin typeface="Avenir Book" panose="02000503020000020003" pitchFamily="2" charset="0"/>
                <a:cs typeface="Calibri" panose="020F0502020204030204" pitchFamily="34" charset="0"/>
              </a:rPr>
              <a:t>Head of </a:t>
            </a:r>
            <a:r>
              <a:rPr lang="en-US" sz="1400" i="0" u="none" strike="noStrike" dirty="0">
                <a:solidFill>
                  <a:srgbClr val="212529"/>
                </a:solidFill>
                <a:effectLst/>
                <a:latin typeface="Avenir Book" panose="02000503020000020003" pitchFamily="2" charset="0"/>
                <a:cs typeface="Calibri" panose="020F0502020204030204" pitchFamily="34" charset="0"/>
              </a:rPr>
              <a:t>Accelerators, Cryogenics and Magnetism Division (DACM), CEA – IRFU </a:t>
            </a:r>
            <a:endParaRPr lang="en-US" sz="1400" dirty="0">
              <a:solidFill>
                <a:srgbClr val="212529"/>
              </a:solidFill>
              <a:latin typeface="Avenir Book" panose="02000503020000020003" pitchFamily="2" charset="0"/>
              <a:cs typeface="Calibri" panose="020F0502020204030204" pitchFamily="34" charset="0"/>
            </a:endParaRPr>
          </a:p>
          <a:p>
            <a:pPr marL="455613" indent="-400050">
              <a:buFont typeface="Arial" panose="020B0604020202020204" pitchFamily="34" charset="0"/>
              <a:buChar char="•"/>
            </a:pPr>
            <a:r>
              <a:rPr lang="en-US" sz="1400" dirty="0">
                <a:latin typeface="Avenir Book" panose="02000503020000020003" pitchFamily="2" charset="0"/>
                <a:cs typeface="Calibri" panose="020F0502020204030204" pitchFamily="34" charset="0"/>
              </a:rPr>
              <a:t>T</a:t>
            </a:r>
            <a:r>
              <a:rPr lang="en-US" sz="1400" dirty="0">
                <a:effectLst/>
                <a:latin typeface="Avenir Book" panose="02000503020000020003" pitchFamily="2" charset="0"/>
                <a:cs typeface="Calibri" panose="020F0502020204030204" pitchFamily="34" charset="0"/>
              </a:rPr>
              <a:t>he Study Leader, Deputies, ICB chair </a:t>
            </a:r>
          </a:p>
          <a:p>
            <a:pPr marL="455613" indent="-400050">
              <a:buFont typeface="Arial" panose="020B0604020202020204" pitchFamily="34" charset="0"/>
              <a:buChar char="•"/>
            </a:pPr>
            <a:r>
              <a:rPr lang="en-US" sz="1400" dirty="0">
                <a:effectLst/>
                <a:latin typeface="Avenir Book" panose="02000503020000020003" pitchFamily="2" charset="0"/>
                <a:cs typeface="Calibri" panose="020F0502020204030204" pitchFamily="34" charset="0"/>
              </a:rPr>
              <a:t>Also appointed but interim </a:t>
            </a:r>
            <a:r>
              <a:rPr lang="en-US" sz="1400" dirty="0">
                <a:latin typeface="Avenir Book" panose="02000503020000020003" pitchFamily="2" charset="0"/>
                <a:cs typeface="Calibri" panose="020F0502020204030204" pitchFamily="34" charset="0"/>
              </a:rPr>
              <a:t>for 2024</a:t>
            </a:r>
            <a:r>
              <a:rPr lang="en-US" sz="1400" dirty="0">
                <a:effectLst/>
                <a:latin typeface="Avenir Book" panose="02000503020000020003" pitchFamily="2" charset="0"/>
                <a:cs typeface="Calibri" panose="020F0502020204030204" pitchFamily="34" charset="0"/>
              </a:rPr>
              <a:t>, </a:t>
            </a:r>
            <a:r>
              <a:rPr lang="en-US" sz="1400" dirty="0">
                <a:solidFill>
                  <a:srgbClr val="FF0000"/>
                </a:solidFill>
                <a:effectLst/>
                <a:latin typeface="Avenir Book" panose="02000503020000020003" pitchFamily="2" charset="0"/>
                <a:cs typeface="Calibri" panose="020F0502020204030204" pitchFamily="34" charset="0"/>
              </a:rPr>
              <a:t>Beate Heinemann</a:t>
            </a:r>
            <a:r>
              <a:rPr lang="en-US" sz="1400" dirty="0">
                <a:effectLst/>
                <a:latin typeface="Avenir Book" panose="02000503020000020003" pitchFamily="2" charset="0"/>
                <a:cs typeface="Calibri" panose="020F0502020204030204" pitchFamily="34" charset="0"/>
              </a:rPr>
              <a:t>,  Director for Particle Physics DESY </a:t>
            </a:r>
          </a:p>
          <a:p>
            <a:pPr marL="455613" indent="-400050">
              <a:buFont typeface="Arial" panose="020B0604020202020204" pitchFamily="34" charset="0"/>
              <a:buChar char="•"/>
            </a:pPr>
            <a:r>
              <a:rPr lang="en-GB" sz="1400" dirty="0">
                <a:solidFill>
                  <a:schemeClr val="tx1"/>
                </a:solidFill>
                <a:latin typeface="Avenir Book" panose="02000503020000020003" pitchFamily="2" charset="0"/>
              </a:rPr>
              <a:t>Invited from the US:</a:t>
            </a:r>
          </a:p>
          <a:p>
            <a:pPr marL="0" indent="0">
              <a:buNone/>
            </a:pPr>
            <a:r>
              <a:rPr lang="en-GB" sz="1400" dirty="0">
                <a:solidFill>
                  <a:srgbClr val="FF0000"/>
                </a:solidFill>
                <a:latin typeface="Avenir Book" panose="02000503020000020003" pitchFamily="2" charset="0"/>
              </a:rPr>
              <a:t>         Mark Palmer (BNL), </a:t>
            </a:r>
            <a:r>
              <a:rPr lang="en-GB" sz="1400" dirty="0" err="1">
                <a:solidFill>
                  <a:srgbClr val="FF0000"/>
                </a:solidFill>
                <a:latin typeface="Avenir Book" panose="02000503020000020003" pitchFamily="2" charset="0"/>
              </a:rPr>
              <a:t>Sergo</a:t>
            </a:r>
            <a:r>
              <a:rPr lang="en-GB" sz="1400" dirty="0">
                <a:solidFill>
                  <a:srgbClr val="FF0000"/>
                </a:solidFill>
                <a:latin typeface="Avenir Book" panose="02000503020000020003" pitchFamily="2" charset="0"/>
              </a:rPr>
              <a:t> </a:t>
            </a:r>
            <a:r>
              <a:rPr lang="en-GB" sz="1400" dirty="0" err="1">
                <a:solidFill>
                  <a:srgbClr val="FF0000"/>
                </a:solidFill>
                <a:latin typeface="Avenir Book" panose="02000503020000020003" pitchFamily="2" charset="0"/>
              </a:rPr>
              <a:t>Jindariani</a:t>
            </a:r>
            <a:r>
              <a:rPr lang="en-GB" sz="1400" dirty="0">
                <a:solidFill>
                  <a:srgbClr val="FF0000"/>
                </a:solidFill>
                <a:latin typeface="Avenir Book" panose="02000503020000020003" pitchFamily="2" charset="0"/>
              </a:rPr>
              <a:t> (FNAL), </a:t>
            </a:r>
            <a:r>
              <a:rPr lang="en-GB" sz="1400" dirty="0" err="1">
                <a:solidFill>
                  <a:srgbClr val="FF0000"/>
                </a:solidFill>
                <a:latin typeface="Avenir Book" panose="02000503020000020003" pitchFamily="2" charset="0"/>
              </a:rPr>
              <a:t>Sridhara</a:t>
            </a:r>
            <a:r>
              <a:rPr lang="en-GB" sz="1400" dirty="0">
                <a:solidFill>
                  <a:srgbClr val="FF0000"/>
                </a:solidFill>
                <a:latin typeface="Avenir Book" panose="02000503020000020003" pitchFamily="2" charset="0"/>
              </a:rPr>
              <a:t> </a:t>
            </a:r>
            <a:r>
              <a:rPr lang="en-GB" sz="1400" dirty="0" err="1">
                <a:solidFill>
                  <a:srgbClr val="FF0000"/>
                </a:solidFill>
                <a:latin typeface="Avenir Book" panose="02000503020000020003" pitchFamily="2" charset="0"/>
              </a:rPr>
              <a:t>Dasu</a:t>
            </a:r>
            <a:r>
              <a:rPr lang="en-GB" sz="1400" dirty="0">
                <a:solidFill>
                  <a:srgbClr val="FF0000"/>
                </a:solidFill>
                <a:latin typeface="Avenir Book" panose="02000503020000020003" pitchFamily="2" charset="0"/>
              </a:rPr>
              <a:t> (Wisconsin), </a:t>
            </a:r>
          </a:p>
          <a:p>
            <a:pPr marL="0" indent="0">
              <a:buNone/>
            </a:pPr>
            <a:r>
              <a:rPr lang="en-GB" sz="1400" dirty="0">
                <a:solidFill>
                  <a:srgbClr val="FF0000"/>
                </a:solidFill>
                <a:latin typeface="Avenir Book" panose="02000503020000020003" pitchFamily="2" charset="0"/>
              </a:rPr>
              <a:t>         </a:t>
            </a:r>
            <a:r>
              <a:rPr lang="en-GB" sz="1400" dirty="0" err="1">
                <a:solidFill>
                  <a:srgbClr val="FF0000"/>
                </a:solidFill>
                <a:latin typeface="Avenir Book" panose="02000503020000020003" pitchFamily="2" charset="0"/>
              </a:rPr>
              <a:t>Diktys</a:t>
            </a:r>
            <a:r>
              <a:rPr lang="en-GB" sz="1400" dirty="0">
                <a:solidFill>
                  <a:srgbClr val="FF0000"/>
                </a:solidFill>
                <a:latin typeface="Avenir Book" panose="02000503020000020003" pitchFamily="2" charset="0"/>
              </a:rPr>
              <a:t> Stratakis (FNAL) </a:t>
            </a:r>
          </a:p>
          <a:p>
            <a:pPr marL="0" indent="0">
              <a:buNone/>
            </a:pPr>
            <a:endParaRPr lang="en-GB" sz="1400" dirty="0">
              <a:solidFill>
                <a:srgbClr val="FF0000"/>
              </a:solidFill>
              <a:latin typeface="Avenir Book" panose="02000503020000020003" pitchFamily="2" charset="0"/>
            </a:endParaRPr>
          </a:p>
          <a:p>
            <a:r>
              <a:rPr lang="en-GB" sz="1400" b="1" dirty="0">
                <a:solidFill>
                  <a:srgbClr val="FF0000"/>
                </a:solidFill>
                <a:latin typeface="Avenir Book" panose="02000503020000020003" pitchFamily="2" charset="0"/>
              </a:rPr>
              <a:t>Need to renew and update membership: Propose to wait until after the summer. </a:t>
            </a:r>
          </a:p>
          <a:p>
            <a:pPr marL="498475" indent="-498475">
              <a:buNone/>
            </a:pPr>
            <a:r>
              <a:rPr lang="en-GB" sz="1400" b="1" dirty="0">
                <a:solidFill>
                  <a:srgbClr val="FF0000"/>
                </a:solidFill>
                <a:latin typeface="Avenir Book" panose="02000503020000020003" pitchFamily="2" charset="0"/>
              </a:rPr>
              <a:t>         New CERN management, US developments, Will ask CB for suggestions. Address 	 </a:t>
            </a:r>
          </a:p>
          <a:p>
            <a:pPr marL="498475" indent="-498475">
              <a:buNone/>
            </a:pPr>
            <a:r>
              <a:rPr lang="en-GB" sz="1400" b="1" dirty="0">
                <a:solidFill>
                  <a:srgbClr val="FF0000"/>
                </a:solidFill>
                <a:latin typeface="Avenir Book" panose="02000503020000020003" pitchFamily="2" charset="0"/>
              </a:rPr>
              <a:t>         diversity.</a:t>
            </a:r>
          </a:p>
          <a:p>
            <a:endParaRPr lang="en-GB" sz="1200" dirty="0">
              <a:solidFill>
                <a:srgbClr val="FF0000"/>
              </a:solidFill>
              <a:latin typeface="Avenir Book" panose="02000503020000020003" pitchFamily="2" charset="0"/>
            </a:endParaRPr>
          </a:p>
          <a:p>
            <a:pPr marL="0" indent="0">
              <a:buNone/>
            </a:pPr>
            <a:r>
              <a:rPr lang="en-GB" sz="1200" dirty="0">
                <a:solidFill>
                  <a:srgbClr val="FF0000"/>
                </a:solidFill>
                <a:latin typeface="Avenir Book" panose="02000503020000020003" pitchFamily="2" charset="0"/>
              </a:rPr>
              <a:t>+ Passed away in 2024 </a:t>
            </a:r>
          </a:p>
          <a:p>
            <a:pPr marL="55563" indent="0">
              <a:buNone/>
            </a:pPr>
            <a:endParaRPr lang="en-US" sz="1400" dirty="0">
              <a:effectLst/>
              <a:latin typeface="Avenir Book" panose="02000503020000020003" pitchFamily="2" charset="0"/>
              <a:cs typeface="Calibri" panose="020F0502020204030204" pitchFamily="34" charset="0"/>
            </a:endParaRPr>
          </a:p>
          <a:p>
            <a:pPr marL="55563" indent="0">
              <a:buNone/>
            </a:pPr>
            <a:endParaRPr lang="en-GB" sz="1400" dirty="0">
              <a:latin typeface="Avenir Book" panose="02000503020000020003" pitchFamily="2" charset="0"/>
              <a:cs typeface="Calibri" panose="020F0502020204030204" pitchFamily="34" charset="0"/>
            </a:endParaRPr>
          </a:p>
          <a:p>
            <a:pPr marL="55563" indent="0">
              <a:buNone/>
            </a:pPr>
            <a:endParaRPr lang="en-GB" sz="1800" dirty="0">
              <a:latin typeface="Avenir Book" panose="02000503020000020003" pitchFamily="2" charset="0"/>
              <a:cs typeface="Calibri" panose="020F0502020204030204" pitchFamily="34" charset="0"/>
            </a:endParaRPr>
          </a:p>
        </p:txBody>
      </p:sp>
      <p:sp>
        <p:nvSpPr>
          <p:cNvPr id="5" name="TextBox 4">
            <a:extLst>
              <a:ext uri="{FF2B5EF4-FFF2-40B4-BE49-F238E27FC236}">
                <a16:creationId xmlns:a16="http://schemas.microsoft.com/office/drawing/2014/main" id="{054AC2FD-F3B6-4E26-C98C-EF1F8E81D7AD}"/>
              </a:ext>
            </a:extLst>
          </p:cNvPr>
          <p:cNvSpPr txBox="1"/>
          <p:nvPr/>
        </p:nvSpPr>
        <p:spPr>
          <a:xfrm>
            <a:off x="7968208" y="5057889"/>
            <a:ext cx="4176464" cy="1323439"/>
          </a:xfrm>
          <a:prstGeom prst="rect">
            <a:avLst/>
          </a:prstGeom>
          <a:noFill/>
        </p:spPr>
        <p:txBody>
          <a:bodyPr wrap="square" rtlCol="0">
            <a:spAutoFit/>
          </a:bodyPr>
          <a:lstStyle/>
          <a:p>
            <a:r>
              <a:rPr lang="en-GB" sz="1600" dirty="0">
                <a:solidFill>
                  <a:schemeClr val="tx1"/>
                </a:solidFill>
              </a:rPr>
              <a:t>Could not assemble the full SB here:</a:t>
            </a:r>
          </a:p>
          <a:p>
            <a:pPr marL="285750" indent="-285750">
              <a:buFont typeface="Arial" panose="020B0604020202020204" pitchFamily="34" charset="0"/>
              <a:buChar char="•"/>
            </a:pPr>
            <a:r>
              <a:rPr lang="en-GB" sz="1600" dirty="0">
                <a:solidFill>
                  <a:schemeClr val="tx1"/>
                </a:solidFill>
              </a:rPr>
              <a:t>Schedule meeting June </a:t>
            </a:r>
          </a:p>
          <a:p>
            <a:pPr marL="285750" indent="-285750">
              <a:buFont typeface="Arial" panose="020B0604020202020204" pitchFamily="34" charset="0"/>
              <a:buChar char="•"/>
            </a:pPr>
            <a:r>
              <a:rPr lang="en-GB" sz="1600" dirty="0">
                <a:solidFill>
                  <a:schemeClr val="tx1"/>
                </a:solidFill>
              </a:rPr>
              <a:t>Use more limited meeting tomorrow to discus the R&amp;D roadmap development for the LDG and IAC review</a:t>
            </a:r>
          </a:p>
        </p:txBody>
      </p:sp>
    </p:spTree>
    <p:extLst>
      <p:ext uri="{BB962C8B-B14F-4D97-AF65-F5344CB8AC3E}">
        <p14:creationId xmlns:p14="http://schemas.microsoft.com/office/powerpoint/2010/main" val="1740144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143176-817A-BB1B-FD33-BE3EDFD05BDC}"/>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B4E77775-2F87-B61C-56FB-A070DFA1CAA4}"/>
              </a:ext>
            </a:extLst>
          </p:cNvPr>
          <p:cNvSpPr>
            <a:spLocks noGrp="1"/>
          </p:cNvSpPr>
          <p:nvPr>
            <p:ph type="ftr" sz="quarter" idx="3"/>
          </p:nvPr>
        </p:nvSpPr>
        <p:spPr/>
        <p:txBody>
          <a:bodyPr/>
          <a:lstStyle/>
          <a:p>
            <a:pPr algn="l"/>
            <a:r>
              <a:rPr lang="en-US">
                <a:latin typeface="Avenir Book" panose="02000503020000020003" pitchFamily="2" charset="0"/>
              </a:rPr>
              <a:t>D. Schulte      Muon Collider, Annual Meeting, DESY, May 2025 </a:t>
            </a:r>
            <a:endParaRPr lang="en-GB" dirty="0">
              <a:latin typeface="Avenir Book" panose="02000503020000020003" pitchFamily="2" charset="0"/>
            </a:endParaRPr>
          </a:p>
        </p:txBody>
      </p:sp>
      <p:sp>
        <p:nvSpPr>
          <p:cNvPr id="5" name="Title 4">
            <a:extLst>
              <a:ext uri="{FF2B5EF4-FFF2-40B4-BE49-F238E27FC236}">
                <a16:creationId xmlns:a16="http://schemas.microsoft.com/office/drawing/2014/main" id="{02A5BD56-B574-B9D0-1EF6-1E5E7B5EFC3D}"/>
              </a:ext>
            </a:extLst>
          </p:cNvPr>
          <p:cNvSpPr>
            <a:spLocks noGrp="1"/>
          </p:cNvSpPr>
          <p:nvPr>
            <p:ph type="title"/>
          </p:nvPr>
        </p:nvSpPr>
        <p:spPr>
          <a:xfrm>
            <a:off x="1271464" y="155153"/>
            <a:ext cx="9042400" cy="753567"/>
          </a:xfrm>
        </p:spPr>
        <p:txBody>
          <a:bodyPr/>
          <a:lstStyle/>
          <a:p>
            <a:pPr algn="ctr"/>
            <a:r>
              <a:rPr lang="en-US" sz="3200" b="1" spc="-1" dirty="0">
                <a:solidFill>
                  <a:srgbClr val="000000"/>
                </a:solidFill>
                <a:latin typeface="Avenir Book" panose="02000503020000020003" pitchFamily="2" charset="0"/>
                <a:cs typeface="Calibri" panose="020F0502020204030204" pitchFamily="34" charset="0"/>
              </a:rPr>
              <a:t>R&amp;D Deliverables and Resources</a:t>
            </a:r>
            <a:endParaRPr lang="en-US" sz="3200" b="1" dirty="0">
              <a:latin typeface="Avenir Book" panose="02000503020000020003" pitchFamily="2" charset="0"/>
              <a:cs typeface="Calibri"/>
            </a:endParaRPr>
          </a:p>
        </p:txBody>
      </p:sp>
      <p:sp>
        <p:nvSpPr>
          <p:cNvPr id="6" name="Slide Number Placeholder 5">
            <a:extLst>
              <a:ext uri="{FF2B5EF4-FFF2-40B4-BE49-F238E27FC236}">
                <a16:creationId xmlns:a16="http://schemas.microsoft.com/office/drawing/2014/main" id="{47E325C6-0F0F-D0DE-78F5-BEB2FF45744F}"/>
              </a:ext>
            </a:extLst>
          </p:cNvPr>
          <p:cNvSpPr>
            <a:spLocks noGrp="1"/>
          </p:cNvSpPr>
          <p:nvPr>
            <p:ph type="sldNum" sz="quarter" idx="4"/>
          </p:nvPr>
        </p:nvSpPr>
        <p:spPr/>
        <p:txBody>
          <a:bodyPr/>
          <a:lstStyle/>
          <a:p>
            <a:fld id="{974172A1-1CBF-0B40-9234-7D4D80EC19EA}" type="slidenum">
              <a:rPr lang="en-GB" smtClean="0">
                <a:latin typeface="Avenir Book" panose="02000503020000020003" pitchFamily="2" charset="0"/>
              </a:rPr>
              <a:pPr/>
              <a:t>2</a:t>
            </a:fld>
            <a:endParaRPr lang="en-GB" dirty="0">
              <a:latin typeface="Avenir Book" panose="02000503020000020003" pitchFamily="2" charset="0"/>
            </a:endParaRPr>
          </a:p>
        </p:txBody>
      </p:sp>
      <p:pic>
        <p:nvPicPr>
          <p:cNvPr id="4" name="Picture 3" descr="A table of information&#10;&#10;Description automatically generated">
            <a:extLst>
              <a:ext uri="{FF2B5EF4-FFF2-40B4-BE49-F238E27FC236}">
                <a16:creationId xmlns:a16="http://schemas.microsoft.com/office/drawing/2014/main" id="{287AFBF0-27E9-8B1B-22EB-084189749E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6592" y="1682683"/>
            <a:ext cx="3430016" cy="4462919"/>
          </a:xfrm>
          <a:prstGeom prst="rect">
            <a:avLst/>
          </a:prstGeom>
        </p:spPr>
      </p:pic>
      <p:cxnSp>
        <p:nvCxnSpPr>
          <p:cNvPr id="9" name="Straight Connector 8">
            <a:extLst>
              <a:ext uri="{FF2B5EF4-FFF2-40B4-BE49-F238E27FC236}">
                <a16:creationId xmlns:a16="http://schemas.microsoft.com/office/drawing/2014/main" id="{2CE4765E-E827-510E-7740-4BAD11E81962}"/>
              </a:ext>
            </a:extLst>
          </p:cNvPr>
          <p:cNvCxnSpPr>
            <a:cxnSpLocks/>
          </p:cNvCxnSpPr>
          <p:nvPr/>
        </p:nvCxnSpPr>
        <p:spPr>
          <a:xfrm>
            <a:off x="197459" y="907910"/>
            <a:ext cx="8349133" cy="6466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433BC81-4AD8-ADB0-37AE-B76E72576014}"/>
              </a:ext>
            </a:extLst>
          </p:cNvPr>
          <p:cNvCxnSpPr>
            <a:cxnSpLocks/>
          </p:cNvCxnSpPr>
          <p:nvPr/>
        </p:nvCxnSpPr>
        <p:spPr>
          <a:xfrm flipV="1">
            <a:off x="8368285" y="2639184"/>
            <a:ext cx="3804564" cy="51011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F2AECA9-ECAD-F9A8-45C2-F08BE2CC4A11}"/>
              </a:ext>
            </a:extLst>
          </p:cNvPr>
          <p:cNvCxnSpPr>
            <a:cxnSpLocks/>
          </p:cNvCxnSpPr>
          <p:nvPr/>
        </p:nvCxnSpPr>
        <p:spPr>
          <a:xfrm flipV="1">
            <a:off x="215393" y="2658793"/>
            <a:ext cx="8349132" cy="5570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Frame 21">
            <a:extLst>
              <a:ext uri="{FF2B5EF4-FFF2-40B4-BE49-F238E27FC236}">
                <a16:creationId xmlns:a16="http://schemas.microsoft.com/office/drawing/2014/main" id="{57EDAE27-E723-C7D8-D5F0-8F2FE179D6AF}"/>
              </a:ext>
            </a:extLst>
          </p:cNvPr>
          <p:cNvSpPr/>
          <p:nvPr/>
        </p:nvSpPr>
        <p:spPr>
          <a:xfrm>
            <a:off x="8564525" y="1527945"/>
            <a:ext cx="3608323" cy="1111239"/>
          </a:xfrm>
          <a:prstGeom prst="frame">
            <a:avLst>
              <a:gd name="adj1" fmla="val 79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venir Book" panose="02000503020000020003" pitchFamily="2" charset="0"/>
            </a:endParaRPr>
          </a:p>
        </p:txBody>
      </p:sp>
      <p:cxnSp>
        <p:nvCxnSpPr>
          <p:cNvPr id="29" name="Straight Connector 28">
            <a:extLst>
              <a:ext uri="{FF2B5EF4-FFF2-40B4-BE49-F238E27FC236}">
                <a16:creationId xmlns:a16="http://schemas.microsoft.com/office/drawing/2014/main" id="{C0E7F394-7E68-3D09-A405-D193A5FE58D6}"/>
              </a:ext>
            </a:extLst>
          </p:cNvPr>
          <p:cNvCxnSpPr>
            <a:cxnSpLocks/>
          </p:cNvCxnSpPr>
          <p:nvPr/>
        </p:nvCxnSpPr>
        <p:spPr>
          <a:xfrm>
            <a:off x="8350352" y="907910"/>
            <a:ext cx="3822496" cy="6466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33" name="Picture 32" descr="A table of information&#10;&#10;Description automatically generated">
            <a:extLst>
              <a:ext uri="{FF2B5EF4-FFF2-40B4-BE49-F238E27FC236}">
                <a16:creationId xmlns:a16="http://schemas.microsoft.com/office/drawing/2014/main" id="{C5411ABE-22F9-FA9B-222D-84E284202001}"/>
              </a:ext>
            </a:extLst>
          </p:cNvPr>
          <p:cNvPicPr>
            <a:picLocks noChangeAspect="1"/>
          </p:cNvPicPr>
          <p:nvPr/>
        </p:nvPicPr>
        <p:blipFill>
          <a:blip r:embed="rId2">
            <a:extLst>
              <a:ext uri="{28A0092B-C50C-407E-A947-70E740481C1C}">
                <a14:useLocalDpi xmlns:a14="http://schemas.microsoft.com/office/drawing/2010/main" val="0"/>
              </a:ext>
            </a:extLst>
          </a:blip>
          <a:srcRect b="79367"/>
          <a:stretch/>
        </p:blipFill>
        <p:spPr>
          <a:xfrm>
            <a:off x="19151" y="924165"/>
            <a:ext cx="8349133" cy="2241387"/>
          </a:xfrm>
          <a:prstGeom prst="rect">
            <a:avLst/>
          </a:prstGeom>
        </p:spPr>
      </p:pic>
      <p:sp>
        <p:nvSpPr>
          <p:cNvPr id="34" name="Frame 33">
            <a:extLst>
              <a:ext uri="{FF2B5EF4-FFF2-40B4-BE49-F238E27FC236}">
                <a16:creationId xmlns:a16="http://schemas.microsoft.com/office/drawing/2014/main" id="{3879A371-9915-CEF1-43AE-4267E5F28260}"/>
              </a:ext>
            </a:extLst>
          </p:cNvPr>
          <p:cNvSpPr/>
          <p:nvPr/>
        </p:nvSpPr>
        <p:spPr>
          <a:xfrm>
            <a:off x="197459" y="896795"/>
            <a:ext cx="8152893" cy="2307975"/>
          </a:xfrm>
          <a:prstGeom prst="frame">
            <a:avLst>
              <a:gd name="adj1" fmla="val 79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venir Book" panose="02000503020000020003" pitchFamily="2" charset="0"/>
            </a:endParaRPr>
          </a:p>
        </p:txBody>
      </p:sp>
      <p:pic>
        <p:nvPicPr>
          <p:cNvPr id="35" name="Picture 34" descr="A table with numbers and numbers&#10;&#10;Description automatically generated">
            <a:extLst>
              <a:ext uri="{FF2B5EF4-FFF2-40B4-BE49-F238E27FC236}">
                <a16:creationId xmlns:a16="http://schemas.microsoft.com/office/drawing/2014/main" id="{690818B6-8988-9CF4-3320-3031C4C73F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048" y="3235493"/>
            <a:ext cx="6659016" cy="3279016"/>
          </a:xfrm>
          <a:prstGeom prst="rect">
            <a:avLst/>
          </a:prstGeom>
        </p:spPr>
      </p:pic>
    </p:spTree>
    <p:extLst>
      <p:ext uri="{BB962C8B-B14F-4D97-AF65-F5344CB8AC3E}">
        <p14:creationId xmlns:p14="http://schemas.microsoft.com/office/powerpoint/2010/main" val="2983472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F037B4-75E4-DD28-C865-261B5CE4A3BE}"/>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1FFBA500-55C9-150E-070E-599D5765930F}"/>
              </a:ext>
            </a:extLst>
          </p:cNvPr>
          <p:cNvSpPr>
            <a:spLocks noGrp="1"/>
          </p:cNvSpPr>
          <p:nvPr>
            <p:ph type="ftr" sz="quarter" idx="3"/>
          </p:nvPr>
        </p:nvSpPr>
        <p:spPr>
          <a:xfrm>
            <a:off x="239349" y="6453336"/>
            <a:ext cx="10022251" cy="306687"/>
          </a:xfrm>
        </p:spPr>
        <p:txBody>
          <a:bodyPr/>
          <a:lstStyle/>
          <a:p>
            <a:pPr algn="l"/>
            <a:r>
              <a:rPr lang="en-US" dirty="0">
                <a:solidFill>
                  <a:schemeClr val="tx1"/>
                </a:solidFill>
                <a:latin typeface="Avenir Book" panose="02000503020000020003" pitchFamily="2" charset="0"/>
              </a:rPr>
              <a:t>From D. Schulte      Muon Collider, Annual Meeting, DESY, May 2025 </a:t>
            </a:r>
            <a:endParaRPr lang="en-GB" dirty="0">
              <a:solidFill>
                <a:schemeClr val="tx1"/>
              </a:solidFill>
              <a:latin typeface="Avenir Book" panose="02000503020000020003" pitchFamily="2" charset="0"/>
            </a:endParaRPr>
          </a:p>
        </p:txBody>
      </p:sp>
      <p:sp>
        <p:nvSpPr>
          <p:cNvPr id="5" name="Title 4">
            <a:extLst>
              <a:ext uri="{FF2B5EF4-FFF2-40B4-BE49-F238E27FC236}">
                <a16:creationId xmlns:a16="http://schemas.microsoft.com/office/drawing/2014/main" id="{7D287EF9-20DE-6562-D0D2-313D834C11AB}"/>
              </a:ext>
            </a:extLst>
          </p:cNvPr>
          <p:cNvSpPr>
            <a:spLocks noGrp="1"/>
          </p:cNvSpPr>
          <p:nvPr>
            <p:ph type="title"/>
          </p:nvPr>
        </p:nvSpPr>
        <p:spPr>
          <a:xfrm>
            <a:off x="1574800" y="155153"/>
            <a:ext cx="9042400" cy="753567"/>
          </a:xfrm>
        </p:spPr>
        <p:txBody>
          <a:bodyPr/>
          <a:lstStyle/>
          <a:p>
            <a:pPr algn="ctr"/>
            <a:r>
              <a:rPr lang="en-US" sz="3200" b="1" spc="-1" dirty="0">
                <a:latin typeface="Avenir Book" panose="02000503020000020003" pitchFamily="2" charset="0"/>
                <a:cs typeface="Calibri" panose="020F0502020204030204" pitchFamily="34" charset="0"/>
              </a:rPr>
              <a:t>LDG</a:t>
            </a:r>
            <a:endParaRPr lang="en-US" sz="3200" b="1" dirty="0">
              <a:latin typeface="Avenir Book" panose="02000503020000020003" pitchFamily="2" charset="0"/>
              <a:cs typeface="Calibri"/>
            </a:endParaRPr>
          </a:p>
        </p:txBody>
      </p:sp>
      <p:sp>
        <p:nvSpPr>
          <p:cNvPr id="6" name="Slide Number Placeholder 5">
            <a:extLst>
              <a:ext uri="{FF2B5EF4-FFF2-40B4-BE49-F238E27FC236}">
                <a16:creationId xmlns:a16="http://schemas.microsoft.com/office/drawing/2014/main" id="{4363E2FC-A5F5-3C24-ADD2-AFA2207ED0B8}"/>
              </a:ext>
            </a:extLst>
          </p:cNvPr>
          <p:cNvSpPr>
            <a:spLocks noGrp="1"/>
          </p:cNvSpPr>
          <p:nvPr>
            <p:ph type="sldNum" sz="quarter" idx="4"/>
          </p:nvPr>
        </p:nvSpPr>
        <p:spPr/>
        <p:txBody>
          <a:bodyPr/>
          <a:lstStyle/>
          <a:p>
            <a:fld id="{974172A1-1CBF-0B40-9234-7D4D80EC19EA}" type="slidenum">
              <a:rPr lang="en-GB" smtClean="0">
                <a:solidFill>
                  <a:schemeClr val="tx1"/>
                </a:solidFill>
                <a:latin typeface="Avenir Book" panose="02000503020000020003" pitchFamily="2" charset="0"/>
              </a:rPr>
              <a:pPr/>
              <a:t>3</a:t>
            </a:fld>
            <a:endParaRPr lang="en-GB" dirty="0">
              <a:solidFill>
                <a:schemeClr val="tx1"/>
              </a:solidFill>
              <a:latin typeface="Avenir Book" panose="02000503020000020003" pitchFamily="2" charset="0"/>
            </a:endParaRPr>
          </a:p>
        </p:txBody>
      </p:sp>
      <p:sp>
        <p:nvSpPr>
          <p:cNvPr id="13" name="TextBox 12">
            <a:extLst>
              <a:ext uri="{FF2B5EF4-FFF2-40B4-BE49-F238E27FC236}">
                <a16:creationId xmlns:a16="http://schemas.microsoft.com/office/drawing/2014/main" id="{3239B950-1A26-A09E-63C4-6F4169E36B15}"/>
              </a:ext>
            </a:extLst>
          </p:cNvPr>
          <p:cNvSpPr txBox="1"/>
          <p:nvPr/>
        </p:nvSpPr>
        <p:spPr>
          <a:xfrm>
            <a:off x="226648" y="2192346"/>
            <a:ext cx="11965352" cy="2554545"/>
          </a:xfrm>
          <a:prstGeom prst="rect">
            <a:avLst/>
          </a:prstGeom>
          <a:noFill/>
        </p:spPr>
        <p:txBody>
          <a:bodyPr wrap="square" rtlCol="0">
            <a:spAutoFit/>
          </a:bodyPr>
          <a:lstStyle/>
          <a:p>
            <a:r>
              <a:rPr lang="en-US" sz="1600" b="1" dirty="0">
                <a:solidFill>
                  <a:schemeClr val="tx1"/>
                </a:solidFill>
                <a:latin typeface="Avenir Book" panose="02000503020000020003" pitchFamily="2" charset="0"/>
                <a:cs typeface="Calibri" panose="020F0502020204030204" pitchFamily="34" charset="0"/>
              </a:rPr>
              <a:t>Recommendations:</a:t>
            </a:r>
            <a:endParaRPr lang="en-US" sz="1600" dirty="0">
              <a:solidFill>
                <a:schemeClr val="tx1"/>
              </a:solidFill>
              <a:latin typeface="Avenir Book" panose="02000503020000020003" pitchFamily="2" charset="0"/>
              <a:cs typeface="Calibri" panose="020F0502020204030204" pitchFamily="34" charset="0"/>
            </a:endParaRPr>
          </a:p>
          <a:p>
            <a:pPr marL="380990" indent="-380990">
              <a:buFont typeface="Arial" panose="020B0604020202020204" pitchFamily="34" charset="0"/>
              <a:buChar char="•"/>
            </a:pPr>
            <a:r>
              <a:rPr lang="en-US" sz="1600" b="1" dirty="0">
                <a:solidFill>
                  <a:schemeClr val="tx1"/>
                </a:solidFill>
                <a:latin typeface="Avenir Book" panose="02000503020000020003" pitchFamily="2" charset="0"/>
                <a:cs typeface="Calibri" panose="020F0502020204030204" pitchFamily="34" charset="0"/>
              </a:rPr>
              <a:t>Develop a Start-to-End Performance Simulator: </a:t>
            </a:r>
            <a:r>
              <a:rPr lang="en-US" sz="1600" dirty="0">
                <a:solidFill>
                  <a:schemeClr val="tx1"/>
                </a:solidFill>
                <a:latin typeface="Avenir Book" panose="02000503020000020003" pitchFamily="2" charset="0"/>
                <a:cs typeface="Calibri" panose="020F0502020204030204" pitchFamily="34" charset="0"/>
              </a:rPr>
              <a:t>Create a comprehensive simulation framework to assess the robustness of key parameters, including luminosity, cost, and energy consumption. This tool should enable performance optimization, sensitivity analysis, and risk mitigation across the entire collider complex.</a:t>
            </a:r>
          </a:p>
          <a:p>
            <a:pPr marL="380990" indent="-380990">
              <a:buFont typeface="Arial" panose="020B0604020202020204" pitchFamily="34" charset="0"/>
              <a:buChar char="•"/>
            </a:pPr>
            <a:r>
              <a:rPr lang="en-US" sz="1600" b="1" dirty="0">
                <a:solidFill>
                  <a:schemeClr val="tx1"/>
                </a:solidFill>
                <a:latin typeface="Avenir Book" panose="02000503020000020003" pitchFamily="2" charset="0"/>
                <a:cs typeface="Calibri" panose="020F0502020204030204" pitchFamily="34" charset="0"/>
              </a:rPr>
              <a:t>Define and fund a High-Field HTS and RF Development Strategy:</a:t>
            </a:r>
            <a:r>
              <a:rPr lang="en-US" sz="1600" dirty="0">
                <a:solidFill>
                  <a:schemeClr val="tx1"/>
                </a:solidFill>
                <a:latin typeface="Avenir Book" panose="02000503020000020003" pitchFamily="2" charset="0"/>
                <a:cs typeface="Calibri" panose="020F0502020204030204" pitchFamily="34" charset="0"/>
              </a:rPr>
              <a:t> Establish a clear roadmap for the development of the high-field HTS magnet and the RF systems, including well-defined specifications and performance targets. Securing dedicated funding is essential to advance these critical technologies.</a:t>
            </a:r>
          </a:p>
          <a:p>
            <a:pPr marL="380990" indent="-380990">
              <a:buFont typeface="Arial" panose="020B0604020202020204" pitchFamily="34" charset="0"/>
              <a:buChar char="•"/>
            </a:pPr>
            <a:r>
              <a:rPr lang="en-US" sz="1600" b="1" dirty="0">
                <a:solidFill>
                  <a:schemeClr val="tx1"/>
                </a:solidFill>
                <a:latin typeface="Avenir Book" panose="02000503020000020003" pitchFamily="2" charset="0"/>
                <a:cs typeface="Calibri" panose="020F0502020204030204" pitchFamily="34" charset="0"/>
              </a:rPr>
              <a:t>Conduct an Independent Review of Scope, Schedule, and Costs: </a:t>
            </a:r>
            <a:r>
              <a:rPr lang="en-US" sz="1600" dirty="0">
                <a:solidFill>
                  <a:schemeClr val="tx1"/>
                </a:solidFill>
                <a:latin typeface="Avenir Book" panose="02000503020000020003" pitchFamily="2" charset="0"/>
                <a:cs typeface="Calibri" panose="020F0502020204030204" pitchFamily="34" charset="0"/>
              </a:rPr>
              <a:t>An urgent, independent evaluation is needed to assess the overall scope, timeline, and budget of the Muon Collider R&amp;D program for the period 2026-2036. This review will be crucial to ensure that funding requests for this R&amp;D phase are well-justified and aligned with project objectives.</a:t>
            </a:r>
          </a:p>
        </p:txBody>
      </p:sp>
      <p:sp>
        <p:nvSpPr>
          <p:cNvPr id="2" name="TextBox 1">
            <a:extLst>
              <a:ext uri="{FF2B5EF4-FFF2-40B4-BE49-F238E27FC236}">
                <a16:creationId xmlns:a16="http://schemas.microsoft.com/office/drawing/2014/main" id="{A13C8FFB-1415-BB78-FAD2-85AD891D7870}"/>
              </a:ext>
            </a:extLst>
          </p:cNvPr>
          <p:cNvSpPr txBox="1"/>
          <p:nvPr/>
        </p:nvSpPr>
        <p:spPr>
          <a:xfrm>
            <a:off x="5754625" y="839614"/>
            <a:ext cx="5138044" cy="1077218"/>
          </a:xfrm>
          <a:prstGeom prst="rect">
            <a:avLst/>
          </a:prstGeom>
          <a:noFill/>
        </p:spPr>
        <p:txBody>
          <a:bodyPr wrap="square" rtlCol="0">
            <a:spAutoFit/>
          </a:bodyPr>
          <a:lstStyle/>
          <a:p>
            <a:r>
              <a:rPr lang="en-US" sz="1600" dirty="0">
                <a:solidFill>
                  <a:schemeClr val="tx1"/>
                </a:solidFill>
                <a:latin typeface="Avenir Book" panose="02000503020000020003" pitchFamily="2" charset="0"/>
                <a:cs typeface="Calibri" panose="020F0502020204030204" pitchFamily="34" charset="0"/>
              </a:rPr>
              <a:t>Reviewers: Norbert Holtkamp (chair), Mei Bai, </a:t>
            </a:r>
            <a:r>
              <a:rPr lang="en-US" sz="1600" b="1" dirty="0">
                <a:solidFill>
                  <a:schemeClr val="tx1"/>
                </a:solidFill>
                <a:latin typeface="Avenir Book" panose="02000503020000020003" pitchFamily="2" charset="0"/>
                <a:cs typeface="Calibri" panose="020F0502020204030204" pitchFamily="34" charset="0"/>
              </a:rPr>
              <a:t>Frederick </a:t>
            </a:r>
            <a:r>
              <a:rPr lang="en-US" sz="1600" b="1" dirty="0" err="1">
                <a:solidFill>
                  <a:schemeClr val="tx1"/>
                </a:solidFill>
                <a:latin typeface="Avenir Book" panose="02000503020000020003" pitchFamily="2" charset="0"/>
                <a:cs typeface="Calibri" panose="020F0502020204030204" pitchFamily="34" charset="0"/>
              </a:rPr>
              <a:t>Bordry</a:t>
            </a:r>
            <a:r>
              <a:rPr lang="en-US" sz="1600" dirty="0">
                <a:solidFill>
                  <a:schemeClr val="tx1"/>
                </a:solidFill>
                <a:latin typeface="Avenir Book" panose="02000503020000020003" pitchFamily="2" charset="0"/>
                <a:cs typeface="Calibri" panose="020F0502020204030204" pitchFamily="34" charset="0"/>
              </a:rPr>
              <a:t>, Nuria Catalan-</a:t>
            </a:r>
            <a:r>
              <a:rPr lang="en-US" sz="1600" dirty="0" err="1">
                <a:solidFill>
                  <a:schemeClr val="tx1"/>
                </a:solidFill>
                <a:latin typeface="Avenir Book" panose="02000503020000020003" pitchFamily="2" charset="0"/>
                <a:cs typeface="Calibri" panose="020F0502020204030204" pitchFamily="34" charset="0"/>
              </a:rPr>
              <a:t>Lasheras</a:t>
            </a:r>
            <a:r>
              <a:rPr lang="en-US" sz="1600" dirty="0">
                <a:solidFill>
                  <a:schemeClr val="tx1"/>
                </a:solidFill>
                <a:latin typeface="Avenir Book" panose="02000503020000020003" pitchFamily="2" charset="0"/>
                <a:cs typeface="Calibri" panose="020F0502020204030204" pitchFamily="34" charset="0"/>
              </a:rPr>
              <a:t>, </a:t>
            </a:r>
            <a:r>
              <a:rPr lang="en-US" sz="1600" b="1" dirty="0">
                <a:solidFill>
                  <a:schemeClr val="tx1"/>
                </a:solidFill>
                <a:latin typeface="Avenir Book" panose="02000503020000020003" pitchFamily="2" charset="0"/>
                <a:cs typeface="Calibri" panose="020F0502020204030204" pitchFamily="34" charset="0"/>
              </a:rPr>
              <a:t>Barbara </a:t>
            </a:r>
            <a:r>
              <a:rPr lang="en-US" sz="1600" b="1" dirty="0" err="1">
                <a:solidFill>
                  <a:schemeClr val="tx1"/>
                </a:solidFill>
                <a:latin typeface="Avenir Book" panose="02000503020000020003" pitchFamily="2" charset="0"/>
                <a:cs typeface="Calibri" panose="020F0502020204030204" pitchFamily="34" charset="0"/>
              </a:rPr>
              <a:t>Dalena</a:t>
            </a:r>
            <a:r>
              <a:rPr lang="en-US" sz="1600" b="1" dirty="0">
                <a:solidFill>
                  <a:schemeClr val="tx1"/>
                </a:solidFill>
                <a:latin typeface="Avenir Book" panose="02000503020000020003" pitchFamily="2" charset="0"/>
                <a:cs typeface="Calibri" panose="020F0502020204030204" pitchFamily="34" charset="0"/>
              </a:rPr>
              <a:t>, </a:t>
            </a:r>
            <a:r>
              <a:rPr lang="en-US" sz="1600" dirty="0">
                <a:solidFill>
                  <a:schemeClr val="tx1"/>
                </a:solidFill>
                <a:latin typeface="Avenir Book" panose="02000503020000020003" pitchFamily="2" charset="0"/>
                <a:cs typeface="Calibri" panose="020F0502020204030204" pitchFamily="34" charset="0"/>
              </a:rPr>
              <a:t>Massimo Ferrario, Andreas </a:t>
            </a:r>
            <a:r>
              <a:rPr lang="en-US" sz="1600" dirty="0" err="1">
                <a:solidFill>
                  <a:schemeClr val="tx1"/>
                </a:solidFill>
                <a:latin typeface="Avenir Book" panose="02000503020000020003" pitchFamily="2" charset="0"/>
                <a:cs typeface="Calibri" panose="020F0502020204030204" pitchFamily="34" charset="0"/>
              </a:rPr>
              <a:t>Jankowiak</a:t>
            </a:r>
            <a:r>
              <a:rPr lang="en-US" sz="1600" dirty="0">
                <a:solidFill>
                  <a:schemeClr val="tx1"/>
                </a:solidFill>
                <a:latin typeface="Avenir Book" panose="02000503020000020003" pitchFamily="2" charset="0"/>
                <a:cs typeface="Calibri" panose="020F0502020204030204" pitchFamily="34" charset="0"/>
              </a:rPr>
              <a:t>,</a:t>
            </a:r>
          </a:p>
          <a:p>
            <a:r>
              <a:rPr lang="en-US" sz="1600" dirty="0">
                <a:solidFill>
                  <a:schemeClr val="tx1"/>
                </a:solidFill>
                <a:latin typeface="Avenir Book" panose="02000503020000020003" pitchFamily="2" charset="0"/>
                <a:cs typeface="Calibri" panose="020F0502020204030204" pitchFamily="34" charset="0"/>
              </a:rPr>
              <a:t>Robert Rimmer, Herman ten Kate, Peter Williams</a:t>
            </a:r>
          </a:p>
        </p:txBody>
      </p:sp>
      <p:sp>
        <p:nvSpPr>
          <p:cNvPr id="4" name="TextBox 3">
            <a:extLst>
              <a:ext uri="{FF2B5EF4-FFF2-40B4-BE49-F238E27FC236}">
                <a16:creationId xmlns:a16="http://schemas.microsoft.com/office/drawing/2014/main" id="{F6CEDA4B-0F96-A728-45A1-FD697596E06C}"/>
              </a:ext>
            </a:extLst>
          </p:cNvPr>
          <p:cNvSpPr txBox="1"/>
          <p:nvPr/>
        </p:nvSpPr>
        <p:spPr>
          <a:xfrm>
            <a:off x="226649" y="869811"/>
            <a:ext cx="5404908" cy="830997"/>
          </a:xfrm>
          <a:prstGeom prst="rect">
            <a:avLst/>
          </a:prstGeom>
          <a:noFill/>
        </p:spPr>
        <p:txBody>
          <a:bodyPr wrap="square" rtlCol="0">
            <a:spAutoFit/>
          </a:bodyPr>
          <a:lstStyle/>
          <a:p>
            <a:r>
              <a:rPr lang="en-US" sz="1600" dirty="0">
                <a:solidFill>
                  <a:schemeClr val="tx1"/>
                </a:solidFill>
                <a:latin typeface="Avenir Book" panose="02000503020000020003" pitchFamily="2" charset="0"/>
                <a:cs typeface="Calibri" panose="020F0502020204030204" pitchFamily="34" charset="0"/>
              </a:rPr>
              <a:t>Reviewed the progress and the proposed R&amp;D plan</a:t>
            </a:r>
          </a:p>
          <a:p>
            <a:pPr marL="380990" indent="-380990">
              <a:buFont typeface="Arial" panose="020B0604020202020204" pitchFamily="34" charset="0"/>
              <a:buChar char="•"/>
            </a:pPr>
            <a:r>
              <a:rPr lang="en-US" sz="1600" dirty="0">
                <a:solidFill>
                  <a:schemeClr val="tx1"/>
                </a:solidFill>
                <a:latin typeface="Avenir Book" panose="02000503020000020003" pitchFamily="2" charset="0"/>
                <a:cs typeface="Calibri" panose="020F0502020204030204" pitchFamily="34" charset="0"/>
              </a:rPr>
              <a:t>Good progress noted, estimated that 75% of Roadmap goals have been achieved</a:t>
            </a:r>
          </a:p>
        </p:txBody>
      </p:sp>
      <p:sp>
        <p:nvSpPr>
          <p:cNvPr id="7" name="TextBox 6">
            <a:extLst>
              <a:ext uri="{FF2B5EF4-FFF2-40B4-BE49-F238E27FC236}">
                <a16:creationId xmlns:a16="http://schemas.microsoft.com/office/drawing/2014/main" id="{6DA798A9-A4D2-9F89-C49D-7E10537661A1}"/>
              </a:ext>
            </a:extLst>
          </p:cNvPr>
          <p:cNvSpPr txBox="1"/>
          <p:nvPr/>
        </p:nvSpPr>
        <p:spPr>
          <a:xfrm>
            <a:off x="263352" y="5013176"/>
            <a:ext cx="11705256" cy="584775"/>
          </a:xfrm>
          <a:prstGeom prst="rect">
            <a:avLst/>
          </a:prstGeom>
          <a:noFill/>
        </p:spPr>
        <p:txBody>
          <a:bodyPr wrap="square" rtlCol="0">
            <a:spAutoFit/>
          </a:bodyPr>
          <a:lstStyle/>
          <a:p>
            <a:r>
              <a:rPr lang="en-US" sz="1600" dirty="0">
                <a:solidFill>
                  <a:schemeClr val="tx1"/>
                </a:solidFill>
                <a:latin typeface="Avenir Book" panose="02000503020000020003" pitchFamily="2" charset="0"/>
                <a:cs typeface="Calibri" panose="020F0502020204030204" pitchFamily="34" charset="0"/>
              </a:rPr>
              <a:t>Mike Seidel (LDG chair) wants to improve the effectiveness of LDG</a:t>
            </a:r>
          </a:p>
          <a:p>
            <a:pPr marL="380990" indent="-380990">
              <a:buFont typeface="Arial" panose="020B0604020202020204" pitchFamily="34" charset="0"/>
              <a:buChar char="•"/>
            </a:pPr>
            <a:r>
              <a:rPr lang="en-US" sz="1600" dirty="0">
                <a:solidFill>
                  <a:schemeClr val="tx1"/>
                </a:solidFill>
                <a:latin typeface="Avenir Book" panose="02000503020000020003" pitchFamily="2" charset="0"/>
                <a:cs typeface="Calibri" panose="020F0502020204030204" pitchFamily="34" charset="0"/>
              </a:rPr>
              <a:t>Prepare a Roadmap update during the ESPPU process (early 2026)</a:t>
            </a:r>
          </a:p>
        </p:txBody>
      </p:sp>
    </p:spTree>
    <p:extLst>
      <p:ext uri="{BB962C8B-B14F-4D97-AF65-F5344CB8AC3E}">
        <p14:creationId xmlns:p14="http://schemas.microsoft.com/office/powerpoint/2010/main" val="2446819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7F496-50A1-C352-EBA7-4E20727E4A00}"/>
              </a:ext>
            </a:extLst>
          </p:cNvPr>
          <p:cNvSpPr>
            <a:spLocks noGrp="1"/>
          </p:cNvSpPr>
          <p:nvPr>
            <p:ph type="title"/>
          </p:nvPr>
        </p:nvSpPr>
        <p:spPr>
          <a:xfrm>
            <a:off x="609601" y="274639"/>
            <a:ext cx="9865096" cy="1143000"/>
          </a:xfrm>
        </p:spPr>
        <p:txBody>
          <a:bodyPr/>
          <a:lstStyle/>
          <a:p>
            <a:r>
              <a:rPr lang="en-GB" sz="3200" dirty="0">
                <a:latin typeface="Avenir Book" panose="02000503020000020003" pitchFamily="2" charset="0"/>
              </a:rPr>
              <a:t>IAC  </a:t>
            </a:r>
          </a:p>
        </p:txBody>
      </p:sp>
      <p:pic>
        <p:nvPicPr>
          <p:cNvPr id="5" name="Picture 4">
            <a:extLst>
              <a:ext uri="{FF2B5EF4-FFF2-40B4-BE49-F238E27FC236}">
                <a16:creationId xmlns:a16="http://schemas.microsoft.com/office/drawing/2014/main" id="{68917457-9D1D-FC24-D46A-2466361584BE}"/>
              </a:ext>
            </a:extLst>
          </p:cNvPr>
          <p:cNvPicPr>
            <a:picLocks noChangeAspect="1"/>
          </p:cNvPicPr>
          <p:nvPr/>
        </p:nvPicPr>
        <p:blipFill>
          <a:blip r:embed="rId2"/>
          <a:stretch>
            <a:fillRect/>
          </a:stretch>
        </p:blipFill>
        <p:spPr>
          <a:xfrm>
            <a:off x="609601" y="1052736"/>
            <a:ext cx="9865096" cy="4248472"/>
          </a:xfrm>
          <a:prstGeom prst="rect">
            <a:avLst/>
          </a:prstGeom>
        </p:spPr>
      </p:pic>
      <p:sp>
        <p:nvSpPr>
          <p:cNvPr id="3" name="TextBox 2">
            <a:extLst>
              <a:ext uri="{FF2B5EF4-FFF2-40B4-BE49-F238E27FC236}">
                <a16:creationId xmlns:a16="http://schemas.microsoft.com/office/drawing/2014/main" id="{6A86874A-4950-DE7D-B978-2FA2443C7AE2}"/>
              </a:ext>
            </a:extLst>
          </p:cNvPr>
          <p:cNvSpPr txBox="1"/>
          <p:nvPr/>
        </p:nvSpPr>
        <p:spPr>
          <a:xfrm>
            <a:off x="335360" y="4797152"/>
            <a:ext cx="7344816" cy="864096"/>
          </a:xfrm>
          <a:prstGeom prst="rect">
            <a:avLst/>
          </a:prstGeom>
          <a:solidFill>
            <a:schemeClr val="bg1"/>
          </a:solidFill>
        </p:spPr>
        <p:txBody>
          <a:bodyPr wrap="square" rtlCol="0">
            <a:spAutoFit/>
          </a:bodyPr>
          <a:lstStyle/>
          <a:p>
            <a:endParaRPr lang="en-GB" dirty="0"/>
          </a:p>
        </p:txBody>
      </p:sp>
      <p:pic>
        <p:nvPicPr>
          <p:cNvPr id="4" name="Picture 3">
            <a:extLst>
              <a:ext uri="{FF2B5EF4-FFF2-40B4-BE49-F238E27FC236}">
                <a16:creationId xmlns:a16="http://schemas.microsoft.com/office/drawing/2014/main" id="{9CA3C50C-D9B9-DAF9-BB53-8F2E14AF9897}"/>
              </a:ext>
            </a:extLst>
          </p:cNvPr>
          <p:cNvPicPr>
            <a:picLocks noChangeAspect="1"/>
          </p:cNvPicPr>
          <p:nvPr/>
        </p:nvPicPr>
        <p:blipFill>
          <a:blip r:embed="rId3"/>
          <a:stretch>
            <a:fillRect/>
          </a:stretch>
        </p:blipFill>
        <p:spPr>
          <a:xfrm>
            <a:off x="4511824" y="4533900"/>
            <a:ext cx="5295900" cy="2324100"/>
          </a:xfrm>
          <a:prstGeom prst="rect">
            <a:avLst/>
          </a:prstGeom>
        </p:spPr>
      </p:pic>
      <p:sp>
        <p:nvSpPr>
          <p:cNvPr id="7" name="TextBox 6">
            <a:extLst>
              <a:ext uri="{FF2B5EF4-FFF2-40B4-BE49-F238E27FC236}">
                <a16:creationId xmlns:a16="http://schemas.microsoft.com/office/drawing/2014/main" id="{F806041F-27C1-5DDC-708B-1CF4365127DB}"/>
              </a:ext>
            </a:extLst>
          </p:cNvPr>
          <p:cNvSpPr txBox="1"/>
          <p:nvPr/>
        </p:nvSpPr>
        <p:spPr>
          <a:xfrm>
            <a:off x="6384032" y="4797152"/>
            <a:ext cx="3888432" cy="307777"/>
          </a:xfrm>
          <a:prstGeom prst="rect">
            <a:avLst/>
          </a:prstGeom>
          <a:solidFill>
            <a:schemeClr val="bg1"/>
          </a:solidFill>
        </p:spPr>
        <p:txBody>
          <a:bodyPr wrap="square" rtlCol="0">
            <a:spAutoFit/>
          </a:bodyPr>
          <a:lstStyle/>
          <a:p>
            <a:r>
              <a:rPr lang="en-GB" sz="1400" dirty="0">
                <a:solidFill>
                  <a:schemeClr val="tx1"/>
                </a:solidFill>
              </a:rPr>
              <a:t>IN2P3  Chair</a:t>
            </a:r>
          </a:p>
        </p:txBody>
      </p:sp>
    </p:spTree>
    <p:extLst>
      <p:ext uri="{BB962C8B-B14F-4D97-AF65-F5344CB8AC3E}">
        <p14:creationId xmlns:p14="http://schemas.microsoft.com/office/powerpoint/2010/main" val="2928980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3E0378-F4C6-47AC-C900-E4DE5112A1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F4AE7B-C7CC-D8B2-7028-1BECC31BCA4A}"/>
              </a:ext>
            </a:extLst>
          </p:cNvPr>
          <p:cNvSpPr>
            <a:spLocks noGrp="1"/>
          </p:cNvSpPr>
          <p:nvPr>
            <p:ph type="title"/>
          </p:nvPr>
        </p:nvSpPr>
        <p:spPr>
          <a:xfrm>
            <a:off x="609601" y="274639"/>
            <a:ext cx="9865096" cy="1143000"/>
          </a:xfrm>
        </p:spPr>
        <p:txBody>
          <a:bodyPr/>
          <a:lstStyle/>
          <a:p>
            <a:r>
              <a:rPr lang="en-GB" sz="3200" dirty="0">
                <a:latin typeface="Avenir Book" panose="02000503020000020003" pitchFamily="2" charset="0"/>
              </a:rPr>
              <a:t>LDG planning - IAC review in June </a:t>
            </a:r>
          </a:p>
        </p:txBody>
      </p:sp>
      <p:sp>
        <p:nvSpPr>
          <p:cNvPr id="6" name="TextBox 5">
            <a:extLst>
              <a:ext uri="{FF2B5EF4-FFF2-40B4-BE49-F238E27FC236}">
                <a16:creationId xmlns:a16="http://schemas.microsoft.com/office/drawing/2014/main" id="{2993B0F4-7DAA-EE7F-4207-5EA294C74361}"/>
              </a:ext>
            </a:extLst>
          </p:cNvPr>
          <p:cNvSpPr txBox="1"/>
          <p:nvPr/>
        </p:nvSpPr>
        <p:spPr>
          <a:xfrm>
            <a:off x="263352" y="1052736"/>
            <a:ext cx="9446839" cy="5262979"/>
          </a:xfrm>
          <a:prstGeom prst="rect">
            <a:avLst/>
          </a:prstGeom>
          <a:noFill/>
        </p:spPr>
        <p:txBody>
          <a:bodyPr wrap="square" rtlCol="0">
            <a:spAutoFit/>
          </a:bodyPr>
          <a:lstStyle/>
          <a:p>
            <a:pPr algn="l">
              <a:buNone/>
            </a:pPr>
            <a:r>
              <a:rPr lang="en-US" sz="1600" b="0" i="0" u="none" strike="noStrike" dirty="0">
                <a:solidFill>
                  <a:srgbClr val="000000"/>
                </a:solidFill>
                <a:effectLst/>
                <a:latin typeface="Helvetica" pitchFamily="2" charset="0"/>
              </a:rPr>
              <a:t>The Lab Director Group will update the plans for accelerator R&amp;D during this year, among them the muon collider R&amp;D planning. The IAC review is an important preparation for the LDG accelerator R&amp;D roadmap update. </a:t>
            </a:r>
          </a:p>
          <a:p>
            <a:pPr algn="l">
              <a:buNone/>
            </a:pPr>
            <a:r>
              <a:rPr lang="en-US" sz="1600" b="0" i="0" u="none" strike="noStrike" dirty="0">
                <a:solidFill>
                  <a:srgbClr val="000000"/>
                </a:solidFill>
                <a:effectLst/>
                <a:latin typeface="Helvetica" pitchFamily="2" charset="0"/>
              </a:rPr>
              <a:t>The </a:t>
            </a:r>
            <a:r>
              <a:rPr lang="en-US" sz="1600" b="1" i="0" u="none" strike="noStrike" dirty="0">
                <a:solidFill>
                  <a:srgbClr val="000000"/>
                </a:solidFill>
                <a:effectLst/>
                <a:latin typeface="Helvetica" pitchFamily="2" charset="0"/>
              </a:rPr>
              <a:t>draft mandate</a:t>
            </a:r>
            <a:r>
              <a:rPr lang="en-US" sz="1600" b="0" i="0" u="none" strike="noStrike" dirty="0">
                <a:solidFill>
                  <a:srgbClr val="000000"/>
                </a:solidFill>
                <a:effectLst/>
                <a:latin typeface="Helvetica" pitchFamily="2" charset="0"/>
              </a:rPr>
              <a:t> (below) for the review reflects this:</a:t>
            </a:r>
          </a:p>
          <a:p>
            <a:pPr algn="l">
              <a:buNone/>
            </a:pPr>
            <a:r>
              <a:rPr lang="en-US" sz="1600" b="0" i="0" u="none" strike="noStrike" dirty="0">
                <a:solidFill>
                  <a:srgbClr val="242424"/>
                </a:solidFill>
                <a:effectLst/>
                <a:latin typeface="Helvetica" pitchFamily="2" charset="0"/>
              </a:rPr>
              <a:t>The review will cover R&amp;D planned for the IMCC over the next decade. </a:t>
            </a:r>
          </a:p>
          <a:p>
            <a:pPr algn="l">
              <a:buNone/>
            </a:pPr>
            <a:endParaRPr lang="en-US" sz="1600" b="0" i="0" u="none" strike="noStrike" dirty="0">
              <a:solidFill>
                <a:srgbClr val="000000"/>
              </a:solidFill>
              <a:effectLst/>
              <a:latin typeface="Helvetica" pitchFamily="2" charset="0"/>
            </a:endParaRPr>
          </a:p>
          <a:p>
            <a:pPr algn="l">
              <a:buNone/>
            </a:pPr>
            <a:r>
              <a:rPr lang="en-US" sz="1600" b="0" i="0" u="none" strike="noStrike" dirty="0">
                <a:solidFill>
                  <a:srgbClr val="242424"/>
                </a:solidFill>
                <a:effectLst/>
                <a:latin typeface="Helvetica" pitchFamily="2" charset="0"/>
              </a:rPr>
              <a:t>Key questions to be answered are:</a:t>
            </a:r>
            <a:endParaRPr lang="en-US" sz="1600" b="0" i="0" u="none" strike="noStrike" dirty="0">
              <a:solidFill>
                <a:srgbClr val="000000"/>
              </a:solidFill>
              <a:effectLst/>
              <a:latin typeface="Helvetica" pitchFamily="2" charset="0"/>
            </a:endParaRPr>
          </a:p>
          <a:p>
            <a:pPr marL="285750" indent="-285750" algn="just">
              <a:buFont typeface="Arial" panose="020B0604020202020204" pitchFamily="34" charset="0"/>
              <a:buChar char="•"/>
            </a:pPr>
            <a:r>
              <a:rPr lang="en-US" sz="1600" b="0" i="0" u="none" strike="noStrike" dirty="0">
                <a:solidFill>
                  <a:srgbClr val="242424"/>
                </a:solidFill>
                <a:effectLst/>
                <a:latin typeface="Helvetica" pitchFamily="2" charset="0"/>
              </a:rPr>
              <a:t>Is the overall programme complete or are there important missing topics ?</a:t>
            </a:r>
            <a:endParaRPr lang="en-US" sz="1600" b="0" i="0" u="none" strike="noStrike" dirty="0">
              <a:solidFill>
                <a:srgbClr val="000000"/>
              </a:solidFill>
              <a:effectLst/>
              <a:latin typeface="Helvetica" pitchFamily="2" charset="0"/>
            </a:endParaRPr>
          </a:p>
          <a:p>
            <a:pPr marL="285750" indent="-285750" algn="just">
              <a:buFont typeface="Arial" panose="020B0604020202020204" pitchFamily="34" charset="0"/>
              <a:buChar char="•"/>
            </a:pPr>
            <a:r>
              <a:rPr lang="en-US" sz="1600" b="0" i="0" u="none" strike="noStrike" dirty="0">
                <a:solidFill>
                  <a:srgbClr val="242424"/>
                </a:solidFill>
                <a:effectLst/>
                <a:latin typeface="Helvetica" pitchFamily="2" charset="0"/>
              </a:rPr>
              <a:t>Is the R&amp;D proposed for the various parts and challenges appropriate, and if not, how can the plans be improved ?</a:t>
            </a:r>
            <a:endParaRPr lang="en-US" sz="1600" b="0" i="0" u="none" strike="noStrike" dirty="0">
              <a:solidFill>
                <a:srgbClr val="000000"/>
              </a:solidFill>
              <a:effectLst/>
              <a:latin typeface="Helvetica" pitchFamily="2" charset="0"/>
            </a:endParaRPr>
          </a:p>
          <a:p>
            <a:pPr marL="285750" indent="-285750" algn="just">
              <a:buFont typeface="Arial" panose="020B0604020202020204" pitchFamily="34" charset="0"/>
              <a:buChar char="•"/>
            </a:pPr>
            <a:r>
              <a:rPr lang="en-US" sz="1600" b="0" i="0" u="none" strike="noStrike" dirty="0">
                <a:solidFill>
                  <a:srgbClr val="242424"/>
                </a:solidFill>
                <a:effectLst/>
                <a:latin typeface="Helvetica" pitchFamily="2" charset="0"/>
              </a:rPr>
              <a:t>How should the programme be </a:t>
            </a:r>
            <a:r>
              <a:rPr lang="en-US" sz="1600" b="0" i="0" u="none" strike="noStrike" dirty="0" err="1">
                <a:solidFill>
                  <a:srgbClr val="242424"/>
                </a:solidFill>
                <a:effectLst/>
                <a:latin typeface="Helvetica" pitchFamily="2" charset="0"/>
              </a:rPr>
              <a:t>prioritised</a:t>
            </a:r>
            <a:r>
              <a:rPr lang="en-US" sz="1600" b="0" i="0" u="none" strike="noStrike" dirty="0">
                <a:solidFill>
                  <a:srgbClr val="242424"/>
                </a:solidFill>
                <a:effectLst/>
                <a:latin typeface="Helvetica" pitchFamily="2" charset="0"/>
              </a:rPr>
              <a:t> in case of resource shortage ? </a:t>
            </a:r>
            <a:endParaRPr lang="en-US" sz="1600" b="0" i="0" u="none" strike="noStrike" dirty="0">
              <a:solidFill>
                <a:srgbClr val="000000"/>
              </a:solidFill>
              <a:effectLst/>
              <a:latin typeface="Helvetica" pitchFamily="2" charset="0"/>
            </a:endParaRPr>
          </a:p>
          <a:p>
            <a:pPr marL="285750" indent="-285750" algn="just">
              <a:buFont typeface="Arial" panose="020B0604020202020204" pitchFamily="34" charset="0"/>
              <a:buChar char="•"/>
            </a:pPr>
            <a:r>
              <a:rPr lang="en-US" sz="1600" b="0" i="0" u="none" strike="noStrike" dirty="0">
                <a:solidFill>
                  <a:srgbClr val="242424"/>
                </a:solidFill>
                <a:effectLst/>
                <a:latin typeface="Helvetica" pitchFamily="2" charset="0"/>
              </a:rPr>
              <a:t>Are there clear intermediate evaluation and decision points within the 10 year programme ?</a:t>
            </a:r>
            <a:endParaRPr lang="en-US" sz="1600" b="0" i="0" u="none" strike="noStrike" dirty="0">
              <a:solidFill>
                <a:srgbClr val="000000"/>
              </a:solidFill>
              <a:effectLst/>
              <a:latin typeface="Helvetica" pitchFamily="2" charset="0"/>
            </a:endParaRPr>
          </a:p>
          <a:p>
            <a:pPr marL="285750" indent="-285750" algn="just">
              <a:buFont typeface="Arial" panose="020B0604020202020204" pitchFamily="34" charset="0"/>
              <a:buChar char="•"/>
            </a:pPr>
            <a:r>
              <a:rPr lang="en-US" sz="1600" b="0" i="0" u="none" strike="noStrike" dirty="0">
                <a:solidFill>
                  <a:srgbClr val="242424"/>
                </a:solidFill>
                <a:effectLst/>
                <a:latin typeface="Helvetica" pitchFamily="2" charset="0"/>
              </a:rPr>
              <a:t>Identify opportunities for common work with other projects or R&amp;D initiatives (e.g. for HFM and RF), or industry (e.g. HTS magnets) ?</a:t>
            </a:r>
          </a:p>
          <a:p>
            <a:pPr marL="285750" indent="-285750" algn="just">
              <a:buFont typeface="Arial" panose="020B0604020202020204" pitchFamily="34" charset="0"/>
              <a:buChar char="•"/>
            </a:pPr>
            <a:endParaRPr lang="en-US" sz="1600" b="0" i="0" u="none" strike="noStrike" dirty="0">
              <a:solidFill>
                <a:srgbClr val="000000"/>
              </a:solidFill>
              <a:effectLst/>
              <a:latin typeface="Helvetica" pitchFamily="2" charset="0"/>
            </a:endParaRPr>
          </a:p>
          <a:p>
            <a:pPr algn="just">
              <a:buNone/>
            </a:pPr>
            <a:r>
              <a:rPr lang="en-US" sz="1600" b="0" i="0" u="none" strike="noStrike" dirty="0">
                <a:solidFill>
                  <a:srgbClr val="000000"/>
                </a:solidFill>
                <a:effectLst/>
                <a:latin typeface="Helvetica" pitchFamily="2" charset="0"/>
              </a:rPr>
              <a:t>In general the IAC shall consider how the muon collider R&amp;D is presented and pursued in the landscape of other studies, e.g. for Higgs factories, hadron machines and high energy </a:t>
            </a:r>
            <a:r>
              <a:rPr lang="en-US" sz="1600" b="0" i="0" u="none" strike="noStrike" dirty="0" err="1">
                <a:solidFill>
                  <a:srgbClr val="000000"/>
                </a:solidFill>
                <a:effectLst/>
                <a:latin typeface="Helvetica" pitchFamily="2" charset="0"/>
              </a:rPr>
              <a:t>e+e</a:t>
            </a:r>
            <a:r>
              <a:rPr lang="en-US" sz="1600" b="0" i="0" u="none" strike="noStrike" dirty="0">
                <a:solidFill>
                  <a:srgbClr val="000000"/>
                </a:solidFill>
                <a:effectLst/>
                <a:latin typeface="Helvetica" pitchFamily="2" charset="0"/>
              </a:rPr>
              <a:t>- machines, and if appropriate, provide advice for common or complementary studies.</a:t>
            </a:r>
          </a:p>
          <a:p>
            <a:pPr algn="just">
              <a:buNone/>
            </a:pPr>
            <a:endParaRPr lang="en-US" sz="1600" b="0" i="0" u="none" strike="noStrike" dirty="0">
              <a:solidFill>
                <a:srgbClr val="000000"/>
              </a:solidFill>
              <a:effectLst/>
              <a:latin typeface="Helvetica" pitchFamily="2" charset="0"/>
            </a:endParaRPr>
          </a:p>
          <a:p>
            <a:pPr algn="just"/>
            <a:r>
              <a:rPr lang="en-US" sz="1600" b="0" i="0" u="none" strike="noStrike" dirty="0">
                <a:solidFill>
                  <a:srgbClr val="000000"/>
                </a:solidFill>
                <a:effectLst/>
                <a:latin typeface="Helvetica" pitchFamily="2" charset="0"/>
              </a:rPr>
              <a:t>The committee is invited to give suggestions on any aspect of the IMCC R&amp;D plans beyond the above points. </a:t>
            </a:r>
          </a:p>
        </p:txBody>
      </p:sp>
      <p:sp>
        <p:nvSpPr>
          <p:cNvPr id="3" name="TextBox 2">
            <a:extLst>
              <a:ext uri="{FF2B5EF4-FFF2-40B4-BE49-F238E27FC236}">
                <a16:creationId xmlns:a16="http://schemas.microsoft.com/office/drawing/2014/main" id="{38EBB82D-7CB8-CA14-1CA4-DC07197D3B1F}"/>
              </a:ext>
            </a:extLst>
          </p:cNvPr>
          <p:cNvSpPr txBox="1"/>
          <p:nvPr/>
        </p:nvSpPr>
        <p:spPr>
          <a:xfrm>
            <a:off x="10056440" y="1844824"/>
            <a:ext cx="2135560" cy="2308324"/>
          </a:xfrm>
          <a:prstGeom prst="rect">
            <a:avLst/>
          </a:prstGeom>
          <a:noFill/>
        </p:spPr>
        <p:txBody>
          <a:bodyPr wrap="square" rtlCol="0">
            <a:spAutoFit/>
          </a:bodyPr>
          <a:lstStyle/>
          <a:p>
            <a:r>
              <a:rPr lang="en-GB" dirty="0">
                <a:solidFill>
                  <a:schemeClr val="tx1"/>
                </a:solidFill>
              </a:rPr>
              <a:t>Complement the IAC with up to 10 experts</a:t>
            </a:r>
          </a:p>
          <a:p>
            <a:endParaRPr lang="en-GB" dirty="0">
              <a:solidFill>
                <a:schemeClr val="tx1"/>
              </a:solidFill>
            </a:endParaRPr>
          </a:p>
          <a:p>
            <a:r>
              <a:rPr lang="en-GB" dirty="0">
                <a:solidFill>
                  <a:schemeClr val="tx1"/>
                </a:solidFill>
              </a:rPr>
              <a:t>Session yesterday will provide key material for the reviewers </a:t>
            </a:r>
          </a:p>
        </p:txBody>
      </p:sp>
    </p:spTree>
    <p:extLst>
      <p:ext uri="{BB962C8B-B14F-4D97-AF65-F5344CB8AC3E}">
        <p14:creationId xmlns:p14="http://schemas.microsoft.com/office/powerpoint/2010/main" val="2245414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F398604-10E8-D51F-3B1D-47E1AE40D201}"/>
              </a:ext>
            </a:extLst>
          </p:cNvPr>
          <p:cNvSpPr>
            <a:spLocks noGrp="1"/>
          </p:cNvSpPr>
          <p:nvPr>
            <p:ph type="title"/>
          </p:nvPr>
        </p:nvSpPr>
        <p:spPr/>
        <p:txBody>
          <a:bodyPr>
            <a:normAutofit fontScale="90000"/>
          </a:bodyPr>
          <a:lstStyle/>
          <a:p>
            <a:r>
              <a:rPr lang="de-CH" dirty="0" err="1"/>
              <a:t>Proposal</a:t>
            </a:r>
            <a:r>
              <a:rPr lang="de-CH" dirty="0"/>
              <a:t> </a:t>
            </a:r>
            <a:r>
              <a:rPr lang="de-CH" dirty="0" err="1"/>
              <a:t>for</a:t>
            </a:r>
            <a:r>
              <a:rPr lang="de-CH" dirty="0"/>
              <a:t> </a:t>
            </a:r>
            <a:r>
              <a:rPr lang="de-CH" dirty="0" err="1"/>
              <a:t>developing</a:t>
            </a:r>
            <a:r>
              <a:rPr lang="de-CH" dirty="0"/>
              <a:t> a plan</a:t>
            </a:r>
            <a:endParaRPr lang="de-DE" dirty="0"/>
          </a:p>
        </p:txBody>
      </p:sp>
      <p:sp>
        <p:nvSpPr>
          <p:cNvPr id="5" name="Textplatzhalter 4">
            <a:extLst>
              <a:ext uri="{FF2B5EF4-FFF2-40B4-BE49-F238E27FC236}">
                <a16:creationId xmlns:a16="http://schemas.microsoft.com/office/drawing/2014/main" id="{F6CE96A6-FFC0-9810-573E-2E0536ACF512}"/>
              </a:ext>
            </a:extLst>
          </p:cNvPr>
          <p:cNvSpPr>
            <a:spLocks noGrp="1"/>
          </p:cNvSpPr>
          <p:nvPr>
            <p:ph type="body" idx="1"/>
          </p:nvPr>
        </p:nvSpPr>
        <p:spPr>
          <a:xfrm>
            <a:off x="1966019" y="877326"/>
            <a:ext cx="8331860" cy="5158526"/>
          </a:xfrm>
        </p:spPr>
        <p:txBody>
          <a:bodyPr>
            <a:noAutofit/>
          </a:bodyPr>
          <a:lstStyle/>
          <a:p>
            <a:pPr marL="17859" indent="0">
              <a:spcBef>
                <a:spcPts val="0"/>
              </a:spcBef>
              <a:spcAft>
                <a:spcPts val="844"/>
              </a:spcAft>
              <a:buNone/>
            </a:pPr>
            <a:r>
              <a:rPr lang="en-US" b="1" dirty="0">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rPr>
              <a:t>through 2025: </a:t>
            </a:r>
            <a:r>
              <a:rPr lang="en-US" dirty="0">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rPr>
              <a:t>panel work continues; time is used to evaluate collaboration options and future activities are brainstormed by panels; sustainability panel needs directions soon – could be aimed at establishing «best practices» for collider projects</a:t>
            </a:r>
          </a:p>
          <a:p>
            <a:pPr marL="17859" indent="0">
              <a:spcBef>
                <a:spcPts val="0"/>
              </a:spcBef>
              <a:spcAft>
                <a:spcPts val="844"/>
              </a:spcAft>
              <a:buNone/>
            </a:pPr>
            <a:r>
              <a:rPr lang="en-US" b="1" dirty="0">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rPr>
              <a:t>Dec 1-6, 2025</a:t>
            </a:r>
            <a:r>
              <a:rPr lang="en-US" dirty="0">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rPr>
              <a:t>: Drafting Session of Strategy Process, first opportunity to obtain feedback from the strategy process; March/June 2026 discussion of draft by council and update of strategy</a:t>
            </a:r>
          </a:p>
          <a:p>
            <a:pPr marL="17859" indent="0">
              <a:spcBef>
                <a:spcPts val="0"/>
              </a:spcBef>
              <a:spcAft>
                <a:spcPts val="844"/>
              </a:spcAft>
              <a:buNone/>
            </a:pPr>
            <a:r>
              <a:rPr lang="en-US" b="1" dirty="0">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rPr>
              <a:t>Jan/Feb 2026 (?)</a:t>
            </a:r>
            <a:r>
              <a:rPr lang="en-US" dirty="0">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rPr>
              <a:t>: 2 day LDG workshop (place </a:t>
            </a:r>
            <a:r>
              <a:rPr lang="en-US" dirty="0" err="1">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rPr>
              <a:t>tbd</a:t>
            </a:r>
            <a:r>
              <a:rPr lang="en-US" dirty="0">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rPr>
              <a:t>, PSI can offer to </a:t>
            </a:r>
            <a:r>
              <a:rPr lang="en-US" dirty="0" err="1">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rPr>
              <a:t>organise</a:t>
            </a:r>
            <a:r>
              <a:rPr lang="en-US" dirty="0">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rPr>
              <a:t> near Zürich) on future roadmap activities, incl. discussion on other topics like detector R&amp;D, talent development etc.</a:t>
            </a:r>
          </a:p>
          <a:p>
            <a:pPr marL="17859" indent="0">
              <a:spcBef>
                <a:spcPts val="0"/>
              </a:spcBef>
              <a:spcAft>
                <a:spcPts val="844"/>
              </a:spcAft>
              <a:buNone/>
            </a:pPr>
            <a:r>
              <a:rPr lang="en-US" b="1" dirty="0">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rPr>
              <a:t>May 2026</a:t>
            </a:r>
            <a:r>
              <a:rPr lang="en-US" dirty="0">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rPr>
              <a:t>: «update» or «implementation» (?) document augmenting original roadmap, formulated and distributed in LDG for comments</a:t>
            </a:r>
          </a:p>
          <a:p>
            <a:pPr marL="17859" indent="0">
              <a:spcBef>
                <a:spcPts val="0"/>
              </a:spcBef>
              <a:spcAft>
                <a:spcPts val="844"/>
              </a:spcAft>
              <a:buNone/>
            </a:pPr>
            <a:r>
              <a:rPr lang="en-US" b="1" dirty="0">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rPr>
              <a:t>July 2026</a:t>
            </a:r>
            <a:r>
              <a:rPr lang="en-US" dirty="0">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rPr>
              <a:t>: Accelerator Roadmap Implementation Plan published</a:t>
            </a:r>
          </a:p>
          <a:p>
            <a:pPr marL="17859" indent="0">
              <a:spcBef>
                <a:spcPts val="0"/>
              </a:spcBef>
              <a:spcAft>
                <a:spcPts val="844"/>
              </a:spcAft>
              <a:buNone/>
            </a:pPr>
            <a:endParaRPr lang="en-US" dirty="0">
              <a:solidFill>
                <a:schemeClr val="tx2">
                  <a:lumMod val="10000"/>
                </a:schemeClr>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7858272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70D6E-069C-0D10-DAC8-88BC04849B92}"/>
              </a:ext>
            </a:extLst>
          </p:cNvPr>
          <p:cNvSpPr>
            <a:spLocks noGrp="1"/>
          </p:cNvSpPr>
          <p:nvPr>
            <p:ph type="title"/>
          </p:nvPr>
        </p:nvSpPr>
        <p:spPr>
          <a:xfrm>
            <a:off x="430259" y="208309"/>
            <a:ext cx="10972800" cy="1143000"/>
          </a:xfrm>
        </p:spPr>
        <p:txBody>
          <a:bodyPr/>
          <a:lstStyle/>
          <a:p>
            <a:r>
              <a:rPr lang="en-GB" dirty="0">
                <a:latin typeface="Avenir Book" panose="02000503020000020003" pitchFamily="2" charset="0"/>
              </a:rPr>
              <a:t>Overall comments </a:t>
            </a:r>
          </a:p>
        </p:txBody>
      </p:sp>
      <p:sp>
        <p:nvSpPr>
          <p:cNvPr id="3" name="Content Placeholder 2">
            <a:extLst>
              <a:ext uri="{FF2B5EF4-FFF2-40B4-BE49-F238E27FC236}">
                <a16:creationId xmlns:a16="http://schemas.microsoft.com/office/drawing/2014/main" id="{DDC1AC50-0B7C-2ED9-850E-F2FD41DD06E0}"/>
              </a:ext>
            </a:extLst>
          </p:cNvPr>
          <p:cNvSpPr>
            <a:spLocks noGrp="1"/>
          </p:cNvSpPr>
          <p:nvPr>
            <p:ph idx="1"/>
          </p:nvPr>
        </p:nvSpPr>
        <p:spPr>
          <a:xfrm>
            <a:off x="407368" y="980728"/>
            <a:ext cx="11377263" cy="4525963"/>
          </a:xfrm>
        </p:spPr>
        <p:txBody>
          <a:bodyPr/>
          <a:lstStyle/>
          <a:p>
            <a:pPr marL="0" indent="0">
              <a:buNone/>
            </a:pPr>
            <a:endParaRPr lang="en-GB" sz="2000" dirty="0">
              <a:latin typeface="Avenir Book" panose="02000503020000020003" pitchFamily="2" charset="0"/>
            </a:endParaRPr>
          </a:p>
          <a:p>
            <a:pPr marL="0" indent="0">
              <a:buNone/>
            </a:pPr>
            <a:r>
              <a:rPr lang="en-GB" sz="2000" dirty="0">
                <a:latin typeface="Avenir Book" panose="02000503020000020003" pitchFamily="2" charset="0"/>
              </a:rPr>
              <a:t>Several new developments:</a:t>
            </a:r>
          </a:p>
          <a:p>
            <a:pPr marL="0" indent="0">
              <a:buNone/>
            </a:pPr>
            <a:endParaRPr lang="en-GB" sz="2000" dirty="0">
              <a:latin typeface="Avenir Book" panose="02000503020000020003" pitchFamily="2" charset="0"/>
            </a:endParaRPr>
          </a:p>
          <a:p>
            <a:r>
              <a:rPr lang="en-GB" sz="2000" dirty="0">
                <a:latin typeface="Avenir Book" panose="02000503020000020003" pitchFamily="2" charset="0"/>
              </a:rPr>
              <a:t>LDG acc. R&amp;D roadmap review (February) very useful – established the 10 year scope </a:t>
            </a:r>
          </a:p>
          <a:p>
            <a:r>
              <a:rPr lang="en-GB" sz="2000" dirty="0">
                <a:latin typeface="Avenir Book" panose="02000503020000020003" pitchFamily="2" charset="0"/>
              </a:rPr>
              <a:t>IMCC ESPP input very good, provide a much stronger and well documented case for MC developments </a:t>
            </a:r>
          </a:p>
          <a:p>
            <a:r>
              <a:rPr lang="en-GB" sz="2000" dirty="0">
                <a:latin typeface="Avenir Book" panose="02000503020000020003" pitchFamily="2" charset="0"/>
              </a:rPr>
              <a:t>Plans for updating the LDG roadmap in the coming 7-8 months</a:t>
            </a:r>
          </a:p>
          <a:p>
            <a:r>
              <a:rPr lang="en-GB" sz="2000" dirty="0">
                <a:latin typeface="Avenir Book" panose="02000503020000020003" pitchFamily="2" charset="0"/>
              </a:rPr>
              <a:t>SB need a significant change in membership (but we also need to wait a few months)</a:t>
            </a:r>
          </a:p>
          <a:p>
            <a:r>
              <a:rPr lang="en-GB" sz="2000" dirty="0">
                <a:latin typeface="Avenir Book" panose="02000503020000020003" pitchFamily="2" charset="0"/>
              </a:rPr>
              <a:t>IAC and SB meetings in June</a:t>
            </a:r>
          </a:p>
          <a:p>
            <a:r>
              <a:rPr lang="en-GB" sz="2000" dirty="0">
                <a:latin typeface="Avenir Book" panose="02000503020000020003" pitchFamily="2" charset="0"/>
              </a:rPr>
              <a:t>R&amp;D plan taking shape – good basis but the “resource loading” aligned with lab/institute plans needed to make it stronger </a:t>
            </a:r>
          </a:p>
          <a:p>
            <a:pPr marL="0" indent="0">
              <a:buNone/>
            </a:pPr>
            <a:endParaRPr lang="en-GB" sz="2000" dirty="0">
              <a:latin typeface="Avenir Book" panose="02000503020000020003" pitchFamily="2" charset="0"/>
            </a:endParaRPr>
          </a:p>
          <a:p>
            <a:pPr marL="0" indent="0">
              <a:buNone/>
            </a:pPr>
            <a:endParaRPr lang="en-GB" sz="2000" dirty="0">
              <a:latin typeface="Avenir Book" panose="02000503020000020003" pitchFamily="2" charset="0"/>
            </a:endParaRPr>
          </a:p>
          <a:p>
            <a:pPr marL="0" indent="0">
              <a:buNone/>
            </a:pPr>
            <a:endParaRPr lang="en-GB" sz="2000" dirty="0">
              <a:latin typeface="Avenir Book" panose="02000503020000020003" pitchFamily="2" charset="0"/>
            </a:endParaRPr>
          </a:p>
          <a:p>
            <a:pPr marL="0" indent="0">
              <a:buNone/>
            </a:pPr>
            <a:r>
              <a:rPr lang="en-GB" sz="2000" dirty="0">
                <a:latin typeface="Avenir Book" panose="02000503020000020003" pitchFamily="2" charset="0"/>
              </a:rPr>
              <a:t>   </a:t>
            </a:r>
          </a:p>
          <a:p>
            <a:pPr marL="0" indent="0">
              <a:buNone/>
            </a:pPr>
            <a:endParaRPr lang="en-GB" sz="2000" dirty="0">
              <a:latin typeface="Avenir Book" panose="02000503020000020003" pitchFamily="2" charset="0"/>
            </a:endParaRPr>
          </a:p>
          <a:p>
            <a:pPr marL="0" indent="0">
              <a:buNone/>
            </a:pPr>
            <a:endParaRPr lang="en-GB" sz="2400" dirty="0">
              <a:latin typeface="Avenir Book" panose="02000503020000020003" pitchFamily="2" charset="0"/>
            </a:endParaRPr>
          </a:p>
          <a:p>
            <a:pPr marL="0" indent="0">
              <a:buNone/>
            </a:pPr>
            <a:endParaRPr lang="en-GB" sz="2400" dirty="0">
              <a:latin typeface="Avenir Book" panose="02000503020000020003" pitchFamily="2" charset="0"/>
            </a:endParaRPr>
          </a:p>
          <a:p>
            <a:r>
              <a:rPr lang="en-GB" sz="2000" dirty="0">
                <a:latin typeface="Avenir Book" panose="02000503020000020003" pitchFamily="2" charset="0"/>
              </a:rPr>
              <a:t>Longer term: </a:t>
            </a:r>
          </a:p>
          <a:p>
            <a:pPr marL="498475" indent="0">
              <a:buNone/>
            </a:pPr>
            <a:r>
              <a:rPr lang="en-GB" sz="1800" dirty="0">
                <a:latin typeface="Avenir Book" panose="02000503020000020003" pitchFamily="2" charset="0"/>
              </a:rPr>
              <a:t>Explore - with common “studies” - synergies &amp; complementarities with Higgs factories, Muon Collider and Hadron Collider, </a:t>
            </a:r>
            <a:r>
              <a:rPr lang="en-GB" sz="1800" dirty="0" err="1">
                <a:latin typeface="Avenir Book" panose="02000503020000020003" pitchFamily="2" charset="0"/>
              </a:rPr>
              <a:t>wrt</a:t>
            </a:r>
            <a:r>
              <a:rPr lang="en-GB" sz="1800" dirty="0">
                <a:latin typeface="Avenir Book" panose="02000503020000020003" pitchFamily="2" charset="0"/>
              </a:rPr>
              <a:t> physics primarily, </a:t>
            </a:r>
          </a:p>
          <a:p>
            <a:pPr marL="498475" indent="0">
              <a:buNone/>
            </a:pPr>
            <a:r>
              <a:rPr lang="en-GB" sz="1800" dirty="0">
                <a:latin typeface="Avenir Book" panose="02000503020000020003" pitchFamily="2" charset="0"/>
              </a:rPr>
              <a:t>but also to encourage/stimulate common work on detectors, software and a widening community </a:t>
            </a:r>
          </a:p>
          <a:p>
            <a:pPr marL="498475" indent="0">
              <a:buNone/>
            </a:pPr>
            <a:endParaRPr lang="en-GB" sz="1800" dirty="0">
              <a:latin typeface="Avenir Book" panose="02000503020000020003" pitchFamily="2" charset="0"/>
            </a:endParaRPr>
          </a:p>
          <a:p>
            <a:pPr marL="0" indent="0">
              <a:buNone/>
            </a:pPr>
            <a:endParaRPr lang="en-GB" sz="2400" dirty="0">
              <a:latin typeface="Avenir Book" panose="02000503020000020003" pitchFamily="2" charset="0"/>
            </a:endParaRPr>
          </a:p>
          <a:p>
            <a:pPr marL="0" indent="0">
              <a:buNone/>
            </a:pPr>
            <a:r>
              <a:rPr lang="en-GB" sz="2400" dirty="0">
                <a:latin typeface="Avenir Book" panose="02000503020000020003" pitchFamily="2" charset="0"/>
              </a:rPr>
              <a:t> </a:t>
            </a:r>
          </a:p>
        </p:txBody>
      </p:sp>
    </p:spTree>
    <p:extLst>
      <p:ext uri="{BB962C8B-B14F-4D97-AF65-F5344CB8AC3E}">
        <p14:creationId xmlns:p14="http://schemas.microsoft.com/office/powerpoint/2010/main" val="4137646193"/>
      </p:ext>
    </p:extLst>
  </p:cSld>
  <p:clrMapOvr>
    <a:masterClrMapping/>
  </p:clrMapOvr>
</p:sld>
</file>

<file path=ppt/theme/_rels/theme10.xml.rels><?xml version="1.0" encoding="UTF-8" standalone="yes"?>
<Relationships xmlns="http://schemas.openxmlformats.org/package/2006/relationships"><Relationship Id="rId1" Type="http://schemas.openxmlformats.org/officeDocument/2006/relationships/image" Target="../media/image8.jpeg"/></Relationships>
</file>

<file path=ppt/theme/theme1.xml><?xml version="1.0" encoding="utf-8"?>
<a:theme xmlns:a="http://schemas.openxmlformats.org/drawingml/2006/main" name="1_CERN-logo-badge">
  <a:themeElements>
    <a:clrScheme name="CERN - DG">
      <a:dk1>
        <a:srgbClr val="0055A0"/>
      </a:dk1>
      <a:lt1>
        <a:sysClr val="window" lastClr="FFFFFF"/>
      </a:lt1>
      <a:dk2>
        <a:srgbClr val="0055A0"/>
      </a:dk2>
      <a:lt2>
        <a:srgbClr val="F8F8F8"/>
      </a:lt2>
      <a:accent1>
        <a:srgbClr val="DC642D"/>
      </a:accent1>
      <a:accent2>
        <a:srgbClr val="405B6D"/>
      </a:accent2>
      <a:accent3>
        <a:srgbClr val="45AED4"/>
      </a:accent3>
      <a:accent4>
        <a:srgbClr val="808080"/>
      </a:accent4>
      <a:accent5>
        <a:srgbClr val="5F5F5F"/>
      </a:accent5>
      <a:accent6>
        <a:srgbClr val="4D4D4D"/>
      </a:accent6>
      <a:hlink>
        <a:srgbClr val="5F5F5F"/>
      </a:hlink>
      <a:folHlink>
        <a:srgbClr val="919191"/>
      </a:folHlink>
    </a:clrScheme>
    <a:fontScheme name="Office Classiqu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White">
  <a:themeElements>
    <a:clrScheme name="White">
      <a:dk1>
        <a:srgbClr val="FFFFFF"/>
      </a:dk1>
      <a:lt1>
        <a:srgbClr val="005493"/>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25400" cap="flat">
          <a:solidFill>
            <a:srgbClr val="000000"/>
          </a:solidFill>
          <a:prstDash val="solid"/>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1800"/>
          </a:spcBef>
          <a:spcAft>
            <a:spcPts val="0"/>
          </a:spcAft>
          <a:buClrTx/>
          <a:buSzTx/>
          <a:buFontTx/>
          <a:buNone/>
          <a:tabLst/>
          <a:defRPr kumimoji="0" sz="3600" b="0" i="0" u="none" strike="noStrike" cap="none" spc="0" normalizeH="0" baseline="0">
            <a:ln>
              <a:noFill/>
            </a:ln>
            <a:solidFill>
              <a:srgbClr val="005493"/>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ong legend">
  <a:themeElements>
    <a:clrScheme name="CERN 1">
      <a:dk1>
        <a:srgbClr val="0055A0"/>
      </a:dk1>
      <a:lt1>
        <a:sysClr val="window" lastClr="FFFFFF"/>
      </a:lt1>
      <a:dk2>
        <a:srgbClr val="0055A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qu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long legend">
  <a:themeElements>
    <a:clrScheme name="CERN 1">
      <a:dk1>
        <a:srgbClr val="0055A0"/>
      </a:dk1>
      <a:lt1>
        <a:sysClr val="window" lastClr="FFFFFF"/>
      </a:lt1>
      <a:dk2>
        <a:srgbClr val="0055A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qu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C8C3760-DAEF-1942-836E-B1AB4D76D3FC}" vid="{4F30340B-B408-7B4E-9168-96FD07A6A802}"/>
    </a:ext>
  </a:extLst>
</a:theme>
</file>

<file path=ppt/theme/theme5.xml><?xml version="1.0" encoding="utf-8"?>
<a:theme xmlns:a="http://schemas.openxmlformats.org/drawingml/2006/main" name="Font and logo master">
  <a:themeElements>
    <a:clrScheme name="STFC theme">
      <a:dk1>
        <a:srgbClr val="2E2C61"/>
      </a:dk1>
      <a:lt1>
        <a:srgbClr val="FFFFFF"/>
      </a:lt1>
      <a:dk2>
        <a:srgbClr val="2E2C61"/>
      </a:dk2>
      <a:lt2>
        <a:srgbClr val="FFFFFF"/>
      </a:lt2>
      <a:accent1>
        <a:srgbClr val="1E5DF8"/>
      </a:accent1>
      <a:accent2>
        <a:srgbClr val="003088"/>
      </a:accent2>
      <a:accent3>
        <a:srgbClr val="F08900"/>
      </a:accent3>
      <a:accent4>
        <a:srgbClr val="616161"/>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RR004-UUgrabard-ESS">
  <a:themeElements>
    <a:clrScheme name="Custom 3">
      <a:dk1>
        <a:srgbClr val="000000"/>
      </a:dk1>
      <a:lt1>
        <a:srgbClr val="FFFFFF"/>
      </a:lt1>
      <a:dk2>
        <a:srgbClr val="666666"/>
      </a:dk2>
      <a:lt2>
        <a:srgbClr val="B3B3B3"/>
      </a:lt2>
      <a:accent1>
        <a:srgbClr val="C7D6EA"/>
      </a:accent1>
      <a:accent2>
        <a:srgbClr val="F9E7C9"/>
      </a:accent2>
      <a:accent3>
        <a:srgbClr val="FFFFFF"/>
      </a:accent3>
      <a:accent4>
        <a:srgbClr val="000000"/>
      </a:accent4>
      <a:accent5>
        <a:srgbClr val="E0E8F3"/>
      </a:accent5>
      <a:accent6>
        <a:srgbClr val="E2D1B6"/>
      </a:accent6>
      <a:hlink>
        <a:srgbClr val="416CA8"/>
      </a:hlink>
      <a:folHlink>
        <a:srgbClr val="990000"/>
      </a:folHlink>
    </a:clrScheme>
    <a:fontScheme name="Tom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Tom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om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om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om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om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om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om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om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om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om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om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om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C8C3760-DAEF-1942-836E-B1AB4D76D3FC}" vid="{4F30340B-B408-7B4E-9168-96FD07A6A802}"/>
    </a:ext>
  </a:ext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C8C3760-DAEF-1942-836E-B1AB4D76D3FC}" vid="{4F30340B-B408-7B4E-9168-96FD07A6A802}"/>
    </a:ext>
  </a:extLst>
</a:theme>
</file>

<file path=ppt/theme/theme9.xml><?xml version="1.0" encoding="utf-8"?>
<a:theme xmlns:a="http://schemas.openxmlformats.org/drawingml/2006/main" name="IMCC - 1">
  <a:themeElements>
    <a:clrScheme name="IMCC">
      <a:dk1>
        <a:sysClr val="windowText" lastClr="000000"/>
      </a:dk1>
      <a:lt1>
        <a:sysClr val="window" lastClr="FFFFFF"/>
      </a:lt1>
      <a:dk2>
        <a:srgbClr val="666666"/>
      </a:dk2>
      <a:lt2>
        <a:srgbClr val="D2D2D2"/>
      </a:lt2>
      <a:accent1>
        <a:srgbClr val="FF3645"/>
      </a:accent1>
      <a:accent2>
        <a:srgbClr val="BF3A68"/>
      </a:accent2>
      <a:accent3>
        <a:srgbClr val="803E8B"/>
      </a:accent3>
      <a:accent4>
        <a:srgbClr val="4042AD"/>
      </a:accent4>
      <a:accent5>
        <a:srgbClr val="0046D0"/>
      </a:accent5>
      <a:accent6>
        <a:srgbClr val="003296"/>
      </a:accent6>
      <a:hlink>
        <a:srgbClr val="FF5A73"/>
      </a:hlink>
      <a:folHlink>
        <a:srgbClr val="87AFEC"/>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ERN - DG">
    <a:dk1>
      <a:srgbClr val="0055A0"/>
    </a:dk1>
    <a:lt1>
      <a:sysClr val="window" lastClr="FFFFFF"/>
    </a:lt1>
    <a:dk2>
      <a:srgbClr val="0055A0"/>
    </a:dk2>
    <a:lt2>
      <a:srgbClr val="F8F8F8"/>
    </a:lt2>
    <a:accent1>
      <a:srgbClr val="DC642D"/>
    </a:accent1>
    <a:accent2>
      <a:srgbClr val="405B6D"/>
    </a:accent2>
    <a:accent3>
      <a:srgbClr val="45AED4"/>
    </a:accent3>
    <a:accent4>
      <a:srgbClr val="808080"/>
    </a:accent4>
    <a:accent5>
      <a:srgbClr val="5F5F5F"/>
    </a:accent5>
    <a:accent6>
      <a:srgbClr val="4D4D4D"/>
    </a:accent6>
    <a:hlink>
      <a:srgbClr val="5F5F5F"/>
    </a:hlink>
    <a:folHlink>
      <a:srgbClr val="919191"/>
    </a:folHlink>
  </a:clrScheme>
</a:themeOverride>
</file>

<file path=ppt/theme/themeOverride2.xml><?xml version="1.0" encoding="utf-8"?>
<a:themeOverride xmlns:a="http://schemas.openxmlformats.org/drawingml/2006/main">
  <a:clrScheme name="CERN - DG">
    <a:dk1>
      <a:srgbClr val="0055A0"/>
    </a:dk1>
    <a:lt1>
      <a:sysClr val="window" lastClr="FFFFFF"/>
    </a:lt1>
    <a:dk2>
      <a:srgbClr val="0055A0"/>
    </a:dk2>
    <a:lt2>
      <a:srgbClr val="F8F8F8"/>
    </a:lt2>
    <a:accent1>
      <a:srgbClr val="DC642D"/>
    </a:accent1>
    <a:accent2>
      <a:srgbClr val="405B6D"/>
    </a:accent2>
    <a:accent3>
      <a:srgbClr val="45AED4"/>
    </a:accent3>
    <a:accent4>
      <a:srgbClr val="808080"/>
    </a:accent4>
    <a:accent5>
      <a:srgbClr val="5F5F5F"/>
    </a:accent5>
    <a:accent6>
      <a:srgbClr val="4D4D4D"/>
    </a:accent6>
    <a:hlink>
      <a:srgbClr val="5F5F5F"/>
    </a:hlink>
    <a:folHlink>
      <a:srgbClr val="919191"/>
    </a:folHlink>
  </a:clrScheme>
</a:themeOverride>
</file>

<file path=ppt/theme/themeOverride3.xml><?xml version="1.0" encoding="utf-8"?>
<a:themeOverride xmlns:a="http://schemas.openxmlformats.org/drawingml/2006/main">
  <a:clrScheme name="CERN - DG">
    <a:dk1>
      <a:srgbClr val="0055A0"/>
    </a:dk1>
    <a:lt1>
      <a:sysClr val="window" lastClr="FFFFFF"/>
    </a:lt1>
    <a:dk2>
      <a:srgbClr val="0055A0"/>
    </a:dk2>
    <a:lt2>
      <a:srgbClr val="F8F8F8"/>
    </a:lt2>
    <a:accent1>
      <a:srgbClr val="DC642D"/>
    </a:accent1>
    <a:accent2>
      <a:srgbClr val="405B6D"/>
    </a:accent2>
    <a:accent3>
      <a:srgbClr val="45AED4"/>
    </a:accent3>
    <a:accent4>
      <a:srgbClr val="808080"/>
    </a:accent4>
    <a:accent5>
      <a:srgbClr val="5F5F5F"/>
    </a:accent5>
    <a:accent6>
      <a:srgbClr val="4D4D4D"/>
    </a:accent6>
    <a:hlink>
      <a:srgbClr val="5F5F5F"/>
    </a:hlink>
    <a:folHlink>
      <a:srgbClr val="919191"/>
    </a:folHlink>
  </a:clrScheme>
</a:themeOverride>
</file>

<file path=ppt/theme/themeOverride4.xml><?xml version="1.0" encoding="utf-8"?>
<a:themeOverride xmlns:a="http://schemas.openxmlformats.org/drawingml/2006/main">
  <a:clrScheme name="CERN - DG">
    <a:dk1>
      <a:srgbClr val="0055A0"/>
    </a:dk1>
    <a:lt1>
      <a:sysClr val="window" lastClr="FFFFFF"/>
    </a:lt1>
    <a:dk2>
      <a:srgbClr val="0055A0"/>
    </a:dk2>
    <a:lt2>
      <a:srgbClr val="F8F8F8"/>
    </a:lt2>
    <a:accent1>
      <a:srgbClr val="DC642D"/>
    </a:accent1>
    <a:accent2>
      <a:srgbClr val="405B6D"/>
    </a:accent2>
    <a:accent3>
      <a:srgbClr val="45AED4"/>
    </a:accent3>
    <a:accent4>
      <a:srgbClr val="808080"/>
    </a:accent4>
    <a:accent5>
      <a:srgbClr val="5F5F5F"/>
    </a:accent5>
    <a:accent6>
      <a:srgbClr val="4D4D4D"/>
    </a:accent6>
    <a:hlink>
      <a:srgbClr val="5F5F5F"/>
    </a:hlink>
    <a:folHlink>
      <a:srgbClr val="919191"/>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1F3A491-B979-46E1-A8B2-18F499C7B7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FEC22D58-738F-4CFB-9F2D-4D8EFC1C23D6}">
  <ds:schemaRefs>
    <ds:schemaRef ds:uri="http://schemas.microsoft.com/office/2006/documentManagement/types"/>
    <ds:schemaRef ds:uri="http://schemas.openxmlformats.org/package/2006/metadata/core-properties"/>
    <ds:schemaRef ds:uri="http://schemas.microsoft.com/office/2006/metadata/properties"/>
    <ds:schemaRef ds:uri="http://purl.org/dc/elements/1.1/"/>
    <ds:schemaRef ds:uri="http://purl.org/dc/term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29694</TotalTime>
  <Words>1088</Words>
  <Application>Microsoft Macintosh PowerPoint</Application>
  <PresentationFormat>Widescreen</PresentationFormat>
  <Paragraphs>93</Paragraphs>
  <Slides>7</Slides>
  <Notes>4</Notes>
  <HiddenSlides>0</HiddenSlides>
  <MMClips>0</MMClips>
  <ScaleCrop>false</ScaleCrop>
  <HeadingPairs>
    <vt:vector size="6" baseType="variant">
      <vt:variant>
        <vt:lpstr>Fonts Used</vt:lpstr>
      </vt:variant>
      <vt:variant>
        <vt:i4>12</vt:i4>
      </vt:variant>
      <vt:variant>
        <vt:lpstr>Theme</vt:lpstr>
      </vt:variant>
      <vt:variant>
        <vt:i4>10</vt:i4>
      </vt:variant>
      <vt:variant>
        <vt:lpstr>Slide Titles</vt:lpstr>
      </vt:variant>
      <vt:variant>
        <vt:i4>7</vt:i4>
      </vt:variant>
    </vt:vector>
  </HeadingPairs>
  <TitlesOfParts>
    <vt:vector size="29" baseType="lpstr">
      <vt:lpstr>Arial</vt:lpstr>
      <vt:lpstr>Arial Narrow</vt:lpstr>
      <vt:lpstr>Avenir Book</vt:lpstr>
      <vt:lpstr>Calibri</vt:lpstr>
      <vt:lpstr>Gill Sans</vt:lpstr>
      <vt:lpstr>Gill Sans Light</vt:lpstr>
      <vt:lpstr>Helvetica</vt:lpstr>
      <vt:lpstr>Helvetica Neue</vt:lpstr>
      <vt:lpstr>Palatino</vt:lpstr>
      <vt:lpstr>Times New Roman</vt:lpstr>
      <vt:lpstr>Times Roman</vt:lpstr>
      <vt:lpstr>Wingdings</vt:lpstr>
      <vt:lpstr>1_CERN-logo-badge</vt:lpstr>
      <vt:lpstr>long legend</vt:lpstr>
      <vt:lpstr>1_long legend</vt:lpstr>
      <vt:lpstr>2_Office Theme</vt:lpstr>
      <vt:lpstr>Font and logo master</vt:lpstr>
      <vt:lpstr>1_RR004-UUgrabard-ESS</vt:lpstr>
      <vt:lpstr>3_Office Theme</vt:lpstr>
      <vt:lpstr>4_Office Theme</vt:lpstr>
      <vt:lpstr>IMCC - 1</vt:lpstr>
      <vt:lpstr>White</vt:lpstr>
      <vt:lpstr>The Steering Board </vt:lpstr>
      <vt:lpstr>R&amp;D Deliverables and Resources</vt:lpstr>
      <vt:lpstr>LDG</vt:lpstr>
      <vt:lpstr>IAC  </vt:lpstr>
      <vt:lpstr>LDG planning - IAC review in June </vt:lpstr>
      <vt:lpstr>Proposal for developing a plan</vt:lpstr>
      <vt:lpstr>Overall comments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Fabiola Gianotti</dc:creator>
  <cp:keywords/>
  <dc:description/>
  <cp:lastModifiedBy>Steinar Stapnes</cp:lastModifiedBy>
  <cp:revision>1441</cp:revision>
  <cp:lastPrinted>2020-12-14T09:27:20Z</cp:lastPrinted>
  <dcterms:created xsi:type="dcterms:W3CDTF">2018-09-09T16:37:43Z</dcterms:created>
  <dcterms:modified xsi:type="dcterms:W3CDTF">2025-05-14T10:03:53Z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HiddenSlides">
    <vt:r8>0</vt:r8>
  </property>
  <property fmtid="{D5CDD505-2E9C-101B-9397-08002B2CF9AE}" pid="4" name="HyperlinksChanged">
    <vt:bool>false</vt:bool>
  </property>
  <property fmtid="{D5CDD505-2E9C-101B-9397-08002B2CF9AE}" pid="5" name="LinksUpToDate">
    <vt:bool>false</vt:bool>
  </property>
  <property fmtid="{D5CDD505-2E9C-101B-9397-08002B2CF9AE}" pid="6" name="MMClips">
    <vt:r8>0</vt:r8>
  </property>
  <property fmtid="{D5CDD505-2E9C-101B-9397-08002B2CF9AE}" pid="7" name="Notes">
    <vt:r8>14</vt:r8>
  </property>
  <property fmtid="{D5CDD505-2E9C-101B-9397-08002B2CF9AE}" pid="8" name="PresentationFormat">
    <vt:lpwstr>On-screen Show (4:3)</vt:lpwstr>
  </property>
  <property fmtid="{D5CDD505-2E9C-101B-9397-08002B2CF9AE}" pid="9" name="ScaleCrop">
    <vt:bool>false</vt:bool>
  </property>
  <property fmtid="{D5CDD505-2E9C-101B-9397-08002B2CF9AE}" pid="10" name="ShareDoc">
    <vt:bool>false</vt:bool>
  </property>
  <property fmtid="{D5CDD505-2E9C-101B-9397-08002B2CF9AE}" pid="11" name="Slides">
    <vt:r8>37</vt:r8>
  </property>
  <property fmtid="{D5CDD505-2E9C-101B-9397-08002B2CF9AE}" pid="12" name="Version">
    <vt:r8>1</vt:r8>
  </property>
</Properties>
</file>